
<file path=[Content_Types].xml><?xml version="1.0" encoding="utf-8"?>
<Types xmlns="http://schemas.openxmlformats.org/package/2006/content-types">
  <Override PartName="/ppt/slides/slide6.xml" ContentType="application/vnd.openxmlformats-officedocument.presentationml.slide+xml"/>
  <Override PartName="/ppt/slides/slide29.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diagrams/colors1.xml" ContentType="application/vnd.openxmlformats-officedocument.drawingml.diagramColors+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s/slide36.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theme/theme3.xml" ContentType="application/vnd.openxmlformats-officedocument.theme+xml"/>
  <Override PartName="/ppt/diagrams/quickStyle2.xml" ContentType="application/vnd.openxmlformats-officedocument.drawingml.diagramStyl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slides/slide34.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notesSlides/notesSlide9.xml" ContentType="application/vnd.openxmlformats-officedocument.presentationml.notesSlide+xml"/>
  <Override PartName="/ppt/diagrams/layout1.xml" ContentType="application/vnd.openxmlformats-officedocument.drawingml.diagramLayout+xml"/>
  <Override PartName="/ppt/diagrams/data2.xml" ContentType="application/vnd.openxmlformats-officedocument.drawingml.diagramData+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Default Extension="png" ContentType="image/png"/>
  <Override PartName="/ppt/notesSlides/notesSlide3.xml" ContentType="application/vnd.openxmlformats-officedocument.presentationml.notesSlide+xml"/>
  <Override PartName="/ppt/diagrams/colors2.xml" ContentType="application/vnd.openxmlformats-officedocument.drawingml.diagramColors+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diagrams/quickStyle1.xml" ContentType="application/vnd.openxmlformats-officedocument.drawingml.diagramStyl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10.xml" ContentType="application/vnd.openxmlformats-officedocument.presentationml.slideLayout+xml"/>
  <Override PartName="/ppt/diagrams/layout2.xml" ContentType="application/vnd.openxmlformats-officedocument.drawingml.diagramLayout+xml"/>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handoutMasters/handoutMaster1.xml" ContentType="application/vnd.openxmlformats-officedocument.presentationml.handoutMaster+xml"/>
  <Override PartName="/ppt/diagrams/data1.xml" ContentType="application/vnd.openxmlformats-officedocument.drawingml.diagramData+xml"/>
  <Override PartName="/ppt/notesSlides/notesSlide4.xml" ContentType="application/vnd.openxmlformats-officedocument.presentationml.notesSlide+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8"/>
  </p:notesMasterIdLst>
  <p:handoutMasterIdLst>
    <p:handoutMasterId r:id="rId49"/>
  </p:handoutMasterIdLst>
  <p:sldIdLst>
    <p:sldId id="256" r:id="rId2"/>
    <p:sldId id="289" r:id="rId3"/>
    <p:sldId id="1478" r:id="rId4"/>
    <p:sldId id="1523" r:id="rId5"/>
    <p:sldId id="1479" r:id="rId6"/>
    <p:sldId id="1480" r:id="rId7"/>
    <p:sldId id="1482" r:id="rId8"/>
    <p:sldId id="1483" r:id="rId9"/>
    <p:sldId id="1484" r:id="rId10"/>
    <p:sldId id="1485" r:id="rId11"/>
    <p:sldId id="1487" r:id="rId12"/>
    <p:sldId id="1488" r:id="rId13"/>
    <p:sldId id="1489" r:id="rId14"/>
    <p:sldId id="1490" r:id="rId15"/>
    <p:sldId id="1491" r:id="rId16"/>
    <p:sldId id="1492" r:id="rId17"/>
    <p:sldId id="1493" r:id="rId18"/>
    <p:sldId id="1494" r:id="rId19"/>
    <p:sldId id="1495" r:id="rId20"/>
    <p:sldId id="1496" r:id="rId21"/>
    <p:sldId id="1500" r:id="rId22"/>
    <p:sldId id="1498" r:id="rId23"/>
    <p:sldId id="1499" r:id="rId24"/>
    <p:sldId id="1501" r:id="rId25"/>
    <p:sldId id="1502" r:id="rId26"/>
    <p:sldId id="1504" r:id="rId27"/>
    <p:sldId id="1505" r:id="rId28"/>
    <p:sldId id="1506" r:id="rId29"/>
    <p:sldId id="1507" r:id="rId30"/>
    <p:sldId id="1508" r:id="rId31"/>
    <p:sldId id="1509" r:id="rId32"/>
    <p:sldId id="1510" r:id="rId33"/>
    <p:sldId id="1524" r:id="rId34"/>
    <p:sldId id="277" r:id="rId35"/>
    <p:sldId id="1513" r:id="rId36"/>
    <p:sldId id="1514" r:id="rId37"/>
    <p:sldId id="1516" r:id="rId38"/>
    <p:sldId id="1522" r:id="rId39"/>
    <p:sldId id="1518" r:id="rId40"/>
    <p:sldId id="1517" r:id="rId41"/>
    <p:sldId id="1520" r:id="rId42"/>
    <p:sldId id="274" r:id="rId43"/>
    <p:sldId id="1521" r:id="rId44"/>
    <p:sldId id="265" r:id="rId45"/>
    <p:sldId id="263" r:id="rId46"/>
    <p:sldId id="264" r:id="rId4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3849">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7E588"/>
  </p:clrMru>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25632"/>
    <p:restoredTop sz="94206"/>
  </p:normalViewPr>
  <p:slideViewPr>
    <p:cSldViewPr snapToGrid="0" showGuides="1">
      <p:cViewPr varScale="1">
        <p:scale>
          <a:sx n="65" d="100"/>
          <a:sy n="65" d="100"/>
        </p:scale>
        <p:origin x="-504" y="-114"/>
      </p:cViewPr>
      <p:guideLst>
        <p:guide orient="horz" pos="2160"/>
        <p:guide pos="3849"/>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818A2E1D-FD6C-AA4A-91E4-76B551377B36}" type="doc">
      <dgm:prSet loTypeId="urn:microsoft.com/office/officeart/2005/8/layout/hierarchy2#2" loCatId="" qsTypeId="urn:microsoft.com/office/officeart/2005/8/quickstyle/simple4#2" qsCatId="simple" csTypeId="urn:microsoft.com/office/officeart/2005/8/colors/accent1_2#2" csCatId="accent1" phldr="1"/>
      <dgm:spPr/>
      <dgm:t>
        <a:bodyPr/>
        <a:lstStyle/>
        <a:p>
          <a:endParaRPr lang="zh-CN" altLang="en-US"/>
        </a:p>
      </dgm:t>
    </dgm:pt>
    <dgm:pt modelId="{8E32F2FC-799C-FF42-BA02-AEC773A8D32E}">
      <dgm:prSet phldrT="[文本]" custT="1"/>
      <dgm:spPr/>
      <dgm:t>
        <a:bodyPr/>
        <a:lstStyle/>
        <a:p>
          <a:r>
            <a:rPr lang="zh-CN" altLang="en-US" sz="1000" b="1">
              <a:latin typeface="微软雅黑" pitchFamily="34" charset="-122"/>
              <a:ea typeface="微软雅黑" pitchFamily="34" charset="-122"/>
            </a:rPr>
            <a:t>课程实施的含义</a:t>
          </a:r>
        </a:p>
      </dgm:t>
    </dgm:pt>
    <dgm:pt modelId="{C948361D-DE27-6846-8B92-3795D1331B1F}" type="parTrans" cxnId="{B110F7DD-6AC2-DB46-97EE-C7B27599822C}">
      <dgm:prSet custT="1"/>
      <dgm:spPr/>
      <dgm:t>
        <a:bodyPr/>
        <a:lstStyle/>
        <a:p>
          <a:endParaRPr lang="zh-CN" altLang="en-US" sz="900" b="1">
            <a:latin typeface="微软雅黑" pitchFamily="34" charset="-122"/>
            <a:ea typeface="微软雅黑" pitchFamily="34" charset="-122"/>
          </a:endParaRPr>
        </a:p>
      </dgm:t>
    </dgm:pt>
    <dgm:pt modelId="{51205161-8773-FF40-8BBE-58BAF70E44B5}" type="sibTrans" cxnId="{B110F7DD-6AC2-DB46-97EE-C7B27599822C}">
      <dgm:prSet/>
      <dgm:spPr/>
      <dgm:t>
        <a:bodyPr/>
        <a:lstStyle/>
        <a:p>
          <a:endParaRPr lang="zh-CN" altLang="en-US" sz="2400"/>
        </a:p>
      </dgm:t>
    </dgm:pt>
    <dgm:pt modelId="{DA57CCA1-767D-8344-B383-EFA51FEE0F90}">
      <dgm:prSet phldrT="[文本]" custT="1"/>
      <dgm:spPr/>
      <dgm:t>
        <a:bodyPr/>
        <a:lstStyle/>
        <a:p>
          <a:r>
            <a:rPr lang="zh-CN" altLang="en-US" sz="1000" b="1">
              <a:latin typeface="微软雅黑" pitchFamily="34" charset="-122"/>
              <a:ea typeface="微软雅黑" pitchFamily="34" charset="-122"/>
            </a:rPr>
            <a:t>课程实施</a:t>
          </a:r>
        </a:p>
      </dgm:t>
    </dgm:pt>
    <dgm:pt modelId="{0E99C16E-1C94-4E48-97AD-3ABA04FDFA0E}" type="parTrans" cxnId="{75EBE3A4-B702-0549-A0B6-7F23B036C906}">
      <dgm:prSet custT="1"/>
      <dgm:spPr/>
      <dgm:t>
        <a:bodyPr/>
        <a:lstStyle/>
        <a:p>
          <a:endParaRPr lang="zh-CN" altLang="en-US" sz="900" b="1">
            <a:latin typeface="微软雅黑" pitchFamily="34" charset="-122"/>
            <a:ea typeface="微软雅黑" pitchFamily="34" charset="-122"/>
          </a:endParaRPr>
        </a:p>
      </dgm:t>
    </dgm:pt>
    <dgm:pt modelId="{B168ACBD-A5FD-984A-90D9-1622931E4FF5}" type="sibTrans" cxnId="{75EBE3A4-B702-0549-A0B6-7F23B036C906}">
      <dgm:prSet/>
      <dgm:spPr/>
      <dgm:t>
        <a:bodyPr/>
        <a:lstStyle/>
        <a:p>
          <a:endParaRPr lang="zh-CN" altLang="en-US" sz="2400"/>
        </a:p>
      </dgm:t>
    </dgm:pt>
    <dgm:pt modelId="{4FE2BCA6-0B12-8149-B453-B0898014A3A5}">
      <dgm:prSet phldrT="[文本]" custT="1"/>
      <dgm:spPr/>
      <dgm:t>
        <a:bodyPr/>
        <a:lstStyle/>
        <a:p>
          <a:r>
            <a:rPr lang="zh-CN" altLang="en-US" sz="1000" b="1">
              <a:latin typeface="微软雅黑" pitchFamily="34" charset="-122"/>
              <a:ea typeface="微软雅黑" pitchFamily="34" charset="-122"/>
            </a:rPr>
            <a:t>课程实施、课程计划与课程采用</a:t>
          </a:r>
        </a:p>
      </dgm:t>
    </dgm:pt>
    <dgm:pt modelId="{F4B7B25F-8998-BC4B-9B0D-E4FDECBAA5F9}" type="parTrans" cxnId="{4243E78D-C1A7-B14D-862D-D8C51AFAE74A}">
      <dgm:prSet custT="1"/>
      <dgm:spPr/>
      <dgm:t>
        <a:bodyPr/>
        <a:lstStyle/>
        <a:p>
          <a:endParaRPr lang="zh-CN" altLang="en-US" sz="900" b="1">
            <a:latin typeface="微软雅黑" pitchFamily="34" charset="-122"/>
            <a:ea typeface="微软雅黑" pitchFamily="34" charset="-122"/>
          </a:endParaRPr>
        </a:p>
      </dgm:t>
    </dgm:pt>
    <dgm:pt modelId="{93C0197A-ABCB-E243-88C0-127B0B306E22}" type="sibTrans" cxnId="{4243E78D-C1A7-B14D-862D-D8C51AFAE74A}">
      <dgm:prSet/>
      <dgm:spPr/>
      <dgm:t>
        <a:bodyPr/>
        <a:lstStyle/>
        <a:p>
          <a:endParaRPr lang="zh-CN" altLang="en-US" sz="2400"/>
        </a:p>
      </dgm:t>
    </dgm:pt>
    <dgm:pt modelId="{6FF2EC04-14A1-4547-9820-BE829659A543}">
      <dgm:prSet custT="1"/>
      <dgm:spPr/>
      <dgm:t>
        <a:bodyPr/>
        <a:lstStyle/>
        <a:p>
          <a:r>
            <a:rPr lang="zh-CN" altLang="en-US" sz="1000" b="1">
              <a:latin typeface="微软雅黑" pitchFamily="34" charset="-122"/>
              <a:ea typeface="微软雅黑" pitchFamily="34" charset="-122"/>
            </a:rPr>
            <a:t>课程实施</a:t>
          </a:r>
        </a:p>
      </dgm:t>
    </dgm:pt>
    <dgm:pt modelId="{35060C94-22A5-1E4A-892C-8BC3BF79F413}" type="parTrans" cxnId="{4C0DF461-4B33-1E40-B6A9-483C0CEF84B9}">
      <dgm:prSet/>
      <dgm:spPr/>
      <dgm:t>
        <a:bodyPr/>
        <a:lstStyle/>
        <a:p>
          <a:endParaRPr lang="zh-CN" altLang="en-US" sz="2400"/>
        </a:p>
      </dgm:t>
    </dgm:pt>
    <dgm:pt modelId="{9C0DBAEE-0577-9742-808C-8165D3E22168}" type="sibTrans" cxnId="{4C0DF461-4B33-1E40-B6A9-483C0CEF84B9}">
      <dgm:prSet/>
      <dgm:spPr/>
      <dgm:t>
        <a:bodyPr/>
        <a:lstStyle/>
        <a:p>
          <a:endParaRPr lang="zh-CN" altLang="en-US" sz="2400"/>
        </a:p>
      </dgm:t>
    </dgm:pt>
    <dgm:pt modelId="{B72050F7-0AEC-344A-A77E-9C864EC16666}">
      <dgm:prSet custT="1"/>
      <dgm:spPr/>
      <dgm:t>
        <a:bodyPr/>
        <a:lstStyle/>
        <a:p>
          <a:r>
            <a:rPr lang="zh-CN" altLang="en-US" sz="1000" b="1">
              <a:latin typeface="微软雅黑" pitchFamily="34" charset="-122"/>
              <a:ea typeface="微软雅黑" pitchFamily="34" charset="-122"/>
            </a:rPr>
            <a:t>新课改的实施</a:t>
          </a:r>
        </a:p>
      </dgm:t>
    </dgm:pt>
    <dgm:pt modelId="{E0B4E872-D3CB-5D42-915B-6724EEC4F89F}" type="parTrans" cxnId="{32FF5862-DCC3-F845-8FD4-E4CA71C5A6E0}">
      <dgm:prSet custT="1"/>
      <dgm:spPr/>
      <dgm:t>
        <a:bodyPr/>
        <a:lstStyle/>
        <a:p>
          <a:endParaRPr lang="zh-CN" altLang="en-US" sz="900" b="1">
            <a:latin typeface="微软雅黑" pitchFamily="34" charset="-122"/>
            <a:ea typeface="微软雅黑" pitchFamily="34" charset="-122"/>
          </a:endParaRPr>
        </a:p>
      </dgm:t>
    </dgm:pt>
    <dgm:pt modelId="{D1465818-7A3E-9748-A57C-0A5D6BA002CE}" type="sibTrans" cxnId="{32FF5862-DCC3-F845-8FD4-E4CA71C5A6E0}">
      <dgm:prSet/>
      <dgm:spPr/>
      <dgm:t>
        <a:bodyPr/>
        <a:lstStyle/>
        <a:p>
          <a:endParaRPr lang="zh-CN" altLang="en-US" sz="2400"/>
        </a:p>
      </dgm:t>
    </dgm:pt>
    <dgm:pt modelId="{268E6801-B1A3-B94F-8C50-4B10D62CC5E8}">
      <dgm:prSet custT="1"/>
      <dgm:spPr/>
      <dgm:t>
        <a:bodyPr/>
        <a:lstStyle/>
        <a:p>
          <a:r>
            <a:rPr lang="zh-CN" altLang="en-US" sz="1000" b="1">
              <a:latin typeface="微软雅黑" pitchFamily="34" charset="-122"/>
              <a:ea typeface="微软雅黑" pitchFamily="34" charset="-122"/>
            </a:rPr>
            <a:t>新课改的实施目标</a:t>
          </a:r>
        </a:p>
      </dgm:t>
    </dgm:pt>
    <dgm:pt modelId="{E4CFC0D5-E5D5-164F-AE39-69C724BE6AAF}" type="parTrans" cxnId="{C2E7BF4F-3201-8E49-94EF-02A31E431BC7}">
      <dgm:prSet custT="1"/>
      <dgm:spPr/>
      <dgm:t>
        <a:bodyPr/>
        <a:lstStyle/>
        <a:p>
          <a:endParaRPr lang="zh-CN" altLang="en-US" sz="900" b="1">
            <a:latin typeface="微软雅黑" pitchFamily="34" charset="-122"/>
            <a:ea typeface="微软雅黑" pitchFamily="34" charset="-122"/>
          </a:endParaRPr>
        </a:p>
      </dgm:t>
    </dgm:pt>
    <dgm:pt modelId="{3E266ABD-199D-2949-BCBF-86E42F2CA601}" type="sibTrans" cxnId="{C2E7BF4F-3201-8E49-94EF-02A31E431BC7}">
      <dgm:prSet/>
      <dgm:spPr/>
      <dgm:t>
        <a:bodyPr/>
        <a:lstStyle/>
        <a:p>
          <a:endParaRPr lang="zh-CN" altLang="en-US" sz="2400"/>
        </a:p>
      </dgm:t>
    </dgm:pt>
    <dgm:pt modelId="{6C092AE9-3484-6943-8CFD-9F6F283253F4}">
      <dgm:prSet custT="1"/>
      <dgm:spPr/>
      <dgm:t>
        <a:bodyPr/>
        <a:lstStyle/>
        <a:p>
          <a:r>
            <a:rPr lang="zh-CN" altLang="en-US" sz="1000" b="1">
              <a:latin typeface="微软雅黑" pitchFamily="34" charset="-122"/>
              <a:ea typeface="微软雅黑" pitchFamily="34" charset="-122"/>
            </a:rPr>
            <a:t>新课程改革实施的背景</a:t>
          </a:r>
        </a:p>
      </dgm:t>
    </dgm:pt>
    <dgm:pt modelId="{DB7CA38E-B32B-8140-81CB-B6069535A76E}" type="parTrans" cxnId="{E626C408-67FB-BD41-A0D6-C5707B351EB4}">
      <dgm:prSet custT="1"/>
      <dgm:spPr/>
      <dgm:t>
        <a:bodyPr/>
        <a:lstStyle/>
        <a:p>
          <a:endParaRPr lang="zh-CN" altLang="en-US" sz="900" b="1">
            <a:latin typeface="微软雅黑" pitchFamily="34" charset="-122"/>
            <a:ea typeface="微软雅黑" pitchFamily="34" charset="-122"/>
          </a:endParaRPr>
        </a:p>
      </dgm:t>
    </dgm:pt>
    <dgm:pt modelId="{B0A9FC1A-8F54-B84F-9C6F-0669E7C5488D}" type="sibTrans" cxnId="{E626C408-67FB-BD41-A0D6-C5707B351EB4}">
      <dgm:prSet/>
      <dgm:spPr/>
      <dgm:t>
        <a:bodyPr/>
        <a:lstStyle/>
        <a:p>
          <a:endParaRPr lang="zh-CN" altLang="en-US" sz="2400"/>
        </a:p>
      </dgm:t>
    </dgm:pt>
    <dgm:pt modelId="{9CF45D15-5DC5-C94E-9894-B8F5839A32D4}">
      <dgm:prSet custT="1"/>
      <dgm:spPr/>
      <dgm:t>
        <a:bodyPr/>
        <a:lstStyle/>
        <a:p>
          <a:r>
            <a:rPr lang="zh-CN" altLang="en-US" sz="1000" b="1">
              <a:latin typeface="微软雅黑" pitchFamily="34" charset="-122"/>
              <a:ea typeface="微软雅黑" pitchFamily="34" charset="-122"/>
            </a:rPr>
            <a:t>新课改实施的主要内容</a:t>
          </a:r>
        </a:p>
      </dgm:t>
    </dgm:pt>
    <dgm:pt modelId="{82EADAD7-BD4C-CC4D-92B6-D9E7398B5FB5}" type="parTrans" cxnId="{0C9B7AA4-1693-EB44-B0B7-237797718445}">
      <dgm:prSet custT="1"/>
      <dgm:spPr/>
      <dgm:t>
        <a:bodyPr/>
        <a:lstStyle/>
        <a:p>
          <a:endParaRPr lang="zh-CN" altLang="en-US" sz="900" b="1">
            <a:latin typeface="微软雅黑" pitchFamily="34" charset="-122"/>
            <a:ea typeface="微软雅黑" pitchFamily="34" charset="-122"/>
          </a:endParaRPr>
        </a:p>
      </dgm:t>
    </dgm:pt>
    <dgm:pt modelId="{AEAC0EB9-B431-764D-8812-3248C1EB9B28}" type="sibTrans" cxnId="{0C9B7AA4-1693-EB44-B0B7-237797718445}">
      <dgm:prSet/>
      <dgm:spPr/>
      <dgm:t>
        <a:bodyPr/>
        <a:lstStyle/>
        <a:p>
          <a:endParaRPr lang="zh-CN" altLang="en-US" sz="2400"/>
        </a:p>
      </dgm:t>
    </dgm:pt>
    <dgm:pt modelId="{C7CC0C78-6E1A-4257-B294-E932171A73D2}">
      <dgm:prSet custT="1"/>
      <dgm:spPr/>
      <dgm:t>
        <a:bodyPr/>
        <a:lstStyle/>
        <a:p>
          <a:r>
            <a:rPr lang="zh-CN" altLang="en-US" sz="1000" b="1">
              <a:latin typeface="微软雅黑" pitchFamily="34" charset="-122"/>
              <a:ea typeface="微软雅黑" pitchFamily="34" charset="-122"/>
            </a:rPr>
            <a:t>课程实施的取向</a:t>
          </a:r>
        </a:p>
      </dgm:t>
    </dgm:pt>
    <dgm:pt modelId="{B1046E46-E1A3-4A1D-BCB3-D495E1233883}" type="parTrans" cxnId="{DEAA367D-F27E-4E4D-AF0E-09E133827AAC}">
      <dgm:prSet custT="1"/>
      <dgm:spPr/>
      <dgm:t>
        <a:bodyPr/>
        <a:lstStyle/>
        <a:p>
          <a:endParaRPr lang="zh-CN" altLang="en-US" sz="900" b="1">
            <a:latin typeface="微软雅黑" pitchFamily="34" charset="-122"/>
            <a:ea typeface="微软雅黑" pitchFamily="34" charset="-122"/>
          </a:endParaRPr>
        </a:p>
      </dgm:t>
    </dgm:pt>
    <dgm:pt modelId="{4C985B75-8061-4638-AAE2-CEB784B3E75E}" type="sibTrans" cxnId="{DEAA367D-F27E-4E4D-AF0E-09E133827AAC}">
      <dgm:prSet/>
      <dgm:spPr/>
      <dgm:t>
        <a:bodyPr/>
        <a:lstStyle/>
        <a:p>
          <a:endParaRPr lang="zh-CN" altLang="en-US" sz="2400"/>
        </a:p>
      </dgm:t>
    </dgm:pt>
    <dgm:pt modelId="{53C882AA-5F74-4221-A217-555F44B6C417}">
      <dgm:prSet custT="1"/>
      <dgm:spPr/>
      <dgm:t>
        <a:bodyPr/>
        <a:lstStyle/>
        <a:p>
          <a:r>
            <a:rPr lang="zh-CN" altLang="en-US" sz="1000" b="1">
              <a:latin typeface="微软雅黑" pitchFamily="34" charset="-122"/>
              <a:ea typeface="微软雅黑" pitchFamily="34" charset="-122"/>
            </a:rPr>
            <a:t>课程实施的策略</a:t>
          </a:r>
        </a:p>
      </dgm:t>
    </dgm:pt>
    <dgm:pt modelId="{ADA3A610-07D1-41E0-863D-64092FA2EC1D}" type="parTrans" cxnId="{9662016D-1889-46D1-9F81-BB8EC4FFDB8E}">
      <dgm:prSet custT="1"/>
      <dgm:spPr/>
      <dgm:t>
        <a:bodyPr/>
        <a:lstStyle/>
        <a:p>
          <a:endParaRPr lang="zh-CN" altLang="en-US" sz="900" b="1">
            <a:latin typeface="微软雅黑" pitchFamily="34" charset="-122"/>
            <a:ea typeface="微软雅黑" pitchFamily="34" charset="-122"/>
          </a:endParaRPr>
        </a:p>
      </dgm:t>
    </dgm:pt>
    <dgm:pt modelId="{D71ADC81-4654-444A-9228-8023568094D5}" type="sibTrans" cxnId="{9662016D-1889-46D1-9F81-BB8EC4FFDB8E}">
      <dgm:prSet/>
      <dgm:spPr/>
      <dgm:t>
        <a:bodyPr/>
        <a:lstStyle/>
        <a:p>
          <a:endParaRPr lang="zh-CN" altLang="en-US" sz="2400"/>
        </a:p>
      </dgm:t>
    </dgm:pt>
    <dgm:pt modelId="{7742C586-2596-49D0-BBAA-EC8BA5A89080}">
      <dgm:prSet custT="1"/>
      <dgm:spPr/>
      <dgm:t>
        <a:bodyPr/>
        <a:lstStyle/>
        <a:p>
          <a:r>
            <a:rPr lang="zh-CN" altLang="en-US" sz="1000" b="1">
              <a:latin typeface="微软雅黑" pitchFamily="34" charset="-122"/>
              <a:ea typeface="微软雅黑" pitchFamily="34" charset="-122"/>
            </a:rPr>
            <a:t>实施水平的测量</a:t>
          </a:r>
        </a:p>
      </dgm:t>
    </dgm:pt>
    <dgm:pt modelId="{F351C733-5008-46DE-A055-8F7913BB822E}" type="parTrans" cxnId="{273FECC5-40A5-4212-8BD9-E90ED0F25BF0}">
      <dgm:prSet custT="1"/>
      <dgm:spPr/>
      <dgm:t>
        <a:bodyPr/>
        <a:lstStyle/>
        <a:p>
          <a:endParaRPr lang="zh-CN" altLang="en-US" sz="900" b="1">
            <a:latin typeface="微软雅黑" pitchFamily="34" charset="-122"/>
            <a:ea typeface="微软雅黑" pitchFamily="34" charset="-122"/>
          </a:endParaRPr>
        </a:p>
      </dgm:t>
    </dgm:pt>
    <dgm:pt modelId="{BEE58482-596D-414B-93D2-5DBF4759932B}" type="sibTrans" cxnId="{273FECC5-40A5-4212-8BD9-E90ED0F25BF0}">
      <dgm:prSet/>
      <dgm:spPr/>
      <dgm:t>
        <a:bodyPr/>
        <a:lstStyle/>
        <a:p>
          <a:endParaRPr lang="zh-CN" altLang="en-US" sz="2400"/>
        </a:p>
      </dgm:t>
    </dgm:pt>
    <dgm:pt modelId="{59E6C8F2-8E21-43DC-9B73-8F7B036C69EB}">
      <dgm:prSet custT="1"/>
      <dgm:spPr/>
      <dgm:t>
        <a:bodyPr/>
        <a:lstStyle/>
        <a:p>
          <a:r>
            <a:rPr lang="zh-CN" altLang="en-US" sz="1000" b="1">
              <a:latin typeface="微软雅黑" pitchFamily="34" charset="-122"/>
              <a:ea typeface="微软雅黑" pitchFamily="34" charset="-122"/>
            </a:rPr>
            <a:t>忠实取向</a:t>
          </a:r>
        </a:p>
      </dgm:t>
    </dgm:pt>
    <dgm:pt modelId="{85F49DF3-AD6D-4580-8CDE-960C18170137}" type="parTrans" cxnId="{BE143160-2709-4E9A-9FAC-FCAA95638E0E}">
      <dgm:prSet custT="1"/>
      <dgm:spPr/>
      <dgm:t>
        <a:bodyPr/>
        <a:lstStyle/>
        <a:p>
          <a:endParaRPr lang="zh-CN" altLang="en-US" sz="900" b="1">
            <a:latin typeface="微软雅黑" pitchFamily="34" charset="-122"/>
            <a:ea typeface="微软雅黑" pitchFamily="34" charset="-122"/>
          </a:endParaRPr>
        </a:p>
      </dgm:t>
    </dgm:pt>
    <dgm:pt modelId="{360D2391-E911-466E-9FCA-80CC5F068462}" type="sibTrans" cxnId="{BE143160-2709-4E9A-9FAC-FCAA95638E0E}">
      <dgm:prSet/>
      <dgm:spPr/>
      <dgm:t>
        <a:bodyPr/>
        <a:lstStyle/>
        <a:p>
          <a:endParaRPr lang="zh-CN" altLang="en-US" sz="2400"/>
        </a:p>
      </dgm:t>
    </dgm:pt>
    <dgm:pt modelId="{5F331F0C-9908-494A-80C8-FEBCE09DAA96}">
      <dgm:prSet custT="1"/>
      <dgm:spPr/>
      <dgm:t>
        <a:bodyPr/>
        <a:lstStyle/>
        <a:p>
          <a:r>
            <a:rPr lang="zh-CN" altLang="en-US" sz="1000" b="1">
              <a:latin typeface="微软雅黑" pitchFamily="34" charset="-122"/>
              <a:ea typeface="微软雅黑" pitchFamily="34" charset="-122"/>
            </a:rPr>
            <a:t>相互调适取向</a:t>
          </a:r>
        </a:p>
      </dgm:t>
    </dgm:pt>
    <dgm:pt modelId="{93263748-AF4A-4833-BD6C-93D0705EFB33}" type="parTrans" cxnId="{37131104-BF1D-47C7-BC20-97B045156502}">
      <dgm:prSet custT="1"/>
      <dgm:spPr/>
      <dgm:t>
        <a:bodyPr/>
        <a:lstStyle/>
        <a:p>
          <a:endParaRPr lang="zh-CN" altLang="en-US" sz="900" b="1">
            <a:latin typeface="微软雅黑" pitchFamily="34" charset="-122"/>
            <a:ea typeface="微软雅黑" pitchFamily="34" charset="-122"/>
          </a:endParaRPr>
        </a:p>
      </dgm:t>
    </dgm:pt>
    <dgm:pt modelId="{94705EF7-1A4F-4707-84A3-F0D67A5D35A4}" type="sibTrans" cxnId="{37131104-BF1D-47C7-BC20-97B045156502}">
      <dgm:prSet/>
      <dgm:spPr/>
      <dgm:t>
        <a:bodyPr/>
        <a:lstStyle/>
        <a:p>
          <a:endParaRPr lang="zh-CN" altLang="en-US" sz="2400"/>
        </a:p>
      </dgm:t>
    </dgm:pt>
    <dgm:pt modelId="{2FF61763-684C-448F-BB71-349E24F6AA6C}">
      <dgm:prSet custT="1"/>
      <dgm:spPr/>
      <dgm:t>
        <a:bodyPr/>
        <a:lstStyle/>
        <a:p>
          <a:r>
            <a:rPr lang="zh-CN" altLang="en-US" sz="1000" b="1">
              <a:latin typeface="微软雅黑" pitchFamily="34" charset="-122"/>
              <a:ea typeface="微软雅黑" pitchFamily="34" charset="-122"/>
            </a:rPr>
            <a:t>创生取向</a:t>
          </a:r>
        </a:p>
      </dgm:t>
    </dgm:pt>
    <dgm:pt modelId="{B43F9FC9-A5E5-44F4-B39D-F0BED1F3BD66}" type="parTrans" cxnId="{0264B7B9-BB93-4954-A4DB-2E7612D3187F}">
      <dgm:prSet custT="1"/>
      <dgm:spPr/>
      <dgm:t>
        <a:bodyPr/>
        <a:lstStyle/>
        <a:p>
          <a:endParaRPr lang="zh-CN" altLang="en-US" sz="900" b="1">
            <a:latin typeface="微软雅黑" pitchFamily="34" charset="-122"/>
            <a:ea typeface="微软雅黑" pitchFamily="34" charset="-122"/>
          </a:endParaRPr>
        </a:p>
      </dgm:t>
    </dgm:pt>
    <dgm:pt modelId="{31068F9E-93D5-4FEB-A13F-E27B4A3F6032}" type="sibTrans" cxnId="{0264B7B9-BB93-4954-A4DB-2E7612D3187F}">
      <dgm:prSet/>
      <dgm:spPr/>
      <dgm:t>
        <a:bodyPr/>
        <a:lstStyle/>
        <a:p>
          <a:endParaRPr lang="zh-CN" altLang="en-US" sz="2400"/>
        </a:p>
      </dgm:t>
    </dgm:pt>
    <dgm:pt modelId="{4C3F0903-7231-4805-B1CB-C2DE7D23D474}">
      <dgm:prSet custT="1"/>
      <dgm:spPr/>
      <dgm:t>
        <a:bodyPr/>
        <a:lstStyle/>
        <a:p>
          <a:r>
            <a:rPr lang="zh-CN" altLang="en-US" sz="1000" b="1">
              <a:latin typeface="微软雅黑" pitchFamily="34" charset="-122"/>
              <a:ea typeface="微软雅黑" pitchFamily="34" charset="-122"/>
            </a:rPr>
            <a:t>结语</a:t>
          </a:r>
        </a:p>
      </dgm:t>
    </dgm:pt>
    <dgm:pt modelId="{B07F6907-72EF-4FB5-8AA9-AE460DB038BF}" type="parTrans" cxnId="{05364469-E89B-4AA7-BEB2-6459E6E140CA}">
      <dgm:prSet custT="1"/>
      <dgm:spPr/>
      <dgm:t>
        <a:bodyPr/>
        <a:lstStyle/>
        <a:p>
          <a:endParaRPr lang="zh-CN" altLang="en-US" sz="900" b="1">
            <a:latin typeface="微软雅黑" pitchFamily="34" charset="-122"/>
            <a:ea typeface="微软雅黑" pitchFamily="34" charset="-122"/>
          </a:endParaRPr>
        </a:p>
      </dgm:t>
    </dgm:pt>
    <dgm:pt modelId="{E0EDCBA2-9D11-415E-BD4B-C6C467FF7067}" type="sibTrans" cxnId="{05364469-E89B-4AA7-BEB2-6459E6E140CA}">
      <dgm:prSet/>
      <dgm:spPr/>
      <dgm:t>
        <a:bodyPr/>
        <a:lstStyle/>
        <a:p>
          <a:endParaRPr lang="zh-CN" altLang="en-US" sz="2400"/>
        </a:p>
      </dgm:t>
    </dgm:pt>
    <dgm:pt modelId="{8C94DB55-8254-42C6-929C-59ABEE2195F2}">
      <dgm:prSet custT="1"/>
      <dgm:spPr/>
      <dgm:t>
        <a:bodyPr/>
        <a:lstStyle/>
        <a:p>
          <a:r>
            <a:rPr lang="zh-CN" altLang="en-US" sz="1000" b="1">
              <a:latin typeface="微软雅黑" pitchFamily="34" charset="-122"/>
              <a:ea typeface="微软雅黑" pitchFamily="34" charset="-122"/>
            </a:rPr>
            <a:t>霍尔等的关心发展阶段</a:t>
          </a:r>
        </a:p>
      </dgm:t>
    </dgm:pt>
    <dgm:pt modelId="{F5E151B5-8D2E-434C-8D8E-1A12C90C17F4}" type="parTrans" cxnId="{7E285E0B-70CA-400F-A854-E3375028D6DA}">
      <dgm:prSet custT="1"/>
      <dgm:spPr/>
      <dgm:t>
        <a:bodyPr/>
        <a:lstStyle/>
        <a:p>
          <a:endParaRPr lang="zh-CN" altLang="en-US" sz="900" b="1">
            <a:latin typeface="微软雅黑" pitchFamily="34" charset="-122"/>
            <a:ea typeface="微软雅黑" pitchFamily="34" charset="-122"/>
          </a:endParaRPr>
        </a:p>
      </dgm:t>
    </dgm:pt>
    <dgm:pt modelId="{29CB051A-3528-47BE-9006-1A0272E33E6D}" type="sibTrans" cxnId="{7E285E0B-70CA-400F-A854-E3375028D6DA}">
      <dgm:prSet/>
      <dgm:spPr/>
      <dgm:t>
        <a:bodyPr/>
        <a:lstStyle/>
        <a:p>
          <a:endParaRPr lang="zh-CN" altLang="en-US" sz="2400"/>
        </a:p>
      </dgm:t>
    </dgm:pt>
    <dgm:pt modelId="{F6144977-2BE6-430A-ADD2-E27B20BB0DA1}">
      <dgm:prSet custT="1"/>
      <dgm:spPr/>
      <dgm:t>
        <a:bodyPr/>
        <a:lstStyle/>
        <a:p>
          <a:r>
            <a:rPr lang="zh-CN" altLang="en-US" sz="1000" b="1">
              <a:latin typeface="微软雅黑" pitchFamily="34" charset="-122"/>
              <a:ea typeface="微软雅黑" pitchFamily="34" charset="-122"/>
            </a:rPr>
            <a:t>从上至下的策略</a:t>
          </a:r>
        </a:p>
      </dgm:t>
    </dgm:pt>
    <dgm:pt modelId="{95BE24DC-F39D-426B-9BD5-4C69A5E6E571}" type="parTrans" cxnId="{4942E13E-B3D8-4521-941C-87D91FADFEBD}">
      <dgm:prSet custT="1"/>
      <dgm:spPr/>
      <dgm:t>
        <a:bodyPr/>
        <a:lstStyle/>
        <a:p>
          <a:endParaRPr lang="zh-CN" altLang="en-US" sz="900" b="1">
            <a:latin typeface="微软雅黑" pitchFamily="34" charset="-122"/>
            <a:ea typeface="微软雅黑" pitchFamily="34" charset="-122"/>
          </a:endParaRPr>
        </a:p>
      </dgm:t>
    </dgm:pt>
    <dgm:pt modelId="{3E25C74E-3FF9-4D76-8718-9603D7E2E268}" type="sibTrans" cxnId="{4942E13E-B3D8-4521-941C-87D91FADFEBD}">
      <dgm:prSet/>
      <dgm:spPr/>
      <dgm:t>
        <a:bodyPr/>
        <a:lstStyle/>
        <a:p>
          <a:endParaRPr lang="zh-CN" altLang="en-US" sz="2400"/>
        </a:p>
      </dgm:t>
    </dgm:pt>
    <dgm:pt modelId="{1A7E7299-A7E0-4E67-AFBD-E8605C926B82}">
      <dgm:prSet custT="1"/>
      <dgm:spPr/>
      <dgm:t>
        <a:bodyPr/>
        <a:lstStyle/>
        <a:p>
          <a:r>
            <a:rPr lang="zh-CN" altLang="en-US" sz="1000" b="1">
              <a:latin typeface="微软雅黑" pitchFamily="34" charset="-122"/>
              <a:ea typeface="微软雅黑" pitchFamily="34" charset="-122"/>
            </a:rPr>
            <a:t>从下至上的策略</a:t>
          </a:r>
        </a:p>
      </dgm:t>
    </dgm:pt>
    <dgm:pt modelId="{DE0CD232-0923-42CE-B0A0-335E9BDE84F5}" type="parTrans" cxnId="{AA837A75-BC51-40F6-9956-302227971373}">
      <dgm:prSet custT="1"/>
      <dgm:spPr/>
      <dgm:t>
        <a:bodyPr/>
        <a:lstStyle/>
        <a:p>
          <a:endParaRPr lang="zh-CN" altLang="en-US" sz="900" b="1">
            <a:latin typeface="微软雅黑" pitchFamily="34" charset="-122"/>
            <a:ea typeface="微软雅黑" pitchFamily="34" charset="-122"/>
          </a:endParaRPr>
        </a:p>
      </dgm:t>
    </dgm:pt>
    <dgm:pt modelId="{25D0D2D7-B197-4A8B-85B0-F6DF42BB4BC6}" type="sibTrans" cxnId="{AA837A75-BC51-40F6-9956-302227971373}">
      <dgm:prSet/>
      <dgm:spPr/>
      <dgm:t>
        <a:bodyPr/>
        <a:lstStyle/>
        <a:p>
          <a:endParaRPr lang="zh-CN" altLang="en-US" sz="2400"/>
        </a:p>
      </dgm:t>
    </dgm:pt>
    <dgm:pt modelId="{11185104-EF99-46A5-A23D-3CFE36F12619}">
      <dgm:prSet custT="1"/>
      <dgm:spPr/>
      <dgm:t>
        <a:bodyPr/>
        <a:lstStyle/>
        <a:p>
          <a:r>
            <a:rPr lang="zh-CN" altLang="en-US" sz="1000" b="1">
              <a:latin typeface="微软雅黑" pitchFamily="34" charset="-122"/>
              <a:ea typeface="微软雅黑" pitchFamily="34" charset="-122"/>
            </a:rPr>
            <a:t>从中间向上的策略</a:t>
          </a:r>
        </a:p>
      </dgm:t>
    </dgm:pt>
    <dgm:pt modelId="{680869C4-80ED-40CD-BEAD-73850ACA8546}" type="parTrans" cxnId="{0C9EB92B-F805-40D5-ACEA-247E3115AAA5}">
      <dgm:prSet custT="1"/>
      <dgm:spPr/>
      <dgm:t>
        <a:bodyPr/>
        <a:lstStyle/>
        <a:p>
          <a:endParaRPr lang="zh-CN" altLang="en-US" sz="900" b="1">
            <a:latin typeface="微软雅黑" pitchFamily="34" charset="-122"/>
            <a:ea typeface="微软雅黑" pitchFamily="34" charset="-122"/>
          </a:endParaRPr>
        </a:p>
      </dgm:t>
    </dgm:pt>
    <dgm:pt modelId="{B6F4C974-77DB-4BB5-B594-4E3382A937B8}" type="sibTrans" cxnId="{0C9EB92B-F805-40D5-ACEA-247E3115AAA5}">
      <dgm:prSet/>
      <dgm:spPr/>
      <dgm:t>
        <a:bodyPr/>
        <a:lstStyle/>
        <a:p>
          <a:endParaRPr lang="zh-CN" altLang="en-US" sz="2400"/>
        </a:p>
      </dgm:t>
    </dgm:pt>
    <dgm:pt modelId="{01B312EF-9B11-984D-B543-FE14D3308F2B}" type="pres">
      <dgm:prSet presAssocID="{818A2E1D-FD6C-AA4A-91E4-76B551377B36}" presName="diagram" presStyleCnt="0">
        <dgm:presLayoutVars>
          <dgm:chPref val="1"/>
          <dgm:dir/>
          <dgm:animOne val="branch"/>
          <dgm:animLvl val="lvl"/>
          <dgm:resizeHandles val="exact"/>
        </dgm:presLayoutVars>
      </dgm:prSet>
      <dgm:spPr/>
      <dgm:t>
        <a:bodyPr/>
        <a:lstStyle/>
        <a:p>
          <a:endParaRPr lang="zh-CN" altLang="en-US"/>
        </a:p>
      </dgm:t>
    </dgm:pt>
    <dgm:pt modelId="{8EB35081-12B1-2343-9FE3-272DC45CECAB}" type="pres">
      <dgm:prSet presAssocID="{6FF2EC04-14A1-4547-9820-BE829659A543}" presName="root1" presStyleCnt="0"/>
      <dgm:spPr/>
    </dgm:pt>
    <dgm:pt modelId="{07942AF0-9A4A-744E-9905-14E1976EB262}" type="pres">
      <dgm:prSet presAssocID="{6FF2EC04-14A1-4547-9820-BE829659A543}" presName="LevelOneTextNode" presStyleLbl="node0" presStyleIdx="0" presStyleCnt="1" custScaleX="164351" custScaleY="164351" custLinFactX="-91209" custLinFactNeighborX="-100000">
        <dgm:presLayoutVars>
          <dgm:chPref val="3"/>
        </dgm:presLayoutVars>
      </dgm:prSet>
      <dgm:spPr/>
      <dgm:t>
        <a:bodyPr/>
        <a:lstStyle/>
        <a:p>
          <a:endParaRPr lang="zh-CN" altLang="en-US"/>
        </a:p>
      </dgm:t>
    </dgm:pt>
    <dgm:pt modelId="{7C52AABC-16E1-F242-B659-F7FE25AEBD3B}" type="pres">
      <dgm:prSet presAssocID="{6FF2EC04-14A1-4547-9820-BE829659A543}" presName="level2hierChild" presStyleCnt="0"/>
      <dgm:spPr/>
    </dgm:pt>
    <dgm:pt modelId="{D4EB8535-350C-7445-ABEF-FB1586523563}" type="pres">
      <dgm:prSet presAssocID="{C948361D-DE27-6846-8B92-3795D1331B1F}" presName="conn2-1" presStyleLbl="parChTrans1D2" presStyleIdx="0" presStyleCnt="5"/>
      <dgm:spPr/>
      <dgm:t>
        <a:bodyPr/>
        <a:lstStyle/>
        <a:p>
          <a:endParaRPr lang="zh-CN" altLang="en-US"/>
        </a:p>
      </dgm:t>
    </dgm:pt>
    <dgm:pt modelId="{B450E4BB-C0EC-BD4D-BFB9-5A91C0EB9F2B}" type="pres">
      <dgm:prSet presAssocID="{C948361D-DE27-6846-8B92-3795D1331B1F}" presName="connTx" presStyleLbl="parChTrans1D2" presStyleIdx="0" presStyleCnt="5"/>
      <dgm:spPr/>
      <dgm:t>
        <a:bodyPr/>
        <a:lstStyle/>
        <a:p>
          <a:endParaRPr lang="zh-CN" altLang="en-US"/>
        </a:p>
      </dgm:t>
    </dgm:pt>
    <dgm:pt modelId="{9875D044-F92B-8C44-81E7-FA2C1077D3E4}" type="pres">
      <dgm:prSet presAssocID="{8E32F2FC-799C-FF42-BA02-AEC773A8D32E}" presName="root2" presStyleCnt="0"/>
      <dgm:spPr/>
    </dgm:pt>
    <dgm:pt modelId="{D6EC064D-19A0-1E43-A133-E3161A5565C4}" type="pres">
      <dgm:prSet presAssocID="{8E32F2FC-799C-FF42-BA02-AEC773A8D32E}" presName="LevelTwoTextNode" presStyleLbl="node2" presStyleIdx="0" presStyleCnt="5" custScaleX="189346" custScaleY="100436" custLinFactNeighborX="-78263" custLinFactNeighborY="17394">
        <dgm:presLayoutVars>
          <dgm:chPref val="3"/>
        </dgm:presLayoutVars>
      </dgm:prSet>
      <dgm:spPr/>
      <dgm:t>
        <a:bodyPr/>
        <a:lstStyle/>
        <a:p>
          <a:endParaRPr lang="zh-CN" altLang="en-US"/>
        </a:p>
      </dgm:t>
    </dgm:pt>
    <dgm:pt modelId="{78605608-B3C6-E941-9C95-7AE62E6D61D9}" type="pres">
      <dgm:prSet presAssocID="{8E32F2FC-799C-FF42-BA02-AEC773A8D32E}" presName="level3hierChild" presStyleCnt="0"/>
      <dgm:spPr/>
    </dgm:pt>
    <dgm:pt modelId="{28B36A26-C5D7-4549-B8DA-915F5A0FF3CB}" type="pres">
      <dgm:prSet presAssocID="{0E99C16E-1C94-4E48-97AD-3ABA04FDFA0E}" presName="conn2-1" presStyleLbl="parChTrans1D3" presStyleIdx="0" presStyleCnt="13"/>
      <dgm:spPr/>
      <dgm:t>
        <a:bodyPr/>
        <a:lstStyle/>
        <a:p>
          <a:endParaRPr lang="zh-CN" altLang="en-US"/>
        </a:p>
      </dgm:t>
    </dgm:pt>
    <dgm:pt modelId="{2ED57C3B-66E9-4349-9320-C8CF0B626671}" type="pres">
      <dgm:prSet presAssocID="{0E99C16E-1C94-4E48-97AD-3ABA04FDFA0E}" presName="connTx" presStyleLbl="parChTrans1D3" presStyleIdx="0" presStyleCnt="13"/>
      <dgm:spPr/>
      <dgm:t>
        <a:bodyPr/>
        <a:lstStyle/>
        <a:p>
          <a:endParaRPr lang="zh-CN" altLang="en-US"/>
        </a:p>
      </dgm:t>
    </dgm:pt>
    <dgm:pt modelId="{8AE989B7-83E7-3948-90F3-30AAC8ADBF90}" type="pres">
      <dgm:prSet presAssocID="{DA57CCA1-767D-8344-B383-EFA51FEE0F90}" presName="root2" presStyleCnt="0"/>
      <dgm:spPr/>
    </dgm:pt>
    <dgm:pt modelId="{2D69323B-9147-3144-A7FE-55537E12A8E5}" type="pres">
      <dgm:prSet presAssocID="{DA57CCA1-767D-8344-B383-EFA51FEE0F90}" presName="LevelTwoTextNode" presStyleLbl="node3" presStyleIdx="0" presStyleCnt="13" custScaleX="378692" custScaleY="100436">
        <dgm:presLayoutVars>
          <dgm:chPref val="3"/>
        </dgm:presLayoutVars>
      </dgm:prSet>
      <dgm:spPr/>
      <dgm:t>
        <a:bodyPr/>
        <a:lstStyle/>
        <a:p>
          <a:endParaRPr lang="zh-CN" altLang="en-US"/>
        </a:p>
      </dgm:t>
    </dgm:pt>
    <dgm:pt modelId="{9D77F896-B544-2746-A45A-6EC74E404FDE}" type="pres">
      <dgm:prSet presAssocID="{DA57CCA1-767D-8344-B383-EFA51FEE0F90}" presName="level3hierChild" presStyleCnt="0"/>
      <dgm:spPr/>
    </dgm:pt>
    <dgm:pt modelId="{3B61A31A-2F99-9748-9CC3-BD24E16CC9C3}" type="pres">
      <dgm:prSet presAssocID="{F4B7B25F-8998-BC4B-9B0D-E4FDECBAA5F9}" presName="conn2-1" presStyleLbl="parChTrans1D3" presStyleIdx="1" presStyleCnt="13"/>
      <dgm:spPr/>
      <dgm:t>
        <a:bodyPr/>
        <a:lstStyle/>
        <a:p>
          <a:endParaRPr lang="zh-CN" altLang="en-US"/>
        </a:p>
      </dgm:t>
    </dgm:pt>
    <dgm:pt modelId="{CB8D248D-62A5-A64D-AAE4-372A221BFDD6}" type="pres">
      <dgm:prSet presAssocID="{F4B7B25F-8998-BC4B-9B0D-E4FDECBAA5F9}" presName="connTx" presStyleLbl="parChTrans1D3" presStyleIdx="1" presStyleCnt="13"/>
      <dgm:spPr/>
      <dgm:t>
        <a:bodyPr/>
        <a:lstStyle/>
        <a:p>
          <a:endParaRPr lang="zh-CN" altLang="en-US"/>
        </a:p>
      </dgm:t>
    </dgm:pt>
    <dgm:pt modelId="{CF913319-4FFC-5C49-91A9-CCE6D56E364C}" type="pres">
      <dgm:prSet presAssocID="{4FE2BCA6-0B12-8149-B453-B0898014A3A5}" presName="root2" presStyleCnt="0"/>
      <dgm:spPr/>
    </dgm:pt>
    <dgm:pt modelId="{813B0ACC-0CC7-2547-8F81-551D74E350AD}" type="pres">
      <dgm:prSet presAssocID="{4FE2BCA6-0B12-8149-B453-B0898014A3A5}" presName="LevelTwoTextNode" presStyleLbl="node3" presStyleIdx="1" presStyleCnt="13" custScaleX="378692" custScaleY="100436">
        <dgm:presLayoutVars>
          <dgm:chPref val="3"/>
        </dgm:presLayoutVars>
      </dgm:prSet>
      <dgm:spPr/>
      <dgm:t>
        <a:bodyPr/>
        <a:lstStyle/>
        <a:p>
          <a:endParaRPr lang="zh-CN" altLang="en-US"/>
        </a:p>
      </dgm:t>
    </dgm:pt>
    <dgm:pt modelId="{B25D8BFE-A59A-7B41-B26D-12BF32B105FB}" type="pres">
      <dgm:prSet presAssocID="{4FE2BCA6-0B12-8149-B453-B0898014A3A5}" presName="level3hierChild" presStyleCnt="0"/>
      <dgm:spPr/>
    </dgm:pt>
    <dgm:pt modelId="{1AC526DB-A1D8-4FF3-9D61-141E4E7FF82F}" type="pres">
      <dgm:prSet presAssocID="{B1046E46-E1A3-4A1D-BCB3-D495E1233883}" presName="conn2-1" presStyleLbl="parChTrans1D2" presStyleIdx="1" presStyleCnt="5"/>
      <dgm:spPr/>
      <dgm:t>
        <a:bodyPr/>
        <a:lstStyle/>
        <a:p>
          <a:endParaRPr lang="zh-CN" altLang="en-US"/>
        </a:p>
      </dgm:t>
    </dgm:pt>
    <dgm:pt modelId="{3959048A-C8FF-4593-B09D-EBACC61FF1FC}" type="pres">
      <dgm:prSet presAssocID="{B1046E46-E1A3-4A1D-BCB3-D495E1233883}" presName="connTx" presStyleLbl="parChTrans1D2" presStyleIdx="1" presStyleCnt="5"/>
      <dgm:spPr/>
      <dgm:t>
        <a:bodyPr/>
        <a:lstStyle/>
        <a:p>
          <a:endParaRPr lang="zh-CN" altLang="en-US"/>
        </a:p>
      </dgm:t>
    </dgm:pt>
    <dgm:pt modelId="{F9631171-7394-41C2-BDED-9432416924DF}" type="pres">
      <dgm:prSet presAssocID="{C7CC0C78-6E1A-4257-B294-E932171A73D2}" presName="root2" presStyleCnt="0"/>
      <dgm:spPr/>
    </dgm:pt>
    <dgm:pt modelId="{D017F900-3A06-4170-98A1-A92C68237978}" type="pres">
      <dgm:prSet presAssocID="{C7CC0C78-6E1A-4257-B294-E932171A73D2}" presName="LevelTwoTextNode" presStyleLbl="node2" presStyleIdx="1" presStyleCnt="5" custScaleX="189346" custScaleY="100436" custLinFactNeighborX="-76089" custLinFactNeighborY="4367">
        <dgm:presLayoutVars>
          <dgm:chPref val="3"/>
        </dgm:presLayoutVars>
      </dgm:prSet>
      <dgm:spPr/>
      <dgm:t>
        <a:bodyPr/>
        <a:lstStyle/>
        <a:p>
          <a:endParaRPr lang="zh-CN" altLang="en-US"/>
        </a:p>
      </dgm:t>
    </dgm:pt>
    <dgm:pt modelId="{F87FCA5D-A7CE-4139-819B-3C25CC88690B}" type="pres">
      <dgm:prSet presAssocID="{C7CC0C78-6E1A-4257-B294-E932171A73D2}" presName="level3hierChild" presStyleCnt="0"/>
      <dgm:spPr/>
    </dgm:pt>
    <dgm:pt modelId="{3901F148-1131-49D9-A2C8-D6694CA37CCA}" type="pres">
      <dgm:prSet presAssocID="{85F49DF3-AD6D-4580-8CDE-960C18170137}" presName="conn2-1" presStyleLbl="parChTrans1D3" presStyleIdx="2" presStyleCnt="13"/>
      <dgm:spPr/>
      <dgm:t>
        <a:bodyPr/>
        <a:lstStyle/>
        <a:p>
          <a:endParaRPr lang="zh-CN" altLang="en-US"/>
        </a:p>
      </dgm:t>
    </dgm:pt>
    <dgm:pt modelId="{B0F3D56E-88BD-4778-84C2-87F490CE741E}" type="pres">
      <dgm:prSet presAssocID="{85F49DF3-AD6D-4580-8CDE-960C18170137}" presName="connTx" presStyleLbl="parChTrans1D3" presStyleIdx="2" presStyleCnt="13"/>
      <dgm:spPr/>
      <dgm:t>
        <a:bodyPr/>
        <a:lstStyle/>
        <a:p>
          <a:endParaRPr lang="zh-CN" altLang="en-US"/>
        </a:p>
      </dgm:t>
    </dgm:pt>
    <dgm:pt modelId="{7344D59D-5930-42F3-9D31-CB34F0BE473B}" type="pres">
      <dgm:prSet presAssocID="{59E6C8F2-8E21-43DC-9B73-8F7B036C69EB}" presName="root2" presStyleCnt="0"/>
      <dgm:spPr/>
    </dgm:pt>
    <dgm:pt modelId="{D7EF1D43-BA5C-49E6-BEF2-47426A1FC9ED}" type="pres">
      <dgm:prSet presAssocID="{59E6C8F2-8E21-43DC-9B73-8F7B036C69EB}" presName="LevelTwoTextNode" presStyleLbl="node3" presStyleIdx="2" presStyleCnt="13" custScaleX="378692" custScaleY="100436">
        <dgm:presLayoutVars>
          <dgm:chPref val="3"/>
        </dgm:presLayoutVars>
      </dgm:prSet>
      <dgm:spPr/>
      <dgm:t>
        <a:bodyPr/>
        <a:lstStyle/>
        <a:p>
          <a:endParaRPr lang="zh-CN" altLang="en-US"/>
        </a:p>
      </dgm:t>
    </dgm:pt>
    <dgm:pt modelId="{B2AD77B3-BB7E-4F48-8F61-BE5A0C99B78C}" type="pres">
      <dgm:prSet presAssocID="{59E6C8F2-8E21-43DC-9B73-8F7B036C69EB}" presName="level3hierChild" presStyleCnt="0"/>
      <dgm:spPr/>
    </dgm:pt>
    <dgm:pt modelId="{988043A8-0E46-40E6-9888-C7324B4CFA02}" type="pres">
      <dgm:prSet presAssocID="{93263748-AF4A-4833-BD6C-93D0705EFB33}" presName="conn2-1" presStyleLbl="parChTrans1D3" presStyleIdx="3" presStyleCnt="13"/>
      <dgm:spPr/>
      <dgm:t>
        <a:bodyPr/>
        <a:lstStyle/>
        <a:p>
          <a:endParaRPr lang="zh-CN" altLang="en-US"/>
        </a:p>
      </dgm:t>
    </dgm:pt>
    <dgm:pt modelId="{41A7173B-F838-405C-BEA8-AD4260FF074C}" type="pres">
      <dgm:prSet presAssocID="{93263748-AF4A-4833-BD6C-93D0705EFB33}" presName="connTx" presStyleLbl="parChTrans1D3" presStyleIdx="3" presStyleCnt="13"/>
      <dgm:spPr/>
      <dgm:t>
        <a:bodyPr/>
        <a:lstStyle/>
        <a:p>
          <a:endParaRPr lang="zh-CN" altLang="en-US"/>
        </a:p>
      </dgm:t>
    </dgm:pt>
    <dgm:pt modelId="{1702E27B-B6E4-410E-BAA4-2AFF6374FF11}" type="pres">
      <dgm:prSet presAssocID="{5F331F0C-9908-494A-80C8-FEBCE09DAA96}" presName="root2" presStyleCnt="0"/>
      <dgm:spPr/>
    </dgm:pt>
    <dgm:pt modelId="{82592A53-F7C7-427B-B34E-0FA599D51D2F}" type="pres">
      <dgm:prSet presAssocID="{5F331F0C-9908-494A-80C8-FEBCE09DAA96}" presName="LevelTwoTextNode" presStyleLbl="node3" presStyleIdx="3" presStyleCnt="13" custScaleX="378692" custScaleY="100436">
        <dgm:presLayoutVars>
          <dgm:chPref val="3"/>
        </dgm:presLayoutVars>
      </dgm:prSet>
      <dgm:spPr/>
      <dgm:t>
        <a:bodyPr/>
        <a:lstStyle/>
        <a:p>
          <a:endParaRPr lang="zh-CN" altLang="en-US"/>
        </a:p>
      </dgm:t>
    </dgm:pt>
    <dgm:pt modelId="{84F50410-0BB5-4A35-BCFF-F1EF35504648}" type="pres">
      <dgm:prSet presAssocID="{5F331F0C-9908-494A-80C8-FEBCE09DAA96}" presName="level3hierChild" presStyleCnt="0"/>
      <dgm:spPr/>
    </dgm:pt>
    <dgm:pt modelId="{C1223E32-D40B-41F6-92BC-F6668B8CAB39}" type="pres">
      <dgm:prSet presAssocID="{B43F9FC9-A5E5-44F4-B39D-F0BED1F3BD66}" presName="conn2-1" presStyleLbl="parChTrans1D3" presStyleIdx="4" presStyleCnt="13"/>
      <dgm:spPr/>
      <dgm:t>
        <a:bodyPr/>
        <a:lstStyle/>
        <a:p>
          <a:endParaRPr lang="zh-CN" altLang="en-US"/>
        </a:p>
      </dgm:t>
    </dgm:pt>
    <dgm:pt modelId="{C1315F4E-8FE0-4327-B35B-4CB079BB1952}" type="pres">
      <dgm:prSet presAssocID="{B43F9FC9-A5E5-44F4-B39D-F0BED1F3BD66}" presName="connTx" presStyleLbl="parChTrans1D3" presStyleIdx="4" presStyleCnt="13"/>
      <dgm:spPr/>
      <dgm:t>
        <a:bodyPr/>
        <a:lstStyle/>
        <a:p>
          <a:endParaRPr lang="zh-CN" altLang="en-US"/>
        </a:p>
      </dgm:t>
    </dgm:pt>
    <dgm:pt modelId="{1C9A8DBE-E5E5-4E97-ACD1-49EBDE7EB747}" type="pres">
      <dgm:prSet presAssocID="{2FF61763-684C-448F-BB71-349E24F6AA6C}" presName="root2" presStyleCnt="0"/>
      <dgm:spPr/>
    </dgm:pt>
    <dgm:pt modelId="{B1EE1361-7E9A-47F9-AA5D-FFF2E5745630}" type="pres">
      <dgm:prSet presAssocID="{2FF61763-684C-448F-BB71-349E24F6AA6C}" presName="LevelTwoTextNode" presStyleLbl="node3" presStyleIdx="4" presStyleCnt="13" custScaleX="378692" custScaleY="100436">
        <dgm:presLayoutVars>
          <dgm:chPref val="3"/>
        </dgm:presLayoutVars>
      </dgm:prSet>
      <dgm:spPr/>
      <dgm:t>
        <a:bodyPr/>
        <a:lstStyle/>
        <a:p>
          <a:endParaRPr lang="zh-CN" altLang="en-US"/>
        </a:p>
      </dgm:t>
    </dgm:pt>
    <dgm:pt modelId="{A357A97B-2FC6-4E4C-8AC8-DD23E70D1FE5}" type="pres">
      <dgm:prSet presAssocID="{2FF61763-684C-448F-BB71-349E24F6AA6C}" presName="level3hierChild" presStyleCnt="0"/>
      <dgm:spPr/>
    </dgm:pt>
    <dgm:pt modelId="{4012A954-D2B7-4ACF-990E-48D9B35DAEDF}" type="pres">
      <dgm:prSet presAssocID="{B07F6907-72EF-4FB5-8AA9-AE460DB038BF}" presName="conn2-1" presStyleLbl="parChTrans1D3" presStyleIdx="5" presStyleCnt="13"/>
      <dgm:spPr/>
      <dgm:t>
        <a:bodyPr/>
        <a:lstStyle/>
        <a:p>
          <a:endParaRPr lang="zh-CN" altLang="en-US"/>
        </a:p>
      </dgm:t>
    </dgm:pt>
    <dgm:pt modelId="{EF73CCAB-0629-41E1-8833-D189D051280D}" type="pres">
      <dgm:prSet presAssocID="{B07F6907-72EF-4FB5-8AA9-AE460DB038BF}" presName="connTx" presStyleLbl="parChTrans1D3" presStyleIdx="5" presStyleCnt="13"/>
      <dgm:spPr/>
      <dgm:t>
        <a:bodyPr/>
        <a:lstStyle/>
        <a:p>
          <a:endParaRPr lang="zh-CN" altLang="en-US"/>
        </a:p>
      </dgm:t>
    </dgm:pt>
    <dgm:pt modelId="{E983ABB0-4F8A-4938-8B7B-08F231515822}" type="pres">
      <dgm:prSet presAssocID="{4C3F0903-7231-4805-B1CB-C2DE7D23D474}" presName="root2" presStyleCnt="0"/>
      <dgm:spPr/>
    </dgm:pt>
    <dgm:pt modelId="{0304029A-F6E2-457B-9F4A-109862DC6D80}" type="pres">
      <dgm:prSet presAssocID="{4C3F0903-7231-4805-B1CB-C2DE7D23D474}" presName="LevelTwoTextNode" presStyleLbl="node3" presStyleIdx="5" presStyleCnt="13" custScaleX="378692" custScaleY="100436">
        <dgm:presLayoutVars>
          <dgm:chPref val="3"/>
        </dgm:presLayoutVars>
      </dgm:prSet>
      <dgm:spPr/>
      <dgm:t>
        <a:bodyPr/>
        <a:lstStyle/>
        <a:p>
          <a:endParaRPr lang="zh-CN" altLang="en-US"/>
        </a:p>
      </dgm:t>
    </dgm:pt>
    <dgm:pt modelId="{94D57D30-8403-42E6-87D7-359EC4D2C333}" type="pres">
      <dgm:prSet presAssocID="{4C3F0903-7231-4805-B1CB-C2DE7D23D474}" presName="level3hierChild" presStyleCnt="0"/>
      <dgm:spPr/>
    </dgm:pt>
    <dgm:pt modelId="{C4109B7D-2CC8-42AD-8CEF-AC0A023A4A84}" type="pres">
      <dgm:prSet presAssocID="{ADA3A610-07D1-41E0-863D-64092FA2EC1D}" presName="conn2-1" presStyleLbl="parChTrans1D2" presStyleIdx="2" presStyleCnt="5"/>
      <dgm:spPr/>
      <dgm:t>
        <a:bodyPr/>
        <a:lstStyle/>
        <a:p>
          <a:endParaRPr lang="zh-CN" altLang="en-US"/>
        </a:p>
      </dgm:t>
    </dgm:pt>
    <dgm:pt modelId="{E4D8F2F2-575E-487E-B276-E54DC309C0B2}" type="pres">
      <dgm:prSet presAssocID="{ADA3A610-07D1-41E0-863D-64092FA2EC1D}" presName="connTx" presStyleLbl="parChTrans1D2" presStyleIdx="2" presStyleCnt="5"/>
      <dgm:spPr/>
      <dgm:t>
        <a:bodyPr/>
        <a:lstStyle/>
        <a:p>
          <a:endParaRPr lang="zh-CN" altLang="en-US"/>
        </a:p>
      </dgm:t>
    </dgm:pt>
    <dgm:pt modelId="{12BFDE69-EA6D-4A49-B3A2-E12955270E7B}" type="pres">
      <dgm:prSet presAssocID="{53C882AA-5F74-4221-A217-555F44B6C417}" presName="root2" presStyleCnt="0"/>
      <dgm:spPr/>
    </dgm:pt>
    <dgm:pt modelId="{530A676D-924F-4A98-A275-862818927D11}" type="pres">
      <dgm:prSet presAssocID="{53C882AA-5F74-4221-A217-555F44B6C417}" presName="LevelTwoTextNode" presStyleLbl="node2" presStyleIdx="2" presStyleCnt="5" custScaleX="189346" custScaleY="100436" custLinFactNeighborX="-67392" custLinFactNeighborY="4349">
        <dgm:presLayoutVars>
          <dgm:chPref val="3"/>
        </dgm:presLayoutVars>
      </dgm:prSet>
      <dgm:spPr/>
      <dgm:t>
        <a:bodyPr/>
        <a:lstStyle/>
        <a:p>
          <a:endParaRPr lang="zh-CN" altLang="en-US"/>
        </a:p>
      </dgm:t>
    </dgm:pt>
    <dgm:pt modelId="{8455C2C9-9A6D-4DA2-BFB5-313E63BB1D59}" type="pres">
      <dgm:prSet presAssocID="{53C882AA-5F74-4221-A217-555F44B6C417}" presName="level3hierChild" presStyleCnt="0"/>
      <dgm:spPr/>
    </dgm:pt>
    <dgm:pt modelId="{3FE6ABA7-E440-4BE0-86F1-DC671DD0B894}" type="pres">
      <dgm:prSet presAssocID="{95BE24DC-F39D-426B-9BD5-4C69A5E6E571}" presName="conn2-1" presStyleLbl="parChTrans1D3" presStyleIdx="6" presStyleCnt="13"/>
      <dgm:spPr/>
      <dgm:t>
        <a:bodyPr/>
        <a:lstStyle/>
        <a:p>
          <a:endParaRPr lang="zh-CN" altLang="en-US"/>
        </a:p>
      </dgm:t>
    </dgm:pt>
    <dgm:pt modelId="{9434A600-6A5D-490E-9C1E-2F8E5DF50D53}" type="pres">
      <dgm:prSet presAssocID="{95BE24DC-F39D-426B-9BD5-4C69A5E6E571}" presName="connTx" presStyleLbl="parChTrans1D3" presStyleIdx="6" presStyleCnt="13"/>
      <dgm:spPr/>
      <dgm:t>
        <a:bodyPr/>
        <a:lstStyle/>
        <a:p>
          <a:endParaRPr lang="zh-CN" altLang="en-US"/>
        </a:p>
      </dgm:t>
    </dgm:pt>
    <dgm:pt modelId="{B74F9ACD-6128-4340-914E-FF94A90FAA36}" type="pres">
      <dgm:prSet presAssocID="{F6144977-2BE6-430A-ADD2-E27B20BB0DA1}" presName="root2" presStyleCnt="0"/>
      <dgm:spPr/>
    </dgm:pt>
    <dgm:pt modelId="{330C8E3E-2FAA-46F9-B6A4-70FE7A35E46B}" type="pres">
      <dgm:prSet presAssocID="{F6144977-2BE6-430A-ADD2-E27B20BB0DA1}" presName="LevelTwoTextNode" presStyleLbl="node3" presStyleIdx="6" presStyleCnt="13" custScaleX="378692" custScaleY="100436">
        <dgm:presLayoutVars>
          <dgm:chPref val="3"/>
        </dgm:presLayoutVars>
      </dgm:prSet>
      <dgm:spPr/>
      <dgm:t>
        <a:bodyPr/>
        <a:lstStyle/>
        <a:p>
          <a:endParaRPr lang="zh-CN" altLang="en-US"/>
        </a:p>
      </dgm:t>
    </dgm:pt>
    <dgm:pt modelId="{DD02CAD7-0232-4250-B7ED-1C27C75FB4E3}" type="pres">
      <dgm:prSet presAssocID="{F6144977-2BE6-430A-ADD2-E27B20BB0DA1}" presName="level3hierChild" presStyleCnt="0"/>
      <dgm:spPr/>
    </dgm:pt>
    <dgm:pt modelId="{51492E33-325D-474F-BCE5-6AC4CD9F0DD3}" type="pres">
      <dgm:prSet presAssocID="{DE0CD232-0923-42CE-B0A0-335E9BDE84F5}" presName="conn2-1" presStyleLbl="parChTrans1D3" presStyleIdx="7" presStyleCnt="13"/>
      <dgm:spPr/>
      <dgm:t>
        <a:bodyPr/>
        <a:lstStyle/>
        <a:p>
          <a:endParaRPr lang="zh-CN" altLang="en-US"/>
        </a:p>
      </dgm:t>
    </dgm:pt>
    <dgm:pt modelId="{DBA24FE6-82DF-4467-B779-BCD0363E93D5}" type="pres">
      <dgm:prSet presAssocID="{DE0CD232-0923-42CE-B0A0-335E9BDE84F5}" presName="connTx" presStyleLbl="parChTrans1D3" presStyleIdx="7" presStyleCnt="13"/>
      <dgm:spPr/>
      <dgm:t>
        <a:bodyPr/>
        <a:lstStyle/>
        <a:p>
          <a:endParaRPr lang="zh-CN" altLang="en-US"/>
        </a:p>
      </dgm:t>
    </dgm:pt>
    <dgm:pt modelId="{35A10229-0112-4C4B-8335-2660DE05FFF0}" type="pres">
      <dgm:prSet presAssocID="{1A7E7299-A7E0-4E67-AFBD-E8605C926B82}" presName="root2" presStyleCnt="0"/>
      <dgm:spPr/>
    </dgm:pt>
    <dgm:pt modelId="{34900F7B-D861-4A17-B646-F6532F4FCC5E}" type="pres">
      <dgm:prSet presAssocID="{1A7E7299-A7E0-4E67-AFBD-E8605C926B82}" presName="LevelTwoTextNode" presStyleLbl="node3" presStyleIdx="7" presStyleCnt="13" custScaleX="378692" custScaleY="100436">
        <dgm:presLayoutVars>
          <dgm:chPref val="3"/>
        </dgm:presLayoutVars>
      </dgm:prSet>
      <dgm:spPr/>
      <dgm:t>
        <a:bodyPr/>
        <a:lstStyle/>
        <a:p>
          <a:endParaRPr lang="zh-CN" altLang="en-US"/>
        </a:p>
      </dgm:t>
    </dgm:pt>
    <dgm:pt modelId="{1F54278F-E494-4495-8B69-FE6A643E1A9D}" type="pres">
      <dgm:prSet presAssocID="{1A7E7299-A7E0-4E67-AFBD-E8605C926B82}" presName="level3hierChild" presStyleCnt="0"/>
      <dgm:spPr/>
    </dgm:pt>
    <dgm:pt modelId="{77C49BBE-04B7-4A5F-AD41-B1A247272C53}" type="pres">
      <dgm:prSet presAssocID="{680869C4-80ED-40CD-BEAD-73850ACA8546}" presName="conn2-1" presStyleLbl="parChTrans1D3" presStyleIdx="8" presStyleCnt="13"/>
      <dgm:spPr/>
      <dgm:t>
        <a:bodyPr/>
        <a:lstStyle/>
        <a:p>
          <a:endParaRPr lang="zh-CN" altLang="en-US"/>
        </a:p>
      </dgm:t>
    </dgm:pt>
    <dgm:pt modelId="{16BB4CFB-DED8-43AC-8175-8F8B4EB05FBC}" type="pres">
      <dgm:prSet presAssocID="{680869C4-80ED-40CD-BEAD-73850ACA8546}" presName="connTx" presStyleLbl="parChTrans1D3" presStyleIdx="8" presStyleCnt="13"/>
      <dgm:spPr/>
      <dgm:t>
        <a:bodyPr/>
        <a:lstStyle/>
        <a:p>
          <a:endParaRPr lang="zh-CN" altLang="en-US"/>
        </a:p>
      </dgm:t>
    </dgm:pt>
    <dgm:pt modelId="{D40E7C8B-5933-4793-9E95-3AE3C8FFE684}" type="pres">
      <dgm:prSet presAssocID="{11185104-EF99-46A5-A23D-3CFE36F12619}" presName="root2" presStyleCnt="0"/>
      <dgm:spPr/>
    </dgm:pt>
    <dgm:pt modelId="{E7459DDA-9F3E-4A3C-97E3-57DB36A6B584}" type="pres">
      <dgm:prSet presAssocID="{11185104-EF99-46A5-A23D-3CFE36F12619}" presName="LevelTwoTextNode" presStyleLbl="node3" presStyleIdx="8" presStyleCnt="13" custScaleX="378692" custScaleY="100436">
        <dgm:presLayoutVars>
          <dgm:chPref val="3"/>
        </dgm:presLayoutVars>
      </dgm:prSet>
      <dgm:spPr/>
      <dgm:t>
        <a:bodyPr/>
        <a:lstStyle/>
        <a:p>
          <a:endParaRPr lang="zh-CN" altLang="en-US"/>
        </a:p>
      </dgm:t>
    </dgm:pt>
    <dgm:pt modelId="{95DBE105-F421-49AB-B6AC-AD9D9BB1F789}" type="pres">
      <dgm:prSet presAssocID="{11185104-EF99-46A5-A23D-3CFE36F12619}" presName="level3hierChild" presStyleCnt="0"/>
      <dgm:spPr/>
    </dgm:pt>
    <dgm:pt modelId="{4C5F3EB5-F9ED-4470-9278-7535236A751B}" type="pres">
      <dgm:prSet presAssocID="{F351C733-5008-46DE-A055-8F7913BB822E}" presName="conn2-1" presStyleLbl="parChTrans1D2" presStyleIdx="3" presStyleCnt="5"/>
      <dgm:spPr/>
      <dgm:t>
        <a:bodyPr/>
        <a:lstStyle/>
        <a:p>
          <a:endParaRPr lang="zh-CN" altLang="en-US"/>
        </a:p>
      </dgm:t>
    </dgm:pt>
    <dgm:pt modelId="{39885E1E-5D91-44D0-9224-C6BA1A89A331}" type="pres">
      <dgm:prSet presAssocID="{F351C733-5008-46DE-A055-8F7913BB822E}" presName="connTx" presStyleLbl="parChTrans1D2" presStyleIdx="3" presStyleCnt="5"/>
      <dgm:spPr/>
      <dgm:t>
        <a:bodyPr/>
        <a:lstStyle/>
        <a:p>
          <a:endParaRPr lang="zh-CN" altLang="en-US"/>
        </a:p>
      </dgm:t>
    </dgm:pt>
    <dgm:pt modelId="{2E4D8927-99EC-4229-AE24-AC4DD762D785}" type="pres">
      <dgm:prSet presAssocID="{7742C586-2596-49D0-BBAA-EC8BA5A89080}" presName="root2" presStyleCnt="0"/>
      <dgm:spPr/>
    </dgm:pt>
    <dgm:pt modelId="{22CE55B0-37AE-4AB1-87E3-C7205F505EC3}" type="pres">
      <dgm:prSet presAssocID="{7742C586-2596-49D0-BBAA-EC8BA5A89080}" presName="LevelTwoTextNode" presStyleLbl="node2" presStyleIdx="3" presStyleCnt="5" custScaleX="189346" custScaleY="100436" custLinFactNeighborX="-58695">
        <dgm:presLayoutVars>
          <dgm:chPref val="3"/>
        </dgm:presLayoutVars>
      </dgm:prSet>
      <dgm:spPr/>
      <dgm:t>
        <a:bodyPr/>
        <a:lstStyle/>
        <a:p>
          <a:endParaRPr lang="zh-CN" altLang="en-US"/>
        </a:p>
      </dgm:t>
    </dgm:pt>
    <dgm:pt modelId="{7D36B9C4-17BF-42B9-AF89-E3CDFE4DF05A}" type="pres">
      <dgm:prSet presAssocID="{7742C586-2596-49D0-BBAA-EC8BA5A89080}" presName="level3hierChild" presStyleCnt="0"/>
      <dgm:spPr/>
    </dgm:pt>
    <dgm:pt modelId="{525D896B-9BF9-4F96-95D0-11CF7B35CBEB}" type="pres">
      <dgm:prSet presAssocID="{F5E151B5-8D2E-434C-8D8E-1A12C90C17F4}" presName="conn2-1" presStyleLbl="parChTrans1D3" presStyleIdx="9" presStyleCnt="13"/>
      <dgm:spPr/>
      <dgm:t>
        <a:bodyPr/>
        <a:lstStyle/>
        <a:p>
          <a:endParaRPr lang="zh-CN" altLang="en-US"/>
        </a:p>
      </dgm:t>
    </dgm:pt>
    <dgm:pt modelId="{4951D80A-4F24-4934-AFA7-5541317833E7}" type="pres">
      <dgm:prSet presAssocID="{F5E151B5-8D2E-434C-8D8E-1A12C90C17F4}" presName="connTx" presStyleLbl="parChTrans1D3" presStyleIdx="9" presStyleCnt="13"/>
      <dgm:spPr/>
      <dgm:t>
        <a:bodyPr/>
        <a:lstStyle/>
        <a:p>
          <a:endParaRPr lang="zh-CN" altLang="en-US"/>
        </a:p>
      </dgm:t>
    </dgm:pt>
    <dgm:pt modelId="{629C0575-4581-49E1-95DE-D8A232306A59}" type="pres">
      <dgm:prSet presAssocID="{8C94DB55-8254-42C6-929C-59ABEE2195F2}" presName="root2" presStyleCnt="0"/>
      <dgm:spPr/>
    </dgm:pt>
    <dgm:pt modelId="{12D3145D-FAFD-4A48-B40B-8A5A1B4878CF}" type="pres">
      <dgm:prSet presAssocID="{8C94DB55-8254-42C6-929C-59ABEE2195F2}" presName="LevelTwoTextNode" presStyleLbl="node3" presStyleIdx="9" presStyleCnt="13" custScaleX="378692" custScaleY="102082">
        <dgm:presLayoutVars>
          <dgm:chPref val="3"/>
        </dgm:presLayoutVars>
      </dgm:prSet>
      <dgm:spPr/>
      <dgm:t>
        <a:bodyPr/>
        <a:lstStyle/>
        <a:p>
          <a:endParaRPr lang="zh-CN" altLang="en-US"/>
        </a:p>
      </dgm:t>
    </dgm:pt>
    <dgm:pt modelId="{D0BA4B82-83FF-4732-8BBF-1672000008BC}" type="pres">
      <dgm:prSet presAssocID="{8C94DB55-8254-42C6-929C-59ABEE2195F2}" presName="level3hierChild" presStyleCnt="0"/>
      <dgm:spPr/>
    </dgm:pt>
    <dgm:pt modelId="{2E8D6BD9-DA39-0D4E-87CB-F13A49E8F2C3}" type="pres">
      <dgm:prSet presAssocID="{E0B4E872-D3CB-5D42-915B-6724EEC4F89F}" presName="conn2-1" presStyleLbl="parChTrans1D2" presStyleIdx="4" presStyleCnt="5"/>
      <dgm:spPr/>
      <dgm:t>
        <a:bodyPr/>
        <a:lstStyle/>
        <a:p>
          <a:endParaRPr lang="zh-CN" altLang="en-US"/>
        </a:p>
      </dgm:t>
    </dgm:pt>
    <dgm:pt modelId="{C8391C35-619C-F34F-A94D-671FFD0CD4C4}" type="pres">
      <dgm:prSet presAssocID="{E0B4E872-D3CB-5D42-915B-6724EEC4F89F}" presName="connTx" presStyleLbl="parChTrans1D2" presStyleIdx="4" presStyleCnt="5"/>
      <dgm:spPr/>
      <dgm:t>
        <a:bodyPr/>
        <a:lstStyle/>
        <a:p>
          <a:endParaRPr lang="zh-CN" altLang="en-US"/>
        </a:p>
      </dgm:t>
    </dgm:pt>
    <dgm:pt modelId="{9B871FE5-3C59-4C41-B392-B451499DB5E0}" type="pres">
      <dgm:prSet presAssocID="{B72050F7-0AEC-344A-A77E-9C864EC16666}" presName="root2" presStyleCnt="0"/>
      <dgm:spPr/>
    </dgm:pt>
    <dgm:pt modelId="{877BC62A-8DF5-894B-BD5F-841A4A8FBCC4}" type="pres">
      <dgm:prSet presAssocID="{B72050F7-0AEC-344A-A77E-9C864EC16666}" presName="LevelTwoTextNode" presStyleLbl="node2" presStyleIdx="4" presStyleCnt="5" custScaleX="189346" custScaleY="100436" custLinFactNeighborX="-50004" custLinFactNeighborY="4348">
        <dgm:presLayoutVars>
          <dgm:chPref val="3"/>
        </dgm:presLayoutVars>
      </dgm:prSet>
      <dgm:spPr/>
      <dgm:t>
        <a:bodyPr/>
        <a:lstStyle/>
        <a:p>
          <a:endParaRPr lang="zh-CN" altLang="en-US"/>
        </a:p>
      </dgm:t>
    </dgm:pt>
    <dgm:pt modelId="{ABBB88A3-68FD-7441-9EF0-75FC414FA922}" type="pres">
      <dgm:prSet presAssocID="{B72050F7-0AEC-344A-A77E-9C864EC16666}" presName="level3hierChild" presStyleCnt="0"/>
      <dgm:spPr/>
    </dgm:pt>
    <dgm:pt modelId="{5C0EAD00-CDFF-3044-9611-ECBC416DB6CA}" type="pres">
      <dgm:prSet presAssocID="{DB7CA38E-B32B-8140-81CB-B6069535A76E}" presName="conn2-1" presStyleLbl="parChTrans1D3" presStyleIdx="10" presStyleCnt="13"/>
      <dgm:spPr/>
      <dgm:t>
        <a:bodyPr/>
        <a:lstStyle/>
        <a:p>
          <a:endParaRPr lang="zh-CN" altLang="en-US"/>
        </a:p>
      </dgm:t>
    </dgm:pt>
    <dgm:pt modelId="{8D983512-FAE7-4643-90FA-92571C3BE3D6}" type="pres">
      <dgm:prSet presAssocID="{DB7CA38E-B32B-8140-81CB-B6069535A76E}" presName="connTx" presStyleLbl="parChTrans1D3" presStyleIdx="10" presStyleCnt="13"/>
      <dgm:spPr/>
      <dgm:t>
        <a:bodyPr/>
        <a:lstStyle/>
        <a:p>
          <a:endParaRPr lang="zh-CN" altLang="en-US"/>
        </a:p>
      </dgm:t>
    </dgm:pt>
    <dgm:pt modelId="{8ED7BC01-4508-3344-8960-218478958953}" type="pres">
      <dgm:prSet presAssocID="{6C092AE9-3484-6943-8CFD-9F6F283253F4}" presName="root2" presStyleCnt="0"/>
      <dgm:spPr/>
    </dgm:pt>
    <dgm:pt modelId="{63174940-D4FF-A34C-8A54-68FA79819252}" type="pres">
      <dgm:prSet presAssocID="{6C092AE9-3484-6943-8CFD-9F6F283253F4}" presName="LevelTwoTextNode" presStyleLbl="node3" presStyleIdx="10" presStyleCnt="13" custScaleX="378692" custScaleY="100436">
        <dgm:presLayoutVars>
          <dgm:chPref val="3"/>
        </dgm:presLayoutVars>
      </dgm:prSet>
      <dgm:spPr/>
      <dgm:t>
        <a:bodyPr/>
        <a:lstStyle/>
        <a:p>
          <a:endParaRPr lang="zh-CN" altLang="en-US"/>
        </a:p>
      </dgm:t>
    </dgm:pt>
    <dgm:pt modelId="{F1F9AB63-6895-C84F-8F76-431CCF732F71}" type="pres">
      <dgm:prSet presAssocID="{6C092AE9-3484-6943-8CFD-9F6F283253F4}" presName="level3hierChild" presStyleCnt="0"/>
      <dgm:spPr/>
    </dgm:pt>
    <dgm:pt modelId="{BBAA1566-7C48-1447-8477-65B8CA56E291}" type="pres">
      <dgm:prSet presAssocID="{E4CFC0D5-E5D5-164F-AE39-69C724BE6AAF}" presName="conn2-1" presStyleLbl="parChTrans1D3" presStyleIdx="11" presStyleCnt="13"/>
      <dgm:spPr/>
      <dgm:t>
        <a:bodyPr/>
        <a:lstStyle/>
        <a:p>
          <a:endParaRPr lang="zh-CN" altLang="en-US"/>
        </a:p>
      </dgm:t>
    </dgm:pt>
    <dgm:pt modelId="{C7D4691B-7459-7040-8BE4-9D5B50071A65}" type="pres">
      <dgm:prSet presAssocID="{E4CFC0D5-E5D5-164F-AE39-69C724BE6AAF}" presName="connTx" presStyleLbl="parChTrans1D3" presStyleIdx="11" presStyleCnt="13"/>
      <dgm:spPr/>
      <dgm:t>
        <a:bodyPr/>
        <a:lstStyle/>
        <a:p>
          <a:endParaRPr lang="zh-CN" altLang="en-US"/>
        </a:p>
      </dgm:t>
    </dgm:pt>
    <dgm:pt modelId="{461612C1-15B9-B74D-92CA-597814E34BCE}" type="pres">
      <dgm:prSet presAssocID="{268E6801-B1A3-B94F-8C50-4B10D62CC5E8}" presName="root2" presStyleCnt="0"/>
      <dgm:spPr/>
    </dgm:pt>
    <dgm:pt modelId="{7CBF37D2-212A-2145-9175-2E8A3C7AA690}" type="pres">
      <dgm:prSet presAssocID="{268E6801-B1A3-B94F-8C50-4B10D62CC5E8}" presName="LevelTwoTextNode" presStyleLbl="node3" presStyleIdx="11" presStyleCnt="13" custScaleX="378692" custScaleY="98789">
        <dgm:presLayoutVars>
          <dgm:chPref val="3"/>
        </dgm:presLayoutVars>
      </dgm:prSet>
      <dgm:spPr/>
      <dgm:t>
        <a:bodyPr/>
        <a:lstStyle/>
        <a:p>
          <a:endParaRPr lang="zh-CN" altLang="en-US"/>
        </a:p>
      </dgm:t>
    </dgm:pt>
    <dgm:pt modelId="{EA751945-DD62-0D45-9399-20179F21E3EA}" type="pres">
      <dgm:prSet presAssocID="{268E6801-B1A3-B94F-8C50-4B10D62CC5E8}" presName="level3hierChild" presStyleCnt="0"/>
      <dgm:spPr/>
    </dgm:pt>
    <dgm:pt modelId="{345BA42E-7974-3648-ACE5-FA9249C91B4B}" type="pres">
      <dgm:prSet presAssocID="{82EADAD7-BD4C-CC4D-92B6-D9E7398B5FB5}" presName="conn2-1" presStyleLbl="parChTrans1D3" presStyleIdx="12" presStyleCnt="13"/>
      <dgm:spPr/>
      <dgm:t>
        <a:bodyPr/>
        <a:lstStyle/>
        <a:p>
          <a:endParaRPr lang="zh-CN" altLang="en-US"/>
        </a:p>
      </dgm:t>
    </dgm:pt>
    <dgm:pt modelId="{A88959AE-E0FD-CA4C-90FA-1DA6E194B1EF}" type="pres">
      <dgm:prSet presAssocID="{82EADAD7-BD4C-CC4D-92B6-D9E7398B5FB5}" presName="connTx" presStyleLbl="parChTrans1D3" presStyleIdx="12" presStyleCnt="13"/>
      <dgm:spPr/>
      <dgm:t>
        <a:bodyPr/>
        <a:lstStyle/>
        <a:p>
          <a:endParaRPr lang="zh-CN" altLang="en-US"/>
        </a:p>
      </dgm:t>
    </dgm:pt>
    <dgm:pt modelId="{7544BF6B-505B-EF46-8ECF-FAD7D0B404DB}" type="pres">
      <dgm:prSet presAssocID="{9CF45D15-5DC5-C94E-9894-B8F5839A32D4}" presName="root2" presStyleCnt="0"/>
      <dgm:spPr/>
    </dgm:pt>
    <dgm:pt modelId="{F50FDB4C-62E1-CB4A-A1DC-0837A308C302}" type="pres">
      <dgm:prSet presAssocID="{9CF45D15-5DC5-C94E-9894-B8F5839A32D4}" presName="LevelTwoTextNode" presStyleLbl="node3" presStyleIdx="12" presStyleCnt="13" custScaleX="379379" custScaleY="100618">
        <dgm:presLayoutVars>
          <dgm:chPref val="3"/>
        </dgm:presLayoutVars>
      </dgm:prSet>
      <dgm:spPr/>
      <dgm:t>
        <a:bodyPr/>
        <a:lstStyle/>
        <a:p>
          <a:endParaRPr lang="zh-CN" altLang="en-US"/>
        </a:p>
      </dgm:t>
    </dgm:pt>
    <dgm:pt modelId="{C4C91FA5-1941-D34C-93BB-5A64AE4D31F4}" type="pres">
      <dgm:prSet presAssocID="{9CF45D15-5DC5-C94E-9894-B8F5839A32D4}" presName="level3hierChild" presStyleCnt="0"/>
      <dgm:spPr/>
    </dgm:pt>
  </dgm:ptLst>
  <dgm:cxnLst>
    <dgm:cxn modelId="{C54288D2-CBC6-4AF1-B791-C77EC51E1147}" type="presOf" srcId="{B07F6907-72EF-4FB5-8AA9-AE460DB038BF}" destId="{EF73CCAB-0629-41E1-8833-D189D051280D}" srcOrd="1" destOrd="0" presId="urn:microsoft.com/office/officeart/2005/8/layout/hierarchy2#2"/>
    <dgm:cxn modelId="{ABE7197A-9B53-4711-A40A-0F0D016DC30D}" type="presOf" srcId="{F5E151B5-8D2E-434C-8D8E-1A12C90C17F4}" destId="{4951D80A-4F24-4934-AFA7-5541317833E7}" srcOrd="1" destOrd="0" presId="urn:microsoft.com/office/officeart/2005/8/layout/hierarchy2#2"/>
    <dgm:cxn modelId="{DEAA367D-F27E-4E4D-AF0E-09E133827AAC}" srcId="{6FF2EC04-14A1-4547-9820-BE829659A543}" destId="{C7CC0C78-6E1A-4257-B294-E932171A73D2}" srcOrd="1" destOrd="0" parTransId="{B1046E46-E1A3-4A1D-BCB3-D495E1233883}" sibTransId="{4C985B75-8061-4638-AAE2-CEB784B3E75E}"/>
    <dgm:cxn modelId="{FBEAFE4F-723E-4AB6-A20C-E6F5911D8EDD}" type="presOf" srcId="{82EADAD7-BD4C-CC4D-92B6-D9E7398B5FB5}" destId="{345BA42E-7974-3648-ACE5-FA9249C91B4B}" srcOrd="0" destOrd="0" presId="urn:microsoft.com/office/officeart/2005/8/layout/hierarchy2#2"/>
    <dgm:cxn modelId="{3FD5CD46-1358-4C92-A155-103E6BA39393}" type="presOf" srcId="{9CF45D15-5DC5-C94E-9894-B8F5839A32D4}" destId="{F50FDB4C-62E1-CB4A-A1DC-0837A308C302}" srcOrd="0" destOrd="0" presId="urn:microsoft.com/office/officeart/2005/8/layout/hierarchy2#2"/>
    <dgm:cxn modelId="{53F9B978-0C1D-48CA-BF37-CE4BB52B0A22}" type="presOf" srcId="{6C092AE9-3484-6943-8CFD-9F6F283253F4}" destId="{63174940-D4FF-A34C-8A54-68FA79819252}" srcOrd="0" destOrd="0" presId="urn:microsoft.com/office/officeart/2005/8/layout/hierarchy2#2"/>
    <dgm:cxn modelId="{BFC34684-A0F2-4548-8DE2-49879E836D0F}" type="presOf" srcId="{8C94DB55-8254-42C6-929C-59ABEE2195F2}" destId="{12D3145D-FAFD-4A48-B40B-8A5A1B4878CF}" srcOrd="0" destOrd="0" presId="urn:microsoft.com/office/officeart/2005/8/layout/hierarchy2#2"/>
    <dgm:cxn modelId="{A3D422C2-8BCE-42BB-A747-AF6E2FCCB64F}" type="presOf" srcId="{95BE24DC-F39D-426B-9BD5-4C69A5E6E571}" destId="{3FE6ABA7-E440-4BE0-86F1-DC671DD0B894}" srcOrd="0" destOrd="0" presId="urn:microsoft.com/office/officeart/2005/8/layout/hierarchy2#2"/>
    <dgm:cxn modelId="{8F44D568-AAFE-4423-B3C3-0E1F3F55E01C}" type="presOf" srcId="{B72050F7-0AEC-344A-A77E-9C864EC16666}" destId="{877BC62A-8DF5-894B-BD5F-841A4A8FBCC4}" srcOrd="0" destOrd="0" presId="urn:microsoft.com/office/officeart/2005/8/layout/hierarchy2#2"/>
    <dgm:cxn modelId="{A346C2F4-7E59-4D2E-8DEF-B750098C8639}" type="presOf" srcId="{C7CC0C78-6E1A-4257-B294-E932171A73D2}" destId="{D017F900-3A06-4170-98A1-A92C68237978}" srcOrd="0" destOrd="0" presId="urn:microsoft.com/office/officeart/2005/8/layout/hierarchy2#2"/>
    <dgm:cxn modelId="{B110F7DD-6AC2-DB46-97EE-C7B27599822C}" srcId="{6FF2EC04-14A1-4547-9820-BE829659A543}" destId="{8E32F2FC-799C-FF42-BA02-AEC773A8D32E}" srcOrd="0" destOrd="0" parTransId="{C948361D-DE27-6846-8B92-3795D1331B1F}" sibTransId="{51205161-8773-FF40-8BBE-58BAF70E44B5}"/>
    <dgm:cxn modelId="{37131104-BF1D-47C7-BC20-97B045156502}" srcId="{C7CC0C78-6E1A-4257-B294-E932171A73D2}" destId="{5F331F0C-9908-494A-80C8-FEBCE09DAA96}" srcOrd="1" destOrd="0" parTransId="{93263748-AF4A-4833-BD6C-93D0705EFB33}" sibTransId="{94705EF7-1A4F-4707-84A3-F0D67A5D35A4}"/>
    <dgm:cxn modelId="{20B2694D-BAA2-4E32-8683-8FFC4D3B1C0E}" type="presOf" srcId="{85F49DF3-AD6D-4580-8CDE-960C18170137}" destId="{B0F3D56E-88BD-4778-84C2-87F490CE741E}" srcOrd="1" destOrd="0" presId="urn:microsoft.com/office/officeart/2005/8/layout/hierarchy2#2"/>
    <dgm:cxn modelId="{7E285E0B-70CA-400F-A854-E3375028D6DA}" srcId="{7742C586-2596-49D0-BBAA-EC8BA5A89080}" destId="{8C94DB55-8254-42C6-929C-59ABEE2195F2}" srcOrd="0" destOrd="0" parTransId="{F5E151B5-8D2E-434C-8D8E-1A12C90C17F4}" sibTransId="{29CB051A-3528-47BE-9006-1A0272E33E6D}"/>
    <dgm:cxn modelId="{746E23E5-2B11-49E8-804D-076226D157CA}" type="presOf" srcId="{93263748-AF4A-4833-BD6C-93D0705EFB33}" destId="{988043A8-0E46-40E6-9888-C7324B4CFA02}" srcOrd="0" destOrd="0" presId="urn:microsoft.com/office/officeart/2005/8/layout/hierarchy2#2"/>
    <dgm:cxn modelId="{C348FAE1-CC6E-47AD-8F54-F074B79D7A36}" type="presOf" srcId="{DA57CCA1-767D-8344-B383-EFA51FEE0F90}" destId="{2D69323B-9147-3144-A7FE-55537E12A8E5}" srcOrd="0" destOrd="0" presId="urn:microsoft.com/office/officeart/2005/8/layout/hierarchy2#2"/>
    <dgm:cxn modelId="{C5CEB05E-641D-4DEB-98C3-B3796EF5FDC4}" type="presOf" srcId="{E0B4E872-D3CB-5D42-915B-6724EEC4F89F}" destId="{2E8D6BD9-DA39-0D4E-87CB-F13A49E8F2C3}" srcOrd="0" destOrd="0" presId="urn:microsoft.com/office/officeart/2005/8/layout/hierarchy2#2"/>
    <dgm:cxn modelId="{BA42BD38-6257-4EFC-8D7A-A97DD0927C90}" type="presOf" srcId="{680869C4-80ED-40CD-BEAD-73850ACA8546}" destId="{77C49BBE-04B7-4A5F-AD41-B1A247272C53}" srcOrd="0" destOrd="0" presId="urn:microsoft.com/office/officeart/2005/8/layout/hierarchy2#2"/>
    <dgm:cxn modelId="{85CB9ECA-822E-4197-88D3-57910B902742}" type="presOf" srcId="{E4CFC0D5-E5D5-164F-AE39-69C724BE6AAF}" destId="{BBAA1566-7C48-1447-8477-65B8CA56E291}" srcOrd="0" destOrd="0" presId="urn:microsoft.com/office/officeart/2005/8/layout/hierarchy2#2"/>
    <dgm:cxn modelId="{265A3049-D12E-4161-844D-085491DE9097}" type="presOf" srcId="{F351C733-5008-46DE-A055-8F7913BB822E}" destId="{39885E1E-5D91-44D0-9224-C6BA1A89A331}" srcOrd="1" destOrd="0" presId="urn:microsoft.com/office/officeart/2005/8/layout/hierarchy2#2"/>
    <dgm:cxn modelId="{B98BCF78-2161-4853-B436-DC74CB009EF0}" type="presOf" srcId="{93263748-AF4A-4833-BD6C-93D0705EFB33}" destId="{41A7173B-F838-405C-BEA8-AD4260FF074C}" srcOrd="1" destOrd="0" presId="urn:microsoft.com/office/officeart/2005/8/layout/hierarchy2#2"/>
    <dgm:cxn modelId="{32CFCBED-E3E9-4DE3-A3B3-CCF74FA77982}" type="presOf" srcId="{F4B7B25F-8998-BC4B-9B0D-E4FDECBAA5F9}" destId="{3B61A31A-2F99-9748-9CC3-BD24E16CC9C3}" srcOrd="0" destOrd="0" presId="urn:microsoft.com/office/officeart/2005/8/layout/hierarchy2#2"/>
    <dgm:cxn modelId="{32FF5862-DCC3-F845-8FD4-E4CA71C5A6E0}" srcId="{6FF2EC04-14A1-4547-9820-BE829659A543}" destId="{B72050F7-0AEC-344A-A77E-9C864EC16666}" srcOrd="4" destOrd="0" parTransId="{E0B4E872-D3CB-5D42-915B-6724EEC4F89F}" sibTransId="{D1465818-7A3E-9748-A57C-0A5D6BA002CE}"/>
    <dgm:cxn modelId="{57906099-6716-45A4-9B00-4F6EC382B5D0}" type="presOf" srcId="{7742C586-2596-49D0-BBAA-EC8BA5A89080}" destId="{22CE55B0-37AE-4AB1-87E3-C7205F505EC3}" srcOrd="0" destOrd="0" presId="urn:microsoft.com/office/officeart/2005/8/layout/hierarchy2#2"/>
    <dgm:cxn modelId="{88FF24F8-87F7-4537-9A87-66010A4A11B5}" type="presOf" srcId="{F351C733-5008-46DE-A055-8F7913BB822E}" destId="{4C5F3EB5-F9ED-4470-9278-7535236A751B}" srcOrd="0" destOrd="0" presId="urn:microsoft.com/office/officeart/2005/8/layout/hierarchy2#2"/>
    <dgm:cxn modelId="{3FC7FB3F-19C1-41A0-BAFA-344ECE1D2C61}" type="presOf" srcId="{B1046E46-E1A3-4A1D-BCB3-D495E1233883}" destId="{3959048A-C8FF-4593-B09D-EBACC61FF1FC}" srcOrd="1" destOrd="0" presId="urn:microsoft.com/office/officeart/2005/8/layout/hierarchy2#2"/>
    <dgm:cxn modelId="{C893510B-7E0B-435B-B91E-CE8326217D8A}" type="presOf" srcId="{F6144977-2BE6-430A-ADD2-E27B20BB0DA1}" destId="{330C8E3E-2FAA-46F9-B6A4-70FE7A35E46B}" srcOrd="0" destOrd="0" presId="urn:microsoft.com/office/officeart/2005/8/layout/hierarchy2#2"/>
    <dgm:cxn modelId="{C163DD05-EA84-4EEC-94C7-A11D8F540861}" type="presOf" srcId="{B43F9FC9-A5E5-44F4-B39D-F0BED1F3BD66}" destId="{C1315F4E-8FE0-4327-B35B-4CB079BB1952}" srcOrd="1" destOrd="0" presId="urn:microsoft.com/office/officeart/2005/8/layout/hierarchy2#2"/>
    <dgm:cxn modelId="{54569DC7-7693-4D6D-9687-FC228B1D3ADF}" type="presOf" srcId="{ADA3A610-07D1-41E0-863D-64092FA2EC1D}" destId="{E4D8F2F2-575E-487E-B276-E54DC309C0B2}" srcOrd="1" destOrd="0" presId="urn:microsoft.com/office/officeart/2005/8/layout/hierarchy2#2"/>
    <dgm:cxn modelId="{2B0CF69D-2237-466C-9229-F54DCE107B77}" type="presOf" srcId="{DB7CA38E-B32B-8140-81CB-B6069535A76E}" destId="{5C0EAD00-CDFF-3044-9611-ECBC416DB6CA}" srcOrd="0" destOrd="0" presId="urn:microsoft.com/office/officeart/2005/8/layout/hierarchy2#2"/>
    <dgm:cxn modelId="{C03A1E31-AC75-4546-894F-69708D4B9E05}" type="presOf" srcId="{B1046E46-E1A3-4A1D-BCB3-D495E1233883}" destId="{1AC526DB-A1D8-4FF3-9D61-141E4E7FF82F}" srcOrd="0" destOrd="0" presId="urn:microsoft.com/office/officeart/2005/8/layout/hierarchy2#2"/>
    <dgm:cxn modelId="{95093E52-1B2B-4871-8D43-26FE4D2FD9E6}" type="presOf" srcId="{E4CFC0D5-E5D5-164F-AE39-69C724BE6AAF}" destId="{C7D4691B-7459-7040-8BE4-9D5B50071A65}" srcOrd="1" destOrd="0" presId="urn:microsoft.com/office/officeart/2005/8/layout/hierarchy2#2"/>
    <dgm:cxn modelId="{9662016D-1889-46D1-9F81-BB8EC4FFDB8E}" srcId="{6FF2EC04-14A1-4547-9820-BE829659A543}" destId="{53C882AA-5F74-4221-A217-555F44B6C417}" srcOrd="2" destOrd="0" parTransId="{ADA3A610-07D1-41E0-863D-64092FA2EC1D}" sibTransId="{D71ADC81-4654-444A-9228-8023568094D5}"/>
    <dgm:cxn modelId="{CDBEF7B5-82D7-4361-8D31-75BF7D0AD913}" type="presOf" srcId="{8E32F2FC-799C-FF42-BA02-AEC773A8D32E}" destId="{D6EC064D-19A0-1E43-A133-E3161A5565C4}" srcOrd="0" destOrd="0" presId="urn:microsoft.com/office/officeart/2005/8/layout/hierarchy2#2"/>
    <dgm:cxn modelId="{AA837A75-BC51-40F6-9956-302227971373}" srcId="{53C882AA-5F74-4221-A217-555F44B6C417}" destId="{1A7E7299-A7E0-4E67-AFBD-E8605C926B82}" srcOrd="1" destOrd="0" parTransId="{DE0CD232-0923-42CE-B0A0-335E9BDE84F5}" sibTransId="{25D0D2D7-B197-4A8B-85B0-F6DF42BB4BC6}"/>
    <dgm:cxn modelId="{64BE5D0C-79D3-4A0C-A43C-8F08FCA6A69E}" type="presOf" srcId="{F4B7B25F-8998-BC4B-9B0D-E4FDECBAA5F9}" destId="{CB8D248D-62A5-A64D-AAE4-372A221BFDD6}" srcOrd="1" destOrd="0" presId="urn:microsoft.com/office/officeart/2005/8/layout/hierarchy2#2"/>
    <dgm:cxn modelId="{1C9689D9-D9C2-481E-A3EE-FA68750C262F}" type="presOf" srcId="{0E99C16E-1C94-4E48-97AD-3ABA04FDFA0E}" destId="{2ED57C3B-66E9-4349-9320-C8CF0B626671}" srcOrd="1" destOrd="0" presId="urn:microsoft.com/office/officeart/2005/8/layout/hierarchy2#2"/>
    <dgm:cxn modelId="{A2D5108D-2016-4792-960D-93316BF4B910}" type="presOf" srcId="{818A2E1D-FD6C-AA4A-91E4-76B551377B36}" destId="{01B312EF-9B11-984D-B543-FE14D3308F2B}" srcOrd="0" destOrd="0" presId="urn:microsoft.com/office/officeart/2005/8/layout/hierarchy2#2"/>
    <dgm:cxn modelId="{0C9B7AA4-1693-EB44-B0B7-237797718445}" srcId="{B72050F7-0AEC-344A-A77E-9C864EC16666}" destId="{9CF45D15-5DC5-C94E-9894-B8F5839A32D4}" srcOrd="2" destOrd="0" parTransId="{82EADAD7-BD4C-CC4D-92B6-D9E7398B5FB5}" sibTransId="{AEAC0EB9-B431-764D-8812-3248C1EB9B28}"/>
    <dgm:cxn modelId="{75EBE3A4-B702-0549-A0B6-7F23B036C906}" srcId="{8E32F2FC-799C-FF42-BA02-AEC773A8D32E}" destId="{DA57CCA1-767D-8344-B383-EFA51FEE0F90}" srcOrd="0" destOrd="0" parTransId="{0E99C16E-1C94-4E48-97AD-3ABA04FDFA0E}" sibTransId="{B168ACBD-A5FD-984A-90D9-1622931E4FF5}"/>
    <dgm:cxn modelId="{65E80E23-D153-4A34-81BC-A7F548978424}" type="presOf" srcId="{ADA3A610-07D1-41E0-863D-64092FA2EC1D}" destId="{C4109B7D-2CC8-42AD-8CEF-AC0A023A4A84}" srcOrd="0" destOrd="0" presId="urn:microsoft.com/office/officeart/2005/8/layout/hierarchy2#2"/>
    <dgm:cxn modelId="{5F6ED7B9-1BAE-441E-8CDA-3DE5653E0098}" type="presOf" srcId="{268E6801-B1A3-B94F-8C50-4B10D62CC5E8}" destId="{7CBF37D2-212A-2145-9175-2E8A3C7AA690}" srcOrd="0" destOrd="0" presId="urn:microsoft.com/office/officeart/2005/8/layout/hierarchy2#2"/>
    <dgm:cxn modelId="{69B55A5D-2EA5-4AB3-AEFC-A9381FE9F1C1}" type="presOf" srcId="{53C882AA-5F74-4221-A217-555F44B6C417}" destId="{530A676D-924F-4A98-A275-862818927D11}" srcOrd="0" destOrd="0" presId="urn:microsoft.com/office/officeart/2005/8/layout/hierarchy2#2"/>
    <dgm:cxn modelId="{273FECC5-40A5-4212-8BD9-E90ED0F25BF0}" srcId="{6FF2EC04-14A1-4547-9820-BE829659A543}" destId="{7742C586-2596-49D0-BBAA-EC8BA5A89080}" srcOrd="3" destOrd="0" parTransId="{F351C733-5008-46DE-A055-8F7913BB822E}" sibTransId="{BEE58482-596D-414B-93D2-5DBF4759932B}"/>
    <dgm:cxn modelId="{B5461B2E-05CD-41E9-9D1B-098917461317}" type="presOf" srcId="{2FF61763-684C-448F-BB71-349E24F6AA6C}" destId="{B1EE1361-7E9A-47F9-AA5D-FFF2E5745630}" srcOrd="0" destOrd="0" presId="urn:microsoft.com/office/officeart/2005/8/layout/hierarchy2#2"/>
    <dgm:cxn modelId="{DF521ADB-D968-4BF8-9B1D-F67DE99E0C0D}" type="presOf" srcId="{0E99C16E-1C94-4E48-97AD-3ABA04FDFA0E}" destId="{28B36A26-C5D7-4549-B8DA-915F5A0FF3CB}" srcOrd="0" destOrd="0" presId="urn:microsoft.com/office/officeart/2005/8/layout/hierarchy2#2"/>
    <dgm:cxn modelId="{3BB1D4E7-BB94-4B8F-8339-48B48EB4741D}" type="presOf" srcId="{DE0CD232-0923-42CE-B0A0-335E9BDE84F5}" destId="{51492E33-325D-474F-BCE5-6AC4CD9F0DD3}" srcOrd="0" destOrd="0" presId="urn:microsoft.com/office/officeart/2005/8/layout/hierarchy2#2"/>
    <dgm:cxn modelId="{F3183FF8-BE86-486A-B8CE-5837FC6A5FEB}" type="presOf" srcId="{DE0CD232-0923-42CE-B0A0-335E9BDE84F5}" destId="{DBA24FE6-82DF-4467-B779-BCD0363E93D5}" srcOrd="1" destOrd="0" presId="urn:microsoft.com/office/officeart/2005/8/layout/hierarchy2#2"/>
    <dgm:cxn modelId="{23D43A82-F370-4D88-8553-DCD188957BFA}" type="presOf" srcId="{E0B4E872-D3CB-5D42-915B-6724EEC4F89F}" destId="{C8391C35-619C-F34F-A94D-671FFD0CD4C4}" srcOrd="1" destOrd="0" presId="urn:microsoft.com/office/officeart/2005/8/layout/hierarchy2#2"/>
    <dgm:cxn modelId="{05364469-E89B-4AA7-BEB2-6459E6E140CA}" srcId="{C7CC0C78-6E1A-4257-B294-E932171A73D2}" destId="{4C3F0903-7231-4805-B1CB-C2DE7D23D474}" srcOrd="3" destOrd="0" parTransId="{B07F6907-72EF-4FB5-8AA9-AE460DB038BF}" sibTransId="{E0EDCBA2-9D11-415E-BD4B-C6C467FF7067}"/>
    <dgm:cxn modelId="{1D179783-09EC-4EF1-AAA3-5ECFFD4E17E7}" type="presOf" srcId="{680869C4-80ED-40CD-BEAD-73850ACA8546}" destId="{16BB4CFB-DED8-43AC-8175-8F8B4EB05FBC}" srcOrd="1" destOrd="0" presId="urn:microsoft.com/office/officeart/2005/8/layout/hierarchy2#2"/>
    <dgm:cxn modelId="{E338F7FA-DCD6-41C6-AACE-865FD32276C0}" type="presOf" srcId="{95BE24DC-F39D-426B-9BD5-4C69A5E6E571}" destId="{9434A600-6A5D-490E-9C1E-2F8E5DF50D53}" srcOrd="1" destOrd="0" presId="urn:microsoft.com/office/officeart/2005/8/layout/hierarchy2#2"/>
    <dgm:cxn modelId="{2D921AE8-E77D-4739-96EF-020584157FCE}" type="presOf" srcId="{85F49DF3-AD6D-4580-8CDE-960C18170137}" destId="{3901F148-1131-49D9-A2C8-D6694CA37CCA}" srcOrd="0" destOrd="0" presId="urn:microsoft.com/office/officeart/2005/8/layout/hierarchy2#2"/>
    <dgm:cxn modelId="{704DAF10-7ED3-4551-A0AE-B622DF9E1A18}" type="presOf" srcId="{59E6C8F2-8E21-43DC-9B73-8F7B036C69EB}" destId="{D7EF1D43-BA5C-49E6-BEF2-47426A1FC9ED}" srcOrd="0" destOrd="0" presId="urn:microsoft.com/office/officeart/2005/8/layout/hierarchy2#2"/>
    <dgm:cxn modelId="{4C0DF461-4B33-1E40-B6A9-483C0CEF84B9}" srcId="{818A2E1D-FD6C-AA4A-91E4-76B551377B36}" destId="{6FF2EC04-14A1-4547-9820-BE829659A543}" srcOrd="0" destOrd="0" parTransId="{35060C94-22A5-1E4A-892C-8BC3BF79F413}" sibTransId="{9C0DBAEE-0577-9742-808C-8165D3E22168}"/>
    <dgm:cxn modelId="{C2E7BF4F-3201-8E49-94EF-02A31E431BC7}" srcId="{B72050F7-0AEC-344A-A77E-9C864EC16666}" destId="{268E6801-B1A3-B94F-8C50-4B10D62CC5E8}" srcOrd="1" destOrd="0" parTransId="{E4CFC0D5-E5D5-164F-AE39-69C724BE6AAF}" sibTransId="{3E266ABD-199D-2949-BCBF-86E42F2CA601}"/>
    <dgm:cxn modelId="{91011945-B91D-4D87-A424-AFCC92A8A178}" type="presOf" srcId="{82EADAD7-BD4C-CC4D-92B6-D9E7398B5FB5}" destId="{A88959AE-E0FD-CA4C-90FA-1DA6E194B1EF}" srcOrd="1" destOrd="0" presId="urn:microsoft.com/office/officeart/2005/8/layout/hierarchy2#2"/>
    <dgm:cxn modelId="{E626C408-67FB-BD41-A0D6-C5707B351EB4}" srcId="{B72050F7-0AEC-344A-A77E-9C864EC16666}" destId="{6C092AE9-3484-6943-8CFD-9F6F283253F4}" srcOrd="0" destOrd="0" parTransId="{DB7CA38E-B32B-8140-81CB-B6069535A76E}" sibTransId="{B0A9FC1A-8F54-B84F-9C6F-0669E7C5488D}"/>
    <dgm:cxn modelId="{0264B7B9-BB93-4954-A4DB-2E7612D3187F}" srcId="{C7CC0C78-6E1A-4257-B294-E932171A73D2}" destId="{2FF61763-684C-448F-BB71-349E24F6AA6C}" srcOrd="2" destOrd="0" parTransId="{B43F9FC9-A5E5-44F4-B39D-F0BED1F3BD66}" sibTransId="{31068F9E-93D5-4FEB-A13F-E27B4A3F6032}"/>
    <dgm:cxn modelId="{76740F8E-78F3-42E4-9790-879FCFFF1BE7}" type="presOf" srcId="{6FF2EC04-14A1-4547-9820-BE829659A543}" destId="{07942AF0-9A4A-744E-9905-14E1976EB262}" srcOrd="0" destOrd="0" presId="urn:microsoft.com/office/officeart/2005/8/layout/hierarchy2#2"/>
    <dgm:cxn modelId="{4942E13E-B3D8-4521-941C-87D91FADFEBD}" srcId="{53C882AA-5F74-4221-A217-555F44B6C417}" destId="{F6144977-2BE6-430A-ADD2-E27B20BB0DA1}" srcOrd="0" destOrd="0" parTransId="{95BE24DC-F39D-426B-9BD5-4C69A5E6E571}" sibTransId="{3E25C74E-3FF9-4D76-8718-9603D7E2E268}"/>
    <dgm:cxn modelId="{BE143160-2709-4E9A-9FAC-FCAA95638E0E}" srcId="{C7CC0C78-6E1A-4257-B294-E932171A73D2}" destId="{59E6C8F2-8E21-43DC-9B73-8F7B036C69EB}" srcOrd="0" destOrd="0" parTransId="{85F49DF3-AD6D-4580-8CDE-960C18170137}" sibTransId="{360D2391-E911-466E-9FCA-80CC5F068462}"/>
    <dgm:cxn modelId="{32FF8C55-C0C4-460A-88A9-AE01DA1A5C9C}" type="presOf" srcId="{11185104-EF99-46A5-A23D-3CFE36F12619}" destId="{E7459DDA-9F3E-4A3C-97E3-57DB36A6B584}" srcOrd="0" destOrd="0" presId="urn:microsoft.com/office/officeart/2005/8/layout/hierarchy2#2"/>
    <dgm:cxn modelId="{2D7A9DDD-037C-4911-88F3-95A84D9E74FD}" type="presOf" srcId="{5F331F0C-9908-494A-80C8-FEBCE09DAA96}" destId="{82592A53-F7C7-427B-B34E-0FA599D51D2F}" srcOrd="0" destOrd="0" presId="urn:microsoft.com/office/officeart/2005/8/layout/hierarchy2#2"/>
    <dgm:cxn modelId="{595FA237-6816-4427-BACD-C46B6BE70142}" type="presOf" srcId="{F5E151B5-8D2E-434C-8D8E-1A12C90C17F4}" destId="{525D896B-9BF9-4F96-95D0-11CF7B35CBEB}" srcOrd="0" destOrd="0" presId="urn:microsoft.com/office/officeart/2005/8/layout/hierarchy2#2"/>
    <dgm:cxn modelId="{0C9EB92B-F805-40D5-ACEA-247E3115AAA5}" srcId="{53C882AA-5F74-4221-A217-555F44B6C417}" destId="{11185104-EF99-46A5-A23D-3CFE36F12619}" srcOrd="2" destOrd="0" parTransId="{680869C4-80ED-40CD-BEAD-73850ACA8546}" sibTransId="{B6F4C974-77DB-4BB5-B594-4E3382A937B8}"/>
    <dgm:cxn modelId="{CBA8206B-FB94-4A75-8603-FE5EEBEC9A87}" type="presOf" srcId="{4FE2BCA6-0B12-8149-B453-B0898014A3A5}" destId="{813B0ACC-0CC7-2547-8F81-551D74E350AD}" srcOrd="0" destOrd="0" presId="urn:microsoft.com/office/officeart/2005/8/layout/hierarchy2#2"/>
    <dgm:cxn modelId="{7A92C9A9-2E8A-4A3E-88C8-DC9DEB21669B}" type="presOf" srcId="{1A7E7299-A7E0-4E67-AFBD-E8605C926B82}" destId="{34900F7B-D861-4A17-B646-F6532F4FCC5E}" srcOrd="0" destOrd="0" presId="urn:microsoft.com/office/officeart/2005/8/layout/hierarchy2#2"/>
    <dgm:cxn modelId="{A6079B41-6A34-4716-B9A4-BB483855E267}" type="presOf" srcId="{B07F6907-72EF-4FB5-8AA9-AE460DB038BF}" destId="{4012A954-D2B7-4ACF-990E-48D9B35DAEDF}" srcOrd="0" destOrd="0" presId="urn:microsoft.com/office/officeart/2005/8/layout/hierarchy2#2"/>
    <dgm:cxn modelId="{D54C80E4-2C10-433E-89E4-D9B93A290230}" type="presOf" srcId="{4C3F0903-7231-4805-B1CB-C2DE7D23D474}" destId="{0304029A-F6E2-457B-9F4A-109862DC6D80}" srcOrd="0" destOrd="0" presId="urn:microsoft.com/office/officeart/2005/8/layout/hierarchy2#2"/>
    <dgm:cxn modelId="{3E5507A8-7713-4440-8B90-FA2C2D920A0F}" type="presOf" srcId="{B43F9FC9-A5E5-44F4-B39D-F0BED1F3BD66}" destId="{C1223E32-D40B-41F6-92BC-F6668B8CAB39}" srcOrd="0" destOrd="0" presId="urn:microsoft.com/office/officeart/2005/8/layout/hierarchy2#2"/>
    <dgm:cxn modelId="{F9294A78-02A1-4859-97A3-DD68D131185D}" type="presOf" srcId="{C948361D-DE27-6846-8B92-3795D1331B1F}" destId="{D4EB8535-350C-7445-ABEF-FB1586523563}" srcOrd="0" destOrd="0" presId="urn:microsoft.com/office/officeart/2005/8/layout/hierarchy2#2"/>
    <dgm:cxn modelId="{F24B7D39-76FC-45D6-BA26-D320E96EC720}" type="presOf" srcId="{DB7CA38E-B32B-8140-81CB-B6069535A76E}" destId="{8D983512-FAE7-4643-90FA-92571C3BE3D6}" srcOrd="1" destOrd="0" presId="urn:microsoft.com/office/officeart/2005/8/layout/hierarchy2#2"/>
    <dgm:cxn modelId="{4243E78D-C1A7-B14D-862D-D8C51AFAE74A}" srcId="{8E32F2FC-799C-FF42-BA02-AEC773A8D32E}" destId="{4FE2BCA6-0B12-8149-B453-B0898014A3A5}" srcOrd="1" destOrd="0" parTransId="{F4B7B25F-8998-BC4B-9B0D-E4FDECBAA5F9}" sibTransId="{93C0197A-ABCB-E243-88C0-127B0B306E22}"/>
    <dgm:cxn modelId="{4F72A698-7D5D-4AC0-B0FC-A0B2A1492A0F}" type="presOf" srcId="{C948361D-DE27-6846-8B92-3795D1331B1F}" destId="{B450E4BB-C0EC-BD4D-BFB9-5A91C0EB9F2B}" srcOrd="1" destOrd="0" presId="urn:microsoft.com/office/officeart/2005/8/layout/hierarchy2#2"/>
    <dgm:cxn modelId="{5F340E57-BDB9-4F19-9AC7-8AF3219A0CC1}" type="presParOf" srcId="{01B312EF-9B11-984D-B543-FE14D3308F2B}" destId="{8EB35081-12B1-2343-9FE3-272DC45CECAB}" srcOrd="0" destOrd="0" presId="urn:microsoft.com/office/officeart/2005/8/layout/hierarchy2#2"/>
    <dgm:cxn modelId="{A6491F69-5FE5-4F79-8D53-9AA47ACEF131}" type="presParOf" srcId="{8EB35081-12B1-2343-9FE3-272DC45CECAB}" destId="{07942AF0-9A4A-744E-9905-14E1976EB262}" srcOrd="0" destOrd="0" presId="urn:microsoft.com/office/officeart/2005/8/layout/hierarchy2#2"/>
    <dgm:cxn modelId="{3F17A3F1-0B79-4649-A1C1-725E261C9A68}" type="presParOf" srcId="{8EB35081-12B1-2343-9FE3-272DC45CECAB}" destId="{7C52AABC-16E1-F242-B659-F7FE25AEBD3B}" srcOrd="1" destOrd="0" presId="urn:microsoft.com/office/officeart/2005/8/layout/hierarchy2#2"/>
    <dgm:cxn modelId="{68CC8AA5-8FE8-4B91-9F41-A4FD1D731B3D}" type="presParOf" srcId="{7C52AABC-16E1-F242-B659-F7FE25AEBD3B}" destId="{D4EB8535-350C-7445-ABEF-FB1586523563}" srcOrd="0" destOrd="0" presId="urn:microsoft.com/office/officeart/2005/8/layout/hierarchy2#2"/>
    <dgm:cxn modelId="{A7344232-79EF-4ECF-A7EB-135665C95A77}" type="presParOf" srcId="{D4EB8535-350C-7445-ABEF-FB1586523563}" destId="{B450E4BB-C0EC-BD4D-BFB9-5A91C0EB9F2B}" srcOrd="0" destOrd="0" presId="urn:microsoft.com/office/officeart/2005/8/layout/hierarchy2#2"/>
    <dgm:cxn modelId="{A284AB9E-0697-46F2-8898-DC016CF42193}" type="presParOf" srcId="{7C52AABC-16E1-F242-B659-F7FE25AEBD3B}" destId="{9875D044-F92B-8C44-81E7-FA2C1077D3E4}" srcOrd="1" destOrd="0" presId="urn:microsoft.com/office/officeart/2005/8/layout/hierarchy2#2"/>
    <dgm:cxn modelId="{7D3CF521-EDC7-488B-891B-8AA2A1908D30}" type="presParOf" srcId="{9875D044-F92B-8C44-81E7-FA2C1077D3E4}" destId="{D6EC064D-19A0-1E43-A133-E3161A5565C4}" srcOrd="0" destOrd="0" presId="urn:microsoft.com/office/officeart/2005/8/layout/hierarchy2#2"/>
    <dgm:cxn modelId="{0FE6D2A6-592F-4A9F-BC43-C49B20CEA462}" type="presParOf" srcId="{9875D044-F92B-8C44-81E7-FA2C1077D3E4}" destId="{78605608-B3C6-E941-9C95-7AE62E6D61D9}" srcOrd="1" destOrd="0" presId="urn:microsoft.com/office/officeart/2005/8/layout/hierarchy2#2"/>
    <dgm:cxn modelId="{1A66DAEB-A46F-4FAE-A8CB-DC5692E9FFDF}" type="presParOf" srcId="{78605608-B3C6-E941-9C95-7AE62E6D61D9}" destId="{28B36A26-C5D7-4549-B8DA-915F5A0FF3CB}" srcOrd="0" destOrd="0" presId="urn:microsoft.com/office/officeart/2005/8/layout/hierarchy2#2"/>
    <dgm:cxn modelId="{0D5FC67F-83E6-481E-93E9-CF254ED8EF09}" type="presParOf" srcId="{28B36A26-C5D7-4549-B8DA-915F5A0FF3CB}" destId="{2ED57C3B-66E9-4349-9320-C8CF0B626671}" srcOrd="0" destOrd="0" presId="urn:microsoft.com/office/officeart/2005/8/layout/hierarchy2#2"/>
    <dgm:cxn modelId="{84B698F9-739E-4A05-B6AC-F698947E9A0D}" type="presParOf" srcId="{78605608-B3C6-E941-9C95-7AE62E6D61D9}" destId="{8AE989B7-83E7-3948-90F3-30AAC8ADBF90}" srcOrd="1" destOrd="0" presId="urn:microsoft.com/office/officeart/2005/8/layout/hierarchy2#2"/>
    <dgm:cxn modelId="{B13FFD7C-0088-4796-BFC7-E9EBDA4132D9}" type="presParOf" srcId="{8AE989B7-83E7-3948-90F3-30AAC8ADBF90}" destId="{2D69323B-9147-3144-A7FE-55537E12A8E5}" srcOrd="0" destOrd="0" presId="urn:microsoft.com/office/officeart/2005/8/layout/hierarchy2#2"/>
    <dgm:cxn modelId="{707A93C0-15DB-40F8-9188-7A91BC044A4D}" type="presParOf" srcId="{8AE989B7-83E7-3948-90F3-30AAC8ADBF90}" destId="{9D77F896-B544-2746-A45A-6EC74E404FDE}" srcOrd="1" destOrd="0" presId="urn:microsoft.com/office/officeart/2005/8/layout/hierarchy2#2"/>
    <dgm:cxn modelId="{B92F728B-FC7B-4963-A00D-85243268DFAE}" type="presParOf" srcId="{78605608-B3C6-E941-9C95-7AE62E6D61D9}" destId="{3B61A31A-2F99-9748-9CC3-BD24E16CC9C3}" srcOrd="2" destOrd="0" presId="urn:microsoft.com/office/officeart/2005/8/layout/hierarchy2#2"/>
    <dgm:cxn modelId="{7B87F443-F9EE-44D6-860B-EFE89A8E6308}" type="presParOf" srcId="{3B61A31A-2F99-9748-9CC3-BD24E16CC9C3}" destId="{CB8D248D-62A5-A64D-AAE4-372A221BFDD6}" srcOrd="0" destOrd="0" presId="urn:microsoft.com/office/officeart/2005/8/layout/hierarchy2#2"/>
    <dgm:cxn modelId="{5D14D3EC-14BC-4397-B7BA-90F8938B37F3}" type="presParOf" srcId="{78605608-B3C6-E941-9C95-7AE62E6D61D9}" destId="{CF913319-4FFC-5C49-91A9-CCE6D56E364C}" srcOrd="3" destOrd="0" presId="urn:microsoft.com/office/officeart/2005/8/layout/hierarchy2#2"/>
    <dgm:cxn modelId="{C257187A-5932-4A25-A966-0CA181773814}" type="presParOf" srcId="{CF913319-4FFC-5C49-91A9-CCE6D56E364C}" destId="{813B0ACC-0CC7-2547-8F81-551D74E350AD}" srcOrd="0" destOrd="0" presId="urn:microsoft.com/office/officeart/2005/8/layout/hierarchy2#2"/>
    <dgm:cxn modelId="{9DFFA527-E6B9-43D8-88E4-D17B0358E885}" type="presParOf" srcId="{CF913319-4FFC-5C49-91A9-CCE6D56E364C}" destId="{B25D8BFE-A59A-7B41-B26D-12BF32B105FB}" srcOrd="1" destOrd="0" presId="urn:microsoft.com/office/officeart/2005/8/layout/hierarchy2#2"/>
    <dgm:cxn modelId="{50C862F5-6F39-40F5-9A6C-2A5067EBC943}" type="presParOf" srcId="{7C52AABC-16E1-F242-B659-F7FE25AEBD3B}" destId="{1AC526DB-A1D8-4FF3-9D61-141E4E7FF82F}" srcOrd="2" destOrd="0" presId="urn:microsoft.com/office/officeart/2005/8/layout/hierarchy2#2"/>
    <dgm:cxn modelId="{050669EF-F0E1-418F-93C2-29B6F4197BC9}" type="presParOf" srcId="{1AC526DB-A1D8-4FF3-9D61-141E4E7FF82F}" destId="{3959048A-C8FF-4593-B09D-EBACC61FF1FC}" srcOrd="0" destOrd="0" presId="urn:microsoft.com/office/officeart/2005/8/layout/hierarchy2#2"/>
    <dgm:cxn modelId="{B8E26B4B-ACAD-4E88-A2C7-9BA28F814CAF}" type="presParOf" srcId="{7C52AABC-16E1-F242-B659-F7FE25AEBD3B}" destId="{F9631171-7394-41C2-BDED-9432416924DF}" srcOrd="3" destOrd="0" presId="urn:microsoft.com/office/officeart/2005/8/layout/hierarchy2#2"/>
    <dgm:cxn modelId="{27B19207-5112-4578-BEDE-1CB8516A08E4}" type="presParOf" srcId="{F9631171-7394-41C2-BDED-9432416924DF}" destId="{D017F900-3A06-4170-98A1-A92C68237978}" srcOrd="0" destOrd="0" presId="urn:microsoft.com/office/officeart/2005/8/layout/hierarchy2#2"/>
    <dgm:cxn modelId="{83851F11-643E-4CF9-BE07-98690A638DC0}" type="presParOf" srcId="{F9631171-7394-41C2-BDED-9432416924DF}" destId="{F87FCA5D-A7CE-4139-819B-3C25CC88690B}" srcOrd="1" destOrd="0" presId="urn:microsoft.com/office/officeart/2005/8/layout/hierarchy2#2"/>
    <dgm:cxn modelId="{A6EC609B-6E1A-4CA9-A404-2B26EB58444D}" type="presParOf" srcId="{F87FCA5D-A7CE-4139-819B-3C25CC88690B}" destId="{3901F148-1131-49D9-A2C8-D6694CA37CCA}" srcOrd="0" destOrd="0" presId="urn:microsoft.com/office/officeart/2005/8/layout/hierarchy2#2"/>
    <dgm:cxn modelId="{4A4736EA-AFA0-4D65-8917-08B8F2D3A174}" type="presParOf" srcId="{3901F148-1131-49D9-A2C8-D6694CA37CCA}" destId="{B0F3D56E-88BD-4778-84C2-87F490CE741E}" srcOrd="0" destOrd="0" presId="urn:microsoft.com/office/officeart/2005/8/layout/hierarchy2#2"/>
    <dgm:cxn modelId="{E169F6CB-1B2E-4B2D-887A-EEF66B4DC617}" type="presParOf" srcId="{F87FCA5D-A7CE-4139-819B-3C25CC88690B}" destId="{7344D59D-5930-42F3-9D31-CB34F0BE473B}" srcOrd="1" destOrd="0" presId="urn:microsoft.com/office/officeart/2005/8/layout/hierarchy2#2"/>
    <dgm:cxn modelId="{9E6DE595-667E-42AD-BFD7-7B0CF1C5FBFD}" type="presParOf" srcId="{7344D59D-5930-42F3-9D31-CB34F0BE473B}" destId="{D7EF1D43-BA5C-49E6-BEF2-47426A1FC9ED}" srcOrd="0" destOrd="0" presId="urn:microsoft.com/office/officeart/2005/8/layout/hierarchy2#2"/>
    <dgm:cxn modelId="{A5D83FC0-F477-4B1E-A077-201907E412F8}" type="presParOf" srcId="{7344D59D-5930-42F3-9D31-CB34F0BE473B}" destId="{B2AD77B3-BB7E-4F48-8F61-BE5A0C99B78C}" srcOrd="1" destOrd="0" presId="urn:microsoft.com/office/officeart/2005/8/layout/hierarchy2#2"/>
    <dgm:cxn modelId="{3D47E296-10E5-4308-AD05-1D580FA1555D}" type="presParOf" srcId="{F87FCA5D-A7CE-4139-819B-3C25CC88690B}" destId="{988043A8-0E46-40E6-9888-C7324B4CFA02}" srcOrd="2" destOrd="0" presId="urn:microsoft.com/office/officeart/2005/8/layout/hierarchy2#2"/>
    <dgm:cxn modelId="{952BBA6F-A945-4D4B-AA8D-5213810F0813}" type="presParOf" srcId="{988043A8-0E46-40E6-9888-C7324B4CFA02}" destId="{41A7173B-F838-405C-BEA8-AD4260FF074C}" srcOrd="0" destOrd="0" presId="urn:microsoft.com/office/officeart/2005/8/layout/hierarchy2#2"/>
    <dgm:cxn modelId="{D0377921-9B83-4019-80EE-79F0000ADE56}" type="presParOf" srcId="{F87FCA5D-A7CE-4139-819B-3C25CC88690B}" destId="{1702E27B-B6E4-410E-BAA4-2AFF6374FF11}" srcOrd="3" destOrd="0" presId="urn:microsoft.com/office/officeart/2005/8/layout/hierarchy2#2"/>
    <dgm:cxn modelId="{F137EF40-921C-402B-9D13-60301D5EB426}" type="presParOf" srcId="{1702E27B-B6E4-410E-BAA4-2AFF6374FF11}" destId="{82592A53-F7C7-427B-B34E-0FA599D51D2F}" srcOrd="0" destOrd="0" presId="urn:microsoft.com/office/officeart/2005/8/layout/hierarchy2#2"/>
    <dgm:cxn modelId="{76DFC449-C343-44A5-A225-DB4834EFEDA8}" type="presParOf" srcId="{1702E27B-B6E4-410E-BAA4-2AFF6374FF11}" destId="{84F50410-0BB5-4A35-BCFF-F1EF35504648}" srcOrd="1" destOrd="0" presId="urn:microsoft.com/office/officeart/2005/8/layout/hierarchy2#2"/>
    <dgm:cxn modelId="{3334C521-97EC-4CB4-B1D1-67642BC2BFE7}" type="presParOf" srcId="{F87FCA5D-A7CE-4139-819B-3C25CC88690B}" destId="{C1223E32-D40B-41F6-92BC-F6668B8CAB39}" srcOrd="4" destOrd="0" presId="urn:microsoft.com/office/officeart/2005/8/layout/hierarchy2#2"/>
    <dgm:cxn modelId="{5B6C8D0D-EC11-4E4E-9DA1-8FF5B5A8CED2}" type="presParOf" srcId="{C1223E32-D40B-41F6-92BC-F6668B8CAB39}" destId="{C1315F4E-8FE0-4327-B35B-4CB079BB1952}" srcOrd="0" destOrd="0" presId="urn:microsoft.com/office/officeart/2005/8/layout/hierarchy2#2"/>
    <dgm:cxn modelId="{23A278BD-A3E5-4C8E-8100-EAF3522AC692}" type="presParOf" srcId="{F87FCA5D-A7CE-4139-819B-3C25CC88690B}" destId="{1C9A8DBE-E5E5-4E97-ACD1-49EBDE7EB747}" srcOrd="5" destOrd="0" presId="urn:microsoft.com/office/officeart/2005/8/layout/hierarchy2#2"/>
    <dgm:cxn modelId="{F138D2B1-CC10-4283-87D8-5BC3DAB9177B}" type="presParOf" srcId="{1C9A8DBE-E5E5-4E97-ACD1-49EBDE7EB747}" destId="{B1EE1361-7E9A-47F9-AA5D-FFF2E5745630}" srcOrd="0" destOrd="0" presId="urn:microsoft.com/office/officeart/2005/8/layout/hierarchy2#2"/>
    <dgm:cxn modelId="{04BCE289-106B-46F8-8C59-1F8DFD352178}" type="presParOf" srcId="{1C9A8DBE-E5E5-4E97-ACD1-49EBDE7EB747}" destId="{A357A97B-2FC6-4E4C-8AC8-DD23E70D1FE5}" srcOrd="1" destOrd="0" presId="urn:microsoft.com/office/officeart/2005/8/layout/hierarchy2#2"/>
    <dgm:cxn modelId="{0D6ECDDA-178B-4E5A-BFE9-8AF368A58288}" type="presParOf" srcId="{F87FCA5D-A7CE-4139-819B-3C25CC88690B}" destId="{4012A954-D2B7-4ACF-990E-48D9B35DAEDF}" srcOrd="6" destOrd="0" presId="urn:microsoft.com/office/officeart/2005/8/layout/hierarchy2#2"/>
    <dgm:cxn modelId="{3AE04813-9603-495D-A93D-FB2FD4344344}" type="presParOf" srcId="{4012A954-D2B7-4ACF-990E-48D9B35DAEDF}" destId="{EF73CCAB-0629-41E1-8833-D189D051280D}" srcOrd="0" destOrd="0" presId="urn:microsoft.com/office/officeart/2005/8/layout/hierarchy2#2"/>
    <dgm:cxn modelId="{DC9AF9D7-868F-4910-AB0D-6EF6E3A3300B}" type="presParOf" srcId="{F87FCA5D-A7CE-4139-819B-3C25CC88690B}" destId="{E983ABB0-4F8A-4938-8B7B-08F231515822}" srcOrd="7" destOrd="0" presId="urn:microsoft.com/office/officeart/2005/8/layout/hierarchy2#2"/>
    <dgm:cxn modelId="{8AE3089C-30F1-407E-80DC-B6A7158F096C}" type="presParOf" srcId="{E983ABB0-4F8A-4938-8B7B-08F231515822}" destId="{0304029A-F6E2-457B-9F4A-109862DC6D80}" srcOrd="0" destOrd="0" presId="urn:microsoft.com/office/officeart/2005/8/layout/hierarchy2#2"/>
    <dgm:cxn modelId="{F2DCCD7E-0379-4142-9038-CCC586313F58}" type="presParOf" srcId="{E983ABB0-4F8A-4938-8B7B-08F231515822}" destId="{94D57D30-8403-42E6-87D7-359EC4D2C333}" srcOrd="1" destOrd="0" presId="urn:microsoft.com/office/officeart/2005/8/layout/hierarchy2#2"/>
    <dgm:cxn modelId="{908E2AED-493B-49EA-BD29-CB4F0492EDDD}" type="presParOf" srcId="{7C52AABC-16E1-F242-B659-F7FE25AEBD3B}" destId="{C4109B7D-2CC8-42AD-8CEF-AC0A023A4A84}" srcOrd="4" destOrd="0" presId="urn:microsoft.com/office/officeart/2005/8/layout/hierarchy2#2"/>
    <dgm:cxn modelId="{2B2DCCD2-EBD5-4E4A-B671-FC6E7548B6B9}" type="presParOf" srcId="{C4109B7D-2CC8-42AD-8CEF-AC0A023A4A84}" destId="{E4D8F2F2-575E-487E-B276-E54DC309C0B2}" srcOrd="0" destOrd="0" presId="urn:microsoft.com/office/officeart/2005/8/layout/hierarchy2#2"/>
    <dgm:cxn modelId="{6F52845A-8EB7-4728-994B-BA6D17537262}" type="presParOf" srcId="{7C52AABC-16E1-F242-B659-F7FE25AEBD3B}" destId="{12BFDE69-EA6D-4A49-B3A2-E12955270E7B}" srcOrd="5" destOrd="0" presId="urn:microsoft.com/office/officeart/2005/8/layout/hierarchy2#2"/>
    <dgm:cxn modelId="{A8149D49-9A10-46FC-856C-6C2FA4E07D4F}" type="presParOf" srcId="{12BFDE69-EA6D-4A49-B3A2-E12955270E7B}" destId="{530A676D-924F-4A98-A275-862818927D11}" srcOrd="0" destOrd="0" presId="urn:microsoft.com/office/officeart/2005/8/layout/hierarchy2#2"/>
    <dgm:cxn modelId="{F7EB7DF9-8799-4F5E-8F2A-A9C13649CB43}" type="presParOf" srcId="{12BFDE69-EA6D-4A49-B3A2-E12955270E7B}" destId="{8455C2C9-9A6D-4DA2-BFB5-313E63BB1D59}" srcOrd="1" destOrd="0" presId="urn:microsoft.com/office/officeart/2005/8/layout/hierarchy2#2"/>
    <dgm:cxn modelId="{35033EEE-2799-4846-A1BF-7A6523168815}" type="presParOf" srcId="{8455C2C9-9A6D-4DA2-BFB5-313E63BB1D59}" destId="{3FE6ABA7-E440-4BE0-86F1-DC671DD0B894}" srcOrd="0" destOrd="0" presId="urn:microsoft.com/office/officeart/2005/8/layout/hierarchy2#2"/>
    <dgm:cxn modelId="{542AE8C4-FCF1-4C4E-9776-918910EAB80D}" type="presParOf" srcId="{3FE6ABA7-E440-4BE0-86F1-DC671DD0B894}" destId="{9434A600-6A5D-490E-9C1E-2F8E5DF50D53}" srcOrd="0" destOrd="0" presId="urn:microsoft.com/office/officeart/2005/8/layout/hierarchy2#2"/>
    <dgm:cxn modelId="{4EF55C85-4C17-43B6-8388-6D2E85420DAA}" type="presParOf" srcId="{8455C2C9-9A6D-4DA2-BFB5-313E63BB1D59}" destId="{B74F9ACD-6128-4340-914E-FF94A90FAA36}" srcOrd="1" destOrd="0" presId="urn:microsoft.com/office/officeart/2005/8/layout/hierarchy2#2"/>
    <dgm:cxn modelId="{97A34C05-3FDD-4497-96FF-EE639E9317A2}" type="presParOf" srcId="{B74F9ACD-6128-4340-914E-FF94A90FAA36}" destId="{330C8E3E-2FAA-46F9-B6A4-70FE7A35E46B}" srcOrd="0" destOrd="0" presId="urn:microsoft.com/office/officeart/2005/8/layout/hierarchy2#2"/>
    <dgm:cxn modelId="{1F922C31-2DE8-4E4D-9A22-CB17CF0DE95B}" type="presParOf" srcId="{B74F9ACD-6128-4340-914E-FF94A90FAA36}" destId="{DD02CAD7-0232-4250-B7ED-1C27C75FB4E3}" srcOrd="1" destOrd="0" presId="urn:microsoft.com/office/officeart/2005/8/layout/hierarchy2#2"/>
    <dgm:cxn modelId="{B39859B8-CB07-4DFB-9B35-EA0A6192A99F}" type="presParOf" srcId="{8455C2C9-9A6D-4DA2-BFB5-313E63BB1D59}" destId="{51492E33-325D-474F-BCE5-6AC4CD9F0DD3}" srcOrd="2" destOrd="0" presId="urn:microsoft.com/office/officeart/2005/8/layout/hierarchy2#2"/>
    <dgm:cxn modelId="{ADD37E1C-2650-417D-8ED6-84A5D5B24983}" type="presParOf" srcId="{51492E33-325D-474F-BCE5-6AC4CD9F0DD3}" destId="{DBA24FE6-82DF-4467-B779-BCD0363E93D5}" srcOrd="0" destOrd="0" presId="urn:microsoft.com/office/officeart/2005/8/layout/hierarchy2#2"/>
    <dgm:cxn modelId="{2D492686-EADA-4ED6-9612-A9E436D1A5D4}" type="presParOf" srcId="{8455C2C9-9A6D-4DA2-BFB5-313E63BB1D59}" destId="{35A10229-0112-4C4B-8335-2660DE05FFF0}" srcOrd="3" destOrd="0" presId="urn:microsoft.com/office/officeart/2005/8/layout/hierarchy2#2"/>
    <dgm:cxn modelId="{9CC2B33D-7964-4862-B4BF-ED13B569FD8C}" type="presParOf" srcId="{35A10229-0112-4C4B-8335-2660DE05FFF0}" destId="{34900F7B-D861-4A17-B646-F6532F4FCC5E}" srcOrd="0" destOrd="0" presId="urn:microsoft.com/office/officeart/2005/8/layout/hierarchy2#2"/>
    <dgm:cxn modelId="{614753CA-0B13-455B-9C09-04FAB330A7D7}" type="presParOf" srcId="{35A10229-0112-4C4B-8335-2660DE05FFF0}" destId="{1F54278F-E494-4495-8B69-FE6A643E1A9D}" srcOrd="1" destOrd="0" presId="urn:microsoft.com/office/officeart/2005/8/layout/hierarchy2#2"/>
    <dgm:cxn modelId="{AFAFE3C6-9C0A-47DE-90C9-3E7CA3A7EB9C}" type="presParOf" srcId="{8455C2C9-9A6D-4DA2-BFB5-313E63BB1D59}" destId="{77C49BBE-04B7-4A5F-AD41-B1A247272C53}" srcOrd="4" destOrd="0" presId="urn:microsoft.com/office/officeart/2005/8/layout/hierarchy2#2"/>
    <dgm:cxn modelId="{A2714C48-A2AE-4C1B-9A6F-160F2F5291A6}" type="presParOf" srcId="{77C49BBE-04B7-4A5F-AD41-B1A247272C53}" destId="{16BB4CFB-DED8-43AC-8175-8F8B4EB05FBC}" srcOrd="0" destOrd="0" presId="urn:microsoft.com/office/officeart/2005/8/layout/hierarchy2#2"/>
    <dgm:cxn modelId="{819B8EBF-D583-4953-8681-21355E0294FC}" type="presParOf" srcId="{8455C2C9-9A6D-4DA2-BFB5-313E63BB1D59}" destId="{D40E7C8B-5933-4793-9E95-3AE3C8FFE684}" srcOrd="5" destOrd="0" presId="urn:microsoft.com/office/officeart/2005/8/layout/hierarchy2#2"/>
    <dgm:cxn modelId="{BED928C1-9787-412D-88FE-E3CB704C732C}" type="presParOf" srcId="{D40E7C8B-5933-4793-9E95-3AE3C8FFE684}" destId="{E7459DDA-9F3E-4A3C-97E3-57DB36A6B584}" srcOrd="0" destOrd="0" presId="urn:microsoft.com/office/officeart/2005/8/layout/hierarchy2#2"/>
    <dgm:cxn modelId="{36830EF7-3FC8-4C36-BDCC-378A263D0464}" type="presParOf" srcId="{D40E7C8B-5933-4793-9E95-3AE3C8FFE684}" destId="{95DBE105-F421-49AB-B6AC-AD9D9BB1F789}" srcOrd="1" destOrd="0" presId="urn:microsoft.com/office/officeart/2005/8/layout/hierarchy2#2"/>
    <dgm:cxn modelId="{9968F7BA-6019-432F-B728-2F1866B2C6D9}" type="presParOf" srcId="{7C52AABC-16E1-F242-B659-F7FE25AEBD3B}" destId="{4C5F3EB5-F9ED-4470-9278-7535236A751B}" srcOrd="6" destOrd="0" presId="urn:microsoft.com/office/officeart/2005/8/layout/hierarchy2#2"/>
    <dgm:cxn modelId="{289FC11F-BFD4-4AA3-8D85-A39A4FEF5100}" type="presParOf" srcId="{4C5F3EB5-F9ED-4470-9278-7535236A751B}" destId="{39885E1E-5D91-44D0-9224-C6BA1A89A331}" srcOrd="0" destOrd="0" presId="urn:microsoft.com/office/officeart/2005/8/layout/hierarchy2#2"/>
    <dgm:cxn modelId="{13E760B1-530D-49A7-835E-9F5729C55FCE}" type="presParOf" srcId="{7C52AABC-16E1-F242-B659-F7FE25AEBD3B}" destId="{2E4D8927-99EC-4229-AE24-AC4DD762D785}" srcOrd="7" destOrd="0" presId="urn:microsoft.com/office/officeart/2005/8/layout/hierarchy2#2"/>
    <dgm:cxn modelId="{EA85DD94-9A09-4158-8BF8-06FDC240CDFE}" type="presParOf" srcId="{2E4D8927-99EC-4229-AE24-AC4DD762D785}" destId="{22CE55B0-37AE-4AB1-87E3-C7205F505EC3}" srcOrd="0" destOrd="0" presId="urn:microsoft.com/office/officeart/2005/8/layout/hierarchy2#2"/>
    <dgm:cxn modelId="{EA9ABA35-6ECF-494E-9F0B-0886635E3105}" type="presParOf" srcId="{2E4D8927-99EC-4229-AE24-AC4DD762D785}" destId="{7D36B9C4-17BF-42B9-AF89-E3CDFE4DF05A}" srcOrd="1" destOrd="0" presId="urn:microsoft.com/office/officeart/2005/8/layout/hierarchy2#2"/>
    <dgm:cxn modelId="{54DBB298-92AB-4FA6-8353-BC0252D9843C}" type="presParOf" srcId="{7D36B9C4-17BF-42B9-AF89-E3CDFE4DF05A}" destId="{525D896B-9BF9-4F96-95D0-11CF7B35CBEB}" srcOrd="0" destOrd="0" presId="urn:microsoft.com/office/officeart/2005/8/layout/hierarchy2#2"/>
    <dgm:cxn modelId="{0C8D9583-7BE8-43F1-9370-D23DA73AD89E}" type="presParOf" srcId="{525D896B-9BF9-4F96-95D0-11CF7B35CBEB}" destId="{4951D80A-4F24-4934-AFA7-5541317833E7}" srcOrd="0" destOrd="0" presId="urn:microsoft.com/office/officeart/2005/8/layout/hierarchy2#2"/>
    <dgm:cxn modelId="{765C69C1-3C5C-41B9-829C-3651577435A2}" type="presParOf" srcId="{7D36B9C4-17BF-42B9-AF89-E3CDFE4DF05A}" destId="{629C0575-4581-49E1-95DE-D8A232306A59}" srcOrd="1" destOrd="0" presId="urn:microsoft.com/office/officeart/2005/8/layout/hierarchy2#2"/>
    <dgm:cxn modelId="{06E5A3A3-DE09-4DF8-9312-22B69A4CA700}" type="presParOf" srcId="{629C0575-4581-49E1-95DE-D8A232306A59}" destId="{12D3145D-FAFD-4A48-B40B-8A5A1B4878CF}" srcOrd="0" destOrd="0" presId="urn:microsoft.com/office/officeart/2005/8/layout/hierarchy2#2"/>
    <dgm:cxn modelId="{D16CD66E-6942-4026-9E23-201F2B6727F5}" type="presParOf" srcId="{629C0575-4581-49E1-95DE-D8A232306A59}" destId="{D0BA4B82-83FF-4732-8BBF-1672000008BC}" srcOrd="1" destOrd="0" presId="urn:microsoft.com/office/officeart/2005/8/layout/hierarchy2#2"/>
    <dgm:cxn modelId="{8BE4A829-A1F8-4AFC-BF59-69244AB3F689}" type="presParOf" srcId="{7C52AABC-16E1-F242-B659-F7FE25AEBD3B}" destId="{2E8D6BD9-DA39-0D4E-87CB-F13A49E8F2C3}" srcOrd="8" destOrd="0" presId="urn:microsoft.com/office/officeart/2005/8/layout/hierarchy2#2"/>
    <dgm:cxn modelId="{32DEDB17-8FAA-46BE-BFD9-5FFC4D46AE6A}" type="presParOf" srcId="{2E8D6BD9-DA39-0D4E-87CB-F13A49E8F2C3}" destId="{C8391C35-619C-F34F-A94D-671FFD0CD4C4}" srcOrd="0" destOrd="0" presId="urn:microsoft.com/office/officeart/2005/8/layout/hierarchy2#2"/>
    <dgm:cxn modelId="{198CEEAA-D2A1-45AF-AF51-6792E33BB204}" type="presParOf" srcId="{7C52AABC-16E1-F242-B659-F7FE25AEBD3B}" destId="{9B871FE5-3C59-4C41-B392-B451499DB5E0}" srcOrd="9" destOrd="0" presId="urn:microsoft.com/office/officeart/2005/8/layout/hierarchy2#2"/>
    <dgm:cxn modelId="{09EB5BA4-F433-4276-8A70-A9275706059C}" type="presParOf" srcId="{9B871FE5-3C59-4C41-B392-B451499DB5E0}" destId="{877BC62A-8DF5-894B-BD5F-841A4A8FBCC4}" srcOrd="0" destOrd="0" presId="urn:microsoft.com/office/officeart/2005/8/layout/hierarchy2#2"/>
    <dgm:cxn modelId="{9850BC91-74C1-4A1A-A819-8BDF1897D105}" type="presParOf" srcId="{9B871FE5-3C59-4C41-B392-B451499DB5E0}" destId="{ABBB88A3-68FD-7441-9EF0-75FC414FA922}" srcOrd="1" destOrd="0" presId="urn:microsoft.com/office/officeart/2005/8/layout/hierarchy2#2"/>
    <dgm:cxn modelId="{1CA7387E-5224-4A4D-865F-A60BED89802E}" type="presParOf" srcId="{ABBB88A3-68FD-7441-9EF0-75FC414FA922}" destId="{5C0EAD00-CDFF-3044-9611-ECBC416DB6CA}" srcOrd="0" destOrd="0" presId="urn:microsoft.com/office/officeart/2005/8/layout/hierarchy2#2"/>
    <dgm:cxn modelId="{54E56F97-45DA-4003-8E40-2E7028A713E4}" type="presParOf" srcId="{5C0EAD00-CDFF-3044-9611-ECBC416DB6CA}" destId="{8D983512-FAE7-4643-90FA-92571C3BE3D6}" srcOrd="0" destOrd="0" presId="urn:microsoft.com/office/officeart/2005/8/layout/hierarchy2#2"/>
    <dgm:cxn modelId="{8BE93C15-6019-4FB6-A056-F0D2AF7AE5A5}" type="presParOf" srcId="{ABBB88A3-68FD-7441-9EF0-75FC414FA922}" destId="{8ED7BC01-4508-3344-8960-218478958953}" srcOrd="1" destOrd="0" presId="urn:microsoft.com/office/officeart/2005/8/layout/hierarchy2#2"/>
    <dgm:cxn modelId="{417E00D7-16E5-4A86-9E97-33E46D30865A}" type="presParOf" srcId="{8ED7BC01-4508-3344-8960-218478958953}" destId="{63174940-D4FF-A34C-8A54-68FA79819252}" srcOrd="0" destOrd="0" presId="urn:microsoft.com/office/officeart/2005/8/layout/hierarchy2#2"/>
    <dgm:cxn modelId="{95A2B8C2-A052-49C7-A539-D11D4BF079BF}" type="presParOf" srcId="{8ED7BC01-4508-3344-8960-218478958953}" destId="{F1F9AB63-6895-C84F-8F76-431CCF732F71}" srcOrd="1" destOrd="0" presId="urn:microsoft.com/office/officeart/2005/8/layout/hierarchy2#2"/>
    <dgm:cxn modelId="{29FB2C8B-BF9F-4DE8-B9E3-C6A5C936A927}" type="presParOf" srcId="{ABBB88A3-68FD-7441-9EF0-75FC414FA922}" destId="{BBAA1566-7C48-1447-8477-65B8CA56E291}" srcOrd="2" destOrd="0" presId="urn:microsoft.com/office/officeart/2005/8/layout/hierarchy2#2"/>
    <dgm:cxn modelId="{93FDA65F-237F-447A-B0A9-97FC24BFF1A6}" type="presParOf" srcId="{BBAA1566-7C48-1447-8477-65B8CA56E291}" destId="{C7D4691B-7459-7040-8BE4-9D5B50071A65}" srcOrd="0" destOrd="0" presId="urn:microsoft.com/office/officeart/2005/8/layout/hierarchy2#2"/>
    <dgm:cxn modelId="{E7B4FAC4-BDE3-4243-A72B-7937F7AF9B4C}" type="presParOf" srcId="{ABBB88A3-68FD-7441-9EF0-75FC414FA922}" destId="{461612C1-15B9-B74D-92CA-597814E34BCE}" srcOrd="3" destOrd="0" presId="urn:microsoft.com/office/officeart/2005/8/layout/hierarchy2#2"/>
    <dgm:cxn modelId="{ED014EB6-C877-4AA8-9830-7AFF6A08B666}" type="presParOf" srcId="{461612C1-15B9-B74D-92CA-597814E34BCE}" destId="{7CBF37D2-212A-2145-9175-2E8A3C7AA690}" srcOrd="0" destOrd="0" presId="urn:microsoft.com/office/officeart/2005/8/layout/hierarchy2#2"/>
    <dgm:cxn modelId="{D3EB510D-1E01-406D-B5A0-16106AAC8732}" type="presParOf" srcId="{461612C1-15B9-B74D-92CA-597814E34BCE}" destId="{EA751945-DD62-0D45-9399-20179F21E3EA}" srcOrd="1" destOrd="0" presId="urn:microsoft.com/office/officeart/2005/8/layout/hierarchy2#2"/>
    <dgm:cxn modelId="{CD2F84C0-DF67-4357-B8A6-DC6CFE1596AF}" type="presParOf" srcId="{ABBB88A3-68FD-7441-9EF0-75FC414FA922}" destId="{345BA42E-7974-3648-ACE5-FA9249C91B4B}" srcOrd="4" destOrd="0" presId="urn:microsoft.com/office/officeart/2005/8/layout/hierarchy2#2"/>
    <dgm:cxn modelId="{10A28737-A7BF-41E7-8822-32BF4651FF74}" type="presParOf" srcId="{345BA42E-7974-3648-ACE5-FA9249C91B4B}" destId="{A88959AE-E0FD-CA4C-90FA-1DA6E194B1EF}" srcOrd="0" destOrd="0" presId="urn:microsoft.com/office/officeart/2005/8/layout/hierarchy2#2"/>
    <dgm:cxn modelId="{60B605BB-B534-4ECF-BAB6-E412820899CF}" type="presParOf" srcId="{ABBB88A3-68FD-7441-9EF0-75FC414FA922}" destId="{7544BF6B-505B-EF46-8ECF-FAD7D0B404DB}" srcOrd="5" destOrd="0" presId="urn:microsoft.com/office/officeart/2005/8/layout/hierarchy2#2"/>
    <dgm:cxn modelId="{09C82302-D1FB-404E-9953-727C3DD13DF5}" type="presParOf" srcId="{7544BF6B-505B-EF46-8ECF-FAD7D0B404DB}" destId="{F50FDB4C-62E1-CB4A-A1DC-0837A308C302}" srcOrd="0" destOrd="0" presId="urn:microsoft.com/office/officeart/2005/8/layout/hierarchy2#2"/>
    <dgm:cxn modelId="{D2A69174-55BA-42FB-B6AB-44FB89D78F72}" type="presParOf" srcId="{7544BF6B-505B-EF46-8ECF-FAD7D0B404DB}" destId="{C4C91FA5-1941-D34C-93BB-5A64AE4D31F4}" srcOrd="1" destOrd="0" presId="urn:microsoft.com/office/officeart/2005/8/layout/hierarchy2#2"/>
  </dgm:cxnLst>
  <dgm:bg/>
  <dgm:whole/>
</dgm:dataModel>
</file>

<file path=ppt/diagrams/data2.xml><?xml version="1.0" encoding="utf-8"?>
<dgm:dataModel xmlns:dgm="http://schemas.openxmlformats.org/drawingml/2006/diagram" xmlns:a="http://schemas.openxmlformats.org/drawingml/2006/main">
  <dgm:ptLst>
    <dgm:pt modelId="{818A2E1D-FD6C-AA4A-91E4-76B551377B36}" type="doc">
      <dgm:prSet loTypeId="urn:microsoft.com/office/officeart/2005/8/layout/hierarchy2#2" loCatId="" qsTypeId="urn:microsoft.com/office/officeart/2005/8/quickstyle/simple4#2" qsCatId="simple" csTypeId="urn:microsoft.com/office/officeart/2005/8/colors/accent1_2#2" csCatId="accent1" phldr="1"/>
      <dgm:spPr/>
      <dgm:t>
        <a:bodyPr/>
        <a:lstStyle/>
        <a:p>
          <a:endParaRPr lang="zh-CN" altLang="en-US"/>
        </a:p>
      </dgm:t>
    </dgm:pt>
    <dgm:pt modelId="{8E32F2FC-799C-FF42-BA02-AEC773A8D32E}">
      <dgm:prSet phldrT="[文本]" custT="1"/>
      <dgm:spPr/>
      <dgm:t>
        <a:bodyPr/>
        <a:lstStyle/>
        <a:p>
          <a:r>
            <a:rPr lang="zh-CN" altLang="en-US" sz="1000" b="1">
              <a:latin typeface="微软雅黑" pitchFamily="34" charset="-122"/>
              <a:ea typeface="微软雅黑" pitchFamily="34" charset="-122"/>
            </a:rPr>
            <a:t>课程实施的含义</a:t>
          </a:r>
        </a:p>
      </dgm:t>
    </dgm:pt>
    <dgm:pt modelId="{C948361D-DE27-6846-8B92-3795D1331B1F}" type="parTrans" cxnId="{B110F7DD-6AC2-DB46-97EE-C7B27599822C}">
      <dgm:prSet custT="1"/>
      <dgm:spPr/>
      <dgm:t>
        <a:bodyPr/>
        <a:lstStyle/>
        <a:p>
          <a:endParaRPr lang="zh-CN" altLang="en-US" sz="900" b="1">
            <a:latin typeface="微软雅黑" pitchFamily="34" charset="-122"/>
            <a:ea typeface="微软雅黑" pitchFamily="34" charset="-122"/>
          </a:endParaRPr>
        </a:p>
      </dgm:t>
    </dgm:pt>
    <dgm:pt modelId="{51205161-8773-FF40-8BBE-58BAF70E44B5}" type="sibTrans" cxnId="{B110F7DD-6AC2-DB46-97EE-C7B27599822C}">
      <dgm:prSet/>
      <dgm:spPr/>
      <dgm:t>
        <a:bodyPr/>
        <a:lstStyle/>
        <a:p>
          <a:endParaRPr lang="zh-CN" altLang="en-US" sz="2400"/>
        </a:p>
      </dgm:t>
    </dgm:pt>
    <dgm:pt modelId="{DA57CCA1-767D-8344-B383-EFA51FEE0F90}">
      <dgm:prSet phldrT="[文本]" custT="1"/>
      <dgm:spPr/>
      <dgm:t>
        <a:bodyPr/>
        <a:lstStyle/>
        <a:p>
          <a:r>
            <a:rPr lang="zh-CN" altLang="en-US" sz="1000" b="1">
              <a:latin typeface="微软雅黑" pitchFamily="34" charset="-122"/>
              <a:ea typeface="微软雅黑" pitchFamily="34" charset="-122"/>
            </a:rPr>
            <a:t>课程实施</a:t>
          </a:r>
        </a:p>
      </dgm:t>
    </dgm:pt>
    <dgm:pt modelId="{0E99C16E-1C94-4E48-97AD-3ABA04FDFA0E}" type="parTrans" cxnId="{75EBE3A4-B702-0549-A0B6-7F23B036C906}">
      <dgm:prSet custT="1"/>
      <dgm:spPr/>
      <dgm:t>
        <a:bodyPr/>
        <a:lstStyle/>
        <a:p>
          <a:endParaRPr lang="zh-CN" altLang="en-US" sz="900" b="1">
            <a:latin typeface="微软雅黑" pitchFamily="34" charset="-122"/>
            <a:ea typeface="微软雅黑" pitchFamily="34" charset="-122"/>
          </a:endParaRPr>
        </a:p>
      </dgm:t>
    </dgm:pt>
    <dgm:pt modelId="{B168ACBD-A5FD-984A-90D9-1622931E4FF5}" type="sibTrans" cxnId="{75EBE3A4-B702-0549-A0B6-7F23B036C906}">
      <dgm:prSet/>
      <dgm:spPr/>
      <dgm:t>
        <a:bodyPr/>
        <a:lstStyle/>
        <a:p>
          <a:endParaRPr lang="zh-CN" altLang="en-US" sz="2400"/>
        </a:p>
      </dgm:t>
    </dgm:pt>
    <dgm:pt modelId="{4FE2BCA6-0B12-8149-B453-B0898014A3A5}">
      <dgm:prSet phldrT="[文本]" custT="1"/>
      <dgm:spPr/>
      <dgm:t>
        <a:bodyPr/>
        <a:lstStyle/>
        <a:p>
          <a:r>
            <a:rPr lang="zh-CN" altLang="en-US" sz="1000" b="1">
              <a:latin typeface="微软雅黑" pitchFamily="34" charset="-122"/>
              <a:ea typeface="微软雅黑" pitchFamily="34" charset="-122"/>
            </a:rPr>
            <a:t>课程实施、课程计划与课程采用</a:t>
          </a:r>
        </a:p>
      </dgm:t>
    </dgm:pt>
    <dgm:pt modelId="{F4B7B25F-8998-BC4B-9B0D-E4FDECBAA5F9}" type="parTrans" cxnId="{4243E78D-C1A7-B14D-862D-D8C51AFAE74A}">
      <dgm:prSet custT="1"/>
      <dgm:spPr/>
      <dgm:t>
        <a:bodyPr/>
        <a:lstStyle/>
        <a:p>
          <a:endParaRPr lang="zh-CN" altLang="en-US" sz="900" b="1">
            <a:latin typeface="微软雅黑" pitchFamily="34" charset="-122"/>
            <a:ea typeface="微软雅黑" pitchFamily="34" charset="-122"/>
          </a:endParaRPr>
        </a:p>
      </dgm:t>
    </dgm:pt>
    <dgm:pt modelId="{93C0197A-ABCB-E243-88C0-127B0B306E22}" type="sibTrans" cxnId="{4243E78D-C1A7-B14D-862D-D8C51AFAE74A}">
      <dgm:prSet/>
      <dgm:spPr/>
      <dgm:t>
        <a:bodyPr/>
        <a:lstStyle/>
        <a:p>
          <a:endParaRPr lang="zh-CN" altLang="en-US" sz="2400"/>
        </a:p>
      </dgm:t>
    </dgm:pt>
    <dgm:pt modelId="{6FF2EC04-14A1-4547-9820-BE829659A543}">
      <dgm:prSet custT="1"/>
      <dgm:spPr/>
      <dgm:t>
        <a:bodyPr/>
        <a:lstStyle/>
        <a:p>
          <a:r>
            <a:rPr lang="zh-CN" altLang="en-US" sz="1000" b="1">
              <a:latin typeface="微软雅黑" pitchFamily="34" charset="-122"/>
              <a:ea typeface="微软雅黑" pitchFamily="34" charset="-122"/>
            </a:rPr>
            <a:t>课程实施</a:t>
          </a:r>
        </a:p>
      </dgm:t>
    </dgm:pt>
    <dgm:pt modelId="{35060C94-22A5-1E4A-892C-8BC3BF79F413}" type="parTrans" cxnId="{4C0DF461-4B33-1E40-B6A9-483C0CEF84B9}">
      <dgm:prSet/>
      <dgm:spPr/>
      <dgm:t>
        <a:bodyPr/>
        <a:lstStyle/>
        <a:p>
          <a:endParaRPr lang="zh-CN" altLang="en-US" sz="2400"/>
        </a:p>
      </dgm:t>
    </dgm:pt>
    <dgm:pt modelId="{9C0DBAEE-0577-9742-808C-8165D3E22168}" type="sibTrans" cxnId="{4C0DF461-4B33-1E40-B6A9-483C0CEF84B9}">
      <dgm:prSet/>
      <dgm:spPr/>
      <dgm:t>
        <a:bodyPr/>
        <a:lstStyle/>
        <a:p>
          <a:endParaRPr lang="zh-CN" altLang="en-US" sz="2400"/>
        </a:p>
      </dgm:t>
    </dgm:pt>
    <dgm:pt modelId="{B72050F7-0AEC-344A-A77E-9C864EC16666}">
      <dgm:prSet custT="1"/>
      <dgm:spPr/>
      <dgm:t>
        <a:bodyPr/>
        <a:lstStyle/>
        <a:p>
          <a:r>
            <a:rPr lang="zh-CN" altLang="en-US" sz="1000" b="1">
              <a:latin typeface="微软雅黑" pitchFamily="34" charset="-122"/>
              <a:ea typeface="微软雅黑" pitchFamily="34" charset="-122"/>
            </a:rPr>
            <a:t>新课改的实施</a:t>
          </a:r>
        </a:p>
      </dgm:t>
    </dgm:pt>
    <dgm:pt modelId="{E0B4E872-D3CB-5D42-915B-6724EEC4F89F}" type="parTrans" cxnId="{32FF5862-DCC3-F845-8FD4-E4CA71C5A6E0}">
      <dgm:prSet custT="1"/>
      <dgm:spPr/>
      <dgm:t>
        <a:bodyPr/>
        <a:lstStyle/>
        <a:p>
          <a:endParaRPr lang="zh-CN" altLang="en-US" sz="900" b="1">
            <a:latin typeface="微软雅黑" pitchFamily="34" charset="-122"/>
            <a:ea typeface="微软雅黑" pitchFamily="34" charset="-122"/>
          </a:endParaRPr>
        </a:p>
      </dgm:t>
    </dgm:pt>
    <dgm:pt modelId="{D1465818-7A3E-9748-A57C-0A5D6BA002CE}" type="sibTrans" cxnId="{32FF5862-DCC3-F845-8FD4-E4CA71C5A6E0}">
      <dgm:prSet/>
      <dgm:spPr/>
      <dgm:t>
        <a:bodyPr/>
        <a:lstStyle/>
        <a:p>
          <a:endParaRPr lang="zh-CN" altLang="en-US" sz="2400"/>
        </a:p>
      </dgm:t>
    </dgm:pt>
    <dgm:pt modelId="{268E6801-B1A3-B94F-8C50-4B10D62CC5E8}">
      <dgm:prSet custT="1"/>
      <dgm:spPr/>
      <dgm:t>
        <a:bodyPr/>
        <a:lstStyle/>
        <a:p>
          <a:r>
            <a:rPr lang="zh-CN" altLang="en-US" sz="1000" b="1">
              <a:latin typeface="微软雅黑" pitchFamily="34" charset="-122"/>
              <a:ea typeface="微软雅黑" pitchFamily="34" charset="-122"/>
            </a:rPr>
            <a:t>新课改的实施目标</a:t>
          </a:r>
        </a:p>
      </dgm:t>
    </dgm:pt>
    <dgm:pt modelId="{E4CFC0D5-E5D5-164F-AE39-69C724BE6AAF}" type="parTrans" cxnId="{C2E7BF4F-3201-8E49-94EF-02A31E431BC7}">
      <dgm:prSet custT="1"/>
      <dgm:spPr/>
      <dgm:t>
        <a:bodyPr/>
        <a:lstStyle/>
        <a:p>
          <a:endParaRPr lang="zh-CN" altLang="en-US" sz="900" b="1">
            <a:latin typeface="微软雅黑" pitchFamily="34" charset="-122"/>
            <a:ea typeface="微软雅黑" pitchFamily="34" charset="-122"/>
          </a:endParaRPr>
        </a:p>
      </dgm:t>
    </dgm:pt>
    <dgm:pt modelId="{3E266ABD-199D-2949-BCBF-86E42F2CA601}" type="sibTrans" cxnId="{C2E7BF4F-3201-8E49-94EF-02A31E431BC7}">
      <dgm:prSet/>
      <dgm:spPr/>
      <dgm:t>
        <a:bodyPr/>
        <a:lstStyle/>
        <a:p>
          <a:endParaRPr lang="zh-CN" altLang="en-US" sz="2400"/>
        </a:p>
      </dgm:t>
    </dgm:pt>
    <dgm:pt modelId="{6C092AE9-3484-6943-8CFD-9F6F283253F4}">
      <dgm:prSet custT="1"/>
      <dgm:spPr/>
      <dgm:t>
        <a:bodyPr/>
        <a:lstStyle/>
        <a:p>
          <a:r>
            <a:rPr lang="zh-CN" altLang="en-US" sz="1000" b="1">
              <a:latin typeface="微软雅黑" pitchFamily="34" charset="-122"/>
              <a:ea typeface="微软雅黑" pitchFamily="34" charset="-122"/>
            </a:rPr>
            <a:t>新课程改革实施的背景</a:t>
          </a:r>
        </a:p>
      </dgm:t>
    </dgm:pt>
    <dgm:pt modelId="{DB7CA38E-B32B-8140-81CB-B6069535A76E}" type="parTrans" cxnId="{E626C408-67FB-BD41-A0D6-C5707B351EB4}">
      <dgm:prSet custT="1"/>
      <dgm:spPr/>
      <dgm:t>
        <a:bodyPr/>
        <a:lstStyle/>
        <a:p>
          <a:endParaRPr lang="zh-CN" altLang="en-US" sz="900" b="1">
            <a:latin typeface="微软雅黑" pitchFamily="34" charset="-122"/>
            <a:ea typeface="微软雅黑" pitchFamily="34" charset="-122"/>
          </a:endParaRPr>
        </a:p>
      </dgm:t>
    </dgm:pt>
    <dgm:pt modelId="{B0A9FC1A-8F54-B84F-9C6F-0669E7C5488D}" type="sibTrans" cxnId="{E626C408-67FB-BD41-A0D6-C5707B351EB4}">
      <dgm:prSet/>
      <dgm:spPr/>
      <dgm:t>
        <a:bodyPr/>
        <a:lstStyle/>
        <a:p>
          <a:endParaRPr lang="zh-CN" altLang="en-US" sz="2400"/>
        </a:p>
      </dgm:t>
    </dgm:pt>
    <dgm:pt modelId="{9CF45D15-5DC5-C94E-9894-B8F5839A32D4}">
      <dgm:prSet custT="1"/>
      <dgm:spPr/>
      <dgm:t>
        <a:bodyPr/>
        <a:lstStyle/>
        <a:p>
          <a:r>
            <a:rPr lang="zh-CN" altLang="en-US" sz="1000" b="1">
              <a:latin typeface="微软雅黑" pitchFamily="34" charset="-122"/>
              <a:ea typeface="微软雅黑" pitchFamily="34" charset="-122"/>
            </a:rPr>
            <a:t>新课改实施的主要内容</a:t>
          </a:r>
        </a:p>
      </dgm:t>
    </dgm:pt>
    <dgm:pt modelId="{82EADAD7-BD4C-CC4D-92B6-D9E7398B5FB5}" type="parTrans" cxnId="{0C9B7AA4-1693-EB44-B0B7-237797718445}">
      <dgm:prSet custT="1"/>
      <dgm:spPr/>
      <dgm:t>
        <a:bodyPr/>
        <a:lstStyle/>
        <a:p>
          <a:endParaRPr lang="zh-CN" altLang="en-US" sz="900" b="1">
            <a:latin typeface="微软雅黑" pitchFamily="34" charset="-122"/>
            <a:ea typeface="微软雅黑" pitchFamily="34" charset="-122"/>
          </a:endParaRPr>
        </a:p>
      </dgm:t>
    </dgm:pt>
    <dgm:pt modelId="{AEAC0EB9-B431-764D-8812-3248C1EB9B28}" type="sibTrans" cxnId="{0C9B7AA4-1693-EB44-B0B7-237797718445}">
      <dgm:prSet/>
      <dgm:spPr/>
      <dgm:t>
        <a:bodyPr/>
        <a:lstStyle/>
        <a:p>
          <a:endParaRPr lang="zh-CN" altLang="en-US" sz="2400"/>
        </a:p>
      </dgm:t>
    </dgm:pt>
    <dgm:pt modelId="{C7CC0C78-6E1A-4257-B294-E932171A73D2}">
      <dgm:prSet custT="1"/>
      <dgm:spPr/>
      <dgm:t>
        <a:bodyPr/>
        <a:lstStyle/>
        <a:p>
          <a:r>
            <a:rPr lang="zh-CN" altLang="en-US" sz="1000" b="1">
              <a:latin typeface="微软雅黑" pitchFamily="34" charset="-122"/>
              <a:ea typeface="微软雅黑" pitchFamily="34" charset="-122"/>
            </a:rPr>
            <a:t>课程实施的取向</a:t>
          </a:r>
        </a:p>
      </dgm:t>
    </dgm:pt>
    <dgm:pt modelId="{B1046E46-E1A3-4A1D-BCB3-D495E1233883}" type="parTrans" cxnId="{DEAA367D-F27E-4E4D-AF0E-09E133827AAC}">
      <dgm:prSet custT="1"/>
      <dgm:spPr/>
      <dgm:t>
        <a:bodyPr/>
        <a:lstStyle/>
        <a:p>
          <a:endParaRPr lang="zh-CN" altLang="en-US" sz="900" b="1">
            <a:latin typeface="微软雅黑" pitchFamily="34" charset="-122"/>
            <a:ea typeface="微软雅黑" pitchFamily="34" charset="-122"/>
          </a:endParaRPr>
        </a:p>
      </dgm:t>
    </dgm:pt>
    <dgm:pt modelId="{4C985B75-8061-4638-AAE2-CEB784B3E75E}" type="sibTrans" cxnId="{DEAA367D-F27E-4E4D-AF0E-09E133827AAC}">
      <dgm:prSet/>
      <dgm:spPr/>
      <dgm:t>
        <a:bodyPr/>
        <a:lstStyle/>
        <a:p>
          <a:endParaRPr lang="zh-CN" altLang="en-US" sz="2400"/>
        </a:p>
      </dgm:t>
    </dgm:pt>
    <dgm:pt modelId="{53C882AA-5F74-4221-A217-555F44B6C417}">
      <dgm:prSet custT="1"/>
      <dgm:spPr/>
      <dgm:t>
        <a:bodyPr/>
        <a:lstStyle/>
        <a:p>
          <a:r>
            <a:rPr lang="zh-CN" altLang="en-US" sz="1000" b="1">
              <a:latin typeface="微软雅黑" pitchFamily="34" charset="-122"/>
              <a:ea typeface="微软雅黑" pitchFamily="34" charset="-122"/>
            </a:rPr>
            <a:t>课程实施的策略</a:t>
          </a:r>
        </a:p>
      </dgm:t>
    </dgm:pt>
    <dgm:pt modelId="{ADA3A610-07D1-41E0-863D-64092FA2EC1D}" type="parTrans" cxnId="{9662016D-1889-46D1-9F81-BB8EC4FFDB8E}">
      <dgm:prSet custT="1"/>
      <dgm:spPr/>
      <dgm:t>
        <a:bodyPr/>
        <a:lstStyle/>
        <a:p>
          <a:endParaRPr lang="zh-CN" altLang="en-US" sz="900" b="1">
            <a:latin typeface="微软雅黑" pitchFamily="34" charset="-122"/>
            <a:ea typeface="微软雅黑" pitchFamily="34" charset="-122"/>
          </a:endParaRPr>
        </a:p>
      </dgm:t>
    </dgm:pt>
    <dgm:pt modelId="{D71ADC81-4654-444A-9228-8023568094D5}" type="sibTrans" cxnId="{9662016D-1889-46D1-9F81-BB8EC4FFDB8E}">
      <dgm:prSet/>
      <dgm:spPr/>
      <dgm:t>
        <a:bodyPr/>
        <a:lstStyle/>
        <a:p>
          <a:endParaRPr lang="zh-CN" altLang="en-US" sz="2400"/>
        </a:p>
      </dgm:t>
    </dgm:pt>
    <dgm:pt modelId="{7742C586-2596-49D0-BBAA-EC8BA5A89080}">
      <dgm:prSet custT="1"/>
      <dgm:spPr/>
      <dgm:t>
        <a:bodyPr/>
        <a:lstStyle/>
        <a:p>
          <a:r>
            <a:rPr lang="zh-CN" altLang="en-US" sz="1000" b="1">
              <a:latin typeface="微软雅黑" pitchFamily="34" charset="-122"/>
              <a:ea typeface="微软雅黑" pitchFamily="34" charset="-122"/>
            </a:rPr>
            <a:t>实施水平的测量</a:t>
          </a:r>
        </a:p>
      </dgm:t>
    </dgm:pt>
    <dgm:pt modelId="{F351C733-5008-46DE-A055-8F7913BB822E}" type="parTrans" cxnId="{273FECC5-40A5-4212-8BD9-E90ED0F25BF0}">
      <dgm:prSet custT="1"/>
      <dgm:spPr/>
      <dgm:t>
        <a:bodyPr/>
        <a:lstStyle/>
        <a:p>
          <a:endParaRPr lang="zh-CN" altLang="en-US" sz="900" b="1">
            <a:latin typeface="微软雅黑" pitchFamily="34" charset="-122"/>
            <a:ea typeface="微软雅黑" pitchFamily="34" charset="-122"/>
          </a:endParaRPr>
        </a:p>
      </dgm:t>
    </dgm:pt>
    <dgm:pt modelId="{BEE58482-596D-414B-93D2-5DBF4759932B}" type="sibTrans" cxnId="{273FECC5-40A5-4212-8BD9-E90ED0F25BF0}">
      <dgm:prSet/>
      <dgm:spPr/>
      <dgm:t>
        <a:bodyPr/>
        <a:lstStyle/>
        <a:p>
          <a:endParaRPr lang="zh-CN" altLang="en-US" sz="2400"/>
        </a:p>
      </dgm:t>
    </dgm:pt>
    <dgm:pt modelId="{59E6C8F2-8E21-43DC-9B73-8F7B036C69EB}">
      <dgm:prSet custT="1"/>
      <dgm:spPr/>
      <dgm:t>
        <a:bodyPr/>
        <a:lstStyle/>
        <a:p>
          <a:r>
            <a:rPr lang="zh-CN" altLang="en-US" sz="1000" b="1">
              <a:latin typeface="微软雅黑" pitchFamily="34" charset="-122"/>
              <a:ea typeface="微软雅黑" pitchFamily="34" charset="-122"/>
            </a:rPr>
            <a:t>忠实取向</a:t>
          </a:r>
        </a:p>
      </dgm:t>
    </dgm:pt>
    <dgm:pt modelId="{85F49DF3-AD6D-4580-8CDE-960C18170137}" type="parTrans" cxnId="{BE143160-2709-4E9A-9FAC-FCAA95638E0E}">
      <dgm:prSet custT="1"/>
      <dgm:spPr/>
      <dgm:t>
        <a:bodyPr/>
        <a:lstStyle/>
        <a:p>
          <a:endParaRPr lang="zh-CN" altLang="en-US" sz="900" b="1">
            <a:latin typeface="微软雅黑" pitchFamily="34" charset="-122"/>
            <a:ea typeface="微软雅黑" pitchFamily="34" charset="-122"/>
          </a:endParaRPr>
        </a:p>
      </dgm:t>
    </dgm:pt>
    <dgm:pt modelId="{360D2391-E911-466E-9FCA-80CC5F068462}" type="sibTrans" cxnId="{BE143160-2709-4E9A-9FAC-FCAA95638E0E}">
      <dgm:prSet/>
      <dgm:spPr/>
      <dgm:t>
        <a:bodyPr/>
        <a:lstStyle/>
        <a:p>
          <a:endParaRPr lang="zh-CN" altLang="en-US" sz="2400"/>
        </a:p>
      </dgm:t>
    </dgm:pt>
    <dgm:pt modelId="{5F331F0C-9908-494A-80C8-FEBCE09DAA96}">
      <dgm:prSet custT="1"/>
      <dgm:spPr/>
      <dgm:t>
        <a:bodyPr/>
        <a:lstStyle/>
        <a:p>
          <a:r>
            <a:rPr lang="zh-CN" altLang="en-US" sz="1000" b="1">
              <a:latin typeface="微软雅黑" pitchFamily="34" charset="-122"/>
              <a:ea typeface="微软雅黑" pitchFamily="34" charset="-122"/>
            </a:rPr>
            <a:t>相互调适取向</a:t>
          </a:r>
        </a:p>
      </dgm:t>
    </dgm:pt>
    <dgm:pt modelId="{93263748-AF4A-4833-BD6C-93D0705EFB33}" type="parTrans" cxnId="{37131104-BF1D-47C7-BC20-97B045156502}">
      <dgm:prSet custT="1"/>
      <dgm:spPr/>
      <dgm:t>
        <a:bodyPr/>
        <a:lstStyle/>
        <a:p>
          <a:endParaRPr lang="zh-CN" altLang="en-US" sz="900" b="1">
            <a:latin typeface="微软雅黑" pitchFamily="34" charset="-122"/>
            <a:ea typeface="微软雅黑" pitchFamily="34" charset="-122"/>
          </a:endParaRPr>
        </a:p>
      </dgm:t>
    </dgm:pt>
    <dgm:pt modelId="{94705EF7-1A4F-4707-84A3-F0D67A5D35A4}" type="sibTrans" cxnId="{37131104-BF1D-47C7-BC20-97B045156502}">
      <dgm:prSet/>
      <dgm:spPr/>
      <dgm:t>
        <a:bodyPr/>
        <a:lstStyle/>
        <a:p>
          <a:endParaRPr lang="zh-CN" altLang="en-US" sz="2400"/>
        </a:p>
      </dgm:t>
    </dgm:pt>
    <dgm:pt modelId="{2FF61763-684C-448F-BB71-349E24F6AA6C}">
      <dgm:prSet custT="1"/>
      <dgm:spPr/>
      <dgm:t>
        <a:bodyPr/>
        <a:lstStyle/>
        <a:p>
          <a:r>
            <a:rPr lang="zh-CN" altLang="en-US" sz="1000" b="1">
              <a:latin typeface="微软雅黑" pitchFamily="34" charset="-122"/>
              <a:ea typeface="微软雅黑" pitchFamily="34" charset="-122"/>
            </a:rPr>
            <a:t>创生取向</a:t>
          </a:r>
        </a:p>
      </dgm:t>
    </dgm:pt>
    <dgm:pt modelId="{B43F9FC9-A5E5-44F4-B39D-F0BED1F3BD66}" type="parTrans" cxnId="{0264B7B9-BB93-4954-A4DB-2E7612D3187F}">
      <dgm:prSet custT="1"/>
      <dgm:spPr/>
      <dgm:t>
        <a:bodyPr/>
        <a:lstStyle/>
        <a:p>
          <a:endParaRPr lang="zh-CN" altLang="en-US" sz="900" b="1">
            <a:latin typeface="微软雅黑" pitchFamily="34" charset="-122"/>
            <a:ea typeface="微软雅黑" pitchFamily="34" charset="-122"/>
          </a:endParaRPr>
        </a:p>
      </dgm:t>
    </dgm:pt>
    <dgm:pt modelId="{31068F9E-93D5-4FEB-A13F-E27B4A3F6032}" type="sibTrans" cxnId="{0264B7B9-BB93-4954-A4DB-2E7612D3187F}">
      <dgm:prSet/>
      <dgm:spPr/>
      <dgm:t>
        <a:bodyPr/>
        <a:lstStyle/>
        <a:p>
          <a:endParaRPr lang="zh-CN" altLang="en-US" sz="2400"/>
        </a:p>
      </dgm:t>
    </dgm:pt>
    <dgm:pt modelId="{4C3F0903-7231-4805-B1CB-C2DE7D23D474}">
      <dgm:prSet custT="1"/>
      <dgm:spPr/>
      <dgm:t>
        <a:bodyPr/>
        <a:lstStyle/>
        <a:p>
          <a:r>
            <a:rPr lang="zh-CN" altLang="en-US" sz="1000" b="1">
              <a:latin typeface="微软雅黑" pitchFamily="34" charset="-122"/>
              <a:ea typeface="微软雅黑" pitchFamily="34" charset="-122"/>
            </a:rPr>
            <a:t>结语</a:t>
          </a:r>
        </a:p>
      </dgm:t>
    </dgm:pt>
    <dgm:pt modelId="{B07F6907-72EF-4FB5-8AA9-AE460DB038BF}" type="parTrans" cxnId="{05364469-E89B-4AA7-BEB2-6459E6E140CA}">
      <dgm:prSet custT="1"/>
      <dgm:spPr/>
      <dgm:t>
        <a:bodyPr/>
        <a:lstStyle/>
        <a:p>
          <a:endParaRPr lang="zh-CN" altLang="en-US" sz="900" b="1">
            <a:latin typeface="微软雅黑" pitchFamily="34" charset="-122"/>
            <a:ea typeface="微软雅黑" pitchFamily="34" charset="-122"/>
          </a:endParaRPr>
        </a:p>
      </dgm:t>
    </dgm:pt>
    <dgm:pt modelId="{E0EDCBA2-9D11-415E-BD4B-C6C467FF7067}" type="sibTrans" cxnId="{05364469-E89B-4AA7-BEB2-6459E6E140CA}">
      <dgm:prSet/>
      <dgm:spPr/>
      <dgm:t>
        <a:bodyPr/>
        <a:lstStyle/>
        <a:p>
          <a:endParaRPr lang="zh-CN" altLang="en-US" sz="2400"/>
        </a:p>
      </dgm:t>
    </dgm:pt>
    <dgm:pt modelId="{8C94DB55-8254-42C6-929C-59ABEE2195F2}">
      <dgm:prSet custT="1"/>
      <dgm:spPr/>
      <dgm:t>
        <a:bodyPr/>
        <a:lstStyle/>
        <a:p>
          <a:r>
            <a:rPr lang="zh-CN" altLang="en-US" sz="1000" b="1">
              <a:latin typeface="微软雅黑" pitchFamily="34" charset="-122"/>
              <a:ea typeface="微软雅黑" pitchFamily="34" charset="-122"/>
            </a:rPr>
            <a:t>霍尔等的关心发展阶段</a:t>
          </a:r>
        </a:p>
      </dgm:t>
    </dgm:pt>
    <dgm:pt modelId="{F5E151B5-8D2E-434C-8D8E-1A12C90C17F4}" type="parTrans" cxnId="{7E285E0B-70CA-400F-A854-E3375028D6DA}">
      <dgm:prSet custT="1"/>
      <dgm:spPr/>
      <dgm:t>
        <a:bodyPr/>
        <a:lstStyle/>
        <a:p>
          <a:endParaRPr lang="zh-CN" altLang="en-US" sz="900" b="1">
            <a:latin typeface="微软雅黑" pitchFamily="34" charset="-122"/>
            <a:ea typeface="微软雅黑" pitchFamily="34" charset="-122"/>
          </a:endParaRPr>
        </a:p>
      </dgm:t>
    </dgm:pt>
    <dgm:pt modelId="{29CB051A-3528-47BE-9006-1A0272E33E6D}" type="sibTrans" cxnId="{7E285E0B-70CA-400F-A854-E3375028D6DA}">
      <dgm:prSet/>
      <dgm:spPr/>
      <dgm:t>
        <a:bodyPr/>
        <a:lstStyle/>
        <a:p>
          <a:endParaRPr lang="zh-CN" altLang="en-US" sz="2400"/>
        </a:p>
      </dgm:t>
    </dgm:pt>
    <dgm:pt modelId="{F6144977-2BE6-430A-ADD2-E27B20BB0DA1}">
      <dgm:prSet custT="1"/>
      <dgm:spPr/>
      <dgm:t>
        <a:bodyPr/>
        <a:lstStyle/>
        <a:p>
          <a:r>
            <a:rPr lang="zh-CN" altLang="en-US" sz="1000" b="1">
              <a:latin typeface="微软雅黑" pitchFamily="34" charset="-122"/>
              <a:ea typeface="微软雅黑" pitchFamily="34" charset="-122"/>
            </a:rPr>
            <a:t>从上至下的策略</a:t>
          </a:r>
        </a:p>
      </dgm:t>
    </dgm:pt>
    <dgm:pt modelId="{95BE24DC-F39D-426B-9BD5-4C69A5E6E571}" type="parTrans" cxnId="{4942E13E-B3D8-4521-941C-87D91FADFEBD}">
      <dgm:prSet custT="1"/>
      <dgm:spPr/>
      <dgm:t>
        <a:bodyPr/>
        <a:lstStyle/>
        <a:p>
          <a:endParaRPr lang="zh-CN" altLang="en-US" sz="900" b="1">
            <a:latin typeface="微软雅黑" pitchFamily="34" charset="-122"/>
            <a:ea typeface="微软雅黑" pitchFamily="34" charset="-122"/>
          </a:endParaRPr>
        </a:p>
      </dgm:t>
    </dgm:pt>
    <dgm:pt modelId="{3E25C74E-3FF9-4D76-8718-9603D7E2E268}" type="sibTrans" cxnId="{4942E13E-B3D8-4521-941C-87D91FADFEBD}">
      <dgm:prSet/>
      <dgm:spPr/>
      <dgm:t>
        <a:bodyPr/>
        <a:lstStyle/>
        <a:p>
          <a:endParaRPr lang="zh-CN" altLang="en-US" sz="2400"/>
        </a:p>
      </dgm:t>
    </dgm:pt>
    <dgm:pt modelId="{1A7E7299-A7E0-4E67-AFBD-E8605C926B82}">
      <dgm:prSet custT="1"/>
      <dgm:spPr/>
      <dgm:t>
        <a:bodyPr/>
        <a:lstStyle/>
        <a:p>
          <a:r>
            <a:rPr lang="zh-CN" altLang="en-US" sz="1000" b="1">
              <a:latin typeface="微软雅黑" pitchFamily="34" charset="-122"/>
              <a:ea typeface="微软雅黑" pitchFamily="34" charset="-122"/>
            </a:rPr>
            <a:t>从下至上的策略</a:t>
          </a:r>
        </a:p>
      </dgm:t>
    </dgm:pt>
    <dgm:pt modelId="{DE0CD232-0923-42CE-B0A0-335E9BDE84F5}" type="parTrans" cxnId="{AA837A75-BC51-40F6-9956-302227971373}">
      <dgm:prSet custT="1"/>
      <dgm:spPr/>
      <dgm:t>
        <a:bodyPr/>
        <a:lstStyle/>
        <a:p>
          <a:endParaRPr lang="zh-CN" altLang="en-US" sz="900" b="1">
            <a:latin typeface="微软雅黑" pitchFamily="34" charset="-122"/>
            <a:ea typeface="微软雅黑" pitchFamily="34" charset="-122"/>
          </a:endParaRPr>
        </a:p>
      </dgm:t>
    </dgm:pt>
    <dgm:pt modelId="{25D0D2D7-B197-4A8B-85B0-F6DF42BB4BC6}" type="sibTrans" cxnId="{AA837A75-BC51-40F6-9956-302227971373}">
      <dgm:prSet/>
      <dgm:spPr/>
      <dgm:t>
        <a:bodyPr/>
        <a:lstStyle/>
        <a:p>
          <a:endParaRPr lang="zh-CN" altLang="en-US" sz="2400"/>
        </a:p>
      </dgm:t>
    </dgm:pt>
    <dgm:pt modelId="{11185104-EF99-46A5-A23D-3CFE36F12619}">
      <dgm:prSet custT="1"/>
      <dgm:spPr/>
      <dgm:t>
        <a:bodyPr/>
        <a:lstStyle/>
        <a:p>
          <a:r>
            <a:rPr lang="zh-CN" altLang="en-US" sz="1000" b="1">
              <a:latin typeface="微软雅黑" pitchFamily="34" charset="-122"/>
              <a:ea typeface="微软雅黑" pitchFamily="34" charset="-122"/>
            </a:rPr>
            <a:t>从中间向上的策略</a:t>
          </a:r>
        </a:p>
      </dgm:t>
    </dgm:pt>
    <dgm:pt modelId="{680869C4-80ED-40CD-BEAD-73850ACA8546}" type="parTrans" cxnId="{0C9EB92B-F805-40D5-ACEA-247E3115AAA5}">
      <dgm:prSet custT="1"/>
      <dgm:spPr/>
      <dgm:t>
        <a:bodyPr/>
        <a:lstStyle/>
        <a:p>
          <a:endParaRPr lang="zh-CN" altLang="en-US" sz="900" b="1">
            <a:latin typeface="微软雅黑" pitchFamily="34" charset="-122"/>
            <a:ea typeface="微软雅黑" pitchFamily="34" charset="-122"/>
          </a:endParaRPr>
        </a:p>
      </dgm:t>
    </dgm:pt>
    <dgm:pt modelId="{B6F4C974-77DB-4BB5-B594-4E3382A937B8}" type="sibTrans" cxnId="{0C9EB92B-F805-40D5-ACEA-247E3115AAA5}">
      <dgm:prSet/>
      <dgm:spPr/>
      <dgm:t>
        <a:bodyPr/>
        <a:lstStyle/>
        <a:p>
          <a:endParaRPr lang="zh-CN" altLang="en-US" sz="2400"/>
        </a:p>
      </dgm:t>
    </dgm:pt>
    <dgm:pt modelId="{01B312EF-9B11-984D-B543-FE14D3308F2B}" type="pres">
      <dgm:prSet presAssocID="{818A2E1D-FD6C-AA4A-91E4-76B551377B36}" presName="diagram" presStyleCnt="0">
        <dgm:presLayoutVars>
          <dgm:chPref val="1"/>
          <dgm:dir/>
          <dgm:animOne val="branch"/>
          <dgm:animLvl val="lvl"/>
          <dgm:resizeHandles val="exact"/>
        </dgm:presLayoutVars>
      </dgm:prSet>
      <dgm:spPr/>
      <dgm:t>
        <a:bodyPr/>
        <a:lstStyle/>
        <a:p>
          <a:endParaRPr lang="zh-CN" altLang="en-US"/>
        </a:p>
      </dgm:t>
    </dgm:pt>
    <dgm:pt modelId="{8EB35081-12B1-2343-9FE3-272DC45CECAB}" type="pres">
      <dgm:prSet presAssocID="{6FF2EC04-14A1-4547-9820-BE829659A543}" presName="root1" presStyleCnt="0"/>
      <dgm:spPr/>
    </dgm:pt>
    <dgm:pt modelId="{07942AF0-9A4A-744E-9905-14E1976EB262}" type="pres">
      <dgm:prSet presAssocID="{6FF2EC04-14A1-4547-9820-BE829659A543}" presName="LevelOneTextNode" presStyleLbl="node0" presStyleIdx="0" presStyleCnt="1" custScaleX="164351" custScaleY="164351" custLinFactX="-91209" custLinFactNeighborX="-100000">
        <dgm:presLayoutVars>
          <dgm:chPref val="3"/>
        </dgm:presLayoutVars>
      </dgm:prSet>
      <dgm:spPr/>
      <dgm:t>
        <a:bodyPr/>
        <a:lstStyle/>
        <a:p>
          <a:endParaRPr lang="zh-CN" altLang="en-US"/>
        </a:p>
      </dgm:t>
    </dgm:pt>
    <dgm:pt modelId="{7C52AABC-16E1-F242-B659-F7FE25AEBD3B}" type="pres">
      <dgm:prSet presAssocID="{6FF2EC04-14A1-4547-9820-BE829659A543}" presName="level2hierChild" presStyleCnt="0"/>
      <dgm:spPr/>
    </dgm:pt>
    <dgm:pt modelId="{D4EB8535-350C-7445-ABEF-FB1586523563}" type="pres">
      <dgm:prSet presAssocID="{C948361D-DE27-6846-8B92-3795D1331B1F}" presName="conn2-1" presStyleLbl="parChTrans1D2" presStyleIdx="0" presStyleCnt="5"/>
      <dgm:spPr/>
      <dgm:t>
        <a:bodyPr/>
        <a:lstStyle/>
        <a:p>
          <a:endParaRPr lang="zh-CN" altLang="en-US"/>
        </a:p>
      </dgm:t>
    </dgm:pt>
    <dgm:pt modelId="{B450E4BB-C0EC-BD4D-BFB9-5A91C0EB9F2B}" type="pres">
      <dgm:prSet presAssocID="{C948361D-DE27-6846-8B92-3795D1331B1F}" presName="connTx" presStyleLbl="parChTrans1D2" presStyleIdx="0" presStyleCnt="5"/>
      <dgm:spPr/>
      <dgm:t>
        <a:bodyPr/>
        <a:lstStyle/>
        <a:p>
          <a:endParaRPr lang="zh-CN" altLang="en-US"/>
        </a:p>
      </dgm:t>
    </dgm:pt>
    <dgm:pt modelId="{9875D044-F92B-8C44-81E7-FA2C1077D3E4}" type="pres">
      <dgm:prSet presAssocID="{8E32F2FC-799C-FF42-BA02-AEC773A8D32E}" presName="root2" presStyleCnt="0"/>
      <dgm:spPr/>
    </dgm:pt>
    <dgm:pt modelId="{D6EC064D-19A0-1E43-A133-E3161A5565C4}" type="pres">
      <dgm:prSet presAssocID="{8E32F2FC-799C-FF42-BA02-AEC773A8D32E}" presName="LevelTwoTextNode" presStyleLbl="node2" presStyleIdx="0" presStyleCnt="5" custScaleX="189346" custScaleY="100436" custLinFactNeighborX="-78263" custLinFactNeighborY="17394">
        <dgm:presLayoutVars>
          <dgm:chPref val="3"/>
        </dgm:presLayoutVars>
      </dgm:prSet>
      <dgm:spPr/>
      <dgm:t>
        <a:bodyPr/>
        <a:lstStyle/>
        <a:p>
          <a:endParaRPr lang="zh-CN" altLang="en-US"/>
        </a:p>
      </dgm:t>
    </dgm:pt>
    <dgm:pt modelId="{78605608-B3C6-E941-9C95-7AE62E6D61D9}" type="pres">
      <dgm:prSet presAssocID="{8E32F2FC-799C-FF42-BA02-AEC773A8D32E}" presName="level3hierChild" presStyleCnt="0"/>
      <dgm:spPr/>
    </dgm:pt>
    <dgm:pt modelId="{28B36A26-C5D7-4549-B8DA-915F5A0FF3CB}" type="pres">
      <dgm:prSet presAssocID="{0E99C16E-1C94-4E48-97AD-3ABA04FDFA0E}" presName="conn2-1" presStyleLbl="parChTrans1D3" presStyleIdx="0" presStyleCnt="13"/>
      <dgm:spPr/>
      <dgm:t>
        <a:bodyPr/>
        <a:lstStyle/>
        <a:p>
          <a:endParaRPr lang="zh-CN" altLang="en-US"/>
        </a:p>
      </dgm:t>
    </dgm:pt>
    <dgm:pt modelId="{2ED57C3B-66E9-4349-9320-C8CF0B626671}" type="pres">
      <dgm:prSet presAssocID="{0E99C16E-1C94-4E48-97AD-3ABA04FDFA0E}" presName="connTx" presStyleLbl="parChTrans1D3" presStyleIdx="0" presStyleCnt="13"/>
      <dgm:spPr/>
      <dgm:t>
        <a:bodyPr/>
        <a:lstStyle/>
        <a:p>
          <a:endParaRPr lang="zh-CN" altLang="en-US"/>
        </a:p>
      </dgm:t>
    </dgm:pt>
    <dgm:pt modelId="{8AE989B7-83E7-3948-90F3-30AAC8ADBF90}" type="pres">
      <dgm:prSet presAssocID="{DA57CCA1-767D-8344-B383-EFA51FEE0F90}" presName="root2" presStyleCnt="0"/>
      <dgm:spPr/>
    </dgm:pt>
    <dgm:pt modelId="{2D69323B-9147-3144-A7FE-55537E12A8E5}" type="pres">
      <dgm:prSet presAssocID="{DA57CCA1-767D-8344-B383-EFA51FEE0F90}" presName="LevelTwoTextNode" presStyleLbl="node3" presStyleIdx="0" presStyleCnt="13" custScaleX="378692" custScaleY="100436">
        <dgm:presLayoutVars>
          <dgm:chPref val="3"/>
        </dgm:presLayoutVars>
      </dgm:prSet>
      <dgm:spPr/>
      <dgm:t>
        <a:bodyPr/>
        <a:lstStyle/>
        <a:p>
          <a:endParaRPr lang="zh-CN" altLang="en-US"/>
        </a:p>
      </dgm:t>
    </dgm:pt>
    <dgm:pt modelId="{9D77F896-B544-2746-A45A-6EC74E404FDE}" type="pres">
      <dgm:prSet presAssocID="{DA57CCA1-767D-8344-B383-EFA51FEE0F90}" presName="level3hierChild" presStyleCnt="0"/>
      <dgm:spPr/>
    </dgm:pt>
    <dgm:pt modelId="{3B61A31A-2F99-9748-9CC3-BD24E16CC9C3}" type="pres">
      <dgm:prSet presAssocID="{F4B7B25F-8998-BC4B-9B0D-E4FDECBAA5F9}" presName="conn2-1" presStyleLbl="parChTrans1D3" presStyleIdx="1" presStyleCnt="13"/>
      <dgm:spPr/>
      <dgm:t>
        <a:bodyPr/>
        <a:lstStyle/>
        <a:p>
          <a:endParaRPr lang="zh-CN" altLang="en-US"/>
        </a:p>
      </dgm:t>
    </dgm:pt>
    <dgm:pt modelId="{CB8D248D-62A5-A64D-AAE4-372A221BFDD6}" type="pres">
      <dgm:prSet presAssocID="{F4B7B25F-8998-BC4B-9B0D-E4FDECBAA5F9}" presName="connTx" presStyleLbl="parChTrans1D3" presStyleIdx="1" presStyleCnt="13"/>
      <dgm:spPr/>
      <dgm:t>
        <a:bodyPr/>
        <a:lstStyle/>
        <a:p>
          <a:endParaRPr lang="zh-CN" altLang="en-US"/>
        </a:p>
      </dgm:t>
    </dgm:pt>
    <dgm:pt modelId="{CF913319-4FFC-5C49-91A9-CCE6D56E364C}" type="pres">
      <dgm:prSet presAssocID="{4FE2BCA6-0B12-8149-B453-B0898014A3A5}" presName="root2" presStyleCnt="0"/>
      <dgm:spPr/>
    </dgm:pt>
    <dgm:pt modelId="{813B0ACC-0CC7-2547-8F81-551D74E350AD}" type="pres">
      <dgm:prSet presAssocID="{4FE2BCA6-0B12-8149-B453-B0898014A3A5}" presName="LevelTwoTextNode" presStyleLbl="node3" presStyleIdx="1" presStyleCnt="13" custScaleX="378692" custScaleY="100436">
        <dgm:presLayoutVars>
          <dgm:chPref val="3"/>
        </dgm:presLayoutVars>
      </dgm:prSet>
      <dgm:spPr/>
      <dgm:t>
        <a:bodyPr/>
        <a:lstStyle/>
        <a:p>
          <a:endParaRPr lang="zh-CN" altLang="en-US"/>
        </a:p>
      </dgm:t>
    </dgm:pt>
    <dgm:pt modelId="{B25D8BFE-A59A-7B41-B26D-12BF32B105FB}" type="pres">
      <dgm:prSet presAssocID="{4FE2BCA6-0B12-8149-B453-B0898014A3A5}" presName="level3hierChild" presStyleCnt="0"/>
      <dgm:spPr/>
    </dgm:pt>
    <dgm:pt modelId="{1AC526DB-A1D8-4FF3-9D61-141E4E7FF82F}" type="pres">
      <dgm:prSet presAssocID="{B1046E46-E1A3-4A1D-BCB3-D495E1233883}" presName="conn2-1" presStyleLbl="parChTrans1D2" presStyleIdx="1" presStyleCnt="5"/>
      <dgm:spPr/>
      <dgm:t>
        <a:bodyPr/>
        <a:lstStyle/>
        <a:p>
          <a:endParaRPr lang="zh-CN" altLang="en-US"/>
        </a:p>
      </dgm:t>
    </dgm:pt>
    <dgm:pt modelId="{3959048A-C8FF-4593-B09D-EBACC61FF1FC}" type="pres">
      <dgm:prSet presAssocID="{B1046E46-E1A3-4A1D-BCB3-D495E1233883}" presName="connTx" presStyleLbl="parChTrans1D2" presStyleIdx="1" presStyleCnt="5"/>
      <dgm:spPr/>
      <dgm:t>
        <a:bodyPr/>
        <a:lstStyle/>
        <a:p>
          <a:endParaRPr lang="zh-CN" altLang="en-US"/>
        </a:p>
      </dgm:t>
    </dgm:pt>
    <dgm:pt modelId="{F9631171-7394-41C2-BDED-9432416924DF}" type="pres">
      <dgm:prSet presAssocID="{C7CC0C78-6E1A-4257-B294-E932171A73D2}" presName="root2" presStyleCnt="0"/>
      <dgm:spPr/>
    </dgm:pt>
    <dgm:pt modelId="{D017F900-3A06-4170-98A1-A92C68237978}" type="pres">
      <dgm:prSet presAssocID="{C7CC0C78-6E1A-4257-B294-E932171A73D2}" presName="LevelTwoTextNode" presStyleLbl="node2" presStyleIdx="1" presStyleCnt="5" custScaleX="189346" custScaleY="100436" custLinFactNeighborX="-76089" custLinFactNeighborY="4367">
        <dgm:presLayoutVars>
          <dgm:chPref val="3"/>
        </dgm:presLayoutVars>
      </dgm:prSet>
      <dgm:spPr/>
      <dgm:t>
        <a:bodyPr/>
        <a:lstStyle/>
        <a:p>
          <a:endParaRPr lang="zh-CN" altLang="en-US"/>
        </a:p>
      </dgm:t>
    </dgm:pt>
    <dgm:pt modelId="{F87FCA5D-A7CE-4139-819B-3C25CC88690B}" type="pres">
      <dgm:prSet presAssocID="{C7CC0C78-6E1A-4257-B294-E932171A73D2}" presName="level3hierChild" presStyleCnt="0"/>
      <dgm:spPr/>
    </dgm:pt>
    <dgm:pt modelId="{3901F148-1131-49D9-A2C8-D6694CA37CCA}" type="pres">
      <dgm:prSet presAssocID="{85F49DF3-AD6D-4580-8CDE-960C18170137}" presName="conn2-1" presStyleLbl="parChTrans1D3" presStyleIdx="2" presStyleCnt="13"/>
      <dgm:spPr/>
      <dgm:t>
        <a:bodyPr/>
        <a:lstStyle/>
        <a:p>
          <a:endParaRPr lang="zh-CN" altLang="en-US"/>
        </a:p>
      </dgm:t>
    </dgm:pt>
    <dgm:pt modelId="{B0F3D56E-88BD-4778-84C2-87F490CE741E}" type="pres">
      <dgm:prSet presAssocID="{85F49DF3-AD6D-4580-8CDE-960C18170137}" presName="connTx" presStyleLbl="parChTrans1D3" presStyleIdx="2" presStyleCnt="13"/>
      <dgm:spPr/>
      <dgm:t>
        <a:bodyPr/>
        <a:lstStyle/>
        <a:p>
          <a:endParaRPr lang="zh-CN" altLang="en-US"/>
        </a:p>
      </dgm:t>
    </dgm:pt>
    <dgm:pt modelId="{7344D59D-5930-42F3-9D31-CB34F0BE473B}" type="pres">
      <dgm:prSet presAssocID="{59E6C8F2-8E21-43DC-9B73-8F7B036C69EB}" presName="root2" presStyleCnt="0"/>
      <dgm:spPr/>
    </dgm:pt>
    <dgm:pt modelId="{D7EF1D43-BA5C-49E6-BEF2-47426A1FC9ED}" type="pres">
      <dgm:prSet presAssocID="{59E6C8F2-8E21-43DC-9B73-8F7B036C69EB}" presName="LevelTwoTextNode" presStyleLbl="node3" presStyleIdx="2" presStyleCnt="13" custScaleX="378692" custScaleY="100436">
        <dgm:presLayoutVars>
          <dgm:chPref val="3"/>
        </dgm:presLayoutVars>
      </dgm:prSet>
      <dgm:spPr/>
      <dgm:t>
        <a:bodyPr/>
        <a:lstStyle/>
        <a:p>
          <a:endParaRPr lang="zh-CN" altLang="en-US"/>
        </a:p>
      </dgm:t>
    </dgm:pt>
    <dgm:pt modelId="{B2AD77B3-BB7E-4F48-8F61-BE5A0C99B78C}" type="pres">
      <dgm:prSet presAssocID="{59E6C8F2-8E21-43DC-9B73-8F7B036C69EB}" presName="level3hierChild" presStyleCnt="0"/>
      <dgm:spPr/>
    </dgm:pt>
    <dgm:pt modelId="{988043A8-0E46-40E6-9888-C7324B4CFA02}" type="pres">
      <dgm:prSet presAssocID="{93263748-AF4A-4833-BD6C-93D0705EFB33}" presName="conn2-1" presStyleLbl="parChTrans1D3" presStyleIdx="3" presStyleCnt="13"/>
      <dgm:spPr/>
      <dgm:t>
        <a:bodyPr/>
        <a:lstStyle/>
        <a:p>
          <a:endParaRPr lang="zh-CN" altLang="en-US"/>
        </a:p>
      </dgm:t>
    </dgm:pt>
    <dgm:pt modelId="{41A7173B-F838-405C-BEA8-AD4260FF074C}" type="pres">
      <dgm:prSet presAssocID="{93263748-AF4A-4833-BD6C-93D0705EFB33}" presName="connTx" presStyleLbl="parChTrans1D3" presStyleIdx="3" presStyleCnt="13"/>
      <dgm:spPr/>
      <dgm:t>
        <a:bodyPr/>
        <a:lstStyle/>
        <a:p>
          <a:endParaRPr lang="zh-CN" altLang="en-US"/>
        </a:p>
      </dgm:t>
    </dgm:pt>
    <dgm:pt modelId="{1702E27B-B6E4-410E-BAA4-2AFF6374FF11}" type="pres">
      <dgm:prSet presAssocID="{5F331F0C-9908-494A-80C8-FEBCE09DAA96}" presName="root2" presStyleCnt="0"/>
      <dgm:spPr/>
    </dgm:pt>
    <dgm:pt modelId="{82592A53-F7C7-427B-B34E-0FA599D51D2F}" type="pres">
      <dgm:prSet presAssocID="{5F331F0C-9908-494A-80C8-FEBCE09DAA96}" presName="LevelTwoTextNode" presStyleLbl="node3" presStyleIdx="3" presStyleCnt="13" custScaleX="378692" custScaleY="100436">
        <dgm:presLayoutVars>
          <dgm:chPref val="3"/>
        </dgm:presLayoutVars>
      </dgm:prSet>
      <dgm:spPr/>
      <dgm:t>
        <a:bodyPr/>
        <a:lstStyle/>
        <a:p>
          <a:endParaRPr lang="zh-CN" altLang="en-US"/>
        </a:p>
      </dgm:t>
    </dgm:pt>
    <dgm:pt modelId="{84F50410-0BB5-4A35-BCFF-F1EF35504648}" type="pres">
      <dgm:prSet presAssocID="{5F331F0C-9908-494A-80C8-FEBCE09DAA96}" presName="level3hierChild" presStyleCnt="0"/>
      <dgm:spPr/>
    </dgm:pt>
    <dgm:pt modelId="{C1223E32-D40B-41F6-92BC-F6668B8CAB39}" type="pres">
      <dgm:prSet presAssocID="{B43F9FC9-A5E5-44F4-B39D-F0BED1F3BD66}" presName="conn2-1" presStyleLbl="parChTrans1D3" presStyleIdx="4" presStyleCnt="13"/>
      <dgm:spPr/>
      <dgm:t>
        <a:bodyPr/>
        <a:lstStyle/>
        <a:p>
          <a:endParaRPr lang="zh-CN" altLang="en-US"/>
        </a:p>
      </dgm:t>
    </dgm:pt>
    <dgm:pt modelId="{C1315F4E-8FE0-4327-B35B-4CB079BB1952}" type="pres">
      <dgm:prSet presAssocID="{B43F9FC9-A5E5-44F4-B39D-F0BED1F3BD66}" presName="connTx" presStyleLbl="parChTrans1D3" presStyleIdx="4" presStyleCnt="13"/>
      <dgm:spPr/>
      <dgm:t>
        <a:bodyPr/>
        <a:lstStyle/>
        <a:p>
          <a:endParaRPr lang="zh-CN" altLang="en-US"/>
        </a:p>
      </dgm:t>
    </dgm:pt>
    <dgm:pt modelId="{1C9A8DBE-E5E5-4E97-ACD1-49EBDE7EB747}" type="pres">
      <dgm:prSet presAssocID="{2FF61763-684C-448F-BB71-349E24F6AA6C}" presName="root2" presStyleCnt="0"/>
      <dgm:spPr/>
    </dgm:pt>
    <dgm:pt modelId="{B1EE1361-7E9A-47F9-AA5D-FFF2E5745630}" type="pres">
      <dgm:prSet presAssocID="{2FF61763-684C-448F-BB71-349E24F6AA6C}" presName="LevelTwoTextNode" presStyleLbl="node3" presStyleIdx="4" presStyleCnt="13" custScaleX="378692" custScaleY="100436">
        <dgm:presLayoutVars>
          <dgm:chPref val="3"/>
        </dgm:presLayoutVars>
      </dgm:prSet>
      <dgm:spPr/>
      <dgm:t>
        <a:bodyPr/>
        <a:lstStyle/>
        <a:p>
          <a:endParaRPr lang="zh-CN" altLang="en-US"/>
        </a:p>
      </dgm:t>
    </dgm:pt>
    <dgm:pt modelId="{A357A97B-2FC6-4E4C-8AC8-DD23E70D1FE5}" type="pres">
      <dgm:prSet presAssocID="{2FF61763-684C-448F-BB71-349E24F6AA6C}" presName="level3hierChild" presStyleCnt="0"/>
      <dgm:spPr/>
    </dgm:pt>
    <dgm:pt modelId="{4012A954-D2B7-4ACF-990E-48D9B35DAEDF}" type="pres">
      <dgm:prSet presAssocID="{B07F6907-72EF-4FB5-8AA9-AE460DB038BF}" presName="conn2-1" presStyleLbl="parChTrans1D3" presStyleIdx="5" presStyleCnt="13"/>
      <dgm:spPr/>
      <dgm:t>
        <a:bodyPr/>
        <a:lstStyle/>
        <a:p>
          <a:endParaRPr lang="zh-CN" altLang="en-US"/>
        </a:p>
      </dgm:t>
    </dgm:pt>
    <dgm:pt modelId="{EF73CCAB-0629-41E1-8833-D189D051280D}" type="pres">
      <dgm:prSet presAssocID="{B07F6907-72EF-4FB5-8AA9-AE460DB038BF}" presName="connTx" presStyleLbl="parChTrans1D3" presStyleIdx="5" presStyleCnt="13"/>
      <dgm:spPr/>
      <dgm:t>
        <a:bodyPr/>
        <a:lstStyle/>
        <a:p>
          <a:endParaRPr lang="zh-CN" altLang="en-US"/>
        </a:p>
      </dgm:t>
    </dgm:pt>
    <dgm:pt modelId="{E983ABB0-4F8A-4938-8B7B-08F231515822}" type="pres">
      <dgm:prSet presAssocID="{4C3F0903-7231-4805-B1CB-C2DE7D23D474}" presName="root2" presStyleCnt="0"/>
      <dgm:spPr/>
    </dgm:pt>
    <dgm:pt modelId="{0304029A-F6E2-457B-9F4A-109862DC6D80}" type="pres">
      <dgm:prSet presAssocID="{4C3F0903-7231-4805-B1CB-C2DE7D23D474}" presName="LevelTwoTextNode" presStyleLbl="node3" presStyleIdx="5" presStyleCnt="13" custScaleX="378692" custScaleY="100436">
        <dgm:presLayoutVars>
          <dgm:chPref val="3"/>
        </dgm:presLayoutVars>
      </dgm:prSet>
      <dgm:spPr/>
      <dgm:t>
        <a:bodyPr/>
        <a:lstStyle/>
        <a:p>
          <a:endParaRPr lang="zh-CN" altLang="en-US"/>
        </a:p>
      </dgm:t>
    </dgm:pt>
    <dgm:pt modelId="{94D57D30-8403-42E6-87D7-359EC4D2C333}" type="pres">
      <dgm:prSet presAssocID="{4C3F0903-7231-4805-B1CB-C2DE7D23D474}" presName="level3hierChild" presStyleCnt="0"/>
      <dgm:spPr/>
    </dgm:pt>
    <dgm:pt modelId="{C4109B7D-2CC8-42AD-8CEF-AC0A023A4A84}" type="pres">
      <dgm:prSet presAssocID="{ADA3A610-07D1-41E0-863D-64092FA2EC1D}" presName="conn2-1" presStyleLbl="parChTrans1D2" presStyleIdx="2" presStyleCnt="5"/>
      <dgm:spPr/>
      <dgm:t>
        <a:bodyPr/>
        <a:lstStyle/>
        <a:p>
          <a:endParaRPr lang="zh-CN" altLang="en-US"/>
        </a:p>
      </dgm:t>
    </dgm:pt>
    <dgm:pt modelId="{E4D8F2F2-575E-487E-B276-E54DC309C0B2}" type="pres">
      <dgm:prSet presAssocID="{ADA3A610-07D1-41E0-863D-64092FA2EC1D}" presName="connTx" presStyleLbl="parChTrans1D2" presStyleIdx="2" presStyleCnt="5"/>
      <dgm:spPr/>
      <dgm:t>
        <a:bodyPr/>
        <a:lstStyle/>
        <a:p>
          <a:endParaRPr lang="zh-CN" altLang="en-US"/>
        </a:p>
      </dgm:t>
    </dgm:pt>
    <dgm:pt modelId="{12BFDE69-EA6D-4A49-B3A2-E12955270E7B}" type="pres">
      <dgm:prSet presAssocID="{53C882AA-5F74-4221-A217-555F44B6C417}" presName="root2" presStyleCnt="0"/>
      <dgm:spPr/>
    </dgm:pt>
    <dgm:pt modelId="{530A676D-924F-4A98-A275-862818927D11}" type="pres">
      <dgm:prSet presAssocID="{53C882AA-5F74-4221-A217-555F44B6C417}" presName="LevelTwoTextNode" presStyleLbl="node2" presStyleIdx="2" presStyleCnt="5" custScaleX="189346" custScaleY="100436" custLinFactNeighborX="-67392" custLinFactNeighborY="4349">
        <dgm:presLayoutVars>
          <dgm:chPref val="3"/>
        </dgm:presLayoutVars>
      </dgm:prSet>
      <dgm:spPr/>
      <dgm:t>
        <a:bodyPr/>
        <a:lstStyle/>
        <a:p>
          <a:endParaRPr lang="zh-CN" altLang="en-US"/>
        </a:p>
      </dgm:t>
    </dgm:pt>
    <dgm:pt modelId="{8455C2C9-9A6D-4DA2-BFB5-313E63BB1D59}" type="pres">
      <dgm:prSet presAssocID="{53C882AA-5F74-4221-A217-555F44B6C417}" presName="level3hierChild" presStyleCnt="0"/>
      <dgm:spPr/>
    </dgm:pt>
    <dgm:pt modelId="{3FE6ABA7-E440-4BE0-86F1-DC671DD0B894}" type="pres">
      <dgm:prSet presAssocID="{95BE24DC-F39D-426B-9BD5-4C69A5E6E571}" presName="conn2-1" presStyleLbl="parChTrans1D3" presStyleIdx="6" presStyleCnt="13"/>
      <dgm:spPr/>
      <dgm:t>
        <a:bodyPr/>
        <a:lstStyle/>
        <a:p>
          <a:endParaRPr lang="zh-CN" altLang="en-US"/>
        </a:p>
      </dgm:t>
    </dgm:pt>
    <dgm:pt modelId="{9434A600-6A5D-490E-9C1E-2F8E5DF50D53}" type="pres">
      <dgm:prSet presAssocID="{95BE24DC-F39D-426B-9BD5-4C69A5E6E571}" presName="connTx" presStyleLbl="parChTrans1D3" presStyleIdx="6" presStyleCnt="13"/>
      <dgm:spPr/>
      <dgm:t>
        <a:bodyPr/>
        <a:lstStyle/>
        <a:p>
          <a:endParaRPr lang="zh-CN" altLang="en-US"/>
        </a:p>
      </dgm:t>
    </dgm:pt>
    <dgm:pt modelId="{B74F9ACD-6128-4340-914E-FF94A90FAA36}" type="pres">
      <dgm:prSet presAssocID="{F6144977-2BE6-430A-ADD2-E27B20BB0DA1}" presName="root2" presStyleCnt="0"/>
      <dgm:spPr/>
    </dgm:pt>
    <dgm:pt modelId="{330C8E3E-2FAA-46F9-B6A4-70FE7A35E46B}" type="pres">
      <dgm:prSet presAssocID="{F6144977-2BE6-430A-ADD2-E27B20BB0DA1}" presName="LevelTwoTextNode" presStyleLbl="node3" presStyleIdx="6" presStyleCnt="13" custScaleX="378692" custScaleY="100436">
        <dgm:presLayoutVars>
          <dgm:chPref val="3"/>
        </dgm:presLayoutVars>
      </dgm:prSet>
      <dgm:spPr/>
      <dgm:t>
        <a:bodyPr/>
        <a:lstStyle/>
        <a:p>
          <a:endParaRPr lang="zh-CN" altLang="en-US"/>
        </a:p>
      </dgm:t>
    </dgm:pt>
    <dgm:pt modelId="{DD02CAD7-0232-4250-B7ED-1C27C75FB4E3}" type="pres">
      <dgm:prSet presAssocID="{F6144977-2BE6-430A-ADD2-E27B20BB0DA1}" presName="level3hierChild" presStyleCnt="0"/>
      <dgm:spPr/>
    </dgm:pt>
    <dgm:pt modelId="{51492E33-325D-474F-BCE5-6AC4CD9F0DD3}" type="pres">
      <dgm:prSet presAssocID="{DE0CD232-0923-42CE-B0A0-335E9BDE84F5}" presName="conn2-1" presStyleLbl="parChTrans1D3" presStyleIdx="7" presStyleCnt="13"/>
      <dgm:spPr/>
      <dgm:t>
        <a:bodyPr/>
        <a:lstStyle/>
        <a:p>
          <a:endParaRPr lang="zh-CN" altLang="en-US"/>
        </a:p>
      </dgm:t>
    </dgm:pt>
    <dgm:pt modelId="{DBA24FE6-82DF-4467-B779-BCD0363E93D5}" type="pres">
      <dgm:prSet presAssocID="{DE0CD232-0923-42CE-B0A0-335E9BDE84F5}" presName="connTx" presStyleLbl="parChTrans1D3" presStyleIdx="7" presStyleCnt="13"/>
      <dgm:spPr/>
      <dgm:t>
        <a:bodyPr/>
        <a:lstStyle/>
        <a:p>
          <a:endParaRPr lang="zh-CN" altLang="en-US"/>
        </a:p>
      </dgm:t>
    </dgm:pt>
    <dgm:pt modelId="{35A10229-0112-4C4B-8335-2660DE05FFF0}" type="pres">
      <dgm:prSet presAssocID="{1A7E7299-A7E0-4E67-AFBD-E8605C926B82}" presName="root2" presStyleCnt="0"/>
      <dgm:spPr/>
    </dgm:pt>
    <dgm:pt modelId="{34900F7B-D861-4A17-B646-F6532F4FCC5E}" type="pres">
      <dgm:prSet presAssocID="{1A7E7299-A7E0-4E67-AFBD-E8605C926B82}" presName="LevelTwoTextNode" presStyleLbl="node3" presStyleIdx="7" presStyleCnt="13" custScaleX="378692" custScaleY="100436">
        <dgm:presLayoutVars>
          <dgm:chPref val="3"/>
        </dgm:presLayoutVars>
      </dgm:prSet>
      <dgm:spPr/>
      <dgm:t>
        <a:bodyPr/>
        <a:lstStyle/>
        <a:p>
          <a:endParaRPr lang="zh-CN" altLang="en-US"/>
        </a:p>
      </dgm:t>
    </dgm:pt>
    <dgm:pt modelId="{1F54278F-E494-4495-8B69-FE6A643E1A9D}" type="pres">
      <dgm:prSet presAssocID="{1A7E7299-A7E0-4E67-AFBD-E8605C926B82}" presName="level3hierChild" presStyleCnt="0"/>
      <dgm:spPr/>
    </dgm:pt>
    <dgm:pt modelId="{77C49BBE-04B7-4A5F-AD41-B1A247272C53}" type="pres">
      <dgm:prSet presAssocID="{680869C4-80ED-40CD-BEAD-73850ACA8546}" presName="conn2-1" presStyleLbl="parChTrans1D3" presStyleIdx="8" presStyleCnt="13"/>
      <dgm:spPr/>
      <dgm:t>
        <a:bodyPr/>
        <a:lstStyle/>
        <a:p>
          <a:endParaRPr lang="zh-CN" altLang="en-US"/>
        </a:p>
      </dgm:t>
    </dgm:pt>
    <dgm:pt modelId="{16BB4CFB-DED8-43AC-8175-8F8B4EB05FBC}" type="pres">
      <dgm:prSet presAssocID="{680869C4-80ED-40CD-BEAD-73850ACA8546}" presName="connTx" presStyleLbl="parChTrans1D3" presStyleIdx="8" presStyleCnt="13"/>
      <dgm:spPr/>
      <dgm:t>
        <a:bodyPr/>
        <a:lstStyle/>
        <a:p>
          <a:endParaRPr lang="zh-CN" altLang="en-US"/>
        </a:p>
      </dgm:t>
    </dgm:pt>
    <dgm:pt modelId="{D40E7C8B-5933-4793-9E95-3AE3C8FFE684}" type="pres">
      <dgm:prSet presAssocID="{11185104-EF99-46A5-A23D-3CFE36F12619}" presName="root2" presStyleCnt="0"/>
      <dgm:spPr/>
    </dgm:pt>
    <dgm:pt modelId="{E7459DDA-9F3E-4A3C-97E3-57DB36A6B584}" type="pres">
      <dgm:prSet presAssocID="{11185104-EF99-46A5-A23D-3CFE36F12619}" presName="LevelTwoTextNode" presStyleLbl="node3" presStyleIdx="8" presStyleCnt="13" custScaleX="378692" custScaleY="100436">
        <dgm:presLayoutVars>
          <dgm:chPref val="3"/>
        </dgm:presLayoutVars>
      </dgm:prSet>
      <dgm:spPr/>
      <dgm:t>
        <a:bodyPr/>
        <a:lstStyle/>
        <a:p>
          <a:endParaRPr lang="zh-CN" altLang="en-US"/>
        </a:p>
      </dgm:t>
    </dgm:pt>
    <dgm:pt modelId="{95DBE105-F421-49AB-B6AC-AD9D9BB1F789}" type="pres">
      <dgm:prSet presAssocID="{11185104-EF99-46A5-A23D-3CFE36F12619}" presName="level3hierChild" presStyleCnt="0"/>
      <dgm:spPr/>
    </dgm:pt>
    <dgm:pt modelId="{4C5F3EB5-F9ED-4470-9278-7535236A751B}" type="pres">
      <dgm:prSet presAssocID="{F351C733-5008-46DE-A055-8F7913BB822E}" presName="conn2-1" presStyleLbl="parChTrans1D2" presStyleIdx="3" presStyleCnt="5"/>
      <dgm:spPr/>
      <dgm:t>
        <a:bodyPr/>
        <a:lstStyle/>
        <a:p>
          <a:endParaRPr lang="zh-CN" altLang="en-US"/>
        </a:p>
      </dgm:t>
    </dgm:pt>
    <dgm:pt modelId="{39885E1E-5D91-44D0-9224-C6BA1A89A331}" type="pres">
      <dgm:prSet presAssocID="{F351C733-5008-46DE-A055-8F7913BB822E}" presName="connTx" presStyleLbl="parChTrans1D2" presStyleIdx="3" presStyleCnt="5"/>
      <dgm:spPr/>
      <dgm:t>
        <a:bodyPr/>
        <a:lstStyle/>
        <a:p>
          <a:endParaRPr lang="zh-CN" altLang="en-US"/>
        </a:p>
      </dgm:t>
    </dgm:pt>
    <dgm:pt modelId="{2E4D8927-99EC-4229-AE24-AC4DD762D785}" type="pres">
      <dgm:prSet presAssocID="{7742C586-2596-49D0-BBAA-EC8BA5A89080}" presName="root2" presStyleCnt="0"/>
      <dgm:spPr/>
    </dgm:pt>
    <dgm:pt modelId="{22CE55B0-37AE-4AB1-87E3-C7205F505EC3}" type="pres">
      <dgm:prSet presAssocID="{7742C586-2596-49D0-BBAA-EC8BA5A89080}" presName="LevelTwoTextNode" presStyleLbl="node2" presStyleIdx="3" presStyleCnt="5" custScaleX="189346" custScaleY="100436" custLinFactNeighborX="-58695">
        <dgm:presLayoutVars>
          <dgm:chPref val="3"/>
        </dgm:presLayoutVars>
      </dgm:prSet>
      <dgm:spPr/>
      <dgm:t>
        <a:bodyPr/>
        <a:lstStyle/>
        <a:p>
          <a:endParaRPr lang="zh-CN" altLang="en-US"/>
        </a:p>
      </dgm:t>
    </dgm:pt>
    <dgm:pt modelId="{7D36B9C4-17BF-42B9-AF89-E3CDFE4DF05A}" type="pres">
      <dgm:prSet presAssocID="{7742C586-2596-49D0-BBAA-EC8BA5A89080}" presName="level3hierChild" presStyleCnt="0"/>
      <dgm:spPr/>
    </dgm:pt>
    <dgm:pt modelId="{525D896B-9BF9-4F96-95D0-11CF7B35CBEB}" type="pres">
      <dgm:prSet presAssocID="{F5E151B5-8D2E-434C-8D8E-1A12C90C17F4}" presName="conn2-1" presStyleLbl="parChTrans1D3" presStyleIdx="9" presStyleCnt="13"/>
      <dgm:spPr/>
      <dgm:t>
        <a:bodyPr/>
        <a:lstStyle/>
        <a:p>
          <a:endParaRPr lang="zh-CN" altLang="en-US"/>
        </a:p>
      </dgm:t>
    </dgm:pt>
    <dgm:pt modelId="{4951D80A-4F24-4934-AFA7-5541317833E7}" type="pres">
      <dgm:prSet presAssocID="{F5E151B5-8D2E-434C-8D8E-1A12C90C17F4}" presName="connTx" presStyleLbl="parChTrans1D3" presStyleIdx="9" presStyleCnt="13"/>
      <dgm:spPr/>
      <dgm:t>
        <a:bodyPr/>
        <a:lstStyle/>
        <a:p>
          <a:endParaRPr lang="zh-CN" altLang="en-US"/>
        </a:p>
      </dgm:t>
    </dgm:pt>
    <dgm:pt modelId="{629C0575-4581-49E1-95DE-D8A232306A59}" type="pres">
      <dgm:prSet presAssocID="{8C94DB55-8254-42C6-929C-59ABEE2195F2}" presName="root2" presStyleCnt="0"/>
      <dgm:spPr/>
    </dgm:pt>
    <dgm:pt modelId="{12D3145D-FAFD-4A48-B40B-8A5A1B4878CF}" type="pres">
      <dgm:prSet presAssocID="{8C94DB55-8254-42C6-929C-59ABEE2195F2}" presName="LevelTwoTextNode" presStyleLbl="node3" presStyleIdx="9" presStyleCnt="13" custScaleX="378692" custScaleY="102082">
        <dgm:presLayoutVars>
          <dgm:chPref val="3"/>
        </dgm:presLayoutVars>
      </dgm:prSet>
      <dgm:spPr/>
      <dgm:t>
        <a:bodyPr/>
        <a:lstStyle/>
        <a:p>
          <a:endParaRPr lang="zh-CN" altLang="en-US"/>
        </a:p>
      </dgm:t>
    </dgm:pt>
    <dgm:pt modelId="{D0BA4B82-83FF-4732-8BBF-1672000008BC}" type="pres">
      <dgm:prSet presAssocID="{8C94DB55-8254-42C6-929C-59ABEE2195F2}" presName="level3hierChild" presStyleCnt="0"/>
      <dgm:spPr/>
    </dgm:pt>
    <dgm:pt modelId="{2E8D6BD9-DA39-0D4E-87CB-F13A49E8F2C3}" type="pres">
      <dgm:prSet presAssocID="{E0B4E872-D3CB-5D42-915B-6724EEC4F89F}" presName="conn2-1" presStyleLbl="parChTrans1D2" presStyleIdx="4" presStyleCnt="5"/>
      <dgm:spPr/>
      <dgm:t>
        <a:bodyPr/>
        <a:lstStyle/>
        <a:p>
          <a:endParaRPr lang="zh-CN" altLang="en-US"/>
        </a:p>
      </dgm:t>
    </dgm:pt>
    <dgm:pt modelId="{C8391C35-619C-F34F-A94D-671FFD0CD4C4}" type="pres">
      <dgm:prSet presAssocID="{E0B4E872-D3CB-5D42-915B-6724EEC4F89F}" presName="connTx" presStyleLbl="parChTrans1D2" presStyleIdx="4" presStyleCnt="5"/>
      <dgm:spPr/>
      <dgm:t>
        <a:bodyPr/>
        <a:lstStyle/>
        <a:p>
          <a:endParaRPr lang="zh-CN" altLang="en-US"/>
        </a:p>
      </dgm:t>
    </dgm:pt>
    <dgm:pt modelId="{9B871FE5-3C59-4C41-B392-B451499DB5E0}" type="pres">
      <dgm:prSet presAssocID="{B72050F7-0AEC-344A-A77E-9C864EC16666}" presName="root2" presStyleCnt="0"/>
      <dgm:spPr/>
    </dgm:pt>
    <dgm:pt modelId="{877BC62A-8DF5-894B-BD5F-841A4A8FBCC4}" type="pres">
      <dgm:prSet presAssocID="{B72050F7-0AEC-344A-A77E-9C864EC16666}" presName="LevelTwoTextNode" presStyleLbl="node2" presStyleIdx="4" presStyleCnt="5" custScaleX="189346" custScaleY="100436" custLinFactNeighborX="-50004" custLinFactNeighborY="4348">
        <dgm:presLayoutVars>
          <dgm:chPref val="3"/>
        </dgm:presLayoutVars>
      </dgm:prSet>
      <dgm:spPr/>
      <dgm:t>
        <a:bodyPr/>
        <a:lstStyle/>
        <a:p>
          <a:endParaRPr lang="zh-CN" altLang="en-US"/>
        </a:p>
      </dgm:t>
    </dgm:pt>
    <dgm:pt modelId="{ABBB88A3-68FD-7441-9EF0-75FC414FA922}" type="pres">
      <dgm:prSet presAssocID="{B72050F7-0AEC-344A-A77E-9C864EC16666}" presName="level3hierChild" presStyleCnt="0"/>
      <dgm:spPr/>
    </dgm:pt>
    <dgm:pt modelId="{5C0EAD00-CDFF-3044-9611-ECBC416DB6CA}" type="pres">
      <dgm:prSet presAssocID="{DB7CA38E-B32B-8140-81CB-B6069535A76E}" presName="conn2-1" presStyleLbl="parChTrans1D3" presStyleIdx="10" presStyleCnt="13"/>
      <dgm:spPr/>
      <dgm:t>
        <a:bodyPr/>
        <a:lstStyle/>
        <a:p>
          <a:endParaRPr lang="zh-CN" altLang="en-US"/>
        </a:p>
      </dgm:t>
    </dgm:pt>
    <dgm:pt modelId="{8D983512-FAE7-4643-90FA-92571C3BE3D6}" type="pres">
      <dgm:prSet presAssocID="{DB7CA38E-B32B-8140-81CB-B6069535A76E}" presName="connTx" presStyleLbl="parChTrans1D3" presStyleIdx="10" presStyleCnt="13"/>
      <dgm:spPr/>
      <dgm:t>
        <a:bodyPr/>
        <a:lstStyle/>
        <a:p>
          <a:endParaRPr lang="zh-CN" altLang="en-US"/>
        </a:p>
      </dgm:t>
    </dgm:pt>
    <dgm:pt modelId="{8ED7BC01-4508-3344-8960-218478958953}" type="pres">
      <dgm:prSet presAssocID="{6C092AE9-3484-6943-8CFD-9F6F283253F4}" presName="root2" presStyleCnt="0"/>
      <dgm:spPr/>
    </dgm:pt>
    <dgm:pt modelId="{63174940-D4FF-A34C-8A54-68FA79819252}" type="pres">
      <dgm:prSet presAssocID="{6C092AE9-3484-6943-8CFD-9F6F283253F4}" presName="LevelTwoTextNode" presStyleLbl="node3" presStyleIdx="10" presStyleCnt="13" custScaleX="378692" custScaleY="100436">
        <dgm:presLayoutVars>
          <dgm:chPref val="3"/>
        </dgm:presLayoutVars>
      </dgm:prSet>
      <dgm:spPr/>
      <dgm:t>
        <a:bodyPr/>
        <a:lstStyle/>
        <a:p>
          <a:endParaRPr lang="zh-CN" altLang="en-US"/>
        </a:p>
      </dgm:t>
    </dgm:pt>
    <dgm:pt modelId="{F1F9AB63-6895-C84F-8F76-431CCF732F71}" type="pres">
      <dgm:prSet presAssocID="{6C092AE9-3484-6943-8CFD-9F6F283253F4}" presName="level3hierChild" presStyleCnt="0"/>
      <dgm:spPr/>
    </dgm:pt>
    <dgm:pt modelId="{BBAA1566-7C48-1447-8477-65B8CA56E291}" type="pres">
      <dgm:prSet presAssocID="{E4CFC0D5-E5D5-164F-AE39-69C724BE6AAF}" presName="conn2-1" presStyleLbl="parChTrans1D3" presStyleIdx="11" presStyleCnt="13"/>
      <dgm:spPr/>
      <dgm:t>
        <a:bodyPr/>
        <a:lstStyle/>
        <a:p>
          <a:endParaRPr lang="zh-CN" altLang="en-US"/>
        </a:p>
      </dgm:t>
    </dgm:pt>
    <dgm:pt modelId="{C7D4691B-7459-7040-8BE4-9D5B50071A65}" type="pres">
      <dgm:prSet presAssocID="{E4CFC0D5-E5D5-164F-AE39-69C724BE6AAF}" presName="connTx" presStyleLbl="parChTrans1D3" presStyleIdx="11" presStyleCnt="13"/>
      <dgm:spPr/>
      <dgm:t>
        <a:bodyPr/>
        <a:lstStyle/>
        <a:p>
          <a:endParaRPr lang="zh-CN" altLang="en-US"/>
        </a:p>
      </dgm:t>
    </dgm:pt>
    <dgm:pt modelId="{461612C1-15B9-B74D-92CA-597814E34BCE}" type="pres">
      <dgm:prSet presAssocID="{268E6801-B1A3-B94F-8C50-4B10D62CC5E8}" presName="root2" presStyleCnt="0"/>
      <dgm:spPr/>
    </dgm:pt>
    <dgm:pt modelId="{7CBF37D2-212A-2145-9175-2E8A3C7AA690}" type="pres">
      <dgm:prSet presAssocID="{268E6801-B1A3-B94F-8C50-4B10D62CC5E8}" presName="LevelTwoTextNode" presStyleLbl="node3" presStyleIdx="11" presStyleCnt="13" custScaleX="378692" custScaleY="98789">
        <dgm:presLayoutVars>
          <dgm:chPref val="3"/>
        </dgm:presLayoutVars>
      </dgm:prSet>
      <dgm:spPr/>
      <dgm:t>
        <a:bodyPr/>
        <a:lstStyle/>
        <a:p>
          <a:endParaRPr lang="zh-CN" altLang="en-US"/>
        </a:p>
      </dgm:t>
    </dgm:pt>
    <dgm:pt modelId="{EA751945-DD62-0D45-9399-20179F21E3EA}" type="pres">
      <dgm:prSet presAssocID="{268E6801-B1A3-B94F-8C50-4B10D62CC5E8}" presName="level3hierChild" presStyleCnt="0"/>
      <dgm:spPr/>
    </dgm:pt>
    <dgm:pt modelId="{345BA42E-7974-3648-ACE5-FA9249C91B4B}" type="pres">
      <dgm:prSet presAssocID="{82EADAD7-BD4C-CC4D-92B6-D9E7398B5FB5}" presName="conn2-1" presStyleLbl="parChTrans1D3" presStyleIdx="12" presStyleCnt="13"/>
      <dgm:spPr/>
      <dgm:t>
        <a:bodyPr/>
        <a:lstStyle/>
        <a:p>
          <a:endParaRPr lang="zh-CN" altLang="en-US"/>
        </a:p>
      </dgm:t>
    </dgm:pt>
    <dgm:pt modelId="{A88959AE-E0FD-CA4C-90FA-1DA6E194B1EF}" type="pres">
      <dgm:prSet presAssocID="{82EADAD7-BD4C-CC4D-92B6-D9E7398B5FB5}" presName="connTx" presStyleLbl="parChTrans1D3" presStyleIdx="12" presStyleCnt="13"/>
      <dgm:spPr/>
      <dgm:t>
        <a:bodyPr/>
        <a:lstStyle/>
        <a:p>
          <a:endParaRPr lang="zh-CN" altLang="en-US"/>
        </a:p>
      </dgm:t>
    </dgm:pt>
    <dgm:pt modelId="{7544BF6B-505B-EF46-8ECF-FAD7D0B404DB}" type="pres">
      <dgm:prSet presAssocID="{9CF45D15-5DC5-C94E-9894-B8F5839A32D4}" presName="root2" presStyleCnt="0"/>
      <dgm:spPr/>
    </dgm:pt>
    <dgm:pt modelId="{F50FDB4C-62E1-CB4A-A1DC-0837A308C302}" type="pres">
      <dgm:prSet presAssocID="{9CF45D15-5DC5-C94E-9894-B8F5839A32D4}" presName="LevelTwoTextNode" presStyleLbl="node3" presStyleIdx="12" presStyleCnt="13" custScaleX="379379" custScaleY="100618">
        <dgm:presLayoutVars>
          <dgm:chPref val="3"/>
        </dgm:presLayoutVars>
      </dgm:prSet>
      <dgm:spPr/>
      <dgm:t>
        <a:bodyPr/>
        <a:lstStyle/>
        <a:p>
          <a:endParaRPr lang="zh-CN" altLang="en-US"/>
        </a:p>
      </dgm:t>
    </dgm:pt>
    <dgm:pt modelId="{C4C91FA5-1941-D34C-93BB-5A64AE4D31F4}" type="pres">
      <dgm:prSet presAssocID="{9CF45D15-5DC5-C94E-9894-B8F5839A32D4}" presName="level3hierChild" presStyleCnt="0"/>
      <dgm:spPr/>
    </dgm:pt>
  </dgm:ptLst>
  <dgm:cxnLst>
    <dgm:cxn modelId="{141ED777-89A7-45DB-B831-FA7787375D2A}" type="presOf" srcId="{DB7CA38E-B32B-8140-81CB-B6069535A76E}" destId="{5C0EAD00-CDFF-3044-9611-ECBC416DB6CA}" srcOrd="0" destOrd="0" presId="urn:microsoft.com/office/officeart/2005/8/layout/hierarchy2#2"/>
    <dgm:cxn modelId="{7E285E0B-70CA-400F-A854-E3375028D6DA}" srcId="{7742C586-2596-49D0-BBAA-EC8BA5A89080}" destId="{8C94DB55-8254-42C6-929C-59ABEE2195F2}" srcOrd="0" destOrd="0" parTransId="{F5E151B5-8D2E-434C-8D8E-1A12C90C17F4}" sibTransId="{29CB051A-3528-47BE-9006-1A0272E33E6D}"/>
    <dgm:cxn modelId="{4243E78D-C1A7-B14D-862D-D8C51AFAE74A}" srcId="{8E32F2FC-799C-FF42-BA02-AEC773A8D32E}" destId="{4FE2BCA6-0B12-8149-B453-B0898014A3A5}" srcOrd="1" destOrd="0" parTransId="{F4B7B25F-8998-BC4B-9B0D-E4FDECBAA5F9}" sibTransId="{93C0197A-ABCB-E243-88C0-127B0B306E22}"/>
    <dgm:cxn modelId="{EE3FEF44-E7D9-452D-9929-49E1269C282F}" type="presOf" srcId="{ADA3A610-07D1-41E0-863D-64092FA2EC1D}" destId="{C4109B7D-2CC8-42AD-8CEF-AC0A023A4A84}" srcOrd="0" destOrd="0" presId="urn:microsoft.com/office/officeart/2005/8/layout/hierarchy2#2"/>
    <dgm:cxn modelId="{273FECC5-40A5-4212-8BD9-E90ED0F25BF0}" srcId="{6FF2EC04-14A1-4547-9820-BE829659A543}" destId="{7742C586-2596-49D0-BBAA-EC8BA5A89080}" srcOrd="3" destOrd="0" parTransId="{F351C733-5008-46DE-A055-8F7913BB822E}" sibTransId="{BEE58482-596D-414B-93D2-5DBF4759932B}"/>
    <dgm:cxn modelId="{7636A2AB-A823-4781-8564-6F041B5177E5}" type="presOf" srcId="{85F49DF3-AD6D-4580-8CDE-960C18170137}" destId="{3901F148-1131-49D9-A2C8-D6694CA37CCA}" srcOrd="0" destOrd="0" presId="urn:microsoft.com/office/officeart/2005/8/layout/hierarchy2#2"/>
    <dgm:cxn modelId="{1A0C89CA-C804-426C-B830-F75468E81324}" type="presOf" srcId="{818A2E1D-FD6C-AA4A-91E4-76B551377B36}" destId="{01B312EF-9B11-984D-B543-FE14D3308F2B}" srcOrd="0" destOrd="0" presId="urn:microsoft.com/office/officeart/2005/8/layout/hierarchy2#2"/>
    <dgm:cxn modelId="{B9CD52A1-2317-4457-B5FF-6A1F1D134905}" type="presOf" srcId="{F6144977-2BE6-430A-ADD2-E27B20BB0DA1}" destId="{330C8E3E-2FAA-46F9-B6A4-70FE7A35E46B}" srcOrd="0" destOrd="0" presId="urn:microsoft.com/office/officeart/2005/8/layout/hierarchy2#2"/>
    <dgm:cxn modelId="{1F8726BC-C4B2-47AA-94B3-F29B9AF284E9}" type="presOf" srcId="{DE0CD232-0923-42CE-B0A0-335E9BDE84F5}" destId="{51492E33-325D-474F-BCE5-6AC4CD9F0DD3}" srcOrd="0" destOrd="0" presId="urn:microsoft.com/office/officeart/2005/8/layout/hierarchy2#2"/>
    <dgm:cxn modelId="{EC6CD323-D047-4D4E-9654-31E8E1D58A80}" type="presOf" srcId="{F4B7B25F-8998-BC4B-9B0D-E4FDECBAA5F9}" destId="{3B61A31A-2F99-9748-9CC3-BD24E16CC9C3}" srcOrd="0" destOrd="0" presId="urn:microsoft.com/office/officeart/2005/8/layout/hierarchy2#2"/>
    <dgm:cxn modelId="{CF81E45D-4E17-42DC-A8EA-702F63E284B9}" type="presOf" srcId="{59E6C8F2-8E21-43DC-9B73-8F7B036C69EB}" destId="{D7EF1D43-BA5C-49E6-BEF2-47426A1FC9ED}" srcOrd="0" destOrd="0" presId="urn:microsoft.com/office/officeart/2005/8/layout/hierarchy2#2"/>
    <dgm:cxn modelId="{E55CC65A-5DEF-4D4E-8295-8C55CD2BB350}" type="presOf" srcId="{E4CFC0D5-E5D5-164F-AE39-69C724BE6AAF}" destId="{C7D4691B-7459-7040-8BE4-9D5B50071A65}" srcOrd="1" destOrd="0" presId="urn:microsoft.com/office/officeart/2005/8/layout/hierarchy2#2"/>
    <dgm:cxn modelId="{D34C44E3-9CF7-4828-B658-8184284A4F69}" type="presOf" srcId="{C948361D-DE27-6846-8B92-3795D1331B1F}" destId="{B450E4BB-C0EC-BD4D-BFB9-5A91C0EB9F2B}" srcOrd="1" destOrd="0" presId="urn:microsoft.com/office/officeart/2005/8/layout/hierarchy2#2"/>
    <dgm:cxn modelId="{7A413A51-8E37-4461-92E5-60674C410235}" type="presOf" srcId="{8C94DB55-8254-42C6-929C-59ABEE2195F2}" destId="{12D3145D-FAFD-4A48-B40B-8A5A1B4878CF}" srcOrd="0" destOrd="0" presId="urn:microsoft.com/office/officeart/2005/8/layout/hierarchy2#2"/>
    <dgm:cxn modelId="{05364469-E89B-4AA7-BEB2-6459E6E140CA}" srcId="{C7CC0C78-6E1A-4257-B294-E932171A73D2}" destId="{4C3F0903-7231-4805-B1CB-C2DE7D23D474}" srcOrd="3" destOrd="0" parTransId="{B07F6907-72EF-4FB5-8AA9-AE460DB038BF}" sibTransId="{E0EDCBA2-9D11-415E-BD4B-C6C467FF7067}"/>
    <dgm:cxn modelId="{0264B7B9-BB93-4954-A4DB-2E7612D3187F}" srcId="{C7CC0C78-6E1A-4257-B294-E932171A73D2}" destId="{2FF61763-684C-448F-BB71-349E24F6AA6C}" srcOrd="2" destOrd="0" parTransId="{B43F9FC9-A5E5-44F4-B39D-F0BED1F3BD66}" sibTransId="{31068F9E-93D5-4FEB-A13F-E27B4A3F6032}"/>
    <dgm:cxn modelId="{88FDE950-FEC5-41F9-B1A5-F669A3C8BAF7}" type="presOf" srcId="{93263748-AF4A-4833-BD6C-93D0705EFB33}" destId="{988043A8-0E46-40E6-9888-C7324B4CFA02}" srcOrd="0" destOrd="0" presId="urn:microsoft.com/office/officeart/2005/8/layout/hierarchy2#2"/>
    <dgm:cxn modelId="{0C9EB92B-F805-40D5-ACEA-247E3115AAA5}" srcId="{53C882AA-5F74-4221-A217-555F44B6C417}" destId="{11185104-EF99-46A5-A23D-3CFE36F12619}" srcOrd="2" destOrd="0" parTransId="{680869C4-80ED-40CD-BEAD-73850ACA8546}" sibTransId="{B6F4C974-77DB-4BB5-B594-4E3382A937B8}"/>
    <dgm:cxn modelId="{0C9B7AA4-1693-EB44-B0B7-237797718445}" srcId="{B72050F7-0AEC-344A-A77E-9C864EC16666}" destId="{9CF45D15-5DC5-C94E-9894-B8F5839A32D4}" srcOrd="2" destOrd="0" parTransId="{82EADAD7-BD4C-CC4D-92B6-D9E7398B5FB5}" sibTransId="{AEAC0EB9-B431-764D-8812-3248C1EB9B28}"/>
    <dgm:cxn modelId="{6E192E72-06E5-4FC3-BFFB-CE25DBBFE947}" type="presOf" srcId="{B72050F7-0AEC-344A-A77E-9C864EC16666}" destId="{877BC62A-8DF5-894B-BD5F-841A4A8FBCC4}" srcOrd="0" destOrd="0" presId="urn:microsoft.com/office/officeart/2005/8/layout/hierarchy2#2"/>
    <dgm:cxn modelId="{DC21E284-BA43-4D7C-A7CB-16022E28958C}" type="presOf" srcId="{5F331F0C-9908-494A-80C8-FEBCE09DAA96}" destId="{82592A53-F7C7-427B-B34E-0FA599D51D2F}" srcOrd="0" destOrd="0" presId="urn:microsoft.com/office/officeart/2005/8/layout/hierarchy2#2"/>
    <dgm:cxn modelId="{F94E026B-275D-4223-99A8-F69FA2EA25DC}" type="presOf" srcId="{680869C4-80ED-40CD-BEAD-73850ACA8546}" destId="{16BB4CFB-DED8-43AC-8175-8F8B4EB05FBC}" srcOrd="1" destOrd="0" presId="urn:microsoft.com/office/officeart/2005/8/layout/hierarchy2#2"/>
    <dgm:cxn modelId="{0FC46D28-04F2-4396-A27C-8559B54F2C7E}" type="presOf" srcId="{B07F6907-72EF-4FB5-8AA9-AE460DB038BF}" destId="{EF73CCAB-0629-41E1-8833-D189D051280D}" srcOrd="1" destOrd="0" presId="urn:microsoft.com/office/officeart/2005/8/layout/hierarchy2#2"/>
    <dgm:cxn modelId="{00DDAE4F-3D5E-40AD-9F49-E6213F10D8BC}" type="presOf" srcId="{9CF45D15-5DC5-C94E-9894-B8F5839A32D4}" destId="{F50FDB4C-62E1-CB4A-A1DC-0837A308C302}" srcOrd="0" destOrd="0" presId="urn:microsoft.com/office/officeart/2005/8/layout/hierarchy2#2"/>
    <dgm:cxn modelId="{6F10D396-9B84-4BD1-83DF-316E589C0060}" type="presOf" srcId="{82EADAD7-BD4C-CC4D-92B6-D9E7398B5FB5}" destId="{345BA42E-7974-3648-ACE5-FA9249C91B4B}" srcOrd="0" destOrd="0" presId="urn:microsoft.com/office/officeart/2005/8/layout/hierarchy2#2"/>
    <dgm:cxn modelId="{BBBE6B30-449F-4895-8395-104C4B847037}" type="presOf" srcId="{E0B4E872-D3CB-5D42-915B-6724EEC4F89F}" destId="{2E8D6BD9-DA39-0D4E-87CB-F13A49E8F2C3}" srcOrd="0" destOrd="0" presId="urn:microsoft.com/office/officeart/2005/8/layout/hierarchy2#2"/>
    <dgm:cxn modelId="{0503BCB6-0626-4986-8546-D32816CB06BA}" type="presOf" srcId="{F351C733-5008-46DE-A055-8F7913BB822E}" destId="{39885E1E-5D91-44D0-9224-C6BA1A89A331}" srcOrd="1" destOrd="0" presId="urn:microsoft.com/office/officeart/2005/8/layout/hierarchy2#2"/>
    <dgm:cxn modelId="{AA837A75-BC51-40F6-9956-302227971373}" srcId="{53C882AA-5F74-4221-A217-555F44B6C417}" destId="{1A7E7299-A7E0-4E67-AFBD-E8605C926B82}" srcOrd="1" destOrd="0" parTransId="{DE0CD232-0923-42CE-B0A0-335E9BDE84F5}" sibTransId="{25D0D2D7-B197-4A8B-85B0-F6DF42BB4BC6}"/>
    <dgm:cxn modelId="{C2E7BF4F-3201-8E49-94EF-02A31E431BC7}" srcId="{B72050F7-0AEC-344A-A77E-9C864EC16666}" destId="{268E6801-B1A3-B94F-8C50-4B10D62CC5E8}" srcOrd="1" destOrd="0" parTransId="{E4CFC0D5-E5D5-164F-AE39-69C724BE6AAF}" sibTransId="{3E266ABD-199D-2949-BCBF-86E42F2CA601}"/>
    <dgm:cxn modelId="{3F6B7CB5-D0F8-460C-B749-B725929B2E05}" type="presOf" srcId="{DE0CD232-0923-42CE-B0A0-335E9BDE84F5}" destId="{DBA24FE6-82DF-4467-B779-BCD0363E93D5}" srcOrd="1" destOrd="0" presId="urn:microsoft.com/office/officeart/2005/8/layout/hierarchy2#2"/>
    <dgm:cxn modelId="{DEAA367D-F27E-4E4D-AF0E-09E133827AAC}" srcId="{6FF2EC04-14A1-4547-9820-BE829659A543}" destId="{C7CC0C78-6E1A-4257-B294-E932171A73D2}" srcOrd="1" destOrd="0" parTransId="{B1046E46-E1A3-4A1D-BCB3-D495E1233883}" sibTransId="{4C985B75-8061-4638-AAE2-CEB784B3E75E}"/>
    <dgm:cxn modelId="{B110F7DD-6AC2-DB46-97EE-C7B27599822C}" srcId="{6FF2EC04-14A1-4547-9820-BE829659A543}" destId="{8E32F2FC-799C-FF42-BA02-AEC773A8D32E}" srcOrd="0" destOrd="0" parTransId="{C948361D-DE27-6846-8B92-3795D1331B1F}" sibTransId="{51205161-8773-FF40-8BBE-58BAF70E44B5}"/>
    <dgm:cxn modelId="{950F6C3D-9ED0-4642-A29B-CE1E97EE87AE}" type="presOf" srcId="{53C882AA-5F74-4221-A217-555F44B6C417}" destId="{530A676D-924F-4A98-A275-862818927D11}" srcOrd="0" destOrd="0" presId="urn:microsoft.com/office/officeart/2005/8/layout/hierarchy2#2"/>
    <dgm:cxn modelId="{2A99ED8C-5958-47AE-82F0-132EA9221726}" type="presOf" srcId="{95BE24DC-F39D-426B-9BD5-4C69A5E6E571}" destId="{3FE6ABA7-E440-4BE0-86F1-DC671DD0B894}" srcOrd="0" destOrd="0" presId="urn:microsoft.com/office/officeart/2005/8/layout/hierarchy2#2"/>
    <dgm:cxn modelId="{2B40A891-272E-4766-97A9-3679D85C3CC7}" type="presOf" srcId="{7742C586-2596-49D0-BBAA-EC8BA5A89080}" destId="{22CE55B0-37AE-4AB1-87E3-C7205F505EC3}" srcOrd="0" destOrd="0" presId="urn:microsoft.com/office/officeart/2005/8/layout/hierarchy2#2"/>
    <dgm:cxn modelId="{5A41910F-58B0-411D-AD7A-FE5420A0C117}" type="presOf" srcId="{8E32F2FC-799C-FF42-BA02-AEC773A8D32E}" destId="{D6EC064D-19A0-1E43-A133-E3161A5565C4}" srcOrd="0" destOrd="0" presId="urn:microsoft.com/office/officeart/2005/8/layout/hierarchy2#2"/>
    <dgm:cxn modelId="{32FF5862-DCC3-F845-8FD4-E4CA71C5A6E0}" srcId="{6FF2EC04-14A1-4547-9820-BE829659A543}" destId="{B72050F7-0AEC-344A-A77E-9C864EC16666}" srcOrd="4" destOrd="0" parTransId="{E0B4E872-D3CB-5D42-915B-6724EEC4F89F}" sibTransId="{D1465818-7A3E-9748-A57C-0A5D6BA002CE}"/>
    <dgm:cxn modelId="{62B3273F-CBAD-46E7-A98A-3EDC247A5B25}" type="presOf" srcId="{95BE24DC-F39D-426B-9BD5-4C69A5E6E571}" destId="{9434A600-6A5D-490E-9C1E-2F8E5DF50D53}" srcOrd="1" destOrd="0" presId="urn:microsoft.com/office/officeart/2005/8/layout/hierarchy2#2"/>
    <dgm:cxn modelId="{00D44490-9320-4EA8-A937-10C6ED5FD503}" type="presOf" srcId="{F4B7B25F-8998-BC4B-9B0D-E4FDECBAA5F9}" destId="{CB8D248D-62A5-A64D-AAE4-372A221BFDD6}" srcOrd="1" destOrd="0" presId="urn:microsoft.com/office/officeart/2005/8/layout/hierarchy2#2"/>
    <dgm:cxn modelId="{5B9D49B7-0BFB-4598-B741-271B5B2F20A9}" type="presOf" srcId="{C7CC0C78-6E1A-4257-B294-E932171A73D2}" destId="{D017F900-3A06-4170-98A1-A92C68237978}" srcOrd="0" destOrd="0" presId="urn:microsoft.com/office/officeart/2005/8/layout/hierarchy2#2"/>
    <dgm:cxn modelId="{E626C408-67FB-BD41-A0D6-C5707B351EB4}" srcId="{B72050F7-0AEC-344A-A77E-9C864EC16666}" destId="{6C092AE9-3484-6943-8CFD-9F6F283253F4}" srcOrd="0" destOrd="0" parTransId="{DB7CA38E-B32B-8140-81CB-B6069535A76E}" sibTransId="{B0A9FC1A-8F54-B84F-9C6F-0669E7C5488D}"/>
    <dgm:cxn modelId="{CAE866FF-F85D-4F10-9765-E423F0890ACE}" type="presOf" srcId="{F5E151B5-8D2E-434C-8D8E-1A12C90C17F4}" destId="{525D896B-9BF9-4F96-95D0-11CF7B35CBEB}" srcOrd="0" destOrd="0" presId="urn:microsoft.com/office/officeart/2005/8/layout/hierarchy2#2"/>
    <dgm:cxn modelId="{E14940E0-8FD4-4BB0-88D8-1B30A6475331}" type="presOf" srcId="{E0B4E872-D3CB-5D42-915B-6724EEC4F89F}" destId="{C8391C35-619C-F34F-A94D-671FFD0CD4C4}" srcOrd="1" destOrd="0" presId="urn:microsoft.com/office/officeart/2005/8/layout/hierarchy2#2"/>
    <dgm:cxn modelId="{52611A04-CBF3-4810-93A4-F1620D4F5F9D}" type="presOf" srcId="{DB7CA38E-B32B-8140-81CB-B6069535A76E}" destId="{8D983512-FAE7-4643-90FA-92571C3BE3D6}" srcOrd="1" destOrd="0" presId="urn:microsoft.com/office/officeart/2005/8/layout/hierarchy2#2"/>
    <dgm:cxn modelId="{01E338DC-1D47-444D-A077-F753328EE88D}" type="presOf" srcId="{F351C733-5008-46DE-A055-8F7913BB822E}" destId="{4C5F3EB5-F9ED-4470-9278-7535236A751B}" srcOrd="0" destOrd="0" presId="urn:microsoft.com/office/officeart/2005/8/layout/hierarchy2#2"/>
    <dgm:cxn modelId="{F9B8A98E-A116-4319-8AB5-264A2D56CC9A}" type="presOf" srcId="{B1046E46-E1A3-4A1D-BCB3-D495E1233883}" destId="{3959048A-C8FF-4593-B09D-EBACC61FF1FC}" srcOrd="1" destOrd="0" presId="urn:microsoft.com/office/officeart/2005/8/layout/hierarchy2#2"/>
    <dgm:cxn modelId="{8B26BBB1-A3FE-4830-A2F5-3103711DA887}" type="presOf" srcId="{C948361D-DE27-6846-8B92-3795D1331B1F}" destId="{D4EB8535-350C-7445-ABEF-FB1586523563}" srcOrd="0" destOrd="0" presId="urn:microsoft.com/office/officeart/2005/8/layout/hierarchy2#2"/>
    <dgm:cxn modelId="{9662016D-1889-46D1-9F81-BB8EC4FFDB8E}" srcId="{6FF2EC04-14A1-4547-9820-BE829659A543}" destId="{53C882AA-5F74-4221-A217-555F44B6C417}" srcOrd="2" destOrd="0" parTransId="{ADA3A610-07D1-41E0-863D-64092FA2EC1D}" sibTransId="{D71ADC81-4654-444A-9228-8023568094D5}"/>
    <dgm:cxn modelId="{75EBE3A4-B702-0549-A0B6-7F23B036C906}" srcId="{8E32F2FC-799C-FF42-BA02-AEC773A8D32E}" destId="{DA57CCA1-767D-8344-B383-EFA51FEE0F90}" srcOrd="0" destOrd="0" parTransId="{0E99C16E-1C94-4E48-97AD-3ABA04FDFA0E}" sibTransId="{B168ACBD-A5FD-984A-90D9-1622931E4FF5}"/>
    <dgm:cxn modelId="{BE143160-2709-4E9A-9FAC-FCAA95638E0E}" srcId="{C7CC0C78-6E1A-4257-B294-E932171A73D2}" destId="{59E6C8F2-8E21-43DC-9B73-8F7B036C69EB}" srcOrd="0" destOrd="0" parTransId="{85F49DF3-AD6D-4580-8CDE-960C18170137}" sibTransId="{360D2391-E911-466E-9FCA-80CC5F068462}"/>
    <dgm:cxn modelId="{0217DEAD-1A1F-4386-93F9-E2873223CCD7}" type="presOf" srcId="{B43F9FC9-A5E5-44F4-B39D-F0BED1F3BD66}" destId="{C1315F4E-8FE0-4327-B35B-4CB079BB1952}" srcOrd="1" destOrd="0" presId="urn:microsoft.com/office/officeart/2005/8/layout/hierarchy2#2"/>
    <dgm:cxn modelId="{813B1B94-E4F3-4F0C-9E00-4319967B8895}" type="presOf" srcId="{82EADAD7-BD4C-CC4D-92B6-D9E7398B5FB5}" destId="{A88959AE-E0FD-CA4C-90FA-1DA6E194B1EF}" srcOrd="1" destOrd="0" presId="urn:microsoft.com/office/officeart/2005/8/layout/hierarchy2#2"/>
    <dgm:cxn modelId="{5CB24426-2189-45B3-ACE6-84BBFB68227C}" type="presOf" srcId="{680869C4-80ED-40CD-BEAD-73850ACA8546}" destId="{77C49BBE-04B7-4A5F-AD41-B1A247272C53}" srcOrd="0" destOrd="0" presId="urn:microsoft.com/office/officeart/2005/8/layout/hierarchy2#2"/>
    <dgm:cxn modelId="{9A4296A2-A7FB-475E-B851-AEBBF0429B54}" type="presOf" srcId="{11185104-EF99-46A5-A23D-3CFE36F12619}" destId="{E7459DDA-9F3E-4A3C-97E3-57DB36A6B584}" srcOrd="0" destOrd="0" presId="urn:microsoft.com/office/officeart/2005/8/layout/hierarchy2#2"/>
    <dgm:cxn modelId="{3A3F0069-526D-47DA-B608-FAB99C33F1C4}" type="presOf" srcId="{B07F6907-72EF-4FB5-8AA9-AE460DB038BF}" destId="{4012A954-D2B7-4ACF-990E-48D9B35DAEDF}" srcOrd="0" destOrd="0" presId="urn:microsoft.com/office/officeart/2005/8/layout/hierarchy2#2"/>
    <dgm:cxn modelId="{60A9B7A8-7BB3-45EE-A7F4-0CE0D66E740A}" type="presOf" srcId="{F5E151B5-8D2E-434C-8D8E-1A12C90C17F4}" destId="{4951D80A-4F24-4934-AFA7-5541317833E7}" srcOrd="1" destOrd="0" presId="urn:microsoft.com/office/officeart/2005/8/layout/hierarchy2#2"/>
    <dgm:cxn modelId="{F85A4A89-0F85-47F7-AB7E-0BE78C66467B}" type="presOf" srcId="{2FF61763-684C-448F-BB71-349E24F6AA6C}" destId="{B1EE1361-7E9A-47F9-AA5D-FFF2E5745630}" srcOrd="0" destOrd="0" presId="urn:microsoft.com/office/officeart/2005/8/layout/hierarchy2#2"/>
    <dgm:cxn modelId="{ED60CA96-EDAE-4602-9EC9-EBECDD671150}" type="presOf" srcId="{268E6801-B1A3-B94F-8C50-4B10D62CC5E8}" destId="{7CBF37D2-212A-2145-9175-2E8A3C7AA690}" srcOrd="0" destOrd="0" presId="urn:microsoft.com/office/officeart/2005/8/layout/hierarchy2#2"/>
    <dgm:cxn modelId="{E5D1BBE6-D876-4E1B-A483-AC220D2F1B7A}" type="presOf" srcId="{4C3F0903-7231-4805-B1CB-C2DE7D23D474}" destId="{0304029A-F6E2-457B-9F4A-109862DC6D80}" srcOrd="0" destOrd="0" presId="urn:microsoft.com/office/officeart/2005/8/layout/hierarchy2#2"/>
    <dgm:cxn modelId="{DB17015D-B42B-456E-946A-BCF85A50D02E}" type="presOf" srcId="{93263748-AF4A-4833-BD6C-93D0705EFB33}" destId="{41A7173B-F838-405C-BEA8-AD4260FF074C}" srcOrd="1" destOrd="0" presId="urn:microsoft.com/office/officeart/2005/8/layout/hierarchy2#2"/>
    <dgm:cxn modelId="{94CF49AC-E427-416D-9370-08662F430209}" type="presOf" srcId="{4FE2BCA6-0B12-8149-B453-B0898014A3A5}" destId="{813B0ACC-0CC7-2547-8F81-551D74E350AD}" srcOrd="0" destOrd="0" presId="urn:microsoft.com/office/officeart/2005/8/layout/hierarchy2#2"/>
    <dgm:cxn modelId="{4942E13E-B3D8-4521-941C-87D91FADFEBD}" srcId="{53C882AA-5F74-4221-A217-555F44B6C417}" destId="{F6144977-2BE6-430A-ADD2-E27B20BB0DA1}" srcOrd="0" destOrd="0" parTransId="{95BE24DC-F39D-426B-9BD5-4C69A5E6E571}" sibTransId="{3E25C74E-3FF9-4D76-8718-9603D7E2E268}"/>
    <dgm:cxn modelId="{37131104-BF1D-47C7-BC20-97B045156502}" srcId="{C7CC0C78-6E1A-4257-B294-E932171A73D2}" destId="{5F331F0C-9908-494A-80C8-FEBCE09DAA96}" srcOrd="1" destOrd="0" parTransId="{93263748-AF4A-4833-BD6C-93D0705EFB33}" sibTransId="{94705EF7-1A4F-4707-84A3-F0D67A5D35A4}"/>
    <dgm:cxn modelId="{A3A08851-F8D7-4E17-B71E-808F6053470C}" type="presOf" srcId="{ADA3A610-07D1-41E0-863D-64092FA2EC1D}" destId="{E4D8F2F2-575E-487E-B276-E54DC309C0B2}" srcOrd="1" destOrd="0" presId="urn:microsoft.com/office/officeart/2005/8/layout/hierarchy2#2"/>
    <dgm:cxn modelId="{88ED59D8-8436-477F-9F30-D916AD9C0670}" type="presOf" srcId="{0E99C16E-1C94-4E48-97AD-3ABA04FDFA0E}" destId="{28B36A26-C5D7-4549-B8DA-915F5A0FF3CB}" srcOrd="0" destOrd="0" presId="urn:microsoft.com/office/officeart/2005/8/layout/hierarchy2#2"/>
    <dgm:cxn modelId="{236F86A6-5DB0-412C-8673-1746531C13B7}" type="presOf" srcId="{B43F9FC9-A5E5-44F4-B39D-F0BED1F3BD66}" destId="{C1223E32-D40B-41F6-92BC-F6668B8CAB39}" srcOrd="0" destOrd="0" presId="urn:microsoft.com/office/officeart/2005/8/layout/hierarchy2#2"/>
    <dgm:cxn modelId="{6F79BD7C-6DB8-470C-9BCD-36014490F1CC}" type="presOf" srcId="{B1046E46-E1A3-4A1D-BCB3-D495E1233883}" destId="{1AC526DB-A1D8-4FF3-9D61-141E4E7FF82F}" srcOrd="0" destOrd="0" presId="urn:microsoft.com/office/officeart/2005/8/layout/hierarchy2#2"/>
    <dgm:cxn modelId="{F33C1770-BE39-4373-A3EC-B29AEAC889F3}" type="presOf" srcId="{0E99C16E-1C94-4E48-97AD-3ABA04FDFA0E}" destId="{2ED57C3B-66E9-4349-9320-C8CF0B626671}" srcOrd="1" destOrd="0" presId="urn:microsoft.com/office/officeart/2005/8/layout/hierarchy2#2"/>
    <dgm:cxn modelId="{A9CE529E-1029-40D2-AB97-24BFAA63835A}" type="presOf" srcId="{6FF2EC04-14A1-4547-9820-BE829659A543}" destId="{07942AF0-9A4A-744E-9905-14E1976EB262}" srcOrd="0" destOrd="0" presId="urn:microsoft.com/office/officeart/2005/8/layout/hierarchy2#2"/>
    <dgm:cxn modelId="{C6F9963F-103A-4383-A7A6-87ED637189A8}" type="presOf" srcId="{1A7E7299-A7E0-4E67-AFBD-E8605C926B82}" destId="{34900F7B-D861-4A17-B646-F6532F4FCC5E}" srcOrd="0" destOrd="0" presId="urn:microsoft.com/office/officeart/2005/8/layout/hierarchy2#2"/>
    <dgm:cxn modelId="{E049C704-B7F1-43FE-B131-E2F616A1BC50}" type="presOf" srcId="{DA57CCA1-767D-8344-B383-EFA51FEE0F90}" destId="{2D69323B-9147-3144-A7FE-55537E12A8E5}" srcOrd="0" destOrd="0" presId="urn:microsoft.com/office/officeart/2005/8/layout/hierarchy2#2"/>
    <dgm:cxn modelId="{5C600FD9-952F-4326-8737-22B49081A7FA}" type="presOf" srcId="{6C092AE9-3484-6943-8CFD-9F6F283253F4}" destId="{63174940-D4FF-A34C-8A54-68FA79819252}" srcOrd="0" destOrd="0" presId="urn:microsoft.com/office/officeart/2005/8/layout/hierarchy2#2"/>
    <dgm:cxn modelId="{A9D3C992-B9FB-433A-88DD-E4CF4F9F8903}" type="presOf" srcId="{85F49DF3-AD6D-4580-8CDE-960C18170137}" destId="{B0F3D56E-88BD-4778-84C2-87F490CE741E}" srcOrd="1" destOrd="0" presId="urn:microsoft.com/office/officeart/2005/8/layout/hierarchy2#2"/>
    <dgm:cxn modelId="{4C0DF461-4B33-1E40-B6A9-483C0CEF84B9}" srcId="{818A2E1D-FD6C-AA4A-91E4-76B551377B36}" destId="{6FF2EC04-14A1-4547-9820-BE829659A543}" srcOrd="0" destOrd="0" parTransId="{35060C94-22A5-1E4A-892C-8BC3BF79F413}" sibTransId="{9C0DBAEE-0577-9742-808C-8165D3E22168}"/>
    <dgm:cxn modelId="{A185C63E-14B5-4818-8B19-1ACC8C4F7451}" type="presOf" srcId="{E4CFC0D5-E5D5-164F-AE39-69C724BE6AAF}" destId="{BBAA1566-7C48-1447-8477-65B8CA56E291}" srcOrd="0" destOrd="0" presId="urn:microsoft.com/office/officeart/2005/8/layout/hierarchy2#2"/>
    <dgm:cxn modelId="{1AA547F4-1E5B-4D8C-AD27-042AC4D5768E}" type="presParOf" srcId="{01B312EF-9B11-984D-B543-FE14D3308F2B}" destId="{8EB35081-12B1-2343-9FE3-272DC45CECAB}" srcOrd="0" destOrd="0" presId="urn:microsoft.com/office/officeart/2005/8/layout/hierarchy2#2"/>
    <dgm:cxn modelId="{4E630550-9988-473F-B3B0-78173AE05830}" type="presParOf" srcId="{8EB35081-12B1-2343-9FE3-272DC45CECAB}" destId="{07942AF0-9A4A-744E-9905-14E1976EB262}" srcOrd="0" destOrd="0" presId="urn:microsoft.com/office/officeart/2005/8/layout/hierarchy2#2"/>
    <dgm:cxn modelId="{260B6BD2-B99F-4AF8-B4B9-A4B5F809AC64}" type="presParOf" srcId="{8EB35081-12B1-2343-9FE3-272DC45CECAB}" destId="{7C52AABC-16E1-F242-B659-F7FE25AEBD3B}" srcOrd="1" destOrd="0" presId="urn:microsoft.com/office/officeart/2005/8/layout/hierarchy2#2"/>
    <dgm:cxn modelId="{3D9429F3-0F06-4935-8A79-1EE0EFFB70D2}" type="presParOf" srcId="{7C52AABC-16E1-F242-B659-F7FE25AEBD3B}" destId="{D4EB8535-350C-7445-ABEF-FB1586523563}" srcOrd="0" destOrd="0" presId="urn:microsoft.com/office/officeart/2005/8/layout/hierarchy2#2"/>
    <dgm:cxn modelId="{6B4A3A9B-4E91-4C67-9092-72DE72A89A44}" type="presParOf" srcId="{D4EB8535-350C-7445-ABEF-FB1586523563}" destId="{B450E4BB-C0EC-BD4D-BFB9-5A91C0EB9F2B}" srcOrd="0" destOrd="0" presId="urn:microsoft.com/office/officeart/2005/8/layout/hierarchy2#2"/>
    <dgm:cxn modelId="{A8ED7826-EF0C-4253-A9D5-57B52787ED55}" type="presParOf" srcId="{7C52AABC-16E1-F242-B659-F7FE25AEBD3B}" destId="{9875D044-F92B-8C44-81E7-FA2C1077D3E4}" srcOrd="1" destOrd="0" presId="urn:microsoft.com/office/officeart/2005/8/layout/hierarchy2#2"/>
    <dgm:cxn modelId="{462E9109-B3B0-48DD-888A-70BF197073BC}" type="presParOf" srcId="{9875D044-F92B-8C44-81E7-FA2C1077D3E4}" destId="{D6EC064D-19A0-1E43-A133-E3161A5565C4}" srcOrd="0" destOrd="0" presId="urn:microsoft.com/office/officeart/2005/8/layout/hierarchy2#2"/>
    <dgm:cxn modelId="{73DD2BB0-F6AB-4966-8059-E069DBBE5CF9}" type="presParOf" srcId="{9875D044-F92B-8C44-81E7-FA2C1077D3E4}" destId="{78605608-B3C6-E941-9C95-7AE62E6D61D9}" srcOrd="1" destOrd="0" presId="urn:microsoft.com/office/officeart/2005/8/layout/hierarchy2#2"/>
    <dgm:cxn modelId="{93C0318D-231D-4DFD-A735-DE53247D25F1}" type="presParOf" srcId="{78605608-B3C6-E941-9C95-7AE62E6D61D9}" destId="{28B36A26-C5D7-4549-B8DA-915F5A0FF3CB}" srcOrd="0" destOrd="0" presId="urn:microsoft.com/office/officeart/2005/8/layout/hierarchy2#2"/>
    <dgm:cxn modelId="{C1C925EA-40DB-4C36-AD85-FD941763329D}" type="presParOf" srcId="{28B36A26-C5D7-4549-B8DA-915F5A0FF3CB}" destId="{2ED57C3B-66E9-4349-9320-C8CF0B626671}" srcOrd="0" destOrd="0" presId="urn:microsoft.com/office/officeart/2005/8/layout/hierarchy2#2"/>
    <dgm:cxn modelId="{ABCEF121-2708-4623-AD80-EAB5CA989B3C}" type="presParOf" srcId="{78605608-B3C6-E941-9C95-7AE62E6D61D9}" destId="{8AE989B7-83E7-3948-90F3-30AAC8ADBF90}" srcOrd="1" destOrd="0" presId="urn:microsoft.com/office/officeart/2005/8/layout/hierarchy2#2"/>
    <dgm:cxn modelId="{E0AE4044-898C-4EA6-9590-88C4A501C851}" type="presParOf" srcId="{8AE989B7-83E7-3948-90F3-30AAC8ADBF90}" destId="{2D69323B-9147-3144-A7FE-55537E12A8E5}" srcOrd="0" destOrd="0" presId="urn:microsoft.com/office/officeart/2005/8/layout/hierarchy2#2"/>
    <dgm:cxn modelId="{9D0FB05E-EAA5-4AA7-A596-54038946F7D0}" type="presParOf" srcId="{8AE989B7-83E7-3948-90F3-30AAC8ADBF90}" destId="{9D77F896-B544-2746-A45A-6EC74E404FDE}" srcOrd="1" destOrd="0" presId="urn:microsoft.com/office/officeart/2005/8/layout/hierarchy2#2"/>
    <dgm:cxn modelId="{AC7FB01E-E2CA-4F16-BE55-54DB7A757A80}" type="presParOf" srcId="{78605608-B3C6-E941-9C95-7AE62E6D61D9}" destId="{3B61A31A-2F99-9748-9CC3-BD24E16CC9C3}" srcOrd="2" destOrd="0" presId="urn:microsoft.com/office/officeart/2005/8/layout/hierarchy2#2"/>
    <dgm:cxn modelId="{5453E088-6A3F-4993-8DDC-47891374769A}" type="presParOf" srcId="{3B61A31A-2F99-9748-9CC3-BD24E16CC9C3}" destId="{CB8D248D-62A5-A64D-AAE4-372A221BFDD6}" srcOrd="0" destOrd="0" presId="urn:microsoft.com/office/officeart/2005/8/layout/hierarchy2#2"/>
    <dgm:cxn modelId="{D6AB267B-BCF8-4940-808C-48246F66F011}" type="presParOf" srcId="{78605608-B3C6-E941-9C95-7AE62E6D61D9}" destId="{CF913319-4FFC-5C49-91A9-CCE6D56E364C}" srcOrd="3" destOrd="0" presId="urn:microsoft.com/office/officeart/2005/8/layout/hierarchy2#2"/>
    <dgm:cxn modelId="{AC88DD3C-1E38-4CA7-AB9C-8AB447E45624}" type="presParOf" srcId="{CF913319-4FFC-5C49-91A9-CCE6D56E364C}" destId="{813B0ACC-0CC7-2547-8F81-551D74E350AD}" srcOrd="0" destOrd="0" presId="urn:microsoft.com/office/officeart/2005/8/layout/hierarchy2#2"/>
    <dgm:cxn modelId="{9E8B9B43-6EB9-4373-A9C6-3C5E3EE5D8DB}" type="presParOf" srcId="{CF913319-4FFC-5C49-91A9-CCE6D56E364C}" destId="{B25D8BFE-A59A-7B41-B26D-12BF32B105FB}" srcOrd="1" destOrd="0" presId="urn:microsoft.com/office/officeart/2005/8/layout/hierarchy2#2"/>
    <dgm:cxn modelId="{961C2148-8678-4DCE-A311-0109D8B9AB09}" type="presParOf" srcId="{7C52AABC-16E1-F242-B659-F7FE25AEBD3B}" destId="{1AC526DB-A1D8-4FF3-9D61-141E4E7FF82F}" srcOrd="2" destOrd="0" presId="urn:microsoft.com/office/officeart/2005/8/layout/hierarchy2#2"/>
    <dgm:cxn modelId="{F49AE509-E4AC-4753-9DEE-4631528AC926}" type="presParOf" srcId="{1AC526DB-A1D8-4FF3-9D61-141E4E7FF82F}" destId="{3959048A-C8FF-4593-B09D-EBACC61FF1FC}" srcOrd="0" destOrd="0" presId="urn:microsoft.com/office/officeart/2005/8/layout/hierarchy2#2"/>
    <dgm:cxn modelId="{ADECCAE5-FADA-4C68-8893-B2DDD7A36E69}" type="presParOf" srcId="{7C52AABC-16E1-F242-B659-F7FE25AEBD3B}" destId="{F9631171-7394-41C2-BDED-9432416924DF}" srcOrd="3" destOrd="0" presId="urn:microsoft.com/office/officeart/2005/8/layout/hierarchy2#2"/>
    <dgm:cxn modelId="{53D6CF3D-9A8D-40A2-952D-2EA42A48DA17}" type="presParOf" srcId="{F9631171-7394-41C2-BDED-9432416924DF}" destId="{D017F900-3A06-4170-98A1-A92C68237978}" srcOrd="0" destOrd="0" presId="urn:microsoft.com/office/officeart/2005/8/layout/hierarchy2#2"/>
    <dgm:cxn modelId="{2724E909-D7F5-46E4-AC43-5A231F649B94}" type="presParOf" srcId="{F9631171-7394-41C2-BDED-9432416924DF}" destId="{F87FCA5D-A7CE-4139-819B-3C25CC88690B}" srcOrd="1" destOrd="0" presId="urn:microsoft.com/office/officeart/2005/8/layout/hierarchy2#2"/>
    <dgm:cxn modelId="{124EABAD-CBE6-414A-B933-EC95532FA77D}" type="presParOf" srcId="{F87FCA5D-A7CE-4139-819B-3C25CC88690B}" destId="{3901F148-1131-49D9-A2C8-D6694CA37CCA}" srcOrd="0" destOrd="0" presId="urn:microsoft.com/office/officeart/2005/8/layout/hierarchy2#2"/>
    <dgm:cxn modelId="{CD2B2584-24B4-4093-883D-6E5A25126B7E}" type="presParOf" srcId="{3901F148-1131-49D9-A2C8-D6694CA37CCA}" destId="{B0F3D56E-88BD-4778-84C2-87F490CE741E}" srcOrd="0" destOrd="0" presId="urn:microsoft.com/office/officeart/2005/8/layout/hierarchy2#2"/>
    <dgm:cxn modelId="{77EEB37F-3AC5-478B-AAEC-7AD32061851E}" type="presParOf" srcId="{F87FCA5D-A7CE-4139-819B-3C25CC88690B}" destId="{7344D59D-5930-42F3-9D31-CB34F0BE473B}" srcOrd="1" destOrd="0" presId="urn:microsoft.com/office/officeart/2005/8/layout/hierarchy2#2"/>
    <dgm:cxn modelId="{C6252F37-EFEC-4ED2-8D24-763B3E812F61}" type="presParOf" srcId="{7344D59D-5930-42F3-9D31-CB34F0BE473B}" destId="{D7EF1D43-BA5C-49E6-BEF2-47426A1FC9ED}" srcOrd="0" destOrd="0" presId="urn:microsoft.com/office/officeart/2005/8/layout/hierarchy2#2"/>
    <dgm:cxn modelId="{86D566D2-B414-4B20-9CF2-ABA72A96BB42}" type="presParOf" srcId="{7344D59D-5930-42F3-9D31-CB34F0BE473B}" destId="{B2AD77B3-BB7E-4F48-8F61-BE5A0C99B78C}" srcOrd="1" destOrd="0" presId="urn:microsoft.com/office/officeart/2005/8/layout/hierarchy2#2"/>
    <dgm:cxn modelId="{0A10206D-7597-46BE-9AEC-1361EB794897}" type="presParOf" srcId="{F87FCA5D-A7CE-4139-819B-3C25CC88690B}" destId="{988043A8-0E46-40E6-9888-C7324B4CFA02}" srcOrd="2" destOrd="0" presId="urn:microsoft.com/office/officeart/2005/8/layout/hierarchy2#2"/>
    <dgm:cxn modelId="{36261DEB-4FB6-49CD-9699-713EE0B84D5B}" type="presParOf" srcId="{988043A8-0E46-40E6-9888-C7324B4CFA02}" destId="{41A7173B-F838-405C-BEA8-AD4260FF074C}" srcOrd="0" destOrd="0" presId="urn:microsoft.com/office/officeart/2005/8/layout/hierarchy2#2"/>
    <dgm:cxn modelId="{0353EAB9-8FD7-421F-B45F-B11DB89BD1F0}" type="presParOf" srcId="{F87FCA5D-A7CE-4139-819B-3C25CC88690B}" destId="{1702E27B-B6E4-410E-BAA4-2AFF6374FF11}" srcOrd="3" destOrd="0" presId="urn:microsoft.com/office/officeart/2005/8/layout/hierarchy2#2"/>
    <dgm:cxn modelId="{E4227F25-751F-4C4D-B3AC-6626E8285D80}" type="presParOf" srcId="{1702E27B-B6E4-410E-BAA4-2AFF6374FF11}" destId="{82592A53-F7C7-427B-B34E-0FA599D51D2F}" srcOrd="0" destOrd="0" presId="urn:microsoft.com/office/officeart/2005/8/layout/hierarchy2#2"/>
    <dgm:cxn modelId="{FE7A545E-FD84-4A22-B72B-0C5F0D717A3D}" type="presParOf" srcId="{1702E27B-B6E4-410E-BAA4-2AFF6374FF11}" destId="{84F50410-0BB5-4A35-BCFF-F1EF35504648}" srcOrd="1" destOrd="0" presId="urn:microsoft.com/office/officeart/2005/8/layout/hierarchy2#2"/>
    <dgm:cxn modelId="{AE2AD00D-5277-4FBB-9011-F6FC104287DB}" type="presParOf" srcId="{F87FCA5D-A7CE-4139-819B-3C25CC88690B}" destId="{C1223E32-D40B-41F6-92BC-F6668B8CAB39}" srcOrd="4" destOrd="0" presId="urn:microsoft.com/office/officeart/2005/8/layout/hierarchy2#2"/>
    <dgm:cxn modelId="{BC3043B0-E15B-447F-8919-D229776CD0CA}" type="presParOf" srcId="{C1223E32-D40B-41F6-92BC-F6668B8CAB39}" destId="{C1315F4E-8FE0-4327-B35B-4CB079BB1952}" srcOrd="0" destOrd="0" presId="urn:microsoft.com/office/officeart/2005/8/layout/hierarchy2#2"/>
    <dgm:cxn modelId="{20A08339-963F-4460-949B-ABCE53DA900E}" type="presParOf" srcId="{F87FCA5D-A7CE-4139-819B-3C25CC88690B}" destId="{1C9A8DBE-E5E5-4E97-ACD1-49EBDE7EB747}" srcOrd="5" destOrd="0" presId="urn:microsoft.com/office/officeart/2005/8/layout/hierarchy2#2"/>
    <dgm:cxn modelId="{55C9E8B4-AC06-4095-A23D-ADFB3824C7D5}" type="presParOf" srcId="{1C9A8DBE-E5E5-4E97-ACD1-49EBDE7EB747}" destId="{B1EE1361-7E9A-47F9-AA5D-FFF2E5745630}" srcOrd="0" destOrd="0" presId="urn:microsoft.com/office/officeart/2005/8/layout/hierarchy2#2"/>
    <dgm:cxn modelId="{766FEBC1-9B89-4C0D-A20E-EECAA09A721D}" type="presParOf" srcId="{1C9A8DBE-E5E5-4E97-ACD1-49EBDE7EB747}" destId="{A357A97B-2FC6-4E4C-8AC8-DD23E70D1FE5}" srcOrd="1" destOrd="0" presId="urn:microsoft.com/office/officeart/2005/8/layout/hierarchy2#2"/>
    <dgm:cxn modelId="{95DCA1B7-1934-4B65-BD06-69D96C676432}" type="presParOf" srcId="{F87FCA5D-A7CE-4139-819B-3C25CC88690B}" destId="{4012A954-D2B7-4ACF-990E-48D9B35DAEDF}" srcOrd="6" destOrd="0" presId="urn:microsoft.com/office/officeart/2005/8/layout/hierarchy2#2"/>
    <dgm:cxn modelId="{36DC3FB6-00E5-4902-8DF3-61F1D748981E}" type="presParOf" srcId="{4012A954-D2B7-4ACF-990E-48D9B35DAEDF}" destId="{EF73CCAB-0629-41E1-8833-D189D051280D}" srcOrd="0" destOrd="0" presId="urn:microsoft.com/office/officeart/2005/8/layout/hierarchy2#2"/>
    <dgm:cxn modelId="{FD16599A-7ED2-4BFB-B1CB-104C2CC7C3F3}" type="presParOf" srcId="{F87FCA5D-A7CE-4139-819B-3C25CC88690B}" destId="{E983ABB0-4F8A-4938-8B7B-08F231515822}" srcOrd="7" destOrd="0" presId="urn:microsoft.com/office/officeart/2005/8/layout/hierarchy2#2"/>
    <dgm:cxn modelId="{03B7D67F-582C-466A-B56A-483386E3BC05}" type="presParOf" srcId="{E983ABB0-4F8A-4938-8B7B-08F231515822}" destId="{0304029A-F6E2-457B-9F4A-109862DC6D80}" srcOrd="0" destOrd="0" presId="urn:microsoft.com/office/officeart/2005/8/layout/hierarchy2#2"/>
    <dgm:cxn modelId="{71202359-7360-4420-95A6-D98BB1480D1B}" type="presParOf" srcId="{E983ABB0-4F8A-4938-8B7B-08F231515822}" destId="{94D57D30-8403-42E6-87D7-359EC4D2C333}" srcOrd="1" destOrd="0" presId="urn:microsoft.com/office/officeart/2005/8/layout/hierarchy2#2"/>
    <dgm:cxn modelId="{2DEB1DFE-5448-4DE0-8916-07688F942D77}" type="presParOf" srcId="{7C52AABC-16E1-F242-B659-F7FE25AEBD3B}" destId="{C4109B7D-2CC8-42AD-8CEF-AC0A023A4A84}" srcOrd="4" destOrd="0" presId="urn:microsoft.com/office/officeart/2005/8/layout/hierarchy2#2"/>
    <dgm:cxn modelId="{C3441B5A-56C1-4CA6-857F-DC98A137440B}" type="presParOf" srcId="{C4109B7D-2CC8-42AD-8CEF-AC0A023A4A84}" destId="{E4D8F2F2-575E-487E-B276-E54DC309C0B2}" srcOrd="0" destOrd="0" presId="urn:microsoft.com/office/officeart/2005/8/layout/hierarchy2#2"/>
    <dgm:cxn modelId="{F5324434-D599-4BF8-B0BB-A115F598B410}" type="presParOf" srcId="{7C52AABC-16E1-F242-B659-F7FE25AEBD3B}" destId="{12BFDE69-EA6D-4A49-B3A2-E12955270E7B}" srcOrd="5" destOrd="0" presId="urn:microsoft.com/office/officeart/2005/8/layout/hierarchy2#2"/>
    <dgm:cxn modelId="{363B5616-D0E0-4436-8FCB-D85B133EDE1B}" type="presParOf" srcId="{12BFDE69-EA6D-4A49-B3A2-E12955270E7B}" destId="{530A676D-924F-4A98-A275-862818927D11}" srcOrd="0" destOrd="0" presId="urn:microsoft.com/office/officeart/2005/8/layout/hierarchy2#2"/>
    <dgm:cxn modelId="{087372B7-76B7-4EDE-A96A-0CFBD22A8DE9}" type="presParOf" srcId="{12BFDE69-EA6D-4A49-B3A2-E12955270E7B}" destId="{8455C2C9-9A6D-4DA2-BFB5-313E63BB1D59}" srcOrd="1" destOrd="0" presId="urn:microsoft.com/office/officeart/2005/8/layout/hierarchy2#2"/>
    <dgm:cxn modelId="{EA227328-DFED-497C-B16A-AEFA1C8A31F8}" type="presParOf" srcId="{8455C2C9-9A6D-4DA2-BFB5-313E63BB1D59}" destId="{3FE6ABA7-E440-4BE0-86F1-DC671DD0B894}" srcOrd="0" destOrd="0" presId="urn:microsoft.com/office/officeart/2005/8/layout/hierarchy2#2"/>
    <dgm:cxn modelId="{075DDC27-1D4F-4D9C-A8DC-F6C896C7585C}" type="presParOf" srcId="{3FE6ABA7-E440-4BE0-86F1-DC671DD0B894}" destId="{9434A600-6A5D-490E-9C1E-2F8E5DF50D53}" srcOrd="0" destOrd="0" presId="urn:microsoft.com/office/officeart/2005/8/layout/hierarchy2#2"/>
    <dgm:cxn modelId="{63558B2F-09A6-4CA0-B0E4-EC9D1B5C0A7D}" type="presParOf" srcId="{8455C2C9-9A6D-4DA2-BFB5-313E63BB1D59}" destId="{B74F9ACD-6128-4340-914E-FF94A90FAA36}" srcOrd="1" destOrd="0" presId="urn:microsoft.com/office/officeart/2005/8/layout/hierarchy2#2"/>
    <dgm:cxn modelId="{6255FAA5-2A2F-4168-8B17-C2F03BF5A73F}" type="presParOf" srcId="{B74F9ACD-6128-4340-914E-FF94A90FAA36}" destId="{330C8E3E-2FAA-46F9-B6A4-70FE7A35E46B}" srcOrd="0" destOrd="0" presId="urn:microsoft.com/office/officeart/2005/8/layout/hierarchy2#2"/>
    <dgm:cxn modelId="{B0F7857E-549D-4051-94B7-B8AA9AE9892F}" type="presParOf" srcId="{B74F9ACD-6128-4340-914E-FF94A90FAA36}" destId="{DD02CAD7-0232-4250-B7ED-1C27C75FB4E3}" srcOrd="1" destOrd="0" presId="urn:microsoft.com/office/officeart/2005/8/layout/hierarchy2#2"/>
    <dgm:cxn modelId="{804C0CC8-2970-4FBE-8AEB-A87412CA3282}" type="presParOf" srcId="{8455C2C9-9A6D-4DA2-BFB5-313E63BB1D59}" destId="{51492E33-325D-474F-BCE5-6AC4CD9F0DD3}" srcOrd="2" destOrd="0" presId="urn:microsoft.com/office/officeart/2005/8/layout/hierarchy2#2"/>
    <dgm:cxn modelId="{6E7516FE-8921-4D75-AF34-50F4D4943A9C}" type="presParOf" srcId="{51492E33-325D-474F-BCE5-6AC4CD9F0DD3}" destId="{DBA24FE6-82DF-4467-B779-BCD0363E93D5}" srcOrd="0" destOrd="0" presId="urn:microsoft.com/office/officeart/2005/8/layout/hierarchy2#2"/>
    <dgm:cxn modelId="{8D25EB19-B47C-4C26-9ACD-5E27583C81A5}" type="presParOf" srcId="{8455C2C9-9A6D-4DA2-BFB5-313E63BB1D59}" destId="{35A10229-0112-4C4B-8335-2660DE05FFF0}" srcOrd="3" destOrd="0" presId="urn:microsoft.com/office/officeart/2005/8/layout/hierarchy2#2"/>
    <dgm:cxn modelId="{C497FD59-3B65-49F0-9540-4B936E58A60A}" type="presParOf" srcId="{35A10229-0112-4C4B-8335-2660DE05FFF0}" destId="{34900F7B-D861-4A17-B646-F6532F4FCC5E}" srcOrd="0" destOrd="0" presId="urn:microsoft.com/office/officeart/2005/8/layout/hierarchy2#2"/>
    <dgm:cxn modelId="{CAD40F06-60D3-4B15-962F-6312C79B5396}" type="presParOf" srcId="{35A10229-0112-4C4B-8335-2660DE05FFF0}" destId="{1F54278F-E494-4495-8B69-FE6A643E1A9D}" srcOrd="1" destOrd="0" presId="urn:microsoft.com/office/officeart/2005/8/layout/hierarchy2#2"/>
    <dgm:cxn modelId="{0DD55BEC-A611-4CC9-BE5A-4825B0ADA834}" type="presParOf" srcId="{8455C2C9-9A6D-4DA2-BFB5-313E63BB1D59}" destId="{77C49BBE-04B7-4A5F-AD41-B1A247272C53}" srcOrd="4" destOrd="0" presId="urn:microsoft.com/office/officeart/2005/8/layout/hierarchy2#2"/>
    <dgm:cxn modelId="{FC7D6B51-4A4D-492B-9952-2134C11DCBFE}" type="presParOf" srcId="{77C49BBE-04B7-4A5F-AD41-B1A247272C53}" destId="{16BB4CFB-DED8-43AC-8175-8F8B4EB05FBC}" srcOrd="0" destOrd="0" presId="urn:microsoft.com/office/officeart/2005/8/layout/hierarchy2#2"/>
    <dgm:cxn modelId="{D91B079B-B0C4-4193-9523-12EE3BCF2B16}" type="presParOf" srcId="{8455C2C9-9A6D-4DA2-BFB5-313E63BB1D59}" destId="{D40E7C8B-5933-4793-9E95-3AE3C8FFE684}" srcOrd="5" destOrd="0" presId="urn:microsoft.com/office/officeart/2005/8/layout/hierarchy2#2"/>
    <dgm:cxn modelId="{CD916E01-C2AC-4668-ADBC-2FAD690FCF05}" type="presParOf" srcId="{D40E7C8B-5933-4793-9E95-3AE3C8FFE684}" destId="{E7459DDA-9F3E-4A3C-97E3-57DB36A6B584}" srcOrd="0" destOrd="0" presId="urn:microsoft.com/office/officeart/2005/8/layout/hierarchy2#2"/>
    <dgm:cxn modelId="{9A1A4799-A551-4703-9AC3-BE48A5508B7B}" type="presParOf" srcId="{D40E7C8B-5933-4793-9E95-3AE3C8FFE684}" destId="{95DBE105-F421-49AB-B6AC-AD9D9BB1F789}" srcOrd="1" destOrd="0" presId="urn:microsoft.com/office/officeart/2005/8/layout/hierarchy2#2"/>
    <dgm:cxn modelId="{81C3EDAE-F788-4F84-A245-C8D36B8D560C}" type="presParOf" srcId="{7C52AABC-16E1-F242-B659-F7FE25AEBD3B}" destId="{4C5F3EB5-F9ED-4470-9278-7535236A751B}" srcOrd="6" destOrd="0" presId="urn:microsoft.com/office/officeart/2005/8/layout/hierarchy2#2"/>
    <dgm:cxn modelId="{F140A5F6-571D-4064-B281-46FA753BAC49}" type="presParOf" srcId="{4C5F3EB5-F9ED-4470-9278-7535236A751B}" destId="{39885E1E-5D91-44D0-9224-C6BA1A89A331}" srcOrd="0" destOrd="0" presId="urn:microsoft.com/office/officeart/2005/8/layout/hierarchy2#2"/>
    <dgm:cxn modelId="{3202F0B1-A58A-46C6-B136-245B33CBC208}" type="presParOf" srcId="{7C52AABC-16E1-F242-B659-F7FE25AEBD3B}" destId="{2E4D8927-99EC-4229-AE24-AC4DD762D785}" srcOrd="7" destOrd="0" presId="urn:microsoft.com/office/officeart/2005/8/layout/hierarchy2#2"/>
    <dgm:cxn modelId="{0477F092-2502-490C-81D9-844073DE54A1}" type="presParOf" srcId="{2E4D8927-99EC-4229-AE24-AC4DD762D785}" destId="{22CE55B0-37AE-4AB1-87E3-C7205F505EC3}" srcOrd="0" destOrd="0" presId="urn:microsoft.com/office/officeart/2005/8/layout/hierarchy2#2"/>
    <dgm:cxn modelId="{D94B3C7D-33AD-434B-8D41-8A99BC4BC167}" type="presParOf" srcId="{2E4D8927-99EC-4229-AE24-AC4DD762D785}" destId="{7D36B9C4-17BF-42B9-AF89-E3CDFE4DF05A}" srcOrd="1" destOrd="0" presId="urn:microsoft.com/office/officeart/2005/8/layout/hierarchy2#2"/>
    <dgm:cxn modelId="{AD76663D-3B9D-4A77-8B87-D947709B355C}" type="presParOf" srcId="{7D36B9C4-17BF-42B9-AF89-E3CDFE4DF05A}" destId="{525D896B-9BF9-4F96-95D0-11CF7B35CBEB}" srcOrd="0" destOrd="0" presId="urn:microsoft.com/office/officeart/2005/8/layout/hierarchy2#2"/>
    <dgm:cxn modelId="{2381357E-C2B8-4094-BD73-4D09B9E14BE3}" type="presParOf" srcId="{525D896B-9BF9-4F96-95D0-11CF7B35CBEB}" destId="{4951D80A-4F24-4934-AFA7-5541317833E7}" srcOrd="0" destOrd="0" presId="urn:microsoft.com/office/officeart/2005/8/layout/hierarchy2#2"/>
    <dgm:cxn modelId="{FC7A3EE2-23B7-46BA-AE89-4FA1F649E349}" type="presParOf" srcId="{7D36B9C4-17BF-42B9-AF89-E3CDFE4DF05A}" destId="{629C0575-4581-49E1-95DE-D8A232306A59}" srcOrd="1" destOrd="0" presId="urn:microsoft.com/office/officeart/2005/8/layout/hierarchy2#2"/>
    <dgm:cxn modelId="{8294A016-4790-429D-AE40-813EEC5F847B}" type="presParOf" srcId="{629C0575-4581-49E1-95DE-D8A232306A59}" destId="{12D3145D-FAFD-4A48-B40B-8A5A1B4878CF}" srcOrd="0" destOrd="0" presId="urn:microsoft.com/office/officeart/2005/8/layout/hierarchy2#2"/>
    <dgm:cxn modelId="{4B9DA3D8-ACBD-444E-A615-D2661735EA71}" type="presParOf" srcId="{629C0575-4581-49E1-95DE-D8A232306A59}" destId="{D0BA4B82-83FF-4732-8BBF-1672000008BC}" srcOrd="1" destOrd="0" presId="urn:microsoft.com/office/officeart/2005/8/layout/hierarchy2#2"/>
    <dgm:cxn modelId="{30F13D43-2C72-4494-834E-0865772741F9}" type="presParOf" srcId="{7C52AABC-16E1-F242-B659-F7FE25AEBD3B}" destId="{2E8D6BD9-DA39-0D4E-87CB-F13A49E8F2C3}" srcOrd="8" destOrd="0" presId="urn:microsoft.com/office/officeart/2005/8/layout/hierarchy2#2"/>
    <dgm:cxn modelId="{79EE2575-C733-46BA-8C6F-AF5355DB949E}" type="presParOf" srcId="{2E8D6BD9-DA39-0D4E-87CB-F13A49E8F2C3}" destId="{C8391C35-619C-F34F-A94D-671FFD0CD4C4}" srcOrd="0" destOrd="0" presId="urn:microsoft.com/office/officeart/2005/8/layout/hierarchy2#2"/>
    <dgm:cxn modelId="{D789CEB9-2537-4989-9CBA-3E62AEBF4444}" type="presParOf" srcId="{7C52AABC-16E1-F242-B659-F7FE25AEBD3B}" destId="{9B871FE5-3C59-4C41-B392-B451499DB5E0}" srcOrd="9" destOrd="0" presId="urn:microsoft.com/office/officeart/2005/8/layout/hierarchy2#2"/>
    <dgm:cxn modelId="{CEAA037F-2E32-4516-BF4A-F957D0524014}" type="presParOf" srcId="{9B871FE5-3C59-4C41-B392-B451499DB5E0}" destId="{877BC62A-8DF5-894B-BD5F-841A4A8FBCC4}" srcOrd="0" destOrd="0" presId="urn:microsoft.com/office/officeart/2005/8/layout/hierarchy2#2"/>
    <dgm:cxn modelId="{55BB7873-1272-4B49-B06B-27A76BF2B1F6}" type="presParOf" srcId="{9B871FE5-3C59-4C41-B392-B451499DB5E0}" destId="{ABBB88A3-68FD-7441-9EF0-75FC414FA922}" srcOrd="1" destOrd="0" presId="urn:microsoft.com/office/officeart/2005/8/layout/hierarchy2#2"/>
    <dgm:cxn modelId="{B2D1EE5C-BF2E-4850-BE0C-65DE1BE0F9EA}" type="presParOf" srcId="{ABBB88A3-68FD-7441-9EF0-75FC414FA922}" destId="{5C0EAD00-CDFF-3044-9611-ECBC416DB6CA}" srcOrd="0" destOrd="0" presId="urn:microsoft.com/office/officeart/2005/8/layout/hierarchy2#2"/>
    <dgm:cxn modelId="{BCCF2C27-7952-4ED3-87F5-62284F5B88F0}" type="presParOf" srcId="{5C0EAD00-CDFF-3044-9611-ECBC416DB6CA}" destId="{8D983512-FAE7-4643-90FA-92571C3BE3D6}" srcOrd="0" destOrd="0" presId="urn:microsoft.com/office/officeart/2005/8/layout/hierarchy2#2"/>
    <dgm:cxn modelId="{456C2400-CC06-4AF2-B51E-881B42626400}" type="presParOf" srcId="{ABBB88A3-68FD-7441-9EF0-75FC414FA922}" destId="{8ED7BC01-4508-3344-8960-218478958953}" srcOrd="1" destOrd="0" presId="urn:microsoft.com/office/officeart/2005/8/layout/hierarchy2#2"/>
    <dgm:cxn modelId="{6191A3E0-ED7C-40AC-9679-595A5AF845F1}" type="presParOf" srcId="{8ED7BC01-4508-3344-8960-218478958953}" destId="{63174940-D4FF-A34C-8A54-68FA79819252}" srcOrd="0" destOrd="0" presId="urn:microsoft.com/office/officeart/2005/8/layout/hierarchy2#2"/>
    <dgm:cxn modelId="{7F6F466B-008A-4DEC-8085-7CA9AB53DD30}" type="presParOf" srcId="{8ED7BC01-4508-3344-8960-218478958953}" destId="{F1F9AB63-6895-C84F-8F76-431CCF732F71}" srcOrd="1" destOrd="0" presId="urn:microsoft.com/office/officeart/2005/8/layout/hierarchy2#2"/>
    <dgm:cxn modelId="{DB32448E-5F8A-4FAA-8610-E7B3BCA4E1A3}" type="presParOf" srcId="{ABBB88A3-68FD-7441-9EF0-75FC414FA922}" destId="{BBAA1566-7C48-1447-8477-65B8CA56E291}" srcOrd="2" destOrd="0" presId="urn:microsoft.com/office/officeart/2005/8/layout/hierarchy2#2"/>
    <dgm:cxn modelId="{9E849D75-D10E-4A77-AA6C-6DF652BC526A}" type="presParOf" srcId="{BBAA1566-7C48-1447-8477-65B8CA56E291}" destId="{C7D4691B-7459-7040-8BE4-9D5B50071A65}" srcOrd="0" destOrd="0" presId="urn:microsoft.com/office/officeart/2005/8/layout/hierarchy2#2"/>
    <dgm:cxn modelId="{0799B990-0CA4-4A1B-96CA-2D0A36EF020E}" type="presParOf" srcId="{ABBB88A3-68FD-7441-9EF0-75FC414FA922}" destId="{461612C1-15B9-B74D-92CA-597814E34BCE}" srcOrd="3" destOrd="0" presId="urn:microsoft.com/office/officeart/2005/8/layout/hierarchy2#2"/>
    <dgm:cxn modelId="{47CFA8EF-BD8B-471E-89AC-C15838D88706}" type="presParOf" srcId="{461612C1-15B9-B74D-92CA-597814E34BCE}" destId="{7CBF37D2-212A-2145-9175-2E8A3C7AA690}" srcOrd="0" destOrd="0" presId="urn:microsoft.com/office/officeart/2005/8/layout/hierarchy2#2"/>
    <dgm:cxn modelId="{B8ED9616-54DC-4AA8-B664-A448AD029218}" type="presParOf" srcId="{461612C1-15B9-B74D-92CA-597814E34BCE}" destId="{EA751945-DD62-0D45-9399-20179F21E3EA}" srcOrd="1" destOrd="0" presId="urn:microsoft.com/office/officeart/2005/8/layout/hierarchy2#2"/>
    <dgm:cxn modelId="{50A64B5C-1C58-4617-89AB-BAA741D25990}" type="presParOf" srcId="{ABBB88A3-68FD-7441-9EF0-75FC414FA922}" destId="{345BA42E-7974-3648-ACE5-FA9249C91B4B}" srcOrd="4" destOrd="0" presId="urn:microsoft.com/office/officeart/2005/8/layout/hierarchy2#2"/>
    <dgm:cxn modelId="{3F49767F-FA64-42FB-B6C6-C1F55604E818}" type="presParOf" srcId="{345BA42E-7974-3648-ACE5-FA9249C91B4B}" destId="{A88959AE-E0FD-CA4C-90FA-1DA6E194B1EF}" srcOrd="0" destOrd="0" presId="urn:microsoft.com/office/officeart/2005/8/layout/hierarchy2#2"/>
    <dgm:cxn modelId="{106296DF-321A-4540-BDE9-9C3887D4BF44}" type="presParOf" srcId="{ABBB88A3-68FD-7441-9EF0-75FC414FA922}" destId="{7544BF6B-505B-EF46-8ECF-FAD7D0B404DB}" srcOrd="5" destOrd="0" presId="urn:microsoft.com/office/officeart/2005/8/layout/hierarchy2#2"/>
    <dgm:cxn modelId="{D010F8CF-EF78-4813-98DC-F5D66C61FAC9}" type="presParOf" srcId="{7544BF6B-505B-EF46-8ECF-FAD7D0B404DB}" destId="{F50FDB4C-62E1-CB4A-A1DC-0837A308C302}" srcOrd="0" destOrd="0" presId="urn:microsoft.com/office/officeart/2005/8/layout/hierarchy2#2"/>
    <dgm:cxn modelId="{69D88BD0-6E5B-43E7-A025-468CF74443CF}" type="presParOf" srcId="{7544BF6B-505B-EF46-8ECF-FAD7D0B404DB}" destId="{C4C91FA5-1941-D34C-93BB-5A64AE4D31F4}" srcOrd="1" destOrd="0" presId="urn:microsoft.com/office/officeart/2005/8/layout/hierarchy2#2"/>
  </dgm:cxnLst>
  <dgm:bg/>
  <dgm:whole/>
</dgm:dataModel>
</file>

<file path=ppt/diagrams/layout1.xml><?xml version="1.0" encoding="utf-8"?>
<dgm:layoutDef xmlns:dgm="http://schemas.openxmlformats.org/drawingml/2006/diagram" xmlns:a="http://schemas.openxmlformats.org/drawingml/2006/main" uniqueId="urn:microsoft.com/office/officeart/2005/8/layout/hierarchy2#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endSty" val="noArr"/>
                        <dgm:param type="begPts" val="midR"/>
                        <dgm:param type="endPts" val="midL"/>
                      </dgm:alg>
                    </dgm:if>
                    <dgm:else name="Name14">
                      <dgm:alg type="conn">
                        <dgm:param type="dim" val="1D"/>
                        <dgm:param type="endSty" val="noArr"/>
                        <dgm:param type="begPts" val="midL"/>
                        <dgm:param type="endPts" val="mid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2#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endSty" val="noArr"/>
                        <dgm:param type="begPts" val="midR"/>
                        <dgm:param type="endPts" val="midL"/>
                      </dgm:alg>
                    </dgm:if>
                    <dgm:else name="Name14">
                      <dgm:alg type="conn">
                        <dgm:param type="dim" val="1D"/>
                        <dgm:param type="endSty" val="noArr"/>
                        <dgm:param type="begPts" val="midL"/>
                        <dgm:param type="endPts" val="mid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2">
  <dgm:title val=""/>
  <dgm:desc val=""/>
  <dgm:catLst>
    <dgm:cat type="simple" pri="10400"/>
  </dgm:catLst>
  <dgm:scene3d>
    <a:camera prst="orthographicFront"/>
    <a:lightRig rig="threePt" dir="t"/>
  </dgm:scene3d>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2">
  <dgm:title val=""/>
  <dgm:desc val=""/>
  <dgm:catLst>
    <dgm:cat type="simple" pri="10400"/>
  </dgm:catLst>
  <dgm:scene3d>
    <a:camera prst="orthographicFront"/>
    <a:lightRig rig="threePt" dir="t"/>
  </dgm:scene3d>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pPr/>
              <a:t>2020/11/14 Saturday</a:t>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F17F8DA-2127-4CCE-A730-89B0F5AD51C6}" type="datetimeFigureOut">
              <a:rPr lang="zh-CN" altLang="en-US" smtClean="0"/>
              <a:pPr/>
              <a:t>2020/11/14 Saturday</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229D459-E2F9-4F66-959E-3FF9FDB256D2}"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更多模板亮亮图文旗舰店：https://liangliangtuwen.tmall.com</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更多模板亮亮图文旗舰店：https://liangliangtuwen.tmall.com</a:t>
            </a:r>
          </a:p>
        </p:txBody>
      </p:sp>
    </p:spTree>
    <p:extLst>
      <p:ext uri="{BB962C8B-B14F-4D97-AF65-F5344CB8AC3E}">
        <p14:creationId xmlns="" xmlns:p14="http://schemas.microsoft.com/office/powerpoint/2010/main" val="33956285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更多模板亮亮图文旗舰店：https://liangliangtuwen.tmall.com</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更多模板亮亮图文旗舰店：https://liangliangtuwen.tmall.com</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更多模板亮亮图文旗舰店：https://liangliangtuwen.tmall.com</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更多模板亮亮图文旗舰店：https://liangliangtuwen.tmall.com</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更多模板亮亮图文旗舰店：https://liangliangtuwen.tmall.com</a:t>
            </a:r>
          </a:p>
        </p:txBody>
      </p:sp>
    </p:spTree>
    <p:extLst>
      <p:ext uri="{BB962C8B-B14F-4D97-AF65-F5344CB8AC3E}">
        <p14:creationId xmlns="" xmlns:p14="http://schemas.microsoft.com/office/powerpoint/2010/main" val="339562854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更多模板亮亮图文旗舰店：https://liangliangtuwen.tmall.com</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C1CDDB6-9008-4A4D-86C6-F2AA4FBCEC3D}" type="slidenum">
              <a:rPr lang="zh-CN" altLang="en-US" smtClean="0">
                <a:solidFill>
                  <a:prstClr val="black"/>
                </a:solidFill>
              </a:rPr>
              <a:pPr/>
              <a:t>34</a:t>
            </a:fld>
            <a:endParaRPr lang="zh-CN" altLang="en-US">
              <a:solidFill>
                <a:prstClr val="black"/>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更多模板亮亮图文旗舰店：https://liangliangtuwen.tmall.com</a:t>
            </a:r>
          </a:p>
        </p:txBody>
      </p:sp>
    </p:spTree>
    <p:extLst>
      <p:ext uri="{BB962C8B-B14F-4D97-AF65-F5344CB8AC3E}">
        <p14:creationId xmlns="" xmlns:p14="http://schemas.microsoft.com/office/powerpoint/2010/main" val="42090856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更多模板亮亮图文旗舰店：https://liangliangtuwen.tmall.com</a:t>
            </a:r>
          </a:p>
        </p:txBody>
      </p:sp>
    </p:spTree>
    <p:extLst>
      <p:ext uri="{BB962C8B-B14F-4D97-AF65-F5344CB8AC3E}">
        <p14:creationId xmlns="" xmlns:p14="http://schemas.microsoft.com/office/powerpoint/2010/main" val="42090856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Full Screen Image">
    <p:spTree>
      <p:nvGrpSpPr>
        <p:cNvPr id="1" name=""/>
        <p:cNvGrpSpPr/>
        <p:nvPr/>
      </p:nvGrpSpPr>
      <p:grpSpPr>
        <a:xfrm>
          <a:off x="0" y="0"/>
          <a:ext cx="0" cy="0"/>
          <a:chOff x="0" y="0"/>
          <a:chExt cx="0" cy="0"/>
        </a:xfrm>
      </p:grpSpPr>
      <p:sp>
        <p:nvSpPr>
          <p:cNvPr id="23" name="Picture Placeholder 22"/>
          <p:cNvSpPr>
            <a:spLocks noGrp="1"/>
          </p:cNvSpPr>
          <p:nvPr>
            <p:ph type="pic" sz="quarter" idx="10"/>
          </p:nvPr>
        </p:nvSpPr>
        <p:spPr>
          <a:xfrm>
            <a:off x="0" y="0"/>
            <a:ext cx="12192000" cy="6858000"/>
          </a:xfrm>
          <a:prstGeom prst="rect">
            <a:avLst/>
          </a:prstGeom>
        </p:spPr>
        <p:txBody>
          <a:bodyPr/>
          <a:lstStyle/>
          <a:p>
            <a:endParaRPr lang="en-US"/>
          </a:p>
        </p:txBody>
      </p:sp>
    </p:spTree>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标题幻灯片">
    <p:spTree>
      <p:nvGrpSpPr>
        <p:cNvPr id="1" name=""/>
        <p:cNvGrpSpPr/>
        <p:nvPr/>
      </p:nvGrpSpPr>
      <p:grpSpPr>
        <a:xfrm>
          <a:off x="0" y="0"/>
          <a:ext cx="0" cy="0"/>
          <a:chOff x="0" y="0"/>
          <a:chExt cx="0" cy="0"/>
        </a:xfrm>
      </p:grpSpPr>
    </p:spTree>
  </p:cSld>
  <p:clrMapOvr>
    <a:masterClrMapping/>
  </p:clrMapOvr>
  <p:transition spd="med">
    <p:pull/>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67296908-3A81-4AFB-8EC8-0E32DEDE3E4B}" type="datetimeFigureOut">
              <a:rPr lang="zh-CN" altLang="en-US" smtClean="0"/>
              <a:pPr/>
              <a:t>2020/11/14 Saturday</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83E462E-5F18-476B-97CE-9C687868D5E4}" type="slidenum">
              <a:rPr lang="zh-CN" altLang="en-US" smtClean="0"/>
              <a:pPr/>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7296908-3A81-4AFB-8EC8-0E32DEDE3E4B}" type="datetimeFigureOut">
              <a:rPr lang="zh-CN" altLang="en-US" smtClean="0"/>
              <a:pPr/>
              <a:t>2020/11/14 Saturday</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83E462E-5F18-476B-97CE-9C687868D5E4}"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2" Type="http://schemas.openxmlformats.org/officeDocument/2006/relationships/image" Target="../media/image7.png"/><Relationship Id="rId1" Type="http://schemas.openxmlformats.org/officeDocument/2006/relationships/slideLayout" Target="../slideLayouts/slideLayout1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33.xml.rels><?xml version="1.0" encoding="UTF-8" standalone="yes"?>
<Relationships xmlns="http://schemas.openxmlformats.org/package/2006/relationships"><Relationship Id="rId3" Type="http://schemas.openxmlformats.org/officeDocument/2006/relationships/diagramData" Target="../diagrams/data2.xml"/><Relationship Id="rId2" Type="http://schemas.openxmlformats.org/officeDocument/2006/relationships/image" Target="../media/image7.png"/><Relationship Id="rId1" Type="http://schemas.openxmlformats.org/officeDocument/2006/relationships/slideLayout" Target="../slideLayouts/slideLayout1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rotWithShape="1">
          <a:blip r:embed="rId3" cstate="print">
            <a:extLst>
              <a:ext uri="{28A0092B-C50C-407E-A947-70E740481C1C}">
                <a14:useLocalDpi xmlns="" xmlns:a14="http://schemas.microsoft.com/office/drawing/2010/main" val="0"/>
              </a:ext>
            </a:extLst>
          </a:blip>
          <a:srcRect l="10916" t="12475" r="10668" b="10465"/>
          <a:stretch>
            <a:fillRect/>
          </a:stretch>
        </p:blipFill>
        <p:spPr>
          <a:xfrm>
            <a:off x="172035" y="3180861"/>
            <a:ext cx="11847930" cy="3657600"/>
          </a:xfrm>
          <a:prstGeom prst="rect">
            <a:avLst/>
          </a:prstGeom>
        </p:spPr>
      </p:pic>
      <p:pic>
        <p:nvPicPr>
          <p:cNvPr id="6" name="图片 5"/>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1148081" y="4099561"/>
            <a:ext cx="386660" cy="422909"/>
          </a:xfrm>
          <a:prstGeom prst="rect">
            <a:avLst/>
          </a:prstGeom>
        </p:spPr>
      </p:pic>
      <p:sp>
        <p:nvSpPr>
          <p:cNvPr id="8" name="文本框 7"/>
          <p:cNvSpPr txBox="1"/>
          <p:nvPr/>
        </p:nvSpPr>
        <p:spPr>
          <a:xfrm>
            <a:off x="2785874" y="1411316"/>
            <a:ext cx="6620252" cy="1107996"/>
          </a:xfrm>
          <a:prstGeom prst="rect">
            <a:avLst/>
          </a:prstGeom>
          <a:noFill/>
        </p:spPr>
        <p:txBody>
          <a:bodyPr wrap="square" rtlCol="0">
            <a:spAutoFit/>
          </a:bodyPr>
          <a:lstStyle/>
          <a:p>
            <a:pPr algn="ctr"/>
            <a:r>
              <a:rPr lang="zh-CN" altLang="en-US" sz="6600" dirty="0">
                <a:latin typeface="新蒂黑板报" panose="03000600000000000000" pitchFamily="66" charset="-122"/>
                <a:ea typeface="新蒂黑板报" panose="03000600000000000000" pitchFamily="66" charset="-122"/>
              </a:rPr>
              <a:t>当代课程问题</a:t>
            </a:r>
          </a:p>
        </p:txBody>
      </p:sp>
      <p:sp>
        <p:nvSpPr>
          <p:cNvPr id="9" name="Freeform 34"/>
          <p:cNvSpPr>
            <a:spLocks noEditPoints="1"/>
          </p:cNvSpPr>
          <p:nvPr/>
        </p:nvSpPr>
        <p:spPr bwMode="auto">
          <a:xfrm rot="20785645">
            <a:off x="9134728" y="2132225"/>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0" name="组合 19"/>
          <p:cNvGrpSpPr/>
          <p:nvPr/>
        </p:nvGrpSpPr>
        <p:grpSpPr>
          <a:xfrm>
            <a:off x="5045092" y="3106019"/>
            <a:ext cx="2101816" cy="494537"/>
            <a:chOff x="5005531" y="3357603"/>
            <a:chExt cx="2180938" cy="513157"/>
          </a:xfrm>
        </p:grpSpPr>
        <p:sp>
          <p:nvSpPr>
            <p:cNvPr id="19" name="任意多边形 18"/>
            <p:cNvSpPr/>
            <p:nvPr/>
          </p:nvSpPr>
          <p:spPr>
            <a:xfrm>
              <a:off x="5005531" y="3357603"/>
              <a:ext cx="2087341" cy="513157"/>
            </a:xfrm>
            <a:custGeom>
              <a:avLst/>
              <a:gdLst>
                <a:gd name="connsiteX0" fmla="*/ 0 w 1339913"/>
                <a:gd name="connsiteY0" fmla="*/ 18107 h 298765"/>
                <a:gd name="connsiteX1" fmla="*/ 1339913 w 1339913"/>
                <a:gd name="connsiteY1" fmla="*/ 0 h 298765"/>
                <a:gd name="connsiteX2" fmla="*/ 1339913 w 1339913"/>
                <a:gd name="connsiteY2" fmla="*/ 298765 h 298765"/>
                <a:gd name="connsiteX3" fmla="*/ 18107 w 1339913"/>
                <a:gd name="connsiteY3" fmla="*/ 289711 h 298765"/>
                <a:gd name="connsiteX4" fmla="*/ 0 w 1339913"/>
                <a:gd name="connsiteY4" fmla="*/ 18107 h 298765"/>
                <a:gd name="connsiteX0-1" fmla="*/ 0 w 1328483"/>
                <a:gd name="connsiteY0-2" fmla="*/ 6677 h 298765"/>
                <a:gd name="connsiteX1-3" fmla="*/ 1328483 w 1328483"/>
                <a:gd name="connsiteY1-4" fmla="*/ 0 h 298765"/>
                <a:gd name="connsiteX2-5" fmla="*/ 1328483 w 1328483"/>
                <a:gd name="connsiteY2-6" fmla="*/ 298765 h 298765"/>
                <a:gd name="connsiteX3-7" fmla="*/ 6677 w 1328483"/>
                <a:gd name="connsiteY3-8" fmla="*/ 289711 h 298765"/>
                <a:gd name="connsiteX4-9" fmla="*/ 0 w 1328483"/>
                <a:gd name="connsiteY4-10" fmla="*/ 6677 h 298765"/>
                <a:gd name="connsiteX0-11" fmla="*/ 162336 w 1490819"/>
                <a:gd name="connsiteY0-12" fmla="*/ 39882 h 331970"/>
                <a:gd name="connsiteX1-13" fmla="*/ 1490819 w 1490819"/>
                <a:gd name="connsiteY1-14" fmla="*/ 33205 h 331970"/>
                <a:gd name="connsiteX2-15" fmla="*/ 1490819 w 1490819"/>
                <a:gd name="connsiteY2-16" fmla="*/ 331970 h 331970"/>
                <a:gd name="connsiteX3-17" fmla="*/ 169013 w 1490819"/>
                <a:gd name="connsiteY3-18" fmla="*/ 322916 h 331970"/>
                <a:gd name="connsiteX4-19" fmla="*/ 162336 w 1490819"/>
                <a:gd name="connsiteY4-20" fmla="*/ 39882 h 331970"/>
                <a:gd name="connsiteX0-21" fmla="*/ 100188 w 1428671"/>
                <a:gd name="connsiteY0-22" fmla="*/ 30672 h 322760"/>
                <a:gd name="connsiteX1-23" fmla="*/ 1428671 w 1428671"/>
                <a:gd name="connsiteY1-24" fmla="*/ 23995 h 322760"/>
                <a:gd name="connsiteX2-25" fmla="*/ 1428671 w 1428671"/>
                <a:gd name="connsiteY2-26" fmla="*/ 322760 h 322760"/>
                <a:gd name="connsiteX3-27" fmla="*/ 106865 w 1428671"/>
                <a:gd name="connsiteY3-28" fmla="*/ 313706 h 322760"/>
                <a:gd name="connsiteX4-29" fmla="*/ 100188 w 1428671"/>
                <a:gd name="connsiteY4-30" fmla="*/ 30672 h 322760"/>
                <a:gd name="connsiteX0-31" fmla="*/ 92731 w 1421214"/>
                <a:gd name="connsiteY0-32" fmla="*/ 30672 h 322760"/>
                <a:gd name="connsiteX1-33" fmla="*/ 1421214 w 1421214"/>
                <a:gd name="connsiteY1-34" fmla="*/ 23995 h 322760"/>
                <a:gd name="connsiteX2-35" fmla="*/ 1421214 w 1421214"/>
                <a:gd name="connsiteY2-36" fmla="*/ 322760 h 322760"/>
                <a:gd name="connsiteX3-37" fmla="*/ 99408 w 1421214"/>
                <a:gd name="connsiteY3-38" fmla="*/ 313706 h 322760"/>
                <a:gd name="connsiteX4-39" fmla="*/ 92731 w 1421214"/>
                <a:gd name="connsiteY4-40" fmla="*/ 30672 h 322760"/>
                <a:gd name="connsiteX0-41" fmla="*/ 162336 w 1490819"/>
                <a:gd name="connsiteY0-42" fmla="*/ 30672 h 354896"/>
                <a:gd name="connsiteX1-43" fmla="*/ 1490819 w 1490819"/>
                <a:gd name="connsiteY1-44" fmla="*/ 23995 h 354896"/>
                <a:gd name="connsiteX2-45" fmla="*/ 1490819 w 1490819"/>
                <a:gd name="connsiteY2-46" fmla="*/ 322760 h 354896"/>
                <a:gd name="connsiteX3-47" fmla="*/ 169013 w 1490819"/>
                <a:gd name="connsiteY3-48" fmla="*/ 313706 h 354896"/>
                <a:gd name="connsiteX4-49" fmla="*/ 162336 w 1490819"/>
                <a:gd name="connsiteY4-50" fmla="*/ 30672 h 354896"/>
                <a:gd name="connsiteX0-51" fmla="*/ 162336 w 1490819"/>
                <a:gd name="connsiteY0-52" fmla="*/ 30672 h 342969"/>
                <a:gd name="connsiteX1-53" fmla="*/ 1490819 w 1490819"/>
                <a:gd name="connsiteY1-54" fmla="*/ 23995 h 342969"/>
                <a:gd name="connsiteX2-55" fmla="*/ 1490819 w 1490819"/>
                <a:gd name="connsiteY2-56" fmla="*/ 322760 h 342969"/>
                <a:gd name="connsiteX3-57" fmla="*/ 169013 w 1490819"/>
                <a:gd name="connsiteY3-58" fmla="*/ 313706 h 342969"/>
                <a:gd name="connsiteX4-59" fmla="*/ 162336 w 1490819"/>
                <a:gd name="connsiteY4-60" fmla="*/ 30672 h 342969"/>
                <a:gd name="connsiteX0-61" fmla="*/ 96717 w 1425200"/>
                <a:gd name="connsiteY0-62" fmla="*/ 30672 h 342969"/>
                <a:gd name="connsiteX1-63" fmla="*/ 1425200 w 1425200"/>
                <a:gd name="connsiteY1-64" fmla="*/ 23995 h 342969"/>
                <a:gd name="connsiteX2-65" fmla="*/ 1425200 w 1425200"/>
                <a:gd name="connsiteY2-66" fmla="*/ 322760 h 342969"/>
                <a:gd name="connsiteX3-67" fmla="*/ 103394 w 1425200"/>
                <a:gd name="connsiteY3-68" fmla="*/ 313706 h 342969"/>
                <a:gd name="connsiteX4-69" fmla="*/ 96717 w 1425200"/>
                <a:gd name="connsiteY4-70" fmla="*/ 30672 h 342969"/>
                <a:gd name="connsiteX0-71" fmla="*/ 14667 w 1343150"/>
                <a:gd name="connsiteY0-72" fmla="*/ 30672 h 342969"/>
                <a:gd name="connsiteX1-73" fmla="*/ 1343150 w 1343150"/>
                <a:gd name="connsiteY1-74" fmla="*/ 23995 h 342969"/>
                <a:gd name="connsiteX2-75" fmla="*/ 1343150 w 1343150"/>
                <a:gd name="connsiteY2-76" fmla="*/ 322760 h 342969"/>
                <a:gd name="connsiteX3-77" fmla="*/ 21344 w 1343150"/>
                <a:gd name="connsiteY3-78" fmla="*/ 313706 h 342969"/>
                <a:gd name="connsiteX4-79" fmla="*/ 14667 w 1343150"/>
                <a:gd name="connsiteY4-80" fmla="*/ 30672 h 342969"/>
                <a:gd name="connsiteX0-81" fmla="*/ 14667 w 1343150"/>
                <a:gd name="connsiteY0-82" fmla="*/ 20620 h 332917"/>
                <a:gd name="connsiteX1-83" fmla="*/ 1343150 w 1343150"/>
                <a:gd name="connsiteY1-84" fmla="*/ 13943 h 332917"/>
                <a:gd name="connsiteX2-85" fmla="*/ 1343150 w 1343150"/>
                <a:gd name="connsiteY2-86" fmla="*/ 312708 h 332917"/>
                <a:gd name="connsiteX3-87" fmla="*/ 21344 w 1343150"/>
                <a:gd name="connsiteY3-88" fmla="*/ 303654 h 332917"/>
                <a:gd name="connsiteX4-89" fmla="*/ 14667 w 1343150"/>
                <a:gd name="connsiteY4-90" fmla="*/ 20620 h 332917"/>
                <a:gd name="connsiteX0-91" fmla="*/ 14667 w 1343150"/>
                <a:gd name="connsiteY0-92" fmla="*/ 20620 h 312708"/>
                <a:gd name="connsiteX1-93" fmla="*/ 1343150 w 1343150"/>
                <a:gd name="connsiteY1-94" fmla="*/ 13943 h 312708"/>
                <a:gd name="connsiteX2-95" fmla="*/ 1343150 w 1343150"/>
                <a:gd name="connsiteY2-96" fmla="*/ 312708 h 312708"/>
                <a:gd name="connsiteX3-97" fmla="*/ 21344 w 1343150"/>
                <a:gd name="connsiteY3-98" fmla="*/ 303654 h 312708"/>
                <a:gd name="connsiteX4-99" fmla="*/ 14667 w 1343150"/>
                <a:gd name="connsiteY4-100" fmla="*/ 20620 h 312708"/>
                <a:gd name="connsiteX0-101" fmla="*/ 14667 w 1343150"/>
                <a:gd name="connsiteY0-102" fmla="*/ 20620 h 322617"/>
                <a:gd name="connsiteX1-103" fmla="*/ 1343150 w 1343150"/>
                <a:gd name="connsiteY1-104" fmla="*/ 13943 h 322617"/>
                <a:gd name="connsiteX2-105" fmla="*/ 1343150 w 1343150"/>
                <a:gd name="connsiteY2-106" fmla="*/ 312708 h 322617"/>
                <a:gd name="connsiteX3-107" fmla="*/ 21344 w 1343150"/>
                <a:gd name="connsiteY3-108" fmla="*/ 303654 h 322617"/>
                <a:gd name="connsiteX4-109" fmla="*/ 14667 w 1343150"/>
                <a:gd name="connsiteY4-110" fmla="*/ 20620 h 322617"/>
                <a:gd name="connsiteX0-111" fmla="*/ 13863 w 1342346"/>
                <a:gd name="connsiteY0-112" fmla="*/ 20620 h 329379"/>
                <a:gd name="connsiteX1-113" fmla="*/ 1342346 w 1342346"/>
                <a:gd name="connsiteY1-114" fmla="*/ 13943 h 329379"/>
                <a:gd name="connsiteX2-115" fmla="*/ 1342346 w 1342346"/>
                <a:gd name="connsiteY2-116" fmla="*/ 312708 h 329379"/>
                <a:gd name="connsiteX3-117" fmla="*/ 24350 w 1342346"/>
                <a:gd name="connsiteY3-118" fmla="*/ 324609 h 329379"/>
                <a:gd name="connsiteX4-119" fmla="*/ 13863 w 1342346"/>
                <a:gd name="connsiteY4-120" fmla="*/ 20620 h 329379"/>
                <a:gd name="connsiteX0-121" fmla="*/ 18362 w 1346845"/>
                <a:gd name="connsiteY0-122" fmla="*/ 20620 h 324369"/>
                <a:gd name="connsiteX1-123" fmla="*/ 1346845 w 1346845"/>
                <a:gd name="connsiteY1-124" fmla="*/ 13943 h 324369"/>
                <a:gd name="connsiteX2-125" fmla="*/ 1346845 w 1346845"/>
                <a:gd name="connsiteY2-126" fmla="*/ 312708 h 324369"/>
                <a:gd name="connsiteX3-127" fmla="*/ 11704 w 1346845"/>
                <a:gd name="connsiteY3-128" fmla="*/ 311274 h 324369"/>
                <a:gd name="connsiteX4-129" fmla="*/ 18362 w 1346845"/>
                <a:gd name="connsiteY4-130" fmla="*/ 20620 h 324369"/>
                <a:gd name="connsiteX0-131" fmla="*/ 10514 w 1338997"/>
                <a:gd name="connsiteY0-132" fmla="*/ 20620 h 324369"/>
                <a:gd name="connsiteX1-133" fmla="*/ 1338997 w 1338997"/>
                <a:gd name="connsiteY1-134" fmla="*/ 13943 h 324369"/>
                <a:gd name="connsiteX2-135" fmla="*/ 1338997 w 1338997"/>
                <a:gd name="connsiteY2-136" fmla="*/ 312708 h 324369"/>
                <a:gd name="connsiteX3-137" fmla="*/ 3856 w 1338997"/>
                <a:gd name="connsiteY3-138" fmla="*/ 311274 h 324369"/>
                <a:gd name="connsiteX4-139" fmla="*/ 101954 w 1338997"/>
                <a:gd name="connsiteY4-140" fmla="*/ 112060 h 324369"/>
                <a:gd name="connsiteX0-141" fmla="*/ 6698 w 1335181"/>
                <a:gd name="connsiteY0-142" fmla="*/ 20620 h 324369"/>
                <a:gd name="connsiteX1-143" fmla="*/ 1335181 w 1335181"/>
                <a:gd name="connsiteY1-144" fmla="*/ 13943 h 324369"/>
                <a:gd name="connsiteX2-145" fmla="*/ 1335181 w 1335181"/>
                <a:gd name="connsiteY2-146" fmla="*/ 312708 h 324369"/>
                <a:gd name="connsiteX3-147" fmla="*/ 40 w 1335181"/>
                <a:gd name="connsiteY3-148" fmla="*/ 311274 h 324369"/>
                <a:gd name="connsiteX4-149" fmla="*/ 98138 w 1335181"/>
                <a:gd name="connsiteY4-150" fmla="*/ 112060 h 324369"/>
                <a:gd name="connsiteX0-151" fmla="*/ 11430 w 1339913"/>
                <a:gd name="connsiteY0-152" fmla="*/ 20620 h 324369"/>
                <a:gd name="connsiteX1-153" fmla="*/ 1339913 w 1339913"/>
                <a:gd name="connsiteY1-154" fmla="*/ 13943 h 324369"/>
                <a:gd name="connsiteX2-155" fmla="*/ 1339913 w 1339913"/>
                <a:gd name="connsiteY2-156" fmla="*/ 312708 h 324369"/>
                <a:gd name="connsiteX3-157" fmla="*/ 4772 w 1339913"/>
                <a:gd name="connsiteY3-158" fmla="*/ 311274 h 324369"/>
                <a:gd name="connsiteX4-159" fmla="*/ 0 w 1339913"/>
                <a:gd name="connsiteY4-160" fmla="*/ 62530 h 324369"/>
                <a:gd name="connsiteX0-161" fmla="*/ 11430 w 1339913"/>
                <a:gd name="connsiteY0-162" fmla="*/ 53229 h 356978"/>
                <a:gd name="connsiteX1-163" fmla="*/ 1339913 w 1339913"/>
                <a:gd name="connsiteY1-164" fmla="*/ 46552 h 356978"/>
                <a:gd name="connsiteX2-165" fmla="*/ 1339913 w 1339913"/>
                <a:gd name="connsiteY2-166" fmla="*/ 345317 h 356978"/>
                <a:gd name="connsiteX3-167" fmla="*/ 4772 w 1339913"/>
                <a:gd name="connsiteY3-168" fmla="*/ 343883 h 356978"/>
                <a:gd name="connsiteX4-169" fmla="*/ 0 w 1339913"/>
                <a:gd name="connsiteY4-170" fmla="*/ 95139 h 356978"/>
                <a:gd name="connsiteX0-171" fmla="*/ 11430 w 1350073"/>
                <a:gd name="connsiteY0-172" fmla="*/ 24560 h 328309"/>
                <a:gd name="connsiteX1-173" fmla="*/ 1339913 w 1350073"/>
                <a:gd name="connsiteY1-174" fmla="*/ 17883 h 328309"/>
                <a:gd name="connsiteX2-175" fmla="*/ 1339913 w 1350073"/>
                <a:gd name="connsiteY2-176" fmla="*/ 316648 h 328309"/>
                <a:gd name="connsiteX3-177" fmla="*/ 4772 w 1350073"/>
                <a:gd name="connsiteY3-178" fmla="*/ 315214 h 328309"/>
                <a:gd name="connsiteX4-179" fmla="*/ 0 w 1350073"/>
                <a:gd name="connsiteY4-180" fmla="*/ 66470 h 328309"/>
                <a:gd name="connsiteX0-181" fmla="*/ 11430 w 1341880"/>
                <a:gd name="connsiteY0-182" fmla="*/ 23276 h 327025"/>
                <a:gd name="connsiteX1-183" fmla="*/ 1326578 w 1341880"/>
                <a:gd name="connsiteY1-184" fmla="*/ 18504 h 327025"/>
                <a:gd name="connsiteX2-185" fmla="*/ 1339913 w 1341880"/>
                <a:gd name="connsiteY2-186" fmla="*/ 315364 h 327025"/>
                <a:gd name="connsiteX3-187" fmla="*/ 4772 w 1341880"/>
                <a:gd name="connsiteY3-188" fmla="*/ 313930 h 327025"/>
                <a:gd name="connsiteX4-189" fmla="*/ 0 w 1341880"/>
                <a:gd name="connsiteY4-190" fmla="*/ 65186 h 327025"/>
                <a:gd name="connsiteX0-191" fmla="*/ 11430 w 1508577"/>
                <a:gd name="connsiteY0-192" fmla="*/ 23276 h 327025"/>
                <a:gd name="connsiteX1-193" fmla="*/ 1326578 w 1508577"/>
                <a:gd name="connsiteY1-194" fmla="*/ 18504 h 327025"/>
                <a:gd name="connsiteX2-195" fmla="*/ 1339913 w 1508577"/>
                <a:gd name="connsiteY2-196" fmla="*/ 315364 h 327025"/>
                <a:gd name="connsiteX3-197" fmla="*/ 4772 w 1508577"/>
                <a:gd name="connsiteY3-198" fmla="*/ 313930 h 327025"/>
                <a:gd name="connsiteX4-199" fmla="*/ 0 w 1508577"/>
                <a:gd name="connsiteY4-200" fmla="*/ 65186 h 327025"/>
                <a:gd name="connsiteX0-201" fmla="*/ 11430 w 1348658"/>
                <a:gd name="connsiteY0-202" fmla="*/ 23276 h 325332"/>
                <a:gd name="connsiteX1-203" fmla="*/ 1326578 w 1348658"/>
                <a:gd name="connsiteY1-204" fmla="*/ 18504 h 325332"/>
                <a:gd name="connsiteX2-205" fmla="*/ 1339913 w 1348658"/>
                <a:gd name="connsiteY2-206" fmla="*/ 315364 h 325332"/>
                <a:gd name="connsiteX3-207" fmla="*/ 4772 w 1348658"/>
                <a:gd name="connsiteY3-208" fmla="*/ 313930 h 325332"/>
                <a:gd name="connsiteX4-209" fmla="*/ 0 w 1348658"/>
                <a:gd name="connsiteY4-210" fmla="*/ 65186 h 325332"/>
                <a:gd name="connsiteX0-211" fmla="*/ 11430 w 1348658"/>
                <a:gd name="connsiteY0-212" fmla="*/ 23276 h 383436"/>
                <a:gd name="connsiteX1-213" fmla="*/ 1326578 w 1348658"/>
                <a:gd name="connsiteY1-214" fmla="*/ 18504 h 383436"/>
                <a:gd name="connsiteX2-215" fmla="*/ 1339913 w 1348658"/>
                <a:gd name="connsiteY2-216" fmla="*/ 315364 h 383436"/>
                <a:gd name="connsiteX3-217" fmla="*/ 4772 w 1348658"/>
                <a:gd name="connsiteY3-218" fmla="*/ 313930 h 383436"/>
                <a:gd name="connsiteX4-219" fmla="*/ 0 w 1348658"/>
                <a:gd name="connsiteY4-220" fmla="*/ 65186 h 383436"/>
                <a:gd name="connsiteX0-221" fmla="*/ 15211 w 1352439"/>
                <a:gd name="connsiteY0-222" fmla="*/ 23276 h 332487"/>
                <a:gd name="connsiteX1-223" fmla="*/ 1330359 w 1352439"/>
                <a:gd name="connsiteY1-224" fmla="*/ 18504 h 332487"/>
                <a:gd name="connsiteX2-225" fmla="*/ 1343694 w 1352439"/>
                <a:gd name="connsiteY2-226" fmla="*/ 315364 h 332487"/>
                <a:gd name="connsiteX3-227" fmla="*/ 8553 w 1352439"/>
                <a:gd name="connsiteY3-228" fmla="*/ 313930 h 332487"/>
                <a:gd name="connsiteX4-229" fmla="*/ 3781 w 1352439"/>
                <a:gd name="connsiteY4-230" fmla="*/ 65186 h 33248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52439" h="332487">
                  <a:moveTo>
                    <a:pt x="15211" y="23276"/>
                  </a:moveTo>
                  <a:cubicBezTo>
                    <a:pt x="43107" y="5471"/>
                    <a:pt x="1307499" y="-16314"/>
                    <a:pt x="1330359" y="18504"/>
                  </a:cubicBezTo>
                  <a:cubicBezTo>
                    <a:pt x="1353219" y="53322"/>
                    <a:pt x="1359481" y="293617"/>
                    <a:pt x="1343694" y="315364"/>
                  </a:cubicBezTo>
                  <a:cubicBezTo>
                    <a:pt x="1327907" y="337111"/>
                    <a:pt x="26132" y="339751"/>
                    <a:pt x="8553" y="313930"/>
                  </a:cubicBezTo>
                  <a:cubicBezTo>
                    <a:pt x="-9026" y="288109"/>
                    <a:pt x="6365" y="121091"/>
                    <a:pt x="3781" y="65186"/>
                  </a:cubicBezTo>
                </a:path>
              </a:pathLst>
            </a:custGeom>
            <a:solidFill>
              <a:srgbClr val="F7E58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nvSpPr>
          <p:spPr>
            <a:xfrm>
              <a:off x="5005531" y="3366747"/>
              <a:ext cx="2180938" cy="477709"/>
            </a:xfrm>
            <a:prstGeom prst="rect">
              <a:avLst/>
            </a:prstGeom>
            <a:noFill/>
          </p:spPr>
          <p:txBody>
            <a:bodyPr wrap="square" rtlCol="0">
              <a:spAutoFit/>
            </a:bodyPr>
            <a:lstStyle/>
            <a:p>
              <a:pPr algn="ctr"/>
              <a:r>
                <a:rPr lang="zh-CN" altLang="en-US" sz="2400" b="1" dirty="0">
                  <a:latin typeface="方正静蕾简体" panose="02000000000000000000" pitchFamily="2" charset="-122"/>
                  <a:ea typeface="方正静蕾简体" panose="02000000000000000000" pitchFamily="2" charset="-122"/>
                </a:rPr>
                <a:t>舒展</a:t>
              </a:r>
            </a:p>
          </p:txBody>
        </p:sp>
      </p:grpSp>
      <p:grpSp>
        <p:nvGrpSpPr>
          <p:cNvPr id="13" name="组合 12"/>
          <p:cNvGrpSpPr/>
          <p:nvPr/>
        </p:nvGrpSpPr>
        <p:grpSpPr>
          <a:xfrm>
            <a:off x="10406673" y="2349383"/>
            <a:ext cx="620528" cy="542518"/>
            <a:chOff x="4686124" y="2670432"/>
            <a:chExt cx="620528" cy="542518"/>
          </a:xfrm>
        </p:grpSpPr>
        <p:pic>
          <p:nvPicPr>
            <p:cNvPr id="14" name="图片 13"/>
            <p:cNvPicPr>
              <a:picLocks noChangeAspect="1"/>
            </p:cNvPicPr>
            <p:nvPr/>
          </p:nvPicPr>
          <p:blipFill>
            <a:blip r:embed="rId5"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15" name="任意多边形 1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rot="1381233">
            <a:off x="4408251" y="733403"/>
            <a:ext cx="462140" cy="404042"/>
            <a:chOff x="4686124" y="2670432"/>
            <a:chExt cx="620528" cy="542518"/>
          </a:xfrm>
        </p:grpSpPr>
        <p:pic>
          <p:nvPicPr>
            <p:cNvPr id="17" name="图片 16"/>
            <p:cNvPicPr>
              <a:picLocks noChangeAspect="1"/>
            </p:cNvPicPr>
            <p:nvPr/>
          </p:nvPicPr>
          <p:blipFill>
            <a:blip r:embed="rId6"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18" name="任意多边形 1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2449869" y="2129659"/>
            <a:ext cx="6707818" cy="464495"/>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2862322"/>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二、相互适应取向（</a:t>
            </a:r>
            <a:r>
              <a:rPr lang="zh-CN" altLang="en-US" sz="2400" b="1" smtClean="0">
                <a:solidFill>
                  <a:schemeClr val="accent6">
                    <a:lumMod val="75000"/>
                  </a:schemeClr>
                </a:solidFill>
              </a:rPr>
              <a:t>相互调适取向</a:t>
            </a:r>
            <a:r>
              <a:rPr lang="zh-CN" altLang="en-US" sz="2400" b="1" smtClean="0">
                <a:solidFill>
                  <a:schemeClr val="tx1"/>
                </a:solidFill>
              </a:rPr>
              <a:t>）</a:t>
            </a:r>
            <a:endParaRPr lang="en-US" altLang="zh-CN" sz="2400" b="1" dirty="0">
              <a:solidFill>
                <a:schemeClr val="tx1"/>
              </a:solidFill>
            </a:endParaRPr>
          </a:p>
          <a:p>
            <a:pPr>
              <a:lnSpc>
                <a:spcPct val="150000"/>
              </a:lnSpc>
            </a:pPr>
            <a:r>
              <a:rPr lang="zh-CN" altLang="en-US" sz="2400" b="1" smtClean="0">
                <a:solidFill>
                  <a:schemeClr val="tx1"/>
                </a:solidFill>
              </a:rPr>
              <a:t>（一）基本观点</a:t>
            </a:r>
            <a:endParaRPr lang="en-US" altLang="zh-CN" sz="2400" b="1" smtClean="0">
              <a:solidFill>
                <a:schemeClr val="tx1"/>
              </a:solidFill>
            </a:endParaRPr>
          </a:p>
          <a:p>
            <a:pPr>
              <a:lnSpc>
                <a:spcPct val="150000"/>
              </a:lnSpc>
              <a:buFont typeface="Wingdings" pitchFamily="2" charset="2"/>
              <a:buChar char="u"/>
            </a:pPr>
            <a:r>
              <a:rPr lang="zh-CN" altLang="en-US" sz="2400" b="1" smtClean="0">
                <a:solidFill>
                  <a:schemeClr val="accent6">
                    <a:lumMod val="75000"/>
                  </a:schemeClr>
                </a:solidFill>
              </a:rPr>
              <a:t>相互调适取向的课程实施观认为，课程实施的过程是课程计划与班级或学校实践情境在课程目标、内容、方法、组织模式等诸方面相互调整、改变与适应的过程。</a:t>
            </a:r>
            <a:endParaRPr lang="zh-CN" altLang="en-US" sz="2400" b="1" dirty="0"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课程实施取向</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1754326"/>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二、相互适应取向（</a:t>
            </a:r>
            <a:r>
              <a:rPr lang="zh-CN" altLang="en-US" sz="2400" b="1" smtClean="0">
                <a:solidFill>
                  <a:schemeClr val="accent6">
                    <a:lumMod val="75000"/>
                  </a:schemeClr>
                </a:solidFill>
              </a:rPr>
              <a:t>相互调适取向</a:t>
            </a:r>
            <a:r>
              <a:rPr lang="zh-CN" altLang="en-US" sz="2400" b="1" smtClean="0">
                <a:solidFill>
                  <a:schemeClr val="tx1"/>
                </a:solidFill>
              </a:rPr>
              <a:t>）</a:t>
            </a:r>
            <a:endParaRPr lang="en-US" altLang="zh-CN" sz="2400" b="1" smtClean="0">
              <a:solidFill>
                <a:schemeClr val="tx1"/>
              </a:solidFill>
            </a:endParaRPr>
          </a:p>
          <a:p>
            <a:pPr>
              <a:lnSpc>
                <a:spcPct val="150000"/>
              </a:lnSpc>
            </a:pPr>
            <a:r>
              <a:rPr lang="zh-CN" altLang="en-US" sz="2400" b="1" smtClean="0">
                <a:solidFill>
                  <a:schemeClr val="tx1"/>
                </a:solidFill>
              </a:rPr>
              <a:t>（二）评析</a:t>
            </a:r>
            <a:endParaRPr lang="en-US" altLang="zh-CN" sz="2400" b="1" smtClean="0">
              <a:solidFill>
                <a:schemeClr val="tx1"/>
              </a:solidFill>
            </a:endParaRPr>
          </a:p>
          <a:p>
            <a:pPr>
              <a:lnSpc>
                <a:spcPct val="150000"/>
              </a:lnSpc>
            </a:pPr>
            <a:r>
              <a:rPr lang="en-US" altLang="zh-CN" sz="2400" b="1" smtClean="0">
                <a:solidFill>
                  <a:schemeClr val="tx1"/>
                </a:solidFill>
              </a:rPr>
              <a:t>  </a:t>
            </a:r>
            <a:endParaRPr lang="zh-CN" altLang="en-US" sz="2400" b="1" dirty="0"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课程实施取向</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圆角矩形 15"/>
          <p:cNvSpPr/>
          <p:nvPr/>
        </p:nvSpPr>
        <p:spPr>
          <a:xfrm>
            <a:off x="7300451" y="2772696"/>
            <a:ext cx="4159045" cy="3082414"/>
          </a:xfrm>
          <a:prstGeom prst="round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6"/>
          <p:cNvSpPr txBox="1"/>
          <p:nvPr/>
        </p:nvSpPr>
        <p:spPr>
          <a:xfrm>
            <a:off x="7639663" y="2875936"/>
            <a:ext cx="3598606" cy="2862322"/>
          </a:xfrm>
          <a:prstGeom prst="rect">
            <a:avLst/>
          </a:prstGeom>
          <a:noFill/>
        </p:spPr>
        <p:txBody>
          <a:bodyPr wrap="square" rtlCol="0">
            <a:spAutoFit/>
          </a:bodyPr>
          <a:lstStyle/>
          <a:p>
            <a:pPr>
              <a:lnSpc>
                <a:spcPct val="150000"/>
              </a:lnSpc>
            </a:pPr>
            <a:r>
              <a:rPr lang="zh-CN" altLang="en-US" sz="2400" b="1" smtClean="0">
                <a:latin typeface="华文细黑" panose="02010600040101010101" pitchFamily="2" charset="-122"/>
                <a:ea typeface="华文细黑" panose="02010600040101010101" pitchFamily="2" charset="-122"/>
              </a:rPr>
              <a:t>不足：</a:t>
            </a:r>
            <a:endParaRPr lang="en-US" altLang="zh-CN" sz="2400" b="1" smtClean="0">
              <a:latin typeface="华文细黑" panose="02010600040101010101" pitchFamily="2" charset="-122"/>
              <a:ea typeface="华文细黑" panose="02010600040101010101" pitchFamily="2" charset="-122"/>
            </a:endParaRPr>
          </a:p>
          <a:p>
            <a:pPr>
              <a:lnSpc>
                <a:spcPct val="150000"/>
              </a:lnSpc>
            </a:pPr>
            <a:r>
              <a:rPr lang="zh-CN" altLang="en-US" sz="2400" b="1" smtClean="0">
                <a:latin typeface="华文细黑" panose="02010600040101010101" pitchFamily="2" charset="-122"/>
                <a:ea typeface="华文细黑" panose="02010600040101010101" pitchFamily="2" charset="-122"/>
              </a:rPr>
              <a:t>对教师提出的要求较高，教师需同时具备敏锐的情境感知力、改造力和较强的课程创造力。</a:t>
            </a:r>
            <a:endParaRPr lang="en-US" altLang="zh-CN" sz="2400" b="1" smtClean="0">
              <a:latin typeface="华文细黑" panose="02010600040101010101" pitchFamily="2" charset="-122"/>
              <a:ea typeface="华文细黑" panose="02010600040101010101" pitchFamily="2" charset="-122"/>
            </a:endParaRPr>
          </a:p>
        </p:txBody>
      </p:sp>
      <p:sp>
        <p:nvSpPr>
          <p:cNvPr id="18" name="圆角矩形 17"/>
          <p:cNvSpPr/>
          <p:nvPr/>
        </p:nvSpPr>
        <p:spPr>
          <a:xfrm>
            <a:off x="1312606" y="2772696"/>
            <a:ext cx="5427407" cy="3141407"/>
          </a:xfrm>
          <a:prstGeom prst="round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1386348" y="2890683"/>
            <a:ext cx="5176684" cy="2862322"/>
          </a:xfrm>
          <a:prstGeom prst="rect">
            <a:avLst/>
          </a:prstGeom>
          <a:noFill/>
        </p:spPr>
        <p:txBody>
          <a:bodyPr wrap="square" rtlCol="0">
            <a:spAutoFit/>
          </a:bodyPr>
          <a:lstStyle/>
          <a:p>
            <a:pPr>
              <a:lnSpc>
                <a:spcPct val="150000"/>
              </a:lnSpc>
            </a:pPr>
            <a:r>
              <a:rPr lang="zh-CN" altLang="en-US" sz="2400" b="1" smtClean="0"/>
              <a:t>优点：</a:t>
            </a:r>
            <a:endParaRPr lang="en-US" altLang="zh-CN" sz="2400" b="1" smtClean="0"/>
          </a:p>
          <a:p>
            <a:pPr>
              <a:lnSpc>
                <a:spcPct val="150000"/>
              </a:lnSpc>
            </a:pPr>
            <a:r>
              <a:rPr lang="zh-CN" altLang="en-US" sz="2400" b="1" smtClean="0"/>
              <a:t>看到了预定的课程计划可能存在缺陷</a:t>
            </a:r>
            <a:endParaRPr lang="en-US" altLang="zh-CN" sz="2400" b="1" smtClean="0"/>
          </a:p>
          <a:p>
            <a:pPr>
              <a:lnSpc>
                <a:spcPct val="150000"/>
              </a:lnSpc>
            </a:pPr>
            <a:r>
              <a:rPr lang="zh-CN" altLang="en-US" sz="2400" b="1" smtClean="0"/>
              <a:t> 能促进特定情境中的学生发展最大化的课程则最优。   </a:t>
            </a:r>
            <a:endParaRPr lang="en-US" altLang="zh-CN" sz="2400" b="1" smtClean="0"/>
          </a:p>
          <a:p>
            <a:pPr>
              <a:lnSpc>
                <a:spcPct val="150000"/>
              </a:lnSpc>
            </a:pPr>
            <a:r>
              <a:rPr lang="zh-CN" altLang="en-US" sz="2400" b="1" smtClean="0"/>
              <a:t> 十分注重教师创造性的发挥。</a:t>
            </a:r>
            <a:endParaRPr lang="en-US" altLang="zh-CN" sz="2400" b="1" smtClean="0"/>
          </a:p>
        </p:txBody>
      </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387798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zh-CN" altLang="en-US" sz="2400" b="1" smtClean="0">
                <a:solidFill>
                  <a:schemeClr val="tx1"/>
                </a:solidFill>
              </a:rPr>
              <a:t>三、创生取向</a:t>
            </a:r>
          </a:p>
          <a:p>
            <a:pPr>
              <a:lnSpc>
                <a:spcPct val="150000"/>
              </a:lnSpc>
            </a:pPr>
            <a:r>
              <a:rPr lang="zh-CN" altLang="en-US" sz="2400" b="1" smtClean="0">
                <a:solidFill>
                  <a:schemeClr val="tx1"/>
                </a:solidFill>
              </a:rPr>
              <a:t>（一）基本观点</a:t>
            </a:r>
            <a:endParaRPr lang="en-US" altLang="zh-CN" sz="2400" b="1" smtClean="0">
              <a:solidFill>
                <a:schemeClr val="tx1"/>
              </a:solidFill>
            </a:endParaRPr>
          </a:p>
          <a:p>
            <a:pPr>
              <a:lnSpc>
                <a:spcPct val="150000"/>
              </a:lnSpc>
              <a:buFont typeface="Wingdings" pitchFamily="2" charset="2"/>
              <a:buChar char="u"/>
            </a:pPr>
            <a:r>
              <a:rPr lang="zh-CN" altLang="en-US" sz="2400" b="1" smtClean="0">
                <a:solidFill>
                  <a:schemeClr val="tx1"/>
                </a:solidFill>
              </a:rPr>
              <a:t>主张课程实施的本质是在具体教育情境中创生新的教育经验的过程，因此课程实施也是制定课程的一部分。</a:t>
            </a:r>
            <a:endParaRPr lang="en-US" altLang="zh-CN" sz="2400" b="1" smtClean="0">
              <a:solidFill>
                <a:schemeClr val="tx1"/>
              </a:solidFill>
            </a:endParaRPr>
          </a:p>
          <a:p>
            <a:pPr>
              <a:lnSpc>
                <a:spcPct val="150000"/>
              </a:lnSpc>
              <a:buFont typeface="Wingdings" pitchFamily="2" charset="2"/>
              <a:buChar char="u"/>
            </a:pPr>
            <a:r>
              <a:rPr lang="zh-CN" altLang="en-US" sz="2400" b="1" smtClean="0">
                <a:solidFill>
                  <a:schemeClr val="accent6">
                    <a:lumMod val="75000"/>
                  </a:schemeClr>
                </a:solidFill>
              </a:rPr>
              <a:t>课程是由专家、实施课程的教师和学生共同参与教育实践的结果，既定的课程计划和内容只是创生教育经验可供利用的资源，教师和学生可以依据实际情况来确定课程的目标与内容并开展教学实践活动。</a:t>
            </a: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课程实施取向</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166199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zh-CN" altLang="en-US" sz="2400" b="1" smtClean="0">
                <a:solidFill>
                  <a:schemeClr val="tx1"/>
                </a:solidFill>
              </a:rPr>
              <a:t>三、创生取向</a:t>
            </a:r>
          </a:p>
          <a:p>
            <a:pPr>
              <a:lnSpc>
                <a:spcPct val="150000"/>
              </a:lnSpc>
            </a:pPr>
            <a:r>
              <a:rPr lang="zh-CN" altLang="en-US" sz="2400" b="1" smtClean="0">
                <a:solidFill>
                  <a:schemeClr val="tx1"/>
                </a:solidFill>
              </a:rPr>
              <a:t>（二）评析</a:t>
            </a:r>
            <a:endParaRPr lang="en-US" altLang="zh-CN" sz="2400" b="1" smtClean="0">
              <a:solidFill>
                <a:schemeClr val="tx1"/>
              </a:solidFill>
            </a:endParaRPr>
          </a:p>
          <a:p>
            <a:pPr>
              <a:lnSpc>
                <a:spcPct val="150000"/>
              </a:lnSpc>
            </a:pPr>
            <a:r>
              <a:rPr lang="en-US" altLang="zh-CN" sz="2400" b="1" smtClean="0">
                <a:solidFill>
                  <a:schemeClr val="tx1"/>
                </a:solidFill>
              </a:rPr>
              <a:t>  </a:t>
            </a:r>
            <a:endParaRPr lang="zh-CN" altLang="en-US" sz="2400" b="1" dirty="0"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课程实施取向</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圆角矩形 15"/>
          <p:cNvSpPr/>
          <p:nvPr/>
        </p:nvSpPr>
        <p:spPr>
          <a:xfrm>
            <a:off x="7934632" y="3170902"/>
            <a:ext cx="3524864" cy="2684207"/>
          </a:xfrm>
          <a:prstGeom prst="round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6"/>
          <p:cNvSpPr txBox="1"/>
          <p:nvPr/>
        </p:nvSpPr>
        <p:spPr>
          <a:xfrm>
            <a:off x="8067368" y="3229897"/>
            <a:ext cx="3392128" cy="2308324"/>
          </a:xfrm>
          <a:prstGeom prst="rect">
            <a:avLst/>
          </a:prstGeom>
          <a:noFill/>
        </p:spPr>
        <p:txBody>
          <a:bodyPr wrap="square" rtlCol="0">
            <a:spAutoFit/>
          </a:bodyPr>
          <a:lstStyle/>
          <a:p>
            <a:pPr>
              <a:lnSpc>
                <a:spcPct val="150000"/>
              </a:lnSpc>
            </a:pPr>
            <a:r>
              <a:rPr lang="zh-CN" altLang="en-US" sz="2400" b="1" smtClean="0">
                <a:latin typeface="华文细黑" panose="02010600040101010101" pitchFamily="2" charset="-122"/>
                <a:ea typeface="华文细黑" panose="02010600040101010101" pitchFamily="2" charset="-122"/>
              </a:rPr>
              <a:t>不足：</a:t>
            </a:r>
            <a:endParaRPr lang="en-US" altLang="zh-CN" sz="2400" b="1" smtClean="0">
              <a:latin typeface="华文细黑" panose="02010600040101010101" pitchFamily="2" charset="-122"/>
              <a:ea typeface="华文细黑" panose="02010600040101010101" pitchFamily="2" charset="-122"/>
            </a:endParaRPr>
          </a:p>
          <a:p>
            <a:pPr>
              <a:lnSpc>
                <a:spcPct val="150000"/>
              </a:lnSpc>
            </a:pPr>
            <a:r>
              <a:rPr lang="zh-CN" altLang="en-US" sz="2400" b="1" smtClean="0">
                <a:latin typeface="华文细黑" panose="02010600040101010101" pitchFamily="2" charset="-122"/>
                <a:ea typeface="华文细黑" panose="02010600040101010101" pitchFamily="2" charset="-122"/>
              </a:rPr>
              <a:t>对教师提出了非常高</a:t>
            </a:r>
            <a:endParaRPr lang="en-US" altLang="zh-CN" sz="2400" b="1" smtClean="0">
              <a:latin typeface="华文细黑" panose="02010600040101010101" pitchFamily="2" charset="-122"/>
              <a:ea typeface="华文细黑" panose="02010600040101010101" pitchFamily="2" charset="-122"/>
            </a:endParaRPr>
          </a:p>
          <a:p>
            <a:pPr>
              <a:lnSpc>
                <a:spcPct val="150000"/>
              </a:lnSpc>
            </a:pPr>
            <a:r>
              <a:rPr lang="zh-CN" altLang="en-US" sz="2400" b="1" smtClean="0">
                <a:latin typeface="华文细黑" panose="02010600040101010101" pitchFamily="2" charset="-122"/>
                <a:ea typeface="华文细黑" panose="02010600040101010101" pitchFamily="2" charset="-122"/>
              </a:rPr>
              <a:t>课程评价难度较大</a:t>
            </a:r>
            <a:endParaRPr lang="en-US" altLang="zh-CN" sz="2400" b="1" smtClean="0">
              <a:latin typeface="华文细黑" panose="02010600040101010101" pitchFamily="2" charset="-122"/>
              <a:ea typeface="华文细黑" panose="02010600040101010101" pitchFamily="2" charset="-122"/>
            </a:endParaRPr>
          </a:p>
          <a:p>
            <a:pPr>
              <a:lnSpc>
                <a:spcPct val="150000"/>
              </a:lnSpc>
            </a:pPr>
            <a:r>
              <a:rPr lang="zh-CN" altLang="en-US" sz="2400" b="1" smtClean="0">
                <a:latin typeface="华文细黑" panose="02010600040101010101" pitchFamily="2" charset="-122"/>
                <a:ea typeface="华文细黑" panose="02010600040101010101" pitchFamily="2" charset="-122"/>
              </a:rPr>
              <a:t>容易导致课程的虚无</a:t>
            </a:r>
            <a:endParaRPr lang="en-US" altLang="zh-CN" sz="2400" b="1" smtClean="0">
              <a:latin typeface="华文细黑" panose="02010600040101010101" pitchFamily="2" charset="-122"/>
              <a:ea typeface="华文细黑" panose="02010600040101010101" pitchFamily="2" charset="-122"/>
            </a:endParaRPr>
          </a:p>
        </p:txBody>
      </p:sp>
      <p:sp>
        <p:nvSpPr>
          <p:cNvPr id="18" name="圆角矩形 17"/>
          <p:cNvSpPr/>
          <p:nvPr/>
        </p:nvSpPr>
        <p:spPr>
          <a:xfrm>
            <a:off x="1312606" y="2772696"/>
            <a:ext cx="6164826" cy="3377381"/>
          </a:xfrm>
          <a:prstGeom prst="round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1460090" y="2787444"/>
            <a:ext cx="5914104" cy="3416320"/>
          </a:xfrm>
          <a:prstGeom prst="rect">
            <a:avLst/>
          </a:prstGeom>
          <a:noFill/>
        </p:spPr>
        <p:txBody>
          <a:bodyPr wrap="square" rtlCol="0">
            <a:spAutoFit/>
          </a:bodyPr>
          <a:lstStyle/>
          <a:p>
            <a:pPr>
              <a:lnSpc>
                <a:spcPct val="150000"/>
              </a:lnSpc>
            </a:pPr>
            <a:r>
              <a:rPr lang="zh-CN" altLang="en-US" sz="2400" b="1" smtClean="0"/>
              <a:t>优点：</a:t>
            </a:r>
            <a:endParaRPr lang="en-US" altLang="zh-CN" sz="2400" b="1" smtClean="0"/>
          </a:p>
          <a:p>
            <a:pPr>
              <a:lnSpc>
                <a:spcPct val="150000"/>
              </a:lnSpc>
            </a:pPr>
            <a:r>
              <a:rPr lang="zh-CN" altLang="en-US" sz="2400" b="1" smtClean="0"/>
              <a:t>极为重视教师的创造性</a:t>
            </a:r>
            <a:endParaRPr lang="en-US" altLang="zh-CN" sz="2400" b="1" smtClean="0"/>
          </a:p>
          <a:p>
            <a:pPr>
              <a:lnSpc>
                <a:spcPct val="150000"/>
              </a:lnSpc>
            </a:pPr>
            <a:r>
              <a:rPr lang="zh-CN" altLang="en-US" sz="2400" b="1" smtClean="0"/>
              <a:t>个性化的评价方式能够最大限度地发展学生的个性</a:t>
            </a:r>
            <a:endParaRPr lang="en-US" altLang="zh-CN" sz="2400" b="1" smtClean="0"/>
          </a:p>
          <a:p>
            <a:pPr>
              <a:lnSpc>
                <a:spcPct val="150000"/>
              </a:lnSpc>
            </a:pPr>
            <a:r>
              <a:rPr lang="zh-CN" altLang="en-US" sz="2400" b="1" smtClean="0"/>
              <a:t>将既定课程视为促进学生发展的资源而非学生学习的目的</a:t>
            </a:r>
            <a:endParaRPr lang="en-US" altLang="zh-CN" sz="2400" b="1" smtClean="0"/>
          </a:p>
        </p:txBody>
      </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841057" y="4051029"/>
            <a:ext cx="3070903" cy="2330299"/>
            <a:chOff x="2220992" y="3244739"/>
            <a:chExt cx="3858753" cy="2928144"/>
          </a:xfrm>
        </p:grpSpPr>
        <p:sp>
          <p:nvSpPr>
            <p:cNvPr id="3" name="Freeform 5"/>
            <p:cNvSpPr/>
            <p:nvPr/>
          </p:nvSpPr>
          <p:spPr bwMode="auto">
            <a:xfrm>
              <a:off x="2220992" y="3959115"/>
              <a:ext cx="2264904" cy="2213768"/>
            </a:xfrm>
            <a:custGeom>
              <a:avLst/>
              <a:gdLst>
                <a:gd name="T0" fmla="*/ 112 w 604"/>
                <a:gd name="T1" fmla="*/ 11 h 650"/>
                <a:gd name="T2" fmla="*/ 103 w 604"/>
                <a:gd name="T3" fmla="*/ 58 h 650"/>
                <a:gd name="T4" fmla="*/ 103 w 604"/>
                <a:gd name="T5" fmla="*/ 59 h 650"/>
                <a:gd name="T6" fmla="*/ 103 w 604"/>
                <a:gd name="T7" fmla="*/ 60 h 650"/>
                <a:gd name="T8" fmla="*/ 103 w 604"/>
                <a:gd name="T9" fmla="*/ 63 h 650"/>
                <a:gd name="T10" fmla="*/ 91 w 604"/>
                <a:gd name="T11" fmla="*/ 88 h 650"/>
                <a:gd name="T12" fmla="*/ 84 w 604"/>
                <a:gd name="T13" fmla="*/ 96 h 650"/>
                <a:gd name="T14" fmla="*/ 60 w 604"/>
                <a:gd name="T15" fmla="*/ 114 h 650"/>
                <a:gd name="T16" fmla="*/ 58 w 604"/>
                <a:gd name="T17" fmla="*/ 115 h 650"/>
                <a:gd name="T18" fmla="*/ 5 w 604"/>
                <a:gd name="T19" fmla="*/ 167 h 650"/>
                <a:gd name="T20" fmla="*/ 5 w 604"/>
                <a:gd name="T21" fmla="*/ 169 h 650"/>
                <a:gd name="T22" fmla="*/ 4 w 604"/>
                <a:gd name="T23" fmla="*/ 170 h 650"/>
                <a:gd name="T24" fmla="*/ 2 w 604"/>
                <a:gd name="T25" fmla="*/ 185 h 650"/>
                <a:gd name="T26" fmla="*/ 13 w 604"/>
                <a:gd name="T27" fmla="*/ 196 h 650"/>
                <a:gd name="T28" fmla="*/ 16 w 604"/>
                <a:gd name="T29" fmla="*/ 197 h 650"/>
                <a:gd name="T30" fmla="*/ 25 w 604"/>
                <a:gd name="T31" fmla="*/ 203 h 650"/>
                <a:gd name="T32" fmla="*/ 34 w 604"/>
                <a:gd name="T33" fmla="*/ 210 h 650"/>
                <a:gd name="T34" fmla="*/ 45 w 604"/>
                <a:gd name="T35" fmla="*/ 248 h 650"/>
                <a:gd name="T36" fmla="*/ 43 w 604"/>
                <a:gd name="T37" fmla="*/ 263 h 650"/>
                <a:gd name="T38" fmla="*/ 40 w 604"/>
                <a:gd name="T39" fmla="*/ 276 h 650"/>
                <a:gd name="T40" fmla="*/ 51 w 604"/>
                <a:gd name="T41" fmla="*/ 286 h 650"/>
                <a:gd name="T42" fmla="*/ 62 w 604"/>
                <a:gd name="T43" fmla="*/ 291 h 650"/>
                <a:gd name="T44" fmla="*/ 49 w 604"/>
                <a:gd name="T45" fmla="*/ 314 h 650"/>
                <a:gd name="T46" fmla="*/ 49 w 604"/>
                <a:gd name="T47" fmla="*/ 317 h 650"/>
                <a:gd name="T48" fmla="*/ 56 w 604"/>
                <a:gd name="T49" fmla="*/ 340 h 650"/>
                <a:gd name="T50" fmla="*/ 56 w 604"/>
                <a:gd name="T51" fmla="*/ 341 h 650"/>
                <a:gd name="T52" fmla="*/ 56 w 604"/>
                <a:gd name="T53" fmla="*/ 343 h 650"/>
                <a:gd name="T54" fmla="*/ 63 w 604"/>
                <a:gd name="T55" fmla="*/ 375 h 650"/>
                <a:gd name="T56" fmla="*/ 69 w 604"/>
                <a:gd name="T57" fmla="*/ 439 h 650"/>
                <a:gd name="T58" fmla="*/ 131 w 604"/>
                <a:gd name="T59" fmla="*/ 453 h 650"/>
                <a:gd name="T60" fmla="*/ 166 w 604"/>
                <a:gd name="T61" fmla="*/ 449 h 650"/>
                <a:gd name="T62" fmla="*/ 167 w 604"/>
                <a:gd name="T63" fmla="*/ 449 h 650"/>
                <a:gd name="T64" fmla="*/ 168 w 604"/>
                <a:gd name="T65" fmla="*/ 449 h 650"/>
                <a:gd name="T66" fmla="*/ 174 w 604"/>
                <a:gd name="T67" fmla="*/ 448 h 650"/>
                <a:gd name="T68" fmla="*/ 209 w 604"/>
                <a:gd name="T69" fmla="*/ 465 h 650"/>
                <a:gd name="T70" fmla="*/ 222 w 604"/>
                <a:gd name="T71" fmla="*/ 486 h 650"/>
                <a:gd name="T72" fmla="*/ 223 w 604"/>
                <a:gd name="T73" fmla="*/ 487 h 650"/>
                <a:gd name="T74" fmla="*/ 310 w 604"/>
                <a:gd name="T75" fmla="*/ 650 h 650"/>
                <a:gd name="T76" fmla="*/ 396 w 604"/>
                <a:gd name="T77" fmla="*/ 487 h 650"/>
                <a:gd name="T78" fmla="*/ 474 w 604"/>
                <a:gd name="T79" fmla="*/ 339 h 650"/>
                <a:gd name="T80" fmla="*/ 475 w 604"/>
                <a:gd name="T81" fmla="*/ 337 h 650"/>
                <a:gd name="T82" fmla="*/ 476 w 604"/>
                <a:gd name="T83" fmla="*/ 336 h 650"/>
                <a:gd name="T84" fmla="*/ 563 w 604"/>
                <a:gd name="T85" fmla="*/ 222 h 650"/>
                <a:gd name="T86" fmla="*/ 563 w 604"/>
                <a:gd name="T87" fmla="*/ 221 h 650"/>
                <a:gd name="T88" fmla="*/ 604 w 604"/>
                <a:gd name="T89" fmla="*/ 99 h 650"/>
                <a:gd name="T90" fmla="*/ 604 w 604"/>
                <a:gd name="T91" fmla="*/ 85 h 650"/>
                <a:gd name="T92" fmla="*/ 591 w 604"/>
                <a:gd name="T93" fmla="*/ 0 h 650"/>
                <a:gd name="T94" fmla="*/ 118 w 604"/>
                <a:gd name="T95" fmla="*/ 0 h 650"/>
                <a:gd name="T96" fmla="*/ 112 w 604"/>
                <a:gd name="T97" fmla="*/ 11 h 650"/>
                <a:gd name="connsiteX0" fmla="*/ 1831 w 9977"/>
                <a:gd name="connsiteY0" fmla="*/ 169 h 10076"/>
                <a:gd name="connsiteX1" fmla="*/ 1682 w 9977"/>
                <a:gd name="connsiteY1" fmla="*/ 892 h 10076"/>
                <a:gd name="connsiteX2" fmla="*/ 1682 w 9977"/>
                <a:gd name="connsiteY2" fmla="*/ 908 h 10076"/>
                <a:gd name="connsiteX3" fmla="*/ 1682 w 9977"/>
                <a:gd name="connsiteY3" fmla="*/ 923 h 10076"/>
                <a:gd name="connsiteX4" fmla="*/ 1682 w 9977"/>
                <a:gd name="connsiteY4" fmla="*/ 969 h 10076"/>
                <a:gd name="connsiteX5" fmla="*/ 1484 w 9977"/>
                <a:gd name="connsiteY5" fmla="*/ 1354 h 10076"/>
                <a:gd name="connsiteX6" fmla="*/ 1368 w 9977"/>
                <a:gd name="connsiteY6" fmla="*/ 1477 h 10076"/>
                <a:gd name="connsiteX7" fmla="*/ 970 w 9977"/>
                <a:gd name="connsiteY7" fmla="*/ 1754 h 10076"/>
                <a:gd name="connsiteX8" fmla="*/ 937 w 9977"/>
                <a:gd name="connsiteY8" fmla="*/ 1769 h 10076"/>
                <a:gd name="connsiteX9" fmla="*/ 60 w 9977"/>
                <a:gd name="connsiteY9" fmla="*/ 2569 h 10076"/>
                <a:gd name="connsiteX10" fmla="*/ 60 w 9977"/>
                <a:gd name="connsiteY10" fmla="*/ 2600 h 10076"/>
                <a:gd name="connsiteX11" fmla="*/ 43 w 9977"/>
                <a:gd name="connsiteY11" fmla="*/ 2615 h 10076"/>
                <a:gd name="connsiteX12" fmla="*/ 10 w 9977"/>
                <a:gd name="connsiteY12" fmla="*/ 2846 h 10076"/>
                <a:gd name="connsiteX13" fmla="*/ 192 w 9977"/>
                <a:gd name="connsiteY13" fmla="*/ 3015 h 10076"/>
                <a:gd name="connsiteX14" fmla="*/ 242 w 9977"/>
                <a:gd name="connsiteY14" fmla="*/ 3031 h 10076"/>
                <a:gd name="connsiteX15" fmla="*/ 391 w 9977"/>
                <a:gd name="connsiteY15" fmla="*/ 3123 h 10076"/>
                <a:gd name="connsiteX16" fmla="*/ 540 w 9977"/>
                <a:gd name="connsiteY16" fmla="*/ 3231 h 10076"/>
                <a:gd name="connsiteX17" fmla="*/ 722 w 9977"/>
                <a:gd name="connsiteY17" fmla="*/ 3815 h 10076"/>
                <a:gd name="connsiteX18" fmla="*/ 689 w 9977"/>
                <a:gd name="connsiteY18" fmla="*/ 4046 h 10076"/>
                <a:gd name="connsiteX19" fmla="*/ 639 w 9977"/>
                <a:gd name="connsiteY19" fmla="*/ 4246 h 10076"/>
                <a:gd name="connsiteX20" fmla="*/ 821 w 9977"/>
                <a:gd name="connsiteY20" fmla="*/ 4400 h 10076"/>
                <a:gd name="connsiteX21" fmla="*/ 1003 w 9977"/>
                <a:gd name="connsiteY21" fmla="*/ 4477 h 10076"/>
                <a:gd name="connsiteX22" fmla="*/ 788 w 9977"/>
                <a:gd name="connsiteY22" fmla="*/ 4831 h 10076"/>
                <a:gd name="connsiteX23" fmla="*/ 788 w 9977"/>
                <a:gd name="connsiteY23" fmla="*/ 4877 h 10076"/>
                <a:gd name="connsiteX24" fmla="*/ 904 w 9977"/>
                <a:gd name="connsiteY24" fmla="*/ 5231 h 10076"/>
                <a:gd name="connsiteX25" fmla="*/ 904 w 9977"/>
                <a:gd name="connsiteY25" fmla="*/ 5246 h 10076"/>
                <a:gd name="connsiteX26" fmla="*/ 904 w 9977"/>
                <a:gd name="connsiteY26" fmla="*/ 5277 h 10076"/>
                <a:gd name="connsiteX27" fmla="*/ 1020 w 9977"/>
                <a:gd name="connsiteY27" fmla="*/ 5769 h 10076"/>
                <a:gd name="connsiteX28" fmla="*/ 1119 w 9977"/>
                <a:gd name="connsiteY28" fmla="*/ 6754 h 10076"/>
                <a:gd name="connsiteX29" fmla="*/ 2146 w 9977"/>
                <a:gd name="connsiteY29" fmla="*/ 6969 h 10076"/>
                <a:gd name="connsiteX30" fmla="*/ 2725 w 9977"/>
                <a:gd name="connsiteY30" fmla="*/ 6908 h 10076"/>
                <a:gd name="connsiteX31" fmla="*/ 2742 w 9977"/>
                <a:gd name="connsiteY31" fmla="*/ 6908 h 10076"/>
                <a:gd name="connsiteX32" fmla="*/ 2758 w 9977"/>
                <a:gd name="connsiteY32" fmla="*/ 6908 h 10076"/>
                <a:gd name="connsiteX33" fmla="*/ 2858 w 9977"/>
                <a:gd name="connsiteY33" fmla="*/ 6892 h 10076"/>
                <a:gd name="connsiteX34" fmla="*/ 3437 w 9977"/>
                <a:gd name="connsiteY34" fmla="*/ 7154 h 10076"/>
                <a:gd name="connsiteX35" fmla="*/ 3652 w 9977"/>
                <a:gd name="connsiteY35" fmla="*/ 7477 h 10076"/>
                <a:gd name="connsiteX36" fmla="*/ 3669 w 9977"/>
                <a:gd name="connsiteY36" fmla="*/ 7492 h 10076"/>
                <a:gd name="connsiteX37" fmla="*/ 5109 w 9977"/>
                <a:gd name="connsiteY37" fmla="*/ 10000 h 10076"/>
                <a:gd name="connsiteX38" fmla="*/ 8458 w 9977"/>
                <a:gd name="connsiteY38" fmla="*/ 9479 h 10076"/>
                <a:gd name="connsiteX39" fmla="*/ 7825 w 9977"/>
                <a:gd name="connsiteY39" fmla="*/ 5215 h 10076"/>
                <a:gd name="connsiteX40" fmla="*/ 7841 w 9977"/>
                <a:gd name="connsiteY40" fmla="*/ 5185 h 10076"/>
                <a:gd name="connsiteX41" fmla="*/ 7858 w 9977"/>
                <a:gd name="connsiteY41" fmla="*/ 5169 h 10076"/>
                <a:gd name="connsiteX42" fmla="*/ 9298 w 9977"/>
                <a:gd name="connsiteY42" fmla="*/ 3415 h 10076"/>
                <a:gd name="connsiteX43" fmla="*/ 9298 w 9977"/>
                <a:gd name="connsiteY43" fmla="*/ 3400 h 10076"/>
                <a:gd name="connsiteX44" fmla="*/ 9977 w 9977"/>
                <a:gd name="connsiteY44" fmla="*/ 1523 h 10076"/>
                <a:gd name="connsiteX45" fmla="*/ 9977 w 9977"/>
                <a:gd name="connsiteY45" fmla="*/ 1308 h 10076"/>
                <a:gd name="connsiteX46" fmla="*/ 9762 w 9977"/>
                <a:gd name="connsiteY46" fmla="*/ 0 h 10076"/>
                <a:gd name="connsiteX47" fmla="*/ 1931 w 9977"/>
                <a:gd name="connsiteY47" fmla="*/ 0 h 10076"/>
                <a:gd name="connsiteX48" fmla="*/ 1831 w 9977"/>
                <a:gd name="connsiteY48" fmla="*/ 169 h 10076"/>
                <a:gd name="connsiteX0-1" fmla="*/ 1835 w 10000"/>
                <a:gd name="connsiteY0-2" fmla="*/ 168 h 9630"/>
                <a:gd name="connsiteX1-3" fmla="*/ 1686 w 10000"/>
                <a:gd name="connsiteY1-4" fmla="*/ 885 h 9630"/>
                <a:gd name="connsiteX2-5" fmla="*/ 1686 w 10000"/>
                <a:gd name="connsiteY2-6" fmla="*/ 901 h 9630"/>
                <a:gd name="connsiteX3-7" fmla="*/ 1686 w 10000"/>
                <a:gd name="connsiteY3-8" fmla="*/ 916 h 9630"/>
                <a:gd name="connsiteX4-9" fmla="*/ 1686 w 10000"/>
                <a:gd name="connsiteY4-10" fmla="*/ 962 h 9630"/>
                <a:gd name="connsiteX5-11" fmla="*/ 1487 w 10000"/>
                <a:gd name="connsiteY5-12" fmla="*/ 1344 h 9630"/>
                <a:gd name="connsiteX6-13" fmla="*/ 1371 w 10000"/>
                <a:gd name="connsiteY6-14" fmla="*/ 1466 h 9630"/>
                <a:gd name="connsiteX7-15" fmla="*/ 972 w 10000"/>
                <a:gd name="connsiteY7-16" fmla="*/ 1741 h 9630"/>
                <a:gd name="connsiteX8-17" fmla="*/ 939 w 10000"/>
                <a:gd name="connsiteY8-18" fmla="*/ 1756 h 9630"/>
                <a:gd name="connsiteX9-19" fmla="*/ 60 w 10000"/>
                <a:gd name="connsiteY9-20" fmla="*/ 2550 h 9630"/>
                <a:gd name="connsiteX10-21" fmla="*/ 60 w 10000"/>
                <a:gd name="connsiteY10-22" fmla="*/ 2580 h 9630"/>
                <a:gd name="connsiteX11-23" fmla="*/ 43 w 10000"/>
                <a:gd name="connsiteY11-24" fmla="*/ 2595 h 9630"/>
                <a:gd name="connsiteX12-25" fmla="*/ 10 w 10000"/>
                <a:gd name="connsiteY12-26" fmla="*/ 2825 h 9630"/>
                <a:gd name="connsiteX13-27" fmla="*/ 192 w 10000"/>
                <a:gd name="connsiteY13-28" fmla="*/ 2992 h 9630"/>
                <a:gd name="connsiteX14-29" fmla="*/ 243 w 10000"/>
                <a:gd name="connsiteY14-30" fmla="*/ 3008 h 9630"/>
                <a:gd name="connsiteX15-31" fmla="*/ 392 w 10000"/>
                <a:gd name="connsiteY15-32" fmla="*/ 3099 h 9630"/>
                <a:gd name="connsiteX16-33" fmla="*/ 541 w 10000"/>
                <a:gd name="connsiteY16-34" fmla="*/ 3207 h 9630"/>
                <a:gd name="connsiteX17-35" fmla="*/ 724 w 10000"/>
                <a:gd name="connsiteY17-36" fmla="*/ 3786 h 9630"/>
                <a:gd name="connsiteX18-37" fmla="*/ 691 w 10000"/>
                <a:gd name="connsiteY18-38" fmla="*/ 4015 h 9630"/>
                <a:gd name="connsiteX19-39" fmla="*/ 640 w 10000"/>
                <a:gd name="connsiteY19-40" fmla="*/ 4214 h 9630"/>
                <a:gd name="connsiteX20-41" fmla="*/ 823 w 10000"/>
                <a:gd name="connsiteY20-42" fmla="*/ 4367 h 9630"/>
                <a:gd name="connsiteX21-43" fmla="*/ 1005 w 10000"/>
                <a:gd name="connsiteY21-44" fmla="*/ 4443 h 9630"/>
                <a:gd name="connsiteX22-45" fmla="*/ 790 w 10000"/>
                <a:gd name="connsiteY22-46" fmla="*/ 4795 h 9630"/>
                <a:gd name="connsiteX23-47" fmla="*/ 790 w 10000"/>
                <a:gd name="connsiteY23-48" fmla="*/ 4840 h 9630"/>
                <a:gd name="connsiteX24-49" fmla="*/ 906 w 10000"/>
                <a:gd name="connsiteY24-50" fmla="*/ 5192 h 9630"/>
                <a:gd name="connsiteX25-51" fmla="*/ 906 w 10000"/>
                <a:gd name="connsiteY25-52" fmla="*/ 5206 h 9630"/>
                <a:gd name="connsiteX26-53" fmla="*/ 906 w 10000"/>
                <a:gd name="connsiteY26-54" fmla="*/ 5237 h 9630"/>
                <a:gd name="connsiteX27-55" fmla="*/ 1022 w 10000"/>
                <a:gd name="connsiteY27-56" fmla="*/ 5725 h 9630"/>
                <a:gd name="connsiteX28-57" fmla="*/ 1122 w 10000"/>
                <a:gd name="connsiteY28-58" fmla="*/ 6703 h 9630"/>
                <a:gd name="connsiteX29-59" fmla="*/ 2151 w 10000"/>
                <a:gd name="connsiteY29-60" fmla="*/ 6916 h 9630"/>
                <a:gd name="connsiteX30-61" fmla="*/ 2731 w 10000"/>
                <a:gd name="connsiteY30-62" fmla="*/ 6856 h 9630"/>
                <a:gd name="connsiteX31-63" fmla="*/ 2748 w 10000"/>
                <a:gd name="connsiteY31-64" fmla="*/ 6856 h 9630"/>
                <a:gd name="connsiteX32-65" fmla="*/ 2764 w 10000"/>
                <a:gd name="connsiteY32-66" fmla="*/ 6856 h 9630"/>
                <a:gd name="connsiteX33-67" fmla="*/ 2865 w 10000"/>
                <a:gd name="connsiteY33-68" fmla="*/ 6840 h 9630"/>
                <a:gd name="connsiteX34-69" fmla="*/ 3445 w 10000"/>
                <a:gd name="connsiteY34-70" fmla="*/ 7100 h 9630"/>
                <a:gd name="connsiteX35-71" fmla="*/ 3660 w 10000"/>
                <a:gd name="connsiteY35-72" fmla="*/ 7421 h 9630"/>
                <a:gd name="connsiteX36-73" fmla="*/ 3677 w 10000"/>
                <a:gd name="connsiteY36-74" fmla="*/ 7435 h 9630"/>
                <a:gd name="connsiteX37-75" fmla="*/ 4406 w 10000"/>
                <a:gd name="connsiteY37-76" fmla="*/ 8873 h 9630"/>
                <a:gd name="connsiteX38-77" fmla="*/ 8477 w 10000"/>
                <a:gd name="connsiteY38-78" fmla="*/ 9408 h 9630"/>
                <a:gd name="connsiteX39-79" fmla="*/ 7843 w 10000"/>
                <a:gd name="connsiteY39-80" fmla="*/ 5176 h 9630"/>
                <a:gd name="connsiteX40-81" fmla="*/ 7859 w 10000"/>
                <a:gd name="connsiteY40-82" fmla="*/ 5146 h 9630"/>
                <a:gd name="connsiteX41-83" fmla="*/ 7876 w 10000"/>
                <a:gd name="connsiteY41-84" fmla="*/ 5130 h 9630"/>
                <a:gd name="connsiteX42-85" fmla="*/ 9319 w 10000"/>
                <a:gd name="connsiteY42-86" fmla="*/ 3389 h 9630"/>
                <a:gd name="connsiteX43-87" fmla="*/ 9319 w 10000"/>
                <a:gd name="connsiteY43-88" fmla="*/ 3374 h 9630"/>
                <a:gd name="connsiteX44-89" fmla="*/ 10000 w 10000"/>
                <a:gd name="connsiteY44-90" fmla="*/ 1512 h 9630"/>
                <a:gd name="connsiteX45-91" fmla="*/ 10000 w 10000"/>
                <a:gd name="connsiteY45-92" fmla="*/ 1298 h 9630"/>
                <a:gd name="connsiteX46-93" fmla="*/ 9785 w 10000"/>
                <a:gd name="connsiteY46-94" fmla="*/ 0 h 9630"/>
                <a:gd name="connsiteX47-95" fmla="*/ 1935 w 10000"/>
                <a:gd name="connsiteY47-96" fmla="*/ 0 h 9630"/>
                <a:gd name="connsiteX48-97" fmla="*/ 1835 w 10000"/>
                <a:gd name="connsiteY48-98" fmla="*/ 168 h 9630"/>
                <a:gd name="connsiteX0-99" fmla="*/ 1835 w 10000"/>
                <a:gd name="connsiteY0-100" fmla="*/ 174 h 9289"/>
                <a:gd name="connsiteX1-101" fmla="*/ 1686 w 10000"/>
                <a:gd name="connsiteY1-102" fmla="*/ 919 h 9289"/>
                <a:gd name="connsiteX2-103" fmla="*/ 1686 w 10000"/>
                <a:gd name="connsiteY2-104" fmla="*/ 936 h 9289"/>
                <a:gd name="connsiteX3-105" fmla="*/ 1686 w 10000"/>
                <a:gd name="connsiteY3-106" fmla="*/ 951 h 9289"/>
                <a:gd name="connsiteX4-107" fmla="*/ 1686 w 10000"/>
                <a:gd name="connsiteY4-108" fmla="*/ 999 h 9289"/>
                <a:gd name="connsiteX5-109" fmla="*/ 1487 w 10000"/>
                <a:gd name="connsiteY5-110" fmla="*/ 1396 h 9289"/>
                <a:gd name="connsiteX6-111" fmla="*/ 1371 w 10000"/>
                <a:gd name="connsiteY6-112" fmla="*/ 1522 h 9289"/>
                <a:gd name="connsiteX7-113" fmla="*/ 972 w 10000"/>
                <a:gd name="connsiteY7-114" fmla="*/ 1808 h 9289"/>
                <a:gd name="connsiteX8-115" fmla="*/ 939 w 10000"/>
                <a:gd name="connsiteY8-116" fmla="*/ 1823 h 9289"/>
                <a:gd name="connsiteX9-117" fmla="*/ 60 w 10000"/>
                <a:gd name="connsiteY9-118" fmla="*/ 2648 h 9289"/>
                <a:gd name="connsiteX10-119" fmla="*/ 60 w 10000"/>
                <a:gd name="connsiteY10-120" fmla="*/ 2679 h 9289"/>
                <a:gd name="connsiteX11-121" fmla="*/ 43 w 10000"/>
                <a:gd name="connsiteY11-122" fmla="*/ 2695 h 9289"/>
                <a:gd name="connsiteX12-123" fmla="*/ 10 w 10000"/>
                <a:gd name="connsiteY12-124" fmla="*/ 2934 h 9289"/>
                <a:gd name="connsiteX13-125" fmla="*/ 192 w 10000"/>
                <a:gd name="connsiteY13-126" fmla="*/ 3107 h 9289"/>
                <a:gd name="connsiteX14-127" fmla="*/ 243 w 10000"/>
                <a:gd name="connsiteY14-128" fmla="*/ 3124 h 9289"/>
                <a:gd name="connsiteX15-129" fmla="*/ 392 w 10000"/>
                <a:gd name="connsiteY15-130" fmla="*/ 3218 h 9289"/>
                <a:gd name="connsiteX16-131" fmla="*/ 541 w 10000"/>
                <a:gd name="connsiteY16-132" fmla="*/ 3330 h 9289"/>
                <a:gd name="connsiteX17-133" fmla="*/ 724 w 10000"/>
                <a:gd name="connsiteY17-134" fmla="*/ 3931 h 9289"/>
                <a:gd name="connsiteX18-135" fmla="*/ 691 w 10000"/>
                <a:gd name="connsiteY18-136" fmla="*/ 4169 h 9289"/>
                <a:gd name="connsiteX19-137" fmla="*/ 640 w 10000"/>
                <a:gd name="connsiteY19-138" fmla="*/ 4376 h 9289"/>
                <a:gd name="connsiteX20-139" fmla="*/ 823 w 10000"/>
                <a:gd name="connsiteY20-140" fmla="*/ 4535 h 9289"/>
                <a:gd name="connsiteX21-141" fmla="*/ 1005 w 10000"/>
                <a:gd name="connsiteY21-142" fmla="*/ 4614 h 9289"/>
                <a:gd name="connsiteX22-143" fmla="*/ 790 w 10000"/>
                <a:gd name="connsiteY22-144" fmla="*/ 4979 h 9289"/>
                <a:gd name="connsiteX23-145" fmla="*/ 790 w 10000"/>
                <a:gd name="connsiteY23-146" fmla="*/ 5026 h 9289"/>
                <a:gd name="connsiteX24-147" fmla="*/ 906 w 10000"/>
                <a:gd name="connsiteY24-148" fmla="*/ 5391 h 9289"/>
                <a:gd name="connsiteX25-149" fmla="*/ 906 w 10000"/>
                <a:gd name="connsiteY25-150" fmla="*/ 5406 h 9289"/>
                <a:gd name="connsiteX26-151" fmla="*/ 906 w 10000"/>
                <a:gd name="connsiteY26-152" fmla="*/ 5438 h 9289"/>
                <a:gd name="connsiteX27-153" fmla="*/ 1022 w 10000"/>
                <a:gd name="connsiteY27-154" fmla="*/ 5945 h 9289"/>
                <a:gd name="connsiteX28-155" fmla="*/ 1122 w 10000"/>
                <a:gd name="connsiteY28-156" fmla="*/ 6961 h 9289"/>
                <a:gd name="connsiteX29-157" fmla="*/ 2151 w 10000"/>
                <a:gd name="connsiteY29-158" fmla="*/ 7182 h 9289"/>
                <a:gd name="connsiteX30-159" fmla="*/ 2731 w 10000"/>
                <a:gd name="connsiteY30-160" fmla="*/ 7119 h 9289"/>
                <a:gd name="connsiteX31-161" fmla="*/ 2748 w 10000"/>
                <a:gd name="connsiteY31-162" fmla="*/ 7119 h 9289"/>
                <a:gd name="connsiteX32-163" fmla="*/ 2764 w 10000"/>
                <a:gd name="connsiteY32-164" fmla="*/ 7119 h 9289"/>
                <a:gd name="connsiteX33-165" fmla="*/ 2865 w 10000"/>
                <a:gd name="connsiteY33-166" fmla="*/ 7103 h 9289"/>
                <a:gd name="connsiteX34-167" fmla="*/ 3445 w 10000"/>
                <a:gd name="connsiteY34-168" fmla="*/ 7373 h 9289"/>
                <a:gd name="connsiteX35-169" fmla="*/ 3660 w 10000"/>
                <a:gd name="connsiteY35-170" fmla="*/ 7706 h 9289"/>
                <a:gd name="connsiteX36-171" fmla="*/ 3677 w 10000"/>
                <a:gd name="connsiteY36-172" fmla="*/ 7721 h 9289"/>
                <a:gd name="connsiteX37-173" fmla="*/ 4406 w 10000"/>
                <a:gd name="connsiteY37-174" fmla="*/ 9214 h 9289"/>
                <a:gd name="connsiteX38-175" fmla="*/ 7905 w 10000"/>
                <a:gd name="connsiteY38-176" fmla="*/ 8677 h 9289"/>
                <a:gd name="connsiteX39-177" fmla="*/ 7843 w 10000"/>
                <a:gd name="connsiteY39-178" fmla="*/ 5375 h 9289"/>
                <a:gd name="connsiteX40-179" fmla="*/ 7859 w 10000"/>
                <a:gd name="connsiteY40-180" fmla="*/ 5344 h 9289"/>
                <a:gd name="connsiteX41-181" fmla="*/ 7876 w 10000"/>
                <a:gd name="connsiteY41-182" fmla="*/ 5327 h 9289"/>
                <a:gd name="connsiteX42-183" fmla="*/ 9319 w 10000"/>
                <a:gd name="connsiteY42-184" fmla="*/ 3519 h 9289"/>
                <a:gd name="connsiteX43-185" fmla="*/ 9319 w 10000"/>
                <a:gd name="connsiteY43-186" fmla="*/ 3504 h 9289"/>
                <a:gd name="connsiteX44-187" fmla="*/ 10000 w 10000"/>
                <a:gd name="connsiteY44-188" fmla="*/ 1570 h 9289"/>
                <a:gd name="connsiteX45-189" fmla="*/ 10000 w 10000"/>
                <a:gd name="connsiteY45-190" fmla="*/ 1348 h 9289"/>
                <a:gd name="connsiteX46-191" fmla="*/ 9785 w 10000"/>
                <a:gd name="connsiteY46-192" fmla="*/ 0 h 9289"/>
                <a:gd name="connsiteX47-193" fmla="*/ 1935 w 10000"/>
                <a:gd name="connsiteY47-194" fmla="*/ 0 h 9289"/>
                <a:gd name="connsiteX48-195" fmla="*/ 1835 w 10000"/>
                <a:gd name="connsiteY48-196" fmla="*/ 174 h 9289"/>
                <a:gd name="connsiteX0-197" fmla="*/ 1835 w 10000"/>
                <a:gd name="connsiteY0-198" fmla="*/ 187 h 10023"/>
                <a:gd name="connsiteX1-199" fmla="*/ 1686 w 10000"/>
                <a:gd name="connsiteY1-200" fmla="*/ 989 h 10023"/>
                <a:gd name="connsiteX2-201" fmla="*/ 1686 w 10000"/>
                <a:gd name="connsiteY2-202" fmla="*/ 1008 h 10023"/>
                <a:gd name="connsiteX3-203" fmla="*/ 1686 w 10000"/>
                <a:gd name="connsiteY3-204" fmla="*/ 1024 h 10023"/>
                <a:gd name="connsiteX4-205" fmla="*/ 1686 w 10000"/>
                <a:gd name="connsiteY4-206" fmla="*/ 1075 h 10023"/>
                <a:gd name="connsiteX5-207" fmla="*/ 1487 w 10000"/>
                <a:gd name="connsiteY5-208" fmla="*/ 1503 h 10023"/>
                <a:gd name="connsiteX6-209" fmla="*/ 1371 w 10000"/>
                <a:gd name="connsiteY6-210" fmla="*/ 1638 h 10023"/>
                <a:gd name="connsiteX7-211" fmla="*/ 972 w 10000"/>
                <a:gd name="connsiteY7-212" fmla="*/ 1946 h 10023"/>
                <a:gd name="connsiteX8-213" fmla="*/ 939 w 10000"/>
                <a:gd name="connsiteY8-214" fmla="*/ 1963 h 10023"/>
                <a:gd name="connsiteX9-215" fmla="*/ 60 w 10000"/>
                <a:gd name="connsiteY9-216" fmla="*/ 2851 h 10023"/>
                <a:gd name="connsiteX10-217" fmla="*/ 60 w 10000"/>
                <a:gd name="connsiteY10-218" fmla="*/ 2884 h 10023"/>
                <a:gd name="connsiteX11-219" fmla="*/ 43 w 10000"/>
                <a:gd name="connsiteY11-220" fmla="*/ 2901 h 10023"/>
                <a:gd name="connsiteX12-221" fmla="*/ 10 w 10000"/>
                <a:gd name="connsiteY12-222" fmla="*/ 3159 h 10023"/>
                <a:gd name="connsiteX13-223" fmla="*/ 192 w 10000"/>
                <a:gd name="connsiteY13-224" fmla="*/ 3345 h 10023"/>
                <a:gd name="connsiteX14-225" fmla="*/ 243 w 10000"/>
                <a:gd name="connsiteY14-226" fmla="*/ 3363 h 10023"/>
                <a:gd name="connsiteX15-227" fmla="*/ 392 w 10000"/>
                <a:gd name="connsiteY15-228" fmla="*/ 3464 h 10023"/>
                <a:gd name="connsiteX16-229" fmla="*/ 541 w 10000"/>
                <a:gd name="connsiteY16-230" fmla="*/ 3585 h 10023"/>
                <a:gd name="connsiteX17-231" fmla="*/ 724 w 10000"/>
                <a:gd name="connsiteY17-232" fmla="*/ 4232 h 10023"/>
                <a:gd name="connsiteX18-233" fmla="*/ 691 w 10000"/>
                <a:gd name="connsiteY18-234" fmla="*/ 4488 h 10023"/>
                <a:gd name="connsiteX19-235" fmla="*/ 640 w 10000"/>
                <a:gd name="connsiteY19-236" fmla="*/ 4711 h 10023"/>
                <a:gd name="connsiteX20-237" fmla="*/ 823 w 10000"/>
                <a:gd name="connsiteY20-238" fmla="*/ 4882 h 10023"/>
                <a:gd name="connsiteX21-239" fmla="*/ 1005 w 10000"/>
                <a:gd name="connsiteY21-240" fmla="*/ 4967 h 10023"/>
                <a:gd name="connsiteX22-241" fmla="*/ 790 w 10000"/>
                <a:gd name="connsiteY22-242" fmla="*/ 5360 h 10023"/>
                <a:gd name="connsiteX23-243" fmla="*/ 790 w 10000"/>
                <a:gd name="connsiteY23-244" fmla="*/ 5411 h 10023"/>
                <a:gd name="connsiteX24-245" fmla="*/ 906 w 10000"/>
                <a:gd name="connsiteY24-246" fmla="*/ 5804 h 10023"/>
                <a:gd name="connsiteX25-247" fmla="*/ 906 w 10000"/>
                <a:gd name="connsiteY25-248" fmla="*/ 5820 h 10023"/>
                <a:gd name="connsiteX26-249" fmla="*/ 906 w 10000"/>
                <a:gd name="connsiteY26-250" fmla="*/ 5854 h 10023"/>
                <a:gd name="connsiteX27-251" fmla="*/ 1022 w 10000"/>
                <a:gd name="connsiteY27-252" fmla="*/ 6400 h 10023"/>
                <a:gd name="connsiteX28-253" fmla="*/ 1122 w 10000"/>
                <a:gd name="connsiteY28-254" fmla="*/ 7494 h 10023"/>
                <a:gd name="connsiteX29-255" fmla="*/ 2151 w 10000"/>
                <a:gd name="connsiteY29-256" fmla="*/ 7732 h 10023"/>
                <a:gd name="connsiteX30-257" fmla="*/ 2731 w 10000"/>
                <a:gd name="connsiteY30-258" fmla="*/ 7664 h 10023"/>
                <a:gd name="connsiteX31-259" fmla="*/ 2748 w 10000"/>
                <a:gd name="connsiteY31-260" fmla="*/ 7664 h 10023"/>
                <a:gd name="connsiteX32-261" fmla="*/ 2764 w 10000"/>
                <a:gd name="connsiteY32-262" fmla="*/ 7664 h 10023"/>
                <a:gd name="connsiteX33-263" fmla="*/ 2865 w 10000"/>
                <a:gd name="connsiteY33-264" fmla="*/ 7647 h 10023"/>
                <a:gd name="connsiteX34-265" fmla="*/ 3445 w 10000"/>
                <a:gd name="connsiteY34-266" fmla="*/ 7937 h 10023"/>
                <a:gd name="connsiteX35-267" fmla="*/ 3660 w 10000"/>
                <a:gd name="connsiteY35-268" fmla="*/ 8296 h 10023"/>
                <a:gd name="connsiteX36-269" fmla="*/ 3677 w 10000"/>
                <a:gd name="connsiteY36-270" fmla="*/ 8312 h 10023"/>
                <a:gd name="connsiteX37-271" fmla="*/ 4406 w 10000"/>
                <a:gd name="connsiteY37-272" fmla="*/ 9919 h 10023"/>
                <a:gd name="connsiteX38-273" fmla="*/ 7548 w 10000"/>
                <a:gd name="connsiteY38-274" fmla="*/ 9414 h 10023"/>
                <a:gd name="connsiteX39-275" fmla="*/ 7843 w 10000"/>
                <a:gd name="connsiteY39-276" fmla="*/ 5786 h 10023"/>
                <a:gd name="connsiteX40-277" fmla="*/ 7859 w 10000"/>
                <a:gd name="connsiteY40-278" fmla="*/ 5753 h 10023"/>
                <a:gd name="connsiteX41-279" fmla="*/ 7876 w 10000"/>
                <a:gd name="connsiteY41-280" fmla="*/ 5735 h 10023"/>
                <a:gd name="connsiteX42-281" fmla="*/ 9319 w 10000"/>
                <a:gd name="connsiteY42-282" fmla="*/ 3788 h 10023"/>
                <a:gd name="connsiteX43-283" fmla="*/ 9319 w 10000"/>
                <a:gd name="connsiteY43-284" fmla="*/ 3772 h 10023"/>
                <a:gd name="connsiteX44-285" fmla="*/ 10000 w 10000"/>
                <a:gd name="connsiteY44-286" fmla="*/ 1690 h 10023"/>
                <a:gd name="connsiteX45-287" fmla="*/ 10000 w 10000"/>
                <a:gd name="connsiteY45-288" fmla="*/ 1451 h 10023"/>
                <a:gd name="connsiteX46-289" fmla="*/ 9785 w 10000"/>
                <a:gd name="connsiteY46-290" fmla="*/ 0 h 10023"/>
                <a:gd name="connsiteX47-291" fmla="*/ 1935 w 10000"/>
                <a:gd name="connsiteY47-292" fmla="*/ 0 h 10023"/>
                <a:gd name="connsiteX48-293" fmla="*/ 1835 w 10000"/>
                <a:gd name="connsiteY48-294" fmla="*/ 187 h 10023"/>
                <a:gd name="connsiteX0-295" fmla="*/ 1835 w 10000"/>
                <a:gd name="connsiteY0-296" fmla="*/ 187 h 10023"/>
                <a:gd name="connsiteX1-297" fmla="*/ 1686 w 10000"/>
                <a:gd name="connsiteY1-298" fmla="*/ 989 h 10023"/>
                <a:gd name="connsiteX2-299" fmla="*/ 1686 w 10000"/>
                <a:gd name="connsiteY2-300" fmla="*/ 1008 h 10023"/>
                <a:gd name="connsiteX3-301" fmla="*/ 1686 w 10000"/>
                <a:gd name="connsiteY3-302" fmla="*/ 1024 h 10023"/>
                <a:gd name="connsiteX4-303" fmla="*/ 1686 w 10000"/>
                <a:gd name="connsiteY4-304" fmla="*/ 1075 h 10023"/>
                <a:gd name="connsiteX5-305" fmla="*/ 1487 w 10000"/>
                <a:gd name="connsiteY5-306" fmla="*/ 1503 h 10023"/>
                <a:gd name="connsiteX6-307" fmla="*/ 1371 w 10000"/>
                <a:gd name="connsiteY6-308" fmla="*/ 1638 h 10023"/>
                <a:gd name="connsiteX7-309" fmla="*/ 972 w 10000"/>
                <a:gd name="connsiteY7-310" fmla="*/ 1946 h 10023"/>
                <a:gd name="connsiteX8-311" fmla="*/ 939 w 10000"/>
                <a:gd name="connsiteY8-312" fmla="*/ 1963 h 10023"/>
                <a:gd name="connsiteX9-313" fmla="*/ 60 w 10000"/>
                <a:gd name="connsiteY9-314" fmla="*/ 2851 h 10023"/>
                <a:gd name="connsiteX10-315" fmla="*/ 60 w 10000"/>
                <a:gd name="connsiteY10-316" fmla="*/ 2884 h 10023"/>
                <a:gd name="connsiteX11-317" fmla="*/ 43 w 10000"/>
                <a:gd name="connsiteY11-318" fmla="*/ 2901 h 10023"/>
                <a:gd name="connsiteX12-319" fmla="*/ 10 w 10000"/>
                <a:gd name="connsiteY12-320" fmla="*/ 3159 h 10023"/>
                <a:gd name="connsiteX13-321" fmla="*/ 192 w 10000"/>
                <a:gd name="connsiteY13-322" fmla="*/ 3345 h 10023"/>
                <a:gd name="connsiteX14-323" fmla="*/ 243 w 10000"/>
                <a:gd name="connsiteY14-324" fmla="*/ 3363 h 10023"/>
                <a:gd name="connsiteX15-325" fmla="*/ 392 w 10000"/>
                <a:gd name="connsiteY15-326" fmla="*/ 3464 h 10023"/>
                <a:gd name="connsiteX16-327" fmla="*/ 541 w 10000"/>
                <a:gd name="connsiteY16-328" fmla="*/ 3585 h 10023"/>
                <a:gd name="connsiteX17-329" fmla="*/ 724 w 10000"/>
                <a:gd name="connsiteY17-330" fmla="*/ 4232 h 10023"/>
                <a:gd name="connsiteX18-331" fmla="*/ 691 w 10000"/>
                <a:gd name="connsiteY18-332" fmla="*/ 4488 h 10023"/>
                <a:gd name="connsiteX19-333" fmla="*/ 640 w 10000"/>
                <a:gd name="connsiteY19-334" fmla="*/ 4711 h 10023"/>
                <a:gd name="connsiteX20-335" fmla="*/ 823 w 10000"/>
                <a:gd name="connsiteY20-336" fmla="*/ 4882 h 10023"/>
                <a:gd name="connsiteX21-337" fmla="*/ 1005 w 10000"/>
                <a:gd name="connsiteY21-338" fmla="*/ 4967 h 10023"/>
                <a:gd name="connsiteX22-339" fmla="*/ 790 w 10000"/>
                <a:gd name="connsiteY22-340" fmla="*/ 5360 h 10023"/>
                <a:gd name="connsiteX23-341" fmla="*/ 790 w 10000"/>
                <a:gd name="connsiteY23-342" fmla="*/ 5411 h 10023"/>
                <a:gd name="connsiteX24-343" fmla="*/ 906 w 10000"/>
                <a:gd name="connsiteY24-344" fmla="*/ 5804 h 10023"/>
                <a:gd name="connsiteX25-345" fmla="*/ 906 w 10000"/>
                <a:gd name="connsiteY25-346" fmla="*/ 5820 h 10023"/>
                <a:gd name="connsiteX26-347" fmla="*/ 906 w 10000"/>
                <a:gd name="connsiteY26-348" fmla="*/ 5854 h 10023"/>
                <a:gd name="connsiteX27-349" fmla="*/ 1022 w 10000"/>
                <a:gd name="connsiteY27-350" fmla="*/ 6400 h 10023"/>
                <a:gd name="connsiteX28-351" fmla="*/ 1122 w 10000"/>
                <a:gd name="connsiteY28-352" fmla="*/ 7494 h 10023"/>
                <a:gd name="connsiteX29-353" fmla="*/ 2151 w 10000"/>
                <a:gd name="connsiteY29-354" fmla="*/ 7732 h 10023"/>
                <a:gd name="connsiteX30-355" fmla="*/ 2731 w 10000"/>
                <a:gd name="connsiteY30-356" fmla="*/ 7664 h 10023"/>
                <a:gd name="connsiteX31-357" fmla="*/ 2748 w 10000"/>
                <a:gd name="connsiteY31-358" fmla="*/ 7664 h 10023"/>
                <a:gd name="connsiteX32-359" fmla="*/ 2764 w 10000"/>
                <a:gd name="connsiteY32-360" fmla="*/ 7664 h 10023"/>
                <a:gd name="connsiteX33-361" fmla="*/ 2865 w 10000"/>
                <a:gd name="connsiteY33-362" fmla="*/ 7647 h 10023"/>
                <a:gd name="connsiteX34-363" fmla="*/ 3445 w 10000"/>
                <a:gd name="connsiteY34-364" fmla="*/ 7937 h 10023"/>
                <a:gd name="connsiteX35-365" fmla="*/ 3660 w 10000"/>
                <a:gd name="connsiteY35-366" fmla="*/ 8296 h 10023"/>
                <a:gd name="connsiteX36-367" fmla="*/ 3677 w 10000"/>
                <a:gd name="connsiteY36-368" fmla="*/ 8312 h 10023"/>
                <a:gd name="connsiteX37-369" fmla="*/ 4406 w 10000"/>
                <a:gd name="connsiteY37-370" fmla="*/ 9919 h 10023"/>
                <a:gd name="connsiteX38-371" fmla="*/ 7548 w 10000"/>
                <a:gd name="connsiteY38-372" fmla="*/ 9414 h 10023"/>
                <a:gd name="connsiteX39-373" fmla="*/ 7843 w 10000"/>
                <a:gd name="connsiteY39-374" fmla="*/ 5786 h 10023"/>
                <a:gd name="connsiteX40-375" fmla="*/ 7859 w 10000"/>
                <a:gd name="connsiteY40-376" fmla="*/ 5753 h 10023"/>
                <a:gd name="connsiteX41-377" fmla="*/ 7947 w 10000"/>
                <a:gd name="connsiteY41-378" fmla="*/ 6029 h 10023"/>
                <a:gd name="connsiteX42-379" fmla="*/ 9319 w 10000"/>
                <a:gd name="connsiteY42-380" fmla="*/ 3788 h 10023"/>
                <a:gd name="connsiteX43-381" fmla="*/ 9319 w 10000"/>
                <a:gd name="connsiteY43-382" fmla="*/ 3772 h 10023"/>
                <a:gd name="connsiteX44-383" fmla="*/ 10000 w 10000"/>
                <a:gd name="connsiteY44-384" fmla="*/ 1690 h 10023"/>
                <a:gd name="connsiteX45-385" fmla="*/ 10000 w 10000"/>
                <a:gd name="connsiteY45-386" fmla="*/ 1451 h 10023"/>
                <a:gd name="connsiteX46-387" fmla="*/ 9785 w 10000"/>
                <a:gd name="connsiteY46-388" fmla="*/ 0 h 10023"/>
                <a:gd name="connsiteX47-389" fmla="*/ 1935 w 10000"/>
                <a:gd name="connsiteY47-390" fmla="*/ 0 h 10023"/>
                <a:gd name="connsiteX48-391" fmla="*/ 1835 w 10000"/>
                <a:gd name="connsiteY48-392" fmla="*/ 187 h 10023"/>
                <a:gd name="connsiteX0-393" fmla="*/ 1835 w 10000"/>
                <a:gd name="connsiteY0-394" fmla="*/ 187 h 10023"/>
                <a:gd name="connsiteX1-395" fmla="*/ 1686 w 10000"/>
                <a:gd name="connsiteY1-396" fmla="*/ 989 h 10023"/>
                <a:gd name="connsiteX2-397" fmla="*/ 1686 w 10000"/>
                <a:gd name="connsiteY2-398" fmla="*/ 1008 h 10023"/>
                <a:gd name="connsiteX3-399" fmla="*/ 1686 w 10000"/>
                <a:gd name="connsiteY3-400" fmla="*/ 1024 h 10023"/>
                <a:gd name="connsiteX4-401" fmla="*/ 1686 w 10000"/>
                <a:gd name="connsiteY4-402" fmla="*/ 1075 h 10023"/>
                <a:gd name="connsiteX5-403" fmla="*/ 1487 w 10000"/>
                <a:gd name="connsiteY5-404" fmla="*/ 1503 h 10023"/>
                <a:gd name="connsiteX6-405" fmla="*/ 1371 w 10000"/>
                <a:gd name="connsiteY6-406" fmla="*/ 1638 h 10023"/>
                <a:gd name="connsiteX7-407" fmla="*/ 972 w 10000"/>
                <a:gd name="connsiteY7-408" fmla="*/ 1946 h 10023"/>
                <a:gd name="connsiteX8-409" fmla="*/ 939 w 10000"/>
                <a:gd name="connsiteY8-410" fmla="*/ 1963 h 10023"/>
                <a:gd name="connsiteX9-411" fmla="*/ 60 w 10000"/>
                <a:gd name="connsiteY9-412" fmla="*/ 2851 h 10023"/>
                <a:gd name="connsiteX10-413" fmla="*/ 60 w 10000"/>
                <a:gd name="connsiteY10-414" fmla="*/ 2884 h 10023"/>
                <a:gd name="connsiteX11-415" fmla="*/ 43 w 10000"/>
                <a:gd name="connsiteY11-416" fmla="*/ 2901 h 10023"/>
                <a:gd name="connsiteX12-417" fmla="*/ 10 w 10000"/>
                <a:gd name="connsiteY12-418" fmla="*/ 3159 h 10023"/>
                <a:gd name="connsiteX13-419" fmla="*/ 192 w 10000"/>
                <a:gd name="connsiteY13-420" fmla="*/ 3345 h 10023"/>
                <a:gd name="connsiteX14-421" fmla="*/ 243 w 10000"/>
                <a:gd name="connsiteY14-422" fmla="*/ 3363 h 10023"/>
                <a:gd name="connsiteX15-423" fmla="*/ 392 w 10000"/>
                <a:gd name="connsiteY15-424" fmla="*/ 3464 h 10023"/>
                <a:gd name="connsiteX16-425" fmla="*/ 541 w 10000"/>
                <a:gd name="connsiteY16-426" fmla="*/ 3585 h 10023"/>
                <a:gd name="connsiteX17-427" fmla="*/ 724 w 10000"/>
                <a:gd name="connsiteY17-428" fmla="*/ 4232 h 10023"/>
                <a:gd name="connsiteX18-429" fmla="*/ 691 w 10000"/>
                <a:gd name="connsiteY18-430" fmla="*/ 4488 h 10023"/>
                <a:gd name="connsiteX19-431" fmla="*/ 640 w 10000"/>
                <a:gd name="connsiteY19-432" fmla="*/ 4711 h 10023"/>
                <a:gd name="connsiteX20-433" fmla="*/ 823 w 10000"/>
                <a:gd name="connsiteY20-434" fmla="*/ 4882 h 10023"/>
                <a:gd name="connsiteX21-435" fmla="*/ 1005 w 10000"/>
                <a:gd name="connsiteY21-436" fmla="*/ 4967 h 10023"/>
                <a:gd name="connsiteX22-437" fmla="*/ 790 w 10000"/>
                <a:gd name="connsiteY22-438" fmla="*/ 5360 h 10023"/>
                <a:gd name="connsiteX23-439" fmla="*/ 790 w 10000"/>
                <a:gd name="connsiteY23-440" fmla="*/ 5411 h 10023"/>
                <a:gd name="connsiteX24-441" fmla="*/ 906 w 10000"/>
                <a:gd name="connsiteY24-442" fmla="*/ 5804 h 10023"/>
                <a:gd name="connsiteX25-443" fmla="*/ 906 w 10000"/>
                <a:gd name="connsiteY25-444" fmla="*/ 5820 h 10023"/>
                <a:gd name="connsiteX26-445" fmla="*/ 906 w 10000"/>
                <a:gd name="connsiteY26-446" fmla="*/ 5854 h 10023"/>
                <a:gd name="connsiteX27-447" fmla="*/ 1022 w 10000"/>
                <a:gd name="connsiteY27-448" fmla="*/ 6400 h 10023"/>
                <a:gd name="connsiteX28-449" fmla="*/ 1122 w 10000"/>
                <a:gd name="connsiteY28-450" fmla="*/ 7494 h 10023"/>
                <a:gd name="connsiteX29-451" fmla="*/ 2151 w 10000"/>
                <a:gd name="connsiteY29-452" fmla="*/ 7732 h 10023"/>
                <a:gd name="connsiteX30-453" fmla="*/ 2731 w 10000"/>
                <a:gd name="connsiteY30-454" fmla="*/ 7664 h 10023"/>
                <a:gd name="connsiteX31-455" fmla="*/ 2748 w 10000"/>
                <a:gd name="connsiteY31-456" fmla="*/ 7664 h 10023"/>
                <a:gd name="connsiteX32-457" fmla="*/ 2764 w 10000"/>
                <a:gd name="connsiteY32-458" fmla="*/ 7664 h 10023"/>
                <a:gd name="connsiteX33-459" fmla="*/ 2865 w 10000"/>
                <a:gd name="connsiteY33-460" fmla="*/ 7647 h 10023"/>
                <a:gd name="connsiteX34-461" fmla="*/ 3445 w 10000"/>
                <a:gd name="connsiteY34-462" fmla="*/ 7937 h 10023"/>
                <a:gd name="connsiteX35-463" fmla="*/ 3660 w 10000"/>
                <a:gd name="connsiteY35-464" fmla="*/ 8296 h 10023"/>
                <a:gd name="connsiteX36-465" fmla="*/ 3677 w 10000"/>
                <a:gd name="connsiteY36-466" fmla="*/ 8312 h 10023"/>
                <a:gd name="connsiteX37-467" fmla="*/ 4406 w 10000"/>
                <a:gd name="connsiteY37-468" fmla="*/ 9919 h 10023"/>
                <a:gd name="connsiteX38-469" fmla="*/ 7548 w 10000"/>
                <a:gd name="connsiteY38-470" fmla="*/ 9414 h 10023"/>
                <a:gd name="connsiteX39-471" fmla="*/ 7843 w 10000"/>
                <a:gd name="connsiteY39-472" fmla="*/ 5786 h 10023"/>
                <a:gd name="connsiteX40-473" fmla="*/ 7859 w 10000"/>
                <a:gd name="connsiteY40-474" fmla="*/ 5753 h 10023"/>
                <a:gd name="connsiteX41-475" fmla="*/ 9319 w 10000"/>
                <a:gd name="connsiteY41-476" fmla="*/ 3788 h 10023"/>
                <a:gd name="connsiteX42-477" fmla="*/ 9319 w 10000"/>
                <a:gd name="connsiteY42-478" fmla="*/ 3772 h 10023"/>
                <a:gd name="connsiteX43-479" fmla="*/ 10000 w 10000"/>
                <a:gd name="connsiteY43-480" fmla="*/ 1690 h 10023"/>
                <a:gd name="connsiteX44-481" fmla="*/ 10000 w 10000"/>
                <a:gd name="connsiteY44-482" fmla="*/ 1451 h 10023"/>
                <a:gd name="connsiteX45-483" fmla="*/ 9785 w 10000"/>
                <a:gd name="connsiteY45-484" fmla="*/ 0 h 10023"/>
                <a:gd name="connsiteX46-485" fmla="*/ 1935 w 10000"/>
                <a:gd name="connsiteY46-486" fmla="*/ 0 h 10023"/>
                <a:gd name="connsiteX47-487" fmla="*/ 1835 w 10000"/>
                <a:gd name="connsiteY47-488" fmla="*/ 187 h 10023"/>
                <a:gd name="connsiteX0-489" fmla="*/ 1835 w 10000"/>
                <a:gd name="connsiteY0-490" fmla="*/ 187 h 10023"/>
                <a:gd name="connsiteX1-491" fmla="*/ 1686 w 10000"/>
                <a:gd name="connsiteY1-492" fmla="*/ 989 h 10023"/>
                <a:gd name="connsiteX2-493" fmla="*/ 1686 w 10000"/>
                <a:gd name="connsiteY2-494" fmla="*/ 1008 h 10023"/>
                <a:gd name="connsiteX3-495" fmla="*/ 1686 w 10000"/>
                <a:gd name="connsiteY3-496" fmla="*/ 1024 h 10023"/>
                <a:gd name="connsiteX4-497" fmla="*/ 1686 w 10000"/>
                <a:gd name="connsiteY4-498" fmla="*/ 1075 h 10023"/>
                <a:gd name="connsiteX5-499" fmla="*/ 1487 w 10000"/>
                <a:gd name="connsiteY5-500" fmla="*/ 1503 h 10023"/>
                <a:gd name="connsiteX6-501" fmla="*/ 1371 w 10000"/>
                <a:gd name="connsiteY6-502" fmla="*/ 1638 h 10023"/>
                <a:gd name="connsiteX7-503" fmla="*/ 972 w 10000"/>
                <a:gd name="connsiteY7-504" fmla="*/ 1946 h 10023"/>
                <a:gd name="connsiteX8-505" fmla="*/ 939 w 10000"/>
                <a:gd name="connsiteY8-506" fmla="*/ 1963 h 10023"/>
                <a:gd name="connsiteX9-507" fmla="*/ 60 w 10000"/>
                <a:gd name="connsiteY9-508" fmla="*/ 2851 h 10023"/>
                <a:gd name="connsiteX10-509" fmla="*/ 60 w 10000"/>
                <a:gd name="connsiteY10-510" fmla="*/ 2884 h 10023"/>
                <a:gd name="connsiteX11-511" fmla="*/ 43 w 10000"/>
                <a:gd name="connsiteY11-512" fmla="*/ 2901 h 10023"/>
                <a:gd name="connsiteX12-513" fmla="*/ 10 w 10000"/>
                <a:gd name="connsiteY12-514" fmla="*/ 3159 h 10023"/>
                <a:gd name="connsiteX13-515" fmla="*/ 192 w 10000"/>
                <a:gd name="connsiteY13-516" fmla="*/ 3345 h 10023"/>
                <a:gd name="connsiteX14-517" fmla="*/ 243 w 10000"/>
                <a:gd name="connsiteY14-518" fmla="*/ 3363 h 10023"/>
                <a:gd name="connsiteX15-519" fmla="*/ 392 w 10000"/>
                <a:gd name="connsiteY15-520" fmla="*/ 3464 h 10023"/>
                <a:gd name="connsiteX16-521" fmla="*/ 541 w 10000"/>
                <a:gd name="connsiteY16-522" fmla="*/ 3585 h 10023"/>
                <a:gd name="connsiteX17-523" fmla="*/ 724 w 10000"/>
                <a:gd name="connsiteY17-524" fmla="*/ 4232 h 10023"/>
                <a:gd name="connsiteX18-525" fmla="*/ 691 w 10000"/>
                <a:gd name="connsiteY18-526" fmla="*/ 4488 h 10023"/>
                <a:gd name="connsiteX19-527" fmla="*/ 640 w 10000"/>
                <a:gd name="connsiteY19-528" fmla="*/ 4711 h 10023"/>
                <a:gd name="connsiteX20-529" fmla="*/ 823 w 10000"/>
                <a:gd name="connsiteY20-530" fmla="*/ 4882 h 10023"/>
                <a:gd name="connsiteX21-531" fmla="*/ 1005 w 10000"/>
                <a:gd name="connsiteY21-532" fmla="*/ 4967 h 10023"/>
                <a:gd name="connsiteX22-533" fmla="*/ 790 w 10000"/>
                <a:gd name="connsiteY22-534" fmla="*/ 5360 h 10023"/>
                <a:gd name="connsiteX23-535" fmla="*/ 790 w 10000"/>
                <a:gd name="connsiteY23-536" fmla="*/ 5411 h 10023"/>
                <a:gd name="connsiteX24-537" fmla="*/ 906 w 10000"/>
                <a:gd name="connsiteY24-538" fmla="*/ 5804 h 10023"/>
                <a:gd name="connsiteX25-539" fmla="*/ 906 w 10000"/>
                <a:gd name="connsiteY25-540" fmla="*/ 5820 h 10023"/>
                <a:gd name="connsiteX26-541" fmla="*/ 906 w 10000"/>
                <a:gd name="connsiteY26-542" fmla="*/ 5854 h 10023"/>
                <a:gd name="connsiteX27-543" fmla="*/ 1022 w 10000"/>
                <a:gd name="connsiteY27-544" fmla="*/ 6400 h 10023"/>
                <a:gd name="connsiteX28-545" fmla="*/ 1122 w 10000"/>
                <a:gd name="connsiteY28-546" fmla="*/ 7494 h 10023"/>
                <a:gd name="connsiteX29-547" fmla="*/ 2151 w 10000"/>
                <a:gd name="connsiteY29-548" fmla="*/ 7732 h 10023"/>
                <a:gd name="connsiteX30-549" fmla="*/ 2731 w 10000"/>
                <a:gd name="connsiteY30-550" fmla="*/ 7664 h 10023"/>
                <a:gd name="connsiteX31-551" fmla="*/ 2748 w 10000"/>
                <a:gd name="connsiteY31-552" fmla="*/ 7664 h 10023"/>
                <a:gd name="connsiteX32-553" fmla="*/ 2764 w 10000"/>
                <a:gd name="connsiteY32-554" fmla="*/ 7664 h 10023"/>
                <a:gd name="connsiteX33-555" fmla="*/ 2865 w 10000"/>
                <a:gd name="connsiteY33-556" fmla="*/ 7647 h 10023"/>
                <a:gd name="connsiteX34-557" fmla="*/ 3445 w 10000"/>
                <a:gd name="connsiteY34-558" fmla="*/ 7937 h 10023"/>
                <a:gd name="connsiteX35-559" fmla="*/ 3660 w 10000"/>
                <a:gd name="connsiteY35-560" fmla="*/ 8296 h 10023"/>
                <a:gd name="connsiteX36-561" fmla="*/ 3677 w 10000"/>
                <a:gd name="connsiteY36-562" fmla="*/ 8312 h 10023"/>
                <a:gd name="connsiteX37-563" fmla="*/ 4406 w 10000"/>
                <a:gd name="connsiteY37-564" fmla="*/ 9919 h 10023"/>
                <a:gd name="connsiteX38-565" fmla="*/ 7548 w 10000"/>
                <a:gd name="connsiteY38-566" fmla="*/ 9414 h 10023"/>
                <a:gd name="connsiteX39-567" fmla="*/ 7843 w 10000"/>
                <a:gd name="connsiteY39-568" fmla="*/ 5786 h 10023"/>
                <a:gd name="connsiteX40-569" fmla="*/ 7910 w 10000"/>
                <a:gd name="connsiteY40-570" fmla="*/ 6094 h 10023"/>
                <a:gd name="connsiteX41-571" fmla="*/ 9319 w 10000"/>
                <a:gd name="connsiteY41-572" fmla="*/ 3788 h 10023"/>
                <a:gd name="connsiteX42-573" fmla="*/ 9319 w 10000"/>
                <a:gd name="connsiteY42-574" fmla="*/ 3772 h 10023"/>
                <a:gd name="connsiteX43-575" fmla="*/ 10000 w 10000"/>
                <a:gd name="connsiteY43-576" fmla="*/ 1690 h 10023"/>
                <a:gd name="connsiteX44-577" fmla="*/ 10000 w 10000"/>
                <a:gd name="connsiteY44-578" fmla="*/ 1451 h 10023"/>
                <a:gd name="connsiteX45-579" fmla="*/ 9785 w 10000"/>
                <a:gd name="connsiteY45-580" fmla="*/ 0 h 10023"/>
                <a:gd name="connsiteX46-581" fmla="*/ 1935 w 10000"/>
                <a:gd name="connsiteY46-582" fmla="*/ 0 h 10023"/>
                <a:gd name="connsiteX47-583" fmla="*/ 1835 w 10000"/>
                <a:gd name="connsiteY47-584" fmla="*/ 187 h 10023"/>
                <a:gd name="connsiteX0-585" fmla="*/ 1835 w 10000"/>
                <a:gd name="connsiteY0-586" fmla="*/ 187 h 10023"/>
                <a:gd name="connsiteX1-587" fmla="*/ 1686 w 10000"/>
                <a:gd name="connsiteY1-588" fmla="*/ 989 h 10023"/>
                <a:gd name="connsiteX2-589" fmla="*/ 1686 w 10000"/>
                <a:gd name="connsiteY2-590" fmla="*/ 1008 h 10023"/>
                <a:gd name="connsiteX3-591" fmla="*/ 1686 w 10000"/>
                <a:gd name="connsiteY3-592" fmla="*/ 1024 h 10023"/>
                <a:gd name="connsiteX4-593" fmla="*/ 1686 w 10000"/>
                <a:gd name="connsiteY4-594" fmla="*/ 1075 h 10023"/>
                <a:gd name="connsiteX5-595" fmla="*/ 1487 w 10000"/>
                <a:gd name="connsiteY5-596" fmla="*/ 1503 h 10023"/>
                <a:gd name="connsiteX6-597" fmla="*/ 1371 w 10000"/>
                <a:gd name="connsiteY6-598" fmla="*/ 1638 h 10023"/>
                <a:gd name="connsiteX7-599" fmla="*/ 972 w 10000"/>
                <a:gd name="connsiteY7-600" fmla="*/ 1946 h 10023"/>
                <a:gd name="connsiteX8-601" fmla="*/ 939 w 10000"/>
                <a:gd name="connsiteY8-602" fmla="*/ 1963 h 10023"/>
                <a:gd name="connsiteX9-603" fmla="*/ 60 w 10000"/>
                <a:gd name="connsiteY9-604" fmla="*/ 2851 h 10023"/>
                <a:gd name="connsiteX10-605" fmla="*/ 60 w 10000"/>
                <a:gd name="connsiteY10-606" fmla="*/ 2884 h 10023"/>
                <a:gd name="connsiteX11-607" fmla="*/ 43 w 10000"/>
                <a:gd name="connsiteY11-608" fmla="*/ 2901 h 10023"/>
                <a:gd name="connsiteX12-609" fmla="*/ 10 w 10000"/>
                <a:gd name="connsiteY12-610" fmla="*/ 3159 h 10023"/>
                <a:gd name="connsiteX13-611" fmla="*/ 192 w 10000"/>
                <a:gd name="connsiteY13-612" fmla="*/ 3345 h 10023"/>
                <a:gd name="connsiteX14-613" fmla="*/ 243 w 10000"/>
                <a:gd name="connsiteY14-614" fmla="*/ 3363 h 10023"/>
                <a:gd name="connsiteX15-615" fmla="*/ 392 w 10000"/>
                <a:gd name="connsiteY15-616" fmla="*/ 3464 h 10023"/>
                <a:gd name="connsiteX16-617" fmla="*/ 541 w 10000"/>
                <a:gd name="connsiteY16-618" fmla="*/ 3585 h 10023"/>
                <a:gd name="connsiteX17-619" fmla="*/ 724 w 10000"/>
                <a:gd name="connsiteY17-620" fmla="*/ 4232 h 10023"/>
                <a:gd name="connsiteX18-621" fmla="*/ 691 w 10000"/>
                <a:gd name="connsiteY18-622" fmla="*/ 4488 h 10023"/>
                <a:gd name="connsiteX19-623" fmla="*/ 640 w 10000"/>
                <a:gd name="connsiteY19-624" fmla="*/ 4711 h 10023"/>
                <a:gd name="connsiteX20-625" fmla="*/ 823 w 10000"/>
                <a:gd name="connsiteY20-626" fmla="*/ 4882 h 10023"/>
                <a:gd name="connsiteX21-627" fmla="*/ 1005 w 10000"/>
                <a:gd name="connsiteY21-628" fmla="*/ 4967 h 10023"/>
                <a:gd name="connsiteX22-629" fmla="*/ 790 w 10000"/>
                <a:gd name="connsiteY22-630" fmla="*/ 5360 h 10023"/>
                <a:gd name="connsiteX23-631" fmla="*/ 790 w 10000"/>
                <a:gd name="connsiteY23-632" fmla="*/ 5411 h 10023"/>
                <a:gd name="connsiteX24-633" fmla="*/ 906 w 10000"/>
                <a:gd name="connsiteY24-634" fmla="*/ 5804 h 10023"/>
                <a:gd name="connsiteX25-635" fmla="*/ 906 w 10000"/>
                <a:gd name="connsiteY25-636" fmla="*/ 5820 h 10023"/>
                <a:gd name="connsiteX26-637" fmla="*/ 906 w 10000"/>
                <a:gd name="connsiteY26-638" fmla="*/ 5854 h 10023"/>
                <a:gd name="connsiteX27-639" fmla="*/ 1022 w 10000"/>
                <a:gd name="connsiteY27-640" fmla="*/ 6400 h 10023"/>
                <a:gd name="connsiteX28-641" fmla="*/ 1122 w 10000"/>
                <a:gd name="connsiteY28-642" fmla="*/ 7494 h 10023"/>
                <a:gd name="connsiteX29-643" fmla="*/ 2151 w 10000"/>
                <a:gd name="connsiteY29-644" fmla="*/ 7732 h 10023"/>
                <a:gd name="connsiteX30-645" fmla="*/ 2731 w 10000"/>
                <a:gd name="connsiteY30-646" fmla="*/ 7664 h 10023"/>
                <a:gd name="connsiteX31-647" fmla="*/ 2748 w 10000"/>
                <a:gd name="connsiteY31-648" fmla="*/ 7664 h 10023"/>
                <a:gd name="connsiteX32-649" fmla="*/ 2764 w 10000"/>
                <a:gd name="connsiteY32-650" fmla="*/ 7664 h 10023"/>
                <a:gd name="connsiteX33-651" fmla="*/ 2865 w 10000"/>
                <a:gd name="connsiteY33-652" fmla="*/ 7647 h 10023"/>
                <a:gd name="connsiteX34-653" fmla="*/ 3445 w 10000"/>
                <a:gd name="connsiteY34-654" fmla="*/ 7937 h 10023"/>
                <a:gd name="connsiteX35-655" fmla="*/ 3660 w 10000"/>
                <a:gd name="connsiteY35-656" fmla="*/ 8296 h 10023"/>
                <a:gd name="connsiteX36-657" fmla="*/ 3677 w 10000"/>
                <a:gd name="connsiteY36-658" fmla="*/ 8312 h 10023"/>
                <a:gd name="connsiteX37-659" fmla="*/ 4406 w 10000"/>
                <a:gd name="connsiteY37-660" fmla="*/ 9919 h 10023"/>
                <a:gd name="connsiteX38-661" fmla="*/ 7548 w 10000"/>
                <a:gd name="connsiteY38-662" fmla="*/ 9414 h 10023"/>
                <a:gd name="connsiteX39-663" fmla="*/ 7843 w 10000"/>
                <a:gd name="connsiteY39-664" fmla="*/ 5786 h 10023"/>
                <a:gd name="connsiteX40-665" fmla="*/ 9319 w 10000"/>
                <a:gd name="connsiteY40-666" fmla="*/ 3788 h 10023"/>
                <a:gd name="connsiteX41-667" fmla="*/ 9319 w 10000"/>
                <a:gd name="connsiteY41-668" fmla="*/ 3772 h 10023"/>
                <a:gd name="connsiteX42-669" fmla="*/ 10000 w 10000"/>
                <a:gd name="connsiteY42-670" fmla="*/ 1690 h 10023"/>
                <a:gd name="connsiteX43-671" fmla="*/ 10000 w 10000"/>
                <a:gd name="connsiteY43-672" fmla="*/ 1451 h 10023"/>
                <a:gd name="connsiteX44-673" fmla="*/ 9785 w 10000"/>
                <a:gd name="connsiteY44-674" fmla="*/ 0 h 10023"/>
                <a:gd name="connsiteX45-675" fmla="*/ 1935 w 10000"/>
                <a:gd name="connsiteY45-676" fmla="*/ 0 h 10023"/>
                <a:gd name="connsiteX46-677" fmla="*/ 1835 w 10000"/>
                <a:gd name="connsiteY46-678" fmla="*/ 187 h 10023"/>
                <a:gd name="connsiteX0-679" fmla="*/ 1835 w 10000"/>
                <a:gd name="connsiteY0-680" fmla="*/ 187 h 10023"/>
                <a:gd name="connsiteX1-681" fmla="*/ 1686 w 10000"/>
                <a:gd name="connsiteY1-682" fmla="*/ 989 h 10023"/>
                <a:gd name="connsiteX2-683" fmla="*/ 1686 w 10000"/>
                <a:gd name="connsiteY2-684" fmla="*/ 1008 h 10023"/>
                <a:gd name="connsiteX3-685" fmla="*/ 1686 w 10000"/>
                <a:gd name="connsiteY3-686" fmla="*/ 1024 h 10023"/>
                <a:gd name="connsiteX4-687" fmla="*/ 1686 w 10000"/>
                <a:gd name="connsiteY4-688" fmla="*/ 1075 h 10023"/>
                <a:gd name="connsiteX5-689" fmla="*/ 1487 w 10000"/>
                <a:gd name="connsiteY5-690" fmla="*/ 1503 h 10023"/>
                <a:gd name="connsiteX6-691" fmla="*/ 1371 w 10000"/>
                <a:gd name="connsiteY6-692" fmla="*/ 1638 h 10023"/>
                <a:gd name="connsiteX7-693" fmla="*/ 972 w 10000"/>
                <a:gd name="connsiteY7-694" fmla="*/ 1946 h 10023"/>
                <a:gd name="connsiteX8-695" fmla="*/ 939 w 10000"/>
                <a:gd name="connsiteY8-696" fmla="*/ 1963 h 10023"/>
                <a:gd name="connsiteX9-697" fmla="*/ 60 w 10000"/>
                <a:gd name="connsiteY9-698" fmla="*/ 2851 h 10023"/>
                <a:gd name="connsiteX10-699" fmla="*/ 60 w 10000"/>
                <a:gd name="connsiteY10-700" fmla="*/ 2884 h 10023"/>
                <a:gd name="connsiteX11-701" fmla="*/ 43 w 10000"/>
                <a:gd name="connsiteY11-702" fmla="*/ 2901 h 10023"/>
                <a:gd name="connsiteX12-703" fmla="*/ 10 w 10000"/>
                <a:gd name="connsiteY12-704" fmla="*/ 3159 h 10023"/>
                <a:gd name="connsiteX13-705" fmla="*/ 192 w 10000"/>
                <a:gd name="connsiteY13-706" fmla="*/ 3345 h 10023"/>
                <a:gd name="connsiteX14-707" fmla="*/ 243 w 10000"/>
                <a:gd name="connsiteY14-708" fmla="*/ 3363 h 10023"/>
                <a:gd name="connsiteX15-709" fmla="*/ 392 w 10000"/>
                <a:gd name="connsiteY15-710" fmla="*/ 3464 h 10023"/>
                <a:gd name="connsiteX16-711" fmla="*/ 541 w 10000"/>
                <a:gd name="connsiteY16-712" fmla="*/ 3585 h 10023"/>
                <a:gd name="connsiteX17-713" fmla="*/ 724 w 10000"/>
                <a:gd name="connsiteY17-714" fmla="*/ 4232 h 10023"/>
                <a:gd name="connsiteX18-715" fmla="*/ 691 w 10000"/>
                <a:gd name="connsiteY18-716" fmla="*/ 4488 h 10023"/>
                <a:gd name="connsiteX19-717" fmla="*/ 640 w 10000"/>
                <a:gd name="connsiteY19-718" fmla="*/ 4711 h 10023"/>
                <a:gd name="connsiteX20-719" fmla="*/ 823 w 10000"/>
                <a:gd name="connsiteY20-720" fmla="*/ 4882 h 10023"/>
                <a:gd name="connsiteX21-721" fmla="*/ 1005 w 10000"/>
                <a:gd name="connsiteY21-722" fmla="*/ 4967 h 10023"/>
                <a:gd name="connsiteX22-723" fmla="*/ 790 w 10000"/>
                <a:gd name="connsiteY22-724" fmla="*/ 5360 h 10023"/>
                <a:gd name="connsiteX23-725" fmla="*/ 790 w 10000"/>
                <a:gd name="connsiteY23-726" fmla="*/ 5411 h 10023"/>
                <a:gd name="connsiteX24-727" fmla="*/ 906 w 10000"/>
                <a:gd name="connsiteY24-728" fmla="*/ 5804 h 10023"/>
                <a:gd name="connsiteX25-729" fmla="*/ 906 w 10000"/>
                <a:gd name="connsiteY25-730" fmla="*/ 5820 h 10023"/>
                <a:gd name="connsiteX26-731" fmla="*/ 906 w 10000"/>
                <a:gd name="connsiteY26-732" fmla="*/ 5854 h 10023"/>
                <a:gd name="connsiteX27-733" fmla="*/ 1022 w 10000"/>
                <a:gd name="connsiteY27-734" fmla="*/ 6400 h 10023"/>
                <a:gd name="connsiteX28-735" fmla="*/ 1122 w 10000"/>
                <a:gd name="connsiteY28-736" fmla="*/ 7494 h 10023"/>
                <a:gd name="connsiteX29-737" fmla="*/ 2151 w 10000"/>
                <a:gd name="connsiteY29-738" fmla="*/ 7732 h 10023"/>
                <a:gd name="connsiteX30-739" fmla="*/ 2731 w 10000"/>
                <a:gd name="connsiteY30-740" fmla="*/ 7664 h 10023"/>
                <a:gd name="connsiteX31-741" fmla="*/ 2748 w 10000"/>
                <a:gd name="connsiteY31-742" fmla="*/ 7664 h 10023"/>
                <a:gd name="connsiteX32-743" fmla="*/ 2764 w 10000"/>
                <a:gd name="connsiteY32-744" fmla="*/ 7664 h 10023"/>
                <a:gd name="connsiteX33-745" fmla="*/ 2865 w 10000"/>
                <a:gd name="connsiteY33-746" fmla="*/ 7647 h 10023"/>
                <a:gd name="connsiteX34-747" fmla="*/ 3445 w 10000"/>
                <a:gd name="connsiteY34-748" fmla="*/ 7937 h 10023"/>
                <a:gd name="connsiteX35-749" fmla="*/ 3660 w 10000"/>
                <a:gd name="connsiteY35-750" fmla="*/ 8296 h 10023"/>
                <a:gd name="connsiteX36-751" fmla="*/ 3677 w 10000"/>
                <a:gd name="connsiteY36-752" fmla="*/ 8312 h 10023"/>
                <a:gd name="connsiteX37-753" fmla="*/ 4406 w 10000"/>
                <a:gd name="connsiteY37-754" fmla="*/ 9919 h 10023"/>
                <a:gd name="connsiteX38-755" fmla="*/ 7548 w 10000"/>
                <a:gd name="connsiteY38-756" fmla="*/ 9414 h 10023"/>
                <a:gd name="connsiteX39-757" fmla="*/ 7843 w 10000"/>
                <a:gd name="connsiteY39-758" fmla="*/ 5786 h 10023"/>
                <a:gd name="connsiteX40-759" fmla="*/ 9319 w 10000"/>
                <a:gd name="connsiteY40-760" fmla="*/ 3788 h 10023"/>
                <a:gd name="connsiteX41-761" fmla="*/ 9319 w 10000"/>
                <a:gd name="connsiteY41-762" fmla="*/ 3772 h 10023"/>
                <a:gd name="connsiteX42-763" fmla="*/ 10000 w 10000"/>
                <a:gd name="connsiteY42-764" fmla="*/ 1690 h 10023"/>
                <a:gd name="connsiteX43-765" fmla="*/ 10000 w 10000"/>
                <a:gd name="connsiteY43-766" fmla="*/ 1451 h 10023"/>
                <a:gd name="connsiteX44-767" fmla="*/ 9785 w 10000"/>
                <a:gd name="connsiteY44-768" fmla="*/ 0 h 10023"/>
                <a:gd name="connsiteX45-769" fmla="*/ 1935 w 10000"/>
                <a:gd name="connsiteY45-770" fmla="*/ 0 h 10023"/>
                <a:gd name="connsiteX46-771" fmla="*/ 1835 w 10000"/>
                <a:gd name="connsiteY46-772" fmla="*/ 187 h 10023"/>
                <a:gd name="connsiteX0-773" fmla="*/ 1835 w 10000"/>
                <a:gd name="connsiteY0-774" fmla="*/ 187 h 10006"/>
                <a:gd name="connsiteX1-775" fmla="*/ 1686 w 10000"/>
                <a:gd name="connsiteY1-776" fmla="*/ 989 h 10006"/>
                <a:gd name="connsiteX2-777" fmla="*/ 1686 w 10000"/>
                <a:gd name="connsiteY2-778" fmla="*/ 1008 h 10006"/>
                <a:gd name="connsiteX3-779" fmla="*/ 1686 w 10000"/>
                <a:gd name="connsiteY3-780" fmla="*/ 1024 h 10006"/>
                <a:gd name="connsiteX4-781" fmla="*/ 1686 w 10000"/>
                <a:gd name="connsiteY4-782" fmla="*/ 1075 h 10006"/>
                <a:gd name="connsiteX5-783" fmla="*/ 1487 w 10000"/>
                <a:gd name="connsiteY5-784" fmla="*/ 1503 h 10006"/>
                <a:gd name="connsiteX6-785" fmla="*/ 1371 w 10000"/>
                <a:gd name="connsiteY6-786" fmla="*/ 1638 h 10006"/>
                <a:gd name="connsiteX7-787" fmla="*/ 972 w 10000"/>
                <a:gd name="connsiteY7-788" fmla="*/ 1946 h 10006"/>
                <a:gd name="connsiteX8-789" fmla="*/ 939 w 10000"/>
                <a:gd name="connsiteY8-790" fmla="*/ 1963 h 10006"/>
                <a:gd name="connsiteX9-791" fmla="*/ 60 w 10000"/>
                <a:gd name="connsiteY9-792" fmla="*/ 2851 h 10006"/>
                <a:gd name="connsiteX10-793" fmla="*/ 60 w 10000"/>
                <a:gd name="connsiteY10-794" fmla="*/ 2884 h 10006"/>
                <a:gd name="connsiteX11-795" fmla="*/ 43 w 10000"/>
                <a:gd name="connsiteY11-796" fmla="*/ 2901 h 10006"/>
                <a:gd name="connsiteX12-797" fmla="*/ 10 w 10000"/>
                <a:gd name="connsiteY12-798" fmla="*/ 3159 h 10006"/>
                <a:gd name="connsiteX13-799" fmla="*/ 192 w 10000"/>
                <a:gd name="connsiteY13-800" fmla="*/ 3345 h 10006"/>
                <a:gd name="connsiteX14-801" fmla="*/ 243 w 10000"/>
                <a:gd name="connsiteY14-802" fmla="*/ 3363 h 10006"/>
                <a:gd name="connsiteX15-803" fmla="*/ 392 w 10000"/>
                <a:gd name="connsiteY15-804" fmla="*/ 3464 h 10006"/>
                <a:gd name="connsiteX16-805" fmla="*/ 541 w 10000"/>
                <a:gd name="connsiteY16-806" fmla="*/ 3585 h 10006"/>
                <a:gd name="connsiteX17-807" fmla="*/ 724 w 10000"/>
                <a:gd name="connsiteY17-808" fmla="*/ 4232 h 10006"/>
                <a:gd name="connsiteX18-809" fmla="*/ 691 w 10000"/>
                <a:gd name="connsiteY18-810" fmla="*/ 4488 h 10006"/>
                <a:gd name="connsiteX19-811" fmla="*/ 640 w 10000"/>
                <a:gd name="connsiteY19-812" fmla="*/ 4711 h 10006"/>
                <a:gd name="connsiteX20-813" fmla="*/ 823 w 10000"/>
                <a:gd name="connsiteY20-814" fmla="*/ 4882 h 10006"/>
                <a:gd name="connsiteX21-815" fmla="*/ 1005 w 10000"/>
                <a:gd name="connsiteY21-816" fmla="*/ 4967 h 10006"/>
                <a:gd name="connsiteX22-817" fmla="*/ 790 w 10000"/>
                <a:gd name="connsiteY22-818" fmla="*/ 5360 h 10006"/>
                <a:gd name="connsiteX23-819" fmla="*/ 790 w 10000"/>
                <a:gd name="connsiteY23-820" fmla="*/ 5411 h 10006"/>
                <a:gd name="connsiteX24-821" fmla="*/ 906 w 10000"/>
                <a:gd name="connsiteY24-822" fmla="*/ 5804 h 10006"/>
                <a:gd name="connsiteX25-823" fmla="*/ 906 w 10000"/>
                <a:gd name="connsiteY25-824" fmla="*/ 5820 h 10006"/>
                <a:gd name="connsiteX26-825" fmla="*/ 906 w 10000"/>
                <a:gd name="connsiteY26-826" fmla="*/ 5854 h 10006"/>
                <a:gd name="connsiteX27-827" fmla="*/ 1022 w 10000"/>
                <a:gd name="connsiteY27-828" fmla="*/ 6400 h 10006"/>
                <a:gd name="connsiteX28-829" fmla="*/ 1122 w 10000"/>
                <a:gd name="connsiteY28-830" fmla="*/ 7494 h 10006"/>
                <a:gd name="connsiteX29-831" fmla="*/ 2151 w 10000"/>
                <a:gd name="connsiteY29-832" fmla="*/ 7732 h 10006"/>
                <a:gd name="connsiteX30-833" fmla="*/ 2731 w 10000"/>
                <a:gd name="connsiteY30-834" fmla="*/ 7664 h 10006"/>
                <a:gd name="connsiteX31-835" fmla="*/ 2748 w 10000"/>
                <a:gd name="connsiteY31-836" fmla="*/ 7664 h 10006"/>
                <a:gd name="connsiteX32-837" fmla="*/ 2764 w 10000"/>
                <a:gd name="connsiteY32-838" fmla="*/ 7664 h 10006"/>
                <a:gd name="connsiteX33-839" fmla="*/ 2865 w 10000"/>
                <a:gd name="connsiteY33-840" fmla="*/ 7647 h 10006"/>
                <a:gd name="connsiteX34-841" fmla="*/ 3445 w 10000"/>
                <a:gd name="connsiteY34-842" fmla="*/ 7937 h 10006"/>
                <a:gd name="connsiteX35-843" fmla="*/ 3660 w 10000"/>
                <a:gd name="connsiteY35-844" fmla="*/ 8296 h 10006"/>
                <a:gd name="connsiteX36-845" fmla="*/ 3677 w 10000"/>
                <a:gd name="connsiteY36-846" fmla="*/ 8312 h 10006"/>
                <a:gd name="connsiteX37-847" fmla="*/ 4406 w 10000"/>
                <a:gd name="connsiteY37-848" fmla="*/ 9919 h 10006"/>
                <a:gd name="connsiteX38-849" fmla="*/ 7548 w 10000"/>
                <a:gd name="connsiteY38-850" fmla="*/ 9414 h 10006"/>
                <a:gd name="connsiteX39-851" fmla="*/ 8174 w 10000"/>
                <a:gd name="connsiteY39-852" fmla="*/ 6258 h 10006"/>
                <a:gd name="connsiteX40-853" fmla="*/ 9319 w 10000"/>
                <a:gd name="connsiteY40-854" fmla="*/ 3788 h 10006"/>
                <a:gd name="connsiteX41-855" fmla="*/ 9319 w 10000"/>
                <a:gd name="connsiteY41-856" fmla="*/ 3772 h 10006"/>
                <a:gd name="connsiteX42-857" fmla="*/ 10000 w 10000"/>
                <a:gd name="connsiteY42-858" fmla="*/ 1690 h 10006"/>
                <a:gd name="connsiteX43-859" fmla="*/ 10000 w 10000"/>
                <a:gd name="connsiteY43-860" fmla="*/ 1451 h 10006"/>
                <a:gd name="connsiteX44-861" fmla="*/ 9785 w 10000"/>
                <a:gd name="connsiteY44-862" fmla="*/ 0 h 10006"/>
                <a:gd name="connsiteX45-863" fmla="*/ 1935 w 10000"/>
                <a:gd name="connsiteY45-864" fmla="*/ 0 h 10006"/>
                <a:gd name="connsiteX46-865" fmla="*/ 1835 w 10000"/>
                <a:gd name="connsiteY46-866" fmla="*/ 187 h 10006"/>
                <a:gd name="connsiteX0-867" fmla="*/ 1835 w 10000"/>
                <a:gd name="connsiteY0-868" fmla="*/ 187 h 9997"/>
                <a:gd name="connsiteX1-869" fmla="*/ 1686 w 10000"/>
                <a:gd name="connsiteY1-870" fmla="*/ 989 h 9997"/>
                <a:gd name="connsiteX2-871" fmla="*/ 1686 w 10000"/>
                <a:gd name="connsiteY2-872" fmla="*/ 1008 h 9997"/>
                <a:gd name="connsiteX3-873" fmla="*/ 1686 w 10000"/>
                <a:gd name="connsiteY3-874" fmla="*/ 1024 h 9997"/>
                <a:gd name="connsiteX4-875" fmla="*/ 1686 w 10000"/>
                <a:gd name="connsiteY4-876" fmla="*/ 1075 h 9997"/>
                <a:gd name="connsiteX5-877" fmla="*/ 1487 w 10000"/>
                <a:gd name="connsiteY5-878" fmla="*/ 1503 h 9997"/>
                <a:gd name="connsiteX6-879" fmla="*/ 1371 w 10000"/>
                <a:gd name="connsiteY6-880" fmla="*/ 1638 h 9997"/>
                <a:gd name="connsiteX7-881" fmla="*/ 972 w 10000"/>
                <a:gd name="connsiteY7-882" fmla="*/ 1946 h 9997"/>
                <a:gd name="connsiteX8-883" fmla="*/ 939 w 10000"/>
                <a:gd name="connsiteY8-884" fmla="*/ 1963 h 9997"/>
                <a:gd name="connsiteX9-885" fmla="*/ 60 w 10000"/>
                <a:gd name="connsiteY9-886" fmla="*/ 2851 h 9997"/>
                <a:gd name="connsiteX10-887" fmla="*/ 60 w 10000"/>
                <a:gd name="connsiteY10-888" fmla="*/ 2884 h 9997"/>
                <a:gd name="connsiteX11-889" fmla="*/ 43 w 10000"/>
                <a:gd name="connsiteY11-890" fmla="*/ 2901 h 9997"/>
                <a:gd name="connsiteX12-891" fmla="*/ 10 w 10000"/>
                <a:gd name="connsiteY12-892" fmla="*/ 3159 h 9997"/>
                <a:gd name="connsiteX13-893" fmla="*/ 192 w 10000"/>
                <a:gd name="connsiteY13-894" fmla="*/ 3345 h 9997"/>
                <a:gd name="connsiteX14-895" fmla="*/ 243 w 10000"/>
                <a:gd name="connsiteY14-896" fmla="*/ 3363 h 9997"/>
                <a:gd name="connsiteX15-897" fmla="*/ 392 w 10000"/>
                <a:gd name="connsiteY15-898" fmla="*/ 3464 h 9997"/>
                <a:gd name="connsiteX16-899" fmla="*/ 541 w 10000"/>
                <a:gd name="connsiteY16-900" fmla="*/ 3585 h 9997"/>
                <a:gd name="connsiteX17-901" fmla="*/ 724 w 10000"/>
                <a:gd name="connsiteY17-902" fmla="*/ 4232 h 9997"/>
                <a:gd name="connsiteX18-903" fmla="*/ 691 w 10000"/>
                <a:gd name="connsiteY18-904" fmla="*/ 4488 h 9997"/>
                <a:gd name="connsiteX19-905" fmla="*/ 640 w 10000"/>
                <a:gd name="connsiteY19-906" fmla="*/ 4711 h 9997"/>
                <a:gd name="connsiteX20-907" fmla="*/ 823 w 10000"/>
                <a:gd name="connsiteY20-908" fmla="*/ 4882 h 9997"/>
                <a:gd name="connsiteX21-909" fmla="*/ 1005 w 10000"/>
                <a:gd name="connsiteY21-910" fmla="*/ 4967 h 9997"/>
                <a:gd name="connsiteX22-911" fmla="*/ 790 w 10000"/>
                <a:gd name="connsiteY22-912" fmla="*/ 5360 h 9997"/>
                <a:gd name="connsiteX23-913" fmla="*/ 790 w 10000"/>
                <a:gd name="connsiteY23-914" fmla="*/ 5411 h 9997"/>
                <a:gd name="connsiteX24-915" fmla="*/ 906 w 10000"/>
                <a:gd name="connsiteY24-916" fmla="*/ 5804 h 9997"/>
                <a:gd name="connsiteX25-917" fmla="*/ 906 w 10000"/>
                <a:gd name="connsiteY25-918" fmla="*/ 5820 h 9997"/>
                <a:gd name="connsiteX26-919" fmla="*/ 906 w 10000"/>
                <a:gd name="connsiteY26-920" fmla="*/ 5854 h 9997"/>
                <a:gd name="connsiteX27-921" fmla="*/ 1022 w 10000"/>
                <a:gd name="connsiteY27-922" fmla="*/ 6400 h 9997"/>
                <a:gd name="connsiteX28-923" fmla="*/ 1122 w 10000"/>
                <a:gd name="connsiteY28-924" fmla="*/ 7494 h 9997"/>
                <a:gd name="connsiteX29-925" fmla="*/ 2151 w 10000"/>
                <a:gd name="connsiteY29-926" fmla="*/ 7732 h 9997"/>
                <a:gd name="connsiteX30-927" fmla="*/ 2731 w 10000"/>
                <a:gd name="connsiteY30-928" fmla="*/ 7664 h 9997"/>
                <a:gd name="connsiteX31-929" fmla="*/ 2748 w 10000"/>
                <a:gd name="connsiteY31-930" fmla="*/ 7664 h 9997"/>
                <a:gd name="connsiteX32-931" fmla="*/ 2764 w 10000"/>
                <a:gd name="connsiteY32-932" fmla="*/ 7664 h 9997"/>
                <a:gd name="connsiteX33-933" fmla="*/ 2865 w 10000"/>
                <a:gd name="connsiteY33-934" fmla="*/ 7647 h 9997"/>
                <a:gd name="connsiteX34-935" fmla="*/ 3445 w 10000"/>
                <a:gd name="connsiteY34-936" fmla="*/ 7937 h 9997"/>
                <a:gd name="connsiteX35-937" fmla="*/ 3660 w 10000"/>
                <a:gd name="connsiteY35-938" fmla="*/ 8296 h 9997"/>
                <a:gd name="connsiteX36-939" fmla="*/ 3677 w 10000"/>
                <a:gd name="connsiteY36-940" fmla="*/ 8312 h 9997"/>
                <a:gd name="connsiteX37-941" fmla="*/ 4406 w 10000"/>
                <a:gd name="connsiteY37-942" fmla="*/ 9919 h 9997"/>
                <a:gd name="connsiteX38-943" fmla="*/ 7548 w 10000"/>
                <a:gd name="connsiteY38-944" fmla="*/ 9414 h 9997"/>
                <a:gd name="connsiteX39-945" fmla="*/ 8225 w 10000"/>
                <a:gd name="connsiteY39-946" fmla="*/ 6573 h 9997"/>
                <a:gd name="connsiteX40-947" fmla="*/ 9319 w 10000"/>
                <a:gd name="connsiteY40-948" fmla="*/ 3788 h 9997"/>
                <a:gd name="connsiteX41-949" fmla="*/ 9319 w 10000"/>
                <a:gd name="connsiteY41-950" fmla="*/ 3772 h 9997"/>
                <a:gd name="connsiteX42-951" fmla="*/ 10000 w 10000"/>
                <a:gd name="connsiteY42-952" fmla="*/ 1690 h 9997"/>
                <a:gd name="connsiteX43-953" fmla="*/ 10000 w 10000"/>
                <a:gd name="connsiteY43-954" fmla="*/ 1451 h 9997"/>
                <a:gd name="connsiteX44-955" fmla="*/ 9785 w 10000"/>
                <a:gd name="connsiteY44-956" fmla="*/ 0 h 9997"/>
                <a:gd name="connsiteX45-957" fmla="*/ 1935 w 10000"/>
                <a:gd name="connsiteY45-958" fmla="*/ 0 h 9997"/>
                <a:gd name="connsiteX46-959" fmla="*/ 1835 w 10000"/>
                <a:gd name="connsiteY46-960" fmla="*/ 187 h 9997"/>
                <a:gd name="connsiteX0-961" fmla="*/ 1835 w 10000"/>
                <a:gd name="connsiteY0-962" fmla="*/ 187 h 10125"/>
                <a:gd name="connsiteX1-963" fmla="*/ 1686 w 10000"/>
                <a:gd name="connsiteY1-964" fmla="*/ 989 h 10125"/>
                <a:gd name="connsiteX2-965" fmla="*/ 1686 w 10000"/>
                <a:gd name="connsiteY2-966" fmla="*/ 1008 h 10125"/>
                <a:gd name="connsiteX3-967" fmla="*/ 1686 w 10000"/>
                <a:gd name="connsiteY3-968" fmla="*/ 1024 h 10125"/>
                <a:gd name="connsiteX4-969" fmla="*/ 1686 w 10000"/>
                <a:gd name="connsiteY4-970" fmla="*/ 1075 h 10125"/>
                <a:gd name="connsiteX5-971" fmla="*/ 1487 w 10000"/>
                <a:gd name="connsiteY5-972" fmla="*/ 1503 h 10125"/>
                <a:gd name="connsiteX6-973" fmla="*/ 1371 w 10000"/>
                <a:gd name="connsiteY6-974" fmla="*/ 1638 h 10125"/>
                <a:gd name="connsiteX7-975" fmla="*/ 972 w 10000"/>
                <a:gd name="connsiteY7-976" fmla="*/ 1947 h 10125"/>
                <a:gd name="connsiteX8-977" fmla="*/ 939 w 10000"/>
                <a:gd name="connsiteY8-978" fmla="*/ 1964 h 10125"/>
                <a:gd name="connsiteX9-979" fmla="*/ 60 w 10000"/>
                <a:gd name="connsiteY9-980" fmla="*/ 2852 h 10125"/>
                <a:gd name="connsiteX10-981" fmla="*/ 60 w 10000"/>
                <a:gd name="connsiteY10-982" fmla="*/ 2885 h 10125"/>
                <a:gd name="connsiteX11-983" fmla="*/ 43 w 10000"/>
                <a:gd name="connsiteY11-984" fmla="*/ 2902 h 10125"/>
                <a:gd name="connsiteX12-985" fmla="*/ 10 w 10000"/>
                <a:gd name="connsiteY12-986" fmla="*/ 3160 h 10125"/>
                <a:gd name="connsiteX13-987" fmla="*/ 192 w 10000"/>
                <a:gd name="connsiteY13-988" fmla="*/ 3346 h 10125"/>
                <a:gd name="connsiteX14-989" fmla="*/ 243 w 10000"/>
                <a:gd name="connsiteY14-990" fmla="*/ 3364 h 10125"/>
                <a:gd name="connsiteX15-991" fmla="*/ 392 w 10000"/>
                <a:gd name="connsiteY15-992" fmla="*/ 3465 h 10125"/>
                <a:gd name="connsiteX16-993" fmla="*/ 541 w 10000"/>
                <a:gd name="connsiteY16-994" fmla="*/ 3586 h 10125"/>
                <a:gd name="connsiteX17-995" fmla="*/ 724 w 10000"/>
                <a:gd name="connsiteY17-996" fmla="*/ 4233 h 10125"/>
                <a:gd name="connsiteX18-997" fmla="*/ 691 w 10000"/>
                <a:gd name="connsiteY18-998" fmla="*/ 4489 h 10125"/>
                <a:gd name="connsiteX19-999" fmla="*/ 640 w 10000"/>
                <a:gd name="connsiteY19-1000" fmla="*/ 4712 h 10125"/>
                <a:gd name="connsiteX20-1001" fmla="*/ 823 w 10000"/>
                <a:gd name="connsiteY20-1002" fmla="*/ 4883 h 10125"/>
                <a:gd name="connsiteX21-1003" fmla="*/ 1005 w 10000"/>
                <a:gd name="connsiteY21-1004" fmla="*/ 4968 h 10125"/>
                <a:gd name="connsiteX22-1005" fmla="*/ 790 w 10000"/>
                <a:gd name="connsiteY22-1006" fmla="*/ 5362 h 10125"/>
                <a:gd name="connsiteX23-1007" fmla="*/ 790 w 10000"/>
                <a:gd name="connsiteY23-1008" fmla="*/ 5413 h 10125"/>
                <a:gd name="connsiteX24-1009" fmla="*/ 906 w 10000"/>
                <a:gd name="connsiteY24-1010" fmla="*/ 5806 h 10125"/>
                <a:gd name="connsiteX25-1011" fmla="*/ 906 w 10000"/>
                <a:gd name="connsiteY25-1012" fmla="*/ 5822 h 10125"/>
                <a:gd name="connsiteX26-1013" fmla="*/ 906 w 10000"/>
                <a:gd name="connsiteY26-1014" fmla="*/ 5856 h 10125"/>
                <a:gd name="connsiteX27-1015" fmla="*/ 1022 w 10000"/>
                <a:gd name="connsiteY27-1016" fmla="*/ 6402 h 10125"/>
                <a:gd name="connsiteX28-1017" fmla="*/ 1122 w 10000"/>
                <a:gd name="connsiteY28-1018" fmla="*/ 7496 h 10125"/>
                <a:gd name="connsiteX29-1019" fmla="*/ 2151 w 10000"/>
                <a:gd name="connsiteY29-1020" fmla="*/ 7734 h 10125"/>
                <a:gd name="connsiteX30-1021" fmla="*/ 2731 w 10000"/>
                <a:gd name="connsiteY30-1022" fmla="*/ 7666 h 10125"/>
                <a:gd name="connsiteX31-1023" fmla="*/ 2748 w 10000"/>
                <a:gd name="connsiteY31-1024" fmla="*/ 7666 h 10125"/>
                <a:gd name="connsiteX32-1025" fmla="*/ 2764 w 10000"/>
                <a:gd name="connsiteY32-1026" fmla="*/ 7666 h 10125"/>
                <a:gd name="connsiteX33-1027" fmla="*/ 2865 w 10000"/>
                <a:gd name="connsiteY33-1028" fmla="*/ 7649 h 10125"/>
                <a:gd name="connsiteX34-1029" fmla="*/ 3445 w 10000"/>
                <a:gd name="connsiteY34-1030" fmla="*/ 7939 h 10125"/>
                <a:gd name="connsiteX35-1031" fmla="*/ 3660 w 10000"/>
                <a:gd name="connsiteY35-1032" fmla="*/ 8298 h 10125"/>
                <a:gd name="connsiteX36-1033" fmla="*/ 3677 w 10000"/>
                <a:gd name="connsiteY36-1034" fmla="*/ 8314 h 10125"/>
                <a:gd name="connsiteX37-1035" fmla="*/ 4406 w 10000"/>
                <a:gd name="connsiteY37-1036" fmla="*/ 9922 h 10125"/>
                <a:gd name="connsiteX38-1037" fmla="*/ 7675 w 10000"/>
                <a:gd name="connsiteY38-1038" fmla="*/ 9732 h 10125"/>
                <a:gd name="connsiteX39-1039" fmla="*/ 8225 w 10000"/>
                <a:gd name="connsiteY39-1040" fmla="*/ 6575 h 10125"/>
                <a:gd name="connsiteX40-1041" fmla="*/ 9319 w 10000"/>
                <a:gd name="connsiteY40-1042" fmla="*/ 3789 h 10125"/>
                <a:gd name="connsiteX41-1043" fmla="*/ 9319 w 10000"/>
                <a:gd name="connsiteY41-1044" fmla="*/ 3773 h 10125"/>
                <a:gd name="connsiteX42-1045" fmla="*/ 10000 w 10000"/>
                <a:gd name="connsiteY42-1046" fmla="*/ 1691 h 10125"/>
                <a:gd name="connsiteX43-1047" fmla="*/ 10000 w 10000"/>
                <a:gd name="connsiteY43-1048" fmla="*/ 1451 h 10125"/>
                <a:gd name="connsiteX44-1049" fmla="*/ 9785 w 10000"/>
                <a:gd name="connsiteY44-1050" fmla="*/ 0 h 10125"/>
                <a:gd name="connsiteX45-1051" fmla="*/ 1935 w 10000"/>
                <a:gd name="connsiteY45-1052" fmla="*/ 0 h 10125"/>
                <a:gd name="connsiteX46-1053" fmla="*/ 1835 w 10000"/>
                <a:gd name="connsiteY46-1054" fmla="*/ 187 h 10125"/>
                <a:gd name="connsiteX0-1055" fmla="*/ 1835 w 10000"/>
                <a:gd name="connsiteY0-1056" fmla="*/ 187 h 10079"/>
                <a:gd name="connsiteX1-1057" fmla="*/ 1686 w 10000"/>
                <a:gd name="connsiteY1-1058" fmla="*/ 989 h 10079"/>
                <a:gd name="connsiteX2-1059" fmla="*/ 1686 w 10000"/>
                <a:gd name="connsiteY2-1060" fmla="*/ 1008 h 10079"/>
                <a:gd name="connsiteX3-1061" fmla="*/ 1686 w 10000"/>
                <a:gd name="connsiteY3-1062" fmla="*/ 1024 h 10079"/>
                <a:gd name="connsiteX4-1063" fmla="*/ 1686 w 10000"/>
                <a:gd name="connsiteY4-1064" fmla="*/ 1075 h 10079"/>
                <a:gd name="connsiteX5-1065" fmla="*/ 1487 w 10000"/>
                <a:gd name="connsiteY5-1066" fmla="*/ 1503 h 10079"/>
                <a:gd name="connsiteX6-1067" fmla="*/ 1371 w 10000"/>
                <a:gd name="connsiteY6-1068" fmla="*/ 1638 h 10079"/>
                <a:gd name="connsiteX7-1069" fmla="*/ 972 w 10000"/>
                <a:gd name="connsiteY7-1070" fmla="*/ 1947 h 10079"/>
                <a:gd name="connsiteX8-1071" fmla="*/ 939 w 10000"/>
                <a:gd name="connsiteY8-1072" fmla="*/ 1964 h 10079"/>
                <a:gd name="connsiteX9-1073" fmla="*/ 60 w 10000"/>
                <a:gd name="connsiteY9-1074" fmla="*/ 2852 h 10079"/>
                <a:gd name="connsiteX10-1075" fmla="*/ 60 w 10000"/>
                <a:gd name="connsiteY10-1076" fmla="*/ 2885 h 10079"/>
                <a:gd name="connsiteX11-1077" fmla="*/ 43 w 10000"/>
                <a:gd name="connsiteY11-1078" fmla="*/ 2902 h 10079"/>
                <a:gd name="connsiteX12-1079" fmla="*/ 10 w 10000"/>
                <a:gd name="connsiteY12-1080" fmla="*/ 3160 h 10079"/>
                <a:gd name="connsiteX13-1081" fmla="*/ 192 w 10000"/>
                <a:gd name="connsiteY13-1082" fmla="*/ 3346 h 10079"/>
                <a:gd name="connsiteX14-1083" fmla="*/ 243 w 10000"/>
                <a:gd name="connsiteY14-1084" fmla="*/ 3364 h 10079"/>
                <a:gd name="connsiteX15-1085" fmla="*/ 392 w 10000"/>
                <a:gd name="connsiteY15-1086" fmla="*/ 3465 h 10079"/>
                <a:gd name="connsiteX16-1087" fmla="*/ 541 w 10000"/>
                <a:gd name="connsiteY16-1088" fmla="*/ 3586 h 10079"/>
                <a:gd name="connsiteX17-1089" fmla="*/ 724 w 10000"/>
                <a:gd name="connsiteY17-1090" fmla="*/ 4233 h 10079"/>
                <a:gd name="connsiteX18-1091" fmla="*/ 691 w 10000"/>
                <a:gd name="connsiteY18-1092" fmla="*/ 4489 h 10079"/>
                <a:gd name="connsiteX19-1093" fmla="*/ 640 w 10000"/>
                <a:gd name="connsiteY19-1094" fmla="*/ 4712 h 10079"/>
                <a:gd name="connsiteX20-1095" fmla="*/ 823 w 10000"/>
                <a:gd name="connsiteY20-1096" fmla="*/ 4883 h 10079"/>
                <a:gd name="connsiteX21-1097" fmla="*/ 1005 w 10000"/>
                <a:gd name="connsiteY21-1098" fmla="*/ 4968 h 10079"/>
                <a:gd name="connsiteX22-1099" fmla="*/ 790 w 10000"/>
                <a:gd name="connsiteY22-1100" fmla="*/ 5362 h 10079"/>
                <a:gd name="connsiteX23-1101" fmla="*/ 790 w 10000"/>
                <a:gd name="connsiteY23-1102" fmla="*/ 5413 h 10079"/>
                <a:gd name="connsiteX24-1103" fmla="*/ 906 w 10000"/>
                <a:gd name="connsiteY24-1104" fmla="*/ 5806 h 10079"/>
                <a:gd name="connsiteX25-1105" fmla="*/ 906 w 10000"/>
                <a:gd name="connsiteY25-1106" fmla="*/ 5822 h 10079"/>
                <a:gd name="connsiteX26-1107" fmla="*/ 906 w 10000"/>
                <a:gd name="connsiteY26-1108" fmla="*/ 5856 h 10079"/>
                <a:gd name="connsiteX27-1109" fmla="*/ 1022 w 10000"/>
                <a:gd name="connsiteY27-1110" fmla="*/ 6402 h 10079"/>
                <a:gd name="connsiteX28-1111" fmla="*/ 1122 w 10000"/>
                <a:gd name="connsiteY28-1112" fmla="*/ 7496 h 10079"/>
                <a:gd name="connsiteX29-1113" fmla="*/ 2151 w 10000"/>
                <a:gd name="connsiteY29-1114" fmla="*/ 7734 h 10079"/>
                <a:gd name="connsiteX30-1115" fmla="*/ 2731 w 10000"/>
                <a:gd name="connsiteY30-1116" fmla="*/ 7666 h 10079"/>
                <a:gd name="connsiteX31-1117" fmla="*/ 2748 w 10000"/>
                <a:gd name="connsiteY31-1118" fmla="*/ 7666 h 10079"/>
                <a:gd name="connsiteX32-1119" fmla="*/ 2764 w 10000"/>
                <a:gd name="connsiteY32-1120" fmla="*/ 7666 h 10079"/>
                <a:gd name="connsiteX33-1121" fmla="*/ 2865 w 10000"/>
                <a:gd name="connsiteY33-1122" fmla="*/ 7649 h 10079"/>
                <a:gd name="connsiteX34-1123" fmla="*/ 3445 w 10000"/>
                <a:gd name="connsiteY34-1124" fmla="*/ 7939 h 10079"/>
                <a:gd name="connsiteX35-1125" fmla="*/ 3660 w 10000"/>
                <a:gd name="connsiteY35-1126" fmla="*/ 8298 h 10079"/>
                <a:gd name="connsiteX36-1127" fmla="*/ 3677 w 10000"/>
                <a:gd name="connsiteY36-1128" fmla="*/ 8314 h 10079"/>
                <a:gd name="connsiteX37-1129" fmla="*/ 4406 w 10000"/>
                <a:gd name="connsiteY37-1130" fmla="*/ 9922 h 10079"/>
                <a:gd name="connsiteX38-1131" fmla="*/ 7675 w 10000"/>
                <a:gd name="connsiteY38-1132" fmla="*/ 9732 h 10079"/>
                <a:gd name="connsiteX39-1133" fmla="*/ 8225 w 10000"/>
                <a:gd name="connsiteY39-1134" fmla="*/ 6575 h 10079"/>
                <a:gd name="connsiteX40-1135" fmla="*/ 9319 w 10000"/>
                <a:gd name="connsiteY40-1136" fmla="*/ 3789 h 10079"/>
                <a:gd name="connsiteX41-1137" fmla="*/ 9319 w 10000"/>
                <a:gd name="connsiteY41-1138" fmla="*/ 3773 h 10079"/>
                <a:gd name="connsiteX42-1139" fmla="*/ 10000 w 10000"/>
                <a:gd name="connsiteY42-1140" fmla="*/ 1691 h 10079"/>
                <a:gd name="connsiteX43-1141" fmla="*/ 10000 w 10000"/>
                <a:gd name="connsiteY43-1142" fmla="*/ 1451 h 10079"/>
                <a:gd name="connsiteX44-1143" fmla="*/ 9785 w 10000"/>
                <a:gd name="connsiteY44-1144" fmla="*/ 0 h 10079"/>
                <a:gd name="connsiteX45-1145" fmla="*/ 1935 w 10000"/>
                <a:gd name="connsiteY45-1146" fmla="*/ 0 h 10079"/>
                <a:gd name="connsiteX46-1147" fmla="*/ 1835 w 10000"/>
                <a:gd name="connsiteY46-1148" fmla="*/ 187 h 10079"/>
                <a:gd name="connsiteX0-1149" fmla="*/ 1835 w 10000"/>
                <a:gd name="connsiteY0-1150" fmla="*/ 187 h 10056"/>
                <a:gd name="connsiteX1-1151" fmla="*/ 1686 w 10000"/>
                <a:gd name="connsiteY1-1152" fmla="*/ 989 h 10056"/>
                <a:gd name="connsiteX2-1153" fmla="*/ 1686 w 10000"/>
                <a:gd name="connsiteY2-1154" fmla="*/ 1008 h 10056"/>
                <a:gd name="connsiteX3-1155" fmla="*/ 1686 w 10000"/>
                <a:gd name="connsiteY3-1156" fmla="*/ 1024 h 10056"/>
                <a:gd name="connsiteX4-1157" fmla="*/ 1686 w 10000"/>
                <a:gd name="connsiteY4-1158" fmla="*/ 1075 h 10056"/>
                <a:gd name="connsiteX5-1159" fmla="*/ 1487 w 10000"/>
                <a:gd name="connsiteY5-1160" fmla="*/ 1503 h 10056"/>
                <a:gd name="connsiteX6-1161" fmla="*/ 1371 w 10000"/>
                <a:gd name="connsiteY6-1162" fmla="*/ 1638 h 10056"/>
                <a:gd name="connsiteX7-1163" fmla="*/ 972 w 10000"/>
                <a:gd name="connsiteY7-1164" fmla="*/ 1947 h 10056"/>
                <a:gd name="connsiteX8-1165" fmla="*/ 939 w 10000"/>
                <a:gd name="connsiteY8-1166" fmla="*/ 1964 h 10056"/>
                <a:gd name="connsiteX9-1167" fmla="*/ 60 w 10000"/>
                <a:gd name="connsiteY9-1168" fmla="*/ 2852 h 10056"/>
                <a:gd name="connsiteX10-1169" fmla="*/ 60 w 10000"/>
                <a:gd name="connsiteY10-1170" fmla="*/ 2885 h 10056"/>
                <a:gd name="connsiteX11-1171" fmla="*/ 43 w 10000"/>
                <a:gd name="connsiteY11-1172" fmla="*/ 2902 h 10056"/>
                <a:gd name="connsiteX12-1173" fmla="*/ 10 w 10000"/>
                <a:gd name="connsiteY12-1174" fmla="*/ 3160 h 10056"/>
                <a:gd name="connsiteX13-1175" fmla="*/ 192 w 10000"/>
                <a:gd name="connsiteY13-1176" fmla="*/ 3346 h 10056"/>
                <a:gd name="connsiteX14-1177" fmla="*/ 243 w 10000"/>
                <a:gd name="connsiteY14-1178" fmla="*/ 3364 h 10056"/>
                <a:gd name="connsiteX15-1179" fmla="*/ 392 w 10000"/>
                <a:gd name="connsiteY15-1180" fmla="*/ 3465 h 10056"/>
                <a:gd name="connsiteX16-1181" fmla="*/ 541 w 10000"/>
                <a:gd name="connsiteY16-1182" fmla="*/ 3586 h 10056"/>
                <a:gd name="connsiteX17-1183" fmla="*/ 724 w 10000"/>
                <a:gd name="connsiteY17-1184" fmla="*/ 4233 h 10056"/>
                <a:gd name="connsiteX18-1185" fmla="*/ 691 w 10000"/>
                <a:gd name="connsiteY18-1186" fmla="*/ 4489 h 10056"/>
                <a:gd name="connsiteX19-1187" fmla="*/ 640 w 10000"/>
                <a:gd name="connsiteY19-1188" fmla="*/ 4712 h 10056"/>
                <a:gd name="connsiteX20-1189" fmla="*/ 823 w 10000"/>
                <a:gd name="connsiteY20-1190" fmla="*/ 4883 h 10056"/>
                <a:gd name="connsiteX21-1191" fmla="*/ 1005 w 10000"/>
                <a:gd name="connsiteY21-1192" fmla="*/ 4968 h 10056"/>
                <a:gd name="connsiteX22-1193" fmla="*/ 790 w 10000"/>
                <a:gd name="connsiteY22-1194" fmla="*/ 5362 h 10056"/>
                <a:gd name="connsiteX23-1195" fmla="*/ 790 w 10000"/>
                <a:gd name="connsiteY23-1196" fmla="*/ 5413 h 10056"/>
                <a:gd name="connsiteX24-1197" fmla="*/ 906 w 10000"/>
                <a:gd name="connsiteY24-1198" fmla="*/ 5806 h 10056"/>
                <a:gd name="connsiteX25-1199" fmla="*/ 906 w 10000"/>
                <a:gd name="connsiteY25-1200" fmla="*/ 5822 h 10056"/>
                <a:gd name="connsiteX26-1201" fmla="*/ 906 w 10000"/>
                <a:gd name="connsiteY26-1202" fmla="*/ 5856 h 10056"/>
                <a:gd name="connsiteX27-1203" fmla="*/ 1022 w 10000"/>
                <a:gd name="connsiteY27-1204" fmla="*/ 6402 h 10056"/>
                <a:gd name="connsiteX28-1205" fmla="*/ 1122 w 10000"/>
                <a:gd name="connsiteY28-1206" fmla="*/ 7496 h 10056"/>
                <a:gd name="connsiteX29-1207" fmla="*/ 2151 w 10000"/>
                <a:gd name="connsiteY29-1208" fmla="*/ 7734 h 10056"/>
                <a:gd name="connsiteX30-1209" fmla="*/ 2731 w 10000"/>
                <a:gd name="connsiteY30-1210" fmla="*/ 7666 h 10056"/>
                <a:gd name="connsiteX31-1211" fmla="*/ 2748 w 10000"/>
                <a:gd name="connsiteY31-1212" fmla="*/ 7666 h 10056"/>
                <a:gd name="connsiteX32-1213" fmla="*/ 2764 w 10000"/>
                <a:gd name="connsiteY32-1214" fmla="*/ 7666 h 10056"/>
                <a:gd name="connsiteX33-1215" fmla="*/ 2865 w 10000"/>
                <a:gd name="connsiteY33-1216" fmla="*/ 7649 h 10056"/>
                <a:gd name="connsiteX34-1217" fmla="*/ 3445 w 10000"/>
                <a:gd name="connsiteY34-1218" fmla="*/ 7939 h 10056"/>
                <a:gd name="connsiteX35-1219" fmla="*/ 3660 w 10000"/>
                <a:gd name="connsiteY35-1220" fmla="*/ 8298 h 10056"/>
                <a:gd name="connsiteX36-1221" fmla="*/ 3677 w 10000"/>
                <a:gd name="connsiteY36-1222" fmla="*/ 8314 h 10056"/>
                <a:gd name="connsiteX37-1223" fmla="*/ 4406 w 10000"/>
                <a:gd name="connsiteY37-1224" fmla="*/ 9922 h 10056"/>
                <a:gd name="connsiteX38-1225" fmla="*/ 7675 w 10000"/>
                <a:gd name="connsiteY38-1226" fmla="*/ 9732 h 10056"/>
                <a:gd name="connsiteX39-1227" fmla="*/ 8225 w 10000"/>
                <a:gd name="connsiteY39-1228" fmla="*/ 6575 h 10056"/>
                <a:gd name="connsiteX40-1229" fmla="*/ 9319 w 10000"/>
                <a:gd name="connsiteY40-1230" fmla="*/ 3789 h 10056"/>
                <a:gd name="connsiteX41-1231" fmla="*/ 9319 w 10000"/>
                <a:gd name="connsiteY41-1232" fmla="*/ 3773 h 10056"/>
                <a:gd name="connsiteX42-1233" fmla="*/ 10000 w 10000"/>
                <a:gd name="connsiteY42-1234" fmla="*/ 1691 h 10056"/>
                <a:gd name="connsiteX43-1235" fmla="*/ 10000 w 10000"/>
                <a:gd name="connsiteY43-1236" fmla="*/ 1451 h 10056"/>
                <a:gd name="connsiteX44-1237" fmla="*/ 9785 w 10000"/>
                <a:gd name="connsiteY44-1238" fmla="*/ 0 h 10056"/>
                <a:gd name="connsiteX45-1239" fmla="*/ 1935 w 10000"/>
                <a:gd name="connsiteY45-1240" fmla="*/ 0 h 10056"/>
                <a:gd name="connsiteX46-1241" fmla="*/ 1835 w 10000"/>
                <a:gd name="connsiteY46-1242" fmla="*/ 187 h 1005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56">
                  <a:moveTo>
                    <a:pt x="1835" y="187"/>
                  </a:moveTo>
                  <a:cubicBezTo>
                    <a:pt x="1802" y="256"/>
                    <a:pt x="1686" y="615"/>
                    <a:pt x="1686" y="989"/>
                  </a:cubicBezTo>
                  <a:lnTo>
                    <a:pt x="1686" y="1008"/>
                  </a:lnTo>
                  <a:lnTo>
                    <a:pt x="1686" y="1024"/>
                  </a:lnTo>
                  <a:lnTo>
                    <a:pt x="1686" y="1075"/>
                  </a:lnTo>
                  <a:cubicBezTo>
                    <a:pt x="1653" y="1161"/>
                    <a:pt x="1604" y="1314"/>
                    <a:pt x="1487" y="1503"/>
                  </a:cubicBezTo>
                  <a:cubicBezTo>
                    <a:pt x="1454" y="1537"/>
                    <a:pt x="1404" y="1588"/>
                    <a:pt x="1371" y="1638"/>
                  </a:cubicBezTo>
                  <a:cubicBezTo>
                    <a:pt x="1271" y="1742"/>
                    <a:pt x="1139" y="1844"/>
                    <a:pt x="972" y="1947"/>
                  </a:cubicBezTo>
                  <a:cubicBezTo>
                    <a:pt x="956" y="1947"/>
                    <a:pt x="956" y="1964"/>
                    <a:pt x="939" y="1964"/>
                  </a:cubicBezTo>
                  <a:cubicBezTo>
                    <a:pt x="640" y="2185"/>
                    <a:pt x="126" y="2613"/>
                    <a:pt x="60" y="2852"/>
                  </a:cubicBezTo>
                  <a:lnTo>
                    <a:pt x="60" y="2885"/>
                  </a:lnTo>
                  <a:cubicBezTo>
                    <a:pt x="54" y="2890"/>
                    <a:pt x="49" y="2897"/>
                    <a:pt x="43" y="2902"/>
                  </a:cubicBezTo>
                  <a:cubicBezTo>
                    <a:pt x="43" y="2902"/>
                    <a:pt x="-23" y="3038"/>
                    <a:pt x="10" y="3160"/>
                  </a:cubicBezTo>
                  <a:cubicBezTo>
                    <a:pt x="27" y="3227"/>
                    <a:pt x="93" y="3295"/>
                    <a:pt x="192" y="3346"/>
                  </a:cubicBezTo>
                  <a:cubicBezTo>
                    <a:pt x="209" y="3364"/>
                    <a:pt x="226" y="3364"/>
                    <a:pt x="243" y="3364"/>
                  </a:cubicBezTo>
                  <a:cubicBezTo>
                    <a:pt x="293" y="3397"/>
                    <a:pt x="342" y="3432"/>
                    <a:pt x="392" y="3465"/>
                  </a:cubicBezTo>
                  <a:cubicBezTo>
                    <a:pt x="458" y="3500"/>
                    <a:pt x="508" y="3551"/>
                    <a:pt x="541" y="3586"/>
                  </a:cubicBezTo>
                  <a:cubicBezTo>
                    <a:pt x="757" y="3789"/>
                    <a:pt x="757" y="4029"/>
                    <a:pt x="724" y="4233"/>
                  </a:cubicBezTo>
                  <a:cubicBezTo>
                    <a:pt x="724" y="4319"/>
                    <a:pt x="707" y="4422"/>
                    <a:pt x="691" y="4489"/>
                  </a:cubicBezTo>
                  <a:cubicBezTo>
                    <a:pt x="674" y="4559"/>
                    <a:pt x="640" y="4660"/>
                    <a:pt x="640" y="4712"/>
                  </a:cubicBezTo>
                  <a:cubicBezTo>
                    <a:pt x="674" y="4764"/>
                    <a:pt x="790" y="4866"/>
                    <a:pt x="823" y="4883"/>
                  </a:cubicBezTo>
                  <a:lnTo>
                    <a:pt x="1005" y="4968"/>
                  </a:lnTo>
                  <a:cubicBezTo>
                    <a:pt x="933" y="5099"/>
                    <a:pt x="862" y="5232"/>
                    <a:pt x="790" y="5362"/>
                  </a:cubicBezTo>
                  <a:lnTo>
                    <a:pt x="790" y="5413"/>
                  </a:lnTo>
                  <a:cubicBezTo>
                    <a:pt x="939" y="5549"/>
                    <a:pt x="923" y="5737"/>
                    <a:pt x="906" y="5806"/>
                  </a:cubicBezTo>
                  <a:lnTo>
                    <a:pt x="906" y="5822"/>
                  </a:lnTo>
                  <a:lnTo>
                    <a:pt x="906" y="5856"/>
                  </a:lnTo>
                  <a:cubicBezTo>
                    <a:pt x="972" y="5993"/>
                    <a:pt x="1072" y="6216"/>
                    <a:pt x="1022" y="6402"/>
                  </a:cubicBezTo>
                  <a:cubicBezTo>
                    <a:pt x="972" y="6589"/>
                    <a:pt x="840" y="7205"/>
                    <a:pt x="1122" y="7496"/>
                  </a:cubicBezTo>
                  <a:cubicBezTo>
                    <a:pt x="1255" y="7631"/>
                    <a:pt x="1653" y="7734"/>
                    <a:pt x="2151" y="7734"/>
                  </a:cubicBezTo>
                  <a:cubicBezTo>
                    <a:pt x="2450" y="7734"/>
                    <a:pt x="2682" y="7700"/>
                    <a:pt x="2731" y="7666"/>
                  </a:cubicBezTo>
                  <a:lnTo>
                    <a:pt x="2748" y="7666"/>
                  </a:lnTo>
                  <a:lnTo>
                    <a:pt x="2764" y="7666"/>
                  </a:lnTo>
                  <a:cubicBezTo>
                    <a:pt x="2781" y="7666"/>
                    <a:pt x="2814" y="7649"/>
                    <a:pt x="2865" y="7649"/>
                  </a:cubicBezTo>
                  <a:cubicBezTo>
                    <a:pt x="2964" y="7649"/>
                    <a:pt x="3229" y="7683"/>
                    <a:pt x="3445" y="7939"/>
                  </a:cubicBezTo>
                  <a:cubicBezTo>
                    <a:pt x="3495" y="8024"/>
                    <a:pt x="3578" y="8144"/>
                    <a:pt x="3660" y="8298"/>
                  </a:cubicBezTo>
                  <a:cubicBezTo>
                    <a:pt x="3666" y="8303"/>
                    <a:pt x="3553" y="8043"/>
                    <a:pt x="3677" y="8314"/>
                  </a:cubicBezTo>
                  <a:cubicBezTo>
                    <a:pt x="3801" y="8585"/>
                    <a:pt x="3740" y="9686"/>
                    <a:pt x="4406" y="9922"/>
                  </a:cubicBezTo>
                  <a:cubicBezTo>
                    <a:pt x="5072" y="10158"/>
                    <a:pt x="7248" y="10076"/>
                    <a:pt x="7675" y="9732"/>
                  </a:cubicBezTo>
                  <a:cubicBezTo>
                    <a:pt x="7973" y="9492"/>
                    <a:pt x="7951" y="7565"/>
                    <a:pt x="8225" y="6575"/>
                  </a:cubicBezTo>
                  <a:cubicBezTo>
                    <a:pt x="8499" y="5585"/>
                    <a:pt x="9073" y="4125"/>
                    <a:pt x="9319" y="3789"/>
                  </a:cubicBezTo>
                  <a:lnTo>
                    <a:pt x="9319" y="3773"/>
                  </a:lnTo>
                  <a:cubicBezTo>
                    <a:pt x="9718" y="3160"/>
                    <a:pt x="9950" y="2425"/>
                    <a:pt x="10000" y="1691"/>
                  </a:cubicBezTo>
                  <a:lnTo>
                    <a:pt x="10000" y="1451"/>
                  </a:lnTo>
                  <a:cubicBezTo>
                    <a:pt x="10000" y="1058"/>
                    <a:pt x="9950" y="529"/>
                    <a:pt x="9785" y="0"/>
                  </a:cubicBezTo>
                  <a:lnTo>
                    <a:pt x="1935" y="0"/>
                  </a:lnTo>
                  <a:cubicBezTo>
                    <a:pt x="1885" y="101"/>
                    <a:pt x="1852" y="171"/>
                    <a:pt x="1835" y="187"/>
                  </a:cubicBezTo>
                  <a:close/>
                </a:path>
              </a:pathLst>
            </a:custGeom>
            <a:pattFill prst="pct20">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sp>
          <p:nvSpPr>
            <p:cNvPr id="4" name="Freeform 6"/>
            <p:cNvSpPr/>
            <p:nvPr/>
          </p:nvSpPr>
          <p:spPr bwMode="auto">
            <a:xfrm>
              <a:off x="4447795" y="3244739"/>
              <a:ext cx="1631950" cy="950913"/>
            </a:xfrm>
            <a:custGeom>
              <a:avLst/>
              <a:gdLst>
                <a:gd name="T0" fmla="*/ 129 w 434"/>
                <a:gd name="T1" fmla="*/ 253 h 253"/>
                <a:gd name="T2" fmla="*/ 255 w 434"/>
                <a:gd name="T3" fmla="*/ 236 h 253"/>
                <a:gd name="T4" fmla="*/ 288 w 434"/>
                <a:gd name="T5" fmla="*/ 222 h 253"/>
                <a:gd name="T6" fmla="*/ 317 w 434"/>
                <a:gd name="T7" fmla="*/ 208 h 253"/>
                <a:gd name="T8" fmla="*/ 384 w 434"/>
                <a:gd name="T9" fmla="*/ 156 h 253"/>
                <a:gd name="T10" fmla="*/ 393 w 434"/>
                <a:gd name="T11" fmla="*/ 147 h 253"/>
                <a:gd name="T12" fmla="*/ 402 w 434"/>
                <a:gd name="T13" fmla="*/ 136 h 253"/>
                <a:gd name="T14" fmla="*/ 409 w 434"/>
                <a:gd name="T15" fmla="*/ 125 h 253"/>
                <a:gd name="T16" fmla="*/ 421 w 434"/>
                <a:gd name="T17" fmla="*/ 94 h 253"/>
                <a:gd name="T18" fmla="*/ 421 w 434"/>
                <a:gd name="T19" fmla="*/ 93 h 253"/>
                <a:gd name="T20" fmla="*/ 432 w 434"/>
                <a:gd name="T21" fmla="*/ 6 h 253"/>
                <a:gd name="T22" fmla="*/ 432 w 434"/>
                <a:gd name="T23" fmla="*/ 5 h 253"/>
                <a:gd name="T24" fmla="*/ 433 w 434"/>
                <a:gd name="T25" fmla="*/ 4 h 253"/>
                <a:gd name="T26" fmla="*/ 433 w 434"/>
                <a:gd name="T27" fmla="*/ 0 h 253"/>
                <a:gd name="T28" fmla="*/ 0 w 434"/>
                <a:gd name="T29" fmla="*/ 191 h 253"/>
                <a:gd name="T30" fmla="*/ 129 w 434"/>
                <a:gd name="T3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253">
                  <a:moveTo>
                    <a:pt x="129" y="253"/>
                  </a:moveTo>
                  <a:cubicBezTo>
                    <a:pt x="168" y="252"/>
                    <a:pt x="218" y="249"/>
                    <a:pt x="255" y="236"/>
                  </a:cubicBezTo>
                  <a:cubicBezTo>
                    <a:pt x="266" y="232"/>
                    <a:pt x="277" y="227"/>
                    <a:pt x="288" y="222"/>
                  </a:cubicBezTo>
                  <a:cubicBezTo>
                    <a:pt x="305" y="215"/>
                    <a:pt x="316" y="209"/>
                    <a:pt x="317" y="208"/>
                  </a:cubicBezTo>
                  <a:cubicBezTo>
                    <a:pt x="329" y="201"/>
                    <a:pt x="359" y="182"/>
                    <a:pt x="384" y="156"/>
                  </a:cubicBezTo>
                  <a:cubicBezTo>
                    <a:pt x="387" y="153"/>
                    <a:pt x="390" y="150"/>
                    <a:pt x="393" y="147"/>
                  </a:cubicBezTo>
                  <a:cubicBezTo>
                    <a:pt x="396" y="143"/>
                    <a:pt x="399" y="139"/>
                    <a:pt x="402" y="136"/>
                  </a:cubicBezTo>
                  <a:cubicBezTo>
                    <a:pt x="404" y="132"/>
                    <a:pt x="406" y="129"/>
                    <a:pt x="409" y="125"/>
                  </a:cubicBezTo>
                  <a:cubicBezTo>
                    <a:pt x="415" y="115"/>
                    <a:pt x="419" y="104"/>
                    <a:pt x="421" y="94"/>
                  </a:cubicBezTo>
                  <a:cubicBezTo>
                    <a:pt x="421" y="93"/>
                    <a:pt x="421" y="93"/>
                    <a:pt x="421" y="93"/>
                  </a:cubicBezTo>
                  <a:cubicBezTo>
                    <a:pt x="430" y="65"/>
                    <a:pt x="434" y="35"/>
                    <a:pt x="432" y="6"/>
                  </a:cubicBezTo>
                  <a:cubicBezTo>
                    <a:pt x="432" y="5"/>
                    <a:pt x="432" y="5"/>
                    <a:pt x="432" y="5"/>
                  </a:cubicBezTo>
                  <a:cubicBezTo>
                    <a:pt x="433" y="4"/>
                    <a:pt x="433" y="4"/>
                    <a:pt x="433" y="4"/>
                  </a:cubicBezTo>
                  <a:cubicBezTo>
                    <a:pt x="433" y="3"/>
                    <a:pt x="433" y="1"/>
                    <a:pt x="433" y="0"/>
                  </a:cubicBezTo>
                  <a:cubicBezTo>
                    <a:pt x="0" y="191"/>
                    <a:pt x="0" y="191"/>
                    <a:pt x="0" y="191"/>
                  </a:cubicBezTo>
                  <a:cubicBezTo>
                    <a:pt x="29" y="224"/>
                    <a:pt x="71" y="252"/>
                    <a:pt x="129" y="253"/>
                  </a:cubicBezTo>
                  <a:close/>
                </a:path>
              </a:pathLst>
            </a:custGeom>
            <a:pattFill prst="pct25">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grpSp>
      <p:sp>
        <p:nvSpPr>
          <p:cNvPr id="5" name="任意多边形 4"/>
          <p:cNvSpPr/>
          <p:nvPr/>
        </p:nvSpPr>
        <p:spPr>
          <a:xfrm rot="15847239">
            <a:off x="4025313" y="3017932"/>
            <a:ext cx="1321092" cy="1267957"/>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 name="任意多边形 5"/>
          <p:cNvSpPr/>
          <p:nvPr/>
        </p:nvSpPr>
        <p:spPr>
          <a:xfrm rot="5752761" flipH="1">
            <a:off x="6732934" y="2633678"/>
            <a:ext cx="1321092" cy="1267957"/>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 name="任意多边形 6"/>
          <p:cNvSpPr/>
          <p:nvPr/>
        </p:nvSpPr>
        <p:spPr>
          <a:xfrm rot="5400000" flipH="1">
            <a:off x="5386304" y="3205513"/>
            <a:ext cx="1332144" cy="1285594"/>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 name="connsiteX0-1009" fmla="*/ 7176431 w 7385288"/>
              <a:gd name="connsiteY0-1010" fmla="*/ 694373 h 3416097"/>
              <a:gd name="connsiteX1-1011" fmla="*/ 4907130 w 7385288"/>
              <a:gd name="connsiteY1-1012" fmla="*/ 10137 h 3416097"/>
              <a:gd name="connsiteX2-1013" fmla="*/ 1846447 w 7385288"/>
              <a:gd name="connsiteY2-1014" fmla="*/ 372248 h 3416097"/>
              <a:gd name="connsiteX3-1015" fmla="*/ 1567844 w 7385288"/>
              <a:gd name="connsiteY3-1016" fmla="*/ 1513400 h 3416097"/>
              <a:gd name="connsiteX4-1017" fmla="*/ -2 w 7385288"/>
              <a:gd name="connsiteY4-1018" fmla="*/ 2339261 h 3416097"/>
              <a:gd name="connsiteX5-1019" fmla="*/ 1755793 w 7385288"/>
              <a:gd name="connsiteY5-1020" fmla="*/ 2517494 h 3416097"/>
              <a:gd name="connsiteX6-1021" fmla="*/ 6669625 w 7385288"/>
              <a:gd name="connsiteY6-1022" fmla="*/ 3066357 h 3416097"/>
              <a:gd name="connsiteX7-1023" fmla="*/ 7176431 w 7385288"/>
              <a:gd name="connsiteY7-1024" fmla="*/ 694373 h 3416097"/>
              <a:gd name="connsiteX0-1025" fmla="*/ 7176431 w 7385288"/>
              <a:gd name="connsiteY0-1026" fmla="*/ 694373 h 3416097"/>
              <a:gd name="connsiteX1-1027" fmla="*/ 4907130 w 7385288"/>
              <a:gd name="connsiteY1-1028" fmla="*/ 10137 h 3416097"/>
              <a:gd name="connsiteX2-1029" fmla="*/ 1846447 w 7385288"/>
              <a:gd name="connsiteY2-1030" fmla="*/ 372248 h 3416097"/>
              <a:gd name="connsiteX3-1031" fmla="*/ 1567844 w 7385288"/>
              <a:gd name="connsiteY3-1032" fmla="*/ 1513400 h 3416097"/>
              <a:gd name="connsiteX4-1033" fmla="*/ -2 w 7385288"/>
              <a:gd name="connsiteY4-1034" fmla="*/ 2339261 h 3416097"/>
              <a:gd name="connsiteX5-1035" fmla="*/ 1755793 w 7385288"/>
              <a:gd name="connsiteY5-1036" fmla="*/ 2517494 h 3416097"/>
              <a:gd name="connsiteX6-1037" fmla="*/ 6669625 w 7385288"/>
              <a:gd name="connsiteY6-1038" fmla="*/ 3066357 h 3416097"/>
              <a:gd name="connsiteX7-1039" fmla="*/ 7176431 w 7385288"/>
              <a:gd name="connsiteY7-1040" fmla="*/ 694373 h 3416097"/>
              <a:gd name="connsiteX0-1041" fmla="*/ 7176431 w 7385288"/>
              <a:gd name="connsiteY0-1042" fmla="*/ 694373 h 3416097"/>
              <a:gd name="connsiteX1-1043" fmla="*/ 4907130 w 7385288"/>
              <a:gd name="connsiteY1-1044" fmla="*/ 10137 h 3416097"/>
              <a:gd name="connsiteX2-1045" fmla="*/ 1846447 w 7385288"/>
              <a:gd name="connsiteY2-1046" fmla="*/ 372248 h 3416097"/>
              <a:gd name="connsiteX3-1047" fmla="*/ 1567844 w 7385288"/>
              <a:gd name="connsiteY3-1048" fmla="*/ 1513400 h 3416097"/>
              <a:gd name="connsiteX4-1049" fmla="*/ -2 w 7385288"/>
              <a:gd name="connsiteY4-1050" fmla="*/ 2339261 h 3416097"/>
              <a:gd name="connsiteX5-1051" fmla="*/ 1755793 w 7385288"/>
              <a:gd name="connsiteY5-1052" fmla="*/ 2517494 h 3416097"/>
              <a:gd name="connsiteX6-1053" fmla="*/ 6669625 w 7385288"/>
              <a:gd name="connsiteY6-1054" fmla="*/ 3066357 h 3416097"/>
              <a:gd name="connsiteX7-1055" fmla="*/ 7176431 w 7385288"/>
              <a:gd name="connsiteY7-1056" fmla="*/ 694373 h 3416097"/>
              <a:gd name="connsiteX0-1057" fmla="*/ 6998907 w 7207764"/>
              <a:gd name="connsiteY0-1058" fmla="*/ 694373 h 3416097"/>
              <a:gd name="connsiteX1-1059" fmla="*/ 4729606 w 7207764"/>
              <a:gd name="connsiteY1-1060" fmla="*/ 10137 h 3416097"/>
              <a:gd name="connsiteX2-1061" fmla="*/ 1668923 w 7207764"/>
              <a:gd name="connsiteY2-1062" fmla="*/ 372248 h 3416097"/>
              <a:gd name="connsiteX3-1063" fmla="*/ 1390320 w 7207764"/>
              <a:gd name="connsiteY3-1064" fmla="*/ 1513400 h 3416097"/>
              <a:gd name="connsiteX4-1065" fmla="*/ 0 w 7207764"/>
              <a:gd name="connsiteY4-1066" fmla="*/ 2136378 h 3416097"/>
              <a:gd name="connsiteX5-1067" fmla="*/ 1578269 w 7207764"/>
              <a:gd name="connsiteY5-1068" fmla="*/ 2517494 h 3416097"/>
              <a:gd name="connsiteX6-1069" fmla="*/ 6492101 w 7207764"/>
              <a:gd name="connsiteY6-1070" fmla="*/ 3066357 h 3416097"/>
              <a:gd name="connsiteX7-1071" fmla="*/ 6998907 w 7207764"/>
              <a:gd name="connsiteY7-1072" fmla="*/ 694373 h 3416097"/>
              <a:gd name="connsiteX0-1073" fmla="*/ 6998907 w 7207764"/>
              <a:gd name="connsiteY0-1074" fmla="*/ 694373 h 3416097"/>
              <a:gd name="connsiteX1-1075" fmla="*/ 4729606 w 7207764"/>
              <a:gd name="connsiteY1-1076" fmla="*/ 10137 h 3416097"/>
              <a:gd name="connsiteX2-1077" fmla="*/ 1668923 w 7207764"/>
              <a:gd name="connsiteY2-1078" fmla="*/ 372248 h 3416097"/>
              <a:gd name="connsiteX3-1079" fmla="*/ 1390320 w 7207764"/>
              <a:gd name="connsiteY3-1080" fmla="*/ 1513400 h 3416097"/>
              <a:gd name="connsiteX4-1081" fmla="*/ 0 w 7207764"/>
              <a:gd name="connsiteY4-1082" fmla="*/ 2136378 h 3416097"/>
              <a:gd name="connsiteX5-1083" fmla="*/ 1578269 w 7207764"/>
              <a:gd name="connsiteY5-1084" fmla="*/ 2517494 h 3416097"/>
              <a:gd name="connsiteX6-1085" fmla="*/ 6492101 w 7207764"/>
              <a:gd name="connsiteY6-1086" fmla="*/ 3066357 h 3416097"/>
              <a:gd name="connsiteX7-1087" fmla="*/ 6998907 w 7207764"/>
              <a:gd name="connsiteY7-1088" fmla="*/ 694373 h 3416097"/>
              <a:gd name="connsiteX0-1089" fmla="*/ 6998907 w 7207764"/>
              <a:gd name="connsiteY0-1090" fmla="*/ 694373 h 3416097"/>
              <a:gd name="connsiteX1-1091" fmla="*/ 4729606 w 7207764"/>
              <a:gd name="connsiteY1-1092" fmla="*/ 10137 h 3416097"/>
              <a:gd name="connsiteX2-1093" fmla="*/ 1668923 w 7207764"/>
              <a:gd name="connsiteY2-1094" fmla="*/ 372248 h 3416097"/>
              <a:gd name="connsiteX3-1095" fmla="*/ 1390320 w 7207764"/>
              <a:gd name="connsiteY3-1096" fmla="*/ 1513400 h 3416097"/>
              <a:gd name="connsiteX4-1097" fmla="*/ 0 w 7207764"/>
              <a:gd name="connsiteY4-1098" fmla="*/ 2136378 h 3416097"/>
              <a:gd name="connsiteX5-1099" fmla="*/ 1578269 w 7207764"/>
              <a:gd name="connsiteY5-1100" fmla="*/ 2517494 h 3416097"/>
              <a:gd name="connsiteX6-1101" fmla="*/ 6492101 w 7207764"/>
              <a:gd name="connsiteY6-1102" fmla="*/ 3066357 h 3416097"/>
              <a:gd name="connsiteX7-1103" fmla="*/ 6998907 w 7207764"/>
              <a:gd name="connsiteY7-1104" fmla="*/ 694373 h 3416097"/>
              <a:gd name="connsiteX0-1105" fmla="*/ 6998907 w 7207764"/>
              <a:gd name="connsiteY0-1106" fmla="*/ 694373 h 3416097"/>
              <a:gd name="connsiteX1-1107" fmla="*/ 4729606 w 7207764"/>
              <a:gd name="connsiteY1-1108" fmla="*/ 10137 h 3416097"/>
              <a:gd name="connsiteX2-1109" fmla="*/ 1668923 w 7207764"/>
              <a:gd name="connsiteY2-1110" fmla="*/ 372248 h 3416097"/>
              <a:gd name="connsiteX3-1111" fmla="*/ 1390320 w 7207764"/>
              <a:gd name="connsiteY3-1112" fmla="*/ 1513400 h 3416097"/>
              <a:gd name="connsiteX4-1113" fmla="*/ 0 w 7207764"/>
              <a:gd name="connsiteY4-1114" fmla="*/ 2136378 h 3416097"/>
              <a:gd name="connsiteX5-1115" fmla="*/ 1578269 w 7207764"/>
              <a:gd name="connsiteY5-1116" fmla="*/ 2517494 h 3416097"/>
              <a:gd name="connsiteX6-1117" fmla="*/ 6492101 w 7207764"/>
              <a:gd name="connsiteY6-1118" fmla="*/ 3066357 h 3416097"/>
              <a:gd name="connsiteX7-1119" fmla="*/ 6998907 w 7207764"/>
              <a:gd name="connsiteY7-1120" fmla="*/ 694373 h 3416097"/>
              <a:gd name="connsiteX0-1121" fmla="*/ 6998907 w 7207764"/>
              <a:gd name="connsiteY0-1122" fmla="*/ 694373 h 3416097"/>
              <a:gd name="connsiteX1-1123" fmla="*/ 4729606 w 7207764"/>
              <a:gd name="connsiteY1-1124" fmla="*/ 10137 h 3416097"/>
              <a:gd name="connsiteX2-1125" fmla="*/ 1668923 w 7207764"/>
              <a:gd name="connsiteY2-1126" fmla="*/ 372248 h 3416097"/>
              <a:gd name="connsiteX3-1127" fmla="*/ 1390320 w 7207764"/>
              <a:gd name="connsiteY3-1128" fmla="*/ 1513400 h 3416097"/>
              <a:gd name="connsiteX4-1129" fmla="*/ 0 w 7207764"/>
              <a:gd name="connsiteY4-1130" fmla="*/ 2136378 h 3416097"/>
              <a:gd name="connsiteX5-1131" fmla="*/ 1578269 w 7207764"/>
              <a:gd name="connsiteY5-1132" fmla="*/ 2517494 h 3416097"/>
              <a:gd name="connsiteX6-1133" fmla="*/ 6492101 w 7207764"/>
              <a:gd name="connsiteY6-1134" fmla="*/ 3066357 h 3416097"/>
              <a:gd name="connsiteX7-1135" fmla="*/ 6998907 w 7207764"/>
              <a:gd name="connsiteY7-1136" fmla="*/ 694373 h 3416097"/>
              <a:gd name="connsiteX0-1137" fmla="*/ 6998907 w 7207764"/>
              <a:gd name="connsiteY0-1138" fmla="*/ 694373 h 3369434"/>
              <a:gd name="connsiteX1-1139" fmla="*/ 4729606 w 7207764"/>
              <a:gd name="connsiteY1-1140" fmla="*/ 10137 h 3369434"/>
              <a:gd name="connsiteX2-1141" fmla="*/ 1668923 w 7207764"/>
              <a:gd name="connsiteY2-1142" fmla="*/ 372248 h 3369434"/>
              <a:gd name="connsiteX3-1143" fmla="*/ 1390320 w 7207764"/>
              <a:gd name="connsiteY3-1144" fmla="*/ 1513400 h 3369434"/>
              <a:gd name="connsiteX4-1145" fmla="*/ 0 w 7207764"/>
              <a:gd name="connsiteY4-1146" fmla="*/ 2136378 h 3369434"/>
              <a:gd name="connsiteX5-1147" fmla="*/ 1578266 w 7207764"/>
              <a:gd name="connsiteY5-1148" fmla="*/ 2430540 h 3369434"/>
              <a:gd name="connsiteX6-1149" fmla="*/ 6492101 w 7207764"/>
              <a:gd name="connsiteY6-1150" fmla="*/ 3066357 h 3369434"/>
              <a:gd name="connsiteX7-1151" fmla="*/ 6998907 w 7207764"/>
              <a:gd name="connsiteY7-1152" fmla="*/ 694373 h 3369434"/>
              <a:gd name="connsiteX0-1153" fmla="*/ 6998907 w 7327734"/>
              <a:gd name="connsiteY0-1154" fmla="*/ 694373 h 3463614"/>
              <a:gd name="connsiteX1-1155" fmla="*/ 4729606 w 7327734"/>
              <a:gd name="connsiteY1-1156" fmla="*/ 10137 h 3463614"/>
              <a:gd name="connsiteX2-1157" fmla="*/ 1668923 w 7327734"/>
              <a:gd name="connsiteY2-1158" fmla="*/ 372248 h 3463614"/>
              <a:gd name="connsiteX3-1159" fmla="*/ 1390320 w 7327734"/>
              <a:gd name="connsiteY3-1160" fmla="*/ 1513400 h 3463614"/>
              <a:gd name="connsiteX4-1161" fmla="*/ 0 w 7327734"/>
              <a:gd name="connsiteY4-1162" fmla="*/ 2136378 h 3463614"/>
              <a:gd name="connsiteX5-1163" fmla="*/ 1578266 w 7327734"/>
              <a:gd name="connsiteY5-1164" fmla="*/ 2430540 h 3463614"/>
              <a:gd name="connsiteX6-1165" fmla="*/ 6492101 w 7327734"/>
              <a:gd name="connsiteY6-1166" fmla="*/ 3066357 h 3463614"/>
              <a:gd name="connsiteX7-1167" fmla="*/ 6998907 w 7327734"/>
              <a:gd name="connsiteY7-1168" fmla="*/ 694373 h 3463614"/>
              <a:gd name="connsiteX0-1169" fmla="*/ 6998907 w 7327740"/>
              <a:gd name="connsiteY0-1170" fmla="*/ 694373 h 3463614"/>
              <a:gd name="connsiteX1-1171" fmla="*/ 4729606 w 7327740"/>
              <a:gd name="connsiteY1-1172" fmla="*/ 10137 h 3463614"/>
              <a:gd name="connsiteX2-1173" fmla="*/ 1668923 w 7327740"/>
              <a:gd name="connsiteY2-1174" fmla="*/ 372248 h 3463614"/>
              <a:gd name="connsiteX3-1175" fmla="*/ 1390320 w 7327740"/>
              <a:gd name="connsiteY3-1176" fmla="*/ 1513400 h 3463614"/>
              <a:gd name="connsiteX4-1177" fmla="*/ 0 w 7327740"/>
              <a:gd name="connsiteY4-1178" fmla="*/ 2136378 h 3463614"/>
              <a:gd name="connsiteX5-1179" fmla="*/ 1578266 w 7327740"/>
              <a:gd name="connsiteY5-1180" fmla="*/ 2430540 h 3463614"/>
              <a:gd name="connsiteX6-1181" fmla="*/ 6492101 w 7327740"/>
              <a:gd name="connsiteY6-1182" fmla="*/ 3066357 h 3463614"/>
              <a:gd name="connsiteX7-1183" fmla="*/ 6998907 w 7327740"/>
              <a:gd name="connsiteY7-1184" fmla="*/ 694373 h 3463614"/>
              <a:gd name="connsiteX0-1185" fmla="*/ 6998907 w 7327734"/>
              <a:gd name="connsiteY0-1186" fmla="*/ 694373 h 3463614"/>
              <a:gd name="connsiteX1-1187" fmla="*/ 4729606 w 7327734"/>
              <a:gd name="connsiteY1-1188" fmla="*/ 10137 h 3463614"/>
              <a:gd name="connsiteX2-1189" fmla="*/ 1668923 w 7327734"/>
              <a:gd name="connsiteY2-1190" fmla="*/ 372248 h 3463614"/>
              <a:gd name="connsiteX3-1191" fmla="*/ 1390320 w 7327734"/>
              <a:gd name="connsiteY3-1192" fmla="*/ 1513400 h 3463614"/>
              <a:gd name="connsiteX4-1193" fmla="*/ 0 w 7327734"/>
              <a:gd name="connsiteY4-1194" fmla="*/ 2136378 h 3463614"/>
              <a:gd name="connsiteX5-1195" fmla="*/ 1578266 w 7327734"/>
              <a:gd name="connsiteY5-1196" fmla="*/ 2430540 h 3463614"/>
              <a:gd name="connsiteX6-1197" fmla="*/ 6492101 w 7327734"/>
              <a:gd name="connsiteY6-1198" fmla="*/ 3066357 h 3463614"/>
              <a:gd name="connsiteX7-1199" fmla="*/ 6998907 w 7327734"/>
              <a:gd name="connsiteY7-1200" fmla="*/ 694373 h 346361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327734" h="3463614">
                <a:moveTo>
                  <a:pt x="6998907" y="694373"/>
                </a:moveTo>
                <a:cubicBezTo>
                  <a:pt x="6705158" y="185003"/>
                  <a:pt x="5617937" y="63825"/>
                  <a:pt x="4729606" y="10137"/>
                </a:cubicBezTo>
                <a:cubicBezTo>
                  <a:pt x="3841275" y="-43551"/>
                  <a:pt x="2225471" y="121704"/>
                  <a:pt x="1668923" y="372248"/>
                </a:cubicBezTo>
                <a:cubicBezTo>
                  <a:pt x="1112375" y="622792"/>
                  <a:pt x="1403052" y="1145793"/>
                  <a:pt x="1390320" y="1513400"/>
                </a:cubicBezTo>
                <a:cubicBezTo>
                  <a:pt x="899616" y="1774845"/>
                  <a:pt x="901217" y="1673970"/>
                  <a:pt x="0" y="2136378"/>
                </a:cubicBezTo>
                <a:cubicBezTo>
                  <a:pt x="769576" y="2240155"/>
                  <a:pt x="1427888" y="2365931"/>
                  <a:pt x="1578266" y="2430540"/>
                </a:cubicBezTo>
                <a:cubicBezTo>
                  <a:pt x="1802260" y="3790890"/>
                  <a:pt x="5233614" y="3587588"/>
                  <a:pt x="6492101" y="3066357"/>
                </a:cubicBezTo>
                <a:cubicBezTo>
                  <a:pt x="7750588" y="2545126"/>
                  <a:pt x="7292656" y="1203743"/>
                  <a:pt x="6998907"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文本框 7"/>
          <p:cNvSpPr txBox="1"/>
          <p:nvPr/>
        </p:nvSpPr>
        <p:spPr>
          <a:xfrm rot="21139261">
            <a:off x="4404372" y="3339933"/>
            <a:ext cx="562975" cy="461665"/>
          </a:xfrm>
          <a:prstGeom prst="rect">
            <a:avLst/>
          </a:prstGeom>
          <a:noFill/>
          <a:effectLst/>
        </p:spPr>
        <p:txBody>
          <a:bodyPr wrap="none" rtlCol="0">
            <a:spAutoFit/>
          </a:bodyPr>
          <a:lstStyle/>
          <a:p>
            <a:r>
              <a:rPr lang="en-US" altLang="zh-CN" sz="2400" b="1" smtClean="0">
                <a:latin typeface="新蒂下午茶基本版" panose="03000600000000000000" pitchFamily="66" charset="-122"/>
                <a:ea typeface="新蒂下午茶基本版" panose="03000600000000000000" pitchFamily="66" charset="-122"/>
              </a:rPr>
              <a:t>01</a:t>
            </a:r>
            <a:endParaRPr lang="zh-CN" altLang="en-US" sz="2400" b="1" dirty="0">
              <a:latin typeface="新蒂下午茶基本版" panose="03000600000000000000" pitchFamily="66" charset="-122"/>
              <a:ea typeface="新蒂下午茶基本版" panose="03000600000000000000" pitchFamily="66" charset="-122"/>
            </a:endParaRPr>
          </a:p>
        </p:txBody>
      </p:sp>
      <p:sp>
        <p:nvSpPr>
          <p:cNvPr id="9" name="文本框 8"/>
          <p:cNvSpPr txBox="1"/>
          <p:nvPr/>
        </p:nvSpPr>
        <p:spPr>
          <a:xfrm rot="814216">
            <a:off x="7106491" y="2919540"/>
            <a:ext cx="562975" cy="461665"/>
          </a:xfrm>
          <a:prstGeom prst="rect">
            <a:avLst/>
          </a:prstGeom>
          <a:noFill/>
          <a:effectLst/>
        </p:spPr>
        <p:txBody>
          <a:bodyPr wrap="none" rtlCol="0">
            <a:spAutoFit/>
          </a:bodyPr>
          <a:lstStyle/>
          <a:p>
            <a:r>
              <a:rPr lang="en-US" altLang="zh-CN" sz="2400" b="1" smtClean="0">
                <a:latin typeface="新蒂下午茶基本版" panose="03000600000000000000" pitchFamily="66" charset="-122"/>
                <a:ea typeface="新蒂下午茶基本版" panose="03000600000000000000" pitchFamily="66" charset="-122"/>
              </a:rPr>
              <a:t>03</a:t>
            </a:r>
            <a:endParaRPr lang="zh-CN" altLang="en-US" sz="2400" b="1" dirty="0">
              <a:latin typeface="新蒂下午茶基本版" panose="03000600000000000000" pitchFamily="66" charset="-122"/>
              <a:ea typeface="新蒂下午茶基本版" panose="03000600000000000000" pitchFamily="66" charset="-122"/>
            </a:endParaRPr>
          </a:p>
        </p:txBody>
      </p:sp>
      <p:sp>
        <p:nvSpPr>
          <p:cNvPr id="10" name="文本框 9"/>
          <p:cNvSpPr txBox="1"/>
          <p:nvPr/>
        </p:nvSpPr>
        <p:spPr>
          <a:xfrm rot="351367">
            <a:off x="5764563" y="3533302"/>
            <a:ext cx="562975" cy="461665"/>
          </a:xfrm>
          <a:prstGeom prst="rect">
            <a:avLst/>
          </a:prstGeom>
          <a:noFill/>
          <a:effectLst/>
        </p:spPr>
        <p:txBody>
          <a:bodyPr wrap="none" rtlCol="0">
            <a:spAutoFit/>
          </a:bodyPr>
          <a:lstStyle/>
          <a:p>
            <a:r>
              <a:rPr lang="en-US" altLang="zh-CN" sz="2400" b="1" smtClean="0">
                <a:latin typeface="新蒂下午茶基本版" panose="03000600000000000000" pitchFamily="66" charset="-122"/>
                <a:ea typeface="新蒂下午茶基本版" panose="03000600000000000000" pitchFamily="66" charset="-122"/>
              </a:rPr>
              <a:t>02</a:t>
            </a:r>
            <a:endParaRPr lang="zh-CN" altLang="en-US" sz="2400" b="1" dirty="0">
              <a:latin typeface="新蒂下午茶基本版" panose="03000600000000000000" pitchFamily="66" charset="-122"/>
              <a:ea typeface="新蒂下午茶基本版" panose="03000600000000000000" pitchFamily="66" charset="-122"/>
            </a:endParaRPr>
          </a:p>
        </p:txBody>
      </p:sp>
      <p:sp>
        <p:nvSpPr>
          <p:cNvPr id="11" name="文本框 10"/>
          <p:cNvSpPr txBox="1"/>
          <p:nvPr/>
        </p:nvSpPr>
        <p:spPr>
          <a:xfrm>
            <a:off x="1426392" y="4469125"/>
            <a:ext cx="2081019" cy="461665"/>
          </a:xfrm>
          <a:prstGeom prst="rect">
            <a:avLst/>
          </a:prstGeom>
          <a:noFill/>
        </p:spPr>
        <p:txBody>
          <a:bodyPr wrap="none" rtlCol="0">
            <a:spAutoFit/>
          </a:bodyPr>
          <a:lstStyle/>
          <a:p>
            <a:r>
              <a:rPr lang="zh-CN" altLang="en-US" sz="2400" b="1" spc="-300" smtClean="0">
                <a:latin typeface="方正静蕾简体" panose="02000000000000000000" pitchFamily="2" charset="-122"/>
                <a:ea typeface="方正静蕾简体" panose="02000000000000000000" pitchFamily="2" charset="-122"/>
              </a:rPr>
              <a:t>从上至下的策略</a:t>
            </a:r>
            <a:endParaRPr lang="zh-CN" altLang="en-US" sz="2400" b="1" spc="-300" dirty="0">
              <a:latin typeface="方正静蕾简体" panose="02000000000000000000" pitchFamily="2" charset="-122"/>
              <a:ea typeface="方正静蕾简体" panose="02000000000000000000" pitchFamily="2" charset="-122"/>
            </a:endParaRPr>
          </a:p>
        </p:txBody>
      </p:sp>
      <p:sp>
        <p:nvSpPr>
          <p:cNvPr id="13" name="Freeform 30"/>
          <p:cNvSpPr>
            <a:spLocks noEditPoints="1"/>
          </p:cNvSpPr>
          <p:nvPr/>
        </p:nvSpPr>
        <p:spPr bwMode="auto">
          <a:xfrm>
            <a:off x="2436378" y="398889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5" name="文本框 14"/>
          <p:cNvSpPr txBox="1"/>
          <p:nvPr/>
        </p:nvSpPr>
        <p:spPr>
          <a:xfrm>
            <a:off x="4703472" y="1950865"/>
            <a:ext cx="2255183" cy="46166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zh-CN" altLang="en-US" sz="2400" b="1" spc="-300" smtClean="0">
                <a:solidFill>
                  <a:schemeClr val="tx1"/>
                </a:solidFill>
                <a:latin typeface="方正静蕾简体" panose="02000000000000000000" pitchFamily="2" charset="-122"/>
                <a:ea typeface="方正静蕾简体" panose="02000000000000000000" pitchFamily="2" charset="-122"/>
              </a:rPr>
              <a:t>从下至上的策略</a:t>
            </a:r>
            <a:endParaRPr lang="en-US" altLang="zh-CN" sz="2400" b="1" spc="-300" dirty="0">
              <a:solidFill>
                <a:schemeClr val="tx1"/>
              </a:solidFill>
              <a:latin typeface="方正静蕾简体" panose="02000000000000000000" pitchFamily="2" charset="-122"/>
              <a:ea typeface="方正静蕾简体" panose="02000000000000000000" pitchFamily="2" charset="-122"/>
            </a:endParaRPr>
          </a:p>
        </p:txBody>
      </p:sp>
      <p:sp>
        <p:nvSpPr>
          <p:cNvPr id="17" name="文本框 16"/>
          <p:cNvSpPr txBox="1"/>
          <p:nvPr/>
        </p:nvSpPr>
        <p:spPr>
          <a:xfrm>
            <a:off x="8520047" y="4662006"/>
            <a:ext cx="2351926" cy="461665"/>
          </a:xfrm>
          <a:prstGeom prst="rect">
            <a:avLst/>
          </a:prstGeom>
          <a:noFill/>
        </p:spPr>
        <p:txBody>
          <a:bodyPr wrap="none" rtlCol="0">
            <a:spAutoFit/>
          </a:bodyPr>
          <a:lstStyle/>
          <a:p>
            <a:r>
              <a:rPr lang="zh-CN" altLang="en-US" sz="2400" b="1" spc="-300" smtClean="0">
                <a:latin typeface="方正静蕾简体" panose="02000000000000000000" pitchFamily="2" charset="-122"/>
                <a:ea typeface="方正静蕾简体" panose="02000000000000000000" pitchFamily="2" charset="-122"/>
              </a:rPr>
              <a:t>从中间向上的策略</a:t>
            </a:r>
            <a:endParaRPr lang="zh-CN" altLang="en-US" sz="2400" b="1" spc="-300" dirty="0">
              <a:latin typeface="方正静蕾简体" panose="02000000000000000000" pitchFamily="2" charset="-122"/>
              <a:ea typeface="方正静蕾简体" panose="02000000000000000000" pitchFamily="2" charset="-122"/>
            </a:endParaRPr>
          </a:p>
        </p:txBody>
      </p:sp>
      <p:sp>
        <p:nvSpPr>
          <p:cNvPr id="19" name="Freeform 30"/>
          <p:cNvSpPr>
            <a:spLocks noEditPoints="1"/>
          </p:cNvSpPr>
          <p:nvPr/>
        </p:nvSpPr>
        <p:spPr bwMode="auto">
          <a:xfrm>
            <a:off x="9249813" y="410803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cxnSp>
        <p:nvCxnSpPr>
          <p:cNvPr id="20" name="肘形连接符 19"/>
          <p:cNvCxnSpPr/>
          <p:nvPr/>
        </p:nvCxnSpPr>
        <p:spPr>
          <a:xfrm rot="10800000">
            <a:off x="7958950" y="3621546"/>
            <a:ext cx="767356" cy="617911"/>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肘形连接符 20"/>
          <p:cNvCxnSpPr/>
          <p:nvPr/>
        </p:nvCxnSpPr>
        <p:spPr>
          <a:xfrm rot="16200000" flipV="1">
            <a:off x="5590070" y="2668334"/>
            <a:ext cx="601826" cy="297373"/>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肘形连接符 21"/>
          <p:cNvCxnSpPr/>
          <p:nvPr/>
        </p:nvCxnSpPr>
        <p:spPr>
          <a:xfrm rot="10800000" flipV="1">
            <a:off x="3130034" y="3704996"/>
            <a:ext cx="720789" cy="337759"/>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26"/>
          <p:cNvGrpSpPr/>
          <p:nvPr/>
        </p:nvGrpSpPr>
        <p:grpSpPr>
          <a:xfrm>
            <a:off x="4404626" y="938191"/>
            <a:ext cx="454836" cy="397656"/>
            <a:chOff x="4686124" y="2670432"/>
            <a:chExt cx="620528" cy="542518"/>
          </a:xfrm>
        </p:grpSpPr>
        <p:pic>
          <p:nvPicPr>
            <p:cNvPr id="28" name="图片 27"/>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29" name="任意多边形 2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矩形 29"/>
          <p:cNvSpPr/>
          <p:nvPr/>
        </p:nvSpPr>
        <p:spPr>
          <a:xfrm>
            <a:off x="4887569" y="925830"/>
            <a:ext cx="2340725"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课程实施的策略</a:t>
            </a:r>
            <a:endParaRPr lang="en-US" altLang="zh-CN" sz="2400" b="1" dirty="0">
              <a:latin typeface="方正静蕾简体" panose="02000000000000000000" pitchFamily="2" charset="-122"/>
              <a:ea typeface="方正静蕾简体" panose="02000000000000000000" pitchFamily="2" charset="-122"/>
            </a:endParaRPr>
          </a:p>
        </p:txBody>
      </p:sp>
      <p:grpSp>
        <p:nvGrpSpPr>
          <p:cNvPr id="31" name="组合 30"/>
          <p:cNvGrpSpPr/>
          <p:nvPr/>
        </p:nvGrpSpPr>
        <p:grpSpPr>
          <a:xfrm>
            <a:off x="7332502" y="925830"/>
            <a:ext cx="454836" cy="397656"/>
            <a:chOff x="4686124" y="2670432"/>
            <a:chExt cx="620528" cy="542518"/>
          </a:xfrm>
        </p:grpSpPr>
        <p:pic>
          <p:nvPicPr>
            <p:cNvPr id="32" name="图片 31"/>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33" name="任意多边形 3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276998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zh-CN" altLang="en-US" sz="2400" b="1" smtClean="0">
                <a:solidFill>
                  <a:schemeClr val="tx1"/>
                </a:solidFill>
              </a:rPr>
              <a:t>一、</a:t>
            </a:r>
            <a:r>
              <a:rPr lang="zh-CN" altLang="en-US" sz="2400" b="1" spc="-300" smtClean="0">
                <a:solidFill>
                  <a:schemeClr val="tx1"/>
                </a:solidFill>
                <a:latin typeface="方正静蕾简体" panose="02000000000000000000" pitchFamily="2" charset="-122"/>
                <a:ea typeface="方正静蕾简体" panose="02000000000000000000" pitchFamily="2" charset="-122"/>
              </a:rPr>
              <a:t>从上至下的策略</a:t>
            </a:r>
          </a:p>
          <a:p>
            <a:pPr>
              <a:lnSpc>
                <a:spcPct val="150000"/>
              </a:lnSpc>
            </a:pPr>
            <a:r>
              <a:rPr lang="zh-CN" altLang="en-US" sz="2400" b="1" smtClean="0">
                <a:solidFill>
                  <a:schemeClr val="tx1"/>
                </a:solidFill>
              </a:rPr>
              <a:t>（一）基本观点</a:t>
            </a:r>
          </a:p>
          <a:p>
            <a:pPr>
              <a:lnSpc>
                <a:spcPct val="150000"/>
              </a:lnSpc>
            </a:pPr>
            <a:r>
              <a:rPr lang="zh-CN" altLang="en-US" sz="2400" b="1" smtClean="0">
                <a:solidFill>
                  <a:schemeClr val="tx1"/>
                </a:solidFill>
              </a:rPr>
              <a:t>    从上至下的策略是指课程变革由国家或地方教育行政机构发起，上级向下级传播改革的要求，并且改革中学校的其它因素应与改革保持一致。</a:t>
            </a:r>
            <a:endParaRPr lang="zh-CN" altLang="en-US" sz="2400" b="1" smtClean="0">
              <a:solidFill>
                <a:schemeClr val="accent6">
                  <a:lumMod val="75000"/>
                </a:schemeClr>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课程实施的策略</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276998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zh-CN" altLang="en-US" sz="2400" b="1" smtClean="0">
                <a:solidFill>
                  <a:schemeClr val="tx1"/>
                </a:solidFill>
              </a:rPr>
              <a:t>一、</a:t>
            </a:r>
            <a:r>
              <a:rPr lang="zh-CN" altLang="en-US" sz="2400" b="1" spc="-300" smtClean="0">
                <a:solidFill>
                  <a:schemeClr val="tx1"/>
                </a:solidFill>
                <a:latin typeface="方正静蕾简体" panose="02000000000000000000" pitchFamily="2" charset="-122"/>
                <a:ea typeface="方正静蕾简体" panose="02000000000000000000" pitchFamily="2" charset="-122"/>
              </a:rPr>
              <a:t>从上至下的策略</a:t>
            </a:r>
          </a:p>
          <a:p>
            <a:pPr>
              <a:lnSpc>
                <a:spcPct val="150000"/>
              </a:lnSpc>
            </a:pPr>
            <a:r>
              <a:rPr lang="zh-CN" altLang="en-US" sz="2400" b="1" smtClean="0">
                <a:solidFill>
                  <a:schemeClr val="tx1"/>
                </a:solidFill>
              </a:rPr>
              <a:t>（二）评析</a:t>
            </a:r>
          </a:p>
          <a:p>
            <a:pPr>
              <a:lnSpc>
                <a:spcPct val="150000"/>
              </a:lnSpc>
            </a:pPr>
            <a:r>
              <a:rPr lang="zh-CN" altLang="en-US" sz="2400" b="1" smtClean="0">
                <a:solidFill>
                  <a:schemeClr val="tx1"/>
                </a:solidFill>
              </a:rPr>
              <a:t>优点：以国家和地区为中心，同时因为行政力量背后有诸多专家学者，所以强调课程应该依靠行政力量设计，从而保证课程的优质。</a:t>
            </a:r>
            <a:endParaRPr lang="en-US" altLang="zh-CN" sz="2400" b="1" smtClean="0">
              <a:solidFill>
                <a:schemeClr val="tx1"/>
              </a:solidFill>
            </a:endParaRPr>
          </a:p>
          <a:p>
            <a:pPr>
              <a:lnSpc>
                <a:spcPct val="150000"/>
              </a:lnSpc>
            </a:pPr>
            <a:r>
              <a:rPr lang="zh-CN" altLang="en-US" sz="2400" b="1" smtClean="0">
                <a:solidFill>
                  <a:schemeClr val="tx1"/>
                </a:solidFill>
              </a:rPr>
              <a:t>不足：策略本身固有的难以调和的矛盾</a:t>
            </a:r>
            <a:endParaRPr lang="zh-CN" altLang="en-US" sz="2400" b="1" smtClean="0">
              <a:solidFill>
                <a:schemeClr val="accent6">
                  <a:lumMod val="75000"/>
                </a:schemeClr>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课程实施的策略</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2123658"/>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zh-CN" altLang="en-US" sz="2400" b="1" smtClean="0">
                <a:solidFill>
                  <a:schemeClr val="tx1"/>
                </a:solidFill>
              </a:rPr>
              <a:t>二、从下至上的策略</a:t>
            </a:r>
            <a:endParaRPr lang="en-US" altLang="zh-CN" sz="2400" b="1" smtClean="0">
              <a:solidFill>
                <a:schemeClr val="tx1"/>
              </a:solidFill>
            </a:endParaRPr>
          </a:p>
          <a:p>
            <a:r>
              <a:rPr lang="zh-CN" altLang="en-US" sz="2400" b="1" smtClean="0">
                <a:solidFill>
                  <a:schemeClr val="tx1"/>
                </a:solidFill>
              </a:rPr>
              <a:t>（一）基本观点</a:t>
            </a:r>
          </a:p>
          <a:p>
            <a:pPr>
              <a:lnSpc>
                <a:spcPct val="150000"/>
              </a:lnSpc>
            </a:pPr>
            <a:r>
              <a:rPr lang="zh-CN" altLang="en-US" sz="2400" b="1" smtClean="0">
                <a:solidFill>
                  <a:schemeClr val="tx1"/>
                </a:solidFill>
              </a:rPr>
              <a:t>    以教师为中心提出的，假定只有教师做出改变，课程才能随之改变。</a:t>
            </a:r>
            <a:endParaRPr lang="en-US" altLang="zh-CN" sz="2400" b="1" smtClean="0">
              <a:solidFill>
                <a:schemeClr val="tx1"/>
              </a:solidFill>
            </a:endParaRPr>
          </a:p>
          <a:p>
            <a:pPr>
              <a:lnSpc>
                <a:spcPct val="150000"/>
              </a:lnSpc>
            </a:pPr>
            <a:r>
              <a:rPr lang="zh-CN" altLang="en-US" sz="2400" b="1" smtClean="0">
                <a:solidFill>
                  <a:schemeClr val="tx1"/>
                </a:solidFill>
              </a:rPr>
              <a:t>    与此策略与之对应的课程变革模式是“情境模式”</a:t>
            </a:r>
            <a:endParaRPr lang="zh-CN" altLang="en-US" sz="2400" b="1" smtClean="0">
              <a:solidFill>
                <a:schemeClr val="accent6">
                  <a:lumMod val="75000"/>
                </a:schemeClr>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课程实施的策略</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3785652"/>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zh-CN" altLang="en-US" sz="2400" b="1" smtClean="0">
                <a:solidFill>
                  <a:schemeClr val="tx1"/>
                </a:solidFill>
              </a:rPr>
              <a:t>二、从下至上的策略</a:t>
            </a:r>
            <a:endParaRPr lang="en-US" altLang="zh-CN" sz="2400" b="1" smtClean="0">
              <a:solidFill>
                <a:schemeClr val="tx1"/>
              </a:solidFill>
            </a:endParaRPr>
          </a:p>
          <a:p>
            <a:r>
              <a:rPr lang="zh-CN" altLang="en-US" sz="2400" b="1" smtClean="0">
                <a:solidFill>
                  <a:schemeClr val="tx1"/>
                </a:solidFill>
              </a:rPr>
              <a:t>（二）评析</a:t>
            </a:r>
          </a:p>
          <a:p>
            <a:pPr>
              <a:lnSpc>
                <a:spcPct val="150000"/>
              </a:lnSpc>
            </a:pPr>
            <a:r>
              <a:rPr lang="zh-CN" altLang="en-US" sz="2400" b="1" smtClean="0">
                <a:solidFill>
                  <a:schemeClr val="tx1"/>
                </a:solidFill>
              </a:rPr>
              <a:t>   情境模式的优点：</a:t>
            </a:r>
            <a:endParaRPr lang="en-US" altLang="zh-CN" sz="2400" b="1" smtClean="0">
              <a:solidFill>
                <a:schemeClr val="tx1"/>
              </a:solidFill>
            </a:endParaRPr>
          </a:p>
          <a:p>
            <a:pPr>
              <a:lnSpc>
                <a:spcPct val="150000"/>
              </a:lnSpc>
            </a:pPr>
            <a:r>
              <a:rPr lang="zh-CN" altLang="en-US" sz="2400" b="1" smtClean="0">
                <a:solidFill>
                  <a:schemeClr val="accent6">
                    <a:lumMod val="75000"/>
                  </a:schemeClr>
                </a:solidFill>
              </a:rPr>
              <a:t>   </a:t>
            </a:r>
            <a:r>
              <a:rPr lang="en-US" altLang="zh-CN" sz="2400" b="1" smtClean="0">
                <a:solidFill>
                  <a:schemeClr val="accent6">
                    <a:lumMod val="75000"/>
                  </a:schemeClr>
                </a:solidFill>
              </a:rPr>
              <a:t>1.</a:t>
            </a:r>
            <a:r>
              <a:rPr lang="zh-CN" altLang="en-US" sz="2400" b="1" smtClean="0">
                <a:solidFill>
                  <a:schemeClr val="accent6">
                    <a:lumMod val="75000"/>
                  </a:schemeClr>
                </a:solidFill>
              </a:rPr>
              <a:t>具有普遍性和全面性，课程可以覆盖大多数学生需要；</a:t>
            </a:r>
            <a:endParaRPr lang="en-US" altLang="zh-CN" sz="2400" b="1" smtClean="0">
              <a:solidFill>
                <a:schemeClr val="accent6">
                  <a:lumMod val="75000"/>
                </a:schemeClr>
              </a:solidFill>
            </a:endParaRPr>
          </a:p>
          <a:p>
            <a:pPr algn="l">
              <a:lnSpc>
                <a:spcPct val="150000"/>
              </a:lnSpc>
            </a:pPr>
            <a:r>
              <a:rPr lang="en-US" altLang="zh-CN" sz="2400" b="1" smtClean="0">
                <a:solidFill>
                  <a:schemeClr val="accent6">
                    <a:lumMod val="75000"/>
                  </a:schemeClr>
                </a:solidFill>
              </a:rPr>
              <a:t>   2.</a:t>
            </a:r>
            <a:r>
              <a:rPr lang="zh-CN" altLang="en-US" sz="2400" b="1" smtClean="0">
                <a:solidFill>
                  <a:schemeClr val="accent6">
                    <a:lumMod val="75000"/>
                  </a:schemeClr>
                </a:solidFill>
              </a:rPr>
              <a:t>提高教师的主动性和积极性，加强教师的创造能力和研究能力；   </a:t>
            </a:r>
            <a:r>
              <a:rPr lang="en-US" altLang="zh-CN" sz="2400" b="1" smtClean="0">
                <a:solidFill>
                  <a:schemeClr val="accent6">
                    <a:lumMod val="75000"/>
                  </a:schemeClr>
                </a:solidFill>
              </a:rPr>
              <a:t>  3.</a:t>
            </a:r>
            <a:r>
              <a:rPr lang="zh-CN" altLang="en-US" sz="2400" b="1" smtClean="0">
                <a:solidFill>
                  <a:schemeClr val="accent6">
                    <a:lumMod val="75000"/>
                  </a:schemeClr>
                </a:solidFill>
              </a:rPr>
              <a:t>融合课程开发和课程实施，研究结果客观、全面；</a:t>
            </a:r>
            <a:endParaRPr lang="en-US" altLang="zh-CN" sz="2400" b="1" smtClean="0">
              <a:solidFill>
                <a:schemeClr val="accent6">
                  <a:lumMod val="75000"/>
                </a:schemeClr>
              </a:solidFill>
            </a:endParaRPr>
          </a:p>
          <a:p>
            <a:pPr algn="l">
              <a:lnSpc>
                <a:spcPct val="150000"/>
              </a:lnSpc>
            </a:pPr>
            <a:r>
              <a:rPr lang="en-US" altLang="zh-CN" sz="2400" b="1" smtClean="0">
                <a:solidFill>
                  <a:schemeClr val="accent6">
                    <a:lumMod val="75000"/>
                  </a:schemeClr>
                </a:solidFill>
              </a:rPr>
              <a:t>   4.</a:t>
            </a:r>
            <a:r>
              <a:rPr lang="zh-CN" altLang="en-US" sz="2400" b="1" smtClean="0">
                <a:solidFill>
                  <a:schemeClr val="accent6">
                    <a:lumMod val="75000"/>
                  </a:schemeClr>
                </a:solidFill>
              </a:rPr>
              <a:t>课程开发和实施的效能较高。</a:t>
            </a: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课程实施的策略</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323165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zh-CN" altLang="en-US" sz="2400" b="1" smtClean="0">
                <a:solidFill>
                  <a:schemeClr val="tx1"/>
                </a:solidFill>
              </a:rPr>
              <a:t>二、从下至上的策略</a:t>
            </a:r>
            <a:endParaRPr lang="en-US" altLang="zh-CN" sz="2400" b="1" smtClean="0">
              <a:solidFill>
                <a:schemeClr val="tx1"/>
              </a:solidFill>
            </a:endParaRPr>
          </a:p>
          <a:p>
            <a:r>
              <a:rPr lang="zh-CN" altLang="en-US" sz="2400" b="1" smtClean="0">
                <a:solidFill>
                  <a:schemeClr val="tx1"/>
                </a:solidFill>
              </a:rPr>
              <a:t>（二）评析</a:t>
            </a:r>
          </a:p>
          <a:p>
            <a:pPr>
              <a:lnSpc>
                <a:spcPct val="150000"/>
              </a:lnSpc>
            </a:pPr>
            <a:r>
              <a:rPr lang="zh-CN" altLang="en-US" sz="2400" b="1" smtClean="0">
                <a:solidFill>
                  <a:schemeClr val="tx1"/>
                </a:solidFill>
              </a:rPr>
              <a:t>   情境模式的不足：</a:t>
            </a:r>
            <a:endParaRPr lang="en-US" altLang="zh-CN" sz="2400" b="1" smtClean="0">
              <a:solidFill>
                <a:schemeClr val="tx1"/>
              </a:solidFill>
            </a:endParaRPr>
          </a:p>
          <a:p>
            <a:pPr>
              <a:lnSpc>
                <a:spcPct val="150000"/>
              </a:lnSpc>
            </a:pPr>
            <a:r>
              <a:rPr lang="en-US" altLang="zh-CN" sz="2400" b="1" smtClean="0">
                <a:solidFill>
                  <a:schemeClr val="accent6">
                    <a:lumMod val="75000"/>
                  </a:schemeClr>
                </a:solidFill>
              </a:rPr>
              <a:t>    1.</a:t>
            </a:r>
            <a:r>
              <a:rPr lang="zh-CN" altLang="en-US" sz="2400" b="1" smtClean="0">
                <a:solidFill>
                  <a:schemeClr val="accent6">
                    <a:lumMod val="75000"/>
                  </a:schemeClr>
                </a:solidFill>
              </a:rPr>
              <a:t>对师资能力要求高，需要灵活适应具体不同情境；</a:t>
            </a:r>
            <a:endParaRPr lang="en-US" altLang="zh-CN" sz="2400" b="1" smtClean="0">
              <a:solidFill>
                <a:schemeClr val="accent6">
                  <a:lumMod val="75000"/>
                </a:schemeClr>
              </a:solidFill>
            </a:endParaRPr>
          </a:p>
          <a:p>
            <a:pPr>
              <a:lnSpc>
                <a:spcPct val="150000"/>
              </a:lnSpc>
            </a:pPr>
            <a:r>
              <a:rPr lang="en-US" altLang="zh-CN" sz="2400" b="1" smtClean="0">
                <a:solidFill>
                  <a:schemeClr val="accent6">
                    <a:lumMod val="75000"/>
                  </a:schemeClr>
                </a:solidFill>
              </a:rPr>
              <a:t>    2.</a:t>
            </a:r>
            <a:r>
              <a:rPr lang="zh-CN" altLang="en-US" sz="2400" b="1" smtClean="0">
                <a:solidFill>
                  <a:schemeClr val="accent6">
                    <a:lumMod val="75000"/>
                  </a:schemeClr>
                </a:solidFill>
              </a:rPr>
              <a:t>外部环境影响较大，不同地区、学校、班级的课程质量具有较大差异。</a:t>
            </a: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课程实施的策略</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853390" y="1834673"/>
            <a:ext cx="3770750" cy="3254374"/>
          </a:xfrm>
          <a:prstGeom prst="rect">
            <a:avLst/>
          </a:prstGeom>
        </p:spPr>
      </p:pic>
      <p:sp>
        <p:nvSpPr>
          <p:cNvPr id="9" name="文本框 8"/>
          <p:cNvSpPr txBox="1"/>
          <p:nvPr/>
        </p:nvSpPr>
        <p:spPr>
          <a:xfrm>
            <a:off x="4249517" y="2315525"/>
            <a:ext cx="5501775" cy="907941"/>
          </a:xfrm>
          <a:prstGeom prst="rect">
            <a:avLst/>
          </a:prstGeom>
          <a:noFill/>
        </p:spPr>
        <p:txBody>
          <a:bodyPr wrap="square" rtlCol="0">
            <a:spAutoFit/>
          </a:bodyPr>
          <a:lstStyle/>
          <a:p>
            <a:r>
              <a:rPr lang="zh-CN" altLang="en-US" sz="5300" smtClean="0">
                <a:latin typeface="新蒂黑板报" panose="03000600000000000000" pitchFamily="66" charset="-122"/>
                <a:ea typeface="新蒂黑板报" panose="03000600000000000000" pitchFamily="66" charset="-122"/>
              </a:rPr>
              <a:t>第七章  </a:t>
            </a:r>
            <a:r>
              <a:rPr lang="zh-CN" altLang="en-US" sz="5300" smtClean="0">
                <a:latin typeface="新蒂黑板报" panose="03000600000000000000" pitchFamily="66" charset="-122"/>
                <a:ea typeface="新蒂黑板报" panose="03000600000000000000" pitchFamily="66" charset="-122"/>
              </a:rPr>
              <a:t>课</a:t>
            </a:r>
            <a:r>
              <a:rPr lang="zh-CN" altLang="en-US" sz="5300" smtClean="0">
                <a:latin typeface="新蒂黑板报" panose="03000600000000000000" pitchFamily="66" charset="-122"/>
                <a:ea typeface="新蒂黑板报" panose="03000600000000000000" pitchFamily="66" charset="-122"/>
              </a:rPr>
              <a:t>程实施</a:t>
            </a:r>
            <a:endParaRPr lang="zh-CN" altLang="en-US" sz="5300" dirty="0">
              <a:latin typeface="新蒂黑板报" panose="03000600000000000000" pitchFamily="66" charset="-122"/>
              <a:ea typeface="新蒂黑板报" panose="03000600000000000000" pitchFamily="66" charset="-122"/>
            </a:endParaRPr>
          </a:p>
        </p:txBody>
      </p:sp>
      <p:sp>
        <p:nvSpPr>
          <p:cNvPr id="10" name="Freeform 21"/>
          <p:cNvSpPr/>
          <p:nvPr/>
        </p:nvSpPr>
        <p:spPr bwMode="auto">
          <a:xfrm>
            <a:off x="4184071" y="3299106"/>
            <a:ext cx="5672566" cy="121441"/>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noFill/>
          <a:ln>
            <a:solidFill>
              <a:schemeClr val="tx1"/>
            </a:solidFill>
          </a:ln>
        </p:spPr>
        <p:txBody>
          <a:bodyPr vert="horz" wrap="square" lIns="91440" tIns="45720" rIns="91440" bIns="45720" numCol="1" anchor="t" anchorCtr="0" compatLnSpc="1"/>
          <a:lstStyle/>
          <a:p>
            <a:endParaRPr lang="zh-CN" altLang="en-US"/>
          </a:p>
        </p:txBody>
      </p:sp>
      <p:sp>
        <p:nvSpPr>
          <p:cNvPr id="60" name="文本框 59"/>
          <p:cNvSpPr txBox="1"/>
          <p:nvPr/>
        </p:nvSpPr>
        <p:spPr>
          <a:xfrm>
            <a:off x="4816321" y="3518906"/>
            <a:ext cx="2631614" cy="369332"/>
          </a:xfrm>
          <a:prstGeom prst="rect">
            <a:avLst/>
          </a:prstGeom>
          <a:noFill/>
        </p:spPr>
        <p:txBody>
          <a:bodyPr wrap="square" rtlCol="0">
            <a:spAutoFit/>
          </a:bodyPr>
          <a:lstStyle/>
          <a:p>
            <a:pPr lvl="0"/>
            <a:r>
              <a:rPr lang="zh-CN" altLang="en-US" smtClean="0"/>
              <a:t>第一节  课</a:t>
            </a:r>
            <a:r>
              <a:rPr lang="zh-CN" altLang="en-US" smtClean="0"/>
              <a:t>程实施的含义</a:t>
            </a:r>
            <a:endParaRPr lang="zh-CN" altLang="en-US"/>
          </a:p>
        </p:txBody>
      </p:sp>
      <p:sp>
        <p:nvSpPr>
          <p:cNvPr id="63" name="文本框 62"/>
          <p:cNvSpPr txBox="1"/>
          <p:nvPr/>
        </p:nvSpPr>
        <p:spPr>
          <a:xfrm>
            <a:off x="4816321" y="4005793"/>
            <a:ext cx="2764350" cy="369332"/>
          </a:xfrm>
          <a:prstGeom prst="rect">
            <a:avLst/>
          </a:prstGeom>
          <a:noFill/>
        </p:spPr>
        <p:txBody>
          <a:bodyPr wrap="square" rtlCol="0">
            <a:spAutoFit/>
          </a:bodyPr>
          <a:lstStyle/>
          <a:p>
            <a:pPr lvl="0"/>
            <a:r>
              <a:rPr lang="zh-CN" altLang="en-US" smtClean="0"/>
              <a:t>第三节  课</a:t>
            </a:r>
            <a:r>
              <a:rPr lang="zh-CN" altLang="en-US" smtClean="0"/>
              <a:t>程实施的策略</a:t>
            </a:r>
            <a:endParaRPr lang="zh-CN" altLang="en-US"/>
          </a:p>
        </p:txBody>
      </p:sp>
      <p:sp>
        <p:nvSpPr>
          <p:cNvPr id="66" name="文本框 65"/>
          <p:cNvSpPr txBox="1"/>
          <p:nvPr/>
        </p:nvSpPr>
        <p:spPr>
          <a:xfrm>
            <a:off x="8076217" y="3518906"/>
            <a:ext cx="3162053" cy="369332"/>
          </a:xfrm>
          <a:prstGeom prst="rect">
            <a:avLst/>
          </a:prstGeom>
          <a:noFill/>
        </p:spPr>
        <p:txBody>
          <a:bodyPr wrap="square" rtlCol="0">
            <a:spAutoFit/>
          </a:bodyPr>
          <a:lstStyle/>
          <a:p>
            <a:pPr lvl="0"/>
            <a:r>
              <a:rPr lang="zh-CN" altLang="en-US" smtClean="0"/>
              <a:t>第二节  课</a:t>
            </a:r>
            <a:r>
              <a:rPr lang="zh-CN" altLang="en-US" smtClean="0"/>
              <a:t>程实施的取向</a:t>
            </a:r>
            <a:endParaRPr lang="zh-CN" altLang="en-US"/>
          </a:p>
        </p:txBody>
      </p:sp>
      <p:sp>
        <p:nvSpPr>
          <p:cNvPr id="69" name="文本框 68"/>
          <p:cNvSpPr txBox="1"/>
          <p:nvPr/>
        </p:nvSpPr>
        <p:spPr>
          <a:xfrm>
            <a:off x="8149959" y="4064787"/>
            <a:ext cx="2837589" cy="369332"/>
          </a:xfrm>
          <a:prstGeom prst="rect">
            <a:avLst/>
          </a:prstGeom>
          <a:noFill/>
        </p:spPr>
        <p:txBody>
          <a:bodyPr wrap="square" rtlCol="0">
            <a:spAutoFit/>
          </a:bodyPr>
          <a:lstStyle/>
          <a:p>
            <a:pPr lvl="0"/>
            <a:r>
              <a:rPr lang="zh-CN" altLang="en-US" smtClean="0"/>
              <a:t>第四节  实</a:t>
            </a:r>
            <a:r>
              <a:rPr lang="zh-CN" altLang="en-US" smtClean="0"/>
              <a:t>施水平的测量</a:t>
            </a:r>
            <a:endParaRPr lang="zh-CN" altLang="en-US"/>
          </a:p>
        </p:txBody>
      </p:sp>
      <p:grpSp>
        <p:nvGrpSpPr>
          <p:cNvPr id="71" name="组合 70"/>
          <p:cNvGrpSpPr/>
          <p:nvPr/>
        </p:nvGrpSpPr>
        <p:grpSpPr>
          <a:xfrm>
            <a:off x="4430238" y="3596377"/>
            <a:ext cx="401146" cy="350716"/>
            <a:chOff x="4686124" y="2670432"/>
            <a:chExt cx="620528" cy="542518"/>
          </a:xfrm>
        </p:grpSpPr>
        <p:pic>
          <p:nvPicPr>
            <p:cNvPr id="72" name="图片 71"/>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73" name="任意多边形 7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4" name="组合 73"/>
          <p:cNvGrpSpPr/>
          <p:nvPr/>
        </p:nvGrpSpPr>
        <p:grpSpPr>
          <a:xfrm>
            <a:off x="4450056" y="4075366"/>
            <a:ext cx="401146" cy="350716"/>
            <a:chOff x="4686124" y="2670432"/>
            <a:chExt cx="620528" cy="542518"/>
          </a:xfrm>
        </p:grpSpPr>
        <p:pic>
          <p:nvPicPr>
            <p:cNvPr id="75" name="图片 74"/>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76" name="任意多边形 7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7" name="组合 76"/>
          <p:cNvGrpSpPr/>
          <p:nvPr/>
        </p:nvGrpSpPr>
        <p:grpSpPr>
          <a:xfrm>
            <a:off x="7634463" y="3542069"/>
            <a:ext cx="401146" cy="350716"/>
            <a:chOff x="4686124" y="2670432"/>
            <a:chExt cx="620528" cy="542518"/>
          </a:xfrm>
        </p:grpSpPr>
        <p:pic>
          <p:nvPicPr>
            <p:cNvPr id="78" name="图片 77"/>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79" name="任意多边形 7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80" name="组合 79"/>
          <p:cNvGrpSpPr/>
          <p:nvPr/>
        </p:nvGrpSpPr>
        <p:grpSpPr>
          <a:xfrm>
            <a:off x="7683778" y="4065303"/>
            <a:ext cx="401146" cy="350716"/>
            <a:chOff x="4686124" y="2670432"/>
            <a:chExt cx="620528" cy="542518"/>
          </a:xfrm>
        </p:grpSpPr>
        <p:pic>
          <p:nvPicPr>
            <p:cNvPr id="81" name="图片 80"/>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82" name="任意多边形 8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89" name="Freeform 34"/>
          <p:cNvSpPr>
            <a:spLocks noEditPoints="1"/>
          </p:cNvSpPr>
          <p:nvPr/>
        </p:nvSpPr>
        <p:spPr bwMode="auto">
          <a:xfrm rot="20785645">
            <a:off x="1355261" y="4027574"/>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任意多边形 89"/>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p:cNvGrpSpPr/>
          <p:nvPr/>
        </p:nvGrpSpPr>
        <p:grpSpPr>
          <a:xfrm>
            <a:off x="4517789" y="4571665"/>
            <a:ext cx="401146" cy="350716"/>
            <a:chOff x="4686124" y="2670432"/>
            <a:chExt cx="620528" cy="542518"/>
          </a:xfrm>
        </p:grpSpPr>
        <p:pic>
          <p:nvPicPr>
            <p:cNvPr id="27" name="图片 26"/>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28" name="任意多边形 2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2" name="TextBox 31"/>
          <p:cNvSpPr txBox="1"/>
          <p:nvPr/>
        </p:nvSpPr>
        <p:spPr>
          <a:xfrm>
            <a:off x="4955458" y="4571999"/>
            <a:ext cx="2507226" cy="369332"/>
          </a:xfrm>
          <a:prstGeom prst="rect">
            <a:avLst/>
          </a:prstGeom>
          <a:noFill/>
        </p:spPr>
        <p:txBody>
          <a:bodyPr wrap="square" rtlCol="0">
            <a:spAutoFit/>
          </a:bodyPr>
          <a:lstStyle/>
          <a:p>
            <a:r>
              <a:rPr lang="zh-CN" altLang="en-US" smtClean="0"/>
              <a:t>第五节  新</a:t>
            </a:r>
            <a:r>
              <a:rPr lang="zh-CN" altLang="en-US" smtClean="0"/>
              <a:t>课改的实施</a:t>
            </a:r>
            <a:endParaRPr lang="zh-CN" alt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3785652"/>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zh-CN" altLang="en-US" sz="2400" b="1" smtClean="0">
                <a:solidFill>
                  <a:schemeClr val="tx1"/>
                </a:solidFill>
              </a:rPr>
              <a:t>三、从中间向上的策略</a:t>
            </a:r>
            <a:endParaRPr lang="en-US" altLang="zh-CN" sz="2400" b="1" smtClean="0">
              <a:solidFill>
                <a:schemeClr val="tx1"/>
              </a:solidFill>
            </a:endParaRPr>
          </a:p>
          <a:p>
            <a:r>
              <a:rPr lang="zh-CN" altLang="en-US" sz="2400" b="1" smtClean="0">
                <a:solidFill>
                  <a:schemeClr val="tx1"/>
                </a:solidFill>
              </a:rPr>
              <a:t>（一）基本观点</a:t>
            </a:r>
          </a:p>
          <a:p>
            <a:pPr>
              <a:lnSpc>
                <a:spcPct val="150000"/>
              </a:lnSpc>
              <a:buFont typeface="Wingdings" pitchFamily="2" charset="2"/>
              <a:buChar char="u"/>
            </a:pPr>
            <a:r>
              <a:rPr lang="zh-CN" altLang="en-US" sz="2400" b="1" smtClean="0">
                <a:solidFill>
                  <a:schemeClr val="tx1"/>
                </a:solidFill>
              </a:rPr>
              <a:t> 这种策略即并没有像自上而下的策略过多地依赖外部力量，又不仅仅依靠学校内部的力量，主张学校是发起变革的主导机构，是课程实施的主体。</a:t>
            </a:r>
            <a:endParaRPr lang="en-US" altLang="zh-CN" sz="2400" b="1" smtClean="0">
              <a:solidFill>
                <a:schemeClr val="tx1"/>
              </a:solidFill>
            </a:endParaRPr>
          </a:p>
          <a:p>
            <a:pPr>
              <a:lnSpc>
                <a:spcPct val="150000"/>
              </a:lnSpc>
              <a:buFont typeface="Wingdings" pitchFamily="2" charset="2"/>
              <a:buChar char="u"/>
            </a:pPr>
            <a:r>
              <a:rPr lang="zh-CN" altLang="en-US" sz="2400" b="1" smtClean="0">
                <a:solidFill>
                  <a:schemeClr val="accent6">
                    <a:lumMod val="75000"/>
                  </a:schemeClr>
                </a:solidFill>
              </a:rPr>
              <a:t>此种策略与之对应的典型的课程变革模式是“兰德变革模式”</a:t>
            </a:r>
            <a:endParaRPr lang="en-US" altLang="zh-CN" sz="2400" b="1" smtClean="0">
              <a:solidFill>
                <a:schemeClr val="accent6">
                  <a:lumMod val="75000"/>
                </a:schemeClr>
              </a:solidFill>
            </a:endParaRPr>
          </a:p>
          <a:p>
            <a:pPr>
              <a:lnSpc>
                <a:spcPct val="150000"/>
              </a:lnSpc>
            </a:pPr>
            <a:r>
              <a:rPr lang="zh-CN" altLang="en-US" sz="2400" b="1" smtClean="0">
                <a:solidFill>
                  <a:schemeClr val="accent6">
                    <a:lumMod val="75000"/>
                  </a:schemeClr>
                </a:solidFill>
              </a:rPr>
              <a:t>    兰德变革模式由启动、实施及合作三个阶段组成</a:t>
            </a: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课程实施的策略</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433965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zh-CN" altLang="en-US" sz="2400" b="1" smtClean="0">
                <a:solidFill>
                  <a:schemeClr val="tx1"/>
                </a:solidFill>
              </a:rPr>
              <a:t>三、从中间向上的策略</a:t>
            </a:r>
            <a:endParaRPr lang="en-US" altLang="zh-CN" sz="2400" b="1" smtClean="0">
              <a:solidFill>
                <a:schemeClr val="tx1"/>
              </a:solidFill>
            </a:endParaRPr>
          </a:p>
          <a:p>
            <a:r>
              <a:rPr lang="zh-CN" altLang="en-US" sz="2400" b="1" smtClean="0">
                <a:solidFill>
                  <a:schemeClr val="tx1"/>
                </a:solidFill>
              </a:rPr>
              <a:t>（一）评析</a:t>
            </a:r>
          </a:p>
          <a:p>
            <a:pPr>
              <a:lnSpc>
                <a:spcPct val="150000"/>
              </a:lnSpc>
            </a:pPr>
            <a:r>
              <a:rPr lang="zh-CN" altLang="en-US" sz="2400" b="1" smtClean="0">
                <a:solidFill>
                  <a:schemeClr val="tx1"/>
                </a:solidFill>
              </a:rPr>
              <a:t>   兰德变革模式的优点</a:t>
            </a:r>
            <a:endParaRPr lang="en-US" altLang="zh-CN" sz="2400" b="1" smtClean="0">
              <a:solidFill>
                <a:schemeClr val="tx1"/>
              </a:solidFill>
            </a:endParaRPr>
          </a:p>
          <a:p>
            <a:pPr>
              <a:lnSpc>
                <a:spcPct val="150000"/>
              </a:lnSpc>
            </a:pPr>
            <a:r>
              <a:rPr lang="en-US" altLang="zh-CN" sz="2400" b="1" smtClean="0">
                <a:solidFill>
                  <a:schemeClr val="tx1"/>
                </a:solidFill>
              </a:rPr>
              <a:t>    1.</a:t>
            </a:r>
            <a:r>
              <a:rPr lang="zh-CN" altLang="en-US" sz="2400" b="1" smtClean="0">
                <a:solidFill>
                  <a:schemeClr val="tx1"/>
                </a:solidFill>
              </a:rPr>
              <a:t>在保证课程方案本身质量的同时，又让其得以较好地实施。</a:t>
            </a:r>
            <a:endParaRPr lang="en-US" altLang="zh-CN" sz="2400" b="1" smtClean="0">
              <a:solidFill>
                <a:schemeClr val="tx1"/>
              </a:solidFill>
            </a:endParaRPr>
          </a:p>
          <a:p>
            <a:pPr>
              <a:lnSpc>
                <a:spcPct val="150000"/>
              </a:lnSpc>
            </a:pPr>
            <a:r>
              <a:rPr lang="en-US" altLang="zh-CN" sz="2400" b="1" smtClean="0">
                <a:solidFill>
                  <a:schemeClr val="tx1"/>
                </a:solidFill>
              </a:rPr>
              <a:t>    2.</a:t>
            </a:r>
            <a:r>
              <a:rPr lang="zh-CN" altLang="en-US" sz="2400" b="1" smtClean="0">
                <a:solidFill>
                  <a:schemeClr val="tx1"/>
                </a:solidFill>
              </a:rPr>
              <a:t>在课程开发者与实践者，及课程理论与实践之间架起桥梁。</a:t>
            </a:r>
            <a:endParaRPr lang="en-US" altLang="zh-CN" sz="2400" b="1" smtClean="0">
              <a:solidFill>
                <a:schemeClr val="tx1"/>
              </a:solidFill>
            </a:endParaRPr>
          </a:p>
          <a:p>
            <a:pPr>
              <a:lnSpc>
                <a:spcPct val="150000"/>
              </a:lnSpc>
            </a:pPr>
            <a:r>
              <a:rPr lang="zh-CN" altLang="en-US" sz="2400" b="1" smtClean="0">
                <a:solidFill>
                  <a:schemeClr val="tx1"/>
                </a:solidFill>
              </a:rPr>
              <a:t>   兰德变革模式的不足</a:t>
            </a:r>
            <a:endParaRPr lang="en-US" altLang="zh-CN" sz="2400" b="1" smtClean="0">
              <a:solidFill>
                <a:schemeClr val="tx1"/>
              </a:solidFill>
            </a:endParaRPr>
          </a:p>
          <a:p>
            <a:pPr>
              <a:lnSpc>
                <a:spcPct val="150000"/>
              </a:lnSpc>
            </a:pPr>
            <a:r>
              <a:rPr lang="zh-CN" altLang="en-US" sz="2400" b="1" smtClean="0">
                <a:solidFill>
                  <a:schemeClr val="tx1"/>
                </a:solidFill>
              </a:rPr>
              <a:t>    该模式对于全国性的课程变革而言，很难有大量的专家和教师合作，课程实施的难度较大。</a:t>
            </a: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课程实施的策略</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341632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一、霍尔等的关心发展阶段</a:t>
            </a:r>
            <a:endParaRPr lang="en-US" altLang="zh-CN" sz="2400" b="1" smtClean="0">
              <a:solidFill>
                <a:schemeClr val="tx1"/>
              </a:solidFill>
            </a:endParaRPr>
          </a:p>
          <a:p>
            <a:pPr>
              <a:lnSpc>
                <a:spcPct val="150000"/>
              </a:lnSpc>
              <a:buFont typeface="Wingdings" pitchFamily="2" charset="2"/>
              <a:buChar char="u"/>
            </a:pPr>
            <a:endParaRPr lang="en-US" altLang="zh-CN" sz="2400" b="1" smtClean="0">
              <a:solidFill>
                <a:schemeClr val="tx1"/>
              </a:solidFill>
            </a:endParaRPr>
          </a:p>
          <a:p>
            <a:pPr>
              <a:lnSpc>
                <a:spcPct val="150000"/>
              </a:lnSpc>
              <a:buFont typeface="Wingdings" pitchFamily="2" charset="2"/>
              <a:buChar char="u"/>
            </a:pPr>
            <a:r>
              <a:rPr lang="zh-CN" altLang="en-US" sz="2400" b="1" smtClean="0">
                <a:solidFill>
                  <a:schemeClr val="tx1"/>
                </a:solidFill>
              </a:rPr>
              <a:t>关心发展阶段由霍尔（</a:t>
            </a:r>
            <a:r>
              <a:rPr lang="en-US" altLang="zh-CN" sz="2400" b="1" smtClean="0">
                <a:solidFill>
                  <a:schemeClr val="tx1"/>
                </a:solidFill>
              </a:rPr>
              <a:t>G.E.Hall</a:t>
            </a:r>
            <a:r>
              <a:rPr lang="zh-CN" altLang="en-US" sz="2400" b="1" smtClean="0">
                <a:solidFill>
                  <a:schemeClr val="tx1"/>
                </a:solidFill>
              </a:rPr>
              <a:t>）和霍德（</a:t>
            </a:r>
            <a:r>
              <a:rPr lang="en-US" altLang="zh-CN" sz="2400" b="1" smtClean="0">
                <a:solidFill>
                  <a:schemeClr val="tx1"/>
                </a:solidFill>
              </a:rPr>
              <a:t>S. M. Hord</a:t>
            </a:r>
            <a:r>
              <a:rPr lang="zh-CN" altLang="en-US" sz="2400" b="1" smtClean="0">
                <a:solidFill>
                  <a:schemeClr val="tx1"/>
                </a:solidFill>
              </a:rPr>
              <a:t>）提出，在课程实施的过程中，教师对课程的关注程度分为四个类型（七个阶段）</a:t>
            </a:r>
            <a:endParaRPr lang="en-US" altLang="zh-CN" sz="2400" b="1" smtClean="0">
              <a:solidFill>
                <a:schemeClr val="tx1"/>
              </a:solidFill>
            </a:endParaRPr>
          </a:p>
          <a:p>
            <a:pPr>
              <a:lnSpc>
                <a:spcPct val="150000"/>
              </a:lnSpc>
            </a:pPr>
            <a:r>
              <a:rPr lang="zh-CN" altLang="en-US" sz="2400" b="1" smtClean="0">
                <a:solidFill>
                  <a:schemeClr val="tx1"/>
                </a:solidFill>
              </a:rPr>
              <a:t> </a:t>
            </a:r>
          </a:p>
          <a:p>
            <a:pPr>
              <a:lnSpc>
                <a:spcPct val="150000"/>
              </a:lnSpc>
            </a:pPr>
            <a:endParaRPr lang="en-US" altLang="zh-CN"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课程实施水平的测量</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08066" y="1197265"/>
            <a:ext cx="9817350" cy="120032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一、霍尔等的关心发展阶段</a:t>
            </a:r>
            <a:endParaRPr lang="en-US" altLang="zh-CN" sz="2400" b="1" smtClean="0">
              <a:solidFill>
                <a:schemeClr val="tx1"/>
              </a:solidFill>
            </a:endParaRPr>
          </a:p>
          <a:p>
            <a:pPr>
              <a:lnSpc>
                <a:spcPct val="150000"/>
              </a:lnSpc>
            </a:pPr>
            <a:endParaRPr lang="en-US" altLang="zh-CN"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课程实施水平的测量</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15" name="表格 14"/>
          <p:cNvGraphicFramePr>
            <a:graphicFrameLocks noGrp="1"/>
          </p:cNvGraphicFramePr>
          <p:nvPr/>
        </p:nvGraphicFramePr>
        <p:xfrm>
          <a:off x="1958258" y="2123766"/>
          <a:ext cx="7790426" cy="4144299"/>
        </p:xfrm>
        <a:graphic>
          <a:graphicData uri="http://schemas.openxmlformats.org/drawingml/2006/table">
            <a:tbl>
              <a:tblPr firstRow="1" bandRow="1">
                <a:tableStyleId>{5C22544A-7EE6-4342-B048-85BDC9FD1C3A}</a:tableStyleId>
              </a:tblPr>
              <a:tblGrid>
                <a:gridCol w="3410155"/>
                <a:gridCol w="4380271"/>
              </a:tblGrid>
              <a:tr h="60468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400" b="1" kern="1200" smtClean="0">
                          <a:solidFill>
                            <a:schemeClr val="tx1"/>
                          </a:solidFill>
                          <a:latin typeface="华文细黑" panose="02010600040101010101" pitchFamily="2" charset="-122"/>
                          <a:ea typeface="华文细黑" panose="02010600040101010101" pitchFamily="2" charset="-122"/>
                          <a:cs typeface="+mn-cs"/>
                        </a:rPr>
                        <a:t>关注类型</a:t>
                      </a:r>
                    </a:p>
                  </a:txBody>
                  <a:tcPr>
                    <a:solidFill>
                      <a:srgbClr val="92D050"/>
                    </a:solidFill>
                  </a:tcPr>
                </a:tc>
                <a:tc>
                  <a:txBody>
                    <a:bodyPr/>
                    <a:lstStyle/>
                    <a:p>
                      <a:pPr algn="ctr"/>
                      <a:r>
                        <a:rPr lang="zh-CN" altLang="en-US" sz="2400" b="1" kern="1200" smtClean="0">
                          <a:solidFill>
                            <a:schemeClr val="tx1"/>
                          </a:solidFill>
                          <a:latin typeface="华文细黑" panose="02010600040101010101" pitchFamily="2" charset="-122"/>
                          <a:ea typeface="华文细黑" panose="02010600040101010101" pitchFamily="2" charset="-122"/>
                          <a:cs typeface="+mn-cs"/>
                        </a:rPr>
                        <a:t>关注阶段</a:t>
                      </a:r>
                    </a:p>
                  </a:txBody>
                  <a:tcPr>
                    <a:solidFill>
                      <a:srgbClr val="92D050"/>
                    </a:solidFill>
                  </a:tcPr>
                </a:tc>
              </a:tr>
              <a:tr h="641556">
                <a:tc>
                  <a:txBody>
                    <a:bodyPr/>
                    <a:lstStyle/>
                    <a:p>
                      <a:r>
                        <a:rPr lang="zh-CN" altLang="en-US" sz="2400" b="1" kern="1200" smtClean="0">
                          <a:solidFill>
                            <a:schemeClr val="tx1"/>
                          </a:solidFill>
                          <a:latin typeface="华文细黑" panose="02010600040101010101" pitchFamily="2" charset="-122"/>
                          <a:ea typeface="华文细黑" panose="02010600040101010101" pitchFamily="2" charset="-122"/>
                          <a:cs typeface="+mn-cs"/>
                        </a:rPr>
                        <a:t>不相关</a:t>
                      </a:r>
                    </a:p>
                  </a:txBody>
                  <a:tcP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1" kern="1200" smtClean="0">
                          <a:solidFill>
                            <a:schemeClr val="tx1"/>
                          </a:solidFill>
                          <a:latin typeface="华文细黑" panose="02010600040101010101" pitchFamily="2" charset="-122"/>
                          <a:ea typeface="华文细黑" panose="02010600040101010101" pitchFamily="2" charset="-122"/>
                          <a:cs typeface="+mn-cs"/>
                        </a:rPr>
                        <a:t>意识</a:t>
                      </a:r>
                    </a:p>
                  </a:txBody>
                  <a:tcPr>
                    <a:solidFill>
                      <a:schemeClr val="bg2"/>
                    </a:solidFill>
                  </a:tcPr>
                </a:tc>
              </a:tr>
              <a:tr h="460888">
                <a:tc rowSpan="2">
                  <a:txBody>
                    <a:bodyPr/>
                    <a:lstStyle/>
                    <a:p>
                      <a:r>
                        <a:rPr lang="zh-CN" altLang="en-US" sz="2400" b="1" kern="1200" smtClean="0">
                          <a:solidFill>
                            <a:schemeClr val="tx1"/>
                          </a:solidFill>
                          <a:latin typeface="华文细黑" panose="02010600040101010101" pitchFamily="2" charset="-122"/>
                          <a:ea typeface="华文细黑" panose="02010600040101010101" pitchFamily="2" charset="-122"/>
                          <a:cs typeface="+mn-cs"/>
                        </a:rPr>
                        <a:t>自我关注</a:t>
                      </a:r>
                    </a:p>
                  </a:txBody>
                  <a:tcP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1" kern="1200" smtClean="0">
                          <a:solidFill>
                            <a:schemeClr val="tx1"/>
                          </a:solidFill>
                          <a:latin typeface="华文细黑" panose="02010600040101010101" pitchFamily="2" charset="-122"/>
                          <a:ea typeface="华文细黑" panose="02010600040101010101" pitchFamily="2" charset="-122"/>
                          <a:cs typeface="+mn-cs"/>
                        </a:rPr>
                        <a:t>信息</a:t>
                      </a:r>
                    </a:p>
                  </a:txBody>
                  <a:tcPr>
                    <a:solidFill>
                      <a:schemeClr val="bg2"/>
                    </a:solidFill>
                  </a:tcPr>
                </a:tc>
              </a:tr>
              <a:tr h="460888">
                <a:tc vMerge="1">
                  <a:txBody>
                    <a:bodyPr/>
                    <a:lstStyle/>
                    <a:p>
                      <a:endParaRPr lang="zh-CN" altLang="en-US" sz="2400" b="1" kern="1200" smtClean="0">
                        <a:solidFill>
                          <a:schemeClr val="tx1"/>
                        </a:solidFill>
                        <a:latin typeface="华文细黑" panose="02010600040101010101" pitchFamily="2" charset="-122"/>
                        <a:ea typeface="华文细黑" panose="02010600040101010101" pitchFamily="2" charset="-122"/>
                        <a:cs typeface="+mn-cs"/>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1" kern="1200" smtClean="0">
                          <a:solidFill>
                            <a:schemeClr val="tx1"/>
                          </a:solidFill>
                          <a:latin typeface="华文细黑" panose="02010600040101010101" pitchFamily="2" charset="-122"/>
                          <a:ea typeface="华文细黑" panose="02010600040101010101" pitchFamily="2" charset="-122"/>
                          <a:cs typeface="+mn-cs"/>
                        </a:rPr>
                        <a:t>个人化</a:t>
                      </a:r>
                    </a:p>
                  </a:txBody>
                  <a:tcPr>
                    <a:solidFill>
                      <a:schemeClr val="bg2"/>
                    </a:solidFill>
                  </a:tcPr>
                </a:tc>
              </a:tr>
              <a:tr h="604681">
                <a:tc>
                  <a:txBody>
                    <a:bodyPr/>
                    <a:lstStyle/>
                    <a:p>
                      <a:r>
                        <a:rPr lang="zh-CN" altLang="en-US" sz="2400" b="1" kern="1200" smtClean="0">
                          <a:solidFill>
                            <a:schemeClr val="tx1"/>
                          </a:solidFill>
                          <a:latin typeface="华文细黑" panose="02010600040101010101" pitchFamily="2" charset="-122"/>
                          <a:ea typeface="华文细黑" panose="02010600040101010101" pitchFamily="2" charset="-122"/>
                          <a:cs typeface="+mn-cs"/>
                        </a:rPr>
                        <a:t>任务关注</a:t>
                      </a:r>
                    </a:p>
                  </a:txBody>
                  <a:tcP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1" kern="1200" smtClean="0">
                          <a:solidFill>
                            <a:schemeClr val="tx1"/>
                          </a:solidFill>
                          <a:latin typeface="华文细黑" panose="02010600040101010101" pitchFamily="2" charset="-122"/>
                          <a:ea typeface="华文细黑" panose="02010600040101010101" pitchFamily="2" charset="-122"/>
                          <a:cs typeface="+mn-cs"/>
                        </a:rPr>
                        <a:t>管理</a:t>
                      </a:r>
                    </a:p>
                  </a:txBody>
                  <a:tcPr>
                    <a:solidFill>
                      <a:schemeClr val="bg2"/>
                    </a:solidFill>
                  </a:tcPr>
                </a:tc>
              </a:tr>
              <a:tr h="307258">
                <a:tc rowSpan="3">
                  <a:txBody>
                    <a:bodyPr/>
                    <a:lstStyle/>
                    <a:p>
                      <a:r>
                        <a:rPr lang="zh-CN" altLang="en-US" sz="2400" b="1" kern="1200" smtClean="0">
                          <a:solidFill>
                            <a:schemeClr val="tx1"/>
                          </a:solidFill>
                          <a:latin typeface="华文细黑" panose="02010600040101010101" pitchFamily="2" charset="-122"/>
                          <a:ea typeface="华文细黑" panose="02010600040101010101" pitchFamily="2" charset="-122"/>
                          <a:cs typeface="+mn-cs"/>
                        </a:rPr>
                        <a:t>影响关注</a:t>
                      </a:r>
                    </a:p>
                  </a:txBody>
                  <a:tcP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1" kern="1200" smtClean="0">
                          <a:solidFill>
                            <a:schemeClr val="tx1"/>
                          </a:solidFill>
                          <a:latin typeface="华文细黑" panose="02010600040101010101" pitchFamily="2" charset="-122"/>
                          <a:ea typeface="华文细黑" panose="02010600040101010101" pitchFamily="2" charset="-122"/>
                          <a:cs typeface="+mn-cs"/>
                        </a:rPr>
                        <a:t>后果</a:t>
                      </a:r>
                    </a:p>
                  </a:txBody>
                  <a:tcPr>
                    <a:solidFill>
                      <a:schemeClr val="bg2"/>
                    </a:solidFill>
                  </a:tcPr>
                </a:tc>
              </a:tr>
              <a:tr h="307259">
                <a:tc vMerge="1">
                  <a:txBody>
                    <a:bodyPr/>
                    <a:lstStyle/>
                    <a:p>
                      <a:endParaRPr lang="zh-CN" altLang="en-US" sz="2400" b="1" kern="1200" smtClean="0">
                        <a:solidFill>
                          <a:schemeClr val="tx1"/>
                        </a:solidFill>
                        <a:latin typeface="华文细黑" panose="02010600040101010101" pitchFamily="2" charset="-122"/>
                        <a:ea typeface="华文细黑" panose="02010600040101010101" pitchFamily="2" charset="-122"/>
                        <a:cs typeface="+mn-cs"/>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1" kern="1200" smtClean="0">
                          <a:solidFill>
                            <a:schemeClr val="tx1"/>
                          </a:solidFill>
                          <a:latin typeface="华文细黑" panose="02010600040101010101" pitchFamily="2" charset="-122"/>
                          <a:ea typeface="华文细黑" panose="02010600040101010101" pitchFamily="2" charset="-122"/>
                          <a:cs typeface="+mn-cs"/>
                        </a:rPr>
                        <a:t>合作</a:t>
                      </a:r>
                    </a:p>
                  </a:txBody>
                  <a:tcPr>
                    <a:solidFill>
                      <a:schemeClr val="bg2"/>
                    </a:solidFill>
                  </a:tcPr>
                </a:tc>
              </a:tr>
              <a:tr h="307258">
                <a:tc vMerge="1">
                  <a:txBody>
                    <a:bodyPr/>
                    <a:lstStyle/>
                    <a:p>
                      <a:endParaRPr lang="zh-CN" altLang="en-US" sz="2400" b="1" kern="1200" smtClean="0">
                        <a:solidFill>
                          <a:schemeClr val="tx1"/>
                        </a:solidFill>
                        <a:latin typeface="华文细黑" panose="02010600040101010101" pitchFamily="2" charset="-122"/>
                        <a:ea typeface="华文细黑" panose="02010600040101010101" pitchFamily="2" charset="-122"/>
                        <a:cs typeface="+mn-cs"/>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1" kern="1200" smtClean="0">
                          <a:solidFill>
                            <a:schemeClr val="tx1"/>
                          </a:solidFill>
                          <a:latin typeface="华文细黑" panose="02010600040101010101" pitchFamily="2" charset="-122"/>
                          <a:ea typeface="华文细黑" panose="02010600040101010101" pitchFamily="2" charset="-122"/>
                          <a:cs typeface="+mn-cs"/>
                        </a:rPr>
                        <a:t>再聚焦</a:t>
                      </a:r>
                    </a:p>
                  </a:txBody>
                  <a:tcPr>
                    <a:solidFill>
                      <a:schemeClr val="bg2"/>
                    </a:solidFill>
                  </a:tcPr>
                </a:tc>
              </a:tr>
            </a:tbl>
          </a:graphicData>
        </a:graphic>
      </p:graphicFrame>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341632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一、霍尔等的关心发展阶段</a:t>
            </a:r>
            <a:endParaRPr lang="en-US" altLang="zh-CN" sz="2400" b="1" smtClean="0">
              <a:solidFill>
                <a:schemeClr val="tx1"/>
              </a:solidFill>
            </a:endParaRPr>
          </a:p>
          <a:p>
            <a:pPr>
              <a:lnSpc>
                <a:spcPct val="150000"/>
              </a:lnSpc>
              <a:buFont typeface="Wingdings" pitchFamily="2" charset="2"/>
              <a:buChar char="u"/>
            </a:pPr>
            <a:endParaRPr lang="en-US" altLang="zh-CN" sz="2400" b="1" smtClean="0">
              <a:solidFill>
                <a:schemeClr val="tx1"/>
              </a:solidFill>
            </a:endParaRPr>
          </a:p>
          <a:p>
            <a:pPr>
              <a:lnSpc>
                <a:spcPct val="150000"/>
              </a:lnSpc>
              <a:buFont typeface="Wingdings" pitchFamily="2" charset="2"/>
              <a:buChar char="u"/>
            </a:pPr>
            <a:r>
              <a:rPr lang="zh-CN" altLang="en-US" sz="2400" b="1" smtClean="0">
                <a:solidFill>
                  <a:schemeClr val="tx1"/>
                </a:solidFill>
              </a:rPr>
              <a:t>关心发展阶段由霍尔（</a:t>
            </a:r>
            <a:r>
              <a:rPr lang="en-US" altLang="zh-CN" sz="2400" b="1" smtClean="0">
                <a:solidFill>
                  <a:schemeClr val="tx1"/>
                </a:solidFill>
              </a:rPr>
              <a:t>G.E.Hall</a:t>
            </a:r>
            <a:r>
              <a:rPr lang="zh-CN" altLang="en-US" sz="2400" b="1" smtClean="0">
                <a:solidFill>
                  <a:schemeClr val="tx1"/>
                </a:solidFill>
              </a:rPr>
              <a:t>）和霍德（</a:t>
            </a:r>
            <a:r>
              <a:rPr lang="en-US" altLang="zh-CN" sz="2400" b="1" smtClean="0">
                <a:solidFill>
                  <a:schemeClr val="tx1"/>
                </a:solidFill>
              </a:rPr>
              <a:t>S. M. Hord</a:t>
            </a:r>
            <a:r>
              <a:rPr lang="zh-CN" altLang="en-US" sz="2400" b="1" smtClean="0">
                <a:solidFill>
                  <a:schemeClr val="tx1"/>
                </a:solidFill>
              </a:rPr>
              <a:t>）提出，在课程实施的过程中，教师对课程的关注程度分为四个类型（七个阶段）</a:t>
            </a:r>
            <a:endParaRPr lang="en-US" altLang="zh-CN" sz="2400" b="1" smtClean="0">
              <a:solidFill>
                <a:schemeClr val="tx1"/>
              </a:solidFill>
            </a:endParaRPr>
          </a:p>
          <a:p>
            <a:pPr>
              <a:lnSpc>
                <a:spcPct val="150000"/>
              </a:lnSpc>
            </a:pPr>
            <a:r>
              <a:rPr lang="zh-CN" altLang="en-US" sz="2400" b="1" smtClean="0">
                <a:solidFill>
                  <a:schemeClr val="tx1"/>
                </a:solidFill>
              </a:rPr>
              <a:t> </a:t>
            </a:r>
          </a:p>
          <a:p>
            <a:pPr>
              <a:lnSpc>
                <a:spcPct val="150000"/>
              </a:lnSpc>
            </a:pPr>
            <a:endParaRPr lang="en-US" altLang="zh-CN"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新课改的实施</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341632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一、新课程改革实施的背景</a:t>
            </a:r>
          </a:p>
          <a:p>
            <a:pPr>
              <a:lnSpc>
                <a:spcPct val="150000"/>
              </a:lnSpc>
              <a:buFont typeface="Wingdings" pitchFamily="2" charset="2"/>
              <a:buChar char="u"/>
            </a:pPr>
            <a:r>
              <a:rPr lang="zh-CN" altLang="en-US" sz="2400" b="1" smtClean="0">
                <a:solidFill>
                  <a:schemeClr val="tx1"/>
                </a:solidFill>
              </a:rPr>
              <a:t>国际背景</a:t>
            </a:r>
            <a:endParaRPr lang="en-US" altLang="zh-CN" sz="2400" b="1" smtClean="0">
              <a:solidFill>
                <a:schemeClr val="tx1"/>
              </a:solidFill>
            </a:endParaRPr>
          </a:p>
          <a:p>
            <a:pPr>
              <a:lnSpc>
                <a:spcPct val="150000"/>
              </a:lnSpc>
            </a:pPr>
            <a:r>
              <a:rPr lang="en-US" altLang="zh-CN" sz="2400" b="1" smtClean="0">
                <a:solidFill>
                  <a:schemeClr val="tx1"/>
                </a:solidFill>
              </a:rPr>
              <a:t>1. </a:t>
            </a:r>
            <a:r>
              <a:rPr lang="zh-CN" altLang="en-US" sz="2400" b="1" smtClean="0">
                <a:solidFill>
                  <a:schemeClr val="tx1"/>
                </a:solidFill>
              </a:rPr>
              <a:t>知识经济对人才培养提出了更高的要求</a:t>
            </a:r>
          </a:p>
          <a:p>
            <a:pPr>
              <a:lnSpc>
                <a:spcPct val="150000"/>
              </a:lnSpc>
            </a:pPr>
            <a:r>
              <a:rPr lang="en-US" altLang="zh-CN" sz="2400" b="1" smtClean="0">
                <a:solidFill>
                  <a:schemeClr val="tx1"/>
                </a:solidFill>
              </a:rPr>
              <a:t>2. </a:t>
            </a:r>
            <a:r>
              <a:rPr lang="zh-CN" altLang="en-US" sz="2400" b="1" smtClean="0">
                <a:solidFill>
                  <a:schemeClr val="tx1"/>
                </a:solidFill>
              </a:rPr>
              <a:t>课程改革是世界竞争的一种体现</a:t>
            </a:r>
          </a:p>
          <a:p>
            <a:pPr>
              <a:lnSpc>
                <a:spcPct val="150000"/>
              </a:lnSpc>
            </a:pPr>
            <a:r>
              <a:rPr lang="zh-CN" altLang="en-US" sz="2400" b="1" smtClean="0">
                <a:solidFill>
                  <a:schemeClr val="tx1"/>
                </a:solidFill>
              </a:rPr>
              <a:t> </a:t>
            </a:r>
          </a:p>
          <a:p>
            <a:pPr>
              <a:lnSpc>
                <a:spcPct val="150000"/>
              </a:lnSpc>
            </a:pPr>
            <a:endParaRPr lang="en-US" altLang="zh-CN"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新课改的实施</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341632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一、新课程改革实施的背景</a:t>
            </a:r>
          </a:p>
          <a:p>
            <a:pPr>
              <a:lnSpc>
                <a:spcPct val="150000"/>
              </a:lnSpc>
              <a:buFont typeface="Wingdings" pitchFamily="2" charset="2"/>
              <a:buChar char="u"/>
            </a:pPr>
            <a:r>
              <a:rPr lang="zh-CN" altLang="en-US" sz="2400" b="1" smtClean="0">
                <a:solidFill>
                  <a:schemeClr val="tx1"/>
                </a:solidFill>
              </a:rPr>
              <a:t>国内背景</a:t>
            </a:r>
            <a:endParaRPr lang="en-US" altLang="zh-CN" sz="2400" b="1" smtClean="0">
              <a:solidFill>
                <a:schemeClr val="tx1"/>
              </a:solidFill>
            </a:endParaRPr>
          </a:p>
          <a:p>
            <a:pPr>
              <a:lnSpc>
                <a:spcPct val="150000"/>
              </a:lnSpc>
            </a:pPr>
            <a:r>
              <a:rPr lang="en-US" altLang="zh-CN" sz="2400" b="1" smtClean="0">
                <a:solidFill>
                  <a:schemeClr val="tx1"/>
                </a:solidFill>
              </a:rPr>
              <a:t>1. </a:t>
            </a:r>
            <a:r>
              <a:rPr lang="zh-CN" altLang="en-US" sz="2400" b="1" smtClean="0">
                <a:solidFill>
                  <a:schemeClr val="tx1"/>
                </a:solidFill>
              </a:rPr>
              <a:t>国际课程改革大趋势下的必然产物</a:t>
            </a:r>
          </a:p>
          <a:p>
            <a:pPr>
              <a:lnSpc>
                <a:spcPct val="150000"/>
              </a:lnSpc>
            </a:pPr>
            <a:r>
              <a:rPr lang="en-US" altLang="zh-CN" sz="2400" b="1" smtClean="0">
                <a:solidFill>
                  <a:schemeClr val="tx1"/>
                </a:solidFill>
              </a:rPr>
              <a:t>2. </a:t>
            </a:r>
            <a:r>
              <a:rPr lang="zh-CN" altLang="en-US" sz="2400" b="1" smtClean="0">
                <a:solidFill>
                  <a:schemeClr val="tx1"/>
                </a:solidFill>
              </a:rPr>
              <a:t>实现“科教兴国”战略的需要</a:t>
            </a:r>
          </a:p>
          <a:p>
            <a:pPr>
              <a:lnSpc>
                <a:spcPct val="150000"/>
              </a:lnSpc>
            </a:pPr>
            <a:r>
              <a:rPr lang="zh-CN" altLang="en-US" sz="2400" b="1" smtClean="0">
                <a:solidFill>
                  <a:schemeClr val="tx1"/>
                </a:solidFill>
              </a:rPr>
              <a:t> </a:t>
            </a:r>
          </a:p>
          <a:p>
            <a:pPr>
              <a:lnSpc>
                <a:spcPct val="150000"/>
              </a:lnSpc>
            </a:pPr>
            <a:endParaRPr lang="en-US" altLang="zh-CN"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新课改的实施</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341632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二、新课改的实施目标</a:t>
            </a:r>
          </a:p>
          <a:p>
            <a:pPr>
              <a:lnSpc>
                <a:spcPct val="150000"/>
              </a:lnSpc>
            </a:pPr>
            <a:r>
              <a:rPr lang="zh-CN" altLang="en-US" sz="2400" b="1" smtClean="0">
                <a:solidFill>
                  <a:schemeClr val="tx1"/>
                </a:solidFill>
              </a:rPr>
              <a:t>（一）总体目标</a:t>
            </a:r>
          </a:p>
          <a:p>
            <a:pPr>
              <a:lnSpc>
                <a:spcPct val="150000"/>
              </a:lnSpc>
            </a:pPr>
            <a:r>
              <a:rPr lang="zh-CN" altLang="en-US" sz="2400" b="1" smtClean="0">
                <a:solidFill>
                  <a:schemeClr val="tx1"/>
                </a:solidFill>
              </a:rPr>
              <a:t>   课程改革的目标要具有时代性，要体现时代要求：在“人本主义”的理念下，培养具有社会主义核心素养的四有新人。</a:t>
            </a:r>
          </a:p>
          <a:p>
            <a:pPr>
              <a:lnSpc>
                <a:spcPct val="150000"/>
              </a:lnSpc>
            </a:pPr>
            <a:r>
              <a:rPr lang="zh-CN" altLang="en-US" sz="2400" b="1" smtClean="0">
                <a:solidFill>
                  <a:schemeClr val="tx1"/>
                </a:solidFill>
              </a:rPr>
              <a:t> </a:t>
            </a:r>
          </a:p>
          <a:p>
            <a:pPr>
              <a:lnSpc>
                <a:spcPct val="150000"/>
              </a:lnSpc>
            </a:pPr>
            <a:endParaRPr lang="en-US" altLang="zh-CN"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新课改的实施</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452431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二、新课改的实施目标</a:t>
            </a:r>
          </a:p>
          <a:p>
            <a:pPr>
              <a:lnSpc>
                <a:spcPct val="150000"/>
              </a:lnSpc>
            </a:pPr>
            <a:r>
              <a:rPr lang="zh-CN" altLang="en-US" sz="2400" b="1" smtClean="0">
                <a:solidFill>
                  <a:schemeClr val="tx1"/>
                </a:solidFill>
              </a:rPr>
              <a:t>（一）具体目标</a:t>
            </a:r>
          </a:p>
          <a:p>
            <a:pPr>
              <a:lnSpc>
                <a:spcPct val="150000"/>
              </a:lnSpc>
            </a:pPr>
            <a:r>
              <a:rPr lang="en-US" altLang="zh-CN" sz="2400" b="1" smtClean="0">
                <a:solidFill>
                  <a:schemeClr val="tx1"/>
                </a:solidFill>
              </a:rPr>
              <a:t>1.</a:t>
            </a:r>
            <a:r>
              <a:rPr lang="zh-CN" altLang="en-US" sz="2400" b="1" smtClean="0">
                <a:solidFill>
                  <a:schemeClr val="tx1"/>
                </a:solidFill>
              </a:rPr>
              <a:t>改变原来“以教代学，依教材表演”的重知识而轻能力的倾向。</a:t>
            </a:r>
          </a:p>
          <a:p>
            <a:pPr>
              <a:lnSpc>
                <a:spcPct val="150000"/>
              </a:lnSpc>
            </a:pPr>
            <a:r>
              <a:rPr lang="en-US" altLang="zh-CN" sz="2400" b="1" smtClean="0">
                <a:solidFill>
                  <a:schemeClr val="tx1"/>
                </a:solidFill>
              </a:rPr>
              <a:t>2.</a:t>
            </a:r>
            <a:r>
              <a:rPr lang="zh-CN" altLang="en-US" sz="2400" b="1" smtClean="0">
                <a:solidFill>
                  <a:schemeClr val="tx1"/>
                </a:solidFill>
              </a:rPr>
              <a:t>改变以学科本位、缺乏整合而导致的科目繁多现状的课程结构现状。</a:t>
            </a:r>
          </a:p>
          <a:p>
            <a:pPr>
              <a:lnSpc>
                <a:spcPct val="150000"/>
              </a:lnSpc>
            </a:pPr>
            <a:r>
              <a:rPr lang="en-US" altLang="zh-CN" sz="2400" b="1" smtClean="0">
                <a:solidFill>
                  <a:schemeClr val="tx1"/>
                </a:solidFill>
              </a:rPr>
              <a:t>3.</a:t>
            </a:r>
            <a:r>
              <a:rPr lang="zh-CN" altLang="en-US" sz="2400" b="1" smtClean="0">
                <a:solidFill>
                  <a:schemeClr val="tx1"/>
                </a:solidFill>
              </a:rPr>
              <a:t>改变开设的课程内容唯知识论的单一现状。</a:t>
            </a:r>
          </a:p>
          <a:p>
            <a:pPr>
              <a:lnSpc>
                <a:spcPct val="150000"/>
              </a:lnSpc>
            </a:pPr>
            <a:r>
              <a:rPr lang="en-US" altLang="zh-CN" sz="2400" b="1" smtClean="0">
                <a:solidFill>
                  <a:schemeClr val="tx1"/>
                </a:solidFill>
              </a:rPr>
              <a:t>4.</a:t>
            </a:r>
            <a:r>
              <a:rPr lang="zh-CN" altLang="en-US" sz="2400" b="1" smtClean="0">
                <a:solidFill>
                  <a:schemeClr val="tx1"/>
                </a:solidFill>
              </a:rPr>
              <a:t>改变教师独占讲台的讲授、学生盲目被动接受学习的教学现状。</a:t>
            </a:r>
          </a:p>
          <a:p>
            <a:pPr>
              <a:lnSpc>
                <a:spcPct val="150000"/>
              </a:lnSpc>
            </a:pPr>
            <a:r>
              <a:rPr lang="en-US" altLang="zh-CN" sz="2400" b="1" smtClean="0">
                <a:solidFill>
                  <a:schemeClr val="tx1"/>
                </a:solidFill>
              </a:rPr>
              <a:t>5.</a:t>
            </a:r>
            <a:r>
              <a:rPr lang="zh-CN" altLang="en-US" sz="2400" b="1" smtClean="0">
                <a:solidFill>
                  <a:schemeClr val="tx1"/>
                </a:solidFill>
              </a:rPr>
              <a:t>改变唯成绩论的课程评价方式，强调评价内容的多元化。</a:t>
            </a:r>
          </a:p>
          <a:p>
            <a:pPr>
              <a:lnSpc>
                <a:spcPct val="150000"/>
              </a:lnSpc>
            </a:pPr>
            <a:r>
              <a:rPr lang="en-US" altLang="zh-CN" sz="2400" b="1" smtClean="0">
                <a:solidFill>
                  <a:schemeClr val="tx1"/>
                </a:solidFill>
              </a:rPr>
              <a:t>6.</a:t>
            </a:r>
            <a:r>
              <a:rPr lang="zh-CN" altLang="en-US" sz="2400" b="1" smtClean="0">
                <a:solidFill>
                  <a:schemeClr val="tx1"/>
                </a:solidFill>
              </a:rPr>
              <a:t>改变“集权制”的课程管理状况，实行分层的课程管理。</a:t>
            </a:r>
            <a:endParaRPr lang="en-US" altLang="zh-CN"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新课改的实施</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219575" y="1315253"/>
            <a:ext cx="9817350" cy="507831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三、新课改实施的主要内容</a:t>
            </a:r>
          </a:p>
          <a:p>
            <a:pPr>
              <a:lnSpc>
                <a:spcPct val="150000"/>
              </a:lnSpc>
            </a:pPr>
            <a:r>
              <a:rPr lang="en-US" altLang="zh-CN" sz="2400" b="1" smtClean="0">
                <a:solidFill>
                  <a:schemeClr val="tx1"/>
                </a:solidFill>
              </a:rPr>
              <a:t>1.</a:t>
            </a:r>
            <a:r>
              <a:rPr lang="zh-CN" altLang="en-US" sz="2400" b="1" smtClean="0">
                <a:solidFill>
                  <a:schemeClr val="tx1"/>
                </a:solidFill>
              </a:rPr>
              <a:t>在“素质教育”的理念下，构建“以学生发展”为主的课程结构。</a:t>
            </a:r>
          </a:p>
          <a:p>
            <a:pPr>
              <a:lnSpc>
                <a:spcPct val="150000"/>
              </a:lnSpc>
            </a:pPr>
            <a:r>
              <a:rPr lang="en-US" altLang="zh-CN" sz="2400" b="1" smtClean="0">
                <a:solidFill>
                  <a:schemeClr val="tx1"/>
                </a:solidFill>
              </a:rPr>
              <a:t>2.</a:t>
            </a:r>
            <a:r>
              <a:rPr lang="zh-CN" altLang="en-US" sz="2400" b="1" smtClean="0">
                <a:solidFill>
                  <a:schemeClr val="tx1"/>
                </a:solidFill>
              </a:rPr>
              <a:t>在党的教育方针的指引下，合理、科学的制定课程标准，实现学生的全面发展、个性发展、可持续性发展，达到与时俱进。</a:t>
            </a:r>
          </a:p>
          <a:p>
            <a:pPr>
              <a:lnSpc>
                <a:spcPct val="150000"/>
              </a:lnSpc>
            </a:pPr>
            <a:r>
              <a:rPr lang="en-US" altLang="zh-CN" sz="2400" b="1" smtClean="0">
                <a:solidFill>
                  <a:schemeClr val="tx1"/>
                </a:solidFill>
              </a:rPr>
              <a:t>3.</a:t>
            </a:r>
            <a:r>
              <a:rPr lang="zh-CN" altLang="en-US" sz="2400" b="1" smtClean="0">
                <a:solidFill>
                  <a:schemeClr val="tx1"/>
                </a:solidFill>
              </a:rPr>
              <a:t>以“核心素养”为抓手，加强引导学生价值观、人生观的正确确立，全面推进素质教育健康发展。</a:t>
            </a:r>
          </a:p>
          <a:p>
            <a:pPr>
              <a:lnSpc>
                <a:spcPct val="150000"/>
              </a:lnSpc>
            </a:pPr>
            <a:r>
              <a:rPr lang="en-US" altLang="zh-CN" sz="2400" b="1" smtClean="0">
                <a:solidFill>
                  <a:schemeClr val="tx1"/>
                </a:solidFill>
              </a:rPr>
              <a:t>4.</a:t>
            </a:r>
            <a:r>
              <a:rPr lang="zh-CN" altLang="en-US" sz="2400" b="1" smtClean="0">
                <a:solidFill>
                  <a:schemeClr val="tx1"/>
                </a:solidFill>
              </a:rPr>
              <a:t>以“课堂动起来”为着眼点，建立新型的师生关系。</a:t>
            </a:r>
          </a:p>
          <a:p>
            <a:pPr>
              <a:lnSpc>
                <a:spcPct val="150000"/>
              </a:lnSpc>
            </a:pPr>
            <a:r>
              <a:rPr lang="en-US" altLang="zh-CN" sz="2400" b="1" smtClean="0">
                <a:solidFill>
                  <a:schemeClr val="tx1"/>
                </a:solidFill>
              </a:rPr>
              <a:t>5.</a:t>
            </a:r>
            <a:r>
              <a:rPr lang="zh-CN" altLang="en-US" sz="2400" b="1" smtClean="0">
                <a:solidFill>
                  <a:schemeClr val="tx1"/>
                </a:solidFill>
              </a:rPr>
              <a:t>以“改革、创新、重建教育”为契机，树立正确的评价观念，建立多元化的评价体系。</a:t>
            </a: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新课改的实施</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结</a:t>
            </a:r>
            <a:r>
              <a:rPr lang="zh-CN" altLang="en-US" sz="2400" b="1" smtClean="0">
                <a:latin typeface="华文细黑" panose="02010600040101010101" pitchFamily="2" charset="-122"/>
                <a:ea typeface="华文细黑" panose="02010600040101010101" pitchFamily="2" charset="-122"/>
              </a:rPr>
              <a:t>构导图</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15" name="图表 2"/>
          <p:cNvGraphicFramePr/>
          <p:nvPr/>
        </p:nvGraphicFramePr>
        <p:xfrm>
          <a:off x="1342103" y="1474838"/>
          <a:ext cx="10294374" cy="507344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219575" y="1315253"/>
            <a:ext cx="9817350" cy="2862322"/>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buFont typeface="Wingdings" pitchFamily="2" charset="2"/>
              <a:buChar char="u"/>
            </a:pPr>
            <a:r>
              <a:rPr lang="zh-CN" altLang="en-US" sz="2400" b="1" smtClean="0">
                <a:solidFill>
                  <a:schemeClr val="tx1"/>
                </a:solidFill>
              </a:rPr>
              <a:t>新课改中出现的问题</a:t>
            </a:r>
          </a:p>
          <a:p>
            <a:pPr>
              <a:lnSpc>
                <a:spcPct val="150000"/>
              </a:lnSpc>
            </a:pPr>
            <a:r>
              <a:rPr lang="en-US" altLang="zh-CN" sz="2400" b="1" smtClean="0">
                <a:solidFill>
                  <a:schemeClr val="tx1"/>
                </a:solidFill>
              </a:rPr>
              <a:t>1. </a:t>
            </a:r>
            <a:r>
              <a:rPr lang="zh-CN" altLang="en-US" sz="2400" b="1" smtClean="0">
                <a:solidFill>
                  <a:schemeClr val="tx1"/>
                </a:solidFill>
              </a:rPr>
              <a:t>城乡差异明显</a:t>
            </a:r>
            <a:r>
              <a:rPr lang="en-US" altLang="zh-CN" sz="2400" b="1" smtClean="0">
                <a:solidFill>
                  <a:schemeClr val="tx1"/>
                </a:solidFill>
              </a:rPr>
              <a:t>,</a:t>
            </a:r>
            <a:r>
              <a:rPr lang="zh-CN" altLang="en-US" sz="2400" b="1" smtClean="0">
                <a:solidFill>
                  <a:schemeClr val="tx1"/>
                </a:solidFill>
              </a:rPr>
              <a:t>课改推进不均衡</a:t>
            </a:r>
          </a:p>
          <a:p>
            <a:pPr>
              <a:lnSpc>
                <a:spcPct val="150000"/>
              </a:lnSpc>
            </a:pPr>
            <a:r>
              <a:rPr lang="en-US" altLang="zh-CN" sz="2400" b="1" smtClean="0">
                <a:solidFill>
                  <a:schemeClr val="tx1"/>
                </a:solidFill>
              </a:rPr>
              <a:t>2. </a:t>
            </a:r>
            <a:r>
              <a:rPr lang="zh-CN" altLang="en-US" sz="2400" b="1" smtClean="0">
                <a:solidFill>
                  <a:schemeClr val="tx1"/>
                </a:solidFill>
              </a:rPr>
              <a:t>校本教研不深入，理论与实践脱节</a:t>
            </a:r>
          </a:p>
          <a:p>
            <a:pPr>
              <a:lnSpc>
                <a:spcPct val="150000"/>
              </a:lnSpc>
            </a:pPr>
            <a:r>
              <a:rPr lang="en-US" altLang="zh-CN" sz="2400" b="1" smtClean="0">
                <a:solidFill>
                  <a:schemeClr val="tx1"/>
                </a:solidFill>
              </a:rPr>
              <a:t>3. </a:t>
            </a:r>
            <a:r>
              <a:rPr lang="zh-CN" altLang="en-US" sz="2400" b="1" smtClean="0">
                <a:solidFill>
                  <a:schemeClr val="tx1"/>
                </a:solidFill>
              </a:rPr>
              <a:t>看重课堂形式，忽视课堂实效性</a:t>
            </a:r>
          </a:p>
          <a:p>
            <a:pPr>
              <a:lnSpc>
                <a:spcPct val="150000"/>
              </a:lnSpc>
            </a:pPr>
            <a:r>
              <a:rPr lang="en-US" altLang="zh-CN" sz="2400" b="1" smtClean="0">
                <a:solidFill>
                  <a:schemeClr val="tx1"/>
                </a:solidFill>
              </a:rPr>
              <a:t>4. </a:t>
            </a:r>
            <a:r>
              <a:rPr lang="zh-CN" altLang="en-US" sz="2400" b="1" smtClean="0">
                <a:solidFill>
                  <a:schemeClr val="tx1"/>
                </a:solidFill>
              </a:rPr>
              <a:t>教学对象不全面，课改走马观花</a:t>
            </a: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新课改的实施</a:t>
            </a:r>
            <a:endParaRPr lang="en-US" altLang="zh-CN" sz="2400" b="1" dirty="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642915" y="3939989"/>
            <a:ext cx="3070903" cy="2330299"/>
            <a:chOff x="2220992" y="3244739"/>
            <a:chExt cx="3858753" cy="2928144"/>
          </a:xfrm>
        </p:grpSpPr>
        <p:sp>
          <p:nvSpPr>
            <p:cNvPr id="3" name="Freeform 5"/>
            <p:cNvSpPr/>
            <p:nvPr/>
          </p:nvSpPr>
          <p:spPr bwMode="auto">
            <a:xfrm>
              <a:off x="2220992" y="3959115"/>
              <a:ext cx="2264904" cy="2213768"/>
            </a:xfrm>
            <a:custGeom>
              <a:avLst/>
              <a:gdLst>
                <a:gd name="T0" fmla="*/ 112 w 604"/>
                <a:gd name="T1" fmla="*/ 11 h 650"/>
                <a:gd name="T2" fmla="*/ 103 w 604"/>
                <a:gd name="T3" fmla="*/ 58 h 650"/>
                <a:gd name="T4" fmla="*/ 103 w 604"/>
                <a:gd name="T5" fmla="*/ 59 h 650"/>
                <a:gd name="T6" fmla="*/ 103 w 604"/>
                <a:gd name="T7" fmla="*/ 60 h 650"/>
                <a:gd name="T8" fmla="*/ 103 w 604"/>
                <a:gd name="T9" fmla="*/ 63 h 650"/>
                <a:gd name="T10" fmla="*/ 91 w 604"/>
                <a:gd name="T11" fmla="*/ 88 h 650"/>
                <a:gd name="T12" fmla="*/ 84 w 604"/>
                <a:gd name="T13" fmla="*/ 96 h 650"/>
                <a:gd name="T14" fmla="*/ 60 w 604"/>
                <a:gd name="T15" fmla="*/ 114 h 650"/>
                <a:gd name="T16" fmla="*/ 58 w 604"/>
                <a:gd name="T17" fmla="*/ 115 h 650"/>
                <a:gd name="T18" fmla="*/ 5 w 604"/>
                <a:gd name="T19" fmla="*/ 167 h 650"/>
                <a:gd name="T20" fmla="*/ 5 w 604"/>
                <a:gd name="T21" fmla="*/ 169 h 650"/>
                <a:gd name="T22" fmla="*/ 4 w 604"/>
                <a:gd name="T23" fmla="*/ 170 h 650"/>
                <a:gd name="T24" fmla="*/ 2 w 604"/>
                <a:gd name="T25" fmla="*/ 185 h 650"/>
                <a:gd name="T26" fmla="*/ 13 w 604"/>
                <a:gd name="T27" fmla="*/ 196 h 650"/>
                <a:gd name="T28" fmla="*/ 16 w 604"/>
                <a:gd name="T29" fmla="*/ 197 h 650"/>
                <a:gd name="T30" fmla="*/ 25 w 604"/>
                <a:gd name="T31" fmla="*/ 203 h 650"/>
                <a:gd name="T32" fmla="*/ 34 w 604"/>
                <a:gd name="T33" fmla="*/ 210 h 650"/>
                <a:gd name="T34" fmla="*/ 45 w 604"/>
                <a:gd name="T35" fmla="*/ 248 h 650"/>
                <a:gd name="T36" fmla="*/ 43 w 604"/>
                <a:gd name="T37" fmla="*/ 263 h 650"/>
                <a:gd name="T38" fmla="*/ 40 w 604"/>
                <a:gd name="T39" fmla="*/ 276 h 650"/>
                <a:gd name="T40" fmla="*/ 51 w 604"/>
                <a:gd name="T41" fmla="*/ 286 h 650"/>
                <a:gd name="T42" fmla="*/ 62 w 604"/>
                <a:gd name="T43" fmla="*/ 291 h 650"/>
                <a:gd name="T44" fmla="*/ 49 w 604"/>
                <a:gd name="T45" fmla="*/ 314 h 650"/>
                <a:gd name="T46" fmla="*/ 49 w 604"/>
                <a:gd name="T47" fmla="*/ 317 h 650"/>
                <a:gd name="T48" fmla="*/ 56 w 604"/>
                <a:gd name="T49" fmla="*/ 340 h 650"/>
                <a:gd name="T50" fmla="*/ 56 w 604"/>
                <a:gd name="T51" fmla="*/ 341 h 650"/>
                <a:gd name="T52" fmla="*/ 56 w 604"/>
                <a:gd name="T53" fmla="*/ 343 h 650"/>
                <a:gd name="T54" fmla="*/ 63 w 604"/>
                <a:gd name="T55" fmla="*/ 375 h 650"/>
                <a:gd name="T56" fmla="*/ 69 w 604"/>
                <a:gd name="T57" fmla="*/ 439 h 650"/>
                <a:gd name="T58" fmla="*/ 131 w 604"/>
                <a:gd name="T59" fmla="*/ 453 h 650"/>
                <a:gd name="T60" fmla="*/ 166 w 604"/>
                <a:gd name="T61" fmla="*/ 449 h 650"/>
                <a:gd name="T62" fmla="*/ 167 w 604"/>
                <a:gd name="T63" fmla="*/ 449 h 650"/>
                <a:gd name="T64" fmla="*/ 168 w 604"/>
                <a:gd name="T65" fmla="*/ 449 h 650"/>
                <a:gd name="T66" fmla="*/ 174 w 604"/>
                <a:gd name="T67" fmla="*/ 448 h 650"/>
                <a:gd name="T68" fmla="*/ 209 w 604"/>
                <a:gd name="T69" fmla="*/ 465 h 650"/>
                <a:gd name="T70" fmla="*/ 222 w 604"/>
                <a:gd name="T71" fmla="*/ 486 h 650"/>
                <a:gd name="T72" fmla="*/ 223 w 604"/>
                <a:gd name="T73" fmla="*/ 487 h 650"/>
                <a:gd name="T74" fmla="*/ 310 w 604"/>
                <a:gd name="T75" fmla="*/ 650 h 650"/>
                <a:gd name="T76" fmla="*/ 396 w 604"/>
                <a:gd name="T77" fmla="*/ 487 h 650"/>
                <a:gd name="T78" fmla="*/ 474 w 604"/>
                <a:gd name="T79" fmla="*/ 339 h 650"/>
                <a:gd name="T80" fmla="*/ 475 w 604"/>
                <a:gd name="T81" fmla="*/ 337 h 650"/>
                <a:gd name="T82" fmla="*/ 476 w 604"/>
                <a:gd name="T83" fmla="*/ 336 h 650"/>
                <a:gd name="T84" fmla="*/ 563 w 604"/>
                <a:gd name="T85" fmla="*/ 222 h 650"/>
                <a:gd name="T86" fmla="*/ 563 w 604"/>
                <a:gd name="T87" fmla="*/ 221 h 650"/>
                <a:gd name="T88" fmla="*/ 604 w 604"/>
                <a:gd name="T89" fmla="*/ 99 h 650"/>
                <a:gd name="T90" fmla="*/ 604 w 604"/>
                <a:gd name="T91" fmla="*/ 85 h 650"/>
                <a:gd name="T92" fmla="*/ 591 w 604"/>
                <a:gd name="T93" fmla="*/ 0 h 650"/>
                <a:gd name="T94" fmla="*/ 118 w 604"/>
                <a:gd name="T95" fmla="*/ 0 h 650"/>
                <a:gd name="T96" fmla="*/ 112 w 604"/>
                <a:gd name="T97" fmla="*/ 11 h 650"/>
                <a:gd name="connsiteX0" fmla="*/ 1831 w 9977"/>
                <a:gd name="connsiteY0" fmla="*/ 169 h 10076"/>
                <a:gd name="connsiteX1" fmla="*/ 1682 w 9977"/>
                <a:gd name="connsiteY1" fmla="*/ 892 h 10076"/>
                <a:gd name="connsiteX2" fmla="*/ 1682 w 9977"/>
                <a:gd name="connsiteY2" fmla="*/ 908 h 10076"/>
                <a:gd name="connsiteX3" fmla="*/ 1682 w 9977"/>
                <a:gd name="connsiteY3" fmla="*/ 923 h 10076"/>
                <a:gd name="connsiteX4" fmla="*/ 1682 w 9977"/>
                <a:gd name="connsiteY4" fmla="*/ 969 h 10076"/>
                <a:gd name="connsiteX5" fmla="*/ 1484 w 9977"/>
                <a:gd name="connsiteY5" fmla="*/ 1354 h 10076"/>
                <a:gd name="connsiteX6" fmla="*/ 1368 w 9977"/>
                <a:gd name="connsiteY6" fmla="*/ 1477 h 10076"/>
                <a:gd name="connsiteX7" fmla="*/ 970 w 9977"/>
                <a:gd name="connsiteY7" fmla="*/ 1754 h 10076"/>
                <a:gd name="connsiteX8" fmla="*/ 937 w 9977"/>
                <a:gd name="connsiteY8" fmla="*/ 1769 h 10076"/>
                <a:gd name="connsiteX9" fmla="*/ 60 w 9977"/>
                <a:gd name="connsiteY9" fmla="*/ 2569 h 10076"/>
                <a:gd name="connsiteX10" fmla="*/ 60 w 9977"/>
                <a:gd name="connsiteY10" fmla="*/ 2600 h 10076"/>
                <a:gd name="connsiteX11" fmla="*/ 43 w 9977"/>
                <a:gd name="connsiteY11" fmla="*/ 2615 h 10076"/>
                <a:gd name="connsiteX12" fmla="*/ 10 w 9977"/>
                <a:gd name="connsiteY12" fmla="*/ 2846 h 10076"/>
                <a:gd name="connsiteX13" fmla="*/ 192 w 9977"/>
                <a:gd name="connsiteY13" fmla="*/ 3015 h 10076"/>
                <a:gd name="connsiteX14" fmla="*/ 242 w 9977"/>
                <a:gd name="connsiteY14" fmla="*/ 3031 h 10076"/>
                <a:gd name="connsiteX15" fmla="*/ 391 w 9977"/>
                <a:gd name="connsiteY15" fmla="*/ 3123 h 10076"/>
                <a:gd name="connsiteX16" fmla="*/ 540 w 9977"/>
                <a:gd name="connsiteY16" fmla="*/ 3231 h 10076"/>
                <a:gd name="connsiteX17" fmla="*/ 722 w 9977"/>
                <a:gd name="connsiteY17" fmla="*/ 3815 h 10076"/>
                <a:gd name="connsiteX18" fmla="*/ 689 w 9977"/>
                <a:gd name="connsiteY18" fmla="*/ 4046 h 10076"/>
                <a:gd name="connsiteX19" fmla="*/ 639 w 9977"/>
                <a:gd name="connsiteY19" fmla="*/ 4246 h 10076"/>
                <a:gd name="connsiteX20" fmla="*/ 821 w 9977"/>
                <a:gd name="connsiteY20" fmla="*/ 4400 h 10076"/>
                <a:gd name="connsiteX21" fmla="*/ 1003 w 9977"/>
                <a:gd name="connsiteY21" fmla="*/ 4477 h 10076"/>
                <a:gd name="connsiteX22" fmla="*/ 788 w 9977"/>
                <a:gd name="connsiteY22" fmla="*/ 4831 h 10076"/>
                <a:gd name="connsiteX23" fmla="*/ 788 w 9977"/>
                <a:gd name="connsiteY23" fmla="*/ 4877 h 10076"/>
                <a:gd name="connsiteX24" fmla="*/ 904 w 9977"/>
                <a:gd name="connsiteY24" fmla="*/ 5231 h 10076"/>
                <a:gd name="connsiteX25" fmla="*/ 904 w 9977"/>
                <a:gd name="connsiteY25" fmla="*/ 5246 h 10076"/>
                <a:gd name="connsiteX26" fmla="*/ 904 w 9977"/>
                <a:gd name="connsiteY26" fmla="*/ 5277 h 10076"/>
                <a:gd name="connsiteX27" fmla="*/ 1020 w 9977"/>
                <a:gd name="connsiteY27" fmla="*/ 5769 h 10076"/>
                <a:gd name="connsiteX28" fmla="*/ 1119 w 9977"/>
                <a:gd name="connsiteY28" fmla="*/ 6754 h 10076"/>
                <a:gd name="connsiteX29" fmla="*/ 2146 w 9977"/>
                <a:gd name="connsiteY29" fmla="*/ 6969 h 10076"/>
                <a:gd name="connsiteX30" fmla="*/ 2725 w 9977"/>
                <a:gd name="connsiteY30" fmla="*/ 6908 h 10076"/>
                <a:gd name="connsiteX31" fmla="*/ 2742 w 9977"/>
                <a:gd name="connsiteY31" fmla="*/ 6908 h 10076"/>
                <a:gd name="connsiteX32" fmla="*/ 2758 w 9977"/>
                <a:gd name="connsiteY32" fmla="*/ 6908 h 10076"/>
                <a:gd name="connsiteX33" fmla="*/ 2858 w 9977"/>
                <a:gd name="connsiteY33" fmla="*/ 6892 h 10076"/>
                <a:gd name="connsiteX34" fmla="*/ 3437 w 9977"/>
                <a:gd name="connsiteY34" fmla="*/ 7154 h 10076"/>
                <a:gd name="connsiteX35" fmla="*/ 3652 w 9977"/>
                <a:gd name="connsiteY35" fmla="*/ 7477 h 10076"/>
                <a:gd name="connsiteX36" fmla="*/ 3669 w 9977"/>
                <a:gd name="connsiteY36" fmla="*/ 7492 h 10076"/>
                <a:gd name="connsiteX37" fmla="*/ 5109 w 9977"/>
                <a:gd name="connsiteY37" fmla="*/ 10000 h 10076"/>
                <a:gd name="connsiteX38" fmla="*/ 8458 w 9977"/>
                <a:gd name="connsiteY38" fmla="*/ 9479 h 10076"/>
                <a:gd name="connsiteX39" fmla="*/ 7825 w 9977"/>
                <a:gd name="connsiteY39" fmla="*/ 5215 h 10076"/>
                <a:gd name="connsiteX40" fmla="*/ 7841 w 9977"/>
                <a:gd name="connsiteY40" fmla="*/ 5185 h 10076"/>
                <a:gd name="connsiteX41" fmla="*/ 7858 w 9977"/>
                <a:gd name="connsiteY41" fmla="*/ 5169 h 10076"/>
                <a:gd name="connsiteX42" fmla="*/ 9298 w 9977"/>
                <a:gd name="connsiteY42" fmla="*/ 3415 h 10076"/>
                <a:gd name="connsiteX43" fmla="*/ 9298 w 9977"/>
                <a:gd name="connsiteY43" fmla="*/ 3400 h 10076"/>
                <a:gd name="connsiteX44" fmla="*/ 9977 w 9977"/>
                <a:gd name="connsiteY44" fmla="*/ 1523 h 10076"/>
                <a:gd name="connsiteX45" fmla="*/ 9977 w 9977"/>
                <a:gd name="connsiteY45" fmla="*/ 1308 h 10076"/>
                <a:gd name="connsiteX46" fmla="*/ 9762 w 9977"/>
                <a:gd name="connsiteY46" fmla="*/ 0 h 10076"/>
                <a:gd name="connsiteX47" fmla="*/ 1931 w 9977"/>
                <a:gd name="connsiteY47" fmla="*/ 0 h 10076"/>
                <a:gd name="connsiteX48" fmla="*/ 1831 w 9977"/>
                <a:gd name="connsiteY48" fmla="*/ 169 h 10076"/>
                <a:gd name="connsiteX0-1" fmla="*/ 1835 w 10000"/>
                <a:gd name="connsiteY0-2" fmla="*/ 168 h 9630"/>
                <a:gd name="connsiteX1-3" fmla="*/ 1686 w 10000"/>
                <a:gd name="connsiteY1-4" fmla="*/ 885 h 9630"/>
                <a:gd name="connsiteX2-5" fmla="*/ 1686 w 10000"/>
                <a:gd name="connsiteY2-6" fmla="*/ 901 h 9630"/>
                <a:gd name="connsiteX3-7" fmla="*/ 1686 w 10000"/>
                <a:gd name="connsiteY3-8" fmla="*/ 916 h 9630"/>
                <a:gd name="connsiteX4-9" fmla="*/ 1686 w 10000"/>
                <a:gd name="connsiteY4-10" fmla="*/ 962 h 9630"/>
                <a:gd name="connsiteX5-11" fmla="*/ 1487 w 10000"/>
                <a:gd name="connsiteY5-12" fmla="*/ 1344 h 9630"/>
                <a:gd name="connsiteX6-13" fmla="*/ 1371 w 10000"/>
                <a:gd name="connsiteY6-14" fmla="*/ 1466 h 9630"/>
                <a:gd name="connsiteX7-15" fmla="*/ 972 w 10000"/>
                <a:gd name="connsiteY7-16" fmla="*/ 1741 h 9630"/>
                <a:gd name="connsiteX8-17" fmla="*/ 939 w 10000"/>
                <a:gd name="connsiteY8-18" fmla="*/ 1756 h 9630"/>
                <a:gd name="connsiteX9-19" fmla="*/ 60 w 10000"/>
                <a:gd name="connsiteY9-20" fmla="*/ 2550 h 9630"/>
                <a:gd name="connsiteX10-21" fmla="*/ 60 w 10000"/>
                <a:gd name="connsiteY10-22" fmla="*/ 2580 h 9630"/>
                <a:gd name="connsiteX11-23" fmla="*/ 43 w 10000"/>
                <a:gd name="connsiteY11-24" fmla="*/ 2595 h 9630"/>
                <a:gd name="connsiteX12-25" fmla="*/ 10 w 10000"/>
                <a:gd name="connsiteY12-26" fmla="*/ 2825 h 9630"/>
                <a:gd name="connsiteX13-27" fmla="*/ 192 w 10000"/>
                <a:gd name="connsiteY13-28" fmla="*/ 2992 h 9630"/>
                <a:gd name="connsiteX14-29" fmla="*/ 243 w 10000"/>
                <a:gd name="connsiteY14-30" fmla="*/ 3008 h 9630"/>
                <a:gd name="connsiteX15-31" fmla="*/ 392 w 10000"/>
                <a:gd name="connsiteY15-32" fmla="*/ 3099 h 9630"/>
                <a:gd name="connsiteX16-33" fmla="*/ 541 w 10000"/>
                <a:gd name="connsiteY16-34" fmla="*/ 3207 h 9630"/>
                <a:gd name="connsiteX17-35" fmla="*/ 724 w 10000"/>
                <a:gd name="connsiteY17-36" fmla="*/ 3786 h 9630"/>
                <a:gd name="connsiteX18-37" fmla="*/ 691 w 10000"/>
                <a:gd name="connsiteY18-38" fmla="*/ 4015 h 9630"/>
                <a:gd name="connsiteX19-39" fmla="*/ 640 w 10000"/>
                <a:gd name="connsiteY19-40" fmla="*/ 4214 h 9630"/>
                <a:gd name="connsiteX20-41" fmla="*/ 823 w 10000"/>
                <a:gd name="connsiteY20-42" fmla="*/ 4367 h 9630"/>
                <a:gd name="connsiteX21-43" fmla="*/ 1005 w 10000"/>
                <a:gd name="connsiteY21-44" fmla="*/ 4443 h 9630"/>
                <a:gd name="connsiteX22-45" fmla="*/ 790 w 10000"/>
                <a:gd name="connsiteY22-46" fmla="*/ 4795 h 9630"/>
                <a:gd name="connsiteX23-47" fmla="*/ 790 w 10000"/>
                <a:gd name="connsiteY23-48" fmla="*/ 4840 h 9630"/>
                <a:gd name="connsiteX24-49" fmla="*/ 906 w 10000"/>
                <a:gd name="connsiteY24-50" fmla="*/ 5192 h 9630"/>
                <a:gd name="connsiteX25-51" fmla="*/ 906 w 10000"/>
                <a:gd name="connsiteY25-52" fmla="*/ 5206 h 9630"/>
                <a:gd name="connsiteX26-53" fmla="*/ 906 w 10000"/>
                <a:gd name="connsiteY26-54" fmla="*/ 5237 h 9630"/>
                <a:gd name="connsiteX27-55" fmla="*/ 1022 w 10000"/>
                <a:gd name="connsiteY27-56" fmla="*/ 5725 h 9630"/>
                <a:gd name="connsiteX28-57" fmla="*/ 1122 w 10000"/>
                <a:gd name="connsiteY28-58" fmla="*/ 6703 h 9630"/>
                <a:gd name="connsiteX29-59" fmla="*/ 2151 w 10000"/>
                <a:gd name="connsiteY29-60" fmla="*/ 6916 h 9630"/>
                <a:gd name="connsiteX30-61" fmla="*/ 2731 w 10000"/>
                <a:gd name="connsiteY30-62" fmla="*/ 6856 h 9630"/>
                <a:gd name="connsiteX31-63" fmla="*/ 2748 w 10000"/>
                <a:gd name="connsiteY31-64" fmla="*/ 6856 h 9630"/>
                <a:gd name="connsiteX32-65" fmla="*/ 2764 w 10000"/>
                <a:gd name="connsiteY32-66" fmla="*/ 6856 h 9630"/>
                <a:gd name="connsiteX33-67" fmla="*/ 2865 w 10000"/>
                <a:gd name="connsiteY33-68" fmla="*/ 6840 h 9630"/>
                <a:gd name="connsiteX34-69" fmla="*/ 3445 w 10000"/>
                <a:gd name="connsiteY34-70" fmla="*/ 7100 h 9630"/>
                <a:gd name="connsiteX35-71" fmla="*/ 3660 w 10000"/>
                <a:gd name="connsiteY35-72" fmla="*/ 7421 h 9630"/>
                <a:gd name="connsiteX36-73" fmla="*/ 3677 w 10000"/>
                <a:gd name="connsiteY36-74" fmla="*/ 7435 h 9630"/>
                <a:gd name="connsiteX37-75" fmla="*/ 4406 w 10000"/>
                <a:gd name="connsiteY37-76" fmla="*/ 8873 h 9630"/>
                <a:gd name="connsiteX38-77" fmla="*/ 8477 w 10000"/>
                <a:gd name="connsiteY38-78" fmla="*/ 9408 h 9630"/>
                <a:gd name="connsiteX39-79" fmla="*/ 7843 w 10000"/>
                <a:gd name="connsiteY39-80" fmla="*/ 5176 h 9630"/>
                <a:gd name="connsiteX40-81" fmla="*/ 7859 w 10000"/>
                <a:gd name="connsiteY40-82" fmla="*/ 5146 h 9630"/>
                <a:gd name="connsiteX41-83" fmla="*/ 7876 w 10000"/>
                <a:gd name="connsiteY41-84" fmla="*/ 5130 h 9630"/>
                <a:gd name="connsiteX42-85" fmla="*/ 9319 w 10000"/>
                <a:gd name="connsiteY42-86" fmla="*/ 3389 h 9630"/>
                <a:gd name="connsiteX43-87" fmla="*/ 9319 w 10000"/>
                <a:gd name="connsiteY43-88" fmla="*/ 3374 h 9630"/>
                <a:gd name="connsiteX44-89" fmla="*/ 10000 w 10000"/>
                <a:gd name="connsiteY44-90" fmla="*/ 1512 h 9630"/>
                <a:gd name="connsiteX45-91" fmla="*/ 10000 w 10000"/>
                <a:gd name="connsiteY45-92" fmla="*/ 1298 h 9630"/>
                <a:gd name="connsiteX46-93" fmla="*/ 9785 w 10000"/>
                <a:gd name="connsiteY46-94" fmla="*/ 0 h 9630"/>
                <a:gd name="connsiteX47-95" fmla="*/ 1935 w 10000"/>
                <a:gd name="connsiteY47-96" fmla="*/ 0 h 9630"/>
                <a:gd name="connsiteX48-97" fmla="*/ 1835 w 10000"/>
                <a:gd name="connsiteY48-98" fmla="*/ 168 h 9630"/>
                <a:gd name="connsiteX0-99" fmla="*/ 1835 w 10000"/>
                <a:gd name="connsiteY0-100" fmla="*/ 174 h 9289"/>
                <a:gd name="connsiteX1-101" fmla="*/ 1686 w 10000"/>
                <a:gd name="connsiteY1-102" fmla="*/ 919 h 9289"/>
                <a:gd name="connsiteX2-103" fmla="*/ 1686 w 10000"/>
                <a:gd name="connsiteY2-104" fmla="*/ 936 h 9289"/>
                <a:gd name="connsiteX3-105" fmla="*/ 1686 w 10000"/>
                <a:gd name="connsiteY3-106" fmla="*/ 951 h 9289"/>
                <a:gd name="connsiteX4-107" fmla="*/ 1686 w 10000"/>
                <a:gd name="connsiteY4-108" fmla="*/ 999 h 9289"/>
                <a:gd name="connsiteX5-109" fmla="*/ 1487 w 10000"/>
                <a:gd name="connsiteY5-110" fmla="*/ 1396 h 9289"/>
                <a:gd name="connsiteX6-111" fmla="*/ 1371 w 10000"/>
                <a:gd name="connsiteY6-112" fmla="*/ 1522 h 9289"/>
                <a:gd name="connsiteX7-113" fmla="*/ 972 w 10000"/>
                <a:gd name="connsiteY7-114" fmla="*/ 1808 h 9289"/>
                <a:gd name="connsiteX8-115" fmla="*/ 939 w 10000"/>
                <a:gd name="connsiteY8-116" fmla="*/ 1823 h 9289"/>
                <a:gd name="connsiteX9-117" fmla="*/ 60 w 10000"/>
                <a:gd name="connsiteY9-118" fmla="*/ 2648 h 9289"/>
                <a:gd name="connsiteX10-119" fmla="*/ 60 w 10000"/>
                <a:gd name="connsiteY10-120" fmla="*/ 2679 h 9289"/>
                <a:gd name="connsiteX11-121" fmla="*/ 43 w 10000"/>
                <a:gd name="connsiteY11-122" fmla="*/ 2695 h 9289"/>
                <a:gd name="connsiteX12-123" fmla="*/ 10 w 10000"/>
                <a:gd name="connsiteY12-124" fmla="*/ 2934 h 9289"/>
                <a:gd name="connsiteX13-125" fmla="*/ 192 w 10000"/>
                <a:gd name="connsiteY13-126" fmla="*/ 3107 h 9289"/>
                <a:gd name="connsiteX14-127" fmla="*/ 243 w 10000"/>
                <a:gd name="connsiteY14-128" fmla="*/ 3124 h 9289"/>
                <a:gd name="connsiteX15-129" fmla="*/ 392 w 10000"/>
                <a:gd name="connsiteY15-130" fmla="*/ 3218 h 9289"/>
                <a:gd name="connsiteX16-131" fmla="*/ 541 w 10000"/>
                <a:gd name="connsiteY16-132" fmla="*/ 3330 h 9289"/>
                <a:gd name="connsiteX17-133" fmla="*/ 724 w 10000"/>
                <a:gd name="connsiteY17-134" fmla="*/ 3931 h 9289"/>
                <a:gd name="connsiteX18-135" fmla="*/ 691 w 10000"/>
                <a:gd name="connsiteY18-136" fmla="*/ 4169 h 9289"/>
                <a:gd name="connsiteX19-137" fmla="*/ 640 w 10000"/>
                <a:gd name="connsiteY19-138" fmla="*/ 4376 h 9289"/>
                <a:gd name="connsiteX20-139" fmla="*/ 823 w 10000"/>
                <a:gd name="connsiteY20-140" fmla="*/ 4535 h 9289"/>
                <a:gd name="connsiteX21-141" fmla="*/ 1005 w 10000"/>
                <a:gd name="connsiteY21-142" fmla="*/ 4614 h 9289"/>
                <a:gd name="connsiteX22-143" fmla="*/ 790 w 10000"/>
                <a:gd name="connsiteY22-144" fmla="*/ 4979 h 9289"/>
                <a:gd name="connsiteX23-145" fmla="*/ 790 w 10000"/>
                <a:gd name="connsiteY23-146" fmla="*/ 5026 h 9289"/>
                <a:gd name="connsiteX24-147" fmla="*/ 906 w 10000"/>
                <a:gd name="connsiteY24-148" fmla="*/ 5391 h 9289"/>
                <a:gd name="connsiteX25-149" fmla="*/ 906 w 10000"/>
                <a:gd name="connsiteY25-150" fmla="*/ 5406 h 9289"/>
                <a:gd name="connsiteX26-151" fmla="*/ 906 w 10000"/>
                <a:gd name="connsiteY26-152" fmla="*/ 5438 h 9289"/>
                <a:gd name="connsiteX27-153" fmla="*/ 1022 w 10000"/>
                <a:gd name="connsiteY27-154" fmla="*/ 5945 h 9289"/>
                <a:gd name="connsiteX28-155" fmla="*/ 1122 w 10000"/>
                <a:gd name="connsiteY28-156" fmla="*/ 6961 h 9289"/>
                <a:gd name="connsiteX29-157" fmla="*/ 2151 w 10000"/>
                <a:gd name="connsiteY29-158" fmla="*/ 7182 h 9289"/>
                <a:gd name="connsiteX30-159" fmla="*/ 2731 w 10000"/>
                <a:gd name="connsiteY30-160" fmla="*/ 7119 h 9289"/>
                <a:gd name="connsiteX31-161" fmla="*/ 2748 w 10000"/>
                <a:gd name="connsiteY31-162" fmla="*/ 7119 h 9289"/>
                <a:gd name="connsiteX32-163" fmla="*/ 2764 w 10000"/>
                <a:gd name="connsiteY32-164" fmla="*/ 7119 h 9289"/>
                <a:gd name="connsiteX33-165" fmla="*/ 2865 w 10000"/>
                <a:gd name="connsiteY33-166" fmla="*/ 7103 h 9289"/>
                <a:gd name="connsiteX34-167" fmla="*/ 3445 w 10000"/>
                <a:gd name="connsiteY34-168" fmla="*/ 7373 h 9289"/>
                <a:gd name="connsiteX35-169" fmla="*/ 3660 w 10000"/>
                <a:gd name="connsiteY35-170" fmla="*/ 7706 h 9289"/>
                <a:gd name="connsiteX36-171" fmla="*/ 3677 w 10000"/>
                <a:gd name="connsiteY36-172" fmla="*/ 7721 h 9289"/>
                <a:gd name="connsiteX37-173" fmla="*/ 4406 w 10000"/>
                <a:gd name="connsiteY37-174" fmla="*/ 9214 h 9289"/>
                <a:gd name="connsiteX38-175" fmla="*/ 7905 w 10000"/>
                <a:gd name="connsiteY38-176" fmla="*/ 8677 h 9289"/>
                <a:gd name="connsiteX39-177" fmla="*/ 7843 w 10000"/>
                <a:gd name="connsiteY39-178" fmla="*/ 5375 h 9289"/>
                <a:gd name="connsiteX40-179" fmla="*/ 7859 w 10000"/>
                <a:gd name="connsiteY40-180" fmla="*/ 5344 h 9289"/>
                <a:gd name="connsiteX41-181" fmla="*/ 7876 w 10000"/>
                <a:gd name="connsiteY41-182" fmla="*/ 5327 h 9289"/>
                <a:gd name="connsiteX42-183" fmla="*/ 9319 w 10000"/>
                <a:gd name="connsiteY42-184" fmla="*/ 3519 h 9289"/>
                <a:gd name="connsiteX43-185" fmla="*/ 9319 w 10000"/>
                <a:gd name="connsiteY43-186" fmla="*/ 3504 h 9289"/>
                <a:gd name="connsiteX44-187" fmla="*/ 10000 w 10000"/>
                <a:gd name="connsiteY44-188" fmla="*/ 1570 h 9289"/>
                <a:gd name="connsiteX45-189" fmla="*/ 10000 w 10000"/>
                <a:gd name="connsiteY45-190" fmla="*/ 1348 h 9289"/>
                <a:gd name="connsiteX46-191" fmla="*/ 9785 w 10000"/>
                <a:gd name="connsiteY46-192" fmla="*/ 0 h 9289"/>
                <a:gd name="connsiteX47-193" fmla="*/ 1935 w 10000"/>
                <a:gd name="connsiteY47-194" fmla="*/ 0 h 9289"/>
                <a:gd name="connsiteX48-195" fmla="*/ 1835 w 10000"/>
                <a:gd name="connsiteY48-196" fmla="*/ 174 h 9289"/>
                <a:gd name="connsiteX0-197" fmla="*/ 1835 w 10000"/>
                <a:gd name="connsiteY0-198" fmla="*/ 187 h 10023"/>
                <a:gd name="connsiteX1-199" fmla="*/ 1686 w 10000"/>
                <a:gd name="connsiteY1-200" fmla="*/ 989 h 10023"/>
                <a:gd name="connsiteX2-201" fmla="*/ 1686 w 10000"/>
                <a:gd name="connsiteY2-202" fmla="*/ 1008 h 10023"/>
                <a:gd name="connsiteX3-203" fmla="*/ 1686 w 10000"/>
                <a:gd name="connsiteY3-204" fmla="*/ 1024 h 10023"/>
                <a:gd name="connsiteX4-205" fmla="*/ 1686 w 10000"/>
                <a:gd name="connsiteY4-206" fmla="*/ 1075 h 10023"/>
                <a:gd name="connsiteX5-207" fmla="*/ 1487 w 10000"/>
                <a:gd name="connsiteY5-208" fmla="*/ 1503 h 10023"/>
                <a:gd name="connsiteX6-209" fmla="*/ 1371 w 10000"/>
                <a:gd name="connsiteY6-210" fmla="*/ 1638 h 10023"/>
                <a:gd name="connsiteX7-211" fmla="*/ 972 w 10000"/>
                <a:gd name="connsiteY7-212" fmla="*/ 1946 h 10023"/>
                <a:gd name="connsiteX8-213" fmla="*/ 939 w 10000"/>
                <a:gd name="connsiteY8-214" fmla="*/ 1963 h 10023"/>
                <a:gd name="connsiteX9-215" fmla="*/ 60 w 10000"/>
                <a:gd name="connsiteY9-216" fmla="*/ 2851 h 10023"/>
                <a:gd name="connsiteX10-217" fmla="*/ 60 w 10000"/>
                <a:gd name="connsiteY10-218" fmla="*/ 2884 h 10023"/>
                <a:gd name="connsiteX11-219" fmla="*/ 43 w 10000"/>
                <a:gd name="connsiteY11-220" fmla="*/ 2901 h 10023"/>
                <a:gd name="connsiteX12-221" fmla="*/ 10 w 10000"/>
                <a:gd name="connsiteY12-222" fmla="*/ 3159 h 10023"/>
                <a:gd name="connsiteX13-223" fmla="*/ 192 w 10000"/>
                <a:gd name="connsiteY13-224" fmla="*/ 3345 h 10023"/>
                <a:gd name="connsiteX14-225" fmla="*/ 243 w 10000"/>
                <a:gd name="connsiteY14-226" fmla="*/ 3363 h 10023"/>
                <a:gd name="connsiteX15-227" fmla="*/ 392 w 10000"/>
                <a:gd name="connsiteY15-228" fmla="*/ 3464 h 10023"/>
                <a:gd name="connsiteX16-229" fmla="*/ 541 w 10000"/>
                <a:gd name="connsiteY16-230" fmla="*/ 3585 h 10023"/>
                <a:gd name="connsiteX17-231" fmla="*/ 724 w 10000"/>
                <a:gd name="connsiteY17-232" fmla="*/ 4232 h 10023"/>
                <a:gd name="connsiteX18-233" fmla="*/ 691 w 10000"/>
                <a:gd name="connsiteY18-234" fmla="*/ 4488 h 10023"/>
                <a:gd name="connsiteX19-235" fmla="*/ 640 w 10000"/>
                <a:gd name="connsiteY19-236" fmla="*/ 4711 h 10023"/>
                <a:gd name="connsiteX20-237" fmla="*/ 823 w 10000"/>
                <a:gd name="connsiteY20-238" fmla="*/ 4882 h 10023"/>
                <a:gd name="connsiteX21-239" fmla="*/ 1005 w 10000"/>
                <a:gd name="connsiteY21-240" fmla="*/ 4967 h 10023"/>
                <a:gd name="connsiteX22-241" fmla="*/ 790 w 10000"/>
                <a:gd name="connsiteY22-242" fmla="*/ 5360 h 10023"/>
                <a:gd name="connsiteX23-243" fmla="*/ 790 w 10000"/>
                <a:gd name="connsiteY23-244" fmla="*/ 5411 h 10023"/>
                <a:gd name="connsiteX24-245" fmla="*/ 906 w 10000"/>
                <a:gd name="connsiteY24-246" fmla="*/ 5804 h 10023"/>
                <a:gd name="connsiteX25-247" fmla="*/ 906 w 10000"/>
                <a:gd name="connsiteY25-248" fmla="*/ 5820 h 10023"/>
                <a:gd name="connsiteX26-249" fmla="*/ 906 w 10000"/>
                <a:gd name="connsiteY26-250" fmla="*/ 5854 h 10023"/>
                <a:gd name="connsiteX27-251" fmla="*/ 1022 w 10000"/>
                <a:gd name="connsiteY27-252" fmla="*/ 6400 h 10023"/>
                <a:gd name="connsiteX28-253" fmla="*/ 1122 w 10000"/>
                <a:gd name="connsiteY28-254" fmla="*/ 7494 h 10023"/>
                <a:gd name="connsiteX29-255" fmla="*/ 2151 w 10000"/>
                <a:gd name="connsiteY29-256" fmla="*/ 7732 h 10023"/>
                <a:gd name="connsiteX30-257" fmla="*/ 2731 w 10000"/>
                <a:gd name="connsiteY30-258" fmla="*/ 7664 h 10023"/>
                <a:gd name="connsiteX31-259" fmla="*/ 2748 w 10000"/>
                <a:gd name="connsiteY31-260" fmla="*/ 7664 h 10023"/>
                <a:gd name="connsiteX32-261" fmla="*/ 2764 w 10000"/>
                <a:gd name="connsiteY32-262" fmla="*/ 7664 h 10023"/>
                <a:gd name="connsiteX33-263" fmla="*/ 2865 w 10000"/>
                <a:gd name="connsiteY33-264" fmla="*/ 7647 h 10023"/>
                <a:gd name="connsiteX34-265" fmla="*/ 3445 w 10000"/>
                <a:gd name="connsiteY34-266" fmla="*/ 7937 h 10023"/>
                <a:gd name="connsiteX35-267" fmla="*/ 3660 w 10000"/>
                <a:gd name="connsiteY35-268" fmla="*/ 8296 h 10023"/>
                <a:gd name="connsiteX36-269" fmla="*/ 3677 w 10000"/>
                <a:gd name="connsiteY36-270" fmla="*/ 8312 h 10023"/>
                <a:gd name="connsiteX37-271" fmla="*/ 4406 w 10000"/>
                <a:gd name="connsiteY37-272" fmla="*/ 9919 h 10023"/>
                <a:gd name="connsiteX38-273" fmla="*/ 7548 w 10000"/>
                <a:gd name="connsiteY38-274" fmla="*/ 9414 h 10023"/>
                <a:gd name="connsiteX39-275" fmla="*/ 7843 w 10000"/>
                <a:gd name="connsiteY39-276" fmla="*/ 5786 h 10023"/>
                <a:gd name="connsiteX40-277" fmla="*/ 7859 w 10000"/>
                <a:gd name="connsiteY40-278" fmla="*/ 5753 h 10023"/>
                <a:gd name="connsiteX41-279" fmla="*/ 7876 w 10000"/>
                <a:gd name="connsiteY41-280" fmla="*/ 5735 h 10023"/>
                <a:gd name="connsiteX42-281" fmla="*/ 9319 w 10000"/>
                <a:gd name="connsiteY42-282" fmla="*/ 3788 h 10023"/>
                <a:gd name="connsiteX43-283" fmla="*/ 9319 w 10000"/>
                <a:gd name="connsiteY43-284" fmla="*/ 3772 h 10023"/>
                <a:gd name="connsiteX44-285" fmla="*/ 10000 w 10000"/>
                <a:gd name="connsiteY44-286" fmla="*/ 1690 h 10023"/>
                <a:gd name="connsiteX45-287" fmla="*/ 10000 w 10000"/>
                <a:gd name="connsiteY45-288" fmla="*/ 1451 h 10023"/>
                <a:gd name="connsiteX46-289" fmla="*/ 9785 w 10000"/>
                <a:gd name="connsiteY46-290" fmla="*/ 0 h 10023"/>
                <a:gd name="connsiteX47-291" fmla="*/ 1935 w 10000"/>
                <a:gd name="connsiteY47-292" fmla="*/ 0 h 10023"/>
                <a:gd name="connsiteX48-293" fmla="*/ 1835 w 10000"/>
                <a:gd name="connsiteY48-294" fmla="*/ 187 h 10023"/>
                <a:gd name="connsiteX0-295" fmla="*/ 1835 w 10000"/>
                <a:gd name="connsiteY0-296" fmla="*/ 187 h 10023"/>
                <a:gd name="connsiteX1-297" fmla="*/ 1686 w 10000"/>
                <a:gd name="connsiteY1-298" fmla="*/ 989 h 10023"/>
                <a:gd name="connsiteX2-299" fmla="*/ 1686 w 10000"/>
                <a:gd name="connsiteY2-300" fmla="*/ 1008 h 10023"/>
                <a:gd name="connsiteX3-301" fmla="*/ 1686 w 10000"/>
                <a:gd name="connsiteY3-302" fmla="*/ 1024 h 10023"/>
                <a:gd name="connsiteX4-303" fmla="*/ 1686 w 10000"/>
                <a:gd name="connsiteY4-304" fmla="*/ 1075 h 10023"/>
                <a:gd name="connsiteX5-305" fmla="*/ 1487 w 10000"/>
                <a:gd name="connsiteY5-306" fmla="*/ 1503 h 10023"/>
                <a:gd name="connsiteX6-307" fmla="*/ 1371 w 10000"/>
                <a:gd name="connsiteY6-308" fmla="*/ 1638 h 10023"/>
                <a:gd name="connsiteX7-309" fmla="*/ 972 w 10000"/>
                <a:gd name="connsiteY7-310" fmla="*/ 1946 h 10023"/>
                <a:gd name="connsiteX8-311" fmla="*/ 939 w 10000"/>
                <a:gd name="connsiteY8-312" fmla="*/ 1963 h 10023"/>
                <a:gd name="connsiteX9-313" fmla="*/ 60 w 10000"/>
                <a:gd name="connsiteY9-314" fmla="*/ 2851 h 10023"/>
                <a:gd name="connsiteX10-315" fmla="*/ 60 w 10000"/>
                <a:gd name="connsiteY10-316" fmla="*/ 2884 h 10023"/>
                <a:gd name="connsiteX11-317" fmla="*/ 43 w 10000"/>
                <a:gd name="connsiteY11-318" fmla="*/ 2901 h 10023"/>
                <a:gd name="connsiteX12-319" fmla="*/ 10 w 10000"/>
                <a:gd name="connsiteY12-320" fmla="*/ 3159 h 10023"/>
                <a:gd name="connsiteX13-321" fmla="*/ 192 w 10000"/>
                <a:gd name="connsiteY13-322" fmla="*/ 3345 h 10023"/>
                <a:gd name="connsiteX14-323" fmla="*/ 243 w 10000"/>
                <a:gd name="connsiteY14-324" fmla="*/ 3363 h 10023"/>
                <a:gd name="connsiteX15-325" fmla="*/ 392 w 10000"/>
                <a:gd name="connsiteY15-326" fmla="*/ 3464 h 10023"/>
                <a:gd name="connsiteX16-327" fmla="*/ 541 w 10000"/>
                <a:gd name="connsiteY16-328" fmla="*/ 3585 h 10023"/>
                <a:gd name="connsiteX17-329" fmla="*/ 724 w 10000"/>
                <a:gd name="connsiteY17-330" fmla="*/ 4232 h 10023"/>
                <a:gd name="connsiteX18-331" fmla="*/ 691 w 10000"/>
                <a:gd name="connsiteY18-332" fmla="*/ 4488 h 10023"/>
                <a:gd name="connsiteX19-333" fmla="*/ 640 w 10000"/>
                <a:gd name="connsiteY19-334" fmla="*/ 4711 h 10023"/>
                <a:gd name="connsiteX20-335" fmla="*/ 823 w 10000"/>
                <a:gd name="connsiteY20-336" fmla="*/ 4882 h 10023"/>
                <a:gd name="connsiteX21-337" fmla="*/ 1005 w 10000"/>
                <a:gd name="connsiteY21-338" fmla="*/ 4967 h 10023"/>
                <a:gd name="connsiteX22-339" fmla="*/ 790 w 10000"/>
                <a:gd name="connsiteY22-340" fmla="*/ 5360 h 10023"/>
                <a:gd name="connsiteX23-341" fmla="*/ 790 w 10000"/>
                <a:gd name="connsiteY23-342" fmla="*/ 5411 h 10023"/>
                <a:gd name="connsiteX24-343" fmla="*/ 906 w 10000"/>
                <a:gd name="connsiteY24-344" fmla="*/ 5804 h 10023"/>
                <a:gd name="connsiteX25-345" fmla="*/ 906 w 10000"/>
                <a:gd name="connsiteY25-346" fmla="*/ 5820 h 10023"/>
                <a:gd name="connsiteX26-347" fmla="*/ 906 w 10000"/>
                <a:gd name="connsiteY26-348" fmla="*/ 5854 h 10023"/>
                <a:gd name="connsiteX27-349" fmla="*/ 1022 w 10000"/>
                <a:gd name="connsiteY27-350" fmla="*/ 6400 h 10023"/>
                <a:gd name="connsiteX28-351" fmla="*/ 1122 w 10000"/>
                <a:gd name="connsiteY28-352" fmla="*/ 7494 h 10023"/>
                <a:gd name="connsiteX29-353" fmla="*/ 2151 w 10000"/>
                <a:gd name="connsiteY29-354" fmla="*/ 7732 h 10023"/>
                <a:gd name="connsiteX30-355" fmla="*/ 2731 w 10000"/>
                <a:gd name="connsiteY30-356" fmla="*/ 7664 h 10023"/>
                <a:gd name="connsiteX31-357" fmla="*/ 2748 w 10000"/>
                <a:gd name="connsiteY31-358" fmla="*/ 7664 h 10023"/>
                <a:gd name="connsiteX32-359" fmla="*/ 2764 w 10000"/>
                <a:gd name="connsiteY32-360" fmla="*/ 7664 h 10023"/>
                <a:gd name="connsiteX33-361" fmla="*/ 2865 w 10000"/>
                <a:gd name="connsiteY33-362" fmla="*/ 7647 h 10023"/>
                <a:gd name="connsiteX34-363" fmla="*/ 3445 w 10000"/>
                <a:gd name="connsiteY34-364" fmla="*/ 7937 h 10023"/>
                <a:gd name="connsiteX35-365" fmla="*/ 3660 w 10000"/>
                <a:gd name="connsiteY35-366" fmla="*/ 8296 h 10023"/>
                <a:gd name="connsiteX36-367" fmla="*/ 3677 w 10000"/>
                <a:gd name="connsiteY36-368" fmla="*/ 8312 h 10023"/>
                <a:gd name="connsiteX37-369" fmla="*/ 4406 w 10000"/>
                <a:gd name="connsiteY37-370" fmla="*/ 9919 h 10023"/>
                <a:gd name="connsiteX38-371" fmla="*/ 7548 w 10000"/>
                <a:gd name="connsiteY38-372" fmla="*/ 9414 h 10023"/>
                <a:gd name="connsiteX39-373" fmla="*/ 7843 w 10000"/>
                <a:gd name="connsiteY39-374" fmla="*/ 5786 h 10023"/>
                <a:gd name="connsiteX40-375" fmla="*/ 7859 w 10000"/>
                <a:gd name="connsiteY40-376" fmla="*/ 5753 h 10023"/>
                <a:gd name="connsiteX41-377" fmla="*/ 7947 w 10000"/>
                <a:gd name="connsiteY41-378" fmla="*/ 6029 h 10023"/>
                <a:gd name="connsiteX42-379" fmla="*/ 9319 w 10000"/>
                <a:gd name="connsiteY42-380" fmla="*/ 3788 h 10023"/>
                <a:gd name="connsiteX43-381" fmla="*/ 9319 w 10000"/>
                <a:gd name="connsiteY43-382" fmla="*/ 3772 h 10023"/>
                <a:gd name="connsiteX44-383" fmla="*/ 10000 w 10000"/>
                <a:gd name="connsiteY44-384" fmla="*/ 1690 h 10023"/>
                <a:gd name="connsiteX45-385" fmla="*/ 10000 w 10000"/>
                <a:gd name="connsiteY45-386" fmla="*/ 1451 h 10023"/>
                <a:gd name="connsiteX46-387" fmla="*/ 9785 w 10000"/>
                <a:gd name="connsiteY46-388" fmla="*/ 0 h 10023"/>
                <a:gd name="connsiteX47-389" fmla="*/ 1935 w 10000"/>
                <a:gd name="connsiteY47-390" fmla="*/ 0 h 10023"/>
                <a:gd name="connsiteX48-391" fmla="*/ 1835 w 10000"/>
                <a:gd name="connsiteY48-392" fmla="*/ 187 h 10023"/>
                <a:gd name="connsiteX0-393" fmla="*/ 1835 w 10000"/>
                <a:gd name="connsiteY0-394" fmla="*/ 187 h 10023"/>
                <a:gd name="connsiteX1-395" fmla="*/ 1686 w 10000"/>
                <a:gd name="connsiteY1-396" fmla="*/ 989 h 10023"/>
                <a:gd name="connsiteX2-397" fmla="*/ 1686 w 10000"/>
                <a:gd name="connsiteY2-398" fmla="*/ 1008 h 10023"/>
                <a:gd name="connsiteX3-399" fmla="*/ 1686 w 10000"/>
                <a:gd name="connsiteY3-400" fmla="*/ 1024 h 10023"/>
                <a:gd name="connsiteX4-401" fmla="*/ 1686 w 10000"/>
                <a:gd name="connsiteY4-402" fmla="*/ 1075 h 10023"/>
                <a:gd name="connsiteX5-403" fmla="*/ 1487 w 10000"/>
                <a:gd name="connsiteY5-404" fmla="*/ 1503 h 10023"/>
                <a:gd name="connsiteX6-405" fmla="*/ 1371 w 10000"/>
                <a:gd name="connsiteY6-406" fmla="*/ 1638 h 10023"/>
                <a:gd name="connsiteX7-407" fmla="*/ 972 w 10000"/>
                <a:gd name="connsiteY7-408" fmla="*/ 1946 h 10023"/>
                <a:gd name="connsiteX8-409" fmla="*/ 939 w 10000"/>
                <a:gd name="connsiteY8-410" fmla="*/ 1963 h 10023"/>
                <a:gd name="connsiteX9-411" fmla="*/ 60 w 10000"/>
                <a:gd name="connsiteY9-412" fmla="*/ 2851 h 10023"/>
                <a:gd name="connsiteX10-413" fmla="*/ 60 w 10000"/>
                <a:gd name="connsiteY10-414" fmla="*/ 2884 h 10023"/>
                <a:gd name="connsiteX11-415" fmla="*/ 43 w 10000"/>
                <a:gd name="connsiteY11-416" fmla="*/ 2901 h 10023"/>
                <a:gd name="connsiteX12-417" fmla="*/ 10 w 10000"/>
                <a:gd name="connsiteY12-418" fmla="*/ 3159 h 10023"/>
                <a:gd name="connsiteX13-419" fmla="*/ 192 w 10000"/>
                <a:gd name="connsiteY13-420" fmla="*/ 3345 h 10023"/>
                <a:gd name="connsiteX14-421" fmla="*/ 243 w 10000"/>
                <a:gd name="connsiteY14-422" fmla="*/ 3363 h 10023"/>
                <a:gd name="connsiteX15-423" fmla="*/ 392 w 10000"/>
                <a:gd name="connsiteY15-424" fmla="*/ 3464 h 10023"/>
                <a:gd name="connsiteX16-425" fmla="*/ 541 w 10000"/>
                <a:gd name="connsiteY16-426" fmla="*/ 3585 h 10023"/>
                <a:gd name="connsiteX17-427" fmla="*/ 724 w 10000"/>
                <a:gd name="connsiteY17-428" fmla="*/ 4232 h 10023"/>
                <a:gd name="connsiteX18-429" fmla="*/ 691 w 10000"/>
                <a:gd name="connsiteY18-430" fmla="*/ 4488 h 10023"/>
                <a:gd name="connsiteX19-431" fmla="*/ 640 w 10000"/>
                <a:gd name="connsiteY19-432" fmla="*/ 4711 h 10023"/>
                <a:gd name="connsiteX20-433" fmla="*/ 823 w 10000"/>
                <a:gd name="connsiteY20-434" fmla="*/ 4882 h 10023"/>
                <a:gd name="connsiteX21-435" fmla="*/ 1005 w 10000"/>
                <a:gd name="connsiteY21-436" fmla="*/ 4967 h 10023"/>
                <a:gd name="connsiteX22-437" fmla="*/ 790 w 10000"/>
                <a:gd name="connsiteY22-438" fmla="*/ 5360 h 10023"/>
                <a:gd name="connsiteX23-439" fmla="*/ 790 w 10000"/>
                <a:gd name="connsiteY23-440" fmla="*/ 5411 h 10023"/>
                <a:gd name="connsiteX24-441" fmla="*/ 906 w 10000"/>
                <a:gd name="connsiteY24-442" fmla="*/ 5804 h 10023"/>
                <a:gd name="connsiteX25-443" fmla="*/ 906 w 10000"/>
                <a:gd name="connsiteY25-444" fmla="*/ 5820 h 10023"/>
                <a:gd name="connsiteX26-445" fmla="*/ 906 w 10000"/>
                <a:gd name="connsiteY26-446" fmla="*/ 5854 h 10023"/>
                <a:gd name="connsiteX27-447" fmla="*/ 1022 w 10000"/>
                <a:gd name="connsiteY27-448" fmla="*/ 6400 h 10023"/>
                <a:gd name="connsiteX28-449" fmla="*/ 1122 w 10000"/>
                <a:gd name="connsiteY28-450" fmla="*/ 7494 h 10023"/>
                <a:gd name="connsiteX29-451" fmla="*/ 2151 w 10000"/>
                <a:gd name="connsiteY29-452" fmla="*/ 7732 h 10023"/>
                <a:gd name="connsiteX30-453" fmla="*/ 2731 w 10000"/>
                <a:gd name="connsiteY30-454" fmla="*/ 7664 h 10023"/>
                <a:gd name="connsiteX31-455" fmla="*/ 2748 w 10000"/>
                <a:gd name="connsiteY31-456" fmla="*/ 7664 h 10023"/>
                <a:gd name="connsiteX32-457" fmla="*/ 2764 w 10000"/>
                <a:gd name="connsiteY32-458" fmla="*/ 7664 h 10023"/>
                <a:gd name="connsiteX33-459" fmla="*/ 2865 w 10000"/>
                <a:gd name="connsiteY33-460" fmla="*/ 7647 h 10023"/>
                <a:gd name="connsiteX34-461" fmla="*/ 3445 w 10000"/>
                <a:gd name="connsiteY34-462" fmla="*/ 7937 h 10023"/>
                <a:gd name="connsiteX35-463" fmla="*/ 3660 w 10000"/>
                <a:gd name="connsiteY35-464" fmla="*/ 8296 h 10023"/>
                <a:gd name="connsiteX36-465" fmla="*/ 3677 w 10000"/>
                <a:gd name="connsiteY36-466" fmla="*/ 8312 h 10023"/>
                <a:gd name="connsiteX37-467" fmla="*/ 4406 w 10000"/>
                <a:gd name="connsiteY37-468" fmla="*/ 9919 h 10023"/>
                <a:gd name="connsiteX38-469" fmla="*/ 7548 w 10000"/>
                <a:gd name="connsiteY38-470" fmla="*/ 9414 h 10023"/>
                <a:gd name="connsiteX39-471" fmla="*/ 7843 w 10000"/>
                <a:gd name="connsiteY39-472" fmla="*/ 5786 h 10023"/>
                <a:gd name="connsiteX40-473" fmla="*/ 7859 w 10000"/>
                <a:gd name="connsiteY40-474" fmla="*/ 5753 h 10023"/>
                <a:gd name="connsiteX41-475" fmla="*/ 9319 w 10000"/>
                <a:gd name="connsiteY41-476" fmla="*/ 3788 h 10023"/>
                <a:gd name="connsiteX42-477" fmla="*/ 9319 w 10000"/>
                <a:gd name="connsiteY42-478" fmla="*/ 3772 h 10023"/>
                <a:gd name="connsiteX43-479" fmla="*/ 10000 w 10000"/>
                <a:gd name="connsiteY43-480" fmla="*/ 1690 h 10023"/>
                <a:gd name="connsiteX44-481" fmla="*/ 10000 w 10000"/>
                <a:gd name="connsiteY44-482" fmla="*/ 1451 h 10023"/>
                <a:gd name="connsiteX45-483" fmla="*/ 9785 w 10000"/>
                <a:gd name="connsiteY45-484" fmla="*/ 0 h 10023"/>
                <a:gd name="connsiteX46-485" fmla="*/ 1935 w 10000"/>
                <a:gd name="connsiteY46-486" fmla="*/ 0 h 10023"/>
                <a:gd name="connsiteX47-487" fmla="*/ 1835 w 10000"/>
                <a:gd name="connsiteY47-488" fmla="*/ 187 h 10023"/>
                <a:gd name="connsiteX0-489" fmla="*/ 1835 w 10000"/>
                <a:gd name="connsiteY0-490" fmla="*/ 187 h 10023"/>
                <a:gd name="connsiteX1-491" fmla="*/ 1686 w 10000"/>
                <a:gd name="connsiteY1-492" fmla="*/ 989 h 10023"/>
                <a:gd name="connsiteX2-493" fmla="*/ 1686 w 10000"/>
                <a:gd name="connsiteY2-494" fmla="*/ 1008 h 10023"/>
                <a:gd name="connsiteX3-495" fmla="*/ 1686 w 10000"/>
                <a:gd name="connsiteY3-496" fmla="*/ 1024 h 10023"/>
                <a:gd name="connsiteX4-497" fmla="*/ 1686 w 10000"/>
                <a:gd name="connsiteY4-498" fmla="*/ 1075 h 10023"/>
                <a:gd name="connsiteX5-499" fmla="*/ 1487 w 10000"/>
                <a:gd name="connsiteY5-500" fmla="*/ 1503 h 10023"/>
                <a:gd name="connsiteX6-501" fmla="*/ 1371 w 10000"/>
                <a:gd name="connsiteY6-502" fmla="*/ 1638 h 10023"/>
                <a:gd name="connsiteX7-503" fmla="*/ 972 w 10000"/>
                <a:gd name="connsiteY7-504" fmla="*/ 1946 h 10023"/>
                <a:gd name="connsiteX8-505" fmla="*/ 939 w 10000"/>
                <a:gd name="connsiteY8-506" fmla="*/ 1963 h 10023"/>
                <a:gd name="connsiteX9-507" fmla="*/ 60 w 10000"/>
                <a:gd name="connsiteY9-508" fmla="*/ 2851 h 10023"/>
                <a:gd name="connsiteX10-509" fmla="*/ 60 w 10000"/>
                <a:gd name="connsiteY10-510" fmla="*/ 2884 h 10023"/>
                <a:gd name="connsiteX11-511" fmla="*/ 43 w 10000"/>
                <a:gd name="connsiteY11-512" fmla="*/ 2901 h 10023"/>
                <a:gd name="connsiteX12-513" fmla="*/ 10 w 10000"/>
                <a:gd name="connsiteY12-514" fmla="*/ 3159 h 10023"/>
                <a:gd name="connsiteX13-515" fmla="*/ 192 w 10000"/>
                <a:gd name="connsiteY13-516" fmla="*/ 3345 h 10023"/>
                <a:gd name="connsiteX14-517" fmla="*/ 243 w 10000"/>
                <a:gd name="connsiteY14-518" fmla="*/ 3363 h 10023"/>
                <a:gd name="connsiteX15-519" fmla="*/ 392 w 10000"/>
                <a:gd name="connsiteY15-520" fmla="*/ 3464 h 10023"/>
                <a:gd name="connsiteX16-521" fmla="*/ 541 w 10000"/>
                <a:gd name="connsiteY16-522" fmla="*/ 3585 h 10023"/>
                <a:gd name="connsiteX17-523" fmla="*/ 724 w 10000"/>
                <a:gd name="connsiteY17-524" fmla="*/ 4232 h 10023"/>
                <a:gd name="connsiteX18-525" fmla="*/ 691 w 10000"/>
                <a:gd name="connsiteY18-526" fmla="*/ 4488 h 10023"/>
                <a:gd name="connsiteX19-527" fmla="*/ 640 w 10000"/>
                <a:gd name="connsiteY19-528" fmla="*/ 4711 h 10023"/>
                <a:gd name="connsiteX20-529" fmla="*/ 823 w 10000"/>
                <a:gd name="connsiteY20-530" fmla="*/ 4882 h 10023"/>
                <a:gd name="connsiteX21-531" fmla="*/ 1005 w 10000"/>
                <a:gd name="connsiteY21-532" fmla="*/ 4967 h 10023"/>
                <a:gd name="connsiteX22-533" fmla="*/ 790 w 10000"/>
                <a:gd name="connsiteY22-534" fmla="*/ 5360 h 10023"/>
                <a:gd name="connsiteX23-535" fmla="*/ 790 w 10000"/>
                <a:gd name="connsiteY23-536" fmla="*/ 5411 h 10023"/>
                <a:gd name="connsiteX24-537" fmla="*/ 906 w 10000"/>
                <a:gd name="connsiteY24-538" fmla="*/ 5804 h 10023"/>
                <a:gd name="connsiteX25-539" fmla="*/ 906 w 10000"/>
                <a:gd name="connsiteY25-540" fmla="*/ 5820 h 10023"/>
                <a:gd name="connsiteX26-541" fmla="*/ 906 w 10000"/>
                <a:gd name="connsiteY26-542" fmla="*/ 5854 h 10023"/>
                <a:gd name="connsiteX27-543" fmla="*/ 1022 w 10000"/>
                <a:gd name="connsiteY27-544" fmla="*/ 6400 h 10023"/>
                <a:gd name="connsiteX28-545" fmla="*/ 1122 w 10000"/>
                <a:gd name="connsiteY28-546" fmla="*/ 7494 h 10023"/>
                <a:gd name="connsiteX29-547" fmla="*/ 2151 w 10000"/>
                <a:gd name="connsiteY29-548" fmla="*/ 7732 h 10023"/>
                <a:gd name="connsiteX30-549" fmla="*/ 2731 w 10000"/>
                <a:gd name="connsiteY30-550" fmla="*/ 7664 h 10023"/>
                <a:gd name="connsiteX31-551" fmla="*/ 2748 w 10000"/>
                <a:gd name="connsiteY31-552" fmla="*/ 7664 h 10023"/>
                <a:gd name="connsiteX32-553" fmla="*/ 2764 w 10000"/>
                <a:gd name="connsiteY32-554" fmla="*/ 7664 h 10023"/>
                <a:gd name="connsiteX33-555" fmla="*/ 2865 w 10000"/>
                <a:gd name="connsiteY33-556" fmla="*/ 7647 h 10023"/>
                <a:gd name="connsiteX34-557" fmla="*/ 3445 w 10000"/>
                <a:gd name="connsiteY34-558" fmla="*/ 7937 h 10023"/>
                <a:gd name="connsiteX35-559" fmla="*/ 3660 w 10000"/>
                <a:gd name="connsiteY35-560" fmla="*/ 8296 h 10023"/>
                <a:gd name="connsiteX36-561" fmla="*/ 3677 w 10000"/>
                <a:gd name="connsiteY36-562" fmla="*/ 8312 h 10023"/>
                <a:gd name="connsiteX37-563" fmla="*/ 4406 w 10000"/>
                <a:gd name="connsiteY37-564" fmla="*/ 9919 h 10023"/>
                <a:gd name="connsiteX38-565" fmla="*/ 7548 w 10000"/>
                <a:gd name="connsiteY38-566" fmla="*/ 9414 h 10023"/>
                <a:gd name="connsiteX39-567" fmla="*/ 7843 w 10000"/>
                <a:gd name="connsiteY39-568" fmla="*/ 5786 h 10023"/>
                <a:gd name="connsiteX40-569" fmla="*/ 7910 w 10000"/>
                <a:gd name="connsiteY40-570" fmla="*/ 6094 h 10023"/>
                <a:gd name="connsiteX41-571" fmla="*/ 9319 w 10000"/>
                <a:gd name="connsiteY41-572" fmla="*/ 3788 h 10023"/>
                <a:gd name="connsiteX42-573" fmla="*/ 9319 w 10000"/>
                <a:gd name="connsiteY42-574" fmla="*/ 3772 h 10023"/>
                <a:gd name="connsiteX43-575" fmla="*/ 10000 w 10000"/>
                <a:gd name="connsiteY43-576" fmla="*/ 1690 h 10023"/>
                <a:gd name="connsiteX44-577" fmla="*/ 10000 w 10000"/>
                <a:gd name="connsiteY44-578" fmla="*/ 1451 h 10023"/>
                <a:gd name="connsiteX45-579" fmla="*/ 9785 w 10000"/>
                <a:gd name="connsiteY45-580" fmla="*/ 0 h 10023"/>
                <a:gd name="connsiteX46-581" fmla="*/ 1935 w 10000"/>
                <a:gd name="connsiteY46-582" fmla="*/ 0 h 10023"/>
                <a:gd name="connsiteX47-583" fmla="*/ 1835 w 10000"/>
                <a:gd name="connsiteY47-584" fmla="*/ 187 h 10023"/>
                <a:gd name="connsiteX0-585" fmla="*/ 1835 w 10000"/>
                <a:gd name="connsiteY0-586" fmla="*/ 187 h 10023"/>
                <a:gd name="connsiteX1-587" fmla="*/ 1686 w 10000"/>
                <a:gd name="connsiteY1-588" fmla="*/ 989 h 10023"/>
                <a:gd name="connsiteX2-589" fmla="*/ 1686 w 10000"/>
                <a:gd name="connsiteY2-590" fmla="*/ 1008 h 10023"/>
                <a:gd name="connsiteX3-591" fmla="*/ 1686 w 10000"/>
                <a:gd name="connsiteY3-592" fmla="*/ 1024 h 10023"/>
                <a:gd name="connsiteX4-593" fmla="*/ 1686 w 10000"/>
                <a:gd name="connsiteY4-594" fmla="*/ 1075 h 10023"/>
                <a:gd name="connsiteX5-595" fmla="*/ 1487 w 10000"/>
                <a:gd name="connsiteY5-596" fmla="*/ 1503 h 10023"/>
                <a:gd name="connsiteX6-597" fmla="*/ 1371 w 10000"/>
                <a:gd name="connsiteY6-598" fmla="*/ 1638 h 10023"/>
                <a:gd name="connsiteX7-599" fmla="*/ 972 w 10000"/>
                <a:gd name="connsiteY7-600" fmla="*/ 1946 h 10023"/>
                <a:gd name="connsiteX8-601" fmla="*/ 939 w 10000"/>
                <a:gd name="connsiteY8-602" fmla="*/ 1963 h 10023"/>
                <a:gd name="connsiteX9-603" fmla="*/ 60 w 10000"/>
                <a:gd name="connsiteY9-604" fmla="*/ 2851 h 10023"/>
                <a:gd name="connsiteX10-605" fmla="*/ 60 w 10000"/>
                <a:gd name="connsiteY10-606" fmla="*/ 2884 h 10023"/>
                <a:gd name="connsiteX11-607" fmla="*/ 43 w 10000"/>
                <a:gd name="connsiteY11-608" fmla="*/ 2901 h 10023"/>
                <a:gd name="connsiteX12-609" fmla="*/ 10 w 10000"/>
                <a:gd name="connsiteY12-610" fmla="*/ 3159 h 10023"/>
                <a:gd name="connsiteX13-611" fmla="*/ 192 w 10000"/>
                <a:gd name="connsiteY13-612" fmla="*/ 3345 h 10023"/>
                <a:gd name="connsiteX14-613" fmla="*/ 243 w 10000"/>
                <a:gd name="connsiteY14-614" fmla="*/ 3363 h 10023"/>
                <a:gd name="connsiteX15-615" fmla="*/ 392 w 10000"/>
                <a:gd name="connsiteY15-616" fmla="*/ 3464 h 10023"/>
                <a:gd name="connsiteX16-617" fmla="*/ 541 w 10000"/>
                <a:gd name="connsiteY16-618" fmla="*/ 3585 h 10023"/>
                <a:gd name="connsiteX17-619" fmla="*/ 724 w 10000"/>
                <a:gd name="connsiteY17-620" fmla="*/ 4232 h 10023"/>
                <a:gd name="connsiteX18-621" fmla="*/ 691 w 10000"/>
                <a:gd name="connsiteY18-622" fmla="*/ 4488 h 10023"/>
                <a:gd name="connsiteX19-623" fmla="*/ 640 w 10000"/>
                <a:gd name="connsiteY19-624" fmla="*/ 4711 h 10023"/>
                <a:gd name="connsiteX20-625" fmla="*/ 823 w 10000"/>
                <a:gd name="connsiteY20-626" fmla="*/ 4882 h 10023"/>
                <a:gd name="connsiteX21-627" fmla="*/ 1005 w 10000"/>
                <a:gd name="connsiteY21-628" fmla="*/ 4967 h 10023"/>
                <a:gd name="connsiteX22-629" fmla="*/ 790 w 10000"/>
                <a:gd name="connsiteY22-630" fmla="*/ 5360 h 10023"/>
                <a:gd name="connsiteX23-631" fmla="*/ 790 w 10000"/>
                <a:gd name="connsiteY23-632" fmla="*/ 5411 h 10023"/>
                <a:gd name="connsiteX24-633" fmla="*/ 906 w 10000"/>
                <a:gd name="connsiteY24-634" fmla="*/ 5804 h 10023"/>
                <a:gd name="connsiteX25-635" fmla="*/ 906 w 10000"/>
                <a:gd name="connsiteY25-636" fmla="*/ 5820 h 10023"/>
                <a:gd name="connsiteX26-637" fmla="*/ 906 w 10000"/>
                <a:gd name="connsiteY26-638" fmla="*/ 5854 h 10023"/>
                <a:gd name="connsiteX27-639" fmla="*/ 1022 w 10000"/>
                <a:gd name="connsiteY27-640" fmla="*/ 6400 h 10023"/>
                <a:gd name="connsiteX28-641" fmla="*/ 1122 w 10000"/>
                <a:gd name="connsiteY28-642" fmla="*/ 7494 h 10023"/>
                <a:gd name="connsiteX29-643" fmla="*/ 2151 w 10000"/>
                <a:gd name="connsiteY29-644" fmla="*/ 7732 h 10023"/>
                <a:gd name="connsiteX30-645" fmla="*/ 2731 w 10000"/>
                <a:gd name="connsiteY30-646" fmla="*/ 7664 h 10023"/>
                <a:gd name="connsiteX31-647" fmla="*/ 2748 w 10000"/>
                <a:gd name="connsiteY31-648" fmla="*/ 7664 h 10023"/>
                <a:gd name="connsiteX32-649" fmla="*/ 2764 w 10000"/>
                <a:gd name="connsiteY32-650" fmla="*/ 7664 h 10023"/>
                <a:gd name="connsiteX33-651" fmla="*/ 2865 w 10000"/>
                <a:gd name="connsiteY33-652" fmla="*/ 7647 h 10023"/>
                <a:gd name="connsiteX34-653" fmla="*/ 3445 w 10000"/>
                <a:gd name="connsiteY34-654" fmla="*/ 7937 h 10023"/>
                <a:gd name="connsiteX35-655" fmla="*/ 3660 w 10000"/>
                <a:gd name="connsiteY35-656" fmla="*/ 8296 h 10023"/>
                <a:gd name="connsiteX36-657" fmla="*/ 3677 w 10000"/>
                <a:gd name="connsiteY36-658" fmla="*/ 8312 h 10023"/>
                <a:gd name="connsiteX37-659" fmla="*/ 4406 w 10000"/>
                <a:gd name="connsiteY37-660" fmla="*/ 9919 h 10023"/>
                <a:gd name="connsiteX38-661" fmla="*/ 7548 w 10000"/>
                <a:gd name="connsiteY38-662" fmla="*/ 9414 h 10023"/>
                <a:gd name="connsiteX39-663" fmla="*/ 7843 w 10000"/>
                <a:gd name="connsiteY39-664" fmla="*/ 5786 h 10023"/>
                <a:gd name="connsiteX40-665" fmla="*/ 9319 w 10000"/>
                <a:gd name="connsiteY40-666" fmla="*/ 3788 h 10023"/>
                <a:gd name="connsiteX41-667" fmla="*/ 9319 w 10000"/>
                <a:gd name="connsiteY41-668" fmla="*/ 3772 h 10023"/>
                <a:gd name="connsiteX42-669" fmla="*/ 10000 w 10000"/>
                <a:gd name="connsiteY42-670" fmla="*/ 1690 h 10023"/>
                <a:gd name="connsiteX43-671" fmla="*/ 10000 w 10000"/>
                <a:gd name="connsiteY43-672" fmla="*/ 1451 h 10023"/>
                <a:gd name="connsiteX44-673" fmla="*/ 9785 w 10000"/>
                <a:gd name="connsiteY44-674" fmla="*/ 0 h 10023"/>
                <a:gd name="connsiteX45-675" fmla="*/ 1935 w 10000"/>
                <a:gd name="connsiteY45-676" fmla="*/ 0 h 10023"/>
                <a:gd name="connsiteX46-677" fmla="*/ 1835 w 10000"/>
                <a:gd name="connsiteY46-678" fmla="*/ 187 h 10023"/>
                <a:gd name="connsiteX0-679" fmla="*/ 1835 w 10000"/>
                <a:gd name="connsiteY0-680" fmla="*/ 187 h 10023"/>
                <a:gd name="connsiteX1-681" fmla="*/ 1686 w 10000"/>
                <a:gd name="connsiteY1-682" fmla="*/ 989 h 10023"/>
                <a:gd name="connsiteX2-683" fmla="*/ 1686 w 10000"/>
                <a:gd name="connsiteY2-684" fmla="*/ 1008 h 10023"/>
                <a:gd name="connsiteX3-685" fmla="*/ 1686 w 10000"/>
                <a:gd name="connsiteY3-686" fmla="*/ 1024 h 10023"/>
                <a:gd name="connsiteX4-687" fmla="*/ 1686 w 10000"/>
                <a:gd name="connsiteY4-688" fmla="*/ 1075 h 10023"/>
                <a:gd name="connsiteX5-689" fmla="*/ 1487 w 10000"/>
                <a:gd name="connsiteY5-690" fmla="*/ 1503 h 10023"/>
                <a:gd name="connsiteX6-691" fmla="*/ 1371 w 10000"/>
                <a:gd name="connsiteY6-692" fmla="*/ 1638 h 10023"/>
                <a:gd name="connsiteX7-693" fmla="*/ 972 w 10000"/>
                <a:gd name="connsiteY7-694" fmla="*/ 1946 h 10023"/>
                <a:gd name="connsiteX8-695" fmla="*/ 939 w 10000"/>
                <a:gd name="connsiteY8-696" fmla="*/ 1963 h 10023"/>
                <a:gd name="connsiteX9-697" fmla="*/ 60 w 10000"/>
                <a:gd name="connsiteY9-698" fmla="*/ 2851 h 10023"/>
                <a:gd name="connsiteX10-699" fmla="*/ 60 w 10000"/>
                <a:gd name="connsiteY10-700" fmla="*/ 2884 h 10023"/>
                <a:gd name="connsiteX11-701" fmla="*/ 43 w 10000"/>
                <a:gd name="connsiteY11-702" fmla="*/ 2901 h 10023"/>
                <a:gd name="connsiteX12-703" fmla="*/ 10 w 10000"/>
                <a:gd name="connsiteY12-704" fmla="*/ 3159 h 10023"/>
                <a:gd name="connsiteX13-705" fmla="*/ 192 w 10000"/>
                <a:gd name="connsiteY13-706" fmla="*/ 3345 h 10023"/>
                <a:gd name="connsiteX14-707" fmla="*/ 243 w 10000"/>
                <a:gd name="connsiteY14-708" fmla="*/ 3363 h 10023"/>
                <a:gd name="connsiteX15-709" fmla="*/ 392 w 10000"/>
                <a:gd name="connsiteY15-710" fmla="*/ 3464 h 10023"/>
                <a:gd name="connsiteX16-711" fmla="*/ 541 w 10000"/>
                <a:gd name="connsiteY16-712" fmla="*/ 3585 h 10023"/>
                <a:gd name="connsiteX17-713" fmla="*/ 724 w 10000"/>
                <a:gd name="connsiteY17-714" fmla="*/ 4232 h 10023"/>
                <a:gd name="connsiteX18-715" fmla="*/ 691 w 10000"/>
                <a:gd name="connsiteY18-716" fmla="*/ 4488 h 10023"/>
                <a:gd name="connsiteX19-717" fmla="*/ 640 w 10000"/>
                <a:gd name="connsiteY19-718" fmla="*/ 4711 h 10023"/>
                <a:gd name="connsiteX20-719" fmla="*/ 823 w 10000"/>
                <a:gd name="connsiteY20-720" fmla="*/ 4882 h 10023"/>
                <a:gd name="connsiteX21-721" fmla="*/ 1005 w 10000"/>
                <a:gd name="connsiteY21-722" fmla="*/ 4967 h 10023"/>
                <a:gd name="connsiteX22-723" fmla="*/ 790 w 10000"/>
                <a:gd name="connsiteY22-724" fmla="*/ 5360 h 10023"/>
                <a:gd name="connsiteX23-725" fmla="*/ 790 w 10000"/>
                <a:gd name="connsiteY23-726" fmla="*/ 5411 h 10023"/>
                <a:gd name="connsiteX24-727" fmla="*/ 906 w 10000"/>
                <a:gd name="connsiteY24-728" fmla="*/ 5804 h 10023"/>
                <a:gd name="connsiteX25-729" fmla="*/ 906 w 10000"/>
                <a:gd name="connsiteY25-730" fmla="*/ 5820 h 10023"/>
                <a:gd name="connsiteX26-731" fmla="*/ 906 w 10000"/>
                <a:gd name="connsiteY26-732" fmla="*/ 5854 h 10023"/>
                <a:gd name="connsiteX27-733" fmla="*/ 1022 w 10000"/>
                <a:gd name="connsiteY27-734" fmla="*/ 6400 h 10023"/>
                <a:gd name="connsiteX28-735" fmla="*/ 1122 w 10000"/>
                <a:gd name="connsiteY28-736" fmla="*/ 7494 h 10023"/>
                <a:gd name="connsiteX29-737" fmla="*/ 2151 w 10000"/>
                <a:gd name="connsiteY29-738" fmla="*/ 7732 h 10023"/>
                <a:gd name="connsiteX30-739" fmla="*/ 2731 w 10000"/>
                <a:gd name="connsiteY30-740" fmla="*/ 7664 h 10023"/>
                <a:gd name="connsiteX31-741" fmla="*/ 2748 w 10000"/>
                <a:gd name="connsiteY31-742" fmla="*/ 7664 h 10023"/>
                <a:gd name="connsiteX32-743" fmla="*/ 2764 w 10000"/>
                <a:gd name="connsiteY32-744" fmla="*/ 7664 h 10023"/>
                <a:gd name="connsiteX33-745" fmla="*/ 2865 w 10000"/>
                <a:gd name="connsiteY33-746" fmla="*/ 7647 h 10023"/>
                <a:gd name="connsiteX34-747" fmla="*/ 3445 w 10000"/>
                <a:gd name="connsiteY34-748" fmla="*/ 7937 h 10023"/>
                <a:gd name="connsiteX35-749" fmla="*/ 3660 w 10000"/>
                <a:gd name="connsiteY35-750" fmla="*/ 8296 h 10023"/>
                <a:gd name="connsiteX36-751" fmla="*/ 3677 w 10000"/>
                <a:gd name="connsiteY36-752" fmla="*/ 8312 h 10023"/>
                <a:gd name="connsiteX37-753" fmla="*/ 4406 w 10000"/>
                <a:gd name="connsiteY37-754" fmla="*/ 9919 h 10023"/>
                <a:gd name="connsiteX38-755" fmla="*/ 7548 w 10000"/>
                <a:gd name="connsiteY38-756" fmla="*/ 9414 h 10023"/>
                <a:gd name="connsiteX39-757" fmla="*/ 7843 w 10000"/>
                <a:gd name="connsiteY39-758" fmla="*/ 5786 h 10023"/>
                <a:gd name="connsiteX40-759" fmla="*/ 9319 w 10000"/>
                <a:gd name="connsiteY40-760" fmla="*/ 3788 h 10023"/>
                <a:gd name="connsiteX41-761" fmla="*/ 9319 w 10000"/>
                <a:gd name="connsiteY41-762" fmla="*/ 3772 h 10023"/>
                <a:gd name="connsiteX42-763" fmla="*/ 10000 w 10000"/>
                <a:gd name="connsiteY42-764" fmla="*/ 1690 h 10023"/>
                <a:gd name="connsiteX43-765" fmla="*/ 10000 w 10000"/>
                <a:gd name="connsiteY43-766" fmla="*/ 1451 h 10023"/>
                <a:gd name="connsiteX44-767" fmla="*/ 9785 w 10000"/>
                <a:gd name="connsiteY44-768" fmla="*/ 0 h 10023"/>
                <a:gd name="connsiteX45-769" fmla="*/ 1935 w 10000"/>
                <a:gd name="connsiteY45-770" fmla="*/ 0 h 10023"/>
                <a:gd name="connsiteX46-771" fmla="*/ 1835 w 10000"/>
                <a:gd name="connsiteY46-772" fmla="*/ 187 h 10023"/>
                <a:gd name="connsiteX0-773" fmla="*/ 1835 w 10000"/>
                <a:gd name="connsiteY0-774" fmla="*/ 187 h 10006"/>
                <a:gd name="connsiteX1-775" fmla="*/ 1686 w 10000"/>
                <a:gd name="connsiteY1-776" fmla="*/ 989 h 10006"/>
                <a:gd name="connsiteX2-777" fmla="*/ 1686 w 10000"/>
                <a:gd name="connsiteY2-778" fmla="*/ 1008 h 10006"/>
                <a:gd name="connsiteX3-779" fmla="*/ 1686 w 10000"/>
                <a:gd name="connsiteY3-780" fmla="*/ 1024 h 10006"/>
                <a:gd name="connsiteX4-781" fmla="*/ 1686 w 10000"/>
                <a:gd name="connsiteY4-782" fmla="*/ 1075 h 10006"/>
                <a:gd name="connsiteX5-783" fmla="*/ 1487 w 10000"/>
                <a:gd name="connsiteY5-784" fmla="*/ 1503 h 10006"/>
                <a:gd name="connsiteX6-785" fmla="*/ 1371 w 10000"/>
                <a:gd name="connsiteY6-786" fmla="*/ 1638 h 10006"/>
                <a:gd name="connsiteX7-787" fmla="*/ 972 w 10000"/>
                <a:gd name="connsiteY7-788" fmla="*/ 1946 h 10006"/>
                <a:gd name="connsiteX8-789" fmla="*/ 939 w 10000"/>
                <a:gd name="connsiteY8-790" fmla="*/ 1963 h 10006"/>
                <a:gd name="connsiteX9-791" fmla="*/ 60 w 10000"/>
                <a:gd name="connsiteY9-792" fmla="*/ 2851 h 10006"/>
                <a:gd name="connsiteX10-793" fmla="*/ 60 w 10000"/>
                <a:gd name="connsiteY10-794" fmla="*/ 2884 h 10006"/>
                <a:gd name="connsiteX11-795" fmla="*/ 43 w 10000"/>
                <a:gd name="connsiteY11-796" fmla="*/ 2901 h 10006"/>
                <a:gd name="connsiteX12-797" fmla="*/ 10 w 10000"/>
                <a:gd name="connsiteY12-798" fmla="*/ 3159 h 10006"/>
                <a:gd name="connsiteX13-799" fmla="*/ 192 w 10000"/>
                <a:gd name="connsiteY13-800" fmla="*/ 3345 h 10006"/>
                <a:gd name="connsiteX14-801" fmla="*/ 243 w 10000"/>
                <a:gd name="connsiteY14-802" fmla="*/ 3363 h 10006"/>
                <a:gd name="connsiteX15-803" fmla="*/ 392 w 10000"/>
                <a:gd name="connsiteY15-804" fmla="*/ 3464 h 10006"/>
                <a:gd name="connsiteX16-805" fmla="*/ 541 w 10000"/>
                <a:gd name="connsiteY16-806" fmla="*/ 3585 h 10006"/>
                <a:gd name="connsiteX17-807" fmla="*/ 724 w 10000"/>
                <a:gd name="connsiteY17-808" fmla="*/ 4232 h 10006"/>
                <a:gd name="connsiteX18-809" fmla="*/ 691 w 10000"/>
                <a:gd name="connsiteY18-810" fmla="*/ 4488 h 10006"/>
                <a:gd name="connsiteX19-811" fmla="*/ 640 w 10000"/>
                <a:gd name="connsiteY19-812" fmla="*/ 4711 h 10006"/>
                <a:gd name="connsiteX20-813" fmla="*/ 823 w 10000"/>
                <a:gd name="connsiteY20-814" fmla="*/ 4882 h 10006"/>
                <a:gd name="connsiteX21-815" fmla="*/ 1005 w 10000"/>
                <a:gd name="connsiteY21-816" fmla="*/ 4967 h 10006"/>
                <a:gd name="connsiteX22-817" fmla="*/ 790 w 10000"/>
                <a:gd name="connsiteY22-818" fmla="*/ 5360 h 10006"/>
                <a:gd name="connsiteX23-819" fmla="*/ 790 w 10000"/>
                <a:gd name="connsiteY23-820" fmla="*/ 5411 h 10006"/>
                <a:gd name="connsiteX24-821" fmla="*/ 906 w 10000"/>
                <a:gd name="connsiteY24-822" fmla="*/ 5804 h 10006"/>
                <a:gd name="connsiteX25-823" fmla="*/ 906 w 10000"/>
                <a:gd name="connsiteY25-824" fmla="*/ 5820 h 10006"/>
                <a:gd name="connsiteX26-825" fmla="*/ 906 w 10000"/>
                <a:gd name="connsiteY26-826" fmla="*/ 5854 h 10006"/>
                <a:gd name="connsiteX27-827" fmla="*/ 1022 w 10000"/>
                <a:gd name="connsiteY27-828" fmla="*/ 6400 h 10006"/>
                <a:gd name="connsiteX28-829" fmla="*/ 1122 w 10000"/>
                <a:gd name="connsiteY28-830" fmla="*/ 7494 h 10006"/>
                <a:gd name="connsiteX29-831" fmla="*/ 2151 w 10000"/>
                <a:gd name="connsiteY29-832" fmla="*/ 7732 h 10006"/>
                <a:gd name="connsiteX30-833" fmla="*/ 2731 w 10000"/>
                <a:gd name="connsiteY30-834" fmla="*/ 7664 h 10006"/>
                <a:gd name="connsiteX31-835" fmla="*/ 2748 w 10000"/>
                <a:gd name="connsiteY31-836" fmla="*/ 7664 h 10006"/>
                <a:gd name="connsiteX32-837" fmla="*/ 2764 w 10000"/>
                <a:gd name="connsiteY32-838" fmla="*/ 7664 h 10006"/>
                <a:gd name="connsiteX33-839" fmla="*/ 2865 w 10000"/>
                <a:gd name="connsiteY33-840" fmla="*/ 7647 h 10006"/>
                <a:gd name="connsiteX34-841" fmla="*/ 3445 w 10000"/>
                <a:gd name="connsiteY34-842" fmla="*/ 7937 h 10006"/>
                <a:gd name="connsiteX35-843" fmla="*/ 3660 w 10000"/>
                <a:gd name="connsiteY35-844" fmla="*/ 8296 h 10006"/>
                <a:gd name="connsiteX36-845" fmla="*/ 3677 w 10000"/>
                <a:gd name="connsiteY36-846" fmla="*/ 8312 h 10006"/>
                <a:gd name="connsiteX37-847" fmla="*/ 4406 w 10000"/>
                <a:gd name="connsiteY37-848" fmla="*/ 9919 h 10006"/>
                <a:gd name="connsiteX38-849" fmla="*/ 7548 w 10000"/>
                <a:gd name="connsiteY38-850" fmla="*/ 9414 h 10006"/>
                <a:gd name="connsiteX39-851" fmla="*/ 8174 w 10000"/>
                <a:gd name="connsiteY39-852" fmla="*/ 6258 h 10006"/>
                <a:gd name="connsiteX40-853" fmla="*/ 9319 w 10000"/>
                <a:gd name="connsiteY40-854" fmla="*/ 3788 h 10006"/>
                <a:gd name="connsiteX41-855" fmla="*/ 9319 w 10000"/>
                <a:gd name="connsiteY41-856" fmla="*/ 3772 h 10006"/>
                <a:gd name="connsiteX42-857" fmla="*/ 10000 w 10000"/>
                <a:gd name="connsiteY42-858" fmla="*/ 1690 h 10006"/>
                <a:gd name="connsiteX43-859" fmla="*/ 10000 w 10000"/>
                <a:gd name="connsiteY43-860" fmla="*/ 1451 h 10006"/>
                <a:gd name="connsiteX44-861" fmla="*/ 9785 w 10000"/>
                <a:gd name="connsiteY44-862" fmla="*/ 0 h 10006"/>
                <a:gd name="connsiteX45-863" fmla="*/ 1935 w 10000"/>
                <a:gd name="connsiteY45-864" fmla="*/ 0 h 10006"/>
                <a:gd name="connsiteX46-865" fmla="*/ 1835 w 10000"/>
                <a:gd name="connsiteY46-866" fmla="*/ 187 h 10006"/>
                <a:gd name="connsiteX0-867" fmla="*/ 1835 w 10000"/>
                <a:gd name="connsiteY0-868" fmla="*/ 187 h 9997"/>
                <a:gd name="connsiteX1-869" fmla="*/ 1686 w 10000"/>
                <a:gd name="connsiteY1-870" fmla="*/ 989 h 9997"/>
                <a:gd name="connsiteX2-871" fmla="*/ 1686 w 10000"/>
                <a:gd name="connsiteY2-872" fmla="*/ 1008 h 9997"/>
                <a:gd name="connsiteX3-873" fmla="*/ 1686 w 10000"/>
                <a:gd name="connsiteY3-874" fmla="*/ 1024 h 9997"/>
                <a:gd name="connsiteX4-875" fmla="*/ 1686 w 10000"/>
                <a:gd name="connsiteY4-876" fmla="*/ 1075 h 9997"/>
                <a:gd name="connsiteX5-877" fmla="*/ 1487 w 10000"/>
                <a:gd name="connsiteY5-878" fmla="*/ 1503 h 9997"/>
                <a:gd name="connsiteX6-879" fmla="*/ 1371 w 10000"/>
                <a:gd name="connsiteY6-880" fmla="*/ 1638 h 9997"/>
                <a:gd name="connsiteX7-881" fmla="*/ 972 w 10000"/>
                <a:gd name="connsiteY7-882" fmla="*/ 1946 h 9997"/>
                <a:gd name="connsiteX8-883" fmla="*/ 939 w 10000"/>
                <a:gd name="connsiteY8-884" fmla="*/ 1963 h 9997"/>
                <a:gd name="connsiteX9-885" fmla="*/ 60 w 10000"/>
                <a:gd name="connsiteY9-886" fmla="*/ 2851 h 9997"/>
                <a:gd name="connsiteX10-887" fmla="*/ 60 w 10000"/>
                <a:gd name="connsiteY10-888" fmla="*/ 2884 h 9997"/>
                <a:gd name="connsiteX11-889" fmla="*/ 43 w 10000"/>
                <a:gd name="connsiteY11-890" fmla="*/ 2901 h 9997"/>
                <a:gd name="connsiteX12-891" fmla="*/ 10 w 10000"/>
                <a:gd name="connsiteY12-892" fmla="*/ 3159 h 9997"/>
                <a:gd name="connsiteX13-893" fmla="*/ 192 w 10000"/>
                <a:gd name="connsiteY13-894" fmla="*/ 3345 h 9997"/>
                <a:gd name="connsiteX14-895" fmla="*/ 243 w 10000"/>
                <a:gd name="connsiteY14-896" fmla="*/ 3363 h 9997"/>
                <a:gd name="connsiteX15-897" fmla="*/ 392 w 10000"/>
                <a:gd name="connsiteY15-898" fmla="*/ 3464 h 9997"/>
                <a:gd name="connsiteX16-899" fmla="*/ 541 w 10000"/>
                <a:gd name="connsiteY16-900" fmla="*/ 3585 h 9997"/>
                <a:gd name="connsiteX17-901" fmla="*/ 724 w 10000"/>
                <a:gd name="connsiteY17-902" fmla="*/ 4232 h 9997"/>
                <a:gd name="connsiteX18-903" fmla="*/ 691 w 10000"/>
                <a:gd name="connsiteY18-904" fmla="*/ 4488 h 9997"/>
                <a:gd name="connsiteX19-905" fmla="*/ 640 w 10000"/>
                <a:gd name="connsiteY19-906" fmla="*/ 4711 h 9997"/>
                <a:gd name="connsiteX20-907" fmla="*/ 823 w 10000"/>
                <a:gd name="connsiteY20-908" fmla="*/ 4882 h 9997"/>
                <a:gd name="connsiteX21-909" fmla="*/ 1005 w 10000"/>
                <a:gd name="connsiteY21-910" fmla="*/ 4967 h 9997"/>
                <a:gd name="connsiteX22-911" fmla="*/ 790 w 10000"/>
                <a:gd name="connsiteY22-912" fmla="*/ 5360 h 9997"/>
                <a:gd name="connsiteX23-913" fmla="*/ 790 w 10000"/>
                <a:gd name="connsiteY23-914" fmla="*/ 5411 h 9997"/>
                <a:gd name="connsiteX24-915" fmla="*/ 906 w 10000"/>
                <a:gd name="connsiteY24-916" fmla="*/ 5804 h 9997"/>
                <a:gd name="connsiteX25-917" fmla="*/ 906 w 10000"/>
                <a:gd name="connsiteY25-918" fmla="*/ 5820 h 9997"/>
                <a:gd name="connsiteX26-919" fmla="*/ 906 w 10000"/>
                <a:gd name="connsiteY26-920" fmla="*/ 5854 h 9997"/>
                <a:gd name="connsiteX27-921" fmla="*/ 1022 w 10000"/>
                <a:gd name="connsiteY27-922" fmla="*/ 6400 h 9997"/>
                <a:gd name="connsiteX28-923" fmla="*/ 1122 w 10000"/>
                <a:gd name="connsiteY28-924" fmla="*/ 7494 h 9997"/>
                <a:gd name="connsiteX29-925" fmla="*/ 2151 w 10000"/>
                <a:gd name="connsiteY29-926" fmla="*/ 7732 h 9997"/>
                <a:gd name="connsiteX30-927" fmla="*/ 2731 w 10000"/>
                <a:gd name="connsiteY30-928" fmla="*/ 7664 h 9997"/>
                <a:gd name="connsiteX31-929" fmla="*/ 2748 w 10000"/>
                <a:gd name="connsiteY31-930" fmla="*/ 7664 h 9997"/>
                <a:gd name="connsiteX32-931" fmla="*/ 2764 w 10000"/>
                <a:gd name="connsiteY32-932" fmla="*/ 7664 h 9997"/>
                <a:gd name="connsiteX33-933" fmla="*/ 2865 w 10000"/>
                <a:gd name="connsiteY33-934" fmla="*/ 7647 h 9997"/>
                <a:gd name="connsiteX34-935" fmla="*/ 3445 w 10000"/>
                <a:gd name="connsiteY34-936" fmla="*/ 7937 h 9997"/>
                <a:gd name="connsiteX35-937" fmla="*/ 3660 w 10000"/>
                <a:gd name="connsiteY35-938" fmla="*/ 8296 h 9997"/>
                <a:gd name="connsiteX36-939" fmla="*/ 3677 w 10000"/>
                <a:gd name="connsiteY36-940" fmla="*/ 8312 h 9997"/>
                <a:gd name="connsiteX37-941" fmla="*/ 4406 w 10000"/>
                <a:gd name="connsiteY37-942" fmla="*/ 9919 h 9997"/>
                <a:gd name="connsiteX38-943" fmla="*/ 7548 w 10000"/>
                <a:gd name="connsiteY38-944" fmla="*/ 9414 h 9997"/>
                <a:gd name="connsiteX39-945" fmla="*/ 8225 w 10000"/>
                <a:gd name="connsiteY39-946" fmla="*/ 6573 h 9997"/>
                <a:gd name="connsiteX40-947" fmla="*/ 9319 w 10000"/>
                <a:gd name="connsiteY40-948" fmla="*/ 3788 h 9997"/>
                <a:gd name="connsiteX41-949" fmla="*/ 9319 w 10000"/>
                <a:gd name="connsiteY41-950" fmla="*/ 3772 h 9997"/>
                <a:gd name="connsiteX42-951" fmla="*/ 10000 w 10000"/>
                <a:gd name="connsiteY42-952" fmla="*/ 1690 h 9997"/>
                <a:gd name="connsiteX43-953" fmla="*/ 10000 w 10000"/>
                <a:gd name="connsiteY43-954" fmla="*/ 1451 h 9997"/>
                <a:gd name="connsiteX44-955" fmla="*/ 9785 w 10000"/>
                <a:gd name="connsiteY44-956" fmla="*/ 0 h 9997"/>
                <a:gd name="connsiteX45-957" fmla="*/ 1935 w 10000"/>
                <a:gd name="connsiteY45-958" fmla="*/ 0 h 9997"/>
                <a:gd name="connsiteX46-959" fmla="*/ 1835 w 10000"/>
                <a:gd name="connsiteY46-960" fmla="*/ 187 h 9997"/>
                <a:gd name="connsiteX0-961" fmla="*/ 1835 w 10000"/>
                <a:gd name="connsiteY0-962" fmla="*/ 187 h 10125"/>
                <a:gd name="connsiteX1-963" fmla="*/ 1686 w 10000"/>
                <a:gd name="connsiteY1-964" fmla="*/ 989 h 10125"/>
                <a:gd name="connsiteX2-965" fmla="*/ 1686 w 10000"/>
                <a:gd name="connsiteY2-966" fmla="*/ 1008 h 10125"/>
                <a:gd name="connsiteX3-967" fmla="*/ 1686 w 10000"/>
                <a:gd name="connsiteY3-968" fmla="*/ 1024 h 10125"/>
                <a:gd name="connsiteX4-969" fmla="*/ 1686 w 10000"/>
                <a:gd name="connsiteY4-970" fmla="*/ 1075 h 10125"/>
                <a:gd name="connsiteX5-971" fmla="*/ 1487 w 10000"/>
                <a:gd name="connsiteY5-972" fmla="*/ 1503 h 10125"/>
                <a:gd name="connsiteX6-973" fmla="*/ 1371 w 10000"/>
                <a:gd name="connsiteY6-974" fmla="*/ 1638 h 10125"/>
                <a:gd name="connsiteX7-975" fmla="*/ 972 w 10000"/>
                <a:gd name="connsiteY7-976" fmla="*/ 1947 h 10125"/>
                <a:gd name="connsiteX8-977" fmla="*/ 939 w 10000"/>
                <a:gd name="connsiteY8-978" fmla="*/ 1964 h 10125"/>
                <a:gd name="connsiteX9-979" fmla="*/ 60 w 10000"/>
                <a:gd name="connsiteY9-980" fmla="*/ 2852 h 10125"/>
                <a:gd name="connsiteX10-981" fmla="*/ 60 w 10000"/>
                <a:gd name="connsiteY10-982" fmla="*/ 2885 h 10125"/>
                <a:gd name="connsiteX11-983" fmla="*/ 43 w 10000"/>
                <a:gd name="connsiteY11-984" fmla="*/ 2902 h 10125"/>
                <a:gd name="connsiteX12-985" fmla="*/ 10 w 10000"/>
                <a:gd name="connsiteY12-986" fmla="*/ 3160 h 10125"/>
                <a:gd name="connsiteX13-987" fmla="*/ 192 w 10000"/>
                <a:gd name="connsiteY13-988" fmla="*/ 3346 h 10125"/>
                <a:gd name="connsiteX14-989" fmla="*/ 243 w 10000"/>
                <a:gd name="connsiteY14-990" fmla="*/ 3364 h 10125"/>
                <a:gd name="connsiteX15-991" fmla="*/ 392 w 10000"/>
                <a:gd name="connsiteY15-992" fmla="*/ 3465 h 10125"/>
                <a:gd name="connsiteX16-993" fmla="*/ 541 w 10000"/>
                <a:gd name="connsiteY16-994" fmla="*/ 3586 h 10125"/>
                <a:gd name="connsiteX17-995" fmla="*/ 724 w 10000"/>
                <a:gd name="connsiteY17-996" fmla="*/ 4233 h 10125"/>
                <a:gd name="connsiteX18-997" fmla="*/ 691 w 10000"/>
                <a:gd name="connsiteY18-998" fmla="*/ 4489 h 10125"/>
                <a:gd name="connsiteX19-999" fmla="*/ 640 w 10000"/>
                <a:gd name="connsiteY19-1000" fmla="*/ 4712 h 10125"/>
                <a:gd name="connsiteX20-1001" fmla="*/ 823 w 10000"/>
                <a:gd name="connsiteY20-1002" fmla="*/ 4883 h 10125"/>
                <a:gd name="connsiteX21-1003" fmla="*/ 1005 w 10000"/>
                <a:gd name="connsiteY21-1004" fmla="*/ 4968 h 10125"/>
                <a:gd name="connsiteX22-1005" fmla="*/ 790 w 10000"/>
                <a:gd name="connsiteY22-1006" fmla="*/ 5362 h 10125"/>
                <a:gd name="connsiteX23-1007" fmla="*/ 790 w 10000"/>
                <a:gd name="connsiteY23-1008" fmla="*/ 5413 h 10125"/>
                <a:gd name="connsiteX24-1009" fmla="*/ 906 w 10000"/>
                <a:gd name="connsiteY24-1010" fmla="*/ 5806 h 10125"/>
                <a:gd name="connsiteX25-1011" fmla="*/ 906 w 10000"/>
                <a:gd name="connsiteY25-1012" fmla="*/ 5822 h 10125"/>
                <a:gd name="connsiteX26-1013" fmla="*/ 906 w 10000"/>
                <a:gd name="connsiteY26-1014" fmla="*/ 5856 h 10125"/>
                <a:gd name="connsiteX27-1015" fmla="*/ 1022 w 10000"/>
                <a:gd name="connsiteY27-1016" fmla="*/ 6402 h 10125"/>
                <a:gd name="connsiteX28-1017" fmla="*/ 1122 w 10000"/>
                <a:gd name="connsiteY28-1018" fmla="*/ 7496 h 10125"/>
                <a:gd name="connsiteX29-1019" fmla="*/ 2151 w 10000"/>
                <a:gd name="connsiteY29-1020" fmla="*/ 7734 h 10125"/>
                <a:gd name="connsiteX30-1021" fmla="*/ 2731 w 10000"/>
                <a:gd name="connsiteY30-1022" fmla="*/ 7666 h 10125"/>
                <a:gd name="connsiteX31-1023" fmla="*/ 2748 w 10000"/>
                <a:gd name="connsiteY31-1024" fmla="*/ 7666 h 10125"/>
                <a:gd name="connsiteX32-1025" fmla="*/ 2764 w 10000"/>
                <a:gd name="connsiteY32-1026" fmla="*/ 7666 h 10125"/>
                <a:gd name="connsiteX33-1027" fmla="*/ 2865 w 10000"/>
                <a:gd name="connsiteY33-1028" fmla="*/ 7649 h 10125"/>
                <a:gd name="connsiteX34-1029" fmla="*/ 3445 w 10000"/>
                <a:gd name="connsiteY34-1030" fmla="*/ 7939 h 10125"/>
                <a:gd name="connsiteX35-1031" fmla="*/ 3660 w 10000"/>
                <a:gd name="connsiteY35-1032" fmla="*/ 8298 h 10125"/>
                <a:gd name="connsiteX36-1033" fmla="*/ 3677 w 10000"/>
                <a:gd name="connsiteY36-1034" fmla="*/ 8314 h 10125"/>
                <a:gd name="connsiteX37-1035" fmla="*/ 4406 w 10000"/>
                <a:gd name="connsiteY37-1036" fmla="*/ 9922 h 10125"/>
                <a:gd name="connsiteX38-1037" fmla="*/ 7675 w 10000"/>
                <a:gd name="connsiteY38-1038" fmla="*/ 9732 h 10125"/>
                <a:gd name="connsiteX39-1039" fmla="*/ 8225 w 10000"/>
                <a:gd name="connsiteY39-1040" fmla="*/ 6575 h 10125"/>
                <a:gd name="connsiteX40-1041" fmla="*/ 9319 w 10000"/>
                <a:gd name="connsiteY40-1042" fmla="*/ 3789 h 10125"/>
                <a:gd name="connsiteX41-1043" fmla="*/ 9319 w 10000"/>
                <a:gd name="connsiteY41-1044" fmla="*/ 3773 h 10125"/>
                <a:gd name="connsiteX42-1045" fmla="*/ 10000 w 10000"/>
                <a:gd name="connsiteY42-1046" fmla="*/ 1691 h 10125"/>
                <a:gd name="connsiteX43-1047" fmla="*/ 10000 w 10000"/>
                <a:gd name="connsiteY43-1048" fmla="*/ 1451 h 10125"/>
                <a:gd name="connsiteX44-1049" fmla="*/ 9785 w 10000"/>
                <a:gd name="connsiteY44-1050" fmla="*/ 0 h 10125"/>
                <a:gd name="connsiteX45-1051" fmla="*/ 1935 w 10000"/>
                <a:gd name="connsiteY45-1052" fmla="*/ 0 h 10125"/>
                <a:gd name="connsiteX46-1053" fmla="*/ 1835 w 10000"/>
                <a:gd name="connsiteY46-1054" fmla="*/ 187 h 10125"/>
                <a:gd name="connsiteX0-1055" fmla="*/ 1835 w 10000"/>
                <a:gd name="connsiteY0-1056" fmla="*/ 187 h 10079"/>
                <a:gd name="connsiteX1-1057" fmla="*/ 1686 w 10000"/>
                <a:gd name="connsiteY1-1058" fmla="*/ 989 h 10079"/>
                <a:gd name="connsiteX2-1059" fmla="*/ 1686 w 10000"/>
                <a:gd name="connsiteY2-1060" fmla="*/ 1008 h 10079"/>
                <a:gd name="connsiteX3-1061" fmla="*/ 1686 w 10000"/>
                <a:gd name="connsiteY3-1062" fmla="*/ 1024 h 10079"/>
                <a:gd name="connsiteX4-1063" fmla="*/ 1686 w 10000"/>
                <a:gd name="connsiteY4-1064" fmla="*/ 1075 h 10079"/>
                <a:gd name="connsiteX5-1065" fmla="*/ 1487 w 10000"/>
                <a:gd name="connsiteY5-1066" fmla="*/ 1503 h 10079"/>
                <a:gd name="connsiteX6-1067" fmla="*/ 1371 w 10000"/>
                <a:gd name="connsiteY6-1068" fmla="*/ 1638 h 10079"/>
                <a:gd name="connsiteX7-1069" fmla="*/ 972 w 10000"/>
                <a:gd name="connsiteY7-1070" fmla="*/ 1947 h 10079"/>
                <a:gd name="connsiteX8-1071" fmla="*/ 939 w 10000"/>
                <a:gd name="connsiteY8-1072" fmla="*/ 1964 h 10079"/>
                <a:gd name="connsiteX9-1073" fmla="*/ 60 w 10000"/>
                <a:gd name="connsiteY9-1074" fmla="*/ 2852 h 10079"/>
                <a:gd name="connsiteX10-1075" fmla="*/ 60 w 10000"/>
                <a:gd name="connsiteY10-1076" fmla="*/ 2885 h 10079"/>
                <a:gd name="connsiteX11-1077" fmla="*/ 43 w 10000"/>
                <a:gd name="connsiteY11-1078" fmla="*/ 2902 h 10079"/>
                <a:gd name="connsiteX12-1079" fmla="*/ 10 w 10000"/>
                <a:gd name="connsiteY12-1080" fmla="*/ 3160 h 10079"/>
                <a:gd name="connsiteX13-1081" fmla="*/ 192 w 10000"/>
                <a:gd name="connsiteY13-1082" fmla="*/ 3346 h 10079"/>
                <a:gd name="connsiteX14-1083" fmla="*/ 243 w 10000"/>
                <a:gd name="connsiteY14-1084" fmla="*/ 3364 h 10079"/>
                <a:gd name="connsiteX15-1085" fmla="*/ 392 w 10000"/>
                <a:gd name="connsiteY15-1086" fmla="*/ 3465 h 10079"/>
                <a:gd name="connsiteX16-1087" fmla="*/ 541 w 10000"/>
                <a:gd name="connsiteY16-1088" fmla="*/ 3586 h 10079"/>
                <a:gd name="connsiteX17-1089" fmla="*/ 724 w 10000"/>
                <a:gd name="connsiteY17-1090" fmla="*/ 4233 h 10079"/>
                <a:gd name="connsiteX18-1091" fmla="*/ 691 w 10000"/>
                <a:gd name="connsiteY18-1092" fmla="*/ 4489 h 10079"/>
                <a:gd name="connsiteX19-1093" fmla="*/ 640 w 10000"/>
                <a:gd name="connsiteY19-1094" fmla="*/ 4712 h 10079"/>
                <a:gd name="connsiteX20-1095" fmla="*/ 823 w 10000"/>
                <a:gd name="connsiteY20-1096" fmla="*/ 4883 h 10079"/>
                <a:gd name="connsiteX21-1097" fmla="*/ 1005 w 10000"/>
                <a:gd name="connsiteY21-1098" fmla="*/ 4968 h 10079"/>
                <a:gd name="connsiteX22-1099" fmla="*/ 790 w 10000"/>
                <a:gd name="connsiteY22-1100" fmla="*/ 5362 h 10079"/>
                <a:gd name="connsiteX23-1101" fmla="*/ 790 w 10000"/>
                <a:gd name="connsiteY23-1102" fmla="*/ 5413 h 10079"/>
                <a:gd name="connsiteX24-1103" fmla="*/ 906 w 10000"/>
                <a:gd name="connsiteY24-1104" fmla="*/ 5806 h 10079"/>
                <a:gd name="connsiteX25-1105" fmla="*/ 906 w 10000"/>
                <a:gd name="connsiteY25-1106" fmla="*/ 5822 h 10079"/>
                <a:gd name="connsiteX26-1107" fmla="*/ 906 w 10000"/>
                <a:gd name="connsiteY26-1108" fmla="*/ 5856 h 10079"/>
                <a:gd name="connsiteX27-1109" fmla="*/ 1022 w 10000"/>
                <a:gd name="connsiteY27-1110" fmla="*/ 6402 h 10079"/>
                <a:gd name="connsiteX28-1111" fmla="*/ 1122 w 10000"/>
                <a:gd name="connsiteY28-1112" fmla="*/ 7496 h 10079"/>
                <a:gd name="connsiteX29-1113" fmla="*/ 2151 w 10000"/>
                <a:gd name="connsiteY29-1114" fmla="*/ 7734 h 10079"/>
                <a:gd name="connsiteX30-1115" fmla="*/ 2731 w 10000"/>
                <a:gd name="connsiteY30-1116" fmla="*/ 7666 h 10079"/>
                <a:gd name="connsiteX31-1117" fmla="*/ 2748 w 10000"/>
                <a:gd name="connsiteY31-1118" fmla="*/ 7666 h 10079"/>
                <a:gd name="connsiteX32-1119" fmla="*/ 2764 w 10000"/>
                <a:gd name="connsiteY32-1120" fmla="*/ 7666 h 10079"/>
                <a:gd name="connsiteX33-1121" fmla="*/ 2865 w 10000"/>
                <a:gd name="connsiteY33-1122" fmla="*/ 7649 h 10079"/>
                <a:gd name="connsiteX34-1123" fmla="*/ 3445 w 10000"/>
                <a:gd name="connsiteY34-1124" fmla="*/ 7939 h 10079"/>
                <a:gd name="connsiteX35-1125" fmla="*/ 3660 w 10000"/>
                <a:gd name="connsiteY35-1126" fmla="*/ 8298 h 10079"/>
                <a:gd name="connsiteX36-1127" fmla="*/ 3677 w 10000"/>
                <a:gd name="connsiteY36-1128" fmla="*/ 8314 h 10079"/>
                <a:gd name="connsiteX37-1129" fmla="*/ 4406 w 10000"/>
                <a:gd name="connsiteY37-1130" fmla="*/ 9922 h 10079"/>
                <a:gd name="connsiteX38-1131" fmla="*/ 7675 w 10000"/>
                <a:gd name="connsiteY38-1132" fmla="*/ 9732 h 10079"/>
                <a:gd name="connsiteX39-1133" fmla="*/ 8225 w 10000"/>
                <a:gd name="connsiteY39-1134" fmla="*/ 6575 h 10079"/>
                <a:gd name="connsiteX40-1135" fmla="*/ 9319 w 10000"/>
                <a:gd name="connsiteY40-1136" fmla="*/ 3789 h 10079"/>
                <a:gd name="connsiteX41-1137" fmla="*/ 9319 w 10000"/>
                <a:gd name="connsiteY41-1138" fmla="*/ 3773 h 10079"/>
                <a:gd name="connsiteX42-1139" fmla="*/ 10000 w 10000"/>
                <a:gd name="connsiteY42-1140" fmla="*/ 1691 h 10079"/>
                <a:gd name="connsiteX43-1141" fmla="*/ 10000 w 10000"/>
                <a:gd name="connsiteY43-1142" fmla="*/ 1451 h 10079"/>
                <a:gd name="connsiteX44-1143" fmla="*/ 9785 w 10000"/>
                <a:gd name="connsiteY44-1144" fmla="*/ 0 h 10079"/>
                <a:gd name="connsiteX45-1145" fmla="*/ 1935 w 10000"/>
                <a:gd name="connsiteY45-1146" fmla="*/ 0 h 10079"/>
                <a:gd name="connsiteX46-1147" fmla="*/ 1835 w 10000"/>
                <a:gd name="connsiteY46-1148" fmla="*/ 187 h 10079"/>
                <a:gd name="connsiteX0-1149" fmla="*/ 1835 w 10000"/>
                <a:gd name="connsiteY0-1150" fmla="*/ 187 h 10056"/>
                <a:gd name="connsiteX1-1151" fmla="*/ 1686 w 10000"/>
                <a:gd name="connsiteY1-1152" fmla="*/ 989 h 10056"/>
                <a:gd name="connsiteX2-1153" fmla="*/ 1686 w 10000"/>
                <a:gd name="connsiteY2-1154" fmla="*/ 1008 h 10056"/>
                <a:gd name="connsiteX3-1155" fmla="*/ 1686 w 10000"/>
                <a:gd name="connsiteY3-1156" fmla="*/ 1024 h 10056"/>
                <a:gd name="connsiteX4-1157" fmla="*/ 1686 w 10000"/>
                <a:gd name="connsiteY4-1158" fmla="*/ 1075 h 10056"/>
                <a:gd name="connsiteX5-1159" fmla="*/ 1487 w 10000"/>
                <a:gd name="connsiteY5-1160" fmla="*/ 1503 h 10056"/>
                <a:gd name="connsiteX6-1161" fmla="*/ 1371 w 10000"/>
                <a:gd name="connsiteY6-1162" fmla="*/ 1638 h 10056"/>
                <a:gd name="connsiteX7-1163" fmla="*/ 972 w 10000"/>
                <a:gd name="connsiteY7-1164" fmla="*/ 1947 h 10056"/>
                <a:gd name="connsiteX8-1165" fmla="*/ 939 w 10000"/>
                <a:gd name="connsiteY8-1166" fmla="*/ 1964 h 10056"/>
                <a:gd name="connsiteX9-1167" fmla="*/ 60 w 10000"/>
                <a:gd name="connsiteY9-1168" fmla="*/ 2852 h 10056"/>
                <a:gd name="connsiteX10-1169" fmla="*/ 60 w 10000"/>
                <a:gd name="connsiteY10-1170" fmla="*/ 2885 h 10056"/>
                <a:gd name="connsiteX11-1171" fmla="*/ 43 w 10000"/>
                <a:gd name="connsiteY11-1172" fmla="*/ 2902 h 10056"/>
                <a:gd name="connsiteX12-1173" fmla="*/ 10 w 10000"/>
                <a:gd name="connsiteY12-1174" fmla="*/ 3160 h 10056"/>
                <a:gd name="connsiteX13-1175" fmla="*/ 192 w 10000"/>
                <a:gd name="connsiteY13-1176" fmla="*/ 3346 h 10056"/>
                <a:gd name="connsiteX14-1177" fmla="*/ 243 w 10000"/>
                <a:gd name="connsiteY14-1178" fmla="*/ 3364 h 10056"/>
                <a:gd name="connsiteX15-1179" fmla="*/ 392 w 10000"/>
                <a:gd name="connsiteY15-1180" fmla="*/ 3465 h 10056"/>
                <a:gd name="connsiteX16-1181" fmla="*/ 541 w 10000"/>
                <a:gd name="connsiteY16-1182" fmla="*/ 3586 h 10056"/>
                <a:gd name="connsiteX17-1183" fmla="*/ 724 w 10000"/>
                <a:gd name="connsiteY17-1184" fmla="*/ 4233 h 10056"/>
                <a:gd name="connsiteX18-1185" fmla="*/ 691 w 10000"/>
                <a:gd name="connsiteY18-1186" fmla="*/ 4489 h 10056"/>
                <a:gd name="connsiteX19-1187" fmla="*/ 640 w 10000"/>
                <a:gd name="connsiteY19-1188" fmla="*/ 4712 h 10056"/>
                <a:gd name="connsiteX20-1189" fmla="*/ 823 w 10000"/>
                <a:gd name="connsiteY20-1190" fmla="*/ 4883 h 10056"/>
                <a:gd name="connsiteX21-1191" fmla="*/ 1005 w 10000"/>
                <a:gd name="connsiteY21-1192" fmla="*/ 4968 h 10056"/>
                <a:gd name="connsiteX22-1193" fmla="*/ 790 w 10000"/>
                <a:gd name="connsiteY22-1194" fmla="*/ 5362 h 10056"/>
                <a:gd name="connsiteX23-1195" fmla="*/ 790 w 10000"/>
                <a:gd name="connsiteY23-1196" fmla="*/ 5413 h 10056"/>
                <a:gd name="connsiteX24-1197" fmla="*/ 906 w 10000"/>
                <a:gd name="connsiteY24-1198" fmla="*/ 5806 h 10056"/>
                <a:gd name="connsiteX25-1199" fmla="*/ 906 w 10000"/>
                <a:gd name="connsiteY25-1200" fmla="*/ 5822 h 10056"/>
                <a:gd name="connsiteX26-1201" fmla="*/ 906 w 10000"/>
                <a:gd name="connsiteY26-1202" fmla="*/ 5856 h 10056"/>
                <a:gd name="connsiteX27-1203" fmla="*/ 1022 w 10000"/>
                <a:gd name="connsiteY27-1204" fmla="*/ 6402 h 10056"/>
                <a:gd name="connsiteX28-1205" fmla="*/ 1122 w 10000"/>
                <a:gd name="connsiteY28-1206" fmla="*/ 7496 h 10056"/>
                <a:gd name="connsiteX29-1207" fmla="*/ 2151 w 10000"/>
                <a:gd name="connsiteY29-1208" fmla="*/ 7734 h 10056"/>
                <a:gd name="connsiteX30-1209" fmla="*/ 2731 w 10000"/>
                <a:gd name="connsiteY30-1210" fmla="*/ 7666 h 10056"/>
                <a:gd name="connsiteX31-1211" fmla="*/ 2748 w 10000"/>
                <a:gd name="connsiteY31-1212" fmla="*/ 7666 h 10056"/>
                <a:gd name="connsiteX32-1213" fmla="*/ 2764 w 10000"/>
                <a:gd name="connsiteY32-1214" fmla="*/ 7666 h 10056"/>
                <a:gd name="connsiteX33-1215" fmla="*/ 2865 w 10000"/>
                <a:gd name="connsiteY33-1216" fmla="*/ 7649 h 10056"/>
                <a:gd name="connsiteX34-1217" fmla="*/ 3445 w 10000"/>
                <a:gd name="connsiteY34-1218" fmla="*/ 7939 h 10056"/>
                <a:gd name="connsiteX35-1219" fmla="*/ 3660 w 10000"/>
                <a:gd name="connsiteY35-1220" fmla="*/ 8298 h 10056"/>
                <a:gd name="connsiteX36-1221" fmla="*/ 3677 w 10000"/>
                <a:gd name="connsiteY36-1222" fmla="*/ 8314 h 10056"/>
                <a:gd name="connsiteX37-1223" fmla="*/ 4406 w 10000"/>
                <a:gd name="connsiteY37-1224" fmla="*/ 9922 h 10056"/>
                <a:gd name="connsiteX38-1225" fmla="*/ 7675 w 10000"/>
                <a:gd name="connsiteY38-1226" fmla="*/ 9732 h 10056"/>
                <a:gd name="connsiteX39-1227" fmla="*/ 8225 w 10000"/>
                <a:gd name="connsiteY39-1228" fmla="*/ 6575 h 10056"/>
                <a:gd name="connsiteX40-1229" fmla="*/ 9319 w 10000"/>
                <a:gd name="connsiteY40-1230" fmla="*/ 3789 h 10056"/>
                <a:gd name="connsiteX41-1231" fmla="*/ 9319 w 10000"/>
                <a:gd name="connsiteY41-1232" fmla="*/ 3773 h 10056"/>
                <a:gd name="connsiteX42-1233" fmla="*/ 10000 w 10000"/>
                <a:gd name="connsiteY42-1234" fmla="*/ 1691 h 10056"/>
                <a:gd name="connsiteX43-1235" fmla="*/ 10000 w 10000"/>
                <a:gd name="connsiteY43-1236" fmla="*/ 1451 h 10056"/>
                <a:gd name="connsiteX44-1237" fmla="*/ 9785 w 10000"/>
                <a:gd name="connsiteY44-1238" fmla="*/ 0 h 10056"/>
                <a:gd name="connsiteX45-1239" fmla="*/ 1935 w 10000"/>
                <a:gd name="connsiteY45-1240" fmla="*/ 0 h 10056"/>
                <a:gd name="connsiteX46-1241" fmla="*/ 1835 w 10000"/>
                <a:gd name="connsiteY46-1242" fmla="*/ 187 h 1005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56">
                  <a:moveTo>
                    <a:pt x="1835" y="187"/>
                  </a:moveTo>
                  <a:cubicBezTo>
                    <a:pt x="1802" y="256"/>
                    <a:pt x="1686" y="615"/>
                    <a:pt x="1686" y="989"/>
                  </a:cubicBezTo>
                  <a:lnTo>
                    <a:pt x="1686" y="1008"/>
                  </a:lnTo>
                  <a:lnTo>
                    <a:pt x="1686" y="1024"/>
                  </a:lnTo>
                  <a:lnTo>
                    <a:pt x="1686" y="1075"/>
                  </a:lnTo>
                  <a:cubicBezTo>
                    <a:pt x="1653" y="1161"/>
                    <a:pt x="1604" y="1314"/>
                    <a:pt x="1487" y="1503"/>
                  </a:cubicBezTo>
                  <a:cubicBezTo>
                    <a:pt x="1454" y="1537"/>
                    <a:pt x="1404" y="1588"/>
                    <a:pt x="1371" y="1638"/>
                  </a:cubicBezTo>
                  <a:cubicBezTo>
                    <a:pt x="1271" y="1742"/>
                    <a:pt x="1139" y="1844"/>
                    <a:pt x="972" y="1947"/>
                  </a:cubicBezTo>
                  <a:cubicBezTo>
                    <a:pt x="956" y="1947"/>
                    <a:pt x="956" y="1964"/>
                    <a:pt x="939" y="1964"/>
                  </a:cubicBezTo>
                  <a:cubicBezTo>
                    <a:pt x="640" y="2185"/>
                    <a:pt x="126" y="2613"/>
                    <a:pt x="60" y="2852"/>
                  </a:cubicBezTo>
                  <a:lnTo>
                    <a:pt x="60" y="2885"/>
                  </a:lnTo>
                  <a:cubicBezTo>
                    <a:pt x="54" y="2890"/>
                    <a:pt x="49" y="2897"/>
                    <a:pt x="43" y="2902"/>
                  </a:cubicBezTo>
                  <a:cubicBezTo>
                    <a:pt x="43" y="2902"/>
                    <a:pt x="-23" y="3038"/>
                    <a:pt x="10" y="3160"/>
                  </a:cubicBezTo>
                  <a:cubicBezTo>
                    <a:pt x="27" y="3227"/>
                    <a:pt x="93" y="3295"/>
                    <a:pt x="192" y="3346"/>
                  </a:cubicBezTo>
                  <a:cubicBezTo>
                    <a:pt x="209" y="3364"/>
                    <a:pt x="226" y="3364"/>
                    <a:pt x="243" y="3364"/>
                  </a:cubicBezTo>
                  <a:cubicBezTo>
                    <a:pt x="293" y="3397"/>
                    <a:pt x="342" y="3432"/>
                    <a:pt x="392" y="3465"/>
                  </a:cubicBezTo>
                  <a:cubicBezTo>
                    <a:pt x="458" y="3500"/>
                    <a:pt x="508" y="3551"/>
                    <a:pt x="541" y="3586"/>
                  </a:cubicBezTo>
                  <a:cubicBezTo>
                    <a:pt x="757" y="3789"/>
                    <a:pt x="757" y="4029"/>
                    <a:pt x="724" y="4233"/>
                  </a:cubicBezTo>
                  <a:cubicBezTo>
                    <a:pt x="724" y="4319"/>
                    <a:pt x="707" y="4422"/>
                    <a:pt x="691" y="4489"/>
                  </a:cubicBezTo>
                  <a:cubicBezTo>
                    <a:pt x="674" y="4559"/>
                    <a:pt x="640" y="4660"/>
                    <a:pt x="640" y="4712"/>
                  </a:cubicBezTo>
                  <a:cubicBezTo>
                    <a:pt x="674" y="4764"/>
                    <a:pt x="790" y="4866"/>
                    <a:pt x="823" y="4883"/>
                  </a:cubicBezTo>
                  <a:lnTo>
                    <a:pt x="1005" y="4968"/>
                  </a:lnTo>
                  <a:cubicBezTo>
                    <a:pt x="933" y="5099"/>
                    <a:pt x="862" y="5232"/>
                    <a:pt x="790" y="5362"/>
                  </a:cubicBezTo>
                  <a:lnTo>
                    <a:pt x="790" y="5413"/>
                  </a:lnTo>
                  <a:cubicBezTo>
                    <a:pt x="939" y="5549"/>
                    <a:pt x="923" y="5737"/>
                    <a:pt x="906" y="5806"/>
                  </a:cubicBezTo>
                  <a:lnTo>
                    <a:pt x="906" y="5822"/>
                  </a:lnTo>
                  <a:lnTo>
                    <a:pt x="906" y="5856"/>
                  </a:lnTo>
                  <a:cubicBezTo>
                    <a:pt x="972" y="5993"/>
                    <a:pt x="1072" y="6216"/>
                    <a:pt x="1022" y="6402"/>
                  </a:cubicBezTo>
                  <a:cubicBezTo>
                    <a:pt x="972" y="6589"/>
                    <a:pt x="840" y="7205"/>
                    <a:pt x="1122" y="7496"/>
                  </a:cubicBezTo>
                  <a:cubicBezTo>
                    <a:pt x="1255" y="7631"/>
                    <a:pt x="1653" y="7734"/>
                    <a:pt x="2151" y="7734"/>
                  </a:cubicBezTo>
                  <a:cubicBezTo>
                    <a:pt x="2450" y="7734"/>
                    <a:pt x="2682" y="7700"/>
                    <a:pt x="2731" y="7666"/>
                  </a:cubicBezTo>
                  <a:lnTo>
                    <a:pt x="2748" y="7666"/>
                  </a:lnTo>
                  <a:lnTo>
                    <a:pt x="2764" y="7666"/>
                  </a:lnTo>
                  <a:cubicBezTo>
                    <a:pt x="2781" y="7666"/>
                    <a:pt x="2814" y="7649"/>
                    <a:pt x="2865" y="7649"/>
                  </a:cubicBezTo>
                  <a:cubicBezTo>
                    <a:pt x="2964" y="7649"/>
                    <a:pt x="3229" y="7683"/>
                    <a:pt x="3445" y="7939"/>
                  </a:cubicBezTo>
                  <a:cubicBezTo>
                    <a:pt x="3495" y="8024"/>
                    <a:pt x="3578" y="8144"/>
                    <a:pt x="3660" y="8298"/>
                  </a:cubicBezTo>
                  <a:cubicBezTo>
                    <a:pt x="3666" y="8303"/>
                    <a:pt x="3553" y="8043"/>
                    <a:pt x="3677" y="8314"/>
                  </a:cubicBezTo>
                  <a:cubicBezTo>
                    <a:pt x="3801" y="8585"/>
                    <a:pt x="3740" y="9686"/>
                    <a:pt x="4406" y="9922"/>
                  </a:cubicBezTo>
                  <a:cubicBezTo>
                    <a:pt x="5072" y="10158"/>
                    <a:pt x="7248" y="10076"/>
                    <a:pt x="7675" y="9732"/>
                  </a:cubicBezTo>
                  <a:cubicBezTo>
                    <a:pt x="7973" y="9492"/>
                    <a:pt x="7951" y="7565"/>
                    <a:pt x="8225" y="6575"/>
                  </a:cubicBezTo>
                  <a:cubicBezTo>
                    <a:pt x="8499" y="5585"/>
                    <a:pt x="9073" y="4125"/>
                    <a:pt x="9319" y="3789"/>
                  </a:cubicBezTo>
                  <a:lnTo>
                    <a:pt x="9319" y="3773"/>
                  </a:lnTo>
                  <a:cubicBezTo>
                    <a:pt x="9718" y="3160"/>
                    <a:pt x="9950" y="2425"/>
                    <a:pt x="10000" y="1691"/>
                  </a:cubicBezTo>
                  <a:lnTo>
                    <a:pt x="10000" y="1451"/>
                  </a:lnTo>
                  <a:cubicBezTo>
                    <a:pt x="10000" y="1058"/>
                    <a:pt x="9950" y="529"/>
                    <a:pt x="9785" y="0"/>
                  </a:cubicBezTo>
                  <a:lnTo>
                    <a:pt x="1935" y="0"/>
                  </a:lnTo>
                  <a:cubicBezTo>
                    <a:pt x="1885" y="101"/>
                    <a:pt x="1852" y="171"/>
                    <a:pt x="1835" y="187"/>
                  </a:cubicBezTo>
                  <a:close/>
                </a:path>
              </a:pathLst>
            </a:custGeom>
            <a:pattFill prst="pct20">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sp>
          <p:nvSpPr>
            <p:cNvPr id="4" name="Freeform 6"/>
            <p:cNvSpPr/>
            <p:nvPr/>
          </p:nvSpPr>
          <p:spPr bwMode="auto">
            <a:xfrm>
              <a:off x="4447795" y="3244739"/>
              <a:ext cx="1631950" cy="950913"/>
            </a:xfrm>
            <a:custGeom>
              <a:avLst/>
              <a:gdLst>
                <a:gd name="T0" fmla="*/ 129 w 434"/>
                <a:gd name="T1" fmla="*/ 253 h 253"/>
                <a:gd name="T2" fmla="*/ 255 w 434"/>
                <a:gd name="T3" fmla="*/ 236 h 253"/>
                <a:gd name="T4" fmla="*/ 288 w 434"/>
                <a:gd name="T5" fmla="*/ 222 h 253"/>
                <a:gd name="T6" fmla="*/ 317 w 434"/>
                <a:gd name="T7" fmla="*/ 208 h 253"/>
                <a:gd name="T8" fmla="*/ 384 w 434"/>
                <a:gd name="T9" fmla="*/ 156 h 253"/>
                <a:gd name="T10" fmla="*/ 393 w 434"/>
                <a:gd name="T11" fmla="*/ 147 h 253"/>
                <a:gd name="T12" fmla="*/ 402 w 434"/>
                <a:gd name="T13" fmla="*/ 136 h 253"/>
                <a:gd name="T14" fmla="*/ 409 w 434"/>
                <a:gd name="T15" fmla="*/ 125 h 253"/>
                <a:gd name="T16" fmla="*/ 421 w 434"/>
                <a:gd name="T17" fmla="*/ 94 h 253"/>
                <a:gd name="T18" fmla="*/ 421 w 434"/>
                <a:gd name="T19" fmla="*/ 93 h 253"/>
                <a:gd name="T20" fmla="*/ 432 w 434"/>
                <a:gd name="T21" fmla="*/ 6 h 253"/>
                <a:gd name="T22" fmla="*/ 432 w 434"/>
                <a:gd name="T23" fmla="*/ 5 h 253"/>
                <a:gd name="T24" fmla="*/ 433 w 434"/>
                <a:gd name="T25" fmla="*/ 4 h 253"/>
                <a:gd name="T26" fmla="*/ 433 w 434"/>
                <a:gd name="T27" fmla="*/ 0 h 253"/>
                <a:gd name="T28" fmla="*/ 0 w 434"/>
                <a:gd name="T29" fmla="*/ 191 h 253"/>
                <a:gd name="T30" fmla="*/ 129 w 434"/>
                <a:gd name="T3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253">
                  <a:moveTo>
                    <a:pt x="129" y="253"/>
                  </a:moveTo>
                  <a:cubicBezTo>
                    <a:pt x="168" y="252"/>
                    <a:pt x="218" y="249"/>
                    <a:pt x="255" y="236"/>
                  </a:cubicBezTo>
                  <a:cubicBezTo>
                    <a:pt x="266" y="232"/>
                    <a:pt x="277" y="227"/>
                    <a:pt x="288" y="222"/>
                  </a:cubicBezTo>
                  <a:cubicBezTo>
                    <a:pt x="305" y="215"/>
                    <a:pt x="316" y="209"/>
                    <a:pt x="317" y="208"/>
                  </a:cubicBezTo>
                  <a:cubicBezTo>
                    <a:pt x="329" y="201"/>
                    <a:pt x="359" y="182"/>
                    <a:pt x="384" y="156"/>
                  </a:cubicBezTo>
                  <a:cubicBezTo>
                    <a:pt x="387" y="153"/>
                    <a:pt x="390" y="150"/>
                    <a:pt x="393" y="147"/>
                  </a:cubicBezTo>
                  <a:cubicBezTo>
                    <a:pt x="396" y="143"/>
                    <a:pt x="399" y="139"/>
                    <a:pt x="402" y="136"/>
                  </a:cubicBezTo>
                  <a:cubicBezTo>
                    <a:pt x="404" y="132"/>
                    <a:pt x="406" y="129"/>
                    <a:pt x="409" y="125"/>
                  </a:cubicBezTo>
                  <a:cubicBezTo>
                    <a:pt x="415" y="115"/>
                    <a:pt x="419" y="104"/>
                    <a:pt x="421" y="94"/>
                  </a:cubicBezTo>
                  <a:cubicBezTo>
                    <a:pt x="421" y="93"/>
                    <a:pt x="421" y="93"/>
                    <a:pt x="421" y="93"/>
                  </a:cubicBezTo>
                  <a:cubicBezTo>
                    <a:pt x="430" y="65"/>
                    <a:pt x="434" y="35"/>
                    <a:pt x="432" y="6"/>
                  </a:cubicBezTo>
                  <a:cubicBezTo>
                    <a:pt x="432" y="5"/>
                    <a:pt x="432" y="5"/>
                    <a:pt x="432" y="5"/>
                  </a:cubicBezTo>
                  <a:cubicBezTo>
                    <a:pt x="433" y="4"/>
                    <a:pt x="433" y="4"/>
                    <a:pt x="433" y="4"/>
                  </a:cubicBezTo>
                  <a:cubicBezTo>
                    <a:pt x="433" y="3"/>
                    <a:pt x="433" y="1"/>
                    <a:pt x="433" y="0"/>
                  </a:cubicBezTo>
                  <a:cubicBezTo>
                    <a:pt x="0" y="191"/>
                    <a:pt x="0" y="191"/>
                    <a:pt x="0" y="191"/>
                  </a:cubicBezTo>
                  <a:cubicBezTo>
                    <a:pt x="29" y="224"/>
                    <a:pt x="71" y="252"/>
                    <a:pt x="129" y="253"/>
                  </a:cubicBezTo>
                  <a:close/>
                </a:path>
              </a:pathLst>
            </a:custGeom>
            <a:pattFill prst="pct25">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grpSp>
      <p:sp>
        <p:nvSpPr>
          <p:cNvPr id="6" name="任意多边形 5"/>
          <p:cNvSpPr/>
          <p:nvPr/>
        </p:nvSpPr>
        <p:spPr>
          <a:xfrm rot="5752761" flipH="1">
            <a:off x="5631249" y="-1603443"/>
            <a:ext cx="2401147" cy="8997723"/>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9" name="文本框 8"/>
          <p:cNvSpPr txBox="1"/>
          <p:nvPr/>
        </p:nvSpPr>
        <p:spPr>
          <a:xfrm rot="298460">
            <a:off x="3941799" y="2324025"/>
            <a:ext cx="6062878" cy="646331"/>
          </a:xfrm>
          <a:prstGeom prst="rect">
            <a:avLst/>
          </a:prstGeom>
          <a:noFill/>
          <a:effectLst/>
        </p:spPr>
        <p:txBody>
          <a:bodyPr wrap="none" rtlCol="0">
            <a:spAutoFit/>
          </a:bodyPr>
          <a:lstStyle/>
          <a:p>
            <a:pPr>
              <a:lnSpc>
                <a:spcPct val="150000"/>
              </a:lnSpc>
            </a:pPr>
            <a:r>
              <a:rPr lang="zh-CN" altLang="en-US" sz="2400" b="1" smtClean="0">
                <a:latin typeface="华文细黑" panose="02010600040101010101" pitchFamily="2" charset="-122"/>
                <a:ea typeface="华文细黑" panose="02010600040101010101" pitchFamily="2" charset="-122"/>
              </a:rPr>
              <a:t>分析相互适应取向与创生取向的优势与弊端</a:t>
            </a:r>
            <a:endParaRPr lang="en-US" altLang="zh-CN" sz="2400" b="1" smtClean="0">
              <a:latin typeface="华文细黑" panose="02010600040101010101" pitchFamily="2" charset="-122"/>
              <a:ea typeface="华文细黑" panose="02010600040101010101" pitchFamily="2" charset="-122"/>
            </a:endParaRPr>
          </a:p>
        </p:txBody>
      </p:sp>
      <p:sp>
        <p:nvSpPr>
          <p:cNvPr id="13" name="Freeform 30"/>
          <p:cNvSpPr>
            <a:spLocks noEditPoints="1"/>
          </p:cNvSpPr>
          <p:nvPr/>
        </p:nvSpPr>
        <p:spPr bwMode="auto">
          <a:xfrm>
            <a:off x="2127276" y="3052425"/>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6" name="Freeform 30"/>
          <p:cNvSpPr>
            <a:spLocks noEditPoints="1"/>
          </p:cNvSpPr>
          <p:nvPr/>
        </p:nvSpPr>
        <p:spPr bwMode="auto">
          <a:xfrm>
            <a:off x="4478568" y="133089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9" name="Freeform 30"/>
          <p:cNvSpPr>
            <a:spLocks noEditPoints="1"/>
          </p:cNvSpPr>
          <p:nvPr/>
        </p:nvSpPr>
        <p:spPr bwMode="auto">
          <a:xfrm>
            <a:off x="10408400" y="241992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26"/>
          <p:cNvGrpSpPr/>
          <p:nvPr/>
        </p:nvGrpSpPr>
        <p:grpSpPr>
          <a:xfrm>
            <a:off x="3169556" y="933238"/>
            <a:ext cx="454836" cy="397656"/>
            <a:chOff x="4686124" y="2670432"/>
            <a:chExt cx="620528" cy="542518"/>
          </a:xfrm>
        </p:grpSpPr>
        <p:pic>
          <p:nvPicPr>
            <p:cNvPr id="28" name="图片 27"/>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29" name="任意多边形 2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矩形 29"/>
          <p:cNvSpPr/>
          <p:nvPr/>
        </p:nvSpPr>
        <p:spPr>
          <a:xfrm>
            <a:off x="4478568" y="760423"/>
            <a:ext cx="3095440" cy="461665"/>
          </a:xfrm>
          <a:prstGeom prst="rect">
            <a:avLst/>
          </a:prstGeom>
        </p:spPr>
        <p:txBody>
          <a:bodyPr wrap="square">
            <a:spAutoFit/>
          </a:bodyPr>
          <a:lstStyle/>
          <a:p>
            <a:pPr algn="ctr"/>
            <a:r>
              <a:rPr lang="zh-CN" altLang="en-US" sz="2400" b="1" dirty="0">
                <a:latin typeface="华文细黑" panose="02010600040101010101" pitchFamily="2" charset="-122"/>
                <a:ea typeface="华文细黑" panose="02010600040101010101" pitchFamily="2" charset="-122"/>
              </a:rPr>
              <a:t>思考</a:t>
            </a:r>
            <a:endParaRPr lang="zh-CN" altLang="en-US" sz="800" dirty="0">
              <a:latin typeface="华文细黑" panose="02010600040101010101" pitchFamily="2" charset="-122"/>
              <a:ea typeface="华文细黑" panose="02010600040101010101" pitchFamily="2" charset="-122"/>
            </a:endParaRPr>
          </a:p>
        </p:txBody>
      </p:sp>
      <p:grpSp>
        <p:nvGrpSpPr>
          <p:cNvPr id="7" name="组合 30"/>
          <p:cNvGrpSpPr/>
          <p:nvPr/>
        </p:nvGrpSpPr>
        <p:grpSpPr>
          <a:xfrm>
            <a:off x="8224457" y="897394"/>
            <a:ext cx="454836" cy="397656"/>
            <a:chOff x="4686124" y="2670432"/>
            <a:chExt cx="620528" cy="542518"/>
          </a:xfrm>
        </p:grpSpPr>
        <p:pic>
          <p:nvPicPr>
            <p:cNvPr id="32" name="图片 31"/>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33" name="任意多边形 3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3290504201"/>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853390" y="1834673"/>
            <a:ext cx="3770750" cy="3254374"/>
          </a:xfrm>
          <a:prstGeom prst="rect">
            <a:avLst/>
          </a:prstGeom>
        </p:spPr>
      </p:pic>
      <p:sp>
        <p:nvSpPr>
          <p:cNvPr id="9" name="文本框 8"/>
          <p:cNvSpPr txBox="1"/>
          <p:nvPr/>
        </p:nvSpPr>
        <p:spPr>
          <a:xfrm>
            <a:off x="4249517" y="2315525"/>
            <a:ext cx="5501775" cy="907941"/>
          </a:xfrm>
          <a:prstGeom prst="rect">
            <a:avLst/>
          </a:prstGeom>
          <a:noFill/>
        </p:spPr>
        <p:txBody>
          <a:bodyPr wrap="square" rtlCol="0">
            <a:spAutoFit/>
          </a:bodyPr>
          <a:lstStyle/>
          <a:p>
            <a:r>
              <a:rPr lang="zh-CN" altLang="en-US" sz="5300" smtClean="0">
                <a:latin typeface="新蒂黑板报" panose="03000600000000000000" pitchFamily="66" charset="-122"/>
                <a:ea typeface="新蒂黑板报" panose="03000600000000000000" pitchFamily="66" charset="-122"/>
              </a:rPr>
              <a:t>第八章  课</a:t>
            </a:r>
            <a:r>
              <a:rPr lang="zh-CN" altLang="en-US" sz="5300" smtClean="0">
                <a:latin typeface="新蒂黑板报" panose="03000600000000000000" pitchFamily="66" charset="-122"/>
                <a:ea typeface="新蒂黑板报" panose="03000600000000000000" pitchFamily="66" charset="-122"/>
              </a:rPr>
              <a:t>程评价</a:t>
            </a:r>
            <a:endParaRPr lang="zh-CN" altLang="en-US" sz="5300" dirty="0">
              <a:latin typeface="新蒂黑板报" panose="03000600000000000000" pitchFamily="66" charset="-122"/>
              <a:ea typeface="新蒂黑板报" panose="03000600000000000000" pitchFamily="66" charset="-122"/>
            </a:endParaRPr>
          </a:p>
        </p:txBody>
      </p:sp>
      <p:sp>
        <p:nvSpPr>
          <p:cNvPr id="10" name="Freeform 21"/>
          <p:cNvSpPr/>
          <p:nvPr/>
        </p:nvSpPr>
        <p:spPr bwMode="auto">
          <a:xfrm>
            <a:off x="4184071" y="3299106"/>
            <a:ext cx="5672566" cy="121441"/>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noFill/>
          <a:ln>
            <a:solidFill>
              <a:schemeClr val="tx1"/>
            </a:solidFill>
          </a:ln>
        </p:spPr>
        <p:txBody>
          <a:bodyPr vert="horz" wrap="square" lIns="91440" tIns="45720" rIns="91440" bIns="45720" numCol="1" anchor="t" anchorCtr="0" compatLnSpc="1"/>
          <a:lstStyle/>
          <a:p>
            <a:endParaRPr lang="zh-CN" altLang="en-US"/>
          </a:p>
        </p:txBody>
      </p:sp>
      <p:sp>
        <p:nvSpPr>
          <p:cNvPr id="60" name="文本框 59"/>
          <p:cNvSpPr txBox="1"/>
          <p:nvPr/>
        </p:nvSpPr>
        <p:spPr>
          <a:xfrm>
            <a:off x="4816322" y="3518906"/>
            <a:ext cx="2253822" cy="369332"/>
          </a:xfrm>
          <a:prstGeom prst="rect">
            <a:avLst/>
          </a:prstGeom>
          <a:noFill/>
        </p:spPr>
        <p:txBody>
          <a:bodyPr wrap="square" rtlCol="0">
            <a:spAutoFit/>
          </a:bodyPr>
          <a:lstStyle/>
          <a:p>
            <a:pPr lvl="0"/>
            <a:r>
              <a:rPr lang="zh-CN" altLang="en-US" smtClean="0"/>
              <a:t>第一节    课</a:t>
            </a:r>
            <a:r>
              <a:rPr lang="zh-CN" altLang="en-US" smtClean="0"/>
              <a:t>程评价</a:t>
            </a:r>
            <a:endParaRPr lang="zh-CN" altLang="en-US"/>
          </a:p>
        </p:txBody>
      </p:sp>
      <p:sp>
        <p:nvSpPr>
          <p:cNvPr id="63" name="文本框 62"/>
          <p:cNvSpPr txBox="1"/>
          <p:nvPr/>
        </p:nvSpPr>
        <p:spPr>
          <a:xfrm>
            <a:off x="4816322" y="4094283"/>
            <a:ext cx="3487020" cy="369332"/>
          </a:xfrm>
          <a:prstGeom prst="rect">
            <a:avLst/>
          </a:prstGeom>
          <a:noFill/>
        </p:spPr>
        <p:txBody>
          <a:bodyPr wrap="square" rtlCol="0">
            <a:spAutoFit/>
          </a:bodyPr>
          <a:lstStyle/>
          <a:p>
            <a:r>
              <a:rPr lang="zh-CN" altLang="en-US" smtClean="0"/>
              <a:t>第二</a:t>
            </a:r>
            <a:r>
              <a:rPr lang="zh-CN" altLang="en-US" smtClean="0"/>
              <a:t>节  </a:t>
            </a:r>
            <a:r>
              <a:rPr lang="zh-CN" altLang="en-US" smtClean="0"/>
              <a:t>  课</a:t>
            </a:r>
            <a:r>
              <a:rPr lang="zh-CN" altLang="en-US" smtClean="0"/>
              <a:t>程评价的</a:t>
            </a:r>
            <a:r>
              <a:rPr lang="zh-CN" altLang="en-US" smtClean="0"/>
              <a:t>模</a:t>
            </a:r>
            <a:r>
              <a:rPr lang="zh-CN" altLang="en-US" smtClean="0"/>
              <a:t>式</a:t>
            </a:r>
            <a:endParaRPr lang="zh-CN" altLang="en-US" smtClean="0"/>
          </a:p>
        </p:txBody>
      </p:sp>
      <p:grpSp>
        <p:nvGrpSpPr>
          <p:cNvPr id="3" name="组合 70"/>
          <p:cNvGrpSpPr/>
          <p:nvPr/>
        </p:nvGrpSpPr>
        <p:grpSpPr>
          <a:xfrm>
            <a:off x="4430238" y="3596377"/>
            <a:ext cx="401146" cy="350716"/>
            <a:chOff x="4686124" y="2670432"/>
            <a:chExt cx="620528" cy="542518"/>
          </a:xfrm>
        </p:grpSpPr>
        <p:pic>
          <p:nvPicPr>
            <p:cNvPr id="72" name="图片 71"/>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73" name="任意多边形 7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 name="组合 73"/>
          <p:cNvGrpSpPr/>
          <p:nvPr/>
        </p:nvGrpSpPr>
        <p:grpSpPr>
          <a:xfrm>
            <a:off x="4450056" y="4075366"/>
            <a:ext cx="401146" cy="350716"/>
            <a:chOff x="4686124" y="2670432"/>
            <a:chExt cx="620528" cy="542518"/>
          </a:xfrm>
        </p:grpSpPr>
        <p:pic>
          <p:nvPicPr>
            <p:cNvPr id="75" name="图片 74"/>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76" name="任意多边形 7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5" name="组合 76"/>
          <p:cNvGrpSpPr/>
          <p:nvPr/>
        </p:nvGrpSpPr>
        <p:grpSpPr>
          <a:xfrm>
            <a:off x="4419314" y="4795682"/>
            <a:ext cx="401146" cy="350716"/>
            <a:chOff x="4686124" y="2670432"/>
            <a:chExt cx="620528" cy="542518"/>
          </a:xfrm>
        </p:grpSpPr>
        <p:pic>
          <p:nvPicPr>
            <p:cNvPr id="78" name="图片 77"/>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79" name="任意多边形 7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89" name="Freeform 34"/>
          <p:cNvSpPr>
            <a:spLocks noEditPoints="1"/>
          </p:cNvSpPr>
          <p:nvPr/>
        </p:nvSpPr>
        <p:spPr bwMode="auto">
          <a:xfrm rot="20785645">
            <a:off x="1355261" y="4027574"/>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任意多边形 89"/>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TextBox 21"/>
          <p:cNvSpPr txBox="1"/>
          <p:nvPr/>
        </p:nvSpPr>
        <p:spPr>
          <a:xfrm>
            <a:off x="4881716" y="4852220"/>
            <a:ext cx="3657600" cy="646331"/>
          </a:xfrm>
          <a:prstGeom prst="rect">
            <a:avLst/>
          </a:prstGeom>
          <a:noFill/>
        </p:spPr>
        <p:txBody>
          <a:bodyPr wrap="square" rtlCol="0">
            <a:spAutoFit/>
          </a:bodyPr>
          <a:lstStyle/>
          <a:p>
            <a:pPr lvl="0"/>
            <a:r>
              <a:rPr lang="zh-CN" altLang="en-US" smtClean="0"/>
              <a:t>第三</a:t>
            </a:r>
            <a:r>
              <a:rPr lang="zh-CN" altLang="en-US" smtClean="0"/>
              <a:t>节 </a:t>
            </a:r>
            <a:r>
              <a:rPr lang="zh-CN" altLang="en-US" smtClean="0"/>
              <a:t>   </a:t>
            </a:r>
            <a:r>
              <a:rPr lang="zh-CN" altLang="en-US" smtClean="0"/>
              <a:t>新课改中的课程评价观</a:t>
            </a:r>
          </a:p>
          <a:p>
            <a:endParaRPr lang="zh-CN" altLang="en-US"/>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结构导图</a:t>
            </a:r>
            <a:endParaRPr lang="zh-CN" altLang="en-US" sz="2400" b="1" smtClean="0">
              <a:latin typeface="方正静蕾简体" panose="02000000000000000000" pitchFamily="2" charset="-122"/>
              <a:ea typeface="方正静蕾简体" panose="02000000000000000000"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15" name="图表 2"/>
          <p:cNvGraphicFramePr/>
          <p:nvPr/>
        </p:nvGraphicFramePr>
        <p:xfrm>
          <a:off x="1984426" y="1303541"/>
          <a:ext cx="8413187" cy="51120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Oval 113"/>
          <p:cNvSpPr/>
          <p:nvPr/>
        </p:nvSpPr>
        <p:spPr>
          <a:xfrm>
            <a:off x="4732098" y="3508413"/>
            <a:ext cx="140124" cy="14012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2" name="Oval 116"/>
          <p:cNvSpPr/>
          <p:nvPr/>
        </p:nvSpPr>
        <p:spPr>
          <a:xfrm>
            <a:off x="3971389" y="2800648"/>
            <a:ext cx="604855" cy="60485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4" name="Oval 118"/>
          <p:cNvSpPr/>
          <p:nvPr/>
        </p:nvSpPr>
        <p:spPr>
          <a:xfrm>
            <a:off x="4312476" y="3890094"/>
            <a:ext cx="546990" cy="54699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grpSp>
        <p:nvGrpSpPr>
          <p:cNvPr id="3" name="组合 2"/>
          <p:cNvGrpSpPr/>
          <p:nvPr/>
        </p:nvGrpSpPr>
        <p:grpSpPr>
          <a:xfrm>
            <a:off x="1312897" y="2486821"/>
            <a:ext cx="4200670" cy="2398368"/>
            <a:chOff x="3848953" y="3070470"/>
            <a:chExt cx="4200670" cy="2398368"/>
          </a:xfrm>
          <a:solidFill>
            <a:schemeClr val="bg1"/>
          </a:solidFill>
        </p:grpSpPr>
        <p:sp>
          <p:nvSpPr>
            <p:cNvPr id="151" name="Oval 94"/>
            <p:cNvSpPr/>
            <p:nvPr/>
          </p:nvSpPr>
          <p:spPr>
            <a:xfrm>
              <a:off x="3848953" y="3854155"/>
              <a:ext cx="299430" cy="299430"/>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54" name="Oval 97"/>
            <p:cNvSpPr/>
            <p:nvPr/>
          </p:nvSpPr>
          <p:spPr>
            <a:xfrm>
              <a:off x="6093615" y="4128038"/>
              <a:ext cx="381699" cy="381699"/>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56" name="Oval 99"/>
            <p:cNvSpPr/>
            <p:nvPr/>
          </p:nvSpPr>
          <p:spPr>
            <a:xfrm>
              <a:off x="6475314" y="4982696"/>
              <a:ext cx="486142" cy="486142"/>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45" name="Oval 108"/>
            <p:cNvSpPr/>
            <p:nvPr/>
          </p:nvSpPr>
          <p:spPr>
            <a:xfrm>
              <a:off x="7815317" y="3862705"/>
              <a:ext cx="234306" cy="234306"/>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47" name="Oval 110"/>
            <p:cNvSpPr/>
            <p:nvPr/>
          </p:nvSpPr>
          <p:spPr>
            <a:xfrm>
              <a:off x="6013331" y="3114600"/>
              <a:ext cx="234306" cy="234306"/>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49" name="Oval 112"/>
            <p:cNvSpPr/>
            <p:nvPr/>
          </p:nvSpPr>
          <p:spPr>
            <a:xfrm>
              <a:off x="5581076" y="4443724"/>
              <a:ext cx="140124" cy="140124"/>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3" name="Oval 117"/>
            <p:cNvSpPr/>
            <p:nvPr/>
          </p:nvSpPr>
          <p:spPr>
            <a:xfrm>
              <a:off x="4758419" y="4567452"/>
              <a:ext cx="546990" cy="546990"/>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5" name="Oval 119"/>
            <p:cNvSpPr/>
            <p:nvPr/>
          </p:nvSpPr>
          <p:spPr>
            <a:xfrm>
              <a:off x="4321252" y="3070470"/>
              <a:ext cx="494695" cy="494695"/>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8" name="Oval 122"/>
            <p:cNvSpPr/>
            <p:nvPr/>
          </p:nvSpPr>
          <p:spPr>
            <a:xfrm>
              <a:off x="7739731" y="3378204"/>
              <a:ext cx="302499" cy="302499"/>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grpSp>
      <p:sp>
        <p:nvSpPr>
          <p:cNvPr id="115" name="Freeform 56"/>
          <p:cNvSpPr/>
          <p:nvPr/>
        </p:nvSpPr>
        <p:spPr bwMode="auto">
          <a:xfrm>
            <a:off x="2007254" y="3101259"/>
            <a:ext cx="2717522" cy="3784125"/>
          </a:xfrm>
          <a:custGeom>
            <a:avLst/>
            <a:gdLst>
              <a:gd name="T0" fmla="*/ 197 w 454"/>
              <a:gd name="T1" fmla="*/ 254 h 569"/>
              <a:gd name="T2" fmla="*/ 200 w 454"/>
              <a:gd name="T3" fmla="*/ 449 h 569"/>
              <a:gd name="T4" fmla="*/ 148 w 454"/>
              <a:gd name="T5" fmla="*/ 559 h 569"/>
              <a:gd name="T6" fmla="*/ 122 w 454"/>
              <a:gd name="T7" fmla="*/ 569 h 569"/>
              <a:gd name="T8" fmla="*/ 339 w 454"/>
              <a:gd name="T9" fmla="*/ 569 h 569"/>
              <a:gd name="T10" fmla="*/ 304 w 454"/>
              <a:gd name="T11" fmla="*/ 557 h 569"/>
              <a:gd name="T12" fmla="*/ 277 w 454"/>
              <a:gd name="T13" fmla="*/ 354 h 569"/>
              <a:gd name="T14" fmla="*/ 282 w 454"/>
              <a:gd name="T15" fmla="*/ 261 h 569"/>
              <a:gd name="T16" fmla="*/ 315 w 454"/>
              <a:gd name="T17" fmla="*/ 247 h 569"/>
              <a:gd name="T18" fmla="*/ 454 w 454"/>
              <a:gd name="T19" fmla="*/ 120 h 569"/>
              <a:gd name="T20" fmla="*/ 451 w 454"/>
              <a:gd name="T21" fmla="*/ 117 h 569"/>
              <a:gd name="T22" fmla="*/ 451 w 454"/>
              <a:gd name="T23" fmla="*/ 117 h 569"/>
              <a:gd name="T24" fmla="*/ 389 w 454"/>
              <a:gd name="T25" fmla="*/ 164 h 569"/>
              <a:gd name="T26" fmla="*/ 400 w 454"/>
              <a:gd name="T27" fmla="*/ 82 h 569"/>
              <a:gd name="T28" fmla="*/ 399 w 454"/>
              <a:gd name="T29" fmla="*/ 82 h 569"/>
              <a:gd name="T30" fmla="*/ 398 w 454"/>
              <a:gd name="T31" fmla="*/ 82 h 569"/>
              <a:gd name="T32" fmla="*/ 362 w 454"/>
              <a:gd name="T33" fmla="*/ 182 h 569"/>
              <a:gd name="T34" fmla="*/ 257 w 454"/>
              <a:gd name="T35" fmla="*/ 234 h 569"/>
              <a:gd name="T36" fmla="*/ 241 w 454"/>
              <a:gd name="T37" fmla="*/ 146 h 569"/>
              <a:gd name="T38" fmla="*/ 296 w 454"/>
              <a:gd name="T39" fmla="*/ 54 h 569"/>
              <a:gd name="T40" fmla="*/ 295 w 454"/>
              <a:gd name="T41" fmla="*/ 54 h 569"/>
              <a:gd name="T42" fmla="*/ 294 w 454"/>
              <a:gd name="T43" fmla="*/ 52 h 569"/>
              <a:gd name="T44" fmla="*/ 238 w 454"/>
              <a:gd name="T45" fmla="*/ 113 h 569"/>
              <a:gd name="T46" fmla="*/ 235 w 454"/>
              <a:gd name="T47" fmla="*/ 35 h 569"/>
              <a:gd name="T48" fmla="*/ 235 w 454"/>
              <a:gd name="T49" fmla="*/ 35 h 569"/>
              <a:gd name="T50" fmla="*/ 230 w 454"/>
              <a:gd name="T51" fmla="*/ 35 h 569"/>
              <a:gd name="T52" fmla="*/ 219 w 454"/>
              <a:gd name="T53" fmla="*/ 223 h 569"/>
              <a:gd name="T54" fmla="*/ 122 w 454"/>
              <a:gd name="T55" fmla="*/ 132 h 569"/>
              <a:gd name="T56" fmla="*/ 137 w 454"/>
              <a:gd name="T57" fmla="*/ 64 h 569"/>
              <a:gd name="T58" fmla="*/ 135 w 454"/>
              <a:gd name="T59" fmla="*/ 63 h 569"/>
              <a:gd name="T60" fmla="*/ 135 w 454"/>
              <a:gd name="T61" fmla="*/ 63 h 569"/>
              <a:gd name="T62" fmla="*/ 113 w 454"/>
              <a:gd name="T63" fmla="*/ 118 h 569"/>
              <a:gd name="T64" fmla="*/ 52 w 454"/>
              <a:gd name="T65" fmla="*/ 1 h 569"/>
              <a:gd name="T66" fmla="*/ 50 w 454"/>
              <a:gd name="T67" fmla="*/ 0 h 569"/>
              <a:gd name="T68" fmla="*/ 46 w 454"/>
              <a:gd name="T69" fmla="*/ 1 h 569"/>
              <a:gd name="T70" fmla="*/ 74 w 454"/>
              <a:gd name="T71" fmla="*/ 91 h 569"/>
              <a:gd name="T72" fmla="*/ 74 w 454"/>
              <a:gd name="T73" fmla="*/ 91 h 569"/>
              <a:gd name="T74" fmla="*/ 149 w 454"/>
              <a:gd name="T75" fmla="*/ 208 h 569"/>
              <a:gd name="T76" fmla="*/ 3 w 454"/>
              <a:gd name="T77" fmla="*/ 195 h 569"/>
              <a:gd name="T78" fmla="*/ 3 w 454"/>
              <a:gd name="T79" fmla="*/ 196 h 569"/>
              <a:gd name="T80" fmla="*/ 0 w 454"/>
              <a:gd name="T81" fmla="*/ 201 h 569"/>
              <a:gd name="T82" fmla="*/ 172 w 454"/>
              <a:gd name="T83" fmla="*/ 237 h 569"/>
              <a:gd name="T84" fmla="*/ 197 w 454"/>
              <a:gd name="T85" fmla="*/ 25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4" h="569">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solidFill>
            <a:schemeClr val="bg1"/>
          </a:solidFill>
          <a:ln w="28575">
            <a:solidFill>
              <a:schemeClr val="tx1"/>
            </a:solidFill>
          </a:ln>
        </p:spPr>
        <p:txBody>
          <a:bodyPr vert="horz" wrap="square" lIns="91440" tIns="45720" rIns="91440" bIns="45720" numCol="1" anchor="t" anchorCtr="0" compatLnSpc="1"/>
          <a:lstStyle/>
          <a:p>
            <a:endParaRPr lang="id-ID">
              <a:latin typeface="华文细黑" panose="02010600040101010101" pitchFamily="2" charset="-122"/>
              <a:ea typeface="华文细黑" panose="02010600040101010101" pitchFamily="2" charset="-122"/>
            </a:endParaRPr>
          </a:p>
        </p:txBody>
      </p:sp>
      <p:sp>
        <p:nvSpPr>
          <p:cNvPr id="70" name="椭圆 31"/>
          <p:cNvSpPr/>
          <p:nvPr/>
        </p:nvSpPr>
        <p:spPr>
          <a:xfrm rot="15654318">
            <a:off x="2028673" y="1741597"/>
            <a:ext cx="1465933" cy="145131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1" name="椭圆 31"/>
          <p:cNvSpPr/>
          <p:nvPr/>
        </p:nvSpPr>
        <p:spPr>
          <a:xfrm rot="15654318">
            <a:off x="1073397" y="3313274"/>
            <a:ext cx="1326436" cy="131320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2" name="椭圆 31"/>
          <p:cNvSpPr/>
          <p:nvPr/>
        </p:nvSpPr>
        <p:spPr>
          <a:xfrm rot="15654318">
            <a:off x="3659117" y="2065503"/>
            <a:ext cx="1254210" cy="124170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3" name="椭圆 31"/>
          <p:cNvSpPr/>
          <p:nvPr/>
        </p:nvSpPr>
        <p:spPr>
          <a:xfrm rot="15654318">
            <a:off x="4013693" y="3393018"/>
            <a:ext cx="1521587" cy="150641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grpSp>
        <p:nvGrpSpPr>
          <p:cNvPr id="280" name="组合 279"/>
          <p:cNvGrpSpPr/>
          <p:nvPr/>
        </p:nvGrpSpPr>
        <p:grpSpPr>
          <a:xfrm>
            <a:off x="4409864" y="3792916"/>
            <a:ext cx="674484" cy="711466"/>
            <a:chOff x="4197350" y="2182813"/>
            <a:chExt cx="608013" cy="641350"/>
          </a:xfrm>
          <a:solidFill>
            <a:schemeClr val="tx1"/>
          </a:solidFill>
        </p:grpSpPr>
        <p:sp>
          <p:nvSpPr>
            <p:cNvPr id="281"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2"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3"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4"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5"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6"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7"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8"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9"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0"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1"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2"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3"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4"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5"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6"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7"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8"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9"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0"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1"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2"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3"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4"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5"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6"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7"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8"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9"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0"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1"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2"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3"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4"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5"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6"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7"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8"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9"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27" name="组合 326"/>
          <p:cNvGrpSpPr/>
          <p:nvPr/>
        </p:nvGrpSpPr>
        <p:grpSpPr>
          <a:xfrm>
            <a:off x="1367421" y="3590701"/>
            <a:ext cx="723795" cy="739644"/>
            <a:chOff x="5268913" y="4124325"/>
            <a:chExt cx="652463" cy="666751"/>
          </a:xfrm>
          <a:solidFill>
            <a:schemeClr val="tx1"/>
          </a:solidFill>
        </p:grpSpPr>
        <p:sp>
          <p:nvSpPr>
            <p:cNvPr id="328"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9"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0"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1"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2"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3"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4"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5"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6"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7"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8"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9"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0"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1"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2"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3"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4"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5"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6"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7"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48" name="组合 347"/>
          <p:cNvGrpSpPr/>
          <p:nvPr/>
        </p:nvGrpSpPr>
        <p:grpSpPr>
          <a:xfrm>
            <a:off x="4038528" y="2455907"/>
            <a:ext cx="483459" cy="489186"/>
            <a:chOff x="4194175" y="1193800"/>
            <a:chExt cx="669926" cy="677863"/>
          </a:xfrm>
          <a:solidFill>
            <a:schemeClr val="tx1"/>
          </a:solidFill>
        </p:grpSpPr>
        <p:sp>
          <p:nvSpPr>
            <p:cNvPr id="349"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0"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1"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2"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3"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4"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5"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6"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7"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8"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9"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0"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1"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2"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3"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4"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5"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6"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7"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8"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9"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0"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1"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2"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3"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4"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5"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6"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7"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8"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9"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0"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1"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2"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3"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4"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5"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6"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87" name="组合 386"/>
          <p:cNvGrpSpPr/>
          <p:nvPr/>
        </p:nvGrpSpPr>
        <p:grpSpPr>
          <a:xfrm>
            <a:off x="2392380" y="2062288"/>
            <a:ext cx="774866" cy="794236"/>
            <a:chOff x="3282950" y="1154113"/>
            <a:chExt cx="698501" cy="715963"/>
          </a:xfrm>
          <a:solidFill>
            <a:schemeClr val="tx1"/>
          </a:solidFill>
        </p:grpSpPr>
        <p:sp>
          <p:nvSpPr>
            <p:cNvPr id="388"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9"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0"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1"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2"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3"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4"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5"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6"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7"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8"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9"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0"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1"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2"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3"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4"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5"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6"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7"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8"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9"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0"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68" name="文本框 167"/>
          <p:cNvSpPr txBox="1"/>
          <p:nvPr/>
        </p:nvSpPr>
        <p:spPr>
          <a:xfrm>
            <a:off x="7475428" y="2065012"/>
            <a:ext cx="2081019" cy="461665"/>
          </a:xfrm>
          <a:prstGeom prst="rect">
            <a:avLst/>
          </a:prstGeom>
          <a:noFill/>
        </p:spPr>
        <p:txBody>
          <a:bodyPr wrap="none" rtlCol="0">
            <a:spAutoFit/>
          </a:bodyPr>
          <a:lstStyle/>
          <a:p>
            <a:r>
              <a:rPr lang="zh-CN" altLang="en-US" sz="2400" b="1" spc="-300" smtClean="0">
                <a:latin typeface="方正静蕾简体" panose="02000000000000000000" pitchFamily="2" charset="-122"/>
                <a:ea typeface="方正静蕾简体" panose="02000000000000000000" pitchFamily="2" charset="-122"/>
              </a:rPr>
              <a:t>课程评价的概念</a:t>
            </a:r>
          </a:p>
        </p:txBody>
      </p:sp>
      <p:sp>
        <p:nvSpPr>
          <p:cNvPr id="171" name="文本框 170"/>
          <p:cNvSpPr txBox="1"/>
          <p:nvPr/>
        </p:nvSpPr>
        <p:spPr>
          <a:xfrm>
            <a:off x="7383369" y="3030500"/>
            <a:ext cx="2081019" cy="830997"/>
          </a:xfrm>
          <a:prstGeom prst="rect">
            <a:avLst/>
          </a:prstGeom>
          <a:noFill/>
        </p:spPr>
        <p:txBody>
          <a:bodyPr wrap="none" rtlCol="0">
            <a:spAutoFit/>
          </a:bodyPr>
          <a:lstStyle/>
          <a:p>
            <a:r>
              <a:rPr lang="zh-CN" altLang="en-US" sz="2400" b="1" spc="-300" smtClean="0">
                <a:latin typeface="方正静蕾简体" panose="02000000000000000000" pitchFamily="2" charset="-122"/>
                <a:ea typeface="方正静蕾简体" panose="02000000000000000000" pitchFamily="2" charset="-122"/>
              </a:rPr>
              <a:t>课程评价的类型</a:t>
            </a:r>
          </a:p>
          <a:p>
            <a:endParaRPr lang="zh-CN" altLang="en-US" sz="2400" b="1" spc="-300" dirty="0">
              <a:latin typeface="方正静蕾简体" panose="02000000000000000000" pitchFamily="2" charset="-122"/>
              <a:ea typeface="方正静蕾简体" panose="02000000000000000000" pitchFamily="2" charset="-122"/>
            </a:endParaRPr>
          </a:p>
        </p:txBody>
      </p:sp>
      <p:sp>
        <p:nvSpPr>
          <p:cNvPr id="174" name="文本框 173"/>
          <p:cNvSpPr txBox="1"/>
          <p:nvPr/>
        </p:nvSpPr>
        <p:spPr>
          <a:xfrm>
            <a:off x="7548125" y="4084285"/>
            <a:ext cx="2081019" cy="461665"/>
          </a:xfrm>
          <a:prstGeom prst="rect">
            <a:avLst/>
          </a:prstGeom>
          <a:noFill/>
        </p:spPr>
        <p:txBody>
          <a:bodyPr wrap="none" rtlCol="0">
            <a:spAutoFit/>
          </a:bodyPr>
          <a:lstStyle/>
          <a:p>
            <a:r>
              <a:rPr lang="zh-CN" altLang="en-US" sz="2400" b="1" spc="-300" smtClean="0">
                <a:latin typeface="方正静蕾简体" panose="02000000000000000000" pitchFamily="2" charset="-122"/>
                <a:ea typeface="方正静蕾简体" panose="02000000000000000000" pitchFamily="2" charset="-122"/>
              </a:rPr>
              <a:t>课程评价的目的</a:t>
            </a:r>
          </a:p>
        </p:txBody>
      </p:sp>
      <p:sp>
        <p:nvSpPr>
          <p:cNvPr id="177" name="文本框 176"/>
          <p:cNvSpPr txBox="1"/>
          <p:nvPr/>
        </p:nvSpPr>
        <p:spPr>
          <a:xfrm>
            <a:off x="7340958" y="5138262"/>
            <a:ext cx="2893741" cy="830997"/>
          </a:xfrm>
          <a:prstGeom prst="rect">
            <a:avLst/>
          </a:prstGeom>
          <a:noFill/>
        </p:spPr>
        <p:txBody>
          <a:bodyPr wrap="none" rtlCol="0">
            <a:spAutoFit/>
          </a:bodyPr>
          <a:lstStyle/>
          <a:p>
            <a:r>
              <a:rPr lang="zh-CN" altLang="en-US" sz="2400" b="1" spc="-300" smtClean="0">
                <a:latin typeface="方正静蕾简体" panose="02000000000000000000" pitchFamily="2" charset="-122"/>
                <a:ea typeface="方正静蕾简体" panose="02000000000000000000" pitchFamily="2" charset="-122"/>
              </a:rPr>
              <a:t>课程评价的方法与过程</a:t>
            </a:r>
          </a:p>
          <a:p>
            <a:endParaRPr lang="zh-CN" altLang="en-US" sz="2400" b="1" spc="-300" dirty="0">
              <a:latin typeface="方正静蕾简体" panose="02000000000000000000" pitchFamily="2" charset="-122"/>
              <a:ea typeface="方正静蕾简体" panose="02000000000000000000" pitchFamily="2" charset="-122"/>
            </a:endParaRPr>
          </a:p>
        </p:txBody>
      </p:sp>
      <p:grpSp>
        <p:nvGrpSpPr>
          <p:cNvPr id="441" name="组合 440"/>
          <p:cNvGrpSpPr/>
          <p:nvPr/>
        </p:nvGrpSpPr>
        <p:grpSpPr>
          <a:xfrm>
            <a:off x="6086985" y="2039807"/>
            <a:ext cx="1166813" cy="577851"/>
            <a:chOff x="7239000" y="2012949"/>
            <a:chExt cx="1166813" cy="577851"/>
          </a:xfrm>
        </p:grpSpPr>
        <p:sp>
          <p:nvSpPr>
            <p:cNvPr id="442" name="矩形 441"/>
            <p:cNvSpPr/>
            <p:nvPr/>
          </p:nvSpPr>
          <p:spPr>
            <a:xfrm>
              <a:off x="7239000" y="2012949"/>
              <a:ext cx="1079500" cy="48481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443" name="直接连接符 442"/>
            <p:cNvCxnSpPr/>
            <p:nvPr/>
          </p:nvCxnSpPr>
          <p:spPr>
            <a:xfrm>
              <a:off x="8318498" y="2485157"/>
              <a:ext cx="0" cy="105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4" name="直接连接符 443"/>
            <p:cNvCxnSpPr/>
            <p:nvPr/>
          </p:nvCxnSpPr>
          <p:spPr>
            <a:xfrm>
              <a:off x="8318498" y="2497759"/>
              <a:ext cx="873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5" name="组合 444"/>
          <p:cNvGrpSpPr/>
          <p:nvPr/>
        </p:nvGrpSpPr>
        <p:grpSpPr>
          <a:xfrm>
            <a:off x="6086985" y="3088244"/>
            <a:ext cx="1166813" cy="577851"/>
            <a:chOff x="7239000" y="2012949"/>
            <a:chExt cx="1166813" cy="577851"/>
          </a:xfrm>
        </p:grpSpPr>
        <p:sp>
          <p:nvSpPr>
            <p:cNvPr id="446" name="矩形 445"/>
            <p:cNvSpPr/>
            <p:nvPr/>
          </p:nvSpPr>
          <p:spPr>
            <a:xfrm>
              <a:off x="7239000" y="2012949"/>
              <a:ext cx="1079500" cy="48481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447" name="直接连接符 446"/>
            <p:cNvCxnSpPr/>
            <p:nvPr/>
          </p:nvCxnSpPr>
          <p:spPr>
            <a:xfrm>
              <a:off x="8318498" y="2485157"/>
              <a:ext cx="0" cy="105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8" name="直接连接符 447"/>
            <p:cNvCxnSpPr/>
            <p:nvPr/>
          </p:nvCxnSpPr>
          <p:spPr>
            <a:xfrm>
              <a:off x="8318498" y="2497759"/>
              <a:ext cx="873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9" name="组合 448"/>
          <p:cNvGrpSpPr/>
          <p:nvPr/>
        </p:nvGrpSpPr>
        <p:grpSpPr>
          <a:xfrm>
            <a:off x="6086985" y="4055401"/>
            <a:ext cx="1166813" cy="577851"/>
            <a:chOff x="7239000" y="2012949"/>
            <a:chExt cx="1166813" cy="577851"/>
          </a:xfrm>
        </p:grpSpPr>
        <p:sp>
          <p:nvSpPr>
            <p:cNvPr id="450" name="矩形 449"/>
            <p:cNvSpPr/>
            <p:nvPr/>
          </p:nvSpPr>
          <p:spPr>
            <a:xfrm>
              <a:off x="7239000" y="2012949"/>
              <a:ext cx="1079500" cy="48481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451" name="直接连接符 450"/>
            <p:cNvCxnSpPr/>
            <p:nvPr/>
          </p:nvCxnSpPr>
          <p:spPr>
            <a:xfrm>
              <a:off x="8318498" y="2485157"/>
              <a:ext cx="0" cy="105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直接连接符 451"/>
            <p:cNvCxnSpPr/>
            <p:nvPr/>
          </p:nvCxnSpPr>
          <p:spPr>
            <a:xfrm>
              <a:off x="8318498" y="2497759"/>
              <a:ext cx="873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3" name="组合 452"/>
          <p:cNvGrpSpPr/>
          <p:nvPr/>
        </p:nvGrpSpPr>
        <p:grpSpPr>
          <a:xfrm>
            <a:off x="6086985" y="5136151"/>
            <a:ext cx="1166813" cy="577851"/>
            <a:chOff x="7239000" y="2012949"/>
            <a:chExt cx="1166813" cy="577851"/>
          </a:xfrm>
        </p:grpSpPr>
        <p:sp>
          <p:nvSpPr>
            <p:cNvPr id="454" name="矩形 453"/>
            <p:cNvSpPr/>
            <p:nvPr/>
          </p:nvSpPr>
          <p:spPr>
            <a:xfrm>
              <a:off x="7239000" y="2012949"/>
              <a:ext cx="1079500" cy="48481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455" name="直接连接符 454"/>
            <p:cNvCxnSpPr/>
            <p:nvPr/>
          </p:nvCxnSpPr>
          <p:spPr>
            <a:xfrm>
              <a:off x="8318498" y="2485157"/>
              <a:ext cx="0" cy="105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直接连接符 455"/>
            <p:cNvCxnSpPr/>
            <p:nvPr/>
          </p:nvCxnSpPr>
          <p:spPr>
            <a:xfrm>
              <a:off x="8318498" y="2497759"/>
              <a:ext cx="873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7" name="文本框 456"/>
          <p:cNvSpPr txBox="1"/>
          <p:nvPr/>
        </p:nvSpPr>
        <p:spPr>
          <a:xfrm>
            <a:off x="6171613" y="1935880"/>
            <a:ext cx="1082185" cy="646331"/>
          </a:xfrm>
          <a:prstGeom prst="rect">
            <a:avLst/>
          </a:prstGeom>
          <a:noFill/>
          <a:ln>
            <a:noFill/>
          </a:ln>
        </p:spPr>
        <p:txBody>
          <a:bodyPr wrap="square" rtlCol="0">
            <a:spAutoFit/>
          </a:bodyPr>
          <a:lstStyle/>
          <a:p>
            <a:r>
              <a:rPr lang="en-US" altLang="zh-CN" sz="3600" b="1" smtClean="0">
                <a:latin typeface="方正静蕾简体" panose="02000000000000000000" pitchFamily="2" charset="-122"/>
                <a:ea typeface="方正静蕾简体" panose="02000000000000000000" pitchFamily="2" charset="-122"/>
              </a:rPr>
              <a:t>01</a:t>
            </a:r>
            <a:endParaRPr lang="zh-CN" altLang="en-US" sz="3600" b="1" dirty="0">
              <a:latin typeface="方正静蕾简体" panose="02000000000000000000" pitchFamily="2" charset="-122"/>
              <a:ea typeface="方正静蕾简体" panose="02000000000000000000" pitchFamily="2" charset="-122"/>
            </a:endParaRPr>
          </a:p>
        </p:txBody>
      </p:sp>
      <p:sp>
        <p:nvSpPr>
          <p:cNvPr id="458" name="文本框 457"/>
          <p:cNvSpPr txBox="1"/>
          <p:nvPr/>
        </p:nvSpPr>
        <p:spPr>
          <a:xfrm>
            <a:off x="6171613" y="3021839"/>
            <a:ext cx="1082185" cy="646331"/>
          </a:xfrm>
          <a:prstGeom prst="rect">
            <a:avLst/>
          </a:prstGeom>
          <a:noFill/>
          <a:ln>
            <a:noFill/>
          </a:ln>
        </p:spPr>
        <p:txBody>
          <a:bodyPr wrap="square" rtlCol="0">
            <a:spAutoFit/>
          </a:bodyPr>
          <a:lstStyle/>
          <a:p>
            <a:r>
              <a:rPr lang="en-US" altLang="zh-CN" sz="3600" b="1" smtClean="0">
                <a:latin typeface="方正静蕾简体" panose="02000000000000000000" pitchFamily="2" charset="-122"/>
                <a:ea typeface="方正静蕾简体" panose="02000000000000000000" pitchFamily="2" charset="-122"/>
              </a:rPr>
              <a:t>02</a:t>
            </a:r>
            <a:endParaRPr lang="zh-CN" altLang="en-US" sz="3600" b="1" dirty="0">
              <a:latin typeface="方正静蕾简体" panose="02000000000000000000" pitchFamily="2" charset="-122"/>
              <a:ea typeface="方正静蕾简体" panose="02000000000000000000" pitchFamily="2" charset="-122"/>
            </a:endParaRPr>
          </a:p>
        </p:txBody>
      </p:sp>
      <p:sp>
        <p:nvSpPr>
          <p:cNvPr id="459" name="文本框 458"/>
          <p:cNvSpPr txBox="1"/>
          <p:nvPr/>
        </p:nvSpPr>
        <p:spPr>
          <a:xfrm>
            <a:off x="6128679" y="3980479"/>
            <a:ext cx="1082185" cy="646331"/>
          </a:xfrm>
          <a:prstGeom prst="rect">
            <a:avLst/>
          </a:prstGeom>
          <a:noFill/>
          <a:ln>
            <a:noFill/>
          </a:ln>
        </p:spPr>
        <p:txBody>
          <a:bodyPr wrap="square" rtlCol="0">
            <a:spAutoFit/>
          </a:bodyPr>
          <a:lstStyle/>
          <a:p>
            <a:r>
              <a:rPr lang="en-US" altLang="zh-CN" sz="3600" b="1" smtClean="0">
                <a:latin typeface="方正静蕾简体" panose="02000000000000000000" pitchFamily="2" charset="-122"/>
                <a:ea typeface="方正静蕾简体" panose="02000000000000000000" pitchFamily="2" charset="-122"/>
              </a:rPr>
              <a:t>03</a:t>
            </a:r>
            <a:endParaRPr lang="zh-CN" altLang="en-US" sz="3600" b="1" dirty="0">
              <a:latin typeface="方正静蕾简体" panose="02000000000000000000" pitchFamily="2" charset="-122"/>
              <a:ea typeface="方正静蕾简体" panose="02000000000000000000" pitchFamily="2" charset="-122"/>
            </a:endParaRPr>
          </a:p>
        </p:txBody>
      </p:sp>
      <p:sp>
        <p:nvSpPr>
          <p:cNvPr id="460" name="文本框 459"/>
          <p:cNvSpPr txBox="1"/>
          <p:nvPr/>
        </p:nvSpPr>
        <p:spPr>
          <a:xfrm>
            <a:off x="6171612" y="5030521"/>
            <a:ext cx="1082185" cy="646331"/>
          </a:xfrm>
          <a:prstGeom prst="rect">
            <a:avLst/>
          </a:prstGeom>
          <a:noFill/>
          <a:ln>
            <a:noFill/>
          </a:ln>
        </p:spPr>
        <p:txBody>
          <a:bodyPr wrap="square" rtlCol="0">
            <a:spAutoFit/>
          </a:bodyPr>
          <a:lstStyle/>
          <a:p>
            <a:r>
              <a:rPr lang="en-US" altLang="zh-CN" sz="3600" b="1" smtClean="0">
                <a:latin typeface="方正静蕾简体" panose="02000000000000000000" pitchFamily="2" charset="-122"/>
                <a:ea typeface="方正静蕾简体" panose="02000000000000000000" pitchFamily="2" charset="-122"/>
              </a:rPr>
              <a:t>04</a:t>
            </a:r>
            <a:endParaRPr lang="zh-CN" altLang="en-US" sz="3600" b="1" dirty="0">
              <a:latin typeface="方正静蕾简体" panose="02000000000000000000" pitchFamily="2" charset="-122"/>
              <a:ea typeface="方正静蕾简体" panose="02000000000000000000" pitchFamily="2" charset="-122"/>
            </a:endParaRPr>
          </a:p>
        </p:txBody>
      </p:sp>
      <p:sp>
        <p:nvSpPr>
          <p:cNvPr id="179" name="任意多边形 178"/>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179"/>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180"/>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181"/>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3" name="组合 182"/>
          <p:cNvGrpSpPr/>
          <p:nvPr/>
        </p:nvGrpSpPr>
        <p:grpSpPr>
          <a:xfrm>
            <a:off x="4404626" y="938191"/>
            <a:ext cx="454836" cy="397656"/>
            <a:chOff x="4686124" y="2670432"/>
            <a:chExt cx="620528" cy="542518"/>
          </a:xfrm>
        </p:grpSpPr>
        <p:pic>
          <p:nvPicPr>
            <p:cNvPr id="184" name="图片 183"/>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185" name="任意多边形 18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6" name="矩形 185"/>
          <p:cNvSpPr/>
          <p:nvPr/>
        </p:nvSpPr>
        <p:spPr>
          <a:xfrm>
            <a:off x="4887569" y="925830"/>
            <a:ext cx="2340725"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课程评价</a:t>
            </a:r>
          </a:p>
        </p:txBody>
      </p:sp>
      <p:grpSp>
        <p:nvGrpSpPr>
          <p:cNvPr id="187" name="组合 186"/>
          <p:cNvGrpSpPr/>
          <p:nvPr/>
        </p:nvGrpSpPr>
        <p:grpSpPr>
          <a:xfrm>
            <a:off x="7332502" y="925830"/>
            <a:ext cx="454836" cy="397656"/>
            <a:chOff x="4686124" y="2670432"/>
            <a:chExt cx="620528" cy="542518"/>
          </a:xfrm>
        </p:grpSpPr>
        <p:pic>
          <p:nvPicPr>
            <p:cNvPr id="188" name="图片 187"/>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189" name="任意多边形 18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spd="med">
    <p:pull/>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219575" y="1315253"/>
            <a:ext cx="9015806" cy="230832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一、课程评价</a:t>
            </a:r>
            <a:endParaRPr lang="en-US" altLang="zh-CN" sz="2400" b="1" smtClean="0">
              <a:solidFill>
                <a:schemeClr val="tx1"/>
              </a:solidFill>
            </a:endParaRPr>
          </a:p>
          <a:p>
            <a:pPr>
              <a:lnSpc>
                <a:spcPct val="150000"/>
              </a:lnSpc>
            </a:pPr>
            <a:r>
              <a:rPr lang="zh-CN" altLang="en-US" sz="2400" b="1" smtClean="0">
                <a:solidFill>
                  <a:schemeClr val="tx1"/>
                </a:solidFill>
              </a:rPr>
              <a:t>（一）课程评价的含义</a:t>
            </a:r>
            <a:endParaRPr lang="en-US" altLang="zh-CN" sz="2400" b="1" smtClean="0">
              <a:solidFill>
                <a:schemeClr val="tx1"/>
              </a:solidFill>
            </a:endParaRPr>
          </a:p>
          <a:p>
            <a:pPr>
              <a:lnSpc>
                <a:spcPct val="150000"/>
              </a:lnSpc>
            </a:pPr>
            <a:r>
              <a:rPr lang="zh-CN" altLang="en-US" sz="2400" b="1" smtClean="0">
                <a:solidFill>
                  <a:schemeClr val="tx1"/>
                </a:solidFill>
              </a:rPr>
              <a:t>课程评价是对课程的计划、编制及实施过程的价值评判活动。</a:t>
            </a:r>
          </a:p>
          <a:p>
            <a:pPr>
              <a:lnSpc>
                <a:spcPct val="150000"/>
              </a:lnSpc>
            </a:pPr>
            <a:endParaRPr lang="zh-CN" altLang="en-US"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课程评价</a:t>
            </a: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278569" y="1123524"/>
            <a:ext cx="9015806" cy="120032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（二）课程评价的分类</a:t>
            </a:r>
            <a:endParaRPr lang="en-US" altLang="zh-CN" sz="2400" b="1" smtClean="0">
              <a:solidFill>
                <a:schemeClr val="tx1"/>
              </a:solidFill>
            </a:endParaRPr>
          </a:p>
          <a:p>
            <a:pPr>
              <a:lnSpc>
                <a:spcPct val="150000"/>
              </a:lnSpc>
            </a:pPr>
            <a:endParaRPr lang="en-US" altLang="zh-CN"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课程评价</a:t>
            </a: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16" name="表格 15"/>
          <p:cNvGraphicFramePr>
            <a:graphicFrameLocks noGrp="1"/>
          </p:cNvGraphicFramePr>
          <p:nvPr/>
        </p:nvGraphicFramePr>
        <p:xfrm>
          <a:off x="1369141" y="1837336"/>
          <a:ext cx="9696451" cy="3947655"/>
        </p:xfrm>
        <a:graphic>
          <a:graphicData uri="http://schemas.openxmlformats.org/drawingml/2006/table">
            <a:tbl>
              <a:tblPr firstRow="1" bandRow="1">
                <a:tableStyleId>{073A0DAA-6AF3-43AB-8588-CEC1D06C72B9}</a:tableStyleId>
              </a:tblPr>
              <a:tblGrid>
                <a:gridCol w="3675220"/>
                <a:gridCol w="6021231"/>
              </a:tblGrid>
              <a:tr h="540944">
                <a:tc>
                  <a:txBody>
                    <a:bodyPr/>
                    <a:lstStyle/>
                    <a:p>
                      <a:pPr algn="ctr"/>
                      <a:r>
                        <a:rPr lang="zh-CN" altLang="en-US" sz="2400" b="1" kern="1200" dirty="0" smtClean="0">
                          <a:solidFill>
                            <a:schemeClr val="bg1"/>
                          </a:solidFill>
                          <a:latin typeface="华文细黑" panose="02010600040101010101" pitchFamily="2" charset="-122"/>
                          <a:ea typeface="华文细黑" panose="02010600040101010101" pitchFamily="2" charset="-122"/>
                          <a:cs typeface="+mn-cs"/>
                        </a:rPr>
                        <a:t>课程评价方面</a:t>
                      </a:r>
                    </a:p>
                  </a:txBody>
                  <a:tcPr marL="121924" marR="121924" marT="54866" marB="54866" anchor="ctr"/>
                </a:tc>
                <a:tc>
                  <a:txBody>
                    <a:bodyPr/>
                    <a:lstStyle/>
                    <a:p>
                      <a:pPr algn="ctr"/>
                      <a:r>
                        <a:rPr lang="zh-CN" altLang="en-US" sz="2400" b="1" kern="1200" dirty="0">
                          <a:solidFill>
                            <a:schemeClr val="bg1"/>
                          </a:solidFill>
                          <a:latin typeface="华文细黑" panose="02010600040101010101" pitchFamily="2" charset="-122"/>
                          <a:ea typeface="华文细黑" panose="02010600040101010101" pitchFamily="2" charset="-122"/>
                          <a:cs typeface="+mn-cs"/>
                        </a:rPr>
                        <a:t>分类</a:t>
                      </a:r>
                    </a:p>
                  </a:txBody>
                  <a:tcPr marL="121924" marR="121924" marT="54866" marB="54866" anchor="ctr"/>
                </a:tc>
              </a:tr>
              <a:tr h="737514">
                <a:tc>
                  <a:txBody>
                    <a:bodyPr/>
                    <a:lstStyle/>
                    <a:p>
                      <a:pPr algn="ctr"/>
                      <a:r>
                        <a:rPr lang="zh-CN" altLang="en-US" sz="2400" b="1" kern="1200" dirty="0" smtClean="0">
                          <a:solidFill>
                            <a:schemeClr val="tx1"/>
                          </a:solidFill>
                          <a:latin typeface="华文细黑" panose="02010600040101010101" pitchFamily="2" charset="-122"/>
                          <a:ea typeface="华文细黑" panose="02010600040101010101" pitchFamily="2" charset="-122"/>
                          <a:cs typeface="+mn-cs"/>
                        </a:rPr>
                        <a:t>根据评价的作用和性质</a:t>
                      </a:r>
                    </a:p>
                  </a:txBody>
                  <a:tcPr marL="121924" marR="121924" marT="54866" marB="54866" anchor="ctr"/>
                </a:tc>
                <a:tc>
                  <a:txBody>
                    <a:bodyPr/>
                    <a:lstStyle/>
                    <a:p>
                      <a:pPr algn="ctr">
                        <a:lnSpc>
                          <a:spcPct val="120000"/>
                        </a:lnSpc>
                      </a:pPr>
                      <a:r>
                        <a:rPr lang="zh-CN" altLang="en-US" sz="2400" b="1" kern="1200" dirty="0">
                          <a:solidFill>
                            <a:schemeClr val="tx1"/>
                          </a:solidFill>
                          <a:latin typeface="华文细黑" panose="02010600040101010101" pitchFamily="2" charset="-122"/>
                          <a:ea typeface="华文细黑" panose="02010600040101010101" pitchFamily="2" charset="-122"/>
                          <a:cs typeface="+mn-cs"/>
                        </a:rPr>
                        <a:t>诊断性评价、形成性评价、总结性评价</a:t>
                      </a:r>
                    </a:p>
                  </a:txBody>
                  <a:tcPr marL="121924" marR="121924" marT="54866" marB="54866" anchor="ctr"/>
                </a:tc>
              </a:tr>
              <a:tr h="694085">
                <a:tc>
                  <a:txBody>
                    <a:bodyPr/>
                    <a:lstStyle/>
                    <a:p>
                      <a:pPr algn="ctr"/>
                      <a:r>
                        <a:rPr lang="zh-CN" altLang="en-US" sz="2400" b="1" kern="1200" dirty="0" smtClean="0">
                          <a:solidFill>
                            <a:schemeClr val="tx1"/>
                          </a:solidFill>
                          <a:latin typeface="华文细黑" panose="02010600040101010101" pitchFamily="2" charset="-122"/>
                          <a:ea typeface="华文细黑" panose="02010600040101010101" pitchFamily="2" charset="-122"/>
                          <a:cs typeface="+mn-cs"/>
                        </a:rPr>
                        <a:t>根据评价人员的身份</a:t>
                      </a:r>
                    </a:p>
                  </a:txBody>
                  <a:tcPr marL="121924" marR="121924" marT="54866" marB="54866" anchor="ctr"/>
                </a:tc>
                <a:tc>
                  <a:txBody>
                    <a:bodyPr/>
                    <a:lstStyle/>
                    <a:p>
                      <a:pPr marL="0" algn="ctr" defTabSz="685800" rtl="0" eaLnBrk="1" latinLnBrk="0" hangingPunct="1">
                        <a:lnSpc>
                          <a:spcPct val="120000"/>
                        </a:lnSpc>
                      </a:pPr>
                      <a:r>
                        <a:rPr lang="zh-CN" altLang="en-US" sz="2400" b="1" kern="1200" dirty="0">
                          <a:solidFill>
                            <a:schemeClr val="tx1"/>
                          </a:solidFill>
                          <a:latin typeface="华文细黑" panose="02010600040101010101" pitchFamily="2" charset="-122"/>
                          <a:ea typeface="华文细黑" panose="02010600040101010101" pitchFamily="2" charset="-122"/>
                          <a:cs typeface="+mn-cs"/>
                        </a:rPr>
                        <a:t>内部评价和外部评价</a:t>
                      </a:r>
                    </a:p>
                  </a:txBody>
                  <a:tcPr marL="121924" marR="121924" marT="54866" marB="54866" anchor="ctr"/>
                </a:tc>
              </a:tr>
              <a:tr h="694085">
                <a:tc>
                  <a:txBody>
                    <a:bodyPr/>
                    <a:lstStyle/>
                    <a:p>
                      <a:pPr algn="ctr">
                        <a:lnSpc>
                          <a:spcPct val="120000"/>
                        </a:lnSpc>
                      </a:pPr>
                      <a:r>
                        <a:rPr lang="zh-CN" altLang="en-US" sz="2400" b="1" kern="1200" dirty="0" smtClean="0">
                          <a:solidFill>
                            <a:schemeClr val="tx1"/>
                          </a:solidFill>
                          <a:latin typeface="华文细黑" panose="02010600040101010101" pitchFamily="2" charset="-122"/>
                          <a:ea typeface="华文细黑" panose="02010600040101010101" pitchFamily="2" charset="-122"/>
                          <a:cs typeface="+mn-cs"/>
                        </a:rPr>
                        <a:t>根据评价与</a:t>
                      </a:r>
                    </a:p>
                    <a:p>
                      <a:pPr algn="ctr">
                        <a:lnSpc>
                          <a:spcPct val="120000"/>
                        </a:lnSpc>
                      </a:pPr>
                      <a:r>
                        <a:rPr lang="zh-CN" altLang="en-US" sz="2400" b="1" kern="1200" dirty="0" smtClean="0">
                          <a:solidFill>
                            <a:schemeClr val="tx1"/>
                          </a:solidFill>
                          <a:latin typeface="华文细黑" panose="02010600040101010101" pitchFamily="2" charset="-122"/>
                          <a:ea typeface="华文细黑" panose="02010600040101010101" pitchFamily="2" charset="-122"/>
                          <a:cs typeface="+mn-cs"/>
                        </a:rPr>
                        <a:t>预定目标的关系</a:t>
                      </a:r>
                    </a:p>
                  </a:txBody>
                  <a:tcPr marL="121924" marR="121924" marT="54866" marB="54866" anchor="ctr"/>
                </a:tc>
                <a:tc>
                  <a:txBody>
                    <a:bodyPr/>
                    <a:lstStyle/>
                    <a:p>
                      <a:pPr algn="ctr">
                        <a:lnSpc>
                          <a:spcPct val="120000"/>
                        </a:lnSpc>
                      </a:pPr>
                      <a:r>
                        <a:rPr lang="zh-CN" altLang="en-US" sz="2400" b="1" kern="1200" dirty="0">
                          <a:solidFill>
                            <a:schemeClr val="tx1"/>
                          </a:solidFill>
                          <a:latin typeface="华文细黑" panose="02010600040101010101" pitchFamily="2" charset="-122"/>
                          <a:ea typeface="华文细黑" panose="02010600040101010101" pitchFamily="2" charset="-122"/>
                          <a:cs typeface="+mn-cs"/>
                        </a:rPr>
                        <a:t>目标</a:t>
                      </a:r>
                      <a:r>
                        <a:rPr lang="zh-CN" altLang="en-US" sz="2400" b="1" kern="1200" dirty="0" smtClean="0">
                          <a:solidFill>
                            <a:schemeClr val="tx1"/>
                          </a:solidFill>
                          <a:latin typeface="华文细黑" panose="02010600040101010101" pitchFamily="2" charset="-122"/>
                          <a:ea typeface="华文细黑" panose="02010600040101010101" pitchFamily="2" charset="-122"/>
                          <a:cs typeface="+mn-cs"/>
                        </a:rPr>
                        <a:t>本位评价</a:t>
                      </a:r>
                      <a:r>
                        <a:rPr lang="zh-CN" altLang="en-US" sz="2400" b="1" kern="1200" dirty="0">
                          <a:solidFill>
                            <a:schemeClr val="tx1"/>
                          </a:solidFill>
                          <a:latin typeface="华文细黑" panose="02010600040101010101" pitchFamily="2" charset="-122"/>
                          <a:ea typeface="华文细黑" panose="02010600040101010101" pitchFamily="2" charset="-122"/>
                          <a:cs typeface="+mn-cs"/>
                        </a:rPr>
                        <a:t>和目标游离评价</a:t>
                      </a:r>
                    </a:p>
                  </a:txBody>
                  <a:tcPr marL="121924" marR="121924" marT="54866" marB="54866" anchor="ctr"/>
                </a:tc>
              </a:tr>
              <a:tr h="791609">
                <a:tc>
                  <a:txBody>
                    <a:bodyPr/>
                    <a:lstStyle/>
                    <a:p>
                      <a:pPr algn="ctr">
                        <a:buNone/>
                      </a:pPr>
                      <a:r>
                        <a:rPr lang="zh-CN" altLang="en-US" sz="2400" b="1" kern="1200" dirty="0">
                          <a:solidFill>
                            <a:schemeClr val="tx1"/>
                          </a:solidFill>
                          <a:latin typeface="华文细黑" panose="02010600040101010101" pitchFamily="2" charset="-122"/>
                          <a:ea typeface="华文细黑" panose="02010600040101010101" pitchFamily="2" charset="-122"/>
                          <a:cs typeface="+mn-cs"/>
                        </a:rPr>
                        <a:t>根据</a:t>
                      </a:r>
                      <a:r>
                        <a:rPr lang="zh-CN" altLang="en-US" sz="2400" b="1" kern="1200">
                          <a:solidFill>
                            <a:schemeClr val="tx1"/>
                          </a:solidFill>
                          <a:latin typeface="华文细黑" panose="02010600040101010101" pitchFamily="2" charset="-122"/>
                          <a:ea typeface="华文细黑" panose="02010600040101010101" pitchFamily="2" charset="-122"/>
                          <a:cs typeface="+mn-cs"/>
                        </a:rPr>
                        <a:t>评</a:t>
                      </a:r>
                      <a:r>
                        <a:rPr lang="zh-CN" altLang="en-US" sz="2400" b="1" kern="1200" smtClean="0">
                          <a:solidFill>
                            <a:schemeClr val="tx1"/>
                          </a:solidFill>
                          <a:latin typeface="华文细黑" panose="02010600040101010101" pitchFamily="2" charset="-122"/>
                          <a:ea typeface="华文细黑" panose="02010600040101010101" pitchFamily="2" charset="-122"/>
                          <a:cs typeface="+mn-cs"/>
                        </a:rPr>
                        <a:t>价的对象不同</a:t>
                      </a:r>
                      <a:endParaRPr lang="zh-CN" altLang="en-US" sz="2400" b="1" kern="1200" dirty="0">
                        <a:solidFill>
                          <a:schemeClr val="tx1"/>
                        </a:solidFill>
                        <a:latin typeface="华文细黑" panose="02010600040101010101" pitchFamily="2" charset="-122"/>
                        <a:ea typeface="华文细黑" panose="02010600040101010101" pitchFamily="2" charset="-122"/>
                        <a:cs typeface="+mn-cs"/>
                      </a:endParaRPr>
                    </a:p>
                  </a:txBody>
                  <a:tcPr marL="121924" marR="121924" marT="54866" marB="54866" anchor="ctr"/>
                </a:tc>
                <a:tc>
                  <a:txBody>
                    <a:bodyPr/>
                    <a:lstStyle/>
                    <a:p>
                      <a:pPr marL="0" marR="0" indent="0" algn="ctr" defTabSz="685800" rtl="0" eaLnBrk="1" fontAlgn="auto" latinLnBrk="0" hangingPunct="1">
                        <a:lnSpc>
                          <a:spcPct val="120000"/>
                        </a:lnSpc>
                        <a:spcBef>
                          <a:spcPts val="0"/>
                        </a:spcBef>
                        <a:spcAft>
                          <a:spcPts val="0"/>
                        </a:spcAft>
                        <a:buClrTx/>
                        <a:buSzTx/>
                        <a:buFontTx/>
                        <a:buNone/>
                        <a:tabLst/>
                        <a:defRPr/>
                      </a:pPr>
                      <a:r>
                        <a:rPr lang="zh-CN" altLang="en-US" sz="2400" b="1" kern="1200" smtClean="0">
                          <a:solidFill>
                            <a:schemeClr val="tx1"/>
                          </a:solidFill>
                          <a:latin typeface="华文细黑" panose="02010600040101010101" pitchFamily="2" charset="-122"/>
                          <a:ea typeface="华文细黑" panose="02010600040101010101" pitchFamily="2" charset="-122"/>
                          <a:cs typeface="+mn-cs"/>
                        </a:rPr>
                        <a:t>教师教学评价、学生学业评价、教育影响的评价</a:t>
                      </a:r>
                      <a:endParaRPr lang="zh-CN" altLang="en-US" sz="2400" b="1" kern="1200" dirty="0">
                        <a:solidFill>
                          <a:schemeClr val="tx1"/>
                        </a:solidFill>
                        <a:latin typeface="华文细黑" panose="02010600040101010101" pitchFamily="2" charset="-122"/>
                        <a:ea typeface="华文细黑" panose="02010600040101010101" pitchFamily="2" charset="-122"/>
                        <a:cs typeface="+mn-cs"/>
                      </a:endParaRPr>
                    </a:p>
                  </a:txBody>
                  <a:tcPr marL="121924" marR="121924" marT="54866" marB="54866" anchor="ctr"/>
                </a:tc>
              </a:tr>
            </a:tbl>
          </a:graphicData>
        </a:graphic>
      </p:graphicFrame>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856386" y="3870054"/>
            <a:ext cx="3070903" cy="2330299"/>
            <a:chOff x="2220992" y="3244739"/>
            <a:chExt cx="3858753" cy="2928144"/>
          </a:xfrm>
        </p:grpSpPr>
        <p:sp>
          <p:nvSpPr>
            <p:cNvPr id="3" name="Freeform 5"/>
            <p:cNvSpPr/>
            <p:nvPr/>
          </p:nvSpPr>
          <p:spPr bwMode="auto">
            <a:xfrm>
              <a:off x="2220992" y="3959115"/>
              <a:ext cx="2264904" cy="2213768"/>
            </a:xfrm>
            <a:custGeom>
              <a:avLst/>
              <a:gdLst>
                <a:gd name="T0" fmla="*/ 112 w 604"/>
                <a:gd name="T1" fmla="*/ 11 h 650"/>
                <a:gd name="T2" fmla="*/ 103 w 604"/>
                <a:gd name="T3" fmla="*/ 58 h 650"/>
                <a:gd name="T4" fmla="*/ 103 w 604"/>
                <a:gd name="T5" fmla="*/ 59 h 650"/>
                <a:gd name="T6" fmla="*/ 103 w 604"/>
                <a:gd name="T7" fmla="*/ 60 h 650"/>
                <a:gd name="T8" fmla="*/ 103 w 604"/>
                <a:gd name="T9" fmla="*/ 63 h 650"/>
                <a:gd name="T10" fmla="*/ 91 w 604"/>
                <a:gd name="T11" fmla="*/ 88 h 650"/>
                <a:gd name="T12" fmla="*/ 84 w 604"/>
                <a:gd name="T13" fmla="*/ 96 h 650"/>
                <a:gd name="T14" fmla="*/ 60 w 604"/>
                <a:gd name="T15" fmla="*/ 114 h 650"/>
                <a:gd name="T16" fmla="*/ 58 w 604"/>
                <a:gd name="T17" fmla="*/ 115 h 650"/>
                <a:gd name="T18" fmla="*/ 5 w 604"/>
                <a:gd name="T19" fmla="*/ 167 h 650"/>
                <a:gd name="T20" fmla="*/ 5 w 604"/>
                <a:gd name="T21" fmla="*/ 169 h 650"/>
                <a:gd name="T22" fmla="*/ 4 w 604"/>
                <a:gd name="T23" fmla="*/ 170 h 650"/>
                <a:gd name="T24" fmla="*/ 2 w 604"/>
                <a:gd name="T25" fmla="*/ 185 h 650"/>
                <a:gd name="T26" fmla="*/ 13 w 604"/>
                <a:gd name="T27" fmla="*/ 196 h 650"/>
                <a:gd name="T28" fmla="*/ 16 w 604"/>
                <a:gd name="T29" fmla="*/ 197 h 650"/>
                <a:gd name="T30" fmla="*/ 25 w 604"/>
                <a:gd name="T31" fmla="*/ 203 h 650"/>
                <a:gd name="T32" fmla="*/ 34 w 604"/>
                <a:gd name="T33" fmla="*/ 210 h 650"/>
                <a:gd name="T34" fmla="*/ 45 w 604"/>
                <a:gd name="T35" fmla="*/ 248 h 650"/>
                <a:gd name="T36" fmla="*/ 43 w 604"/>
                <a:gd name="T37" fmla="*/ 263 h 650"/>
                <a:gd name="T38" fmla="*/ 40 w 604"/>
                <a:gd name="T39" fmla="*/ 276 h 650"/>
                <a:gd name="T40" fmla="*/ 51 w 604"/>
                <a:gd name="T41" fmla="*/ 286 h 650"/>
                <a:gd name="T42" fmla="*/ 62 w 604"/>
                <a:gd name="T43" fmla="*/ 291 h 650"/>
                <a:gd name="T44" fmla="*/ 49 w 604"/>
                <a:gd name="T45" fmla="*/ 314 h 650"/>
                <a:gd name="T46" fmla="*/ 49 w 604"/>
                <a:gd name="T47" fmla="*/ 317 h 650"/>
                <a:gd name="T48" fmla="*/ 56 w 604"/>
                <a:gd name="T49" fmla="*/ 340 h 650"/>
                <a:gd name="T50" fmla="*/ 56 w 604"/>
                <a:gd name="T51" fmla="*/ 341 h 650"/>
                <a:gd name="T52" fmla="*/ 56 w 604"/>
                <a:gd name="T53" fmla="*/ 343 h 650"/>
                <a:gd name="T54" fmla="*/ 63 w 604"/>
                <a:gd name="T55" fmla="*/ 375 h 650"/>
                <a:gd name="T56" fmla="*/ 69 w 604"/>
                <a:gd name="T57" fmla="*/ 439 h 650"/>
                <a:gd name="T58" fmla="*/ 131 w 604"/>
                <a:gd name="T59" fmla="*/ 453 h 650"/>
                <a:gd name="T60" fmla="*/ 166 w 604"/>
                <a:gd name="T61" fmla="*/ 449 h 650"/>
                <a:gd name="T62" fmla="*/ 167 w 604"/>
                <a:gd name="T63" fmla="*/ 449 h 650"/>
                <a:gd name="T64" fmla="*/ 168 w 604"/>
                <a:gd name="T65" fmla="*/ 449 h 650"/>
                <a:gd name="T66" fmla="*/ 174 w 604"/>
                <a:gd name="T67" fmla="*/ 448 h 650"/>
                <a:gd name="T68" fmla="*/ 209 w 604"/>
                <a:gd name="T69" fmla="*/ 465 h 650"/>
                <a:gd name="T70" fmla="*/ 222 w 604"/>
                <a:gd name="T71" fmla="*/ 486 h 650"/>
                <a:gd name="T72" fmla="*/ 223 w 604"/>
                <a:gd name="T73" fmla="*/ 487 h 650"/>
                <a:gd name="T74" fmla="*/ 310 w 604"/>
                <a:gd name="T75" fmla="*/ 650 h 650"/>
                <a:gd name="T76" fmla="*/ 396 w 604"/>
                <a:gd name="T77" fmla="*/ 487 h 650"/>
                <a:gd name="T78" fmla="*/ 474 w 604"/>
                <a:gd name="T79" fmla="*/ 339 h 650"/>
                <a:gd name="T80" fmla="*/ 475 w 604"/>
                <a:gd name="T81" fmla="*/ 337 h 650"/>
                <a:gd name="T82" fmla="*/ 476 w 604"/>
                <a:gd name="T83" fmla="*/ 336 h 650"/>
                <a:gd name="T84" fmla="*/ 563 w 604"/>
                <a:gd name="T85" fmla="*/ 222 h 650"/>
                <a:gd name="T86" fmla="*/ 563 w 604"/>
                <a:gd name="T87" fmla="*/ 221 h 650"/>
                <a:gd name="T88" fmla="*/ 604 w 604"/>
                <a:gd name="T89" fmla="*/ 99 h 650"/>
                <a:gd name="T90" fmla="*/ 604 w 604"/>
                <a:gd name="T91" fmla="*/ 85 h 650"/>
                <a:gd name="T92" fmla="*/ 591 w 604"/>
                <a:gd name="T93" fmla="*/ 0 h 650"/>
                <a:gd name="T94" fmla="*/ 118 w 604"/>
                <a:gd name="T95" fmla="*/ 0 h 650"/>
                <a:gd name="T96" fmla="*/ 112 w 604"/>
                <a:gd name="T97" fmla="*/ 11 h 650"/>
                <a:gd name="connsiteX0" fmla="*/ 1831 w 9977"/>
                <a:gd name="connsiteY0" fmla="*/ 169 h 10076"/>
                <a:gd name="connsiteX1" fmla="*/ 1682 w 9977"/>
                <a:gd name="connsiteY1" fmla="*/ 892 h 10076"/>
                <a:gd name="connsiteX2" fmla="*/ 1682 w 9977"/>
                <a:gd name="connsiteY2" fmla="*/ 908 h 10076"/>
                <a:gd name="connsiteX3" fmla="*/ 1682 w 9977"/>
                <a:gd name="connsiteY3" fmla="*/ 923 h 10076"/>
                <a:gd name="connsiteX4" fmla="*/ 1682 w 9977"/>
                <a:gd name="connsiteY4" fmla="*/ 969 h 10076"/>
                <a:gd name="connsiteX5" fmla="*/ 1484 w 9977"/>
                <a:gd name="connsiteY5" fmla="*/ 1354 h 10076"/>
                <a:gd name="connsiteX6" fmla="*/ 1368 w 9977"/>
                <a:gd name="connsiteY6" fmla="*/ 1477 h 10076"/>
                <a:gd name="connsiteX7" fmla="*/ 970 w 9977"/>
                <a:gd name="connsiteY7" fmla="*/ 1754 h 10076"/>
                <a:gd name="connsiteX8" fmla="*/ 937 w 9977"/>
                <a:gd name="connsiteY8" fmla="*/ 1769 h 10076"/>
                <a:gd name="connsiteX9" fmla="*/ 60 w 9977"/>
                <a:gd name="connsiteY9" fmla="*/ 2569 h 10076"/>
                <a:gd name="connsiteX10" fmla="*/ 60 w 9977"/>
                <a:gd name="connsiteY10" fmla="*/ 2600 h 10076"/>
                <a:gd name="connsiteX11" fmla="*/ 43 w 9977"/>
                <a:gd name="connsiteY11" fmla="*/ 2615 h 10076"/>
                <a:gd name="connsiteX12" fmla="*/ 10 w 9977"/>
                <a:gd name="connsiteY12" fmla="*/ 2846 h 10076"/>
                <a:gd name="connsiteX13" fmla="*/ 192 w 9977"/>
                <a:gd name="connsiteY13" fmla="*/ 3015 h 10076"/>
                <a:gd name="connsiteX14" fmla="*/ 242 w 9977"/>
                <a:gd name="connsiteY14" fmla="*/ 3031 h 10076"/>
                <a:gd name="connsiteX15" fmla="*/ 391 w 9977"/>
                <a:gd name="connsiteY15" fmla="*/ 3123 h 10076"/>
                <a:gd name="connsiteX16" fmla="*/ 540 w 9977"/>
                <a:gd name="connsiteY16" fmla="*/ 3231 h 10076"/>
                <a:gd name="connsiteX17" fmla="*/ 722 w 9977"/>
                <a:gd name="connsiteY17" fmla="*/ 3815 h 10076"/>
                <a:gd name="connsiteX18" fmla="*/ 689 w 9977"/>
                <a:gd name="connsiteY18" fmla="*/ 4046 h 10076"/>
                <a:gd name="connsiteX19" fmla="*/ 639 w 9977"/>
                <a:gd name="connsiteY19" fmla="*/ 4246 h 10076"/>
                <a:gd name="connsiteX20" fmla="*/ 821 w 9977"/>
                <a:gd name="connsiteY20" fmla="*/ 4400 h 10076"/>
                <a:gd name="connsiteX21" fmla="*/ 1003 w 9977"/>
                <a:gd name="connsiteY21" fmla="*/ 4477 h 10076"/>
                <a:gd name="connsiteX22" fmla="*/ 788 w 9977"/>
                <a:gd name="connsiteY22" fmla="*/ 4831 h 10076"/>
                <a:gd name="connsiteX23" fmla="*/ 788 w 9977"/>
                <a:gd name="connsiteY23" fmla="*/ 4877 h 10076"/>
                <a:gd name="connsiteX24" fmla="*/ 904 w 9977"/>
                <a:gd name="connsiteY24" fmla="*/ 5231 h 10076"/>
                <a:gd name="connsiteX25" fmla="*/ 904 w 9977"/>
                <a:gd name="connsiteY25" fmla="*/ 5246 h 10076"/>
                <a:gd name="connsiteX26" fmla="*/ 904 w 9977"/>
                <a:gd name="connsiteY26" fmla="*/ 5277 h 10076"/>
                <a:gd name="connsiteX27" fmla="*/ 1020 w 9977"/>
                <a:gd name="connsiteY27" fmla="*/ 5769 h 10076"/>
                <a:gd name="connsiteX28" fmla="*/ 1119 w 9977"/>
                <a:gd name="connsiteY28" fmla="*/ 6754 h 10076"/>
                <a:gd name="connsiteX29" fmla="*/ 2146 w 9977"/>
                <a:gd name="connsiteY29" fmla="*/ 6969 h 10076"/>
                <a:gd name="connsiteX30" fmla="*/ 2725 w 9977"/>
                <a:gd name="connsiteY30" fmla="*/ 6908 h 10076"/>
                <a:gd name="connsiteX31" fmla="*/ 2742 w 9977"/>
                <a:gd name="connsiteY31" fmla="*/ 6908 h 10076"/>
                <a:gd name="connsiteX32" fmla="*/ 2758 w 9977"/>
                <a:gd name="connsiteY32" fmla="*/ 6908 h 10076"/>
                <a:gd name="connsiteX33" fmla="*/ 2858 w 9977"/>
                <a:gd name="connsiteY33" fmla="*/ 6892 h 10076"/>
                <a:gd name="connsiteX34" fmla="*/ 3437 w 9977"/>
                <a:gd name="connsiteY34" fmla="*/ 7154 h 10076"/>
                <a:gd name="connsiteX35" fmla="*/ 3652 w 9977"/>
                <a:gd name="connsiteY35" fmla="*/ 7477 h 10076"/>
                <a:gd name="connsiteX36" fmla="*/ 3669 w 9977"/>
                <a:gd name="connsiteY36" fmla="*/ 7492 h 10076"/>
                <a:gd name="connsiteX37" fmla="*/ 5109 w 9977"/>
                <a:gd name="connsiteY37" fmla="*/ 10000 h 10076"/>
                <a:gd name="connsiteX38" fmla="*/ 8458 w 9977"/>
                <a:gd name="connsiteY38" fmla="*/ 9479 h 10076"/>
                <a:gd name="connsiteX39" fmla="*/ 7825 w 9977"/>
                <a:gd name="connsiteY39" fmla="*/ 5215 h 10076"/>
                <a:gd name="connsiteX40" fmla="*/ 7841 w 9977"/>
                <a:gd name="connsiteY40" fmla="*/ 5185 h 10076"/>
                <a:gd name="connsiteX41" fmla="*/ 7858 w 9977"/>
                <a:gd name="connsiteY41" fmla="*/ 5169 h 10076"/>
                <a:gd name="connsiteX42" fmla="*/ 9298 w 9977"/>
                <a:gd name="connsiteY42" fmla="*/ 3415 h 10076"/>
                <a:gd name="connsiteX43" fmla="*/ 9298 w 9977"/>
                <a:gd name="connsiteY43" fmla="*/ 3400 h 10076"/>
                <a:gd name="connsiteX44" fmla="*/ 9977 w 9977"/>
                <a:gd name="connsiteY44" fmla="*/ 1523 h 10076"/>
                <a:gd name="connsiteX45" fmla="*/ 9977 w 9977"/>
                <a:gd name="connsiteY45" fmla="*/ 1308 h 10076"/>
                <a:gd name="connsiteX46" fmla="*/ 9762 w 9977"/>
                <a:gd name="connsiteY46" fmla="*/ 0 h 10076"/>
                <a:gd name="connsiteX47" fmla="*/ 1931 w 9977"/>
                <a:gd name="connsiteY47" fmla="*/ 0 h 10076"/>
                <a:gd name="connsiteX48" fmla="*/ 1831 w 9977"/>
                <a:gd name="connsiteY48" fmla="*/ 169 h 10076"/>
                <a:gd name="connsiteX0-1" fmla="*/ 1835 w 10000"/>
                <a:gd name="connsiteY0-2" fmla="*/ 168 h 9630"/>
                <a:gd name="connsiteX1-3" fmla="*/ 1686 w 10000"/>
                <a:gd name="connsiteY1-4" fmla="*/ 885 h 9630"/>
                <a:gd name="connsiteX2-5" fmla="*/ 1686 w 10000"/>
                <a:gd name="connsiteY2-6" fmla="*/ 901 h 9630"/>
                <a:gd name="connsiteX3-7" fmla="*/ 1686 w 10000"/>
                <a:gd name="connsiteY3-8" fmla="*/ 916 h 9630"/>
                <a:gd name="connsiteX4-9" fmla="*/ 1686 w 10000"/>
                <a:gd name="connsiteY4-10" fmla="*/ 962 h 9630"/>
                <a:gd name="connsiteX5-11" fmla="*/ 1487 w 10000"/>
                <a:gd name="connsiteY5-12" fmla="*/ 1344 h 9630"/>
                <a:gd name="connsiteX6-13" fmla="*/ 1371 w 10000"/>
                <a:gd name="connsiteY6-14" fmla="*/ 1466 h 9630"/>
                <a:gd name="connsiteX7-15" fmla="*/ 972 w 10000"/>
                <a:gd name="connsiteY7-16" fmla="*/ 1741 h 9630"/>
                <a:gd name="connsiteX8-17" fmla="*/ 939 w 10000"/>
                <a:gd name="connsiteY8-18" fmla="*/ 1756 h 9630"/>
                <a:gd name="connsiteX9-19" fmla="*/ 60 w 10000"/>
                <a:gd name="connsiteY9-20" fmla="*/ 2550 h 9630"/>
                <a:gd name="connsiteX10-21" fmla="*/ 60 w 10000"/>
                <a:gd name="connsiteY10-22" fmla="*/ 2580 h 9630"/>
                <a:gd name="connsiteX11-23" fmla="*/ 43 w 10000"/>
                <a:gd name="connsiteY11-24" fmla="*/ 2595 h 9630"/>
                <a:gd name="connsiteX12-25" fmla="*/ 10 w 10000"/>
                <a:gd name="connsiteY12-26" fmla="*/ 2825 h 9630"/>
                <a:gd name="connsiteX13-27" fmla="*/ 192 w 10000"/>
                <a:gd name="connsiteY13-28" fmla="*/ 2992 h 9630"/>
                <a:gd name="connsiteX14-29" fmla="*/ 243 w 10000"/>
                <a:gd name="connsiteY14-30" fmla="*/ 3008 h 9630"/>
                <a:gd name="connsiteX15-31" fmla="*/ 392 w 10000"/>
                <a:gd name="connsiteY15-32" fmla="*/ 3099 h 9630"/>
                <a:gd name="connsiteX16-33" fmla="*/ 541 w 10000"/>
                <a:gd name="connsiteY16-34" fmla="*/ 3207 h 9630"/>
                <a:gd name="connsiteX17-35" fmla="*/ 724 w 10000"/>
                <a:gd name="connsiteY17-36" fmla="*/ 3786 h 9630"/>
                <a:gd name="connsiteX18-37" fmla="*/ 691 w 10000"/>
                <a:gd name="connsiteY18-38" fmla="*/ 4015 h 9630"/>
                <a:gd name="connsiteX19-39" fmla="*/ 640 w 10000"/>
                <a:gd name="connsiteY19-40" fmla="*/ 4214 h 9630"/>
                <a:gd name="connsiteX20-41" fmla="*/ 823 w 10000"/>
                <a:gd name="connsiteY20-42" fmla="*/ 4367 h 9630"/>
                <a:gd name="connsiteX21-43" fmla="*/ 1005 w 10000"/>
                <a:gd name="connsiteY21-44" fmla="*/ 4443 h 9630"/>
                <a:gd name="connsiteX22-45" fmla="*/ 790 w 10000"/>
                <a:gd name="connsiteY22-46" fmla="*/ 4795 h 9630"/>
                <a:gd name="connsiteX23-47" fmla="*/ 790 w 10000"/>
                <a:gd name="connsiteY23-48" fmla="*/ 4840 h 9630"/>
                <a:gd name="connsiteX24-49" fmla="*/ 906 w 10000"/>
                <a:gd name="connsiteY24-50" fmla="*/ 5192 h 9630"/>
                <a:gd name="connsiteX25-51" fmla="*/ 906 w 10000"/>
                <a:gd name="connsiteY25-52" fmla="*/ 5206 h 9630"/>
                <a:gd name="connsiteX26-53" fmla="*/ 906 w 10000"/>
                <a:gd name="connsiteY26-54" fmla="*/ 5237 h 9630"/>
                <a:gd name="connsiteX27-55" fmla="*/ 1022 w 10000"/>
                <a:gd name="connsiteY27-56" fmla="*/ 5725 h 9630"/>
                <a:gd name="connsiteX28-57" fmla="*/ 1122 w 10000"/>
                <a:gd name="connsiteY28-58" fmla="*/ 6703 h 9630"/>
                <a:gd name="connsiteX29-59" fmla="*/ 2151 w 10000"/>
                <a:gd name="connsiteY29-60" fmla="*/ 6916 h 9630"/>
                <a:gd name="connsiteX30-61" fmla="*/ 2731 w 10000"/>
                <a:gd name="connsiteY30-62" fmla="*/ 6856 h 9630"/>
                <a:gd name="connsiteX31-63" fmla="*/ 2748 w 10000"/>
                <a:gd name="connsiteY31-64" fmla="*/ 6856 h 9630"/>
                <a:gd name="connsiteX32-65" fmla="*/ 2764 w 10000"/>
                <a:gd name="connsiteY32-66" fmla="*/ 6856 h 9630"/>
                <a:gd name="connsiteX33-67" fmla="*/ 2865 w 10000"/>
                <a:gd name="connsiteY33-68" fmla="*/ 6840 h 9630"/>
                <a:gd name="connsiteX34-69" fmla="*/ 3445 w 10000"/>
                <a:gd name="connsiteY34-70" fmla="*/ 7100 h 9630"/>
                <a:gd name="connsiteX35-71" fmla="*/ 3660 w 10000"/>
                <a:gd name="connsiteY35-72" fmla="*/ 7421 h 9630"/>
                <a:gd name="connsiteX36-73" fmla="*/ 3677 w 10000"/>
                <a:gd name="connsiteY36-74" fmla="*/ 7435 h 9630"/>
                <a:gd name="connsiteX37-75" fmla="*/ 4406 w 10000"/>
                <a:gd name="connsiteY37-76" fmla="*/ 8873 h 9630"/>
                <a:gd name="connsiteX38-77" fmla="*/ 8477 w 10000"/>
                <a:gd name="connsiteY38-78" fmla="*/ 9408 h 9630"/>
                <a:gd name="connsiteX39-79" fmla="*/ 7843 w 10000"/>
                <a:gd name="connsiteY39-80" fmla="*/ 5176 h 9630"/>
                <a:gd name="connsiteX40-81" fmla="*/ 7859 w 10000"/>
                <a:gd name="connsiteY40-82" fmla="*/ 5146 h 9630"/>
                <a:gd name="connsiteX41-83" fmla="*/ 7876 w 10000"/>
                <a:gd name="connsiteY41-84" fmla="*/ 5130 h 9630"/>
                <a:gd name="connsiteX42-85" fmla="*/ 9319 w 10000"/>
                <a:gd name="connsiteY42-86" fmla="*/ 3389 h 9630"/>
                <a:gd name="connsiteX43-87" fmla="*/ 9319 w 10000"/>
                <a:gd name="connsiteY43-88" fmla="*/ 3374 h 9630"/>
                <a:gd name="connsiteX44-89" fmla="*/ 10000 w 10000"/>
                <a:gd name="connsiteY44-90" fmla="*/ 1512 h 9630"/>
                <a:gd name="connsiteX45-91" fmla="*/ 10000 w 10000"/>
                <a:gd name="connsiteY45-92" fmla="*/ 1298 h 9630"/>
                <a:gd name="connsiteX46-93" fmla="*/ 9785 w 10000"/>
                <a:gd name="connsiteY46-94" fmla="*/ 0 h 9630"/>
                <a:gd name="connsiteX47-95" fmla="*/ 1935 w 10000"/>
                <a:gd name="connsiteY47-96" fmla="*/ 0 h 9630"/>
                <a:gd name="connsiteX48-97" fmla="*/ 1835 w 10000"/>
                <a:gd name="connsiteY48-98" fmla="*/ 168 h 9630"/>
                <a:gd name="connsiteX0-99" fmla="*/ 1835 w 10000"/>
                <a:gd name="connsiteY0-100" fmla="*/ 174 h 9289"/>
                <a:gd name="connsiteX1-101" fmla="*/ 1686 w 10000"/>
                <a:gd name="connsiteY1-102" fmla="*/ 919 h 9289"/>
                <a:gd name="connsiteX2-103" fmla="*/ 1686 w 10000"/>
                <a:gd name="connsiteY2-104" fmla="*/ 936 h 9289"/>
                <a:gd name="connsiteX3-105" fmla="*/ 1686 w 10000"/>
                <a:gd name="connsiteY3-106" fmla="*/ 951 h 9289"/>
                <a:gd name="connsiteX4-107" fmla="*/ 1686 w 10000"/>
                <a:gd name="connsiteY4-108" fmla="*/ 999 h 9289"/>
                <a:gd name="connsiteX5-109" fmla="*/ 1487 w 10000"/>
                <a:gd name="connsiteY5-110" fmla="*/ 1396 h 9289"/>
                <a:gd name="connsiteX6-111" fmla="*/ 1371 w 10000"/>
                <a:gd name="connsiteY6-112" fmla="*/ 1522 h 9289"/>
                <a:gd name="connsiteX7-113" fmla="*/ 972 w 10000"/>
                <a:gd name="connsiteY7-114" fmla="*/ 1808 h 9289"/>
                <a:gd name="connsiteX8-115" fmla="*/ 939 w 10000"/>
                <a:gd name="connsiteY8-116" fmla="*/ 1823 h 9289"/>
                <a:gd name="connsiteX9-117" fmla="*/ 60 w 10000"/>
                <a:gd name="connsiteY9-118" fmla="*/ 2648 h 9289"/>
                <a:gd name="connsiteX10-119" fmla="*/ 60 w 10000"/>
                <a:gd name="connsiteY10-120" fmla="*/ 2679 h 9289"/>
                <a:gd name="connsiteX11-121" fmla="*/ 43 w 10000"/>
                <a:gd name="connsiteY11-122" fmla="*/ 2695 h 9289"/>
                <a:gd name="connsiteX12-123" fmla="*/ 10 w 10000"/>
                <a:gd name="connsiteY12-124" fmla="*/ 2934 h 9289"/>
                <a:gd name="connsiteX13-125" fmla="*/ 192 w 10000"/>
                <a:gd name="connsiteY13-126" fmla="*/ 3107 h 9289"/>
                <a:gd name="connsiteX14-127" fmla="*/ 243 w 10000"/>
                <a:gd name="connsiteY14-128" fmla="*/ 3124 h 9289"/>
                <a:gd name="connsiteX15-129" fmla="*/ 392 w 10000"/>
                <a:gd name="connsiteY15-130" fmla="*/ 3218 h 9289"/>
                <a:gd name="connsiteX16-131" fmla="*/ 541 w 10000"/>
                <a:gd name="connsiteY16-132" fmla="*/ 3330 h 9289"/>
                <a:gd name="connsiteX17-133" fmla="*/ 724 w 10000"/>
                <a:gd name="connsiteY17-134" fmla="*/ 3931 h 9289"/>
                <a:gd name="connsiteX18-135" fmla="*/ 691 w 10000"/>
                <a:gd name="connsiteY18-136" fmla="*/ 4169 h 9289"/>
                <a:gd name="connsiteX19-137" fmla="*/ 640 w 10000"/>
                <a:gd name="connsiteY19-138" fmla="*/ 4376 h 9289"/>
                <a:gd name="connsiteX20-139" fmla="*/ 823 w 10000"/>
                <a:gd name="connsiteY20-140" fmla="*/ 4535 h 9289"/>
                <a:gd name="connsiteX21-141" fmla="*/ 1005 w 10000"/>
                <a:gd name="connsiteY21-142" fmla="*/ 4614 h 9289"/>
                <a:gd name="connsiteX22-143" fmla="*/ 790 w 10000"/>
                <a:gd name="connsiteY22-144" fmla="*/ 4979 h 9289"/>
                <a:gd name="connsiteX23-145" fmla="*/ 790 w 10000"/>
                <a:gd name="connsiteY23-146" fmla="*/ 5026 h 9289"/>
                <a:gd name="connsiteX24-147" fmla="*/ 906 w 10000"/>
                <a:gd name="connsiteY24-148" fmla="*/ 5391 h 9289"/>
                <a:gd name="connsiteX25-149" fmla="*/ 906 w 10000"/>
                <a:gd name="connsiteY25-150" fmla="*/ 5406 h 9289"/>
                <a:gd name="connsiteX26-151" fmla="*/ 906 w 10000"/>
                <a:gd name="connsiteY26-152" fmla="*/ 5438 h 9289"/>
                <a:gd name="connsiteX27-153" fmla="*/ 1022 w 10000"/>
                <a:gd name="connsiteY27-154" fmla="*/ 5945 h 9289"/>
                <a:gd name="connsiteX28-155" fmla="*/ 1122 w 10000"/>
                <a:gd name="connsiteY28-156" fmla="*/ 6961 h 9289"/>
                <a:gd name="connsiteX29-157" fmla="*/ 2151 w 10000"/>
                <a:gd name="connsiteY29-158" fmla="*/ 7182 h 9289"/>
                <a:gd name="connsiteX30-159" fmla="*/ 2731 w 10000"/>
                <a:gd name="connsiteY30-160" fmla="*/ 7119 h 9289"/>
                <a:gd name="connsiteX31-161" fmla="*/ 2748 w 10000"/>
                <a:gd name="connsiteY31-162" fmla="*/ 7119 h 9289"/>
                <a:gd name="connsiteX32-163" fmla="*/ 2764 w 10000"/>
                <a:gd name="connsiteY32-164" fmla="*/ 7119 h 9289"/>
                <a:gd name="connsiteX33-165" fmla="*/ 2865 w 10000"/>
                <a:gd name="connsiteY33-166" fmla="*/ 7103 h 9289"/>
                <a:gd name="connsiteX34-167" fmla="*/ 3445 w 10000"/>
                <a:gd name="connsiteY34-168" fmla="*/ 7373 h 9289"/>
                <a:gd name="connsiteX35-169" fmla="*/ 3660 w 10000"/>
                <a:gd name="connsiteY35-170" fmla="*/ 7706 h 9289"/>
                <a:gd name="connsiteX36-171" fmla="*/ 3677 w 10000"/>
                <a:gd name="connsiteY36-172" fmla="*/ 7721 h 9289"/>
                <a:gd name="connsiteX37-173" fmla="*/ 4406 w 10000"/>
                <a:gd name="connsiteY37-174" fmla="*/ 9214 h 9289"/>
                <a:gd name="connsiteX38-175" fmla="*/ 7905 w 10000"/>
                <a:gd name="connsiteY38-176" fmla="*/ 8677 h 9289"/>
                <a:gd name="connsiteX39-177" fmla="*/ 7843 w 10000"/>
                <a:gd name="connsiteY39-178" fmla="*/ 5375 h 9289"/>
                <a:gd name="connsiteX40-179" fmla="*/ 7859 w 10000"/>
                <a:gd name="connsiteY40-180" fmla="*/ 5344 h 9289"/>
                <a:gd name="connsiteX41-181" fmla="*/ 7876 w 10000"/>
                <a:gd name="connsiteY41-182" fmla="*/ 5327 h 9289"/>
                <a:gd name="connsiteX42-183" fmla="*/ 9319 w 10000"/>
                <a:gd name="connsiteY42-184" fmla="*/ 3519 h 9289"/>
                <a:gd name="connsiteX43-185" fmla="*/ 9319 w 10000"/>
                <a:gd name="connsiteY43-186" fmla="*/ 3504 h 9289"/>
                <a:gd name="connsiteX44-187" fmla="*/ 10000 w 10000"/>
                <a:gd name="connsiteY44-188" fmla="*/ 1570 h 9289"/>
                <a:gd name="connsiteX45-189" fmla="*/ 10000 w 10000"/>
                <a:gd name="connsiteY45-190" fmla="*/ 1348 h 9289"/>
                <a:gd name="connsiteX46-191" fmla="*/ 9785 w 10000"/>
                <a:gd name="connsiteY46-192" fmla="*/ 0 h 9289"/>
                <a:gd name="connsiteX47-193" fmla="*/ 1935 w 10000"/>
                <a:gd name="connsiteY47-194" fmla="*/ 0 h 9289"/>
                <a:gd name="connsiteX48-195" fmla="*/ 1835 w 10000"/>
                <a:gd name="connsiteY48-196" fmla="*/ 174 h 9289"/>
                <a:gd name="connsiteX0-197" fmla="*/ 1835 w 10000"/>
                <a:gd name="connsiteY0-198" fmla="*/ 187 h 10023"/>
                <a:gd name="connsiteX1-199" fmla="*/ 1686 w 10000"/>
                <a:gd name="connsiteY1-200" fmla="*/ 989 h 10023"/>
                <a:gd name="connsiteX2-201" fmla="*/ 1686 w 10000"/>
                <a:gd name="connsiteY2-202" fmla="*/ 1008 h 10023"/>
                <a:gd name="connsiteX3-203" fmla="*/ 1686 w 10000"/>
                <a:gd name="connsiteY3-204" fmla="*/ 1024 h 10023"/>
                <a:gd name="connsiteX4-205" fmla="*/ 1686 w 10000"/>
                <a:gd name="connsiteY4-206" fmla="*/ 1075 h 10023"/>
                <a:gd name="connsiteX5-207" fmla="*/ 1487 w 10000"/>
                <a:gd name="connsiteY5-208" fmla="*/ 1503 h 10023"/>
                <a:gd name="connsiteX6-209" fmla="*/ 1371 w 10000"/>
                <a:gd name="connsiteY6-210" fmla="*/ 1638 h 10023"/>
                <a:gd name="connsiteX7-211" fmla="*/ 972 w 10000"/>
                <a:gd name="connsiteY7-212" fmla="*/ 1946 h 10023"/>
                <a:gd name="connsiteX8-213" fmla="*/ 939 w 10000"/>
                <a:gd name="connsiteY8-214" fmla="*/ 1963 h 10023"/>
                <a:gd name="connsiteX9-215" fmla="*/ 60 w 10000"/>
                <a:gd name="connsiteY9-216" fmla="*/ 2851 h 10023"/>
                <a:gd name="connsiteX10-217" fmla="*/ 60 w 10000"/>
                <a:gd name="connsiteY10-218" fmla="*/ 2884 h 10023"/>
                <a:gd name="connsiteX11-219" fmla="*/ 43 w 10000"/>
                <a:gd name="connsiteY11-220" fmla="*/ 2901 h 10023"/>
                <a:gd name="connsiteX12-221" fmla="*/ 10 w 10000"/>
                <a:gd name="connsiteY12-222" fmla="*/ 3159 h 10023"/>
                <a:gd name="connsiteX13-223" fmla="*/ 192 w 10000"/>
                <a:gd name="connsiteY13-224" fmla="*/ 3345 h 10023"/>
                <a:gd name="connsiteX14-225" fmla="*/ 243 w 10000"/>
                <a:gd name="connsiteY14-226" fmla="*/ 3363 h 10023"/>
                <a:gd name="connsiteX15-227" fmla="*/ 392 w 10000"/>
                <a:gd name="connsiteY15-228" fmla="*/ 3464 h 10023"/>
                <a:gd name="connsiteX16-229" fmla="*/ 541 w 10000"/>
                <a:gd name="connsiteY16-230" fmla="*/ 3585 h 10023"/>
                <a:gd name="connsiteX17-231" fmla="*/ 724 w 10000"/>
                <a:gd name="connsiteY17-232" fmla="*/ 4232 h 10023"/>
                <a:gd name="connsiteX18-233" fmla="*/ 691 w 10000"/>
                <a:gd name="connsiteY18-234" fmla="*/ 4488 h 10023"/>
                <a:gd name="connsiteX19-235" fmla="*/ 640 w 10000"/>
                <a:gd name="connsiteY19-236" fmla="*/ 4711 h 10023"/>
                <a:gd name="connsiteX20-237" fmla="*/ 823 w 10000"/>
                <a:gd name="connsiteY20-238" fmla="*/ 4882 h 10023"/>
                <a:gd name="connsiteX21-239" fmla="*/ 1005 w 10000"/>
                <a:gd name="connsiteY21-240" fmla="*/ 4967 h 10023"/>
                <a:gd name="connsiteX22-241" fmla="*/ 790 w 10000"/>
                <a:gd name="connsiteY22-242" fmla="*/ 5360 h 10023"/>
                <a:gd name="connsiteX23-243" fmla="*/ 790 w 10000"/>
                <a:gd name="connsiteY23-244" fmla="*/ 5411 h 10023"/>
                <a:gd name="connsiteX24-245" fmla="*/ 906 w 10000"/>
                <a:gd name="connsiteY24-246" fmla="*/ 5804 h 10023"/>
                <a:gd name="connsiteX25-247" fmla="*/ 906 w 10000"/>
                <a:gd name="connsiteY25-248" fmla="*/ 5820 h 10023"/>
                <a:gd name="connsiteX26-249" fmla="*/ 906 w 10000"/>
                <a:gd name="connsiteY26-250" fmla="*/ 5854 h 10023"/>
                <a:gd name="connsiteX27-251" fmla="*/ 1022 w 10000"/>
                <a:gd name="connsiteY27-252" fmla="*/ 6400 h 10023"/>
                <a:gd name="connsiteX28-253" fmla="*/ 1122 w 10000"/>
                <a:gd name="connsiteY28-254" fmla="*/ 7494 h 10023"/>
                <a:gd name="connsiteX29-255" fmla="*/ 2151 w 10000"/>
                <a:gd name="connsiteY29-256" fmla="*/ 7732 h 10023"/>
                <a:gd name="connsiteX30-257" fmla="*/ 2731 w 10000"/>
                <a:gd name="connsiteY30-258" fmla="*/ 7664 h 10023"/>
                <a:gd name="connsiteX31-259" fmla="*/ 2748 w 10000"/>
                <a:gd name="connsiteY31-260" fmla="*/ 7664 h 10023"/>
                <a:gd name="connsiteX32-261" fmla="*/ 2764 w 10000"/>
                <a:gd name="connsiteY32-262" fmla="*/ 7664 h 10023"/>
                <a:gd name="connsiteX33-263" fmla="*/ 2865 w 10000"/>
                <a:gd name="connsiteY33-264" fmla="*/ 7647 h 10023"/>
                <a:gd name="connsiteX34-265" fmla="*/ 3445 w 10000"/>
                <a:gd name="connsiteY34-266" fmla="*/ 7937 h 10023"/>
                <a:gd name="connsiteX35-267" fmla="*/ 3660 w 10000"/>
                <a:gd name="connsiteY35-268" fmla="*/ 8296 h 10023"/>
                <a:gd name="connsiteX36-269" fmla="*/ 3677 w 10000"/>
                <a:gd name="connsiteY36-270" fmla="*/ 8312 h 10023"/>
                <a:gd name="connsiteX37-271" fmla="*/ 4406 w 10000"/>
                <a:gd name="connsiteY37-272" fmla="*/ 9919 h 10023"/>
                <a:gd name="connsiteX38-273" fmla="*/ 7548 w 10000"/>
                <a:gd name="connsiteY38-274" fmla="*/ 9414 h 10023"/>
                <a:gd name="connsiteX39-275" fmla="*/ 7843 w 10000"/>
                <a:gd name="connsiteY39-276" fmla="*/ 5786 h 10023"/>
                <a:gd name="connsiteX40-277" fmla="*/ 7859 w 10000"/>
                <a:gd name="connsiteY40-278" fmla="*/ 5753 h 10023"/>
                <a:gd name="connsiteX41-279" fmla="*/ 7876 w 10000"/>
                <a:gd name="connsiteY41-280" fmla="*/ 5735 h 10023"/>
                <a:gd name="connsiteX42-281" fmla="*/ 9319 w 10000"/>
                <a:gd name="connsiteY42-282" fmla="*/ 3788 h 10023"/>
                <a:gd name="connsiteX43-283" fmla="*/ 9319 w 10000"/>
                <a:gd name="connsiteY43-284" fmla="*/ 3772 h 10023"/>
                <a:gd name="connsiteX44-285" fmla="*/ 10000 w 10000"/>
                <a:gd name="connsiteY44-286" fmla="*/ 1690 h 10023"/>
                <a:gd name="connsiteX45-287" fmla="*/ 10000 w 10000"/>
                <a:gd name="connsiteY45-288" fmla="*/ 1451 h 10023"/>
                <a:gd name="connsiteX46-289" fmla="*/ 9785 w 10000"/>
                <a:gd name="connsiteY46-290" fmla="*/ 0 h 10023"/>
                <a:gd name="connsiteX47-291" fmla="*/ 1935 w 10000"/>
                <a:gd name="connsiteY47-292" fmla="*/ 0 h 10023"/>
                <a:gd name="connsiteX48-293" fmla="*/ 1835 w 10000"/>
                <a:gd name="connsiteY48-294" fmla="*/ 187 h 10023"/>
                <a:gd name="connsiteX0-295" fmla="*/ 1835 w 10000"/>
                <a:gd name="connsiteY0-296" fmla="*/ 187 h 10023"/>
                <a:gd name="connsiteX1-297" fmla="*/ 1686 w 10000"/>
                <a:gd name="connsiteY1-298" fmla="*/ 989 h 10023"/>
                <a:gd name="connsiteX2-299" fmla="*/ 1686 w 10000"/>
                <a:gd name="connsiteY2-300" fmla="*/ 1008 h 10023"/>
                <a:gd name="connsiteX3-301" fmla="*/ 1686 w 10000"/>
                <a:gd name="connsiteY3-302" fmla="*/ 1024 h 10023"/>
                <a:gd name="connsiteX4-303" fmla="*/ 1686 w 10000"/>
                <a:gd name="connsiteY4-304" fmla="*/ 1075 h 10023"/>
                <a:gd name="connsiteX5-305" fmla="*/ 1487 w 10000"/>
                <a:gd name="connsiteY5-306" fmla="*/ 1503 h 10023"/>
                <a:gd name="connsiteX6-307" fmla="*/ 1371 w 10000"/>
                <a:gd name="connsiteY6-308" fmla="*/ 1638 h 10023"/>
                <a:gd name="connsiteX7-309" fmla="*/ 972 w 10000"/>
                <a:gd name="connsiteY7-310" fmla="*/ 1946 h 10023"/>
                <a:gd name="connsiteX8-311" fmla="*/ 939 w 10000"/>
                <a:gd name="connsiteY8-312" fmla="*/ 1963 h 10023"/>
                <a:gd name="connsiteX9-313" fmla="*/ 60 w 10000"/>
                <a:gd name="connsiteY9-314" fmla="*/ 2851 h 10023"/>
                <a:gd name="connsiteX10-315" fmla="*/ 60 w 10000"/>
                <a:gd name="connsiteY10-316" fmla="*/ 2884 h 10023"/>
                <a:gd name="connsiteX11-317" fmla="*/ 43 w 10000"/>
                <a:gd name="connsiteY11-318" fmla="*/ 2901 h 10023"/>
                <a:gd name="connsiteX12-319" fmla="*/ 10 w 10000"/>
                <a:gd name="connsiteY12-320" fmla="*/ 3159 h 10023"/>
                <a:gd name="connsiteX13-321" fmla="*/ 192 w 10000"/>
                <a:gd name="connsiteY13-322" fmla="*/ 3345 h 10023"/>
                <a:gd name="connsiteX14-323" fmla="*/ 243 w 10000"/>
                <a:gd name="connsiteY14-324" fmla="*/ 3363 h 10023"/>
                <a:gd name="connsiteX15-325" fmla="*/ 392 w 10000"/>
                <a:gd name="connsiteY15-326" fmla="*/ 3464 h 10023"/>
                <a:gd name="connsiteX16-327" fmla="*/ 541 w 10000"/>
                <a:gd name="connsiteY16-328" fmla="*/ 3585 h 10023"/>
                <a:gd name="connsiteX17-329" fmla="*/ 724 w 10000"/>
                <a:gd name="connsiteY17-330" fmla="*/ 4232 h 10023"/>
                <a:gd name="connsiteX18-331" fmla="*/ 691 w 10000"/>
                <a:gd name="connsiteY18-332" fmla="*/ 4488 h 10023"/>
                <a:gd name="connsiteX19-333" fmla="*/ 640 w 10000"/>
                <a:gd name="connsiteY19-334" fmla="*/ 4711 h 10023"/>
                <a:gd name="connsiteX20-335" fmla="*/ 823 w 10000"/>
                <a:gd name="connsiteY20-336" fmla="*/ 4882 h 10023"/>
                <a:gd name="connsiteX21-337" fmla="*/ 1005 w 10000"/>
                <a:gd name="connsiteY21-338" fmla="*/ 4967 h 10023"/>
                <a:gd name="connsiteX22-339" fmla="*/ 790 w 10000"/>
                <a:gd name="connsiteY22-340" fmla="*/ 5360 h 10023"/>
                <a:gd name="connsiteX23-341" fmla="*/ 790 w 10000"/>
                <a:gd name="connsiteY23-342" fmla="*/ 5411 h 10023"/>
                <a:gd name="connsiteX24-343" fmla="*/ 906 w 10000"/>
                <a:gd name="connsiteY24-344" fmla="*/ 5804 h 10023"/>
                <a:gd name="connsiteX25-345" fmla="*/ 906 w 10000"/>
                <a:gd name="connsiteY25-346" fmla="*/ 5820 h 10023"/>
                <a:gd name="connsiteX26-347" fmla="*/ 906 w 10000"/>
                <a:gd name="connsiteY26-348" fmla="*/ 5854 h 10023"/>
                <a:gd name="connsiteX27-349" fmla="*/ 1022 w 10000"/>
                <a:gd name="connsiteY27-350" fmla="*/ 6400 h 10023"/>
                <a:gd name="connsiteX28-351" fmla="*/ 1122 w 10000"/>
                <a:gd name="connsiteY28-352" fmla="*/ 7494 h 10023"/>
                <a:gd name="connsiteX29-353" fmla="*/ 2151 w 10000"/>
                <a:gd name="connsiteY29-354" fmla="*/ 7732 h 10023"/>
                <a:gd name="connsiteX30-355" fmla="*/ 2731 w 10000"/>
                <a:gd name="connsiteY30-356" fmla="*/ 7664 h 10023"/>
                <a:gd name="connsiteX31-357" fmla="*/ 2748 w 10000"/>
                <a:gd name="connsiteY31-358" fmla="*/ 7664 h 10023"/>
                <a:gd name="connsiteX32-359" fmla="*/ 2764 w 10000"/>
                <a:gd name="connsiteY32-360" fmla="*/ 7664 h 10023"/>
                <a:gd name="connsiteX33-361" fmla="*/ 2865 w 10000"/>
                <a:gd name="connsiteY33-362" fmla="*/ 7647 h 10023"/>
                <a:gd name="connsiteX34-363" fmla="*/ 3445 w 10000"/>
                <a:gd name="connsiteY34-364" fmla="*/ 7937 h 10023"/>
                <a:gd name="connsiteX35-365" fmla="*/ 3660 w 10000"/>
                <a:gd name="connsiteY35-366" fmla="*/ 8296 h 10023"/>
                <a:gd name="connsiteX36-367" fmla="*/ 3677 w 10000"/>
                <a:gd name="connsiteY36-368" fmla="*/ 8312 h 10023"/>
                <a:gd name="connsiteX37-369" fmla="*/ 4406 w 10000"/>
                <a:gd name="connsiteY37-370" fmla="*/ 9919 h 10023"/>
                <a:gd name="connsiteX38-371" fmla="*/ 7548 w 10000"/>
                <a:gd name="connsiteY38-372" fmla="*/ 9414 h 10023"/>
                <a:gd name="connsiteX39-373" fmla="*/ 7843 w 10000"/>
                <a:gd name="connsiteY39-374" fmla="*/ 5786 h 10023"/>
                <a:gd name="connsiteX40-375" fmla="*/ 7859 w 10000"/>
                <a:gd name="connsiteY40-376" fmla="*/ 5753 h 10023"/>
                <a:gd name="connsiteX41-377" fmla="*/ 7947 w 10000"/>
                <a:gd name="connsiteY41-378" fmla="*/ 6029 h 10023"/>
                <a:gd name="connsiteX42-379" fmla="*/ 9319 w 10000"/>
                <a:gd name="connsiteY42-380" fmla="*/ 3788 h 10023"/>
                <a:gd name="connsiteX43-381" fmla="*/ 9319 w 10000"/>
                <a:gd name="connsiteY43-382" fmla="*/ 3772 h 10023"/>
                <a:gd name="connsiteX44-383" fmla="*/ 10000 w 10000"/>
                <a:gd name="connsiteY44-384" fmla="*/ 1690 h 10023"/>
                <a:gd name="connsiteX45-385" fmla="*/ 10000 w 10000"/>
                <a:gd name="connsiteY45-386" fmla="*/ 1451 h 10023"/>
                <a:gd name="connsiteX46-387" fmla="*/ 9785 w 10000"/>
                <a:gd name="connsiteY46-388" fmla="*/ 0 h 10023"/>
                <a:gd name="connsiteX47-389" fmla="*/ 1935 w 10000"/>
                <a:gd name="connsiteY47-390" fmla="*/ 0 h 10023"/>
                <a:gd name="connsiteX48-391" fmla="*/ 1835 w 10000"/>
                <a:gd name="connsiteY48-392" fmla="*/ 187 h 10023"/>
                <a:gd name="connsiteX0-393" fmla="*/ 1835 w 10000"/>
                <a:gd name="connsiteY0-394" fmla="*/ 187 h 10023"/>
                <a:gd name="connsiteX1-395" fmla="*/ 1686 w 10000"/>
                <a:gd name="connsiteY1-396" fmla="*/ 989 h 10023"/>
                <a:gd name="connsiteX2-397" fmla="*/ 1686 w 10000"/>
                <a:gd name="connsiteY2-398" fmla="*/ 1008 h 10023"/>
                <a:gd name="connsiteX3-399" fmla="*/ 1686 w 10000"/>
                <a:gd name="connsiteY3-400" fmla="*/ 1024 h 10023"/>
                <a:gd name="connsiteX4-401" fmla="*/ 1686 w 10000"/>
                <a:gd name="connsiteY4-402" fmla="*/ 1075 h 10023"/>
                <a:gd name="connsiteX5-403" fmla="*/ 1487 w 10000"/>
                <a:gd name="connsiteY5-404" fmla="*/ 1503 h 10023"/>
                <a:gd name="connsiteX6-405" fmla="*/ 1371 w 10000"/>
                <a:gd name="connsiteY6-406" fmla="*/ 1638 h 10023"/>
                <a:gd name="connsiteX7-407" fmla="*/ 972 w 10000"/>
                <a:gd name="connsiteY7-408" fmla="*/ 1946 h 10023"/>
                <a:gd name="connsiteX8-409" fmla="*/ 939 w 10000"/>
                <a:gd name="connsiteY8-410" fmla="*/ 1963 h 10023"/>
                <a:gd name="connsiteX9-411" fmla="*/ 60 w 10000"/>
                <a:gd name="connsiteY9-412" fmla="*/ 2851 h 10023"/>
                <a:gd name="connsiteX10-413" fmla="*/ 60 w 10000"/>
                <a:gd name="connsiteY10-414" fmla="*/ 2884 h 10023"/>
                <a:gd name="connsiteX11-415" fmla="*/ 43 w 10000"/>
                <a:gd name="connsiteY11-416" fmla="*/ 2901 h 10023"/>
                <a:gd name="connsiteX12-417" fmla="*/ 10 w 10000"/>
                <a:gd name="connsiteY12-418" fmla="*/ 3159 h 10023"/>
                <a:gd name="connsiteX13-419" fmla="*/ 192 w 10000"/>
                <a:gd name="connsiteY13-420" fmla="*/ 3345 h 10023"/>
                <a:gd name="connsiteX14-421" fmla="*/ 243 w 10000"/>
                <a:gd name="connsiteY14-422" fmla="*/ 3363 h 10023"/>
                <a:gd name="connsiteX15-423" fmla="*/ 392 w 10000"/>
                <a:gd name="connsiteY15-424" fmla="*/ 3464 h 10023"/>
                <a:gd name="connsiteX16-425" fmla="*/ 541 w 10000"/>
                <a:gd name="connsiteY16-426" fmla="*/ 3585 h 10023"/>
                <a:gd name="connsiteX17-427" fmla="*/ 724 w 10000"/>
                <a:gd name="connsiteY17-428" fmla="*/ 4232 h 10023"/>
                <a:gd name="connsiteX18-429" fmla="*/ 691 w 10000"/>
                <a:gd name="connsiteY18-430" fmla="*/ 4488 h 10023"/>
                <a:gd name="connsiteX19-431" fmla="*/ 640 w 10000"/>
                <a:gd name="connsiteY19-432" fmla="*/ 4711 h 10023"/>
                <a:gd name="connsiteX20-433" fmla="*/ 823 w 10000"/>
                <a:gd name="connsiteY20-434" fmla="*/ 4882 h 10023"/>
                <a:gd name="connsiteX21-435" fmla="*/ 1005 w 10000"/>
                <a:gd name="connsiteY21-436" fmla="*/ 4967 h 10023"/>
                <a:gd name="connsiteX22-437" fmla="*/ 790 w 10000"/>
                <a:gd name="connsiteY22-438" fmla="*/ 5360 h 10023"/>
                <a:gd name="connsiteX23-439" fmla="*/ 790 w 10000"/>
                <a:gd name="connsiteY23-440" fmla="*/ 5411 h 10023"/>
                <a:gd name="connsiteX24-441" fmla="*/ 906 w 10000"/>
                <a:gd name="connsiteY24-442" fmla="*/ 5804 h 10023"/>
                <a:gd name="connsiteX25-443" fmla="*/ 906 w 10000"/>
                <a:gd name="connsiteY25-444" fmla="*/ 5820 h 10023"/>
                <a:gd name="connsiteX26-445" fmla="*/ 906 w 10000"/>
                <a:gd name="connsiteY26-446" fmla="*/ 5854 h 10023"/>
                <a:gd name="connsiteX27-447" fmla="*/ 1022 w 10000"/>
                <a:gd name="connsiteY27-448" fmla="*/ 6400 h 10023"/>
                <a:gd name="connsiteX28-449" fmla="*/ 1122 w 10000"/>
                <a:gd name="connsiteY28-450" fmla="*/ 7494 h 10023"/>
                <a:gd name="connsiteX29-451" fmla="*/ 2151 w 10000"/>
                <a:gd name="connsiteY29-452" fmla="*/ 7732 h 10023"/>
                <a:gd name="connsiteX30-453" fmla="*/ 2731 w 10000"/>
                <a:gd name="connsiteY30-454" fmla="*/ 7664 h 10023"/>
                <a:gd name="connsiteX31-455" fmla="*/ 2748 w 10000"/>
                <a:gd name="connsiteY31-456" fmla="*/ 7664 h 10023"/>
                <a:gd name="connsiteX32-457" fmla="*/ 2764 w 10000"/>
                <a:gd name="connsiteY32-458" fmla="*/ 7664 h 10023"/>
                <a:gd name="connsiteX33-459" fmla="*/ 2865 w 10000"/>
                <a:gd name="connsiteY33-460" fmla="*/ 7647 h 10023"/>
                <a:gd name="connsiteX34-461" fmla="*/ 3445 w 10000"/>
                <a:gd name="connsiteY34-462" fmla="*/ 7937 h 10023"/>
                <a:gd name="connsiteX35-463" fmla="*/ 3660 w 10000"/>
                <a:gd name="connsiteY35-464" fmla="*/ 8296 h 10023"/>
                <a:gd name="connsiteX36-465" fmla="*/ 3677 w 10000"/>
                <a:gd name="connsiteY36-466" fmla="*/ 8312 h 10023"/>
                <a:gd name="connsiteX37-467" fmla="*/ 4406 w 10000"/>
                <a:gd name="connsiteY37-468" fmla="*/ 9919 h 10023"/>
                <a:gd name="connsiteX38-469" fmla="*/ 7548 w 10000"/>
                <a:gd name="connsiteY38-470" fmla="*/ 9414 h 10023"/>
                <a:gd name="connsiteX39-471" fmla="*/ 7843 w 10000"/>
                <a:gd name="connsiteY39-472" fmla="*/ 5786 h 10023"/>
                <a:gd name="connsiteX40-473" fmla="*/ 7859 w 10000"/>
                <a:gd name="connsiteY40-474" fmla="*/ 5753 h 10023"/>
                <a:gd name="connsiteX41-475" fmla="*/ 9319 w 10000"/>
                <a:gd name="connsiteY41-476" fmla="*/ 3788 h 10023"/>
                <a:gd name="connsiteX42-477" fmla="*/ 9319 w 10000"/>
                <a:gd name="connsiteY42-478" fmla="*/ 3772 h 10023"/>
                <a:gd name="connsiteX43-479" fmla="*/ 10000 w 10000"/>
                <a:gd name="connsiteY43-480" fmla="*/ 1690 h 10023"/>
                <a:gd name="connsiteX44-481" fmla="*/ 10000 w 10000"/>
                <a:gd name="connsiteY44-482" fmla="*/ 1451 h 10023"/>
                <a:gd name="connsiteX45-483" fmla="*/ 9785 w 10000"/>
                <a:gd name="connsiteY45-484" fmla="*/ 0 h 10023"/>
                <a:gd name="connsiteX46-485" fmla="*/ 1935 w 10000"/>
                <a:gd name="connsiteY46-486" fmla="*/ 0 h 10023"/>
                <a:gd name="connsiteX47-487" fmla="*/ 1835 w 10000"/>
                <a:gd name="connsiteY47-488" fmla="*/ 187 h 10023"/>
                <a:gd name="connsiteX0-489" fmla="*/ 1835 w 10000"/>
                <a:gd name="connsiteY0-490" fmla="*/ 187 h 10023"/>
                <a:gd name="connsiteX1-491" fmla="*/ 1686 w 10000"/>
                <a:gd name="connsiteY1-492" fmla="*/ 989 h 10023"/>
                <a:gd name="connsiteX2-493" fmla="*/ 1686 w 10000"/>
                <a:gd name="connsiteY2-494" fmla="*/ 1008 h 10023"/>
                <a:gd name="connsiteX3-495" fmla="*/ 1686 w 10000"/>
                <a:gd name="connsiteY3-496" fmla="*/ 1024 h 10023"/>
                <a:gd name="connsiteX4-497" fmla="*/ 1686 w 10000"/>
                <a:gd name="connsiteY4-498" fmla="*/ 1075 h 10023"/>
                <a:gd name="connsiteX5-499" fmla="*/ 1487 w 10000"/>
                <a:gd name="connsiteY5-500" fmla="*/ 1503 h 10023"/>
                <a:gd name="connsiteX6-501" fmla="*/ 1371 w 10000"/>
                <a:gd name="connsiteY6-502" fmla="*/ 1638 h 10023"/>
                <a:gd name="connsiteX7-503" fmla="*/ 972 w 10000"/>
                <a:gd name="connsiteY7-504" fmla="*/ 1946 h 10023"/>
                <a:gd name="connsiteX8-505" fmla="*/ 939 w 10000"/>
                <a:gd name="connsiteY8-506" fmla="*/ 1963 h 10023"/>
                <a:gd name="connsiteX9-507" fmla="*/ 60 w 10000"/>
                <a:gd name="connsiteY9-508" fmla="*/ 2851 h 10023"/>
                <a:gd name="connsiteX10-509" fmla="*/ 60 w 10000"/>
                <a:gd name="connsiteY10-510" fmla="*/ 2884 h 10023"/>
                <a:gd name="connsiteX11-511" fmla="*/ 43 w 10000"/>
                <a:gd name="connsiteY11-512" fmla="*/ 2901 h 10023"/>
                <a:gd name="connsiteX12-513" fmla="*/ 10 w 10000"/>
                <a:gd name="connsiteY12-514" fmla="*/ 3159 h 10023"/>
                <a:gd name="connsiteX13-515" fmla="*/ 192 w 10000"/>
                <a:gd name="connsiteY13-516" fmla="*/ 3345 h 10023"/>
                <a:gd name="connsiteX14-517" fmla="*/ 243 w 10000"/>
                <a:gd name="connsiteY14-518" fmla="*/ 3363 h 10023"/>
                <a:gd name="connsiteX15-519" fmla="*/ 392 w 10000"/>
                <a:gd name="connsiteY15-520" fmla="*/ 3464 h 10023"/>
                <a:gd name="connsiteX16-521" fmla="*/ 541 w 10000"/>
                <a:gd name="connsiteY16-522" fmla="*/ 3585 h 10023"/>
                <a:gd name="connsiteX17-523" fmla="*/ 724 w 10000"/>
                <a:gd name="connsiteY17-524" fmla="*/ 4232 h 10023"/>
                <a:gd name="connsiteX18-525" fmla="*/ 691 w 10000"/>
                <a:gd name="connsiteY18-526" fmla="*/ 4488 h 10023"/>
                <a:gd name="connsiteX19-527" fmla="*/ 640 w 10000"/>
                <a:gd name="connsiteY19-528" fmla="*/ 4711 h 10023"/>
                <a:gd name="connsiteX20-529" fmla="*/ 823 w 10000"/>
                <a:gd name="connsiteY20-530" fmla="*/ 4882 h 10023"/>
                <a:gd name="connsiteX21-531" fmla="*/ 1005 w 10000"/>
                <a:gd name="connsiteY21-532" fmla="*/ 4967 h 10023"/>
                <a:gd name="connsiteX22-533" fmla="*/ 790 w 10000"/>
                <a:gd name="connsiteY22-534" fmla="*/ 5360 h 10023"/>
                <a:gd name="connsiteX23-535" fmla="*/ 790 w 10000"/>
                <a:gd name="connsiteY23-536" fmla="*/ 5411 h 10023"/>
                <a:gd name="connsiteX24-537" fmla="*/ 906 w 10000"/>
                <a:gd name="connsiteY24-538" fmla="*/ 5804 h 10023"/>
                <a:gd name="connsiteX25-539" fmla="*/ 906 w 10000"/>
                <a:gd name="connsiteY25-540" fmla="*/ 5820 h 10023"/>
                <a:gd name="connsiteX26-541" fmla="*/ 906 w 10000"/>
                <a:gd name="connsiteY26-542" fmla="*/ 5854 h 10023"/>
                <a:gd name="connsiteX27-543" fmla="*/ 1022 w 10000"/>
                <a:gd name="connsiteY27-544" fmla="*/ 6400 h 10023"/>
                <a:gd name="connsiteX28-545" fmla="*/ 1122 w 10000"/>
                <a:gd name="connsiteY28-546" fmla="*/ 7494 h 10023"/>
                <a:gd name="connsiteX29-547" fmla="*/ 2151 w 10000"/>
                <a:gd name="connsiteY29-548" fmla="*/ 7732 h 10023"/>
                <a:gd name="connsiteX30-549" fmla="*/ 2731 w 10000"/>
                <a:gd name="connsiteY30-550" fmla="*/ 7664 h 10023"/>
                <a:gd name="connsiteX31-551" fmla="*/ 2748 w 10000"/>
                <a:gd name="connsiteY31-552" fmla="*/ 7664 h 10023"/>
                <a:gd name="connsiteX32-553" fmla="*/ 2764 w 10000"/>
                <a:gd name="connsiteY32-554" fmla="*/ 7664 h 10023"/>
                <a:gd name="connsiteX33-555" fmla="*/ 2865 w 10000"/>
                <a:gd name="connsiteY33-556" fmla="*/ 7647 h 10023"/>
                <a:gd name="connsiteX34-557" fmla="*/ 3445 w 10000"/>
                <a:gd name="connsiteY34-558" fmla="*/ 7937 h 10023"/>
                <a:gd name="connsiteX35-559" fmla="*/ 3660 w 10000"/>
                <a:gd name="connsiteY35-560" fmla="*/ 8296 h 10023"/>
                <a:gd name="connsiteX36-561" fmla="*/ 3677 w 10000"/>
                <a:gd name="connsiteY36-562" fmla="*/ 8312 h 10023"/>
                <a:gd name="connsiteX37-563" fmla="*/ 4406 w 10000"/>
                <a:gd name="connsiteY37-564" fmla="*/ 9919 h 10023"/>
                <a:gd name="connsiteX38-565" fmla="*/ 7548 w 10000"/>
                <a:gd name="connsiteY38-566" fmla="*/ 9414 h 10023"/>
                <a:gd name="connsiteX39-567" fmla="*/ 7843 w 10000"/>
                <a:gd name="connsiteY39-568" fmla="*/ 5786 h 10023"/>
                <a:gd name="connsiteX40-569" fmla="*/ 7910 w 10000"/>
                <a:gd name="connsiteY40-570" fmla="*/ 6094 h 10023"/>
                <a:gd name="connsiteX41-571" fmla="*/ 9319 w 10000"/>
                <a:gd name="connsiteY41-572" fmla="*/ 3788 h 10023"/>
                <a:gd name="connsiteX42-573" fmla="*/ 9319 w 10000"/>
                <a:gd name="connsiteY42-574" fmla="*/ 3772 h 10023"/>
                <a:gd name="connsiteX43-575" fmla="*/ 10000 w 10000"/>
                <a:gd name="connsiteY43-576" fmla="*/ 1690 h 10023"/>
                <a:gd name="connsiteX44-577" fmla="*/ 10000 w 10000"/>
                <a:gd name="connsiteY44-578" fmla="*/ 1451 h 10023"/>
                <a:gd name="connsiteX45-579" fmla="*/ 9785 w 10000"/>
                <a:gd name="connsiteY45-580" fmla="*/ 0 h 10023"/>
                <a:gd name="connsiteX46-581" fmla="*/ 1935 w 10000"/>
                <a:gd name="connsiteY46-582" fmla="*/ 0 h 10023"/>
                <a:gd name="connsiteX47-583" fmla="*/ 1835 w 10000"/>
                <a:gd name="connsiteY47-584" fmla="*/ 187 h 10023"/>
                <a:gd name="connsiteX0-585" fmla="*/ 1835 w 10000"/>
                <a:gd name="connsiteY0-586" fmla="*/ 187 h 10023"/>
                <a:gd name="connsiteX1-587" fmla="*/ 1686 w 10000"/>
                <a:gd name="connsiteY1-588" fmla="*/ 989 h 10023"/>
                <a:gd name="connsiteX2-589" fmla="*/ 1686 w 10000"/>
                <a:gd name="connsiteY2-590" fmla="*/ 1008 h 10023"/>
                <a:gd name="connsiteX3-591" fmla="*/ 1686 w 10000"/>
                <a:gd name="connsiteY3-592" fmla="*/ 1024 h 10023"/>
                <a:gd name="connsiteX4-593" fmla="*/ 1686 w 10000"/>
                <a:gd name="connsiteY4-594" fmla="*/ 1075 h 10023"/>
                <a:gd name="connsiteX5-595" fmla="*/ 1487 w 10000"/>
                <a:gd name="connsiteY5-596" fmla="*/ 1503 h 10023"/>
                <a:gd name="connsiteX6-597" fmla="*/ 1371 w 10000"/>
                <a:gd name="connsiteY6-598" fmla="*/ 1638 h 10023"/>
                <a:gd name="connsiteX7-599" fmla="*/ 972 w 10000"/>
                <a:gd name="connsiteY7-600" fmla="*/ 1946 h 10023"/>
                <a:gd name="connsiteX8-601" fmla="*/ 939 w 10000"/>
                <a:gd name="connsiteY8-602" fmla="*/ 1963 h 10023"/>
                <a:gd name="connsiteX9-603" fmla="*/ 60 w 10000"/>
                <a:gd name="connsiteY9-604" fmla="*/ 2851 h 10023"/>
                <a:gd name="connsiteX10-605" fmla="*/ 60 w 10000"/>
                <a:gd name="connsiteY10-606" fmla="*/ 2884 h 10023"/>
                <a:gd name="connsiteX11-607" fmla="*/ 43 w 10000"/>
                <a:gd name="connsiteY11-608" fmla="*/ 2901 h 10023"/>
                <a:gd name="connsiteX12-609" fmla="*/ 10 w 10000"/>
                <a:gd name="connsiteY12-610" fmla="*/ 3159 h 10023"/>
                <a:gd name="connsiteX13-611" fmla="*/ 192 w 10000"/>
                <a:gd name="connsiteY13-612" fmla="*/ 3345 h 10023"/>
                <a:gd name="connsiteX14-613" fmla="*/ 243 w 10000"/>
                <a:gd name="connsiteY14-614" fmla="*/ 3363 h 10023"/>
                <a:gd name="connsiteX15-615" fmla="*/ 392 w 10000"/>
                <a:gd name="connsiteY15-616" fmla="*/ 3464 h 10023"/>
                <a:gd name="connsiteX16-617" fmla="*/ 541 w 10000"/>
                <a:gd name="connsiteY16-618" fmla="*/ 3585 h 10023"/>
                <a:gd name="connsiteX17-619" fmla="*/ 724 w 10000"/>
                <a:gd name="connsiteY17-620" fmla="*/ 4232 h 10023"/>
                <a:gd name="connsiteX18-621" fmla="*/ 691 w 10000"/>
                <a:gd name="connsiteY18-622" fmla="*/ 4488 h 10023"/>
                <a:gd name="connsiteX19-623" fmla="*/ 640 w 10000"/>
                <a:gd name="connsiteY19-624" fmla="*/ 4711 h 10023"/>
                <a:gd name="connsiteX20-625" fmla="*/ 823 w 10000"/>
                <a:gd name="connsiteY20-626" fmla="*/ 4882 h 10023"/>
                <a:gd name="connsiteX21-627" fmla="*/ 1005 w 10000"/>
                <a:gd name="connsiteY21-628" fmla="*/ 4967 h 10023"/>
                <a:gd name="connsiteX22-629" fmla="*/ 790 w 10000"/>
                <a:gd name="connsiteY22-630" fmla="*/ 5360 h 10023"/>
                <a:gd name="connsiteX23-631" fmla="*/ 790 w 10000"/>
                <a:gd name="connsiteY23-632" fmla="*/ 5411 h 10023"/>
                <a:gd name="connsiteX24-633" fmla="*/ 906 w 10000"/>
                <a:gd name="connsiteY24-634" fmla="*/ 5804 h 10023"/>
                <a:gd name="connsiteX25-635" fmla="*/ 906 w 10000"/>
                <a:gd name="connsiteY25-636" fmla="*/ 5820 h 10023"/>
                <a:gd name="connsiteX26-637" fmla="*/ 906 w 10000"/>
                <a:gd name="connsiteY26-638" fmla="*/ 5854 h 10023"/>
                <a:gd name="connsiteX27-639" fmla="*/ 1022 w 10000"/>
                <a:gd name="connsiteY27-640" fmla="*/ 6400 h 10023"/>
                <a:gd name="connsiteX28-641" fmla="*/ 1122 w 10000"/>
                <a:gd name="connsiteY28-642" fmla="*/ 7494 h 10023"/>
                <a:gd name="connsiteX29-643" fmla="*/ 2151 w 10000"/>
                <a:gd name="connsiteY29-644" fmla="*/ 7732 h 10023"/>
                <a:gd name="connsiteX30-645" fmla="*/ 2731 w 10000"/>
                <a:gd name="connsiteY30-646" fmla="*/ 7664 h 10023"/>
                <a:gd name="connsiteX31-647" fmla="*/ 2748 w 10000"/>
                <a:gd name="connsiteY31-648" fmla="*/ 7664 h 10023"/>
                <a:gd name="connsiteX32-649" fmla="*/ 2764 w 10000"/>
                <a:gd name="connsiteY32-650" fmla="*/ 7664 h 10023"/>
                <a:gd name="connsiteX33-651" fmla="*/ 2865 w 10000"/>
                <a:gd name="connsiteY33-652" fmla="*/ 7647 h 10023"/>
                <a:gd name="connsiteX34-653" fmla="*/ 3445 w 10000"/>
                <a:gd name="connsiteY34-654" fmla="*/ 7937 h 10023"/>
                <a:gd name="connsiteX35-655" fmla="*/ 3660 w 10000"/>
                <a:gd name="connsiteY35-656" fmla="*/ 8296 h 10023"/>
                <a:gd name="connsiteX36-657" fmla="*/ 3677 w 10000"/>
                <a:gd name="connsiteY36-658" fmla="*/ 8312 h 10023"/>
                <a:gd name="connsiteX37-659" fmla="*/ 4406 w 10000"/>
                <a:gd name="connsiteY37-660" fmla="*/ 9919 h 10023"/>
                <a:gd name="connsiteX38-661" fmla="*/ 7548 w 10000"/>
                <a:gd name="connsiteY38-662" fmla="*/ 9414 h 10023"/>
                <a:gd name="connsiteX39-663" fmla="*/ 7843 w 10000"/>
                <a:gd name="connsiteY39-664" fmla="*/ 5786 h 10023"/>
                <a:gd name="connsiteX40-665" fmla="*/ 9319 w 10000"/>
                <a:gd name="connsiteY40-666" fmla="*/ 3788 h 10023"/>
                <a:gd name="connsiteX41-667" fmla="*/ 9319 w 10000"/>
                <a:gd name="connsiteY41-668" fmla="*/ 3772 h 10023"/>
                <a:gd name="connsiteX42-669" fmla="*/ 10000 w 10000"/>
                <a:gd name="connsiteY42-670" fmla="*/ 1690 h 10023"/>
                <a:gd name="connsiteX43-671" fmla="*/ 10000 w 10000"/>
                <a:gd name="connsiteY43-672" fmla="*/ 1451 h 10023"/>
                <a:gd name="connsiteX44-673" fmla="*/ 9785 w 10000"/>
                <a:gd name="connsiteY44-674" fmla="*/ 0 h 10023"/>
                <a:gd name="connsiteX45-675" fmla="*/ 1935 w 10000"/>
                <a:gd name="connsiteY45-676" fmla="*/ 0 h 10023"/>
                <a:gd name="connsiteX46-677" fmla="*/ 1835 w 10000"/>
                <a:gd name="connsiteY46-678" fmla="*/ 187 h 10023"/>
                <a:gd name="connsiteX0-679" fmla="*/ 1835 w 10000"/>
                <a:gd name="connsiteY0-680" fmla="*/ 187 h 10023"/>
                <a:gd name="connsiteX1-681" fmla="*/ 1686 w 10000"/>
                <a:gd name="connsiteY1-682" fmla="*/ 989 h 10023"/>
                <a:gd name="connsiteX2-683" fmla="*/ 1686 w 10000"/>
                <a:gd name="connsiteY2-684" fmla="*/ 1008 h 10023"/>
                <a:gd name="connsiteX3-685" fmla="*/ 1686 w 10000"/>
                <a:gd name="connsiteY3-686" fmla="*/ 1024 h 10023"/>
                <a:gd name="connsiteX4-687" fmla="*/ 1686 w 10000"/>
                <a:gd name="connsiteY4-688" fmla="*/ 1075 h 10023"/>
                <a:gd name="connsiteX5-689" fmla="*/ 1487 w 10000"/>
                <a:gd name="connsiteY5-690" fmla="*/ 1503 h 10023"/>
                <a:gd name="connsiteX6-691" fmla="*/ 1371 w 10000"/>
                <a:gd name="connsiteY6-692" fmla="*/ 1638 h 10023"/>
                <a:gd name="connsiteX7-693" fmla="*/ 972 w 10000"/>
                <a:gd name="connsiteY7-694" fmla="*/ 1946 h 10023"/>
                <a:gd name="connsiteX8-695" fmla="*/ 939 w 10000"/>
                <a:gd name="connsiteY8-696" fmla="*/ 1963 h 10023"/>
                <a:gd name="connsiteX9-697" fmla="*/ 60 w 10000"/>
                <a:gd name="connsiteY9-698" fmla="*/ 2851 h 10023"/>
                <a:gd name="connsiteX10-699" fmla="*/ 60 w 10000"/>
                <a:gd name="connsiteY10-700" fmla="*/ 2884 h 10023"/>
                <a:gd name="connsiteX11-701" fmla="*/ 43 w 10000"/>
                <a:gd name="connsiteY11-702" fmla="*/ 2901 h 10023"/>
                <a:gd name="connsiteX12-703" fmla="*/ 10 w 10000"/>
                <a:gd name="connsiteY12-704" fmla="*/ 3159 h 10023"/>
                <a:gd name="connsiteX13-705" fmla="*/ 192 w 10000"/>
                <a:gd name="connsiteY13-706" fmla="*/ 3345 h 10023"/>
                <a:gd name="connsiteX14-707" fmla="*/ 243 w 10000"/>
                <a:gd name="connsiteY14-708" fmla="*/ 3363 h 10023"/>
                <a:gd name="connsiteX15-709" fmla="*/ 392 w 10000"/>
                <a:gd name="connsiteY15-710" fmla="*/ 3464 h 10023"/>
                <a:gd name="connsiteX16-711" fmla="*/ 541 w 10000"/>
                <a:gd name="connsiteY16-712" fmla="*/ 3585 h 10023"/>
                <a:gd name="connsiteX17-713" fmla="*/ 724 w 10000"/>
                <a:gd name="connsiteY17-714" fmla="*/ 4232 h 10023"/>
                <a:gd name="connsiteX18-715" fmla="*/ 691 w 10000"/>
                <a:gd name="connsiteY18-716" fmla="*/ 4488 h 10023"/>
                <a:gd name="connsiteX19-717" fmla="*/ 640 w 10000"/>
                <a:gd name="connsiteY19-718" fmla="*/ 4711 h 10023"/>
                <a:gd name="connsiteX20-719" fmla="*/ 823 w 10000"/>
                <a:gd name="connsiteY20-720" fmla="*/ 4882 h 10023"/>
                <a:gd name="connsiteX21-721" fmla="*/ 1005 w 10000"/>
                <a:gd name="connsiteY21-722" fmla="*/ 4967 h 10023"/>
                <a:gd name="connsiteX22-723" fmla="*/ 790 w 10000"/>
                <a:gd name="connsiteY22-724" fmla="*/ 5360 h 10023"/>
                <a:gd name="connsiteX23-725" fmla="*/ 790 w 10000"/>
                <a:gd name="connsiteY23-726" fmla="*/ 5411 h 10023"/>
                <a:gd name="connsiteX24-727" fmla="*/ 906 w 10000"/>
                <a:gd name="connsiteY24-728" fmla="*/ 5804 h 10023"/>
                <a:gd name="connsiteX25-729" fmla="*/ 906 w 10000"/>
                <a:gd name="connsiteY25-730" fmla="*/ 5820 h 10023"/>
                <a:gd name="connsiteX26-731" fmla="*/ 906 w 10000"/>
                <a:gd name="connsiteY26-732" fmla="*/ 5854 h 10023"/>
                <a:gd name="connsiteX27-733" fmla="*/ 1022 w 10000"/>
                <a:gd name="connsiteY27-734" fmla="*/ 6400 h 10023"/>
                <a:gd name="connsiteX28-735" fmla="*/ 1122 w 10000"/>
                <a:gd name="connsiteY28-736" fmla="*/ 7494 h 10023"/>
                <a:gd name="connsiteX29-737" fmla="*/ 2151 w 10000"/>
                <a:gd name="connsiteY29-738" fmla="*/ 7732 h 10023"/>
                <a:gd name="connsiteX30-739" fmla="*/ 2731 w 10000"/>
                <a:gd name="connsiteY30-740" fmla="*/ 7664 h 10023"/>
                <a:gd name="connsiteX31-741" fmla="*/ 2748 w 10000"/>
                <a:gd name="connsiteY31-742" fmla="*/ 7664 h 10023"/>
                <a:gd name="connsiteX32-743" fmla="*/ 2764 w 10000"/>
                <a:gd name="connsiteY32-744" fmla="*/ 7664 h 10023"/>
                <a:gd name="connsiteX33-745" fmla="*/ 2865 w 10000"/>
                <a:gd name="connsiteY33-746" fmla="*/ 7647 h 10023"/>
                <a:gd name="connsiteX34-747" fmla="*/ 3445 w 10000"/>
                <a:gd name="connsiteY34-748" fmla="*/ 7937 h 10023"/>
                <a:gd name="connsiteX35-749" fmla="*/ 3660 w 10000"/>
                <a:gd name="connsiteY35-750" fmla="*/ 8296 h 10023"/>
                <a:gd name="connsiteX36-751" fmla="*/ 3677 w 10000"/>
                <a:gd name="connsiteY36-752" fmla="*/ 8312 h 10023"/>
                <a:gd name="connsiteX37-753" fmla="*/ 4406 w 10000"/>
                <a:gd name="connsiteY37-754" fmla="*/ 9919 h 10023"/>
                <a:gd name="connsiteX38-755" fmla="*/ 7548 w 10000"/>
                <a:gd name="connsiteY38-756" fmla="*/ 9414 h 10023"/>
                <a:gd name="connsiteX39-757" fmla="*/ 7843 w 10000"/>
                <a:gd name="connsiteY39-758" fmla="*/ 5786 h 10023"/>
                <a:gd name="connsiteX40-759" fmla="*/ 9319 w 10000"/>
                <a:gd name="connsiteY40-760" fmla="*/ 3788 h 10023"/>
                <a:gd name="connsiteX41-761" fmla="*/ 9319 w 10000"/>
                <a:gd name="connsiteY41-762" fmla="*/ 3772 h 10023"/>
                <a:gd name="connsiteX42-763" fmla="*/ 10000 w 10000"/>
                <a:gd name="connsiteY42-764" fmla="*/ 1690 h 10023"/>
                <a:gd name="connsiteX43-765" fmla="*/ 10000 w 10000"/>
                <a:gd name="connsiteY43-766" fmla="*/ 1451 h 10023"/>
                <a:gd name="connsiteX44-767" fmla="*/ 9785 w 10000"/>
                <a:gd name="connsiteY44-768" fmla="*/ 0 h 10023"/>
                <a:gd name="connsiteX45-769" fmla="*/ 1935 w 10000"/>
                <a:gd name="connsiteY45-770" fmla="*/ 0 h 10023"/>
                <a:gd name="connsiteX46-771" fmla="*/ 1835 w 10000"/>
                <a:gd name="connsiteY46-772" fmla="*/ 187 h 10023"/>
                <a:gd name="connsiteX0-773" fmla="*/ 1835 w 10000"/>
                <a:gd name="connsiteY0-774" fmla="*/ 187 h 10006"/>
                <a:gd name="connsiteX1-775" fmla="*/ 1686 w 10000"/>
                <a:gd name="connsiteY1-776" fmla="*/ 989 h 10006"/>
                <a:gd name="connsiteX2-777" fmla="*/ 1686 w 10000"/>
                <a:gd name="connsiteY2-778" fmla="*/ 1008 h 10006"/>
                <a:gd name="connsiteX3-779" fmla="*/ 1686 w 10000"/>
                <a:gd name="connsiteY3-780" fmla="*/ 1024 h 10006"/>
                <a:gd name="connsiteX4-781" fmla="*/ 1686 w 10000"/>
                <a:gd name="connsiteY4-782" fmla="*/ 1075 h 10006"/>
                <a:gd name="connsiteX5-783" fmla="*/ 1487 w 10000"/>
                <a:gd name="connsiteY5-784" fmla="*/ 1503 h 10006"/>
                <a:gd name="connsiteX6-785" fmla="*/ 1371 w 10000"/>
                <a:gd name="connsiteY6-786" fmla="*/ 1638 h 10006"/>
                <a:gd name="connsiteX7-787" fmla="*/ 972 w 10000"/>
                <a:gd name="connsiteY7-788" fmla="*/ 1946 h 10006"/>
                <a:gd name="connsiteX8-789" fmla="*/ 939 w 10000"/>
                <a:gd name="connsiteY8-790" fmla="*/ 1963 h 10006"/>
                <a:gd name="connsiteX9-791" fmla="*/ 60 w 10000"/>
                <a:gd name="connsiteY9-792" fmla="*/ 2851 h 10006"/>
                <a:gd name="connsiteX10-793" fmla="*/ 60 w 10000"/>
                <a:gd name="connsiteY10-794" fmla="*/ 2884 h 10006"/>
                <a:gd name="connsiteX11-795" fmla="*/ 43 w 10000"/>
                <a:gd name="connsiteY11-796" fmla="*/ 2901 h 10006"/>
                <a:gd name="connsiteX12-797" fmla="*/ 10 w 10000"/>
                <a:gd name="connsiteY12-798" fmla="*/ 3159 h 10006"/>
                <a:gd name="connsiteX13-799" fmla="*/ 192 w 10000"/>
                <a:gd name="connsiteY13-800" fmla="*/ 3345 h 10006"/>
                <a:gd name="connsiteX14-801" fmla="*/ 243 w 10000"/>
                <a:gd name="connsiteY14-802" fmla="*/ 3363 h 10006"/>
                <a:gd name="connsiteX15-803" fmla="*/ 392 w 10000"/>
                <a:gd name="connsiteY15-804" fmla="*/ 3464 h 10006"/>
                <a:gd name="connsiteX16-805" fmla="*/ 541 w 10000"/>
                <a:gd name="connsiteY16-806" fmla="*/ 3585 h 10006"/>
                <a:gd name="connsiteX17-807" fmla="*/ 724 w 10000"/>
                <a:gd name="connsiteY17-808" fmla="*/ 4232 h 10006"/>
                <a:gd name="connsiteX18-809" fmla="*/ 691 w 10000"/>
                <a:gd name="connsiteY18-810" fmla="*/ 4488 h 10006"/>
                <a:gd name="connsiteX19-811" fmla="*/ 640 w 10000"/>
                <a:gd name="connsiteY19-812" fmla="*/ 4711 h 10006"/>
                <a:gd name="connsiteX20-813" fmla="*/ 823 w 10000"/>
                <a:gd name="connsiteY20-814" fmla="*/ 4882 h 10006"/>
                <a:gd name="connsiteX21-815" fmla="*/ 1005 w 10000"/>
                <a:gd name="connsiteY21-816" fmla="*/ 4967 h 10006"/>
                <a:gd name="connsiteX22-817" fmla="*/ 790 w 10000"/>
                <a:gd name="connsiteY22-818" fmla="*/ 5360 h 10006"/>
                <a:gd name="connsiteX23-819" fmla="*/ 790 w 10000"/>
                <a:gd name="connsiteY23-820" fmla="*/ 5411 h 10006"/>
                <a:gd name="connsiteX24-821" fmla="*/ 906 w 10000"/>
                <a:gd name="connsiteY24-822" fmla="*/ 5804 h 10006"/>
                <a:gd name="connsiteX25-823" fmla="*/ 906 w 10000"/>
                <a:gd name="connsiteY25-824" fmla="*/ 5820 h 10006"/>
                <a:gd name="connsiteX26-825" fmla="*/ 906 w 10000"/>
                <a:gd name="connsiteY26-826" fmla="*/ 5854 h 10006"/>
                <a:gd name="connsiteX27-827" fmla="*/ 1022 w 10000"/>
                <a:gd name="connsiteY27-828" fmla="*/ 6400 h 10006"/>
                <a:gd name="connsiteX28-829" fmla="*/ 1122 w 10000"/>
                <a:gd name="connsiteY28-830" fmla="*/ 7494 h 10006"/>
                <a:gd name="connsiteX29-831" fmla="*/ 2151 w 10000"/>
                <a:gd name="connsiteY29-832" fmla="*/ 7732 h 10006"/>
                <a:gd name="connsiteX30-833" fmla="*/ 2731 w 10000"/>
                <a:gd name="connsiteY30-834" fmla="*/ 7664 h 10006"/>
                <a:gd name="connsiteX31-835" fmla="*/ 2748 w 10000"/>
                <a:gd name="connsiteY31-836" fmla="*/ 7664 h 10006"/>
                <a:gd name="connsiteX32-837" fmla="*/ 2764 w 10000"/>
                <a:gd name="connsiteY32-838" fmla="*/ 7664 h 10006"/>
                <a:gd name="connsiteX33-839" fmla="*/ 2865 w 10000"/>
                <a:gd name="connsiteY33-840" fmla="*/ 7647 h 10006"/>
                <a:gd name="connsiteX34-841" fmla="*/ 3445 w 10000"/>
                <a:gd name="connsiteY34-842" fmla="*/ 7937 h 10006"/>
                <a:gd name="connsiteX35-843" fmla="*/ 3660 w 10000"/>
                <a:gd name="connsiteY35-844" fmla="*/ 8296 h 10006"/>
                <a:gd name="connsiteX36-845" fmla="*/ 3677 w 10000"/>
                <a:gd name="connsiteY36-846" fmla="*/ 8312 h 10006"/>
                <a:gd name="connsiteX37-847" fmla="*/ 4406 w 10000"/>
                <a:gd name="connsiteY37-848" fmla="*/ 9919 h 10006"/>
                <a:gd name="connsiteX38-849" fmla="*/ 7548 w 10000"/>
                <a:gd name="connsiteY38-850" fmla="*/ 9414 h 10006"/>
                <a:gd name="connsiteX39-851" fmla="*/ 8174 w 10000"/>
                <a:gd name="connsiteY39-852" fmla="*/ 6258 h 10006"/>
                <a:gd name="connsiteX40-853" fmla="*/ 9319 w 10000"/>
                <a:gd name="connsiteY40-854" fmla="*/ 3788 h 10006"/>
                <a:gd name="connsiteX41-855" fmla="*/ 9319 w 10000"/>
                <a:gd name="connsiteY41-856" fmla="*/ 3772 h 10006"/>
                <a:gd name="connsiteX42-857" fmla="*/ 10000 w 10000"/>
                <a:gd name="connsiteY42-858" fmla="*/ 1690 h 10006"/>
                <a:gd name="connsiteX43-859" fmla="*/ 10000 w 10000"/>
                <a:gd name="connsiteY43-860" fmla="*/ 1451 h 10006"/>
                <a:gd name="connsiteX44-861" fmla="*/ 9785 w 10000"/>
                <a:gd name="connsiteY44-862" fmla="*/ 0 h 10006"/>
                <a:gd name="connsiteX45-863" fmla="*/ 1935 w 10000"/>
                <a:gd name="connsiteY45-864" fmla="*/ 0 h 10006"/>
                <a:gd name="connsiteX46-865" fmla="*/ 1835 w 10000"/>
                <a:gd name="connsiteY46-866" fmla="*/ 187 h 10006"/>
                <a:gd name="connsiteX0-867" fmla="*/ 1835 w 10000"/>
                <a:gd name="connsiteY0-868" fmla="*/ 187 h 9997"/>
                <a:gd name="connsiteX1-869" fmla="*/ 1686 w 10000"/>
                <a:gd name="connsiteY1-870" fmla="*/ 989 h 9997"/>
                <a:gd name="connsiteX2-871" fmla="*/ 1686 w 10000"/>
                <a:gd name="connsiteY2-872" fmla="*/ 1008 h 9997"/>
                <a:gd name="connsiteX3-873" fmla="*/ 1686 w 10000"/>
                <a:gd name="connsiteY3-874" fmla="*/ 1024 h 9997"/>
                <a:gd name="connsiteX4-875" fmla="*/ 1686 w 10000"/>
                <a:gd name="connsiteY4-876" fmla="*/ 1075 h 9997"/>
                <a:gd name="connsiteX5-877" fmla="*/ 1487 w 10000"/>
                <a:gd name="connsiteY5-878" fmla="*/ 1503 h 9997"/>
                <a:gd name="connsiteX6-879" fmla="*/ 1371 w 10000"/>
                <a:gd name="connsiteY6-880" fmla="*/ 1638 h 9997"/>
                <a:gd name="connsiteX7-881" fmla="*/ 972 w 10000"/>
                <a:gd name="connsiteY7-882" fmla="*/ 1946 h 9997"/>
                <a:gd name="connsiteX8-883" fmla="*/ 939 w 10000"/>
                <a:gd name="connsiteY8-884" fmla="*/ 1963 h 9997"/>
                <a:gd name="connsiteX9-885" fmla="*/ 60 w 10000"/>
                <a:gd name="connsiteY9-886" fmla="*/ 2851 h 9997"/>
                <a:gd name="connsiteX10-887" fmla="*/ 60 w 10000"/>
                <a:gd name="connsiteY10-888" fmla="*/ 2884 h 9997"/>
                <a:gd name="connsiteX11-889" fmla="*/ 43 w 10000"/>
                <a:gd name="connsiteY11-890" fmla="*/ 2901 h 9997"/>
                <a:gd name="connsiteX12-891" fmla="*/ 10 w 10000"/>
                <a:gd name="connsiteY12-892" fmla="*/ 3159 h 9997"/>
                <a:gd name="connsiteX13-893" fmla="*/ 192 w 10000"/>
                <a:gd name="connsiteY13-894" fmla="*/ 3345 h 9997"/>
                <a:gd name="connsiteX14-895" fmla="*/ 243 w 10000"/>
                <a:gd name="connsiteY14-896" fmla="*/ 3363 h 9997"/>
                <a:gd name="connsiteX15-897" fmla="*/ 392 w 10000"/>
                <a:gd name="connsiteY15-898" fmla="*/ 3464 h 9997"/>
                <a:gd name="connsiteX16-899" fmla="*/ 541 w 10000"/>
                <a:gd name="connsiteY16-900" fmla="*/ 3585 h 9997"/>
                <a:gd name="connsiteX17-901" fmla="*/ 724 w 10000"/>
                <a:gd name="connsiteY17-902" fmla="*/ 4232 h 9997"/>
                <a:gd name="connsiteX18-903" fmla="*/ 691 w 10000"/>
                <a:gd name="connsiteY18-904" fmla="*/ 4488 h 9997"/>
                <a:gd name="connsiteX19-905" fmla="*/ 640 w 10000"/>
                <a:gd name="connsiteY19-906" fmla="*/ 4711 h 9997"/>
                <a:gd name="connsiteX20-907" fmla="*/ 823 w 10000"/>
                <a:gd name="connsiteY20-908" fmla="*/ 4882 h 9997"/>
                <a:gd name="connsiteX21-909" fmla="*/ 1005 w 10000"/>
                <a:gd name="connsiteY21-910" fmla="*/ 4967 h 9997"/>
                <a:gd name="connsiteX22-911" fmla="*/ 790 w 10000"/>
                <a:gd name="connsiteY22-912" fmla="*/ 5360 h 9997"/>
                <a:gd name="connsiteX23-913" fmla="*/ 790 w 10000"/>
                <a:gd name="connsiteY23-914" fmla="*/ 5411 h 9997"/>
                <a:gd name="connsiteX24-915" fmla="*/ 906 w 10000"/>
                <a:gd name="connsiteY24-916" fmla="*/ 5804 h 9997"/>
                <a:gd name="connsiteX25-917" fmla="*/ 906 w 10000"/>
                <a:gd name="connsiteY25-918" fmla="*/ 5820 h 9997"/>
                <a:gd name="connsiteX26-919" fmla="*/ 906 w 10000"/>
                <a:gd name="connsiteY26-920" fmla="*/ 5854 h 9997"/>
                <a:gd name="connsiteX27-921" fmla="*/ 1022 w 10000"/>
                <a:gd name="connsiteY27-922" fmla="*/ 6400 h 9997"/>
                <a:gd name="connsiteX28-923" fmla="*/ 1122 w 10000"/>
                <a:gd name="connsiteY28-924" fmla="*/ 7494 h 9997"/>
                <a:gd name="connsiteX29-925" fmla="*/ 2151 w 10000"/>
                <a:gd name="connsiteY29-926" fmla="*/ 7732 h 9997"/>
                <a:gd name="connsiteX30-927" fmla="*/ 2731 w 10000"/>
                <a:gd name="connsiteY30-928" fmla="*/ 7664 h 9997"/>
                <a:gd name="connsiteX31-929" fmla="*/ 2748 w 10000"/>
                <a:gd name="connsiteY31-930" fmla="*/ 7664 h 9997"/>
                <a:gd name="connsiteX32-931" fmla="*/ 2764 w 10000"/>
                <a:gd name="connsiteY32-932" fmla="*/ 7664 h 9997"/>
                <a:gd name="connsiteX33-933" fmla="*/ 2865 w 10000"/>
                <a:gd name="connsiteY33-934" fmla="*/ 7647 h 9997"/>
                <a:gd name="connsiteX34-935" fmla="*/ 3445 w 10000"/>
                <a:gd name="connsiteY34-936" fmla="*/ 7937 h 9997"/>
                <a:gd name="connsiteX35-937" fmla="*/ 3660 w 10000"/>
                <a:gd name="connsiteY35-938" fmla="*/ 8296 h 9997"/>
                <a:gd name="connsiteX36-939" fmla="*/ 3677 w 10000"/>
                <a:gd name="connsiteY36-940" fmla="*/ 8312 h 9997"/>
                <a:gd name="connsiteX37-941" fmla="*/ 4406 w 10000"/>
                <a:gd name="connsiteY37-942" fmla="*/ 9919 h 9997"/>
                <a:gd name="connsiteX38-943" fmla="*/ 7548 w 10000"/>
                <a:gd name="connsiteY38-944" fmla="*/ 9414 h 9997"/>
                <a:gd name="connsiteX39-945" fmla="*/ 8225 w 10000"/>
                <a:gd name="connsiteY39-946" fmla="*/ 6573 h 9997"/>
                <a:gd name="connsiteX40-947" fmla="*/ 9319 w 10000"/>
                <a:gd name="connsiteY40-948" fmla="*/ 3788 h 9997"/>
                <a:gd name="connsiteX41-949" fmla="*/ 9319 w 10000"/>
                <a:gd name="connsiteY41-950" fmla="*/ 3772 h 9997"/>
                <a:gd name="connsiteX42-951" fmla="*/ 10000 w 10000"/>
                <a:gd name="connsiteY42-952" fmla="*/ 1690 h 9997"/>
                <a:gd name="connsiteX43-953" fmla="*/ 10000 w 10000"/>
                <a:gd name="connsiteY43-954" fmla="*/ 1451 h 9997"/>
                <a:gd name="connsiteX44-955" fmla="*/ 9785 w 10000"/>
                <a:gd name="connsiteY44-956" fmla="*/ 0 h 9997"/>
                <a:gd name="connsiteX45-957" fmla="*/ 1935 w 10000"/>
                <a:gd name="connsiteY45-958" fmla="*/ 0 h 9997"/>
                <a:gd name="connsiteX46-959" fmla="*/ 1835 w 10000"/>
                <a:gd name="connsiteY46-960" fmla="*/ 187 h 9997"/>
                <a:gd name="connsiteX0-961" fmla="*/ 1835 w 10000"/>
                <a:gd name="connsiteY0-962" fmla="*/ 187 h 10125"/>
                <a:gd name="connsiteX1-963" fmla="*/ 1686 w 10000"/>
                <a:gd name="connsiteY1-964" fmla="*/ 989 h 10125"/>
                <a:gd name="connsiteX2-965" fmla="*/ 1686 w 10000"/>
                <a:gd name="connsiteY2-966" fmla="*/ 1008 h 10125"/>
                <a:gd name="connsiteX3-967" fmla="*/ 1686 w 10000"/>
                <a:gd name="connsiteY3-968" fmla="*/ 1024 h 10125"/>
                <a:gd name="connsiteX4-969" fmla="*/ 1686 w 10000"/>
                <a:gd name="connsiteY4-970" fmla="*/ 1075 h 10125"/>
                <a:gd name="connsiteX5-971" fmla="*/ 1487 w 10000"/>
                <a:gd name="connsiteY5-972" fmla="*/ 1503 h 10125"/>
                <a:gd name="connsiteX6-973" fmla="*/ 1371 w 10000"/>
                <a:gd name="connsiteY6-974" fmla="*/ 1638 h 10125"/>
                <a:gd name="connsiteX7-975" fmla="*/ 972 w 10000"/>
                <a:gd name="connsiteY7-976" fmla="*/ 1947 h 10125"/>
                <a:gd name="connsiteX8-977" fmla="*/ 939 w 10000"/>
                <a:gd name="connsiteY8-978" fmla="*/ 1964 h 10125"/>
                <a:gd name="connsiteX9-979" fmla="*/ 60 w 10000"/>
                <a:gd name="connsiteY9-980" fmla="*/ 2852 h 10125"/>
                <a:gd name="connsiteX10-981" fmla="*/ 60 w 10000"/>
                <a:gd name="connsiteY10-982" fmla="*/ 2885 h 10125"/>
                <a:gd name="connsiteX11-983" fmla="*/ 43 w 10000"/>
                <a:gd name="connsiteY11-984" fmla="*/ 2902 h 10125"/>
                <a:gd name="connsiteX12-985" fmla="*/ 10 w 10000"/>
                <a:gd name="connsiteY12-986" fmla="*/ 3160 h 10125"/>
                <a:gd name="connsiteX13-987" fmla="*/ 192 w 10000"/>
                <a:gd name="connsiteY13-988" fmla="*/ 3346 h 10125"/>
                <a:gd name="connsiteX14-989" fmla="*/ 243 w 10000"/>
                <a:gd name="connsiteY14-990" fmla="*/ 3364 h 10125"/>
                <a:gd name="connsiteX15-991" fmla="*/ 392 w 10000"/>
                <a:gd name="connsiteY15-992" fmla="*/ 3465 h 10125"/>
                <a:gd name="connsiteX16-993" fmla="*/ 541 w 10000"/>
                <a:gd name="connsiteY16-994" fmla="*/ 3586 h 10125"/>
                <a:gd name="connsiteX17-995" fmla="*/ 724 w 10000"/>
                <a:gd name="connsiteY17-996" fmla="*/ 4233 h 10125"/>
                <a:gd name="connsiteX18-997" fmla="*/ 691 w 10000"/>
                <a:gd name="connsiteY18-998" fmla="*/ 4489 h 10125"/>
                <a:gd name="connsiteX19-999" fmla="*/ 640 w 10000"/>
                <a:gd name="connsiteY19-1000" fmla="*/ 4712 h 10125"/>
                <a:gd name="connsiteX20-1001" fmla="*/ 823 w 10000"/>
                <a:gd name="connsiteY20-1002" fmla="*/ 4883 h 10125"/>
                <a:gd name="connsiteX21-1003" fmla="*/ 1005 w 10000"/>
                <a:gd name="connsiteY21-1004" fmla="*/ 4968 h 10125"/>
                <a:gd name="connsiteX22-1005" fmla="*/ 790 w 10000"/>
                <a:gd name="connsiteY22-1006" fmla="*/ 5362 h 10125"/>
                <a:gd name="connsiteX23-1007" fmla="*/ 790 w 10000"/>
                <a:gd name="connsiteY23-1008" fmla="*/ 5413 h 10125"/>
                <a:gd name="connsiteX24-1009" fmla="*/ 906 w 10000"/>
                <a:gd name="connsiteY24-1010" fmla="*/ 5806 h 10125"/>
                <a:gd name="connsiteX25-1011" fmla="*/ 906 w 10000"/>
                <a:gd name="connsiteY25-1012" fmla="*/ 5822 h 10125"/>
                <a:gd name="connsiteX26-1013" fmla="*/ 906 w 10000"/>
                <a:gd name="connsiteY26-1014" fmla="*/ 5856 h 10125"/>
                <a:gd name="connsiteX27-1015" fmla="*/ 1022 w 10000"/>
                <a:gd name="connsiteY27-1016" fmla="*/ 6402 h 10125"/>
                <a:gd name="connsiteX28-1017" fmla="*/ 1122 w 10000"/>
                <a:gd name="connsiteY28-1018" fmla="*/ 7496 h 10125"/>
                <a:gd name="connsiteX29-1019" fmla="*/ 2151 w 10000"/>
                <a:gd name="connsiteY29-1020" fmla="*/ 7734 h 10125"/>
                <a:gd name="connsiteX30-1021" fmla="*/ 2731 w 10000"/>
                <a:gd name="connsiteY30-1022" fmla="*/ 7666 h 10125"/>
                <a:gd name="connsiteX31-1023" fmla="*/ 2748 w 10000"/>
                <a:gd name="connsiteY31-1024" fmla="*/ 7666 h 10125"/>
                <a:gd name="connsiteX32-1025" fmla="*/ 2764 w 10000"/>
                <a:gd name="connsiteY32-1026" fmla="*/ 7666 h 10125"/>
                <a:gd name="connsiteX33-1027" fmla="*/ 2865 w 10000"/>
                <a:gd name="connsiteY33-1028" fmla="*/ 7649 h 10125"/>
                <a:gd name="connsiteX34-1029" fmla="*/ 3445 w 10000"/>
                <a:gd name="connsiteY34-1030" fmla="*/ 7939 h 10125"/>
                <a:gd name="connsiteX35-1031" fmla="*/ 3660 w 10000"/>
                <a:gd name="connsiteY35-1032" fmla="*/ 8298 h 10125"/>
                <a:gd name="connsiteX36-1033" fmla="*/ 3677 w 10000"/>
                <a:gd name="connsiteY36-1034" fmla="*/ 8314 h 10125"/>
                <a:gd name="connsiteX37-1035" fmla="*/ 4406 w 10000"/>
                <a:gd name="connsiteY37-1036" fmla="*/ 9922 h 10125"/>
                <a:gd name="connsiteX38-1037" fmla="*/ 7675 w 10000"/>
                <a:gd name="connsiteY38-1038" fmla="*/ 9732 h 10125"/>
                <a:gd name="connsiteX39-1039" fmla="*/ 8225 w 10000"/>
                <a:gd name="connsiteY39-1040" fmla="*/ 6575 h 10125"/>
                <a:gd name="connsiteX40-1041" fmla="*/ 9319 w 10000"/>
                <a:gd name="connsiteY40-1042" fmla="*/ 3789 h 10125"/>
                <a:gd name="connsiteX41-1043" fmla="*/ 9319 w 10000"/>
                <a:gd name="connsiteY41-1044" fmla="*/ 3773 h 10125"/>
                <a:gd name="connsiteX42-1045" fmla="*/ 10000 w 10000"/>
                <a:gd name="connsiteY42-1046" fmla="*/ 1691 h 10125"/>
                <a:gd name="connsiteX43-1047" fmla="*/ 10000 w 10000"/>
                <a:gd name="connsiteY43-1048" fmla="*/ 1451 h 10125"/>
                <a:gd name="connsiteX44-1049" fmla="*/ 9785 w 10000"/>
                <a:gd name="connsiteY44-1050" fmla="*/ 0 h 10125"/>
                <a:gd name="connsiteX45-1051" fmla="*/ 1935 w 10000"/>
                <a:gd name="connsiteY45-1052" fmla="*/ 0 h 10125"/>
                <a:gd name="connsiteX46-1053" fmla="*/ 1835 w 10000"/>
                <a:gd name="connsiteY46-1054" fmla="*/ 187 h 10125"/>
                <a:gd name="connsiteX0-1055" fmla="*/ 1835 w 10000"/>
                <a:gd name="connsiteY0-1056" fmla="*/ 187 h 10079"/>
                <a:gd name="connsiteX1-1057" fmla="*/ 1686 w 10000"/>
                <a:gd name="connsiteY1-1058" fmla="*/ 989 h 10079"/>
                <a:gd name="connsiteX2-1059" fmla="*/ 1686 w 10000"/>
                <a:gd name="connsiteY2-1060" fmla="*/ 1008 h 10079"/>
                <a:gd name="connsiteX3-1061" fmla="*/ 1686 w 10000"/>
                <a:gd name="connsiteY3-1062" fmla="*/ 1024 h 10079"/>
                <a:gd name="connsiteX4-1063" fmla="*/ 1686 w 10000"/>
                <a:gd name="connsiteY4-1064" fmla="*/ 1075 h 10079"/>
                <a:gd name="connsiteX5-1065" fmla="*/ 1487 w 10000"/>
                <a:gd name="connsiteY5-1066" fmla="*/ 1503 h 10079"/>
                <a:gd name="connsiteX6-1067" fmla="*/ 1371 w 10000"/>
                <a:gd name="connsiteY6-1068" fmla="*/ 1638 h 10079"/>
                <a:gd name="connsiteX7-1069" fmla="*/ 972 w 10000"/>
                <a:gd name="connsiteY7-1070" fmla="*/ 1947 h 10079"/>
                <a:gd name="connsiteX8-1071" fmla="*/ 939 w 10000"/>
                <a:gd name="connsiteY8-1072" fmla="*/ 1964 h 10079"/>
                <a:gd name="connsiteX9-1073" fmla="*/ 60 w 10000"/>
                <a:gd name="connsiteY9-1074" fmla="*/ 2852 h 10079"/>
                <a:gd name="connsiteX10-1075" fmla="*/ 60 w 10000"/>
                <a:gd name="connsiteY10-1076" fmla="*/ 2885 h 10079"/>
                <a:gd name="connsiteX11-1077" fmla="*/ 43 w 10000"/>
                <a:gd name="connsiteY11-1078" fmla="*/ 2902 h 10079"/>
                <a:gd name="connsiteX12-1079" fmla="*/ 10 w 10000"/>
                <a:gd name="connsiteY12-1080" fmla="*/ 3160 h 10079"/>
                <a:gd name="connsiteX13-1081" fmla="*/ 192 w 10000"/>
                <a:gd name="connsiteY13-1082" fmla="*/ 3346 h 10079"/>
                <a:gd name="connsiteX14-1083" fmla="*/ 243 w 10000"/>
                <a:gd name="connsiteY14-1084" fmla="*/ 3364 h 10079"/>
                <a:gd name="connsiteX15-1085" fmla="*/ 392 w 10000"/>
                <a:gd name="connsiteY15-1086" fmla="*/ 3465 h 10079"/>
                <a:gd name="connsiteX16-1087" fmla="*/ 541 w 10000"/>
                <a:gd name="connsiteY16-1088" fmla="*/ 3586 h 10079"/>
                <a:gd name="connsiteX17-1089" fmla="*/ 724 w 10000"/>
                <a:gd name="connsiteY17-1090" fmla="*/ 4233 h 10079"/>
                <a:gd name="connsiteX18-1091" fmla="*/ 691 w 10000"/>
                <a:gd name="connsiteY18-1092" fmla="*/ 4489 h 10079"/>
                <a:gd name="connsiteX19-1093" fmla="*/ 640 w 10000"/>
                <a:gd name="connsiteY19-1094" fmla="*/ 4712 h 10079"/>
                <a:gd name="connsiteX20-1095" fmla="*/ 823 w 10000"/>
                <a:gd name="connsiteY20-1096" fmla="*/ 4883 h 10079"/>
                <a:gd name="connsiteX21-1097" fmla="*/ 1005 w 10000"/>
                <a:gd name="connsiteY21-1098" fmla="*/ 4968 h 10079"/>
                <a:gd name="connsiteX22-1099" fmla="*/ 790 w 10000"/>
                <a:gd name="connsiteY22-1100" fmla="*/ 5362 h 10079"/>
                <a:gd name="connsiteX23-1101" fmla="*/ 790 w 10000"/>
                <a:gd name="connsiteY23-1102" fmla="*/ 5413 h 10079"/>
                <a:gd name="connsiteX24-1103" fmla="*/ 906 w 10000"/>
                <a:gd name="connsiteY24-1104" fmla="*/ 5806 h 10079"/>
                <a:gd name="connsiteX25-1105" fmla="*/ 906 w 10000"/>
                <a:gd name="connsiteY25-1106" fmla="*/ 5822 h 10079"/>
                <a:gd name="connsiteX26-1107" fmla="*/ 906 w 10000"/>
                <a:gd name="connsiteY26-1108" fmla="*/ 5856 h 10079"/>
                <a:gd name="connsiteX27-1109" fmla="*/ 1022 w 10000"/>
                <a:gd name="connsiteY27-1110" fmla="*/ 6402 h 10079"/>
                <a:gd name="connsiteX28-1111" fmla="*/ 1122 w 10000"/>
                <a:gd name="connsiteY28-1112" fmla="*/ 7496 h 10079"/>
                <a:gd name="connsiteX29-1113" fmla="*/ 2151 w 10000"/>
                <a:gd name="connsiteY29-1114" fmla="*/ 7734 h 10079"/>
                <a:gd name="connsiteX30-1115" fmla="*/ 2731 w 10000"/>
                <a:gd name="connsiteY30-1116" fmla="*/ 7666 h 10079"/>
                <a:gd name="connsiteX31-1117" fmla="*/ 2748 w 10000"/>
                <a:gd name="connsiteY31-1118" fmla="*/ 7666 h 10079"/>
                <a:gd name="connsiteX32-1119" fmla="*/ 2764 w 10000"/>
                <a:gd name="connsiteY32-1120" fmla="*/ 7666 h 10079"/>
                <a:gd name="connsiteX33-1121" fmla="*/ 2865 w 10000"/>
                <a:gd name="connsiteY33-1122" fmla="*/ 7649 h 10079"/>
                <a:gd name="connsiteX34-1123" fmla="*/ 3445 w 10000"/>
                <a:gd name="connsiteY34-1124" fmla="*/ 7939 h 10079"/>
                <a:gd name="connsiteX35-1125" fmla="*/ 3660 w 10000"/>
                <a:gd name="connsiteY35-1126" fmla="*/ 8298 h 10079"/>
                <a:gd name="connsiteX36-1127" fmla="*/ 3677 w 10000"/>
                <a:gd name="connsiteY36-1128" fmla="*/ 8314 h 10079"/>
                <a:gd name="connsiteX37-1129" fmla="*/ 4406 w 10000"/>
                <a:gd name="connsiteY37-1130" fmla="*/ 9922 h 10079"/>
                <a:gd name="connsiteX38-1131" fmla="*/ 7675 w 10000"/>
                <a:gd name="connsiteY38-1132" fmla="*/ 9732 h 10079"/>
                <a:gd name="connsiteX39-1133" fmla="*/ 8225 w 10000"/>
                <a:gd name="connsiteY39-1134" fmla="*/ 6575 h 10079"/>
                <a:gd name="connsiteX40-1135" fmla="*/ 9319 w 10000"/>
                <a:gd name="connsiteY40-1136" fmla="*/ 3789 h 10079"/>
                <a:gd name="connsiteX41-1137" fmla="*/ 9319 w 10000"/>
                <a:gd name="connsiteY41-1138" fmla="*/ 3773 h 10079"/>
                <a:gd name="connsiteX42-1139" fmla="*/ 10000 w 10000"/>
                <a:gd name="connsiteY42-1140" fmla="*/ 1691 h 10079"/>
                <a:gd name="connsiteX43-1141" fmla="*/ 10000 w 10000"/>
                <a:gd name="connsiteY43-1142" fmla="*/ 1451 h 10079"/>
                <a:gd name="connsiteX44-1143" fmla="*/ 9785 w 10000"/>
                <a:gd name="connsiteY44-1144" fmla="*/ 0 h 10079"/>
                <a:gd name="connsiteX45-1145" fmla="*/ 1935 w 10000"/>
                <a:gd name="connsiteY45-1146" fmla="*/ 0 h 10079"/>
                <a:gd name="connsiteX46-1147" fmla="*/ 1835 w 10000"/>
                <a:gd name="connsiteY46-1148" fmla="*/ 187 h 10079"/>
                <a:gd name="connsiteX0-1149" fmla="*/ 1835 w 10000"/>
                <a:gd name="connsiteY0-1150" fmla="*/ 187 h 10056"/>
                <a:gd name="connsiteX1-1151" fmla="*/ 1686 w 10000"/>
                <a:gd name="connsiteY1-1152" fmla="*/ 989 h 10056"/>
                <a:gd name="connsiteX2-1153" fmla="*/ 1686 w 10000"/>
                <a:gd name="connsiteY2-1154" fmla="*/ 1008 h 10056"/>
                <a:gd name="connsiteX3-1155" fmla="*/ 1686 w 10000"/>
                <a:gd name="connsiteY3-1156" fmla="*/ 1024 h 10056"/>
                <a:gd name="connsiteX4-1157" fmla="*/ 1686 w 10000"/>
                <a:gd name="connsiteY4-1158" fmla="*/ 1075 h 10056"/>
                <a:gd name="connsiteX5-1159" fmla="*/ 1487 w 10000"/>
                <a:gd name="connsiteY5-1160" fmla="*/ 1503 h 10056"/>
                <a:gd name="connsiteX6-1161" fmla="*/ 1371 w 10000"/>
                <a:gd name="connsiteY6-1162" fmla="*/ 1638 h 10056"/>
                <a:gd name="connsiteX7-1163" fmla="*/ 972 w 10000"/>
                <a:gd name="connsiteY7-1164" fmla="*/ 1947 h 10056"/>
                <a:gd name="connsiteX8-1165" fmla="*/ 939 w 10000"/>
                <a:gd name="connsiteY8-1166" fmla="*/ 1964 h 10056"/>
                <a:gd name="connsiteX9-1167" fmla="*/ 60 w 10000"/>
                <a:gd name="connsiteY9-1168" fmla="*/ 2852 h 10056"/>
                <a:gd name="connsiteX10-1169" fmla="*/ 60 w 10000"/>
                <a:gd name="connsiteY10-1170" fmla="*/ 2885 h 10056"/>
                <a:gd name="connsiteX11-1171" fmla="*/ 43 w 10000"/>
                <a:gd name="connsiteY11-1172" fmla="*/ 2902 h 10056"/>
                <a:gd name="connsiteX12-1173" fmla="*/ 10 w 10000"/>
                <a:gd name="connsiteY12-1174" fmla="*/ 3160 h 10056"/>
                <a:gd name="connsiteX13-1175" fmla="*/ 192 w 10000"/>
                <a:gd name="connsiteY13-1176" fmla="*/ 3346 h 10056"/>
                <a:gd name="connsiteX14-1177" fmla="*/ 243 w 10000"/>
                <a:gd name="connsiteY14-1178" fmla="*/ 3364 h 10056"/>
                <a:gd name="connsiteX15-1179" fmla="*/ 392 w 10000"/>
                <a:gd name="connsiteY15-1180" fmla="*/ 3465 h 10056"/>
                <a:gd name="connsiteX16-1181" fmla="*/ 541 w 10000"/>
                <a:gd name="connsiteY16-1182" fmla="*/ 3586 h 10056"/>
                <a:gd name="connsiteX17-1183" fmla="*/ 724 w 10000"/>
                <a:gd name="connsiteY17-1184" fmla="*/ 4233 h 10056"/>
                <a:gd name="connsiteX18-1185" fmla="*/ 691 w 10000"/>
                <a:gd name="connsiteY18-1186" fmla="*/ 4489 h 10056"/>
                <a:gd name="connsiteX19-1187" fmla="*/ 640 w 10000"/>
                <a:gd name="connsiteY19-1188" fmla="*/ 4712 h 10056"/>
                <a:gd name="connsiteX20-1189" fmla="*/ 823 w 10000"/>
                <a:gd name="connsiteY20-1190" fmla="*/ 4883 h 10056"/>
                <a:gd name="connsiteX21-1191" fmla="*/ 1005 w 10000"/>
                <a:gd name="connsiteY21-1192" fmla="*/ 4968 h 10056"/>
                <a:gd name="connsiteX22-1193" fmla="*/ 790 w 10000"/>
                <a:gd name="connsiteY22-1194" fmla="*/ 5362 h 10056"/>
                <a:gd name="connsiteX23-1195" fmla="*/ 790 w 10000"/>
                <a:gd name="connsiteY23-1196" fmla="*/ 5413 h 10056"/>
                <a:gd name="connsiteX24-1197" fmla="*/ 906 w 10000"/>
                <a:gd name="connsiteY24-1198" fmla="*/ 5806 h 10056"/>
                <a:gd name="connsiteX25-1199" fmla="*/ 906 w 10000"/>
                <a:gd name="connsiteY25-1200" fmla="*/ 5822 h 10056"/>
                <a:gd name="connsiteX26-1201" fmla="*/ 906 w 10000"/>
                <a:gd name="connsiteY26-1202" fmla="*/ 5856 h 10056"/>
                <a:gd name="connsiteX27-1203" fmla="*/ 1022 w 10000"/>
                <a:gd name="connsiteY27-1204" fmla="*/ 6402 h 10056"/>
                <a:gd name="connsiteX28-1205" fmla="*/ 1122 w 10000"/>
                <a:gd name="connsiteY28-1206" fmla="*/ 7496 h 10056"/>
                <a:gd name="connsiteX29-1207" fmla="*/ 2151 w 10000"/>
                <a:gd name="connsiteY29-1208" fmla="*/ 7734 h 10056"/>
                <a:gd name="connsiteX30-1209" fmla="*/ 2731 w 10000"/>
                <a:gd name="connsiteY30-1210" fmla="*/ 7666 h 10056"/>
                <a:gd name="connsiteX31-1211" fmla="*/ 2748 w 10000"/>
                <a:gd name="connsiteY31-1212" fmla="*/ 7666 h 10056"/>
                <a:gd name="connsiteX32-1213" fmla="*/ 2764 w 10000"/>
                <a:gd name="connsiteY32-1214" fmla="*/ 7666 h 10056"/>
                <a:gd name="connsiteX33-1215" fmla="*/ 2865 w 10000"/>
                <a:gd name="connsiteY33-1216" fmla="*/ 7649 h 10056"/>
                <a:gd name="connsiteX34-1217" fmla="*/ 3445 w 10000"/>
                <a:gd name="connsiteY34-1218" fmla="*/ 7939 h 10056"/>
                <a:gd name="connsiteX35-1219" fmla="*/ 3660 w 10000"/>
                <a:gd name="connsiteY35-1220" fmla="*/ 8298 h 10056"/>
                <a:gd name="connsiteX36-1221" fmla="*/ 3677 w 10000"/>
                <a:gd name="connsiteY36-1222" fmla="*/ 8314 h 10056"/>
                <a:gd name="connsiteX37-1223" fmla="*/ 4406 w 10000"/>
                <a:gd name="connsiteY37-1224" fmla="*/ 9922 h 10056"/>
                <a:gd name="connsiteX38-1225" fmla="*/ 7675 w 10000"/>
                <a:gd name="connsiteY38-1226" fmla="*/ 9732 h 10056"/>
                <a:gd name="connsiteX39-1227" fmla="*/ 8225 w 10000"/>
                <a:gd name="connsiteY39-1228" fmla="*/ 6575 h 10056"/>
                <a:gd name="connsiteX40-1229" fmla="*/ 9319 w 10000"/>
                <a:gd name="connsiteY40-1230" fmla="*/ 3789 h 10056"/>
                <a:gd name="connsiteX41-1231" fmla="*/ 9319 w 10000"/>
                <a:gd name="connsiteY41-1232" fmla="*/ 3773 h 10056"/>
                <a:gd name="connsiteX42-1233" fmla="*/ 10000 w 10000"/>
                <a:gd name="connsiteY42-1234" fmla="*/ 1691 h 10056"/>
                <a:gd name="connsiteX43-1235" fmla="*/ 10000 w 10000"/>
                <a:gd name="connsiteY43-1236" fmla="*/ 1451 h 10056"/>
                <a:gd name="connsiteX44-1237" fmla="*/ 9785 w 10000"/>
                <a:gd name="connsiteY44-1238" fmla="*/ 0 h 10056"/>
                <a:gd name="connsiteX45-1239" fmla="*/ 1935 w 10000"/>
                <a:gd name="connsiteY45-1240" fmla="*/ 0 h 10056"/>
                <a:gd name="connsiteX46-1241" fmla="*/ 1835 w 10000"/>
                <a:gd name="connsiteY46-1242" fmla="*/ 187 h 1005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56">
                  <a:moveTo>
                    <a:pt x="1835" y="187"/>
                  </a:moveTo>
                  <a:cubicBezTo>
                    <a:pt x="1802" y="256"/>
                    <a:pt x="1686" y="615"/>
                    <a:pt x="1686" y="989"/>
                  </a:cubicBezTo>
                  <a:lnTo>
                    <a:pt x="1686" y="1008"/>
                  </a:lnTo>
                  <a:lnTo>
                    <a:pt x="1686" y="1024"/>
                  </a:lnTo>
                  <a:lnTo>
                    <a:pt x="1686" y="1075"/>
                  </a:lnTo>
                  <a:cubicBezTo>
                    <a:pt x="1653" y="1161"/>
                    <a:pt x="1604" y="1314"/>
                    <a:pt x="1487" y="1503"/>
                  </a:cubicBezTo>
                  <a:cubicBezTo>
                    <a:pt x="1454" y="1537"/>
                    <a:pt x="1404" y="1588"/>
                    <a:pt x="1371" y="1638"/>
                  </a:cubicBezTo>
                  <a:cubicBezTo>
                    <a:pt x="1271" y="1742"/>
                    <a:pt x="1139" y="1844"/>
                    <a:pt x="972" y="1947"/>
                  </a:cubicBezTo>
                  <a:cubicBezTo>
                    <a:pt x="956" y="1947"/>
                    <a:pt x="956" y="1964"/>
                    <a:pt x="939" y="1964"/>
                  </a:cubicBezTo>
                  <a:cubicBezTo>
                    <a:pt x="640" y="2185"/>
                    <a:pt x="126" y="2613"/>
                    <a:pt x="60" y="2852"/>
                  </a:cubicBezTo>
                  <a:lnTo>
                    <a:pt x="60" y="2885"/>
                  </a:lnTo>
                  <a:cubicBezTo>
                    <a:pt x="54" y="2890"/>
                    <a:pt x="49" y="2897"/>
                    <a:pt x="43" y="2902"/>
                  </a:cubicBezTo>
                  <a:cubicBezTo>
                    <a:pt x="43" y="2902"/>
                    <a:pt x="-23" y="3038"/>
                    <a:pt x="10" y="3160"/>
                  </a:cubicBezTo>
                  <a:cubicBezTo>
                    <a:pt x="27" y="3227"/>
                    <a:pt x="93" y="3295"/>
                    <a:pt x="192" y="3346"/>
                  </a:cubicBezTo>
                  <a:cubicBezTo>
                    <a:pt x="209" y="3364"/>
                    <a:pt x="226" y="3364"/>
                    <a:pt x="243" y="3364"/>
                  </a:cubicBezTo>
                  <a:cubicBezTo>
                    <a:pt x="293" y="3397"/>
                    <a:pt x="342" y="3432"/>
                    <a:pt x="392" y="3465"/>
                  </a:cubicBezTo>
                  <a:cubicBezTo>
                    <a:pt x="458" y="3500"/>
                    <a:pt x="508" y="3551"/>
                    <a:pt x="541" y="3586"/>
                  </a:cubicBezTo>
                  <a:cubicBezTo>
                    <a:pt x="757" y="3789"/>
                    <a:pt x="757" y="4029"/>
                    <a:pt x="724" y="4233"/>
                  </a:cubicBezTo>
                  <a:cubicBezTo>
                    <a:pt x="724" y="4319"/>
                    <a:pt x="707" y="4422"/>
                    <a:pt x="691" y="4489"/>
                  </a:cubicBezTo>
                  <a:cubicBezTo>
                    <a:pt x="674" y="4559"/>
                    <a:pt x="640" y="4660"/>
                    <a:pt x="640" y="4712"/>
                  </a:cubicBezTo>
                  <a:cubicBezTo>
                    <a:pt x="674" y="4764"/>
                    <a:pt x="790" y="4866"/>
                    <a:pt x="823" y="4883"/>
                  </a:cubicBezTo>
                  <a:lnTo>
                    <a:pt x="1005" y="4968"/>
                  </a:lnTo>
                  <a:cubicBezTo>
                    <a:pt x="933" y="5099"/>
                    <a:pt x="862" y="5232"/>
                    <a:pt x="790" y="5362"/>
                  </a:cubicBezTo>
                  <a:lnTo>
                    <a:pt x="790" y="5413"/>
                  </a:lnTo>
                  <a:cubicBezTo>
                    <a:pt x="939" y="5549"/>
                    <a:pt x="923" y="5737"/>
                    <a:pt x="906" y="5806"/>
                  </a:cubicBezTo>
                  <a:lnTo>
                    <a:pt x="906" y="5822"/>
                  </a:lnTo>
                  <a:lnTo>
                    <a:pt x="906" y="5856"/>
                  </a:lnTo>
                  <a:cubicBezTo>
                    <a:pt x="972" y="5993"/>
                    <a:pt x="1072" y="6216"/>
                    <a:pt x="1022" y="6402"/>
                  </a:cubicBezTo>
                  <a:cubicBezTo>
                    <a:pt x="972" y="6589"/>
                    <a:pt x="840" y="7205"/>
                    <a:pt x="1122" y="7496"/>
                  </a:cubicBezTo>
                  <a:cubicBezTo>
                    <a:pt x="1255" y="7631"/>
                    <a:pt x="1653" y="7734"/>
                    <a:pt x="2151" y="7734"/>
                  </a:cubicBezTo>
                  <a:cubicBezTo>
                    <a:pt x="2450" y="7734"/>
                    <a:pt x="2682" y="7700"/>
                    <a:pt x="2731" y="7666"/>
                  </a:cubicBezTo>
                  <a:lnTo>
                    <a:pt x="2748" y="7666"/>
                  </a:lnTo>
                  <a:lnTo>
                    <a:pt x="2764" y="7666"/>
                  </a:lnTo>
                  <a:cubicBezTo>
                    <a:pt x="2781" y="7666"/>
                    <a:pt x="2814" y="7649"/>
                    <a:pt x="2865" y="7649"/>
                  </a:cubicBezTo>
                  <a:cubicBezTo>
                    <a:pt x="2964" y="7649"/>
                    <a:pt x="3229" y="7683"/>
                    <a:pt x="3445" y="7939"/>
                  </a:cubicBezTo>
                  <a:cubicBezTo>
                    <a:pt x="3495" y="8024"/>
                    <a:pt x="3578" y="8144"/>
                    <a:pt x="3660" y="8298"/>
                  </a:cubicBezTo>
                  <a:cubicBezTo>
                    <a:pt x="3666" y="8303"/>
                    <a:pt x="3553" y="8043"/>
                    <a:pt x="3677" y="8314"/>
                  </a:cubicBezTo>
                  <a:cubicBezTo>
                    <a:pt x="3801" y="8585"/>
                    <a:pt x="3740" y="9686"/>
                    <a:pt x="4406" y="9922"/>
                  </a:cubicBezTo>
                  <a:cubicBezTo>
                    <a:pt x="5072" y="10158"/>
                    <a:pt x="7248" y="10076"/>
                    <a:pt x="7675" y="9732"/>
                  </a:cubicBezTo>
                  <a:cubicBezTo>
                    <a:pt x="7973" y="9492"/>
                    <a:pt x="7951" y="7565"/>
                    <a:pt x="8225" y="6575"/>
                  </a:cubicBezTo>
                  <a:cubicBezTo>
                    <a:pt x="8499" y="5585"/>
                    <a:pt x="9073" y="4125"/>
                    <a:pt x="9319" y="3789"/>
                  </a:cubicBezTo>
                  <a:lnTo>
                    <a:pt x="9319" y="3773"/>
                  </a:lnTo>
                  <a:cubicBezTo>
                    <a:pt x="9718" y="3160"/>
                    <a:pt x="9950" y="2425"/>
                    <a:pt x="10000" y="1691"/>
                  </a:cubicBezTo>
                  <a:lnTo>
                    <a:pt x="10000" y="1451"/>
                  </a:lnTo>
                  <a:cubicBezTo>
                    <a:pt x="10000" y="1058"/>
                    <a:pt x="9950" y="529"/>
                    <a:pt x="9785" y="0"/>
                  </a:cubicBezTo>
                  <a:lnTo>
                    <a:pt x="1935" y="0"/>
                  </a:lnTo>
                  <a:cubicBezTo>
                    <a:pt x="1885" y="101"/>
                    <a:pt x="1852" y="171"/>
                    <a:pt x="1835" y="187"/>
                  </a:cubicBezTo>
                  <a:close/>
                </a:path>
              </a:pathLst>
            </a:custGeom>
            <a:pattFill prst="pct20">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sp>
          <p:nvSpPr>
            <p:cNvPr id="4" name="Freeform 6"/>
            <p:cNvSpPr/>
            <p:nvPr/>
          </p:nvSpPr>
          <p:spPr bwMode="auto">
            <a:xfrm>
              <a:off x="4447795" y="3244739"/>
              <a:ext cx="1631950" cy="950913"/>
            </a:xfrm>
            <a:custGeom>
              <a:avLst/>
              <a:gdLst>
                <a:gd name="T0" fmla="*/ 129 w 434"/>
                <a:gd name="T1" fmla="*/ 253 h 253"/>
                <a:gd name="T2" fmla="*/ 255 w 434"/>
                <a:gd name="T3" fmla="*/ 236 h 253"/>
                <a:gd name="T4" fmla="*/ 288 w 434"/>
                <a:gd name="T5" fmla="*/ 222 h 253"/>
                <a:gd name="T6" fmla="*/ 317 w 434"/>
                <a:gd name="T7" fmla="*/ 208 h 253"/>
                <a:gd name="T8" fmla="*/ 384 w 434"/>
                <a:gd name="T9" fmla="*/ 156 h 253"/>
                <a:gd name="T10" fmla="*/ 393 w 434"/>
                <a:gd name="T11" fmla="*/ 147 h 253"/>
                <a:gd name="T12" fmla="*/ 402 w 434"/>
                <a:gd name="T13" fmla="*/ 136 h 253"/>
                <a:gd name="T14" fmla="*/ 409 w 434"/>
                <a:gd name="T15" fmla="*/ 125 h 253"/>
                <a:gd name="T16" fmla="*/ 421 w 434"/>
                <a:gd name="T17" fmla="*/ 94 h 253"/>
                <a:gd name="T18" fmla="*/ 421 w 434"/>
                <a:gd name="T19" fmla="*/ 93 h 253"/>
                <a:gd name="T20" fmla="*/ 432 w 434"/>
                <a:gd name="T21" fmla="*/ 6 h 253"/>
                <a:gd name="T22" fmla="*/ 432 w 434"/>
                <a:gd name="T23" fmla="*/ 5 h 253"/>
                <a:gd name="T24" fmla="*/ 433 w 434"/>
                <a:gd name="T25" fmla="*/ 4 h 253"/>
                <a:gd name="T26" fmla="*/ 433 w 434"/>
                <a:gd name="T27" fmla="*/ 0 h 253"/>
                <a:gd name="T28" fmla="*/ 0 w 434"/>
                <a:gd name="T29" fmla="*/ 191 h 253"/>
                <a:gd name="T30" fmla="*/ 129 w 434"/>
                <a:gd name="T3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253">
                  <a:moveTo>
                    <a:pt x="129" y="253"/>
                  </a:moveTo>
                  <a:cubicBezTo>
                    <a:pt x="168" y="252"/>
                    <a:pt x="218" y="249"/>
                    <a:pt x="255" y="236"/>
                  </a:cubicBezTo>
                  <a:cubicBezTo>
                    <a:pt x="266" y="232"/>
                    <a:pt x="277" y="227"/>
                    <a:pt x="288" y="222"/>
                  </a:cubicBezTo>
                  <a:cubicBezTo>
                    <a:pt x="305" y="215"/>
                    <a:pt x="316" y="209"/>
                    <a:pt x="317" y="208"/>
                  </a:cubicBezTo>
                  <a:cubicBezTo>
                    <a:pt x="329" y="201"/>
                    <a:pt x="359" y="182"/>
                    <a:pt x="384" y="156"/>
                  </a:cubicBezTo>
                  <a:cubicBezTo>
                    <a:pt x="387" y="153"/>
                    <a:pt x="390" y="150"/>
                    <a:pt x="393" y="147"/>
                  </a:cubicBezTo>
                  <a:cubicBezTo>
                    <a:pt x="396" y="143"/>
                    <a:pt x="399" y="139"/>
                    <a:pt x="402" y="136"/>
                  </a:cubicBezTo>
                  <a:cubicBezTo>
                    <a:pt x="404" y="132"/>
                    <a:pt x="406" y="129"/>
                    <a:pt x="409" y="125"/>
                  </a:cubicBezTo>
                  <a:cubicBezTo>
                    <a:pt x="415" y="115"/>
                    <a:pt x="419" y="104"/>
                    <a:pt x="421" y="94"/>
                  </a:cubicBezTo>
                  <a:cubicBezTo>
                    <a:pt x="421" y="93"/>
                    <a:pt x="421" y="93"/>
                    <a:pt x="421" y="93"/>
                  </a:cubicBezTo>
                  <a:cubicBezTo>
                    <a:pt x="430" y="65"/>
                    <a:pt x="434" y="35"/>
                    <a:pt x="432" y="6"/>
                  </a:cubicBezTo>
                  <a:cubicBezTo>
                    <a:pt x="432" y="5"/>
                    <a:pt x="432" y="5"/>
                    <a:pt x="432" y="5"/>
                  </a:cubicBezTo>
                  <a:cubicBezTo>
                    <a:pt x="433" y="4"/>
                    <a:pt x="433" y="4"/>
                    <a:pt x="433" y="4"/>
                  </a:cubicBezTo>
                  <a:cubicBezTo>
                    <a:pt x="433" y="3"/>
                    <a:pt x="433" y="1"/>
                    <a:pt x="433" y="0"/>
                  </a:cubicBezTo>
                  <a:cubicBezTo>
                    <a:pt x="0" y="191"/>
                    <a:pt x="0" y="191"/>
                    <a:pt x="0" y="191"/>
                  </a:cubicBezTo>
                  <a:cubicBezTo>
                    <a:pt x="29" y="224"/>
                    <a:pt x="71" y="252"/>
                    <a:pt x="129" y="253"/>
                  </a:cubicBezTo>
                  <a:close/>
                </a:path>
              </a:pathLst>
            </a:custGeom>
            <a:pattFill prst="pct25">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grpSp>
      <p:sp>
        <p:nvSpPr>
          <p:cNvPr id="5" name="任意多边形 4"/>
          <p:cNvSpPr/>
          <p:nvPr/>
        </p:nvSpPr>
        <p:spPr>
          <a:xfrm rot="15847239">
            <a:off x="2555861" y="1061627"/>
            <a:ext cx="2147018" cy="4598094"/>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 name="任意多边形 5"/>
          <p:cNvSpPr/>
          <p:nvPr/>
        </p:nvSpPr>
        <p:spPr>
          <a:xfrm rot="5752761" flipH="1">
            <a:off x="7391138" y="251283"/>
            <a:ext cx="2258784" cy="5390024"/>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文本框 7"/>
          <p:cNvSpPr txBox="1"/>
          <p:nvPr/>
        </p:nvSpPr>
        <p:spPr>
          <a:xfrm rot="21139261">
            <a:off x="2866399" y="2921458"/>
            <a:ext cx="1422184" cy="461665"/>
          </a:xfrm>
          <a:prstGeom prst="rect">
            <a:avLst/>
          </a:prstGeom>
          <a:noFill/>
          <a:effectLst/>
        </p:spPr>
        <p:txBody>
          <a:bodyPr wrap="none" rtlCol="0">
            <a:spAutoFit/>
          </a:bodyPr>
          <a:lstStyle/>
          <a:p>
            <a:r>
              <a:rPr lang="zh-CN" altLang="en-US" sz="2400" b="1" smtClean="0">
                <a:latin typeface="方正静蕾简体" panose="02000000000000000000" pitchFamily="2" charset="-122"/>
                <a:ea typeface="方正静蕾简体" panose="02000000000000000000" pitchFamily="2" charset="-122"/>
              </a:rPr>
              <a:t>改进课程</a:t>
            </a:r>
          </a:p>
        </p:txBody>
      </p:sp>
      <p:sp>
        <p:nvSpPr>
          <p:cNvPr id="9" name="文本框 8"/>
          <p:cNvSpPr txBox="1"/>
          <p:nvPr/>
        </p:nvSpPr>
        <p:spPr>
          <a:xfrm rot="814216">
            <a:off x="7774718" y="2530974"/>
            <a:ext cx="1422184" cy="461665"/>
          </a:xfrm>
          <a:prstGeom prst="rect">
            <a:avLst/>
          </a:prstGeom>
          <a:noFill/>
          <a:effectLst/>
        </p:spPr>
        <p:txBody>
          <a:bodyPr wrap="none" rtlCol="0">
            <a:spAutoFit/>
          </a:bodyPr>
          <a:lstStyle/>
          <a:p>
            <a:r>
              <a:rPr lang="zh-CN" altLang="en-US" sz="2400" b="1" smtClean="0">
                <a:latin typeface="方正静蕾简体" panose="02000000000000000000" pitchFamily="2" charset="-122"/>
                <a:ea typeface="方正静蕾简体" panose="02000000000000000000" pitchFamily="2" charset="-122"/>
              </a:rPr>
              <a:t>改进教学</a:t>
            </a:r>
          </a:p>
        </p:txBody>
      </p:sp>
      <p:sp>
        <p:nvSpPr>
          <p:cNvPr id="13" name="Freeform 30"/>
          <p:cNvSpPr>
            <a:spLocks noEditPoints="1"/>
          </p:cNvSpPr>
          <p:nvPr/>
        </p:nvSpPr>
        <p:spPr bwMode="auto">
          <a:xfrm>
            <a:off x="874946" y="243144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6" name="Freeform 30"/>
          <p:cNvSpPr>
            <a:spLocks noEditPoints="1"/>
          </p:cNvSpPr>
          <p:nvPr/>
        </p:nvSpPr>
        <p:spPr bwMode="auto">
          <a:xfrm>
            <a:off x="5147449" y="146319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9" name="Freeform 30"/>
          <p:cNvSpPr>
            <a:spLocks noEditPoints="1"/>
          </p:cNvSpPr>
          <p:nvPr/>
        </p:nvSpPr>
        <p:spPr bwMode="auto">
          <a:xfrm>
            <a:off x="9672904" y="2419923"/>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26"/>
          <p:cNvGrpSpPr/>
          <p:nvPr/>
        </p:nvGrpSpPr>
        <p:grpSpPr>
          <a:xfrm>
            <a:off x="3169556" y="933238"/>
            <a:ext cx="454836" cy="397656"/>
            <a:chOff x="4686124" y="2670432"/>
            <a:chExt cx="620528" cy="542518"/>
          </a:xfrm>
        </p:grpSpPr>
        <p:pic>
          <p:nvPicPr>
            <p:cNvPr id="28" name="图片 27"/>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29" name="任意多边形 2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矩形 29"/>
          <p:cNvSpPr/>
          <p:nvPr/>
        </p:nvSpPr>
        <p:spPr>
          <a:xfrm>
            <a:off x="4478568" y="760423"/>
            <a:ext cx="3095440"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课程评价</a:t>
            </a:r>
          </a:p>
        </p:txBody>
      </p:sp>
      <p:grpSp>
        <p:nvGrpSpPr>
          <p:cNvPr id="10" name="组合 30"/>
          <p:cNvGrpSpPr/>
          <p:nvPr/>
        </p:nvGrpSpPr>
        <p:grpSpPr>
          <a:xfrm>
            <a:off x="8224457" y="897394"/>
            <a:ext cx="454836" cy="397656"/>
            <a:chOff x="4686124" y="2670432"/>
            <a:chExt cx="620528" cy="542518"/>
          </a:xfrm>
        </p:grpSpPr>
        <p:pic>
          <p:nvPicPr>
            <p:cNvPr id="32" name="图片 31"/>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33" name="任意多边形 3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TextBox 26"/>
          <p:cNvSpPr txBox="1"/>
          <p:nvPr/>
        </p:nvSpPr>
        <p:spPr>
          <a:xfrm>
            <a:off x="1371600" y="1268361"/>
            <a:ext cx="3731342" cy="738664"/>
          </a:xfrm>
          <a:prstGeom prst="rect">
            <a:avLst/>
          </a:prstGeom>
          <a:noFill/>
        </p:spPr>
        <p:txBody>
          <a:bodyPr wrap="square" rtlCol="0">
            <a:spAutoFit/>
          </a:bodyPr>
          <a:lstStyle/>
          <a:p>
            <a:r>
              <a:rPr lang="zh-CN" altLang="en-US" sz="2400" b="1" smtClean="0">
                <a:latin typeface="方正静蕾简体" panose="02000000000000000000" pitchFamily="2" charset="-122"/>
                <a:ea typeface="方正静蕾简体" panose="02000000000000000000" pitchFamily="2" charset="-122"/>
              </a:rPr>
              <a:t>（三）课程评价的目的</a:t>
            </a:r>
          </a:p>
          <a:p>
            <a:endParaRPr lang="zh-CN" altLang="en-US"/>
          </a:p>
        </p:txBody>
      </p:sp>
    </p:spTree>
    <p:extLst>
      <p:ext uri="{BB962C8B-B14F-4D97-AF65-F5344CB8AC3E}">
        <p14:creationId xmlns="" xmlns:p14="http://schemas.microsoft.com/office/powerpoint/2010/main" val="100615479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219575" y="1315253"/>
            <a:ext cx="9015806" cy="452431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（四）课程评价的过程</a:t>
            </a:r>
            <a:endParaRPr lang="en-US" altLang="zh-CN" sz="2400" b="1" smtClean="0">
              <a:solidFill>
                <a:schemeClr val="tx1"/>
              </a:solidFill>
            </a:endParaRPr>
          </a:p>
          <a:p>
            <a:pPr indent="457200">
              <a:lnSpc>
                <a:spcPct val="150000"/>
              </a:lnSpc>
            </a:pPr>
            <a:r>
              <a:rPr lang="en-US" altLang="zh-CN" sz="2400" b="1" smtClean="0">
                <a:solidFill>
                  <a:schemeClr val="tx1"/>
                </a:solidFill>
              </a:rPr>
              <a:t>1.</a:t>
            </a:r>
            <a:r>
              <a:rPr lang="zh-CN" altLang="en-US" sz="2400" b="1" smtClean="0">
                <a:solidFill>
                  <a:schemeClr val="tx1"/>
                </a:solidFill>
              </a:rPr>
              <a:t>确立评价目的。</a:t>
            </a:r>
          </a:p>
          <a:p>
            <a:pPr indent="457200">
              <a:lnSpc>
                <a:spcPct val="150000"/>
              </a:lnSpc>
            </a:pPr>
            <a:r>
              <a:rPr lang="en-US" altLang="zh-CN" sz="2400" b="1" smtClean="0">
                <a:solidFill>
                  <a:schemeClr val="tx1"/>
                </a:solidFill>
              </a:rPr>
              <a:t>2.</a:t>
            </a:r>
            <a:r>
              <a:rPr lang="zh-CN" altLang="en-US" sz="2400" b="1" smtClean="0">
                <a:solidFill>
                  <a:schemeClr val="tx1"/>
                </a:solidFill>
              </a:rPr>
              <a:t>依据评价问题，描述所需资料。</a:t>
            </a:r>
          </a:p>
          <a:p>
            <a:pPr indent="457200">
              <a:lnSpc>
                <a:spcPct val="150000"/>
              </a:lnSpc>
            </a:pPr>
            <a:r>
              <a:rPr lang="en-US" altLang="zh-CN" sz="2400" b="1" smtClean="0">
                <a:solidFill>
                  <a:schemeClr val="tx1"/>
                </a:solidFill>
              </a:rPr>
              <a:t>3.</a:t>
            </a:r>
            <a:r>
              <a:rPr lang="zh-CN" altLang="en-US" sz="2400" b="1" smtClean="0">
                <a:solidFill>
                  <a:schemeClr val="tx1"/>
                </a:solidFill>
              </a:rPr>
              <a:t>进行相关文献的探讨。</a:t>
            </a:r>
          </a:p>
          <a:p>
            <a:pPr indent="457200">
              <a:lnSpc>
                <a:spcPct val="150000"/>
              </a:lnSpc>
            </a:pPr>
            <a:r>
              <a:rPr lang="en-US" altLang="zh-CN" sz="2400" b="1" smtClean="0">
                <a:solidFill>
                  <a:schemeClr val="tx1"/>
                </a:solidFill>
              </a:rPr>
              <a:t>4.</a:t>
            </a:r>
            <a:r>
              <a:rPr lang="zh-CN" altLang="en-US" sz="2400" b="1" smtClean="0">
                <a:solidFill>
                  <a:schemeClr val="tx1"/>
                </a:solidFill>
              </a:rPr>
              <a:t>进行评价设计。</a:t>
            </a:r>
          </a:p>
          <a:p>
            <a:pPr indent="457200">
              <a:lnSpc>
                <a:spcPct val="150000"/>
              </a:lnSpc>
            </a:pPr>
            <a:r>
              <a:rPr lang="en-US" altLang="zh-CN" sz="2400" b="1" smtClean="0">
                <a:solidFill>
                  <a:schemeClr val="tx1"/>
                </a:solidFill>
              </a:rPr>
              <a:t>5.</a:t>
            </a:r>
            <a:r>
              <a:rPr lang="zh-CN" altLang="en-US" sz="2400" b="1" smtClean="0">
                <a:solidFill>
                  <a:schemeClr val="tx1"/>
                </a:solidFill>
              </a:rPr>
              <a:t>依照设计收集所需资料。</a:t>
            </a:r>
          </a:p>
          <a:p>
            <a:pPr indent="457200">
              <a:lnSpc>
                <a:spcPct val="150000"/>
              </a:lnSpc>
            </a:pPr>
            <a:r>
              <a:rPr lang="en-US" altLang="zh-CN" sz="2400" b="1" smtClean="0">
                <a:solidFill>
                  <a:schemeClr val="tx1"/>
                </a:solidFill>
              </a:rPr>
              <a:t>6.</a:t>
            </a:r>
            <a:r>
              <a:rPr lang="zh-CN" altLang="en-US" sz="2400" b="1" smtClean="0">
                <a:solidFill>
                  <a:schemeClr val="tx1"/>
                </a:solidFill>
              </a:rPr>
              <a:t>整理、分析和解释资料。</a:t>
            </a:r>
          </a:p>
          <a:p>
            <a:pPr indent="457200">
              <a:lnSpc>
                <a:spcPct val="150000"/>
              </a:lnSpc>
            </a:pPr>
            <a:r>
              <a:rPr lang="en-US" altLang="zh-CN" sz="2400" b="1" smtClean="0">
                <a:solidFill>
                  <a:schemeClr val="tx1"/>
                </a:solidFill>
              </a:rPr>
              <a:t>7.</a:t>
            </a:r>
            <a:r>
              <a:rPr lang="zh-CN" altLang="en-US" sz="2400" b="1" smtClean="0">
                <a:solidFill>
                  <a:schemeClr val="tx1"/>
                </a:solidFill>
              </a:rPr>
              <a:t>完成评价报告，并加以推广、反馈。</a:t>
            </a: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课程评价</a:t>
            </a: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856386" y="3870054"/>
            <a:ext cx="3070903" cy="2330299"/>
            <a:chOff x="2220992" y="3244739"/>
            <a:chExt cx="3858753" cy="2928144"/>
          </a:xfrm>
        </p:grpSpPr>
        <p:sp>
          <p:nvSpPr>
            <p:cNvPr id="3" name="Freeform 5"/>
            <p:cNvSpPr/>
            <p:nvPr/>
          </p:nvSpPr>
          <p:spPr bwMode="auto">
            <a:xfrm>
              <a:off x="2220992" y="3959115"/>
              <a:ext cx="2264904" cy="2213768"/>
            </a:xfrm>
            <a:custGeom>
              <a:avLst/>
              <a:gdLst>
                <a:gd name="T0" fmla="*/ 112 w 604"/>
                <a:gd name="T1" fmla="*/ 11 h 650"/>
                <a:gd name="T2" fmla="*/ 103 w 604"/>
                <a:gd name="T3" fmla="*/ 58 h 650"/>
                <a:gd name="T4" fmla="*/ 103 w 604"/>
                <a:gd name="T5" fmla="*/ 59 h 650"/>
                <a:gd name="T6" fmla="*/ 103 w 604"/>
                <a:gd name="T7" fmla="*/ 60 h 650"/>
                <a:gd name="T8" fmla="*/ 103 w 604"/>
                <a:gd name="T9" fmla="*/ 63 h 650"/>
                <a:gd name="T10" fmla="*/ 91 w 604"/>
                <a:gd name="T11" fmla="*/ 88 h 650"/>
                <a:gd name="T12" fmla="*/ 84 w 604"/>
                <a:gd name="T13" fmla="*/ 96 h 650"/>
                <a:gd name="T14" fmla="*/ 60 w 604"/>
                <a:gd name="T15" fmla="*/ 114 h 650"/>
                <a:gd name="T16" fmla="*/ 58 w 604"/>
                <a:gd name="T17" fmla="*/ 115 h 650"/>
                <a:gd name="T18" fmla="*/ 5 w 604"/>
                <a:gd name="T19" fmla="*/ 167 h 650"/>
                <a:gd name="T20" fmla="*/ 5 w 604"/>
                <a:gd name="T21" fmla="*/ 169 h 650"/>
                <a:gd name="T22" fmla="*/ 4 w 604"/>
                <a:gd name="T23" fmla="*/ 170 h 650"/>
                <a:gd name="T24" fmla="*/ 2 w 604"/>
                <a:gd name="T25" fmla="*/ 185 h 650"/>
                <a:gd name="T26" fmla="*/ 13 w 604"/>
                <a:gd name="T27" fmla="*/ 196 h 650"/>
                <a:gd name="T28" fmla="*/ 16 w 604"/>
                <a:gd name="T29" fmla="*/ 197 h 650"/>
                <a:gd name="T30" fmla="*/ 25 w 604"/>
                <a:gd name="T31" fmla="*/ 203 h 650"/>
                <a:gd name="T32" fmla="*/ 34 w 604"/>
                <a:gd name="T33" fmla="*/ 210 h 650"/>
                <a:gd name="T34" fmla="*/ 45 w 604"/>
                <a:gd name="T35" fmla="*/ 248 h 650"/>
                <a:gd name="T36" fmla="*/ 43 w 604"/>
                <a:gd name="T37" fmla="*/ 263 h 650"/>
                <a:gd name="T38" fmla="*/ 40 w 604"/>
                <a:gd name="T39" fmla="*/ 276 h 650"/>
                <a:gd name="T40" fmla="*/ 51 w 604"/>
                <a:gd name="T41" fmla="*/ 286 h 650"/>
                <a:gd name="T42" fmla="*/ 62 w 604"/>
                <a:gd name="T43" fmla="*/ 291 h 650"/>
                <a:gd name="T44" fmla="*/ 49 w 604"/>
                <a:gd name="T45" fmla="*/ 314 h 650"/>
                <a:gd name="T46" fmla="*/ 49 w 604"/>
                <a:gd name="T47" fmla="*/ 317 h 650"/>
                <a:gd name="T48" fmla="*/ 56 w 604"/>
                <a:gd name="T49" fmla="*/ 340 h 650"/>
                <a:gd name="T50" fmla="*/ 56 w 604"/>
                <a:gd name="T51" fmla="*/ 341 h 650"/>
                <a:gd name="T52" fmla="*/ 56 w 604"/>
                <a:gd name="T53" fmla="*/ 343 h 650"/>
                <a:gd name="T54" fmla="*/ 63 w 604"/>
                <a:gd name="T55" fmla="*/ 375 h 650"/>
                <a:gd name="T56" fmla="*/ 69 w 604"/>
                <a:gd name="T57" fmla="*/ 439 h 650"/>
                <a:gd name="T58" fmla="*/ 131 w 604"/>
                <a:gd name="T59" fmla="*/ 453 h 650"/>
                <a:gd name="T60" fmla="*/ 166 w 604"/>
                <a:gd name="T61" fmla="*/ 449 h 650"/>
                <a:gd name="T62" fmla="*/ 167 w 604"/>
                <a:gd name="T63" fmla="*/ 449 h 650"/>
                <a:gd name="T64" fmla="*/ 168 w 604"/>
                <a:gd name="T65" fmla="*/ 449 h 650"/>
                <a:gd name="T66" fmla="*/ 174 w 604"/>
                <a:gd name="T67" fmla="*/ 448 h 650"/>
                <a:gd name="T68" fmla="*/ 209 w 604"/>
                <a:gd name="T69" fmla="*/ 465 h 650"/>
                <a:gd name="T70" fmla="*/ 222 w 604"/>
                <a:gd name="T71" fmla="*/ 486 h 650"/>
                <a:gd name="T72" fmla="*/ 223 w 604"/>
                <a:gd name="T73" fmla="*/ 487 h 650"/>
                <a:gd name="T74" fmla="*/ 310 w 604"/>
                <a:gd name="T75" fmla="*/ 650 h 650"/>
                <a:gd name="T76" fmla="*/ 396 w 604"/>
                <a:gd name="T77" fmla="*/ 487 h 650"/>
                <a:gd name="T78" fmla="*/ 474 w 604"/>
                <a:gd name="T79" fmla="*/ 339 h 650"/>
                <a:gd name="T80" fmla="*/ 475 w 604"/>
                <a:gd name="T81" fmla="*/ 337 h 650"/>
                <a:gd name="T82" fmla="*/ 476 w 604"/>
                <a:gd name="T83" fmla="*/ 336 h 650"/>
                <a:gd name="T84" fmla="*/ 563 w 604"/>
                <a:gd name="T85" fmla="*/ 222 h 650"/>
                <a:gd name="T86" fmla="*/ 563 w 604"/>
                <a:gd name="T87" fmla="*/ 221 h 650"/>
                <a:gd name="T88" fmla="*/ 604 w 604"/>
                <a:gd name="T89" fmla="*/ 99 h 650"/>
                <a:gd name="T90" fmla="*/ 604 w 604"/>
                <a:gd name="T91" fmla="*/ 85 h 650"/>
                <a:gd name="T92" fmla="*/ 591 w 604"/>
                <a:gd name="T93" fmla="*/ 0 h 650"/>
                <a:gd name="T94" fmla="*/ 118 w 604"/>
                <a:gd name="T95" fmla="*/ 0 h 650"/>
                <a:gd name="T96" fmla="*/ 112 w 604"/>
                <a:gd name="T97" fmla="*/ 11 h 650"/>
                <a:gd name="connsiteX0" fmla="*/ 1831 w 9977"/>
                <a:gd name="connsiteY0" fmla="*/ 169 h 10076"/>
                <a:gd name="connsiteX1" fmla="*/ 1682 w 9977"/>
                <a:gd name="connsiteY1" fmla="*/ 892 h 10076"/>
                <a:gd name="connsiteX2" fmla="*/ 1682 w 9977"/>
                <a:gd name="connsiteY2" fmla="*/ 908 h 10076"/>
                <a:gd name="connsiteX3" fmla="*/ 1682 w 9977"/>
                <a:gd name="connsiteY3" fmla="*/ 923 h 10076"/>
                <a:gd name="connsiteX4" fmla="*/ 1682 w 9977"/>
                <a:gd name="connsiteY4" fmla="*/ 969 h 10076"/>
                <a:gd name="connsiteX5" fmla="*/ 1484 w 9977"/>
                <a:gd name="connsiteY5" fmla="*/ 1354 h 10076"/>
                <a:gd name="connsiteX6" fmla="*/ 1368 w 9977"/>
                <a:gd name="connsiteY6" fmla="*/ 1477 h 10076"/>
                <a:gd name="connsiteX7" fmla="*/ 970 w 9977"/>
                <a:gd name="connsiteY7" fmla="*/ 1754 h 10076"/>
                <a:gd name="connsiteX8" fmla="*/ 937 w 9977"/>
                <a:gd name="connsiteY8" fmla="*/ 1769 h 10076"/>
                <a:gd name="connsiteX9" fmla="*/ 60 w 9977"/>
                <a:gd name="connsiteY9" fmla="*/ 2569 h 10076"/>
                <a:gd name="connsiteX10" fmla="*/ 60 w 9977"/>
                <a:gd name="connsiteY10" fmla="*/ 2600 h 10076"/>
                <a:gd name="connsiteX11" fmla="*/ 43 w 9977"/>
                <a:gd name="connsiteY11" fmla="*/ 2615 h 10076"/>
                <a:gd name="connsiteX12" fmla="*/ 10 w 9977"/>
                <a:gd name="connsiteY12" fmla="*/ 2846 h 10076"/>
                <a:gd name="connsiteX13" fmla="*/ 192 w 9977"/>
                <a:gd name="connsiteY13" fmla="*/ 3015 h 10076"/>
                <a:gd name="connsiteX14" fmla="*/ 242 w 9977"/>
                <a:gd name="connsiteY14" fmla="*/ 3031 h 10076"/>
                <a:gd name="connsiteX15" fmla="*/ 391 w 9977"/>
                <a:gd name="connsiteY15" fmla="*/ 3123 h 10076"/>
                <a:gd name="connsiteX16" fmla="*/ 540 w 9977"/>
                <a:gd name="connsiteY16" fmla="*/ 3231 h 10076"/>
                <a:gd name="connsiteX17" fmla="*/ 722 w 9977"/>
                <a:gd name="connsiteY17" fmla="*/ 3815 h 10076"/>
                <a:gd name="connsiteX18" fmla="*/ 689 w 9977"/>
                <a:gd name="connsiteY18" fmla="*/ 4046 h 10076"/>
                <a:gd name="connsiteX19" fmla="*/ 639 w 9977"/>
                <a:gd name="connsiteY19" fmla="*/ 4246 h 10076"/>
                <a:gd name="connsiteX20" fmla="*/ 821 w 9977"/>
                <a:gd name="connsiteY20" fmla="*/ 4400 h 10076"/>
                <a:gd name="connsiteX21" fmla="*/ 1003 w 9977"/>
                <a:gd name="connsiteY21" fmla="*/ 4477 h 10076"/>
                <a:gd name="connsiteX22" fmla="*/ 788 w 9977"/>
                <a:gd name="connsiteY22" fmla="*/ 4831 h 10076"/>
                <a:gd name="connsiteX23" fmla="*/ 788 w 9977"/>
                <a:gd name="connsiteY23" fmla="*/ 4877 h 10076"/>
                <a:gd name="connsiteX24" fmla="*/ 904 w 9977"/>
                <a:gd name="connsiteY24" fmla="*/ 5231 h 10076"/>
                <a:gd name="connsiteX25" fmla="*/ 904 w 9977"/>
                <a:gd name="connsiteY25" fmla="*/ 5246 h 10076"/>
                <a:gd name="connsiteX26" fmla="*/ 904 w 9977"/>
                <a:gd name="connsiteY26" fmla="*/ 5277 h 10076"/>
                <a:gd name="connsiteX27" fmla="*/ 1020 w 9977"/>
                <a:gd name="connsiteY27" fmla="*/ 5769 h 10076"/>
                <a:gd name="connsiteX28" fmla="*/ 1119 w 9977"/>
                <a:gd name="connsiteY28" fmla="*/ 6754 h 10076"/>
                <a:gd name="connsiteX29" fmla="*/ 2146 w 9977"/>
                <a:gd name="connsiteY29" fmla="*/ 6969 h 10076"/>
                <a:gd name="connsiteX30" fmla="*/ 2725 w 9977"/>
                <a:gd name="connsiteY30" fmla="*/ 6908 h 10076"/>
                <a:gd name="connsiteX31" fmla="*/ 2742 w 9977"/>
                <a:gd name="connsiteY31" fmla="*/ 6908 h 10076"/>
                <a:gd name="connsiteX32" fmla="*/ 2758 w 9977"/>
                <a:gd name="connsiteY32" fmla="*/ 6908 h 10076"/>
                <a:gd name="connsiteX33" fmla="*/ 2858 w 9977"/>
                <a:gd name="connsiteY33" fmla="*/ 6892 h 10076"/>
                <a:gd name="connsiteX34" fmla="*/ 3437 w 9977"/>
                <a:gd name="connsiteY34" fmla="*/ 7154 h 10076"/>
                <a:gd name="connsiteX35" fmla="*/ 3652 w 9977"/>
                <a:gd name="connsiteY35" fmla="*/ 7477 h 10076"/>
                <a:gd name="connsiteX36" fmla="*/ 3669 w 9977"/>
                <a:gd name="connsiteY36" fmla="*/ 7492 h 10076"/>
                <a:gd name="connsiteX37" fmla="*/ 5109 w 9977"/>
                <a:gd name="connsiteY37" fmla="*/ 10000 h 10076"/>
                <a:gd name="connsiteX38" fmla="*/ 8458 w 9977"/>
                <a:gd name="connsiteY38" fmla="*/ 9479 h 10076"/>
                <a:gd name="connsiteX39" fmla="*/ 7825 w 9977"/>
                <a:gd name="connsiteY39" fmla="*/ 5215 h 10076"/>
                <a:gd name="connsiteX40" fmla="*/ 7841 w 9977"/>
                <a:gd name="connsiteY40" fmla="*/ 5185 h 10076"/>
                <a:gd name="connsiteX41" fmla="*/ 7858 w 9977"/>
                <a:gd name="connsiteY41" fmla="*/ 5169 h 10076"/>
                <a:gd name="connsiteX42" fmla="*/ 9298 w 9977"/>
                <a:gd name="connsiteY42" fmla="*/ 3415 h 10076"/>
                <a:gd name="connsiteX43" fmla="*/ 9298 w 9977"/>
                <a:gd name="connsiteY43" fmla="*/ 3400 h 10076"/>
                <a:gd name="connsiteX44" fmla="*/ 9977 w 9977"/>
                <a:gd name="connsiteY44" fmla="*/ 1523 h 10076"/>
                <a:gd name="connsiteX45" fmla="*/ 9977 w 9977"/>
                <a:gd name="connsiteY45" fmla="*/ 1308 h 10076"/>
                <a:gd name="connsiteX46" fmla="*/ 9762 w 9977"/>
                <a:gd name="connsiteY46" fmla="*/ 0 h 10076"/>
                <a:gd name="connsiteX47" fmla="*/ 1931 w 9977"/>
                <a:gd name="connsiteY47" fmla="*/ 0 h 10076"/>
                <a:gd name="connsiteX48" fmla="*/ 1831 w 9977"/>
                <a:gd name="connsiteY48" fmla="*/ 169 h 10076"/>
                <a:gd name="connsiteX0-1" fmla="*/ 1835 w 10000"/>
                <a:gd name="connsiteY0-2" fmla="*/ 168 h 9630"/>
                <a:gd name="connsiteX1-3" fmla="*/ 1686 w 10000"/>
                <a:gd name="connsiteY1-4" fmla="*/ 885 h 9630"/>
                <a:gd name="connsiteX2-5" fmla="*/ 1686 w 10000"/>
                <a:gd name="connsiteY2-6" fmla="*/ 901 h 9630"/>
                <a:gd name="connsiteX3-7" fmla="*/ 1686 w 10000"/>
                <a:gd name="connsiteY3-8" fmla="*/ 916 h 9630"/>
                <a:gd name="connsiteX4-9" fmla="*/ 1686 w 10000"/>
                <a:gd name="connsiteY4-10" fmla="*/ 962 h 9630"/>
                <a:gd name="connsiteX5-11" fmla="*/ 1487 w 10000"/>
                <a:gd name="connsiteY5-12" fmla="*/ 1344 h 9630"/>
                <a:gd name="connsiteX6-13" fmla="*/ 1371 w 10000"/>
                <a:gd name="connsiteY6-14" fmla="*/ 1466 h 9630"/>
                <a:gd name="connsiteX7-15" fmla="*/ 972 w 10000"/>
                <a:gd name="connsiteY7-16" fmla="*/ 1741 h 9630"/>
                <a:gd name="connsiteX8-17" fmla="*/ 939 w 10000"/>
                <a:gd name="connsiteY8-18" fmla="*/ 1756 h 9630"/>
                <a:gd name="connsiteX9-19" fmla="*/ 60 w 10000"/>
                <a:gd name="connsiteY9-20" fmla="*/ 2550 h 9630"/>
                <a:gd name="connsiteX10-21" fmla="*/ 60 w 10000"/>
                <a:gd name="connsiteY10-22" fmla="*/ 2580 h 9630"/>
                <a:gd name="connsiteX11-23" fmla="*/ 43 w 10000"/>
                <a:gd name="connsiteY11-24" fmla="*/ 2595 h 9630"/>
                <a:gd name="connsiteX12-25" fmla="*/ 10 w 10000"/>
                <a:gd name="connsiteY12-26" fmla="*/ 2825 h 9630"/>
                <a:gd name="connsiteX13-27" fmla="*/ 192 w 10000"/>
                <a:gd name="connsiteY13-28" fmla="*/ 2992 h 9630"/>
                <a:gd name="connsiteX14-29" fmla="*/ 243 w 10000"/>
                <a:gd name="connsiteY14-30" fmla="*/ 3008 h 9630"/>
                <a:gd name="connsiteX15-31" fmla="*/ 392 w 10000"/>
                <a:gd name="connsiteY15-32" fmla="*/ 3099 h 9630"/>
                <a:gd name="connsiteX16-33" fmla="*/ 541 w 10000"/>
                <a:gd name="connsiteY16-34" fmla="*/ 3207 h 9630"/>
                <a:gd name="connsiteX17-35" fmla="*/ 724 w 10000"/>
                <a:gd name="connsiteY17-36" fmla="*/ 3786 h 9630"/>
                <a:gd name="connsiteX18-37" fmla="*/ 691 w 10000"/>
                <a:gd name="connsiteY18-38" fmla="*/ 4015 h 9630"/>
                <a:gd name="connsiteX19-39" fmla="*/ 640 w 10000"/>
                <a:gd name="connsiteY19-40" fmla="*/ 4214 h 9630"/>
                <a:gd name="connsiteX20-41" fmla="*/ 823 w 10000"/>
                <a:gd name="connsiteY20-42" fmla="*/ 4367 h 9630"/>
                <a:gd name="connsiteX21-43" fmla="*/ 1005 w 10000"/>
                <a:gd name="connsiteY21-44" fmla="*/ 4443 h 9630"/>
                <a:gd name="connsiteX22-45" fmla="*/ 790 w 10000"/>
                <a:gd name="connsiteY22-46" fmla="*/ 4795 h 9630"/>
                <a:gd name="connsiteX23-47" fmla="*/ 790 w 10000"/>
                <a:gd name="connsiteY23-48" fmla="*/ 4840 h 9630"/>
                <a:gd name="connsiteX24-49" fmla="*/ 906 w 10000"/>
                <a:gd name="connsiteY24-50" fmla="*/ 5192 h 9630"/>
                <a:gd name="connsiteX25-51" fmla="*/ 906 w 10000"/>
                <a:gd name="connsiteY25-52" fmla="*/ 5206 h 9630"/>
                <a:gd name="connsiteX26-53" fmla="*/ 906 w 10000"/>
                <a:gd name="connsiteY26-54" fmla="*/ 5237 h 9630"/>
                <a:gd name="connsiteX27-55" fmla="*/ 1022 w 10000"/>
                <a:gd name="connsiteY27-56" fmla="*/ 5725 h 9630"/>
                <a:gd name="connsiteX28-57" fmla="*/ 1122 w 10000"/>
                <a:gd name="connsiteY28-58" fmla="*/ 6703 h 9630"/>
                <a:gd name="connsiteX29-59" fmla="*/ 2151 w 10000"/>
                <a:gd name="connsiteY29-60" fmla="*/ 6916 h 9630"/>
                <a:gd name="connsiteX30-61" fmla="*/ 2731 w 10000"/>
                <a:gd name="connsiteY30-62" fmla="*/ 6856 h 9630"/>
                <a:gd name="connsiteX31-63" fmla="*/ 2748 w 10000"/>
                <a:gd name="connsiteY31-64" fmla="*/ 6856 h 9630"/>
                <a:gd name="connsiteX32-65" fmla="*/ 2764 w 10000"/>
                <a:gd name="connsiteY32-66" fmla="*/ 6856 h 9630"/>
                <a:gd name="connsiteX33-67" fmla="*/ 2865 w 10000"/>
                <a:gd name="connsiteY33-68" fmla="*/ 6840 h 9630"/>
                <a:gd name="connsiteX34-69" fmla="*/ 3445 w 10000"/>
                <a:gd name="connsiteY34-70" fmla="*/ 7100 h 9630"/>
                <a:gd name="connsiteX35-71" fmla="*/ 3660 w 10000"/>
                <a:gd name="connsiteY35-72" fmla="*/ 7421 h 9630"/>
                <a:gd name="connsiteX36-73" fmla="*/ 3677 w 10000"/>
                <a:gd name="connsiteY36-74" fmla="*/ 7435 h 9630"/>
                <a:gd name="connsiteX37-75" fmla="*/ 4406 w 10000"/>
                <a:gd name="connsiteY37-76" fmla="*/ 8873 h 9630"/>
                <a:gd name="connsiteX38-77" fmla="*/ 8477 w 10000"/>
                <a:gd name="connsiteY38-78" fmla="*/ 9408 h 9630"/>
                <a:gd name="connsiteX39-79" fmla="*/ 7843 w 10000"/>
                <a:gd name="connsiteY39-80" fmla="*/ 5176 h 9630"/>
                <a:gd name="connsiteX40-81" fmla="*/ 7859 w 10000"/>
                <a:gd name="connsiteY40-82" fmla="*/ 5146 h 9630"/>
                <a:gd name="connsiteX41-83" fmla="*/ 7876 w 10000"/>
                <a:gd name="connsiteY41-84" fmla="*/ 5130 h 9630"/>
                <a:gd name="connsiteX42-85" fmla="*/ 9319 w 10000"/>
                <a:gd name="connsiteY42-86" fmla="*/ 3389 h 9630"/>
                <a:gd name="connsiteX43-87" fmla="*/ 9319 w 10000"/>
                <a:gd name="connsiteY43-88" fmla="*/ 3374 h 9630"/>
                <a:gd name="connsiteX44-89" fmla="*/ 10000 w 10000"/>
                <a:gd name="connsiteY44-90" fmla="*/ 1512 h 9630"/>
                <a:gd name="connsiteX45-91" fmla="*/ 10000 w 10000"/>
                <a:gd name="connsiteY45-92" fmla="*/ 1298 h 9630"/>
                <a:gd name="connsiteX46-93" fmla="*/ 9785 w 10000"/>
                <a:gd name="connsiteY46-94" fmla="*/ 0 h 9630"/>
                <a:gd name="connsiteX47-95" fmla="*/ 1935 w 10000"/>
                <a:gd name="connsiteY47-96" fmla="*/ 0 h 9630"/>
                <a:gd name="connsiteX48-97" fmla="*/ 1835 w 10000"/>
                <a:gd name="connsiteY48-98" fmla="*/ 168 h 9630"/>
                <a:gd name="connsiteX0-99" fmla="*/ 1835 w 10000"/>
                <a:gd name="connsiteY0-100" fmla="*/ 174 h 9289"/>
                <a:gd name="connsiteX1-101" fmla="*/ 1686 w 10000"/>
                <a:gd name="connsiteY1-102" fmla="*/ 919 h 9289"/>
                <a:gd name="connsiteX2-103" fmla="*/ 1686 w 10000"/>
                <a:gd name="connsiteY2-104" fmla="*/ 936 h 9289"/>
                <a:gd name="connsiteX3-105" fmla="*/ 1686 w 10000"/>
                <a:gd name="connsiteY3-106" fmla="*/ 951 h 9289"/>
                <a:gd name="connsiteX4-107" fmla="*/ 1686 w 10000"/>
                <a:gd name="connsiteY4-108" fmla="*/ 999 h 9289"/>
                <a:gd name="connsiteX5-109" fmla="*/ 1487 w 10000"/>
                <a:gd name="connsiteY5-110" fmla="*/ 1396 h 9289"/>
                <a:gd name="connsiteX6-111" fmla="*/ 1371 w 10000"/>
                <a:gd name="connsiteY6-112" fmla="*/ 1522 h 9289"/>
                <a:gd name="connsiteX7-113" fmla="*/ 972 w 10000"/>
                <a:gd name="connsiteY7-114" fmla="*/ 1808 h 9289"/>
                <a:gd name="connsiteX8-115" fmla="*/ 939 w 10000"/>
                <a:gd name="connsiteY8-116" fmla="*/ 1823 h 9289"/>
                <a:gd name="connsiteX9-117" fmla="*/ 60 w 10000"/>
                <a:gd name="connsiteY9-118" fmla="*/ 2648 h 9289"/>
                <a:gd name="connsiteX10-119" fmla="*/ 60 w 10000"/>
                <a:gd name="connsiteY10-120" fmla="*/ 2679 h 9289"/>
                <a:gd name="connsiteX11-121" fmla="*/ 43 w 10000"/>
                <a:gd name="connsiteY11-122" fmla="*/ 2695 h 9289"/>
                <a:gd name="connsiteX12-123" fmla="*/ 10 w 10000"/>
                <a:gd name="connsiteY12-124" fmla="*/ 2934 h 9289"/>
                <a:gd name="connsiteX13-125" fmla="*/ 192 w 10000"/>
                <a:gd name="connsiteY13-126" fmla="*/ 3107 h 9289"/>
                <a:gd name="connsiteX14-127" fmla="*/ 243 w 10000"/>
                <a:gd name="connsiteY14-128" fmla="*/ 3124 h 9289"/>
                <a:gd name="connsiteX15-129" fmla="*/ 392 w 10000"/>
                <a:gd name="connsiteY15-130" fmla="*/ 3218 h 9289"/>
                <a:gd name="connsiteX16-131" fmla="*/ 541 w 10000"/>
                <a:gd name="connsiteY16-132" fmla="*/ 3330 h 9289"/>
                <a:gd name="connsiteX17-133" fmla="*/ 724 w 10000"/>
                <a:gd name="connsiteY17-134" fmla="*/ 3931 h 9289"/>
                <a:gd name="connsiteX18-135" fmla="*/ 691 w 10000"/>
                <a:gd name="connsiteY18-136" fmla="*/ 4169 h 9289"/>
                <a:gd name="connsiteX19-137" fmla="*/ 640 w 10000"/>
                <a:gd name="connsiteY19-138" fmla="*/ 4376 h 9289"/>
                <a:gd name="connsiteX20-139" fmla="*/ 823 w 10000"/>
                <a:gd name="connsiteY20-140" fmla="*/ 4535 h 9289"/>
                <a:gd name="connsiteX21-141" fmla="*/ 1005 w 10000"/>
                <a:gd name="connsiteY21-142" fmla="*/ 4614 h 9289"/>
                <a:gd name="connsiteX22-143" fmla="*/ 790 w 10000"/>
                <a:gd name="connsiteY22-144" fmla="*/ 4979 h 9289"/>
                <a:gd name="connsiteX23-145" fmla="*/ 790 w 10000"/>
                <a:gd name="connsiteY23-146" fmla="*/ 5026 h 9289"/>
                <a:gd name="connsiteX24-147" fmla="*/ 906 w 10000"/>
                <a:gd name="connsiteY24-148" fmla="*/ 5391 h 9289"/>
                <a:gd name="connsiteX25-149" fmla="*/ 906 w 10000"/>
                <a:gd name="connsiteY25-150" fmla="*/ 5406 h 9289"/>
                <a:gd name="connsiteX26-151" fmla="*/ 906 w 10000"/>
                <a:gd name="connsiteY26-152" fmla="*/ 5438 h 9289"/>
                <a:gd name="connsiteX27-153" fmla="*/ 1022 w 10000"/>
                <a:gd name="connsiteY27-154" fmla="*/ 5945 h 9289"/>
                <a:gd name="connsiteX28-155" fmla="*/ 1122 w 10000"/>
                <a:gd name="connsiteY28-156" fmla="*/ 6961 h 9289"/>
                <a:gd name="connsiteX29-157" fmla="*/ 2151 w 10000"/>
                <a:gd name="connsiteY29-158" fmla="*/ 7182 h 9289"/>
                <a:gd name="connsiteX30-159" fmla="*/ 2731 w 10000"/>
                <a:gd name="connsiteY30-160" fmla="*/ 7119 h 9289"/>
                <a:gd name="connsiteX31-161" fmla="*/ 2748 w 10000"/>
                <a:gd name="connsiteY31-162" fmla="*/ 7119 h 9289"/>
                <a:gd name="connsiteX32-163" fmla="*/ 2764 w 10000"/>
                <a:gd name="connsiteY32-164" fmla="*/ 7119 h 9289"/>
                <a:gd name="connsiteX33-165" fmla="*/ 2865 w 10000"/>
                <a:gd name="connsiteY33-166" fmla="*/ 7103 h 9289"/>
                <a:gd name="connsiteX34-167" fmla="*/ 3445 w 10000"/>
                <a:gd name="connsiteY34-168" fmla="*/ 7373 h 9289"/>
                <a:gd name="connsiteX35-169" fmla="*/ 3660 w 10000"/>
                <a:gd name="connsiteY35-170" fmla="*/ 7706 h 9289"/>
                <a:gd name="connsiteX36-171" fmla="*/ 3677 w 10000"/>
                <a:gd name="connsiteY36-172" fmla="*/ 7721 h 9289"/>
                <a:gd name="connsiteX37-173" fmla="*/ 4406 w 10000"/>
                <a:gd name="connsiteY37-174" fmla="*/ 9214 h 9289"/>
                <a:gd name="connsiteX38-175" fmla="*/ 7905 w 10000"/>
                <a:gd name="connsiteY38-176" fmla="*/ 8677 h 9289"/>
                <a:gd name="connsiteX39-177" fmla="*/ 7843 w 10000"/>
                <a:gd name="connsiteY39-178" fmla="*/ 5375 h 9289"/>
                <a:gd name="connsiteX40-179" fmla="*/ 7859 w 10000"/>
                <a:gd name="connsiteY40-180" fmla="*/ 5344 h 9289"/>
                <a:gd name="connsiteX41-181" fmla="*/ 7876 w 10000"/>
                <a:gd name="connsiteY41-182" fmla="*/ 5327 h 9289"/>
                <a:gd name="connsiteX42-183" fmla="*/ 9319 w 10000"/>
                <a:gd name="connsiteY42-184" fmla="*/ 3519 h 9289"/>
                <a:gd name="connsiteX43-185" fmla="*/ 9319 w 10000"/>
                <a:gd name="connsiteY43-186" fmla="*/ 3504 h 9289"/>
                <a:gd name="connsiteX44-187" fmla="*/ 10000 w 10000"/>
                <a:gd name="connsiteY44-188" fmla="*/ 1570 h 9289"/>
                <a:gd name="connsiteX45-189" fmla="*/ 10000 w 10000"/>
                <a:gd name="connsiteY45-190" fmla="*/ 1348 h 9289"/>
                <a:gd name="connsiteX46-191" fmla="*/ 9785 w 10000"/>
                <a:gd name="connsiteY46-192" fmla="*/ 0 h 9289"/>
                <a:gd name="connsiteX47-193" fmla="*/ 1935 w 10000"/>
                <a:gd name="connsiteY47-194" fmla="*/ 0 h 9289"/>
                <a:gd name="connsiteX48-195" fmla="*/ 1835 w 10000"/>
                <a:gd name="connsiteY48-196" fmla="*/ 174 h 9289"/>
                <a:gd name="connsiteX0-197" fmla="*/ 1835 w 10000"/>
                <a:gd name="connsiteY0-198" fmla="*/ 187 h 10023"/>
                <a:gd name="connsiteX1-199" fmla="*/ 1686 w 10000"/>
                <a:gd name="connsiteY1-200" fmla="*/ 989 h 10023"/>
                <a:gd name="connsiteX2-201" fmla="*/ 1686 w 10000"/>
                <a:gd name="connsiteY2-202" fmla="*/ 1008 h 10023"/>
                <a:gd name="connsiteX3-203" fmla="*/ 1686 w 10000"/>
                <a:gd name="connsiteY3-204" fmla="*/ 1024 h 10023"/>
                <a:gd name="connsiteX4-205" fmla="*/ 1686 w 10000"/>
                <a:gd name="connsiteY4-206" fmla="*/ 1075 h 10023"/>
                <a:gd name="connsiteX5-207" fmla="*/ 1487 w 10000"/>
                <a:gd name="connsiteY5-208" fmla="*/ 1503 h 10023"/>
                <a:gd name="connsiteX6-209" fmla="*/ 1371 w 10000"/>
                <a:gd name="connsiteY6-210" fmla="*/ 1638 h 10023"/>
                <a:gd name="connsiteX7-211" fmla="*/ 972 w 10000"/>
                <a:gd name="connsiteY7-212" fmla="*/ 1946 h 10023"/>
                <a:gd name="connsiteX8-213" fmla="*/ 939 w 10000"/>
                <a:gd name="connsiteY8-214" fmla="*/ 1963 h 10023"/>
                <a:gd name="connsiteX9-215" fmla="*/ 60 w 10000"/>
                <a:gd name="connsiteY9-216" fmla="*/ 2851 h 10023"/>
                <a:gd name="connsiteX10-217" fmla="*/ 60 w 10000"/>
                <a:gd name="connsiteY10-218" fmla="*/ 2884 h 10023"/>
                <a:gd name="connsiteX11-219" fmla="*/ 43 w 10000"/>
                <a:gd name="connsiteY11-220" fmla="*/ 2901 h 10023"/>
                <a:gd name="connsiteX12-221" fmla="*/ 10 w 10000"/>
                <a:gd name="connsiteY12-222" fmla="*/ 3159 h 10023"/>
                <a:gd name="connsiteX13-223" fmla="*/ 192 w 10000"/>
                <a:gd name="connsiteY13-224" fmla="*/ 3345 h 10023"/>
                <a:gd name="connsiteX14-225" fmla="*/ 243 w 10000"/>
                <a:gd name="connsiteY14-226" fmla="*/ 3363 h 10023"/>
                <a:gd name="connsiteX15-227" fmla="*/ 392 w 10000"/>
                <a:gd name="connsiteY15-228" fmla="*/ 3464 h 10023"/>
                <a:gd name="connsiteX16-229" fmla="*/ 541 w 10000"/>
                <a:gd name="connsiteY16-230" fmla="*/ 3585 h 10023"/>
                <a:gd name="connsiteX17-231" fmla="*/ 724 w 10000"/>
                <a:gd name="connsiteY17-232" fmla="*/ 4232 h 10023"/>
                <a:gd name="connsiteX18-233" fmla="*/ 691 w 10000"/>
                <a:gd name="connsiteY18-234" fmla="*/ 4488 h 10023"/>
                <a:gd name="connsiteX19-235" fmla="*/ 640 w 10000"/>
                <a:gd name="connsiteY19-236" fmla="*/ 4711 h 10023"/>
                <a:gd name="connsiteX20-237" fmla="*/ 823 w 10000"/>
                <a:gd name="connsiteY20-238" fmla="*/ 4882 h 10023"/>
                <a:gd name="connsiteX21-239" fmla="*/ 1005 w 10000"/>
                <a:gd name="connsiteY21-240" fmla="*/ 4967 h 10023"/>
                <a:gd name="connsiteX22-241" fmla="*/ 790 w 10000"/>
                <a:gd name="connsiteY22-242" fmla="*/ 5360 h 10023"/>
                <a:gd name="connsiteX23-243" fmla="*/ 790 w 10000"/>
                <a:gd name="connsiteY23-244" fmla="*/ 5411 h 10023"/>
                <a:gd name="connsiteX24-245" fmla="*/ 906 w 10000"/>
                <a:gd name="connsiteY24-246" fmla="*/ 5804 h 10023"/>
                <a:gd name="connsiteX25-247" fmla="*/ 906 w 10000"/>
                <a:gd name="connsiteY25-248" fmla="*/ 5820 h 10023"/>
                <a:gd name="connsiteX26-249" fmla="*/ 906 w 10000"/>
                <a:gd name="connsiteY26-250" fmla="*/ 5854 h 10023"/>
                <a:gd name="connsiteX27-251" fmla="*/ 1022 w 10000"/>
                <a:gd name="connsiteY27-252" fmla="*/ 6400 h 10023"/>
                <a:gd name="connsiteX28-253" fmla="*/ 1122 w 10000"/>
                <a:gd name="connsiteY28-254" fmla="*/ 7494 h 10023"/>
                <a:gd name="connsiteX29-255" fmla="*/ 2151 w 10000"/>
                <a:gd name="connsiteY29-256" fmla="*/ 7732 h 10023"/>
                <a:gd name="connsiteX30-257" fmla="*/ 2731 w 10000"/>
                <a:gd name="connsiteY30-258" fmla="*/ 7664 h 10023"/>
                <a:gd name="connsiteX31-259" fmla="*/ 2748 w 10000"/>
                <a:gd name="connsiteY31-260" fmla="*/ 7664 h 10023"/>
                <a:gd name="connsiteX32-261" fmla="*/ 2764 w 10000"/>
                <a:gd name="connsiteY32-262" fmla="*/ 7664 h 10023"/>
                <a:gd name="connsiteX33-263" fmla="*/ 2865 w 10000"/>
                <a:gd name="connsiteY33-264" fmla="*/ 7647 h 10023"/>
                <a:gd name="connsiteX34-265" fmla="*/ 3445 w 10000"/>
                <a:gd name="connsiteY34-266" fmla="*/ 7937 h 10023"/>
                <a:gd name="connsiteX35-267" fmla="*/ 3660 w 10000"/>
                <a:gd name="connsiteY35-268" fmla="*/ 8296 h 10023"/>
                <a:gd name="connsiteX36-269" fmla="*/ 3677 w 10000"/>
                <a:gd name="connsiteY36-270" fmla="*/ 8312 h 10023"/>
                <a:gd name="connsiteX37-271" fmla="*/ 4406 w 10000"/>
                <a:gd name="connsiteY37-272" fmla="*/ 9919 h 10023"/>
                <a:gd name="connsiteX38-273" fmla="*/ 7548 w 10000"/>
                <a:gd name="connsiteY38-274" fmla="*/ 9414 h 10023"/>
                <a:gd name="connsiteX39-275" fmla="*/ 7843 w 10000"/>
                <a:gd name="connsiteY39-276" fmla="*/ 5786 h 10023"/>
                <a:gd name="connsiteX40-277" fmla="*/ 7859 w 10000"/>
                <a:gd name="connsiteY40-278" fmla="*/ 5753 h 10023"/>
                <a:gd name="connsiteX41-279" fmla="*/ 7876 w 10000"/>
                <a:gd name="connsiteY41-280" fmla="*/ 5735 h 10023"/>
                <a:gd name="connsiteX42-281" fmla="*/ 9319 w 10000"/>
                <a:gd name="connsiteY42-282" fmla="*/ 3788 h 10023"/>
                <a:gd name="connsiteX43-283" fmla="*/ 9319 w 10000"/>
                <a:gd name="connsiteY43-284" fmla="*/ 3772 h 10023"/>
                <a:gd name="connsiteX44-285" fmla="*/ 10000 w 10000"/>
                <a:gd name="connsiteY44-286" fmla="*/ 1690 h 10023"/>
                <a:gd name="connsiteX45-287" fmla="*/ 10000 w 10000"/>
                <a:gd name="connsiteY45-288" fmla="*/ 1451 h 10023"/>
                <a:gd name="connsiteX46-289" fmla="*/ 9785 w 10000"/>
                <a:gd name="connsiteY46-290" fmla="*/ 0 h 10023"/>
                <a:gd name="connsiteX47-291" fmla="*/ 1935 w 10000"/>
                <a:gd name="connsiteY47-292" fmla="*/ 0 h 10023"/>
                <a:gd name="connsiteX48-293" fmla="*/ 1835 w 10000"/>
                <a:gd name="connsiteY48-294" fmla="*/ 187 h 10023"/>
                <a:gd name="connsiteX0-295" fmla="*/ 1835 w 10000"/>
                <a:gd name="connsiteY0-296" fmla="*/ 187 h 10023"/>
                <a:gd name="connsiteX1-297" fmla="*/ 1686 w 10000"/>
                <a:gd name="connsiteY1-298" fmla="*/ 989 h 10023"/>
                <a:gd name="connsiteX2-299" fmla="*/ 1686 w 10000"/>
                <a:gd name="connsiteY2-300" fmla="*/ 1008 h 10023"/>
                <a:gd name="connsiteX3-301" fmla="*/ 1686 w 10000"/>
                <a:gd name="connsiteY3-302" fmla="*/ 1024 h 10023"/>
                <a:gd name="connsiteX4-303" fmla="*/ 1686 w 10000"/>
                <a:gd name="connsiteY4-304" fmla="*/ 1075 h 10023"/>
                <a:gd name="connsiteX5-305" fmla="*/ 1487 w 10000"/>
                <a:gd name="connsiteY5-306" fmla="*/ 1503 h 10023"/>
                <a:gd name="connsiteX6-307" fmla="*/ 1371 w 10000"/>
                <a:gd name="connsiteY6-308" fmla="*/ 1638 h 10023"/>
                <a:gd name="connsiteX7-309" fmla="*/ 972 w 10000"/>
                <a:gd name="connsiteY7-310" fmla="*/ 1946 h 10023"/>
                <a:gd name="connsiteX8-311" fmla="*/ 939 w 10000"/>
                <a:gd name="connsiteY8-312" fmla="*/ 1963 h 10023"/>
                <a:gd name="connsiteX9-313" fmla="*/ 60 w 10000"/>
                <a:gd name="connsiteY9-314" fmla="*/ 2851 h 10023"/>
                <a:gd name="connsiteX10-315" fmla="*/ 60 w 10000"/>
                <a:gd name="connsiteY10-316" fmla="*/ 2884 h 10023"/>
                <a:gd name="connsiteX11-317" fmla="*/ 43 w 10000"/>
                <a:gd name="connsiteY11-318" fmla="*/ 2901 h 10023"/>
                <a:gd name="connsiteX12-319" fmla="*/ 10 w 10000"/>
                <a:gd name="connsiteY12-320" fmla="*/ 3159 h 10023"/>
                <a:gd name="connsiteX13-321" fmla="*/ 192 w 10000"/>
                <a:gd name="connsiteY13-322" fmla="*/ 3345 h 10023"/>
                <a:gd name="connsiteX14-323" fmla="*/ 243 w 10000"/>
                <a:gd name="connsiteY14-324" fmla="*/ 3363 h 10023"/>
                <a:gd name="connsiteX15-325" fmla="*/ 392 w 10000"/>
                <a:gd name="connsiteY15-326" fmla="*/ 3464 h 10023"/>
                <a:gd name="connsiteX16-327" fmla="*/ 541 w 10000"/>
                <a:gd name="connsiteY16-328" fmla="*/ 3585 h 10023"/>
                <a:gd name="connsiteX17-329" fmla="*/ 724 w 10000"/>
                <a:gd name="connsiteY17-330" fmla="*/ 4232 h 10023"/>
                <a:gd name="connsiteX18-331" fmla="*/ 691 w 10000"/>
                <a:gd name="connsiteY18-332" fmla="*/ 4488 h 10023"/>
                <a:gd name="connsiteX19-333" fmla="*/ 640 w 10000"/>
                <a:gd name="connsiteY19-334" fmla="*/ 4711 h 10023"/>
                <a:gd name="connsiteX20-335" fmla="*/ 823 w 10000"/>
                <a:gd name="connsiteY20-336" fmla="*/ 4882 h 10023"/>
                <a:gd name="connsiteX21-337" fmla="*/ 1005 w 10000"/>
                <a:gd name="connsiteY21-338" fmla="*/ 4967 h 10023"/>
                <a:gd name="connsiteX22-339" fmla="*/ 790 w 10000"/>
                <a:gd name="connsiteY22-340" fmla="*/ 5360 h 10023"/>
                <a:gd name="connsiteX23-341" fmla="*/ 790 w 10000"/>
                <a:gd name="connsiteY23-342" fmla="*/ 5411 h 10023"/>
                <a:gd name="connsiteX24-343" fmla="*/ 906 w 10000"/>
                <a:gd name="connsiteY24-344" fmla="*/ 5804 h 10023"/>
                <a:gd name="connsiteX25-345" fmla="*/ 906 w 10000"/>
                <a:gd name="connsiteY25-346" fmla="*/ 5820 h 10023"/>
                <a:gd name="connsiteX26-347" fmla="*/ 906 w 10000"/>
                <a:gd name="connsiteY26-348" fmla="*/ 5854 h 10023"/>
                <a:gd name="connsiteX27-349" fmla="*/ 1022 w 10000"/>
                <a:gd name="connsiteY27-350" fmla="*/ 6400 h 10023"/>
                <a:gd name="connsiteX28-351" fmla="*/ 1122 w 10000"/>
                <a:gd name="connsiteY28-352" fmla="*/ 7494 h 10023"/>
                <a:gd name="connsiteX29-353" fmla="*/ 2151 w 10000"/>
                <a:gd name="connsiteY29-354" fmla="*/ 7732 h 10023"/>
                <a:gd name="connsiteX30-355" fmla="*/ 2731 w 10000"/>
                <a:gd name="connsiteY30-356" fmla="*/ 7664 h 10023"/>
                <a:gd name="connsiteX31-357" fmla="*/ 2748 w 10000"/>
                <a:gd name="connsiteY31-358" fmla="*/ 7664 h 10023"/>
                <a:gd name="connsiteX32-359" fmla="*/ 2764 w 10000"/>
                <a:gd name="connsiteY32-360" fmla="*/ 7664 h 10023"/>
                <a:gd name="connsiteX33-361" fmla="*/ 2865 w 10000"/>
                <a:gd name="connsiteY33-362" fmla="*/ 7647 h 10023"/>
                <a:gd name="connsiteX34-363" fmla="*/ 3445 w 10000"/>
                <a:gd name="connsiteY34-364" fmla="*/ 7937 h 10023"/>
                <a:gd name="connsiteX35-365" fmla="*/ 3660 w 10000"/>
                <a:gd name="connsiteY35-366" fmla="*/ 8296 h 10023"/>
                <a:gd name="connsiteX36-367" fmla="*/ 3677 w 10000"/>
                <a:gd name="connsiteY36-368" fmla="*/ 8312 h 10023"/>
                <a:gd name="connsiteX37-369" fmla="*/ 4406 w 10000"/>
                <a:gd name="connsiteY37-370" fmla="*/ 9919 h 10023"/>
                <a:gd name="connsiteX38-371" fmla="*/ 7548 w 10000"/>
                <a:gd name="connsiteY38-372" fmla="*/ 9414 h 10023"/>
                <a:gd name="connsiteX39-373" fmla="*/ 7843 w 10000"/>
                <a:gd name="connsiteY39-374" fmla="*/ 5786 h 10023"/>
                <a:gd name="connsiteX40-375" fmla="*/ 7859 w 10000"/>
                <a:gd name="connsiteY40-376" fmla="*/ 5753 h 10023"/>
                <a:gd name="connsiteX41-377" fmla="*/ 7947 w 10000"/>
                <a:gd name="connsiteY41-378" fmla="*/ 6029 h 10023"/>
                <a:gd name="connsiteX42-379" fmla="*/ 9319 w 10000"/>
                <a:gd name="connsiteY42-380" fmla="*/ 3788 h 10023"/>
                <a:gd name="connsiteX43-381" fmla="*/ 9319 w 10000"/>
                <a:gd name="connsiteY43-382" fmla="*/ 3772 h 10023"/>
                <a:gd name="connsiteX44-383" fmla="*/ 10000 w 10000"/>
                <a:gd name="connsiteY44-384" fmla="*/ 1690 h 10023"/>
                <a:gd name="connsiteX45-385" fmla="*/ 10000 w 10000"/>
                <a:gd name="connsiteY45-386" fmla="*/ 1451 h 10023"/>
                <a:gd name="connsiteX46-387" fmla="*/ 9785 w 10000"/>
                <a:gd name="connsiteY46-388" fmla="*/ 0 h 10023"/>
                <a:gd name="connsiteX47-389" fmla="*/ 1935 w 10000"/>
                <a:gd name="connsiteY47-390" fmla="*/ 0 h 10023"/>
                <a:gd name="connsiteX48-391" fmla="*/ 1835 w 10000"/>
                <a:gd name="connsiteY48-392" fmla="*/ 187 h 10023"/>
                <a:gd name="connsiteX0-393" fmla="*/ 1835 w 10000"/>
                <a:gd name="connsiteY0-394" fmla="*/ 187 h 10023"/>
                <a:gd name="connsiteX1-395" fmla="*/ 1686 w 10000"/>
                <a:gd name="connsiteY1-396" fmla="*/ 989 h 10023"/>
                <a:gd name="connsiteX2-397" fmla="*/ 1686 w 10000"/>
                <a:gd name="connsiteY2-398" fmla="*/ 1008 h 10023"/>
                <a:gd name="connsiteX3-399" fmla="*/ 1686 w 10000"/>
                <a:gd name="connsiteY3-400" fmla="*/ 1024 h 10023"/>
                <a:gd name="connsiteX4-401" fmla="*/ 1686 w 10000"/>
                <a:gd name="connsiteY4-402" fmla="*/ 1075 h 10023"/>
                <a:gd name="connsiteX5-403" fmla="*/ 1487 w 10000"/>
                <a:gd name="connsiteY5-404" fmla="*/ 1503 h 10023"/>
                <a:gd name="connsiteX6-405" fmla="*/ 1371 w 10000"/>
                <a:gd name="connsiteY6-406" fmla="*/ 1638 h 10023"/>
                <a:gd name="connsiteX7-407" fmla="*/ 972 w 10000"/>
                <a:gd name="connsiteY7-408" fmla="*/ 1946 h 10023"/>
                <a:gd name="connsiteX8-409" fmla="*/ 939 w 10000"/>
                <a:gd name="connsiteY8-410" fmla="*/ 1963 h 10023"/>
                <a:gd name="connsiteX9-411" fmla="*/ 60 w 10000"/>
                <a:gd name="connsiteY9-412" fmla="*/ 2851 h 10023"/>
                <a:gd name="connsiteX10-413" fmla="*/ 60 w 10000"/>
                <a:gd name="connsiteY10-414" fmla="*/ 2884 h 10023"/>
                <a:gd name="connsiteX11-415" fmla="*/ 43 w 10000"/>
                <a:gd name="connsiteY11-416" fmla="*/ 2901 h 10023"/>
                <a:gd name="connsiteX12-417" fmla="*/ 10 w 10000"/>
                <a:gd name="connsiteY12-418" fmla="*/ 3159 h 10023"/>
                <a:gd name="connsiteX13-419" fmla="*/ 192 w 10000"/>
                <a:gd name="connsiteY13-420" fmla="*/ 3345 h 10023"/>
                <a:gd name="connsiteX14-421" fmla="*/ 243 w 10000"/>
                <a:gd name="connsiteY14-422" fmla="*/ 3363 h 10023"/>
                <a:gd name="connsiteX15-423" fmla="*/ 392 w 10000"/>
                <a:gd name="connsiteY15-424" fmla="*/ 3464 h 10023"/>
                <a:gd name="connsiteX16-425" fmla="*/ 541 w 10000"/>
                <a:gd name="connsiteY16-426" fmla="*/ 3585 h 10023"/>
                <a:gd name="connsiteX17-427" fmla="*/ 724 w 10000"/>
                <a:gd name="connsiteY17-428" fmla="*/ 4232 h 10023"/>
                <a:gd name="connsiteX18-429" fmla="*/ 691 w 10000"/>
                <a:gd name="connsiteY18-430" fmla="*/ 4488 h 10023"/>
                <a:gd name="connsiteX19-431" fmla="*/ 640 w 10000"/>
                <a:gd name="connsiteY19-432" fmla="*/ 4711 h 10023"/>
                <a:gd name="connsiteX20-433" fmla="*/ 823 w 10000"/>
                <a:gd name="connsiteY20-434" fmla="*/ 4882 h 10023"/>
                <a:gd name="connsiteX21-435" fmla="*/ 1005 w 10000"/>
                <a:gd name="connsiteY21-436" fmla="*/ 4967 h 10023"/>
                <a:gd name="connsiteX22-437" fmla="*/ 790 w 10000"/>
                <a:gd name="connsiteY22-438" fmla="*/ 5360 h 10023"/>
                <a:gd name="connsiteX23-439" fmla="*/ 790 w 10000"/>
                <a:gd name="connsiteY23-440" fmla="*/ 5411 h 10023"/>
                <a:gd name="connsiteX24-441" fmla="*/ 906 w 10000"/>
                <a:gd name="connsiteY24-442" fmla="*/ 5804 h 10023"/>
                <a:gd name="connsiteX25-443" fmla="*/ 906 w 10000"/>
                <a:gd name="connsiteY25-444" fmla="*/ 5820 h 10023"/>
                <a:gd name="connsiteX26-445" fmla="*/ 906 w 10000"/>
                <a:gd name="connsiteY26-446" fmla="*/ 5854 h 10023"/>
                <a:gd name="connsiteX27-447" fmla="*/ 1022 w 10000"/>
                <a:gd name="connsiteY27-448" fmla="*/ 6400 h 10023"/>
                <a:gd name="connsiteX28-449" fmla="*/ 1122 w 10000"/>
                <a:gd name="connsiteY28-450" fmla="*/ 7494 h 10023"/>
                <a:gd name="connsiteX29-451" fmla="*/ 2151 w 10000"/>
                <a:gd name="connsiteY29-452" fmla="*/ 7732 h 10023"/>
                <a:gd name="connsiteX30-453" fmla="*/ 2731 w 10000"/>
                <a:gd name="connsiteY30-454" fmla="*/ 7664 h 10023"/>
                <a:gd name="connsiteX31-455" fmla="*/ 2748 w 10000"/>
                <a:gd name="connsiteY31-456" fmla="*/ 7664 h 10023"/>
                <a:gd name="connsiteX32-457" fmla="*/ 2764 w 10000"/>
                <a:gd name="connsiteY32-458" fmla="*/ 7664 h 10023"/>
                <a:gd name="connsiteX33-459" fmla="*/ 2865 w 10000"/>
                <a:gd name="connsiteY33-460" fmla="*/ 7647 h 10023"/>
                <a:gd name="connsiteX34-461" fmla="*/ 3445 w 10000"/>
                <a:gd name="connsiteY34-462" fmla="*/ 7937 h 10023"/>
                <a:gd name="connsiteX35-463" fmla="*/ 3660 w 10000"/>
                <a:gd name="connsiteY35-464" fmla="*/ 8296 h 10023"/>
                <a:gd name="connsiteX36-465" fmla="*/ 3677 w 10000"/>
                <a:gd name="connsiteY36-466" fmla="*/ 8312 h 10023"/>
                <a:gd name="connsiteX37-467" fmla="*/ 4406 w 10000"/>
                <a:gd name="connsiteY37-468" fmla="*/ 9919 h 10023"/>
                <a:gd name="connsiteX38-469" fmla="*/ 7548 w 10000"/>
                <a:gd name="connsiteY38-470" fmla="*/ 9414 h 10023"/>
                <a:gd name="connsiteX39-471" fmla="*/ 7843 w 10000"/>
                <a:gd name="connsiteY39-472" fmla="*/ 5786 h 10023"/>
                <a:gd name="connsiteX40-473" fmla="*/ 7859 w 10000"/>
                <a:gd name="connsiteY40-474" fmla="*/ 5753 h 10023"/>
                <a:gd name="connsiteX41-475" fmla="*/ 9319 w 10000"/>
                <a:gd name="connsiteY41-476" fmla="*/ 3788 h 10023"/>
                <a:gd name="connsiteX42-477" fmla="*/ 9319 w 10000"/>
                <a:gd name="connsiteY42-478" fmla="*/ 3772 h 10023"/>
                <a:gd name="connsiteX43-479" fmla="*/ 10000 w 10000"/>
                <a:gd name="connsiteY43-480" fmla="*/ 1690 h 10023"/>
                <a:gd name="connsiteX44-481" fmla="*/ 10000 w 10000"/>
                <a:gd name="connsiteY44-482" fmla="*/ 1451 h 10023"/>
                <a:gd name="connsiteX45-483" fmla="*/ 9785 w 10000"/>
                <a:gd name="connsiteY45-484" fmla="*/ 0 h 10023"/>
                <a:gd name="connsiteX46-485" fmla="*/ 1935 w 10000"/>
                <a:gd name="connsiteY46-486" fmla="*/ 0 h 10023"/>
                <a:gd name="connsiteX47-487" fmla="*/ 1835 w 10000"/>
                <a:gd name="connsiteY47-488" fmla="*/ 187 h 10023"/>
                <a:gd name="connsiteX0-489" fmla="*/ 1835 w 10000"/>
                <a:gd name="connsiteY0-490" fmla="*/ 187 h 10023"/>
                <a:gd name="connsiteX1-491" fmla="*/ 1686 w 10000"/>
                <a:gd name="connsiteY1-492" fmla="*/ 989 h 10023"/>
                <a:gd name="connsiteX2-493" fmla="*/ 1686 w 10000"/>
                <a:gd name="connsiteY2-494" fmla="*/ 1008 h 10023"/>
                <a:gd name="connsiteX3-495" fmla="*/ 1686 w 10000"/>
                <a:gd name="connsiteY3-496" fmla="*/ 1024 h 10023"/>
                <a:gd name="connsiteX4-497" fmla="*/ 1686 w 10000"/>
                <a:gd name="connsiteY4-498" fmla="*/ 1075 h 10023"/>
                <a:gd name="connsiteX5-499" fmla="*/ 1487 w 10000"/>
                <a:gd name="connsiteY5-500" fmla="*/ 1503 h 10023"/>
                <a:gd name="connsiteX6-501" fmla="*/ 1371 w 10000"/>
                <a:gd name="connsiteY6-502" fmla="*/ 1638 h 10023"/>
                <a:gd name="connsiteX7-503" fmla="*/ 972 w 10000"/>
                <a:gd name="connsiteY7-504" fmla="*/ 1946 h 10023"/>
                <a:gd name="connsiteX8-505" fmla="*/ 939 w 10000"/>
                <a:gd name="connsiteY8-506" fmla="*/ 1963 h 10023"/>
                <a:gd name="connsiteX9-507" fmla="*/ 60 w 10000"/>
                <a:gd name="connsiteY9-508" fmla="*/ 2851 h 10023"/>
                <a:gd name="connsiteX10-509" fmla="*/ 60 w 10000"/>
                <a:gd name="connsiteY10-510" fmla="*/ 2884 h 10023"/>
                <a:gd name="connsiteX11-511" fmla="*/ 43 w 10000"/>
                <a:gd name="connsiteY11-512" fmla="*/ 2901 h 10023"/>
                <a:gd name="connsiteX12-513" fmla="*/ 10 w 10000"/>
                <a:gd name="connsiteY12-514" fmla="*/ 3159 h 10023"/>
                <a:gd name="connsiteX13-515" fmla="*/ 192 w 10000"/>
                <a:gd name="connsiteY13-516" fmla="*/ 3345 h 10023"/>
                <a:gd name="connsiteX14-517" fmla="*/ 243 w 10000"/>
                <a:gd name="connsiteY14-518" fmla="*/ 3363 h 10023"/>
                <a:gd name="connsiteX15-519" fmla="*/ 392 w 10000"/>
                <a:gd name="connsiteY15-520" fmla="*/ 3464 h 10023"/>
                <a:gd name="connsiteX16-521" fmla="*/ 541 w 10000"/>
                <a:gd name="connsiteY16-522" fmla="*/ 3585 h 10023"/>
                <a:gd name="connsiteX17-523" fmla="*/ 724 w 10000"/>
                <a:gd name="connsiteY17-524" fmla="*/ 4232 h 10023"/>
                <a:gd name="connsiteX18-525" fmla="*/ 691 w 10000"/>
                <a:gd name="connsiteY18-526" fmla="*/ 4488 h 10023"/>
                <a:gd name="connsiteX19-527" fmla="*/ 640 w 10000"/>
                <a:gd name="connsiteY19-528" fmla="*/ 4711 h 10023"/>
                <a:gd name="connsiteX20-529" fmla="*/ 823 w 10000"/>
                <a:gd name="connsiteY20-530" fmla="*/ 4882 h 10023"/>
                <a:gd name="connsiteX21-531" fmla="*/ 1005 w 10000"/>
                <a:gd name="connsiteY21-532" fmla="*/ 4967 h 10023"/>
                <a:gd name="connsiteX22-533" fmla="*/ 790 w 10000"/>
                <a:gd name="connsiteY22-534" fmla="*/ 5360 h 10023"/>
                <a:gd name="connsiteX23-535" fmla="*/ 790 w 10000"/>
                <a:gd name="connsiteY23-536" fmla="*/ 5411 h 10023"/>
                <a:gd name="connsiteX24-537" fmla="*/ 906 w 10000"/>
                <a:gd name="connsiteY24-538" fmla="*/ 5804 h 10023"/>
                <a:gd name="connsiteX25-539" fmla="*/ 906 w 10000"/>
                <a:gd name="connsiteY25-540" fmla="*/ 5820 h 10023"/>
                <a:gd name="connsiteX26-541" fmla="*/ 906 w 10000"/>
                <a:gd name="connsiteY26-542" fmla="*/ 5854 h 10023"/>
                <a:gd name="connsiteX27-543" fmla="*/ 1022 w 10000"/>
                <a:gd name="connsiteY27-544" fmla="*/ 6400 h 10023"/>
                <a:gd name="connsiteX28-545" fmla="*/ 1122 w 10000"/>
                <a:gd name="connsiteY28-546" fmla="*/ 7494 h 10023"/>
                <a:gd name="connsiteX29-547" fmla="*/ 2151 w 10000"/>
                <a:gd name="connsiteY29-548" fmla="*/ 7732 h 10023"/>
                <a:gd name="connsiteX30-549" fmla="*/ 2731 w 10000"/>
                <a:gd name="connsiteY30-550" fmla="*/ 7664 h 10023"/>
                <a:gd name="connsiteX31-551" fmla="*/ 2748 w 10000"/>
                <a:gd name="connsiteY31-552" fmla="*/ 7664 h 10023"/>
                <a:gd name="connsiteX32-553" fmla="*/ 2764 w 10000"/>
                <a:gd name="connsiteY32-554" fmla="*/ 7664 h 10023"/>
                <a:gd name="connsiteX33-555" fmla="*/ 2865 w 10000"/>
                <a:gd name="connsiteY33-556" fmla="*/ 7647 h 10023"/>
                <a:gd name="connsiteX34-557" fmla="*/ 3445 w 10000"/>
                <a:gd name="connsiteY34-558" fmla="*/ 7937 h 10023"/>
                <a:gd name="connsiteX35-559" fmla="*/ 3660 w 10000"/>
                <a:gd name="connsiteY35-560" fmla="*/ 8296 h 10023"/>
                <a:gd name="connsiteX36-561" fmla="*/ 3677 w 10000"/>
                <a:gd name="connsiteY36-562" fmla="*/ 8312 h 10023"/>
                <a:gd name="connsiteX37-563" fmla="*/ 4406 w 10000"/>
                <a:gd name="connsiteY37-564" fmla="*/ 9919 h 10023"/>
                <a:gd name="connsiteX38-565" fmla="*/ 7548 w 10000"/>
                <a:gd name="connsiteY38-566" fmla="*/ 9414 h 10023"/>
                <a:gd name="connsiteX39-567" fmla="*/ 7843 w 10000"/>
                <a:gd name="connsiteY39-568" fmla="*/ 5786 h 10023"/>
                <a:gd name="connsiteX40-569" fmla="*/ 7910 w 10000"/>
                <a:gd name="connsiteY40-570" fmla="*/ 6094 h 10023"/>
                <a:gd name="connsiteX41-571" fmla="*/ 9319 w 10000"/>
                <a:gd name="connsiteY41-572" fmla="*/ 3788 h 10023"/>
                <a:gd name="connsiteX42-573" fmla="*/ 9319 w 10000"/>
                <a:gd name="connsiteY42-574" fmla="*/ 3772 h 10023"/>
                <a:gd name="connsiteX43-575" fmla="*/ 10000 w 10000"/>
                <a:gd name="connsiteY43-576" fmla="*/ 1690 h 10023"/>
                <a:gd name="connsiteX44-577" fmla="*/ 10000 w 10000"/>
                <a:gd name="connsiteY44-578" fmla="*/ 1451 h 10023"/>
                <a:gd name="connsiteX45-579" fmla="*/ 9785 w 10000"/>
                <a:gd name="connsiteY45-580" fmla="*/ 0 h 10023"/>
                <a:gd name="connsiteX46-581" fmla="*/ 1935 w 10000"/>
                <a:gd name="connsiteY46-582" fmla="*/ 0 h 10023"/>
                <a:gd name="connsiteX47-583" fmla="*/ 1835 w 10000"/>
                <a:gd name="connsiteY47-584" fmla="*/ 187 h 10023"/>
                <a:gd name="connsiteX0-585" fmla="*/ 1835 w 10000"/>
                <a:gd name="connsiteY0-586" fmla="*/ 187 h 10023"/>
                <a:gd name="connsiteX1-587" fmla="*/ 1686 w 10000"/>
                <a:gd name="connsiteY1-588" fmla="*/ 989 h 10023"/>
                <a:gd name="connsiteX2-589" fmla="*/ 1686 w 10000"/>
                <a:gd name="connsiteY2-590" fmla="*/ 1008 h 10023"/>
                <a:gd name="connsiteX3-591" fmla="*/ 1686 w 10000"/>
                <a:gd name="connsiteY3-592" fmla="*/ 1024 h 10023"/>
                <a:gd name="connsiteX4-593" fmla="*/ 1686 w 10000"/>
                <a:gd name="connsiteY4-594" fmla="*/ 1075 h 10023"/>
                <a:gd name="connsiteX5-595" fmla="*/ 1487 w 10000"/>
                <a:gd name="connsiteY5-596" fmla="*/ 1503 h 10023"/>
                <a:gd name="connsiteX6-597" fmla="*/ 1371 w 10000"/>
                <a:gd name="connsiteY6-598" fmla="*/ 1638 h 10023"/>
                <a:gd name="connsiteX7-599" fmla="*/ 972 w 10000"/>
                <a:gd name="connsiteY7-600" fmla="*/ 1946 h 10023"/>
                <a:gd name="connsiteX8-601" fmla="*/ 939 w 10000"/>
                <a:gd name="connsiteY8-602" fmla="*/ 1963 h 10023"/>
                <a:gd name="connsiteX9-603" fmla="*/ 60 w 10000"/>
                <a:gd name="connsiteY9-604" fmla="*/ 2851 h 10023"/>
                <a:gd name="connsiteX10-605" fmla="*/ 60 w 10000"/>
                <a:gd name="connsiteY10-606" fmla="*/ 2884 h 10023"/>
                <a:gd name="connsiteX11-607" fmla="*/ 43 w 10000"/>
                <a:gd name="connsiteY11-608" fmla="*/ 2901 h 10023"/>
                <a:gd name="connsiteX12-609" fmla="*/ 10 w 10000"/>
                <a:gd name="connsiteY12-610" fmla="*/ 3159 h 10023"/>
                <a:gd name="connsiteX13-611" fmla="*/ 192 w 10000"/>
                <a:gd name="connsiteY13-612" fmla="*/ 3345 h 10023"/>
                <a:gd name="connsiteX14-613" fmla="*/ 243 w 10000"/>
                <a:gd name="connsiteY14-614" fmla="*/ 3363 h 10023"/>
                <a:gd name="connsiteX15-615" fmla="*/ 392 w 10000"/>
                <a:gd name="connsiteY15-616" fmla="*/ 3464 h 10023"/>
                <a:gd name="connsiteX16-617" fmla="*/ 541 w 10000"/>
                <a:gd name="connsiteY16-618" fmla="*/ 3585 h 10023"/>
                <a:gd name="connsiteX17-619" fmla="*/ 724 w 10000"/>
                <a:gd name="connsiteY17-620" fmla="*/ 4232 h 10023"/>
                <a:gd name="connsiteX18-621" fmla="*/ 691 w 10000"/>
                <a:gd name="connsiteY18-622" fmla="*/ 4488 h 10023"/>
                <a:gd name="connsiteX19-623" fmla="*/ 640 w 10000"/>
                <a:gd name="connsiteY19-624" fmla="*/ 4711 h 10023"/>
                <a:gd name="connsiteX20-625" fmla="*/ 823 w 10000"/>
                <a:gd name="connsiteY20-626" fmla="*/ 4882 h 10023"/>
                <a:gd name="connsiteX21-627" fmla="*/ 1005 w 10000"/>
                <a:gd name="connsiteY21-628" fmla="*/ 4967 h 10023"/>
                <a:gd name="connsiteX22-629" fmla="*/ 790 w 10000"/>
                <a:gd name="connsiteY22-630" fmla="*/ 5360 h 10023"/>
                <a:gd name="connsiteX23-631" fmla="*/ 790 w 10000"/>
                <a:gd name="connsiteY23-632" fmla="*/ 5411 h 10023"/>
                <a:gd name="connsiteX24-633" fmla="*/ 906 w 10000"/>
                <a:gd name="connsiteY24-634" fmla="*/ 5804 h 10023"/>
                <a:gd name="connsiteX25-635" fmla="*/ 906 w 10000"/>
                <a:gd name="connsiteY25-636" fmla="*/ 5820 h 10023"/>
                <a:gd name="connsiteX26-637" fmla="*/ 906 w 10000"/>
                <a:gd name="connsiteY26-638" fmla="*/ 5854 h 10023"/>
                <a:gd name="connsiteX27-639" fmla="*/ 1022 w 10000"/>
                <a:gd name="connsiteY27-640" fmla="*/ 6400 h 10023"/>
                <a:gd name="connsiteX28-641" fmla="*/ 1122 w 10000"/>
                <a:gd name="connsiteY28-642" fmla="*/ 7494 h 10023"/>
                <a:gd name="connsiteX29-643" fmla="*/ 2151 w 10000"/>
                <a:gd name="connsiteY29-644" fmla="*/ 7732 h 10023"/>
                <a:gd name="connsiteX30-645" fmla="*/ 2731 w 10000"/>
                <a:gd name="connsiteY30-646" fmla="*/ 7664 h 10023"/>
                <a:gd name="connsiteX31-647" fmla="*/ 2748 w 10000"/>
                <a:gd name="connsiteY31-648" fmla="*/ 7664 h 10023"/>
                <a:gd name="connsiteX32-649" fmla="*/ 2764 w 10000"/>
                <a:gd name="connsiteY32-650" fmla="*/ 7664 h 10023"/>
                <a:gd name="connsiteX33-651" fmla="*/ 2865 w 10000"/>
                <a:gd name="connsiteY33-652" fmla="*/ 7647 h 10023"/>
                <a:gd name="connsiteX34-653" fmla="*/ 3445 w 10000"/>
                <a:gd name="connsiteY34-654" fmla="*/ 7937 h 10023"/>
                <a:gd name="connsiteX35-655" fmla="*/ 3660 w 10000"/>
                <a:gd name="connsiteY35-656" fmla="*/ 8296 h 10023"/>
                <a:gd name="connsiteX36-657" fmla="*/ 3677 w 10000"/>
                <a:gd name="connsiteY36-658" fmla="*/ 8312 h 10023"/>
                <a:gd name="connsiteX37-659" fmla="*/ 4406 w 10000"/>
                <a:gd name="connsiteY37-660" fmla="*/ 9919 h 10023"/>
                <a:gd name="connsiteX38-661" fmla="*/ 7548 w 10000"/>
                <a:gd name="connsiteY38-662" fmla="*/ 9414 h 10023"/>
                <a:gd name="connsiteX39-663" fmla="*/ 7843 w 10000"/>
                <a:gd name="connsiteY39-664" fmla="*/ 5786 h 10023"/>
                <a:gd name="connsiteX40-665" fmla="*/ 9319 w 10000"/>
                <a:gd name="connsiteY40-666" fmla="*/ 3788 h 10023"/>
                <a:gd name="connsiteX41-667" fmla="*/ 9319 w 10000"/>
                <a:gd name="connsiteY41-668" fmla="*/ 3772 h 10023"/>
                <a:gd name="connsiteX42-669" fmla="*/ 10000 w 10000"/>
                <a:gd name="connsiteY42-670" fmla="*/ 1690 h 10023"/>
                <a:gd name="connsiteX43-671" fmla="*/ 10000 w 10000"/>
                <a:gd name="connsiteY43-672" fmla="*/ 1451 h 10023"/>
                <a:gd name="connsiteX44-673" fmla="*/ 9785 w 10000"/>
                <a:gd name="connsiteY44-674" fmla="*/ 0 h 10023"/>
                <a:gd name="connsiteX45-675" fmla="*/ 1935 w 10000"/>
                <a:gd name="connsiteY45-676" fmla="*/ 0 h 10023"/>
                <a:gd name="connsiteX46-677" fmla="*/ 1835 w 10000"/>
                <a:gd name="connsiteY46-678" fmla="*/ 187 h 10023"/>
                <a:gd name="connsiteX0-679" fmla="*/ 1835 w 10000"/>
                <a:gd name="connsiteY0-680" fmla="*/ 187 h 10023"/>
                <a:gd name="connsiteX1-681" fmla="*/ 1686 w 10000"/>
                <a:gd name="connsiteY1-682" fmla="*/ 989 h 10023"/>
                <a:gd name="connsiteX2-683" fmla="*/ 1686 w 10000"/>
                <a:gd name="connsiteY2-684" fmla="*/ 1008 h 10023"/>
                <a:gd name="connsiteX3-685" fmla="*/ 1686 w 10000"/>
                <a:gd name="connsiteY3-686" fmla="*/ 1024 h 10023"/>
                <a:gd name="connsiteX4-687" fmla="*/ 1686 w 10000"/>
                <a:gd name="connsiteY4-688" fmla="*/ 1075 h 10023"/>
                <a:gd name="connsiteX5-689" fmla="*/ 1487 w 10000"/>
                <a:gd name="connsiteY5-690" fmla="*/ 1503 h 10023"/>
                <a:gd name="connsiteX6-691" fmla="*/ 1371 w 10000"/>
                <a:gd name="connsiteY6-692" fmla="*/ 1638 h 10023"/>
                <a:gd name="connsiteX7-693" fmla="*/ 972 w 10000"/>
                <a:gd name="connsiteY7-694" fmla="*/ 1946 h 10023"/>
                <a:gd name="connsiteX8-695" fmla="*/ 939 w 10000"/>
                <a:gd name="connsiteY8-696" fmla="*/ 1963 h 10023"/>
                <a:gd name="connsiteX9-697" fmla="*/ 60 w 10000"/>
                <a:gd name="connsiteY9-698" fmla="*/ 2851 h 10023"/>
                <a:gd name="connsiteX10-699" fmla="*/ 60 w 10000"/>
                <a:gd name="connsiteY10-700" fmla="*/ 2884 h 10023"/>
                <a:gd name="connsiteX11-701" fmla="*/ 43 w 10000"/>
                <a:gd name="connsiteY11-702" fmla="*/ 2901 h 10023"/>
                <a:gd name="connsiteX12-703" fmla="*/ 10 w 10000"/>
                <a:gd name="connsiteY12-704" fmla="*/ 3159 h 10023"/>
                <a:gd name="connsiteX13-705" fmla="*/ 192 w 10000"/>
                <a:gd name="connsiteY13-706" fmla="*/ 3345 h 10023"/>
                <a:gd name="connsiteX14-707" fmla="*/ 243 w 10000"/>
                <a:gd name="connsiteY14-708" fmla="*/ 3363 h 10023"/>
                <a:gd name="connsiteX15-709" fmla="*/ 392 w 10000"/>
                <a:gd name="connsiteY15-710" fmla="*/ 3464 h 10023"/>
                <a:gd name="connsiteX16-711" fmla="*/ 541 w 10000"/>
                <a:gd name="connsiteY16-712" fmla="*/ 3585 h 10023"/>
                <a:gd name="connsiteX17-713" fmla="*/ 724 w 10000"/>
                <a:gd name="connsiteY17-714" fmla="*/ 4232 h 10023"/>
                <a:gd name="connsiteX18-715" fmla="*/ 691 w 10000"/>
                <a:gd name="connsiteY18-716" fmla="*/ 4488 h 10023"/>
                <a:gd name="connsiteX19-717" fmla="*/ 640 w 10000"/>
                <a:gd name="connsiteY19-718" fmla="*/ 4711 h 10023"/>
                <a:gd name="connsiteX20-719" fmla="*/ 823 w 10000"/>
                <a:gd name="connsiteY20-720" fmla="*/ 4882 h 10023"/>
                <a:gd name="connsiteX21-721" fmla="*/ 1005 w 10000"/>
                <a:gd name="connsiteY21-722" fmla="*/ 4967 h 10023"/>
                <a:gd name="connsiteX22-723" fmla="*/ 790 w 10000"/>
                <a:gd name="connsiteY22-724" fmla="*/ 5360 h 10023"/>
                <a:gd name="connsiteX23-725" fmla="*/ 790 w 10000"/>
                <a:gd name="connsiteY23-726" fmla="*/ 5411 h 10023"/>
                <a:gd name="connsiteX24-727" fmla="*/ 906 w 10000"/>
                <a:gd name="connsiteY24-728" fmla="*/ 5804 h 10023"/>
                <a:gd name="connsiteX25-729" fmla="*/ 906 w 10000"/>
                <a:gd name="connsiteY25-730" fmla="*/ 5820 h 10023"/>
                <a:gd name="connsiteX26-731" fmla="*/ 906 w 10000"/>
                <a:gd name="connsiteY26-732" fmla="*/ 5854 h 10023"/>
                <a:gd name="connsiteX27-733" fmla="*/ 1022 w 10000"/>
                <a:gd name="connsiteY27-734" fmla="*/ 6400 h 10023"/>
                <a:gd name="connsiteX28-735" fmla="*/ 1122 w 10000"/>
                <a:gd name="connsiteY28-736" fmla="*/ 7494 h 10023"/>
                <a:gd name="connsiteX29-737" fmla="*/ 2151 w 10000"/>
                <a:gd name="connsiteY29-738" fmla="*/ 7732 h 10023"/>
                <a:gd name="connsiteX30-739" fmla="*/ 2731 w 10000"/>
                <a:gd name="connsiteY30-740" fmla="*/ 7664 h 10023"/>
                <a:gd name="connsiteX31-741" fmla="*/ 2748 w 10000"/>
                <a:gd name="connsiteY31-742" fmla="*/ 7664 h 10023"/>
                <a:gd name="connsiteX32-743" fmla="*/ 2764 w 10000"/>
                <a:gd name="connsiteY32-744" fmla="*/ 7664 h 10023"/>
                <a:gd name="connsiteX33-745" fmla="*/ 2865 w 10000"/>
                <a:gd name="connsiteY33-746" fmla="*/ 7647 h 10023"/>
                <a:gd name="connsiteX34-747" fmla="*/ 3445 w 10000"/>
                <a:gd name="connsiteY34-748" fmla="*/ 7937 h 10023"/>
                <a:gd name="connsiteX35-749" fmla="*/ 3660 w 10000"/>
                <a:gd name="connsiteY35-750" fmla="*/ 8296 h 10023"/>
                <a:gd name="connsiteX36-751" fmla="*/ 3677 w 10000"/>
                <a:gd name="connsiteY36-752" fmla="*/ 8312 h 10023"/>
                <a:gd name="connsiteX37-753" fmla="*/ 4406 w 10000"/>
                <a:gd name="connsiteY37-754" fmla="*/ 9919 h 10023"/>
                <a:gd name="connsiteX38-755" fmla="*/ 7548 w 10000"/>
                <a:gd name="connsiteY38-756" fmla="*/ 9414 h 10023"/>
                <a:gd name="connsiteX39-757" fmla="*/ 7843 w 10000"/>
                <a:gd name="connsiteY39-758" fmla="*/ 5786 h 10023"/>
                <a:gd name="connsiteX40-759" fmla="*/ 9319 w 10000"/>
                <a:gd name="connsiteY40-760" fmla="*/ 3788 h 10023"/>
                <a:gd name="connsiteX41-761" fmla="*/ 9319 w 10000"/>
                <a:gd name="connsiteY41-762" fmla="*/ 3772 h 10023"/>
                <a:gd name="connsiteX42-763" fmla="*/ 10000 w 10000"/>
                <a:gd name="connsiteY42-764" fmla="*/ 1690 h 10023"/>
                <a:gd name="connsiteX43-765" fmla="*/ 10000 w 10000"/>
                <a:gd name="connsiteY43-766" fmla="*/ 1451 h 10023"/>
                <a:gd name="connsiteX44-767" fmla="*/ 9785 w 10000"/>
                <a:gd name="connsiteY44-768" fmla="*/ 0 h 10023"/>
                <a:gd name="connsiteX45-769" fmla="*/ 1935 w 10000"/>
                <a:gd name="connsiteY45-770" fmla="*/ 0 h 10023"/>
                <a:gd name="connsiteX46-771" fmla="*/ 1835 w 10000"/>
                <a:gd name="connsiteY46-772" fmla="*/ 187 h 10023"/>
                <a:gd name="connsiteX0-773" fmla="*/ 1835 w 10000"/>
                <a:gd name="connsiteY0-774" fmla="*/ 187 h 10006"/>
                <a:gd name="connsiteX1-775" fmla="*/ 1686 w 10000"/>
                <a:gd name="connsiteY1-776" fmla="*/ 989 h 10006"/>
                <a:gd name="connsiteX2-777" fmla="*/ 1686 w 10000"/>
                <a:gd name="connsiteY2-778" fmla="*/ 1008 h 10006"/>
                <a:gd name="connsiteX3-779" fmla="*/ 1686 w 10000"/>
                <a:gd name="connsiteY3-780" fmla="*/ 1024 h 10006"/>
                <a:gd name="connsiteX4-781" fmla="*/ 1686 w 10000"/>
                <a:gd name="connsiteY4-782" fmla="*/ 1075 h 10006"/>
                <a:gd name="connsiteX5-783" fmla="*/ 1487 w 10000"/>
                <a:gd name="connsiteY5-784" fmla="*/ 1503 h 10006"/>
                <a:gd name="connsiteX6-785" fmla="*/ 1371 w 10000"/>
                <a:gd name="connsiteY6-786" fmla="*/ 1638 h 10006"/>
                <a:gd name="connsiteX7-787" fmla="*/ 972 w 10000"/>
                <a:gd name="connsiteY7-788" fmla="*/ 1946 h 10006"/>
                <a:gd name="connsiteX8-789" fmla="*/ 939 w 10000"/>
                <a:gd name="connsiteY8-790" fmla="*/ 1963 h 10006"/>
                <a:gd name="connsiteX9-791" fmla="*/ 60 w 10000"/>
                <a:gd name="connsiteY9-792" fmla="*/ 2851 h 10006"/>
                <a:gd name="connsiteX10-793" fmla="*/ 60 w 10000"/>
                <a:gd name="connsiteY10-794" fmla="*/ 2884 h 10006"/>
                <a:gd name="connsiteX11-795" fmla="*/ 43 w 10000"/>
                <a:gd name="connsiteY11-796" fmla="*/ 2901 h 10006"/>
                <a:gd name="connsiteX12-797" fmla="*/ 10 w 10000"/>
                <a:gd name="connsiteY12-798" fmla="*/ 3159 h 10006"/>
                <a:gd name="connsiteX13-799" fmla="*/ 192 w 10000"/>
                <a:gd name="connsiteY13-800" fmla="*/ 3345 h 10006"/>
                <a:gd name="connsiteX14-801" fmla="*/ 243 w 10000"/>
                <a:gd name="connsiteY14-802" fmla="*/ 3363 h 10006"/>
                <a:gd name="connsiteX15-803" fmla="*/ 392 w 10000"/>
                <a:gd name="connsiteY15-804" fmla="*/ 3464 h 10006"/>
                <a:gd name="connsiteX16-805" fmla="*/ 541 w 10000"/>
                <a:gd name="connsiteY16-806" fmla="*/ 3585 h 10006"/>
                <a:gd name="connsiteX17-807" fmla="*/ 724 w 10000"/>
                <a:gd name="connsiteY17-808" fmla="*/ 4232 h 10006"/>
                <a:gd name="connsiteX18-809" fmla="*/ 691 w 10000"/>
                <a:gd name="connsiteY18-810" fmla="*/ 4488 h 10006"/>
                <a:gd name="connsiteX19-811" fmla="*/ 640 w 10000"/>
                <a:gd name="connsiteY19-812" fmla="*/ 4711 h 10006"/>
                <a:gd name="connsiteX20-813" fmla="*/ 823 w 10000"/>
                <a:gd name="connsiteY20-814" fmla="*/ 4882 h 10006"/>
                <a:gd name="connsiteX21-815" fmla="*/ 1005 w 10000"/>
                <a:gd name="connsiteY21-816" fmla="*/ 4967 h 10006"/>
                <a:gd name="connsiteX22-817" fmla="*/ 790 w 10000"/>
                <a:gd name="connsiteY22-818" fmla="*/ 5360 h 10006"/>
                <a:gd name="connsiteX23-819" fmla="*/ 790 w 10000"/>
                <a:gd name="connsiteY23-820" fmla="*/ 5411 h 10006"/>
                <a:gd name="connsiteX24-821" fmla="*/ 906 w 10000"/>
                <a:gd name="connsiteY24-822" fmla="*/ 5804 h 10006"/>
                <a:gd name="connsiteX25-823" fmla="*/ 906 w 10000"/>
                <a:gd name="connsiteY25-824" fmla="*/ 5820 h 10006"/>
                <a:gd name="connsiteX26-825" fmla="*/ 906 w 10000"/>
                <a:gd name="connsiteY26-826" fmla="*/ 5854 h 10006"/>
                <a:gd name="connsiteX27-827" fmla="*/ 1022 w 10000"/>
                <a:gd name="connsiteY27-828" fmla="*/ 6400 h 10006"/>
                <a:gd name="connsiteX28-829" fmla="*/ 1122 w 10000"/>
                <a:gd name="connsiteY28-830" fmla="*/ 7494 h 10006"/>
                <a:gd name="connsiteX29-831" fmla="*/ 2151 w 10000"/>
                <a:gd name="connsiteY29-832" fmla="*/ 7732 h 10006"/>
                <a:gd name="connsiteX30-833" fmla="*/ 2731 w 10000"/>
                <a:gd name="connsiteY30-834" fmla="*/ 7664 h 10006"/>
                <a:gd name="connsiteX31-835" fmla="*/ 2748 w 10000"/>
                <a:gd name="connsiteY31-836" fmla="*/ 7664 h 10006"/>
                <a:gd name="connsiteX32-837" fmla="*/ 2764 w 10000"/>
                <a:gd name="connsiteY32-838" fmla="*/ 7664 h 10006"/>
                <a:gd name="connsiteX33-839" fmla="*/ 2865 w 10000"/>
                <a:gd name="connsiteY33-840" fmla="*/ 7647 h 10006"/>
                <a:gd name="connsiteX34-841" fmla="*/ 3445 w 10000"/>
                <a:gd name="connsiteY34-842" fmla="*/ 7937 h 10006"/>
                <a:gd name="connsiteX35-843" fmla="*/ 3660 w 10000"/>
                <a:gd name="connsiteY35-844" fmla="*/ 8296 h 10006"/>
                <a:gd name="connsiteX36-845" fmla="*/ 3677 w 10000"/>
                <a:gd name="connsiteY36-846" fmla="*/ 8312 h 10006"/>
                <a:gd name="connsiteX37-847" fmla="*/ 4406 w 10000"/>
                <a:gd name="connsiteY37-848" fmla="*/ 9919 h 10006"/>
                <a:gd name="connsiteX38-849" fmla="*/ 7548 w 10000"/>
                <a:gd name="connsiteY38-850" fmla="*/ 9414 h 10006"/>
                <a:gd name="connsiteX39-851" fmla="*/ 8174 w 10000"/>
                <a:gd name="connsiteY39-852" fmla="*/ 6258 h 10006"/>
                <a:gd name="connsiteX40-853" fmla="*/ 9319 w 10000"/>
                <a:gd name="connsiteY40-854" fmla="*/ 3788 h 10006"/>
                <a:gd name="connsiteX41-855" fmla="*/ 9319 w 10000"/>
                <a:gd name="connsiteY41-856" fmla="*/ 3772 h 10006"/>
                <a:gd name="connsiteX42-857" fmla="*/ 10000 w 10000"/>
                <a:gd name="connsiteY42-858" fmla="*/ 1690 h 10006"/>
                <a:gd name="connsiteX43-859" fmla="*/ 10000 w 10000"/>
                <a:gd name="connsiteY43-860" fmla="*/ 1451 h 10006"/>
                <a:gd name="connsiteX44-861" fmla="*/ 9785 w 10000"/>
                <a:gd name="connsiteY44-862" fmla="*/ 0 h 10006"/>
                <a:gd name="connsiteX45-863" fmla="*/ 1935 w 10000"/>
                <a:gd name="connsiteY45-864" fmla="*/ 0 h 10006"/>
                <a:gd name="connsiteX46-865" fmla="*/ 1835 w 10000"/>
                <a:gd name="connsiteY46-866" fmla="*/ 187 h 10006"/>
                <a:gd name="connsiteX0-867" fmla="*/ 1835 w 10000"/>
                <a:gd name="connsiteY0-868" fmla="*/ 187 h 9997"/>
                <a:gd name="connsiteX1-869" fmla="*/ 1686 w 10000"/>
                <a:gd name="connsiteY1-870" fmla="*/ 989 h 9997"/>
                <a:gd name="connsiteX2-871" fmla="*/ 1686 w 10000"/>
                <a:gd name="connsiteY2-872" fmla="*/ 1008 h 9997"/>
                <a:gd name="connsiteX3-873" fmla="*/ 1686 w 10000"/>
                <a:gd name="connsiteY3-874" fmla="*/ 1024 h 9997"/>
                <a:gd name="connsiteX4-875" fmla="*/ 1686 w 10000"/>
                <a:gd name="connsiteY4-876" fmla="*/ 1075 h 9997"/>
                <a:gd name="connsiteX5-877" fmla="*/ 1487 w 10000"/>
                <a:gd name="connsiteY5-878" fmla="*/ 1503 h 9997"/>
                <a:gd name="connsiteX6-879" fmla="*/ 1371 w 10000"/>
                <a:gd name="connsiteY6-880" fmla="*/ 1638 h 9997"/>
                <a:gd name="connsiteX7-881" fmla="*/ 972 w 10000"/>
                <a:gd name="connsiteY7-882" fmla="*/ 1946 h 9997"/>
                <a:gd name="connsiteX8-883" fmla="*/ 939 w 10000"/>
                <a:gd name="connsiteY8-884" fmla="*/ 1963 h 9997"/>
                <a:gd name="connsiteX9-885" fmla="*/ 60 w 10000"/>
                <a:gd name="connsiteY9-886" fmla="*/ 2851 h 9997"/>
                <a:gd name="connsiteX10-887" fmla="*/ 60 w 10000"/>
                <a:gd name="connsiteY10-888" fmla="*/ 2884 h 9997"/>
                <a:gd name="connsiteX11-889" fmla="*/ 43 w 10000"/>
                <a:gd name="connsiteY11-890" fmla="*/ 2901 h 9997"/>
                <a:gd name="connsiteX12-891" fmla="*/ 10 w 10000"/>
                <a:gd name="connsiteY12-892" fmla="*/ 3159 h 9997"/>
                <a:gd name="connsiteX13-893" fmla="*/ 192 w 10000"/>
                <a:gd name="connsiteY13-894" fmla="*/ 3345 h 9997"/>
                <a:gd name="connsiteX14-895" fmla="*/ 243 w 10000"/>
                <a:gd name="connsiteY14-896" fmla="*/ 3363 h 9997"/>
                <a:gd name="connsiteX15-897" fmla="*/ 392 w 10000"/>
                <a:gd name="connsiteY15-898" fmla="*/ 3464 h 9997"/>
                <a:gd name="connsiteX16-899" fmla="*/ 541 w 10000"/>
                <a:gd name="connsiteY16-900" fmla="*/ 3585 h 9997"/>
                <a:gd name="connsiteX17-901" fmla="*/ 724 w 10000"/>
                <a:gd name="connsiteY17-902" fmla="*/ 4232 h 9997"/>
                <a:gd name="connsiteX18-903" fmla="*/ 691 w 10000"/>
                <a:gd name="connsiteY18-904" fmla="*/ 4488 h 9997"/>
                <a:gd name="connsiteX19-905" fmla="*/ 640 w 10000"/>
                <a:gd name="connsiteY19-906" fmla="*/ 4711 h 9997"/>
                <a:gd name="connsiteX20-907" fmla="*/ 823 w 10000"/>
                <a:gd name="connsiteY20-908" fmla="*/ 4882 h 9997"/>
                <a:gd name="connsiteX21-909" fmla="*/ 1005 w 10000"/>
                <a:gd name="connsiteY21-910" fmla="*/ 4967 h 9997"/>
                <a:gd name="connsiteX22-911" fmla="*/ 790 w 10000"/>
                <a:gd name="connsiteY22-912" fmla="*/ 5360 h 9997"/>
                <a:gd name="connsiteX23-913" fmla="*/ 790 w 10000"/>
                <a:gd name="connsiteY23-914" fmla="*/ 5411 h 9997"/>
                <a:gd name="connsiteX24-915" fmla="*/ 906 w 10000"/>
                <a:gd name="connsiteY24-916" fmla="*/ 5804 h 9997"/>
                <a:gd name="connsiteX25-917" fmla="*/ 906 w 10000"/>
                <a:gd name="connsiteY25-918" fmla="*/ 5820 h 9997"/>
                <a:gd name="connsiteX26-919" fmla="*/ 906 w 10000"/>
                <a:gd name="connsiteY26-920" fmla="*/ 5854 h 9997"/>
                <a:gd name="connsiteX27-921" fmla="*/ 1022 w 10000"/>
                <a:gd name="connsiteY27-922" fmla="*/ 6400 h 9997"/>
                <a:gd name="connsiteX28-923" fmla="*/ 1122 w 10000"/>
                <a:gd name="connsiteY28-924" fmla="*/ 7494 h 9997"/>
                <a:gd name="connsiteX29-925" fmla="*/ 2151 w 10000"/>
                <a:gd name="connsiteY29-926" fmla="*/ 7732 h 9997"/>
                <a:gd name="connsiteX30-927" fmla="*/ 2731 w 10000"/>
                <a:gd name="connsiteY30-928" fmla="*/ 7664 h 9997"/>
                <a:gd name="connsiteX31-929" fmla="*/ 2748 w 10000"/>
                <a:gd name="connsiteY31-930" fmla="*/ 7664 h 9997"/>
                <a:gd name="connsiteX32-931" fmla="*/ 2764 w 10000"/>
                <a:gd name="connsiteY32-932" fmla="*/ 7664 h 9997"/>
                <a:gd name="connsiteX33-933" fmla="*/ 2865 w 10000"/>
                <a:gd name="connsiteY33-934" fmla="*/ 7647 h 9997"/>
                <a:gd name="connsiteX34-935" fmla="*/ 3445 w 10000"/>
                <a:gd name="connsiteY34-936" fmla="*/ 7937 h 9997"/>
                <a:gd name="connsiteX35-937" fmla="*/ 3660 w 10000"/>
                <a:gd name="connsiteY35-938" fmla="*/ 8296 h 9997"/>
                <a:gd name="connsiteX36-939" fmla="*/ 3677 w 10000"/>
                <a:gd name="connsiteY36-940" fmla="*/ 8312 h 9997"/>
                <a:gd name="connsiteX37-941" fmla="*/ 4406 w 10000"/>
                <a:gd name="connsiteY37-942" fmla="*/ 9919 h 9997"/>
                <a:gd name="connsiteX38-943" fmla="*/ 7548 w 10000"/>
                <a:gd name="connsiteY38-944" fmla="*/ 9414 h 9997"/>
                <a:gd name="connsiteX39-945" fmla="*/ 8225 w 10000"/>
                <a:gd name="connsiteY39-946" fmla="*/ 6573 h 9997"/>
                <a:gd name="connsiteX40-947" fmla="*/ 9319 w 10000"/>
                <a:gd name="connsiteY40-948" fmla="*/ 3788 h 9997"/>
                <a:gd name="connsiteX41-949" fmla="*/ 9319 w 10000"/>
                <a:gd name="connsiteY41-950" fmla="*/ 3772 h 9997"/>
                <a:gd name="connsiteX42-951" fmla="*/ 10000 w 10000"/>
                <a:gd name="connsiteY42-952" fmla="*/ 1690 h 9997"/>
                <a:gd name="connsiteX43-953" fmla="*/ 10000 w 10000"/>
                <a:gd name="connsiteY43-954" fmla="*/ 1451 h 9997"/>
                <a:gd name="connsiteX44-955" fmla="*/ 9785 w 10000"/>
                <a:gd name="connsiteY44-956" fmla="*/ 0 h 9997"/>
                <a:gd name="connsiteX45-957" fmla="*/ 1935 w 10000"/>
                <a:gd name="connsiteY45-958" fmla="*/ 0 h 9997"/>
                <a:gd name="connsiteX46-959" fmla="*/ 1835 w 10000"/>
                <a:gd name="connsiteY46-960" fmla="*/ 187 h 9997"/>
                <a:gd name="connsiteX0-961" fmla="*/ 1835 w 10000"/>
                <a:gd name="connsiteY0-962" fmla="*/ 187 h 10125"/>
                <a:gd name="connsiteX1-963" fmla="*/ 1686 w 10000"/>
                <a:gd name="connsiteY1-964" fmla="*/ 989 h 10125"/>
                <a:gd name="connsiteX2-965" fmla="*/ 1686 w 10000"/>
                <a:gd name="connsiteY2-966" fmla="*/ 1008 h 10125"/>
                <a:gd name="connsiteX3-967" fmla="*/ 1686 w 10000"/>
                <a:gd name="connsiteY3-968" fmla="*/ 1024 h 10125"/>
                <a:gd name="connsiteX4-969" fmla="*/ 1686 w 10000"/>
                <a:gd name="connsiteY4-970" fmla="*/ 1075 h 10125"/>
                <a:gd name="connsiteX5-971" fmla="*/ 1487 w 10000"/>
                <a:gd name="connsiteY5-972" fmla="*/ 1503 h 10125"/>
                <a:gd name="connsiteX6-973" fmla="*/ 1371 w 10000"/>
                <a:gd name="connsiteY6-974" fmla="*/ 1638 h 10125"/>
                <a:gd name="connsiteX7-975" fmla="*/ 972 w 10000"/>
                <a:gd name="connsiteY7-976" fmla="*/ 1947 h 10125"/>
                <a:gd name="connsiteX8-977" fmla="*/ 939 w 10000"/>
                <a:gd name="connsiteY8-978" fmla="*/ 1964 h 10125"/>
                <a:gd name="connsiteX9-979" fmla="*/ 60 w 10000"/>
                <a:gd name="connsiteY9-980" fmla="*/ 2852 h 10125"/>
                <a:gd name="connsiteX10-981" fmla="*/ 60 w 10000"/>
                <a:gd name="connsiteY10-982" fmla="*/ 2885 h 10125"/>
                <a:gd name="connsiteX11-983" fmla="*/ 43 w 10000"/>
                <a:gd name="connsiteY11-984" fmla="*/ 2902 h 10125"/>
                <a:gd name="connsiteX12-985" fmla="*/ 10 w 10000"/>
                <a:gd name="connsiteY12-986" fmla="*/ 3160 h 10125"/>
                <a:gd name="connsiteX13-987" fmla="*/ 192 w 10000"/>
                <a:gd name="connsiteY13-988" fmla="*/ 3346 h 10125"/>
                <a:gd name="connsiteX14-989" fmla="*/ 243 w 10000"/>
                <a:gd name="connsiteY14-990" fmla="*/ 3364 h 10125"/>
                <a:gd name="connsiteX15-991" fmla="*/ 392 w 10000"/>
                <a:gd name="connsiteY15-992" fmla="*/ 3465 h 10125"/>
                <a:gd name="connsiteX16-993" fmla="*/ 541 w 10000"/>
                <a:gd name="connsiteY16-994" fmla="*/ 3586 h 10125"/>
                <a:gd name="connsiteX17-995" fmla="*/ 724 w 10000"/>
                <a:gd name="connsiteY17-996" fmla="*/ 4233 h 10125"/>
                <a:gd name="connsiteX18-997" fmla="*/ 691 w 10000"/>
                <a:gd name="connsiteY18-998" fmla="*/ 4489 h 10125"/>
                <a:gd name="connsiteX19-999" fmla="*/ 640 w 10000"/>
                <a:gd name="connsiteY19-1000" fmla="*/ 4712 h 10125"/>
                <a:gd name="connsiteX20-1001" fmla="*/ 823 w 10000"/>
                <a:gd name="connsiteY20-1002" fmla="*/ 4883 h 10125"/>
                <a:gd name="connsiteX21-1003" fmla="*/ 1005 w 10000"/>
                <a:gd name="connsiteY21-1004" fmla="*/ 4968 h 10125"/>
                <a:gd name="connsiteX22-1005" fmla="*/ 790 w 10000"/>
                <a:gd name="connsiteY22-1006" fmla="*/ 5362 h 10125"/>
                <a:gd name="connsiteX23-1007" fmla="*/ 790 w 10000"/>
                <a:gd name="connsiteY23-1008" fmla="*/ 5413 h 10125"/>
                <a:gd name="connsiteX24-1009" fmla="*/ 906 w 10000"/>
                <a:gd name="connsiteY24-1010" fmla="*/ 5806 h 10125"/>
                <a:gd name="connsiteX25-1011" fmla="*/ 906 w 10000"/>
                <a:gd name="connsiteY25-1012" fmla="*/ 5822 h 10125"/>
                <a:gd name="connsiteX26-1013" fmla="*/ 906 w 10000"/>
                <a:gd name="connsiteY26-1014" fmla="*/ 5856 h 10125"/>
                <a:gd name="connsiteX27-1015" fmla="*/ 1022 w 10000"/>
                <a:gd name="connsiteY27-1016" fmla="*/ 6402 h 10125"/>
                <a:gd name="connsiteX28-1017" fmla="*/ 1122 w 10000"/>
                <a:gd name="connsiteY28-1018" fmla="*/ 7496 h 10125"/>
                <a:gd name="connsiteX29-1019" fmla="*/ 2151 w 10000"/>
                <a:gd name="connsiteY29-1020" fmla="*/ 7734 h 10125"/>
                <a:gd name="connsiteX30-1021" fmla="*/ 2731 w 10000"/>
                <a:gd name="connsiteY30-1022" fmla="*/ 7666 h 10125"/>
                <a:gd name="connsiteX31-1023" fmla="*/ 2748 w 10000"/>
                <a:gd name="connsiteY31-1024" fmla="*/ 7666 h 10125"/>
                <a:gd name="connsiteX32-1025" fmla="*/ 2764 w 10000"/>
                <a:gd name="connsiteY32-1026" fmla="*/ 7666 h 10125"/>
                <a:gd name="connsiteX33-1027" fmla="*/ 2865 w 10000"/>
                <a:gd name="connsiteY33-1028" fmla="*/ 7649 h 10125"/>
                <a:gd name="connsiteX34-1029" fmla="*/ 3445 w 10000"/>
                <a:gd name="connsiteY34-1030" fmla="*/ 7939 h 10125"/>
                <a:gd name="connsiteX35-1031" fmla="*/ 3660 w 10000"/>
                <a:gd name="connsiteY35-1032" fmla="*/ 8298 h 10125"/>
                <a:gd name="connsiteX36-1033" fmla="*/ 3677 w 10000"/>
                <a:gd name="connsiteY36-1034" fmla="*/ 8314 h 10125"/>
                <a:gd name="connsiteX37-1035" fmla="*/ 4406 w 10000"/>
                <a:gd name="connsiteY37-1036" fmla="*/ 9922 h 10125"/>
                <a:gd name="connsiteX38-1037" fmla="*/ 7675 w 10000"/>
                <a:gd name="connsiteY38-1038" fmla="*/ 9732 h 10125"/>
                <a:gd name="connsiteX39-1039" fmla="*/ 8225 w 10000"/>
                <a:gd name="connsiteY39-1040" fmla="*/ 6575 h 10125"/>
                <a:gd name="connsiteX40-1041" fmla="*/ 9319 w 10000"/>
                <a:gd name="connsiteY40-1042" fmla="*/ 3789 h 10125"/>
                <a:gd name="connsiteX41-1043" fmla="*/ 9319 w 10000"/>
                <a:gd name="connsiteY41-1044" fmla="*/ 3773 h 10125"/>
                <a:gd name="connsiteX42-1045" fmla="*/ 10000 w 10000"/>
                <a:gd name="connsiteY42-1046" fmla="*/ 1691 h 10125"/>
                <a:gd name="connsiteX43-1047" fmla="*/ 10000 w 10000"/>
                <a:gd name="connsiteY43-1048" fmla="*/ 1451 h 10125"/>
                <a:gd name="connsiteX44-1049" fmla="*/ 9785 w 10000"/>
                <a:gd name="connsiteY44-1050" fmla="*/ 0 h 10125"/>
                <a:gd name="connsiteX45-1051" fmla="*/ 1935 w 10000"/>
                <a:gd name="connsiteY45-1052" fmla="*/ 0 h 10125"/>
                <a:gd name="connsiteX46-1053" fmla="*/ 1835 w 10000"/>
                <a:gd name="connsiteY46-1054" fmla="*/ 187 h 10125"/>
                <a:gd name="connsiteX0-1055" fmla="*/ 1835 w 10000"/>
                <a:gd name="connsiteY0-1056" fmla="*/ 187 h 10079"/>
                <a:gd name="connsiteX1-1057" fmla="*/ 1686 w 10000"/>
                <a:gd name="connsiteY1-1058" fmla="*/ 989 h 10079"/>
                <a:gd name="connsiteX2-1059" fmla="*/ 1686 w 10000"/>
                <a:gd name="connsiteY2-1060" fmla="*/ 1008 h 10079"/>
                <a:gd name="connsiteX3-1061" fmla="*/ 1686 w 10000"/>
                <a:gd name="connsiteY3-1062" fmla="*/ 1024 h 10079"/>
                <a:gd name="connsiteX4-1063" fmla="*/ 1686 w 10000"/>
                <a:gd name="connsiteY4-1064" fmla="*/ 1075 h 10079"/>
                <a:gd name="connsiteX5-1065" fmla="*/ 1487 w 10000"/>
                <a:gd name="connsiteY5-1066" fmla="*/ 1503 h 10079"/>
                <a:gd name="connsiteX6-1067" fmla="*/ 1371 w 10000"/>
                <a:gd name="connsiteY6-1068" fmla="*/ 1638 h 10079"/>
                <a:gd name="connsiteX7-1069" fmla="*/ 972 w 10000"/>
                <a:gd name="connsiteY7-1070" fmla="*/ 1947 h 10079"/>
                <a:gd name="connsiteX8-1071" fmla="*/ 939 w 10000"/>
                <a:gd name="connsiteY8-1072" fmla="*/ 1964 h 10079"/>
                <a:gd name="connsiteX9-1073" fmla="*/ 60 w 10000"/>
                <a:gd name="connsiteY9-1074" fmla="*/ 2852 h 10079"/>
                <a:gd name="connsiteX10-1075" fmla="*/ 60 w 10000"/>
                <a:gd name="connsiteY10-1076" fmla="*/ 2885 h 10079"/>
                <a:gd name="connsiteX11-1077" fmla="*/ 43 w 10000"/>
                <a:gd name="connsiteY11-1078" fmla="*/ 2902 h 10079"/>
                <a:gd name="connsiteX12-1079" fmla="*/ 10 w 10000"/>
                <a:gd name="connsiteY12-1080" fmla="*/ 3160 h 10079"/>
                <a:gd name="connsiteX13-1081" fmla="*/ 192 w 10000"/>
                <a:gd name="connsiteY13-1082" fmla="*/ 3346 h 10079"/>
                <a:gd name="connsiteX14-1083" fmla="*/ 243 w 10000"/>
                <a:gd name="connsiteY14-1084" fmla="*/ 3364 h 10079"/>
                <a:gd name="connsiteX15-1085" fmla="*/ 392 w 10000"/>
                <a:gd name="connsiteY15-1086" fmla="*/ 3465 h 10079"/>
                <a:gd name="connsiteX16-1087" fmla="*/ 541 w 10000"/>
                <a:gd name="connsiteY16-1088" fmla="*/ 3586 h 10079"/>
                <a:gd name="connsiteX17-1089" fmla="*/ 724 w 10000"/>
                <a:gd name="connsiteY17-1090" fmla="*/ 4233 h 10079"/>
                <a:gd name="connsiteX18-1091" fmla="*/ 691 w 10000"/>
                <a:gd name="connsiteY18-1092" fmla="*/ 4489 h 10079"/>
                <a:gd name="connsiteX19-1093" fmla="*/ 640 w 10000"/>
                <a:gd name="connsiteY19-1094" fmla="*/ 4712 h 10079"/>
                <a:gd name="connsiteX20-1095" fmla="*/ 823 w 10000"/>
                <a:gd name="connsiteY20-1096" fmla="*/ 4883 h 10079"/>
                <a:gd name="connsiteX21-1097" fmla="*/ 1005 w 10000"/>
                <a:gd name="connsiteY21-1098" fmla="*/ 4968 h 10079"/>
                <a:gd name="connsiteX22-1099" fmla="*/ 790 w 10000"/>
                <a:gd name="connsiteY22-1100" fmla="*/ 5362 h 10079"/>
                <a:gd name="connsiteX23-1101" fmla="*/ 790 w 10000"/>
                <a:gd name="connsiteY23-1102" fmla="*/ 5413 h 10079"/>
                <a:gd name="connsiteX24-1103" fmla="*/ 906 w 10000"/>
                <a:gd name="connsiteY24-1104" fmla="*/ 5806 h 10079"/>
                <a:gd name="connsiteX25-1105" fmla="*/ 906 w 10000"/>
                <a:gd name="connsiteY25-1106" fmla="*/ 5822 h 10079"/>
                <a:gd name="connsiteX26-1107" fmla="*/ 906 w 10000"/>
                <a:gd name="connsiteY26-1108" fmla="*/ 5856 h 10079"/>
                <a:gd name="connsiteX27-1109" fmla="*/ 1022 w 10000"/>
                <a:gd name="connsiteY27-1110" fmla="*/ 6402 h 10079"/>
                <a:gd name="connsiteX28-1111" fmla="*/ 1122 w 10000"/>
                <a:gd name="connsiteY28-1112" fmla="*/ 7496 h 10079"/>
                <a:gd name="connsiteX29-1113" fmla="*/ 2151 w 10000"/>
                <a:gd name="connsiteY29-1114" fmla="*/ 7734 h 10079"/>
                <a:gd name="connsiteX30-1115" fmla="*/ 2731 w 10000"/>
                <a:gd name="connsiteY30-1116" fmla="*/ 7666 h 10079"/>
                <a:gd name="connsiteX31-1117" fmla="*/ 2748 w 10000"/>
                <a:gd name="connsiteY31-1118" fmla="*/ 7666 h 10079"/>
                <a:gd name="connsiteX32-1119" fmla="*/ 2764 w 10000"/>
                <a:gd name="connsiteY32-1120" fmla="*/ 7666 h 10079"/>
                <a:gd name="connsiteX33-1121" fmla="*/ 2865 w 10000"/>
                <a:gd name="connsiteY33-1122" fmla="*/ 7649 h 10079"/>
                <a:gd name="connsiteX34-1123" fmla="*/ 3445 w 10000"/>
                <a:gd name="connsiteY34-1124" fmla="*/ 7939 h 10079"/>
                <a:gd name="connsiteX35-1125" fmla="*/ 3660 w 10000"/>
                <a:gd name="connsiteY35-1126" fmla="*/ 8298 h 10079"/>
                <a:gd name="connsiteX36-1127" fmla="*/ 3677 w 10000"/>
                <a:gd name="connsiteY36-1128" fmla="*/ 8314 h 10079"/>
                <a:gd name="connsiteX37-1129" fmla="*/ 4406 w 10000"/>
                <a:gd name="connsiteY37-1130" fmla="*/ 9922 h 10079"/>
                <a:gd name="connsiteX38-1131" fmla="*/ 7675 w 10000"/>
                <a:gd name="connsiteY38-1132" fmla="*/ 9732 h 10079"/>
                <a:gd name="connsiteX39-1133" fmla="*/ 8225 w 10000"/>
                <a:gd name="connsiteY39-1134" fmla="*/ 6575 h 10079"/>
                <a:gd name="connsiteX40-1135" fmla="*/ 9319 w 10000"/>
                <a:gd name="connsiteY40-1136" fmla="*/ 3789 h 10079"/>
                <a:gd name="connsiteX41-1137" fmla="*/ 9319 w 10000"/>
                <a:gd name="connsiteY41-1138" fmla="*/ 3773 h 10079"/>
                <a:gd name="connsiteX42-1139" fmla="*/ 10000 w 10000"/>
                <a:gd name="connsiteY42-1140" fmla="*/ 1691 h 10079"/>
                <a:gd name="connsiteX43-1141" fmla="*/ 10000 w 10000"/>
                <a:gd name="connsiteY43-1142" fmla="*/ 1451 h 10079"/>
                <a:gd name="connsiteX44-1143" fmla="*/ 9785 w 10000"/>
                <a:gd name="connsiteY44-1144" fmla="*/ 0 h 10079"/>
                <a:gd name="connsiteX45-1145" fmla="*/ 1935 w 10000"/>
                <a:gd name="connsiteY45-1146" fmla="*/ 0 h 10079"/>
                <a:gd name="connsiteX46-1147" fmla="*/ 1835 w 10000"/>
                <a:gd name="connsiteY46-1148" fmla="*/ 187 h 10079"/>
                <a:gd name="connsiteX0-1149" fmla="*/ 1835 w 10000"/>
                <a:gd name="connsiteY0-1150" fmla="*/ 187 h 10056"/>
                <a:gd name="connsiteX1-1151" fmla="*/ 1686 w 10000"/>
                <a:gd name="connsiteY1-1152" fmla="*/ 989 h 10056"/>
                <a:gd name="connsiteX2-1153" fmla="*/ 1686 w 10000"/>
                <a:gd name="connsiteY2-1154" fmla="*/ 1008 h 10056"/>
                <a:gd name="connsiteX3-1155" fmla="*/ 1686 w 10000"/>
                <a:gd name="connsiteY3-1156" fmla="*/ 1024 h 10056"/>
                <a:gd name="connsiteX4-1157" fmla="*/ 1686 w 10000"/>
                <a:gd name="connsiteY4-1158" fmla="*/ 1075 h 10056"/>
                <a:gd name="connsiteX5-1159" fmla="*/ 1487 w 10000"/>
                <a:gd name="connsiteY5-1160" fmla="*/ 1503 h 10056"/>
                <a:gd name="connsiteX6-1161" fmla="*/ 1371 w 10000"/>
                <a:gd name="connsiteY6-1162" fmla="*/ 1638 h 10056"/>
                <a:gd name="connsiteX7-1163" fmla="*/ 972 w 10000"/>
                <a:gd name="connsiteY7-1164" fmla="*/ 1947 h 10056"/>
                <a:gd name="connsiteX8-1165" fmla="*/ 939 w 10000"/>
                <a:gd name="connsiteY8-1166" fmla="*/ 1964 h 10056"/>
                <a:gd name="connsiteX9-1167" fmla="*/ 60 w 10000"/>
                <a:gd name="connsiteY9-1168" fmla="*/ 2852 h 10056"/>
                <a:gd name="connsiteX10-1169" fmla="*/ 60 w 10000"/>
                <a:gd name="connsiteY10-1170" fmla="*/ 2885 h 10056"/>
                <a:gd name="connsiteX11-1171" fmla="*/ 43 w 10000"/>
                <a:gd name="connsiteY11-1172" fmla="*/ 2902 h 10056"/>
                <a:gd name="connsiteX12-1173" fmla="*/ 10 w 10000"/>
                <a:gd name="connsiteY12-1174" fmla="*/ 3160 h 10056"/>
                <a:gd name="connsiteX13-1175" fmla="*/ 192 w 10000"/>
                <a:gd name="connsiteY13-1176" fmla="*/ 3346 h 10056"/>
                <a:gd name="connsiteX14-1177" fmla="*/ 243 w 10000"/>
                <a:gd name="connsiteY14-1178" fmla="*/ 3364 h 10056"/>
                <a:gd name="connsiteX15-1179" fmla="*/ 392 w 10000"/>
                <a:gd name="connsiteY15-1180" fmla="*/ 3465 h 10056"/>
                <a:gd name="connsiteX16-1181" fmla="*/ 541 w 10000"/>
                <a:gd name="connsiteY16-1182" fmla="*/ 3586 h 10056"/>
                <a:gd name="connsiteX17-1183" fmla="*/ 724 w 10000"/>
                <a:gd name="connsiteY17-1184" fmla="*/ 4233 h 10056"/>
                <a:gd name="connsiteX18-1185" fmla="*/ 691 w 10000"/>
                <a:gd name="connsiteY18-1186" fmla="*/ 4489 h 10056"/>
                <a:gd name="connsiteX19-1187" fmla="*/ 640 w 10000"/>
                <a:gd name="connsiteY19-1188" fmla="*/ 4712 h 10056"/>
                <a:gd name="connsiteX20-1189" fmla="*/ 823 w 10000"/>
                <a:gd name="connsiteY20-1190" fmla="*/ 4883 h 10056"/>
                <a:gd name="connsiteX21-1191" fmla="*/ 1005 w 10000"/>
                <a:gd name="connsiteY21-1192" fmla="*/ 4968 h 10056"/>
                <a:gd name="connsiteX22-1193" fmla="*/ 790 w 10000"/>
                <a:gd name="connsiteY22-1194" fmla="*/ 5362 h 10056"/>
                <a:gd name="connsiteX23-1195" fmla="*/ 790 w 10000"/>
                <a:gd name="connsiteY23-1196" fmla="*/ 5413 h 10056"/>
                <a:gd name="connsiteX24-1197" fmla="*/ 906 w 10000"/>
                <a:gd name="connsiteY24-1198" fmla="*/ 5806 h 10056"/>
                <a:gd name="connsiteX25-1199" fmla="*/ 906 w 10000"/>
                <a:gd name="connsiteY25-1200" fmla="*/ 5822 h 10056"/>
                <a:gd name="connsiteX26-1201" fmla="*/ 906 w 10000"/>
                <a:gd name="connsiteY26-1202" fmla="*/ 5856 h 10056"/>
                <a:gd name="connsiteX27-1203" fmla="*/ 1022 w 10000"/>
                <a:gd name="connsiteY27-1204" fmla="*/ 6402 h 10056"/>
                <a:gd name="connsiteX28-1205" fmla="*/ 1122 w 10000"/>
                <a:gd name="connsiteY28-1206" fmla="*/ 7496 h 10056"/>
                <a:gd name="connsiteX29-1207" fmla="*/ 2151 w 10000"/>
                <a:gd name="connsiteY29-1208" fmla="*/ 7734 h 10056"/>
                <a:gd name="connsiteX30-1209" fmla="*/ 2731 w 10000"/>
                <a:gd name="connsiteY30-1210" fmla="*/ 7666 h 10056"/>
                <a:gd name="connsiteX31-1211" fmla="*/ 2748 w 10000"/>
                <a:gd name="connsiteY31-1212" fmla="*/ 7666 h 10056"/>
                <a:gd name="connsiteX32-1213" fmla="*/ 2764 w 10000"/>
                <a:gd name="connsiteY32-1214" fmla="*/ 7666 h 10056"/>
                <a:gd name="connsiteX33-1215" fmla="*/ 2865 w 10000"/>
                <a:gd name="connsiteY33-1216" fmla="*/ 7649 h 10056"/>
                <a:gd name="connsiteX34-1217" fmla="*/ 3445 w 10000"/>
                <a:gd name="connsiteY34-1218" fmla="*/ 7939 h 10056"/>
                <a:gd name="connsiteX35-1219" fmla="*/ 3660 w 10000"/>
                <a:gd name="connsiteY35-1220" fmla="*/ 8298 h 10056"/>
                <a:gd name="connsiteX36-1221" fmla="*/ 3677 w 10000"/>
                <a:gd name="connsiteY36-1222" fmla="*/ 8314 h 10056"/>
                <a:gd name="connsiteX37-1223" fmla="*/ 4406 w 10000"/>
                <a:gd name="connsiteY37-1224" fmla="*/ 9922 h 10056"/>
                <a:gd name="connsiteX38-1225" fmla="*/ 7675 w 10000"/>
                <a:gd name="connsiteY38-1226" fmla="*/ 9732 h 10056"/>
                <a:gd name="connsiteX39-1227" fmla="*/ 8225 w 10000"/>
                <a:gd name="connsiteY39-1228" fmla="*/ 6575 h 10056"/>
                <a:gd name="connsiteX40-1229" fmla="*/ 9319 w 10000"/>
                <a:gd name="connsiteY40-1230" fmla="*/ 3789 h 10056"/>
                <a:gd name="connsiteX41-1231" fmla="*/ 9319 w 10000"/>
                <a:gd name="connsiteY41-1232" fmla="*/ 3773 h 10056"/>
                <a:gd name="connsiteX42-1233" fmla="*/ 10000 w 10000"/>
                <a:gd name="connsiteY42-1234" fmla="*/ 1691 h 10056"/>
                <a:gd name="connsiteX43-1235" fmla="*/ 10000 w 10000"/>
                <a:gd name="connsiteY43-1236" fmla="*/ 1451 h 10056"/>
                <a:gd name="connsiteX44-1237" fmla="*/ 9785 w 10000"/>
                <a:gd name="connsiteY44-1238" fmla="*/ 0 h 10056"/>
                <a:gd name="connsiteX45-1239" fmla="*/ 1935 w 10000"/>
                <a:gd name="connsiteY45-1240" fmla="*/ 0 h 10056"/>
                <a:gd name="connsiteX46-1241" fmla="*/ 1835 w 10000"/>
                <a:gd name="connsiteY46-1242" fmla="*/ 187 h 1005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56">
                  <a:moveTo>
                    <a:pt x="1835" y="187"/>
                  </a:moveTo>
                  <a:cubicBezTo>
                    <a:pt x="1802" y="256"/>
                    <a:pt x="1686" y="615"/>
                    <a:pt x="1686" y="989"/>
                  </a:cubicBezTo>
                  <a:lnTo>
                    <a:pt x="1686" y="1008"/>
                  </a:lnTo>
                  <a:lnTo>
                    <a:pt x="1686" y="1024"/>
                  </a:lnTo>
                  <a:lnTo>
                    <a:pt x="1686" y="1075"/>
                  </a:lnTo>
                  <a:cubicBezTo>
                    <a:pt x="1653" y="1161"/>
                    <a:pt x="1604" y="1314"/>
                    <a:pt x="1487" y="1503"/>
                  </a:cubicBezTo>
                  <a:cubicBezTo>
                    <a:pt x="1454" y="1537"/>
                    <a:pt x="1404" y="1588"/>
                    <a:pt x="1371" y="1638"/>
                  </a:cubicBezTo>
                  <a:cubicBezTo>
                    <a:pt x="1271" y="1742"/>
                    <a:pt x="1139" y="1844"/>
                    <a:pt x="972" y="1947"/>
                  </a:cubicBezTo>
                  <a:cubicBezTo>
                    <a:pt x="956" y="1947"/>
                    <a:pt x="956" y="1964"/>
                    <a:pt x="939" y="1964"/>
                  </a:cubicBezTo>
                  <a:cubicBezTo>
                    <a:pt x="640" y="2185"/>
                    <a:pt x="126" y="2613"/>
                    <a:pt x="60" y="2852"/>
                  </a:cubicBezTo>
                  <a:lnTo>
                    <a:pt x="60" y="2885"/>
                  </a:lnTo>
                  <a:cubicBezTo>
                    <a:pt x="54" y="2890"/>
                    <a:pt x="49" y="2897"/>
                    <a:pt x="43" y="2902"/>
                  </a:cubicBezTo>
                  <a:cubicBezTo>
                    <a:pt x="43" y="2902"/>
                    <a:pt x="-23" y="3038"/>
                    <a:pt x="10" y="3160"/>
                  </a:cubicBezTo>
                  <a:cubicBezTo>
                    <a:pt x="27" y="3227"/>
                    <a:pt x="93" y="3295"/>
                    <a:pt x="192" y="3346"/>
                  </a:cubicBezTo>
                  <a:cubicBezTo>
                    <a:pt x="209" y="3364"/>
                    <a:pt x="226" y="3364"/>
                    <a:pt x="243" y="3364"/>
                  </a:cubicBezTo>
                  <a:cubicBezTo>
                    <a:pt x="293" y="3397"/>
                    <a:pt x="342" y="3432"/>
                    <a:pt x="392" y="3465"/>
                  </a:cubicBezTo>
                  <a:cubicBezTo>
                    <a:pt x="458" y="3500"/>
                    <a:pt x="508" y="3551"/>
                    <a:pt x="541" y="3586"/>
                  </a:cubicBezTo>
                  <a:cubicBezTo>
                    <a:pt x="757" y="3789"/>
                    <a:pt x="757" y="4029"/>
                    <a:pt x="724" y="4233"/>
                  </a:cubicBezTo>
                  <a:cubicBezTo>
                    <a:pt x="724" y="4319"/>
                    <a:pt x="707" y="4422"/>
                    <a:pt x="691" y="4489"/>
                  </a:cubicBezTo>
                  <a:cubicBezTo>
                    <a:pt x="674" y="4559"/>
                    <a:pt x="640" y="4660"/>
                    <a:pt x="640" y="4712"/>
                  </a:cubicBezTo>
                  <a:cubicBezTo>
                    <a:pt x="674" y="4764"/>
                    <a:pt x="790" y="4866"/>
                    <a:pt x="823" y="4883"/>
                  </a:cubicBezTo>
                  <a:lnTo>
                    <a:pt x="1005" y="4968"/>
                  </a:lnTo>
                  <a:cubicBezTo>
                    <a:pt x="933" y="5099"/>
                    <a:pt x="862" y="5232"/>
                    <a:pt x="790" y="5362"/>
                  </a:cubicBezTo>
                  <a:lnTo>
                    <a:pt x="790" y="5413"/>
                  </a:lnTo>
                  <a:cubicBezTo>
                    <a:pt x="939" y="5549"/>
                    <a:pt x="923" y="5737"/>
                    <a:pt x="906" y="5806"/>
                  </a:cubicBezTo>
                  <a:lnTo>
                    <a:pt x="906" y="5822"/>
                  </a:lnTo>
                  <a:lnTo>
                    <a:pt x="906" y="5856"/>
                  </a:lnTo>
                  <a:cubicBezTo>
                    <a:pt x="972" y="5993"/>
                    <a:pt x="1072" y="6216"/>
                    <a:pt x="1022" y="6402"/>
                  </a:cubicBezTo>
                  <a:cubicBezTo>
                    <a:pt x="972" y="6589"/>
                    <a:pt x="840" y="7205"/>
                    <a:pt x="1122" y="7496"/>
                  </a:cubicBezTo>
                  <a:cubicBezTo>
                    <a:pt x="1255" y="7631"/>
                    <a:pt x="1653" y="7734"/>
                    <a:pt x="2151" y="7734"/>
                  </a:cubicBezTo>
                  <a:cubicBezTo>
                    <a:pt x="2450" y="7734"/>
                    <a:pt x="2682" y="7700"/>
                    <a:pt x="2731" y="7666"/>
                  </a:cubicBezTo>
                  <a:lnTo>
                    <a:pt x="2748" y="7666"/>
                  </a:lnTo>
                  <a:lnTo>
                    <a:pt x="2764" y="7666"/>
                  </a:lnTo>
                  <a:cubicBezTo>
                    <a:pt x="2781" y="7666"/>
                    <a:pt x="2814" y="7649"/>
                    <a:pt x="2865" y="7649"/>
                  </a:cubicBezTo>
                  <a:cubicBezTo>
                    <a:pt x="2964" y="7649"/>
                    <a:pt x="3229" y="7683"/>
                    <a:pt x="3445" y="7939"/>
                  </a:cubicBezTo>
                  <a:cubicBezTo>
                    <a:pt x="3495" y="8024"/>
                    <a:pt x="3578" y="8144"/>
                    <a:pt x="3660" y="8298"/>
                  </a:cubicBezTo>
                  <a:cubicBezTo>
                    <a:pt x="3666" y="8303"/>
                    <a:pt x="3553" y="8043"/>
                    <a:pt x="3677" y="8314"/>
                  </a:cubicBezTo>
                  <a:cubicBezTo>
                    <a:pt x="3801" y="8585"/>
                    <a:pt x="3740" y="9686"/>
                    <a:pt x="4406" y="9922"/>
                  </a:cubicBezTo>
                  <a:cubicBezTo>
                    <a:pt x="5072" y="10158"/>
                    <a:pt x="7248" y="10076"/>
                    <a:pt x="7675" y="9732"/>
                  </a:cubicBezTo>
                  <a:cubicBezTo>
                    <a:pt x="7973" y="9492"/>
                    <a:pt x="7951" y="7565"/>
                    <a:pt x="8225" y="6575"/>
                  </a:cubicBezTo>
                  <a:cubicBezTo>
                    <a:pt x="8499" y="5585"/>
                    <a:pt x="9073" y="4125"/>
                    <a:pt x="9319" y="3789"/>
                  </a:cubicBezTo>
                  <a:lnTo>
                    <a:pt x="9319" y="3773"/>
                  </a:lnTo>
                  <a:cubicBezTo>
                    <a:pt x="9718" y="3160"/>
                    <a:pt x="9950" y="2425"/>
                    <a:pt x="10000" y="1691"/>
                  </a:cubicBezTo>
                  <a:lnTo>
                    <a:pt x="10000" y="1451"/>
                  </a:lnTo>
                  <a:cubicBezTo>
                    <a:pt x="10000" y="1058"/>
                    <a:pt x="9950" y="529"/>
                    <a:pt x="9785" y="0"/>
                  </a:cubicBezTo>
                  <a:lnTo>
                    <a:pt x="1935" y="0"/>
                  </a:lnTo>
                  <a:cubicBezTo>
                    <a:pt x="1885" y="101"/>
                    <a:pt x="1852" y="171"/>
                    <a:pt x="1835" y="187"/>
                  </a:cubicBezTo>
                  <a:close/>
                </a:path>
              </a:pathLst>
            </a:custGeom>
            <a:pattFill prst="pct20">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sp>
          <p:nvSpPr>
            <p:cNvPr id="4" name="Freeform 6"/>
            <p:cNvSpPr/>
            <p:nvPr/>
          </p:nvSpPr>
          <p:spPr bwMode="auto">
            <a:xfrm>
              <a:off x="4447795" y="3244739"/>
              <a:ext cx="1631950" cy="950913"/>
            </a:xfrm>
            <a:custGeom>
              <a:avLst/>
              <a:gdLst>
                <a:gd name="T0" fmla="*/ 129 w 434"/>
                <a:gd name="T1" fmla="*/ 253 h 253"/>
                <a:gd name="T2" fmla="*/ 255 w 434"/>
                <a:gd name="T3" fmla="*/ 236 h 253"/>
                <a:gd name="T4" fmla="*/ 288 w 434"/>
                <a:gd name="T5" fmla="*/ 222 h 253"/>
                <a:gd name="T6" fmla="*/ 317 w 434"/>
                <a:gd name="T7" fmla="*/ 208 h 253"/>
                <a:gd name="T8" fmla="*/ 384 w 434"/>
                <a:gd name="T9" fmla="*/ 156 h 253"/>
                <a:gd name="T10" fmla="*/ 393 w 434"/>
                <a:gd name="T11" fmla="*/ 147 h 253"/>
                <a:gd name="T12" fmla="*/ 402 w 434"/>
                <a:gd name="T13" fmla="*/ 136 h 253"/>
                <a:gd name="T14" fmla="*/ 409 w 434"/>
                <a:gd name="T15" fmla="*/ 125 h 253"/>
                <a:gd name="T16" fmla="*/ 421 w 434"/>
                <a:gd name="T17" fmla="*/ 94 h 253"/>
                <a:gd name="T18" fmla="*/ 421 w 434"/>
                <a:gd name="T19" fmla="*/ 93 h 253"/>
                <a:gd name="T20" fmla="*/ 432 w 434"/>
                <a:gd name="T21" fmla="*/ 6 h 253"/>
                <a:gd name="T22" fmla="*/ 432 w 434"/>
                <a:gd name="T23" fmla="*/ 5 h 253"/>
                <a:gd name="T24" fmla="*/ 433 w 434"/>
                <a:gd name="T25" fmla="*/ 4 h 253"/>
                <a:gd name="T26" fmla="*/ 433 w 434"/>
                <a:gd name="T27" fmla="*/ 0 h 253"/>
                <a:gd name="T28" fmla="*/ 0 w 434"/>
                <a:gd name="T29" fmla="*/ 191 h 253"/>
                <a:gd name="T30" fmla="*/ 129 w 434"/>
                <a:gd name="T3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253">
                  <a:moveTo>
                    <a:pt x="129" y="253"/>
                  </a:moveTo>
                  <a:cubicBezTo>
                    <a:pt x="168" y="252"/>
                    <a:pt x="218" y="249"/>
                    <a:pt x="255" y="236"/>
                  </a:cubicBezTo>
                  <a:cubicBezTo>
                    <a:pt x="266" y="232"/>
                    <a:pt x="277" y="227"/>
                    <a:pt x="288" y="222"/>
                  </a:cubicBezTo>
                  <a:cubicBezTo>
                    <a:pt x="305" y="215"/>
                    <a:pt x="316" y="209"/>
                    <a:pt x="317" y="208"/>
                  </a:cubicBezTo>
                  <a:cubicBezTo>
                    <a:pt x="329" y="201"/>
                    <a:pt x="359" y="182"/>
                    <a:pt x="384" y="156"/>
                  </a:cubicBezTo>
                  <a:cubicBezTo>
                    <a:pt x="387" y="153"/>
                    <a:pt x="390" y="150"/>
                    <a:pt x="393" y="147"/>
                  </a:cubicBezTo>
                  <a:cubicBezTo>
                    <a:pt x="396" y="143"/>
                    <a:pt x="399" y="139"/>
                    <a:pt x="402" y="136"/>
                  </a:cubicBezTo>
                  <a:cubicBezTo>
                    <a:pt x="404" y="132"/>
                    <a:pt x="406" y="129"/>
                    <a:pt x="409" y="125"/>
                  </a:cubicBezTo>
                  <a:cubicBezTo>
                    <a:pt x="415" y="115"/>
                    <a:pt x="419" y="104"/>
                    <a:pt x="421" y="94"/>
                  </a:cubicBezTo>
                  <a:cubicBezTo>
                    <a:pt x="421" y="93"/>
                    <a:pt x="421" y="93"/>
                    <a:pt x="421" y="93"/>
                  </a:cubicBezTo>
                  <a:cubicBezTo>
                    <a:pt x="430" y="65"/>
                    <a:pt x="434" y="35"/>
                    <a:pt x="432" y="6"/>
                  </a:cubicBezTo>
                  <a:cubicBezTo>
                    <a:pt x="432" y="5"/>
                    <a:pt x="432" y="5"/>
                    <a:pt x="432" y="5"/>
                  </a:cubicBezTo>
                  <a:cubicBezTo>
                    <a:pt x="433" y="4"/>
                    <a:pt x="433" y="4"/>
                    <a:pt x="433" y="4"/>
                  </a:cubicBezTo>
                  <a:cubicBezTo>
                    <a:pt x="433" y="3"/>
                    <a:pt x="433" y="1"/>
                    <a:pt x="433" y="0"/>
                  </a:cubicBezTo>
                  <a:cubicBezTo>
                    <a:pt x="0" y="191"/>
                    <a:pt x="0" y="191"/>
                    <a:pt x="0" y="191"/>
                  </a:cubicBezTo>
                  <a:cubicBezTo>
                    <a:pt x="29" y="224"/>
                    <a:pt x="71" y="252"/>
                    <a:pt x="129" y="253"/>
                  </a:cubicBezTo>
                  <a:close/>
                </a:path>
              </a:pathLst>
            </a:custGeom>
            <a:pattFill prst="pct25">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grpSp>
      <p:sp>
        <p:nvSpPr>
          <p:cNvPr id="5" name="任意多边形 4"/>
          <p:cNvSpPr/>
          <p:nvPr/>
        </p:nvSpPr>
        <p:spPr>
          <a:xfrm rot="15847239">
            <a:off x="2555861" y="1061627"/>
            <a:ext cx="2147018" cy="4598094"/>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 name="任意多边形 5"/>
          <p:cNvSpPr/>
          <p:nvPr/>
        </p:nvSpPr>
        <p:spPr>
          <a:xfrm rot="5752761" flipH="1">
            <a:off x="7391138" y="251283"/>
            <a:ext cx="2258784" cy="5390024"/>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文本框 7"/>
          <p:cNvSpPr txBox="1"/>
          <p:nvPr/>
        </p:nvSpPr>
        <p:spPr>
          <a:xfrm rot="21139261">
            <a:off x="1474191" y="2921458"/>
            <a:ext cx="4206601" cy="461665"/>
          </a:xfrm>
          <a:prstGeom prst="rect">
            <a:avLst/>
          </a:prstGeom>
          <a:noFill/>
          <a:effectLst/>
        </p:spPr>
        <p:txBody>
          <a:bodyPr wrap="none" rtlCol="0">
            <a:spAutoFit/>
          </a:bodyPr>
          <a:lstStyle/>
          <a:p>
            <a:r>
              <a:rPr lang="zh-CN" altLang="en-US" sz="2400" b="1" smtClean="0">
                <a:latin typeface="方正静蕾简体" panose="02000000000000000000" pitchFamily="2" charset="-122"/>
                <a:ea typeface="方正静蕾简体" panose="02000000000000000000" pitchFamily="2" charset="-122"/>
              </a:rPr>
              <a:t>科学</a:t>
            </a:r>
            <a:r>
              <a:rPr lang="en-US" altLang="zh-CN" sz="2400" b="1" smtClean="0">
                <a:latin typeface="方正静蕾简体" panose="02000000000000000000" pitchFamily="2" charset="-122"/>
                <a:ea typeface="方正静蕾简体" panose="02000000000000000000" pitchFamily="2" charset="-122"/>
              </a:rPr>
              <a:t>—</a:t>
            </a:r>
            <a:r>
              <a:rPr lang="zh-CN" altLang="en-US" sz="2400" b="1" smtClean="0">
                <a:latin typeface="方正静蕾简体" panose="02000000000000000000" pitchFamily="2" charset="-122"/>
                <a:ea typeface="方正静蕾简体" panose="02000000000000000000" pitchFamily="2" charset="-122"/>
              </a:rPr>
              <a:t>实证主义课程评价模式</a:t>
            </a:r>
          </a:p>
        </p:txBody>
      </p:sp>
      <p:sp>
        <p:nvSpPr>
          <p:cNvPr id="9" name="文本框 8"/>
          <p:cNvSpPr txBox="1"/>
          <p:nvPr/>
        </p:nvSpPr>
        <p:spPr>
          <a:xfrm rot="814216">
            <a:off x="6382510" y="2530974"/>
            <a:ext cx="4206601" cy="461665"/>
          </a:xfrm>
          <a:prstGeom prst="rect">
            <a:avLst/>
          </a:prstGeom>
          <a:noFill/>
          <a:effectLst/>
        </p:spPr>
        <p:txBody>
          <a:bodyPr wrap="none" rtlCol="0">
            <a:spAutoFit/>
          </a:bodyPr>
          <a:lstStyle/>
          <a:p>
            <a:r>
              <a:rPr lang="zh-CN" altLang="en-US" sz="2400" b="1" smtClean="0">
                <a:latin typeface="方正静蕾简体" panose="02000000000000000000" pitchFamily="2" charset="-122"/>
                <a:ea typeface="方正静蕾简体" panose="02000000000000000000" pitchFamily="2" charset="-122"/>
              </a:rPr>
              <a:t>人文</a:t>
            </a:r>
            <a:r>
              <a:rPr lang="en-US" altLang="zh-CN" sz="2400" b="1" smtClean="0">
                <a:latin typeface="方正静蕾简体" panose="02000000000000000000" pitchFamily="2" charset="-122"/>
                <a:ea typeface="方正静蕾简体" panose="02000000000000000000" pitchFamily="2" charset="-122"/>
              </a:rPr>
              <a:t>—</a:t>
            </a:r>
            <a:r>
              <a:rPr lang="zh-CN" altLang="en-US" sz="2400" b="1" smtClean="0">
                <a:latin typeface="方正静蕾简体" panose="02000000000000000000" pitchFamily="2" charset="-122"/>
                <a:ea typeface="方正静蕾简体" panose="02000000000000000000" pitchFamily="2" charset="-122"/>
              </a:rPr>
              <a:t>自然主义课程评价模式</a:t>
            </a:r>
          </a:p>
        </p:txBody>
      </p:sp>
      <p:sp>
        <p:nvSpPr>
          <p:cNvPr id="13" name="Freeform 30"/>
          <p:cNvSpPr>
            <a:spLocks noEditPoints="1"/>
          </p:cNvSpPr>
          <p:nvPr/>
        </p:nvSpPr>
        <p:spPr bwMode="auto">
          <a:xfrm>
            <a:off x="874946" y="243144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6" name="Freeform 30"/>
          <p:cNvSpPr>
            <a:spLocks noEditPoints="1"/>
          </p:cNvSpPr>
          <p:nvPr/>
        </p:nvSpPr>
        <p:spPr bwMode="auto">
          <a:xfrm>
            <a:off x="5530907" y="155168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9" name="Freeform 30"/>
          <p:cNvSpPr>
            <a:spLocks noEditPoints="1"/>
          </p:cNvSpPr>
          <p:nvPr/>
        </p:nvSpPr>
        <p:spPr bwMode="auto">
          <a:xfrm>
            <a:off x="9672904" y="2419923"/>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26"/>
          <p:cNvGrpSpPr/>
          <p:nvPr/>
        </p:nvGrpSpPr>
        <p:grpSpPr>
          <a:xfrm>
            <a:off x="3169556" y="933238"/>
            <a:ext cx="454836" cy="397656"/>
            <a:chOff x="4686124" y="2670432"/>
            <a:chExt cx="620528" cy="542518"/>
          </a:xfrm>
        </p:grpSpPr>
        <p:pic>
          <p:nvPicPr>
            <p:cNvPr id="28" name="图片 27"/>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29" name="任意多边形 2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矩形 29"/>
          <p:cNvSpPr/>
          <p:nvPr/>
        </p:nvSpPr>
        <p:spPr>
          <a:xfrm>
            <a:off x="4478568" y="760423"/>
            <a:ext cx="3095440"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课程评价的模式</a:t>
            </a:r>
          </a:p>
        </p:txBody>
      </p:sp>
      <p:grpSp>
        <p:nvGrpSpPr>
          <p:cNvPr id="10" name="组合 30"/>
          <p:cNvGrpSpPr/>
          <p:nvPr/>
        </p:nvGrpSpPr>
        <p:grpSpPr>
          <a:xfrm>
            <a:off x="8224457" y="897394"/>
            <a:ext cx="454836" cy="397656"/>
            <a:chOff x="4686124" y="2670432"/>
            <a:chExt cx="620528" cy="542518"/>
          </a:xfrm>
        </p:grpSpPr>
        <p:pic>
          <p:nvPicPr>
            <p:cNvPr id="32" name="图片 31"/>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33" name="任意多边形 3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TextBox 26"/>
          <p:cNvSpPr txBox="1"/>
          <p:nvPr/>
        </p:nvSpPr>
        <p:spPr>
          <a:xfrm>
            <a:off x="958643" y="1327354"/>
            <a:ext cx="4321277" cy="923330"/>
          </a:xfrm>
          <a:prstGeom prst="rect">
            <a:avLst/>
          </a:prstGeom>
          <a:noFill/>
        </p:spPr>
        <p:txBody>
          <a:bodyPr wrap="square" rtlCol="0">
            <a:spAutoFit/>
          </a:bodyPr>
          <a:lstStyle/>
          <a:p>
            <a:pPr>
              <a:lnSpc>
                <a:spcPct val="150000"/>
              </a:lnSpc>
            </a:pPr>
            <a:r>
              <a:rPr lang="zh-CN" altLang="en-US" sz="2400" b="1" smtClean="0"/>
              <a:t>一、课</a:t>
            </a:r>
            <a:r>
              <a:rPr lang="zh-CN" altLang="en-US" sz="2400" b="1" smtClean="0"/>
              <a:t>程评价模式的两大流派</a:t>
            </a:r>
          </a:p>
          <a:p>
            <a:endParaRPr lang="zh-CN" altLang="en-US"/>
          </a:p>
        </p:txBody>
      </p:sp>
    </p:spTree>
    <p:extLst>
      <p:ext uri="{BB962C8B-B14F-4D97-AF65-F5344CB8AC3E}">
        <p14:creationId xmlns="" xmlns:p14="http://schemas.microsoft.com/office/powerpoint/2010/main" val="100615479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219576" y="2082169"/>
            <a:ext cx="9817350" cy="230832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dirty="0">
                <a:solidFill>
                  <a:schemeClr val="tx1"/>
                </a:solidFill>
              </a:rPr>
              <a:t>一、</a:t>
            </a:r>
            <a:r>
              <a:rPr lang="zh-CN" altLang="en-US" sz="2400" b="1">
                <a:solidFill>
                  <a:schemeClr val="tx1"/>
                </a:solidFill>
              </a:rPr>
              <a:t>课</a:t>
            </a:r>
            <a:r>
              <a:rPr lang="zh-CN" altLang="en-US" sz="2400" b="1" smtClean="0">
                <a:solidFill>
                  <a:schemeClr val="tx1"/>
                </a:solidFill>
              </a:rPr>
              <a:t>程实施的含义</a:t>
            </a:r>
            <a:endParaRPr lang="en-US" altLang="zh-CN" sz="2400" b="1" dirty="0">
              <a:solidFill>
                <a:schemeClr val="tx1"/>
              </a:solidFill>
            </a:endParaRPr>
          </a:p>
          <a:p>
            <a:pPr>
              <a:lnSpc>
                <a:spcPct val="150000"/>
              </a:lnSpc>
            </a:pPr>
            <a:r>
              <a:rPr lang="zh-CN" altLang="en-US" sz="2400" b="1" smtClean="0">
                <a:solidFill>
                  <a:schemeClr val="tx1"/>
                </a:solidFill>
              </a:rPr>
              <a:t>课程实施：是将课程计划付诸实践并实现课程的教育价值的过程。</a:t>
            </a:r>
            <a:endParaRPr lang="en-US" altLang="zh-CN" sz="2400" b="1" smtClean="0">
              <a:solidFill>
                <a:schemeClr val="tx1"/>
              </a:solidFill>
            </a:endParaRPr>
          </a:p>
          <a:p>
            <a:pPr>
              <a:lnSpc>
                <a:spcPct val="150000"/>
              </a:lnSpc>
            </a:pPr>
            <a:r>
              <a:rPr lang="zh-CN" altLang="en-US" sz="2400" b="1" smtClean="0">
                <a:solidFill>
                  <a:schemeClr val="tx1"/>
                </a:solidFill>
              </a:rPr>
              <a:t>课程实施的影响因素：学生、教师、教材和教学设备。</a:t>
            </a:r>
            <a:endParaRPr lang="zh-CN" altLang="en-US" sz="2400" b="1" dirty="0">
              <a:solidFill>
                <a:schemeClr val="tx1"/>
              </a:solidFill>
            </a:endParaRPr>
          </a:p>
          <a:p>
            <a:pPr>
              <a:lnSpc>
                <a:spcPct val="150000"/>
              </a:lnSpc>
            </a:pPr>
            <a:endParaRPr lang="zh-CN" altLang="en-US" sz="2400" b="1" dirty="0">
              <a:solidFill>
                <a:srgbClr val="3F8D42"/>
              </a:solidFill>
              <a:latin typeface="+mn-ea"/>
              <a:ea typeface="+mn-ea"/>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课程实施的含义</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219575" y="1315253"/>
            <a:ext cx="9015806" cy="120032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二、课</a:t>
            </a:r>
            <a:r>
              <a:rPr lang="zh-CN" altLang="en-US" sz="2400" b="1" smtClean="0">
                <a:solidFill>
                  <a:schemeClr val="tx1"/>
                </a:solidFill>
              </a:rPr>
              <a:t>程评价的主要模式</a:t>
            </a:r>
          </a:p>
          <a:p>
            <a:pPr>
              <a:lnSpc>
                <a:spcPct val="150000"/>
              </a:lnSpc>
            </a:pPr>
            <a:endParaRPr lang="zh-CN" altLang="en-US"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课程评价的模式</a:t>
            </a: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15" name="表格 14"/>
          <p:cNvGraphicFramePr>
            <a:graphicFrameLocks noGrp="1"/>
          </p:cNvGraphicFramePr>
          <p:nvPr/>
        </p:nvGraphicFramePr>
        <p:xfrm>
          <a:off x="934133" y="2300687"/>
          <a:ext cx="10510615" cy="2859966"/>
        </p:xfrm>
        <a:graphic>
          <a:graphicData uri="http://schemas.openxmlformats.org/drawingml/2006/table">
            <a:tbl>
              <a:tblPr firstRow="1" bandRow="1">
                <a:tableStyleId>{073A0DAA-6AF3-43AB-8588-CEC1D06C72B9}</a:tableStyleId>
              </a:tblPr>
              <a:tblGrid>
                <a:gridCol w="1896048"/>
                <a:gridCol w="1653329"/>
                <a:gridCol w="6961238"/>
              </a:tblGrid>
              <a:tr h="884965">
                <a:tc>
                  <a:txBody>
                    <a:bodyPr/>
                    <a:lstStyle/>
                    <a:p>
                      <a:pPr algn="ctr"/>
                      <a:r>
                        <a:rPr lang="zh-CN" altLang="en-US" sz="2400" b="1" kern="1200" dirty="0" smtClean="0">
                          <a:solidFill>
                            <a:schemeClr val="bg1"/>
                          </a:solidFill>
                          <a:latin typeface="方正静蕾简体" panose="02000000000000000000" pitchFamily="2" charset="-122"/>
                          <a:ea typeface="方正静蕾简体" panose="02000000000000000000" pitchFamily="2" charset="-122"/>
                          <a:cs typeface="+mn-cs"/>
                        </a:rPr>
                        <a:t>模式</a:t>
                      </a:r>
                      <a:endParaRPr lang="zh-CN" altLang="en-US" sz="2400" b="1" kern="1200" dirty="0">
                        <a:solidFill>
                          <a:schemeClr val="bg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c>
                  <a:txBody>
                    <a:bodyPr/>
                    <a:lstStyle/>
                    <a:p>
                      <a:pPr algn="ctr"/>
                      <a:r>
                        <a:rPr lang="zh-CN" altLang="en-US" sz="2400" b="1" kern="1200" dirty="0" smtClean="0">
                          <a:solidFill>
                            <a:schemeClr val="bg1"/>
                          </a:solidFill>
                          <a:latin typeface="方正静蕾简体" panose="02000000000000000000" pitchFamily="2" charset="-122"/>
                          <a:ea typeface="方正静蕾简体" panose="02000000000000000000" pitchFamily="2" charset="-122"/>
                          <a:cs typeface="+mn-cs"/>
                        </a:rPr>
                        <a:t>代表人物</a:t>
                      </a:r>
                      <a:endParaRPr lang="zh-CN" altLang="en-US" sz="2400" b="1" kern="1200" dirty="0">
                        <a:solidFill>
                          <a:schemeClr val="bg1"/>
                        </a:solidFill>
                        <a:latin typeface="方正静蕾简体" panose="02000000000000000000" pitchFamily="2" charset="-122"/>
                        <a:ea typeface="方正静蕾简体" panose="02000000000000000000" pitchFamily="2" charset="-122"/>
                        <a:cs typeface="+mn-cs"/>
                      </a:endParaRPr>
                    </a:p>
                  </a:txBody>
                  <a:tcPr marL="121929" marR="144012" marT="54854" marB="54854" anchor="ctr"/>
                </a:tc>
                <a:tc>
                  <a:txBody>
                    <a:bodyPr/>
                    <a:lstStyle/>
                    <a:p>
                      <a:pPr algn="ctr"/>
                      <a:r>
                        <a:rPr lang="zh-CN" altLang="en-US" sz="2400" b="1" kern="1200" dirty="0" smtClean="0">
                          <a:solidFill>
                            <a:schemeClr val="bg1"/>
                          </a:solidFill>
                          <a:latin typeface="方正静蕾简体" panose="02000000000000000000" pitchFamily="2" charset="-122"/>
                          <a:ea typeface="方正静蕾简体" panose="02000000000000000000" pitchFamily="2" charset="-122"/>
                          <a:cs typeface="+mn-cs"/>
                        </a:rPr>
                        <a:t>主要观点</a:t>
                      </a:r>
                      <a:endParaRPr lang="zh-CN" altLang="en-US" sz="2400" b="1" kern="1200" dirty="0">
                        <a:solidFill>
                          <a:schemeClr val="bg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r>
              <a:tr h="987468">
                <a:tc>
                  <a:txBody>
                    <a:bodyPr/>
                    <a:lstStyle/>
                    <a:p>
                      <a:pPr algn="ctr"/>
                      <a:r>
                        <a:rPr lang="zh-CN" altLang="en-US" sz="2400" b="1" kern="1200" dirty="0" smtClean="0">
                          <a:solidFill>
                            <a:schemeClr val="tx1"/>
                          </a:solidFill>
                          <a:latin typeface="方正静蕾简体" panose="02000000000000000000" pitchFamily="2" charset="-122"/>
                          <a:ea typeface="方正静蕾简体" panose="02000000000000000000" pitchFamily="2" charset="-122"/>
                          <a:cs typeface="+mn-cs"/>
                        </a:rPr>
                        <a:t>目标评</a:t>
                      </a:r>
                      <a:endParaRPr lang="en-US" altLang="zh-CN" sz="2400" b="1" kern="1200" dirty="0" smtClean="0">
                        <a:solidFill>
                          <a:schemeClr val="tx1"/>
                        </a:solidFill>
                        <a:latin typeface="方正静蕾简体" panose="02000000000000000000" pitchFamily="2" charset="-122"/>
                        <a:ea typeface="方正静蕾简体" panose="02000000000000000000" pitchFamily="2" charset="-122"/>
                        <a:cs typeface="+mn-cs"/>
                      </a:endParaRPr>
                    </a:p>
                    <a:p>
                      <a:pPr algn="ctr"/>
                      <a:r>
                        <a:rPr lang="zh-CN" altLang="en-US" sz="2400" b="1" kern="1200" dirty="0" smtClean="0">
                          <a:solidFill>
                            <a:schemeClr val="tx1"/>
                          </a:solidFill>
                          <a:latin typeface="方正静蕾简体" panose="02000000000000000000" pitchFamily="2" charset="-122"/>
                          <a:ea typeface="方正静蕾简体" panose="02000000000000000000" pitchFamily="2" charset="-122"/>
                          <a:cs typeface="+mn-cs"/>
                        </a:rPr>
                        <a:t>价模式</a:t>
                      </a:r>
                      <a:endParaRPr lang="en-US" altLang="zh-CN" sz="2400" b="1" kern="1200" dirty="0" smtClean="0">
                        <a:solidFill>
                          <a:schemeClr val="tx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c>
                  <a:txBody>
                    <a:bodyPr/>
                    <a:lstStyle/>
                    <a:p>
                      <a:pPr algn="ctr">
                        <a:lnSpc>
                          <a:spcPct val="130000"/>
                        </a:lnSpc>
                      </a:pPr>
                      <a:r>
                        <a:rPr lang="zh-CN" altLang="en-US" sz="2400" b="1" kern="1200" dirty="0" smtClean="0">
                          <a:solidFill>
                            <a:schemeClr val="tx1"/>
                          </a:solidFill>
                          <a:latin typeface="方正静蕾简体" panose="02000000000000000000" pitchFamily="2" charset="-122"/>
                          <a:ea typeface="方正静蕾简体" panose="02000000000000000000" pitchFamily="2" charset="-122"/>
                          <a:cs typeface="+mn-cs"/>
                        </a:rPr>
                        <a:t>泰勒</a:t>
                      </a:r>
                      <a:endParaRPr lang="zh-CN" altLang="en-US" sz="2400" b="1" kern="1200" dirty="0">
                        <a:solidFill>
                          <a:schemeClr val="tx1"/>
                        </a:solidFill>
                        <a:latin typeface="方正静蕾简体" panose="02000000000000000000" pitchFamily="2" charset="-122"/>
                        <a:ea typeface="方正静蕾简体" panose="02000000000000000000" pitchFamily="2" charset="-122"/>
                        <a:cs typeface="+mn-cs"/>
                      </a:endParaRPr>
                    </a:p>
                  </a:txBody>
                  <a:tcPr marL="121929" marR="144012" marT="54854" marB="54854" anchor="ctr"/>
                </a:tc>
                <a:tc>
                  <a:txBody>
                    <a:bodyPr/>
                    <a:lstStyle/>
                    <a:p>
                      <a:pPr algn="just">
                        <a:lnSpc>
                          <a:spcPct val="120000"/>
                        </a:lnSpc>
                      </a:pPr>
                      <a:r>
                        <a:rPr lang="zh-CN" altLang="en-US" sz="2400" b="1" kern="1200" dirty="0">
                          <a:solidFill>
                            <a:schemeClr val="tx1"/>
                          </a:solidFill>
                          <a:latin typeface="方正静蕾简体" panose="02000000000000000000" pitchFamily="2" charset="-122"/>
                          <a:ea typeface="方正静蕾简体" panose="02000000000000000000" pitchFamily="2" charset="-122"/>
                          <a:cs typeface="+mn-cs"/>
                        </a:rPr>
                        <a:t>通过测量目标的达到程度来判断教学效果。</a:t>
                      </a:r>
                    </a:p>
                  </a:txBody>
                  <a:tcPr marL="121929" marR="121929" marT="54854" marB="54854" anchor="ctr"/>
                </a:tc>
              </a:tr>
              <a:tr h="987533">
                <a:tc>
                  <a:txBody>
                    <a:bodyPr/>
                    <a:lstStyle/>
                    <a:p>
                      <a:pPr algn="ctr">
                        <a:lnSpc>
                          <a:spcPct val="120000"/>
                        </a:lnSpc>
                      </a:pPr>
                      <a:r>
                        <a:rPr lang="zh-CN" altLang="en-US" sz="2400" b="1" kern="1200" dirty="0" smtClean="0">
                          <a:solidFill>
                            <a:schemeClr val="tx1"/>
                          </a:solidFill>
                          <a:latin typeface="方正静蕾简体" panose="02000000000000000000" pitchFamily="2" charset="-122"/>
                          <a:ea typeface="方正静蕾简体" panose="02000000000000000000" pitchFamily="2" charset="-122"/>
                          <a:cs typeface="+mn-cs"/>
                        </a:rPr>
                        <a:t>目标游离评价模式</a:t>
                      </a:r>
                      <a:endParaRPr lang="zh-CN" altLang="en-US" sz="2400" b="1" kern="1200" dirty="0">
                        <a:solidFill>
                          <a:schemeClr val="tx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c>
                  <a:txBody>
                    <a:bodyPr/>
                    <a:lstStyle/>
                    <a:p>
                      <a:pPr algn="ctr">
                        <a:lnSpc>
                          <a:spcPct val="130000"/>
                        </a:lnSpc>
                      </a:pPr>
                      <a:r>
                        <a:rPr lang="zh-CN" altLang="en-US" sz="2400" b="1" kern="1200" dirty="0" smtClean="0">
                          <a:solidFill>
                            <a:schemeClr val="tx1"/>
                          </a:solidFill>
                          <a:latin typeface="方正静蕾简体" panose="02000000000000000000" pitchFamily="2" charset="-122"/>
                          <a:ea typeface="方正静蕾简体" panose="02000000000000000000" pitchFamily="2" charset="-122"/>
                          <a:cs typeface="+mn-cs"/>
                        </a:rPr>
                        <a:t>斯克里文</a:t>
                      </a:r>
                      <a:endParaRPr lang="zh-CN" altLang="en-US" sz="2400" b="1" kern="1200" dirty="0">
                        <a:solidFill>
                          <a:schemeClr val="tx1"/>
                        </a:solidFill>
                        <a:latin typeface="方正静蕾简体" panose="02000000000000000000" pitchFamily="2" charset="-122"/>
                        <a:ea typeface="方正静蕾简体" panose="02000000000000000000" pitchFamily="2" charset="-122"/>
                        <a:cs typeface="+mn-cs"/>
                      </a:endParaRPr>
                    </a:p>
                  </a:txBody>
                  <a:tcPr marL="121929" marR="192016" marT="54854" marB="54854" anchor="ctr"/>
                </a:tc>
                <a:tc>
                  <a:txBody>
                    <a:bodyPr/>
                    <a:lstStyle/>
                    <a:p>
                      <a:pPr algn="just">
                        <a:lnSpc>
                          <a:spcPct val="120000"/>
                        </a:lnSpc>
                      </a:pPr>
                      <a:r>
                        <a:rPr lang="zh-CN" altLang="en-US" sz="2400" b="1" kern="1200" dirty="0" smtClean="0">
                          <a:solidFill>
                            <a:schemeClr val="tx1"/>
                          </a:solidFill>
                          <a:latin typeface="方正静蕾简体" panose="02000000000000000000" pitchFamily="2" charset="-122"/>
                          <a:ea typeface="方正静蕾简体" panose="02000000000000000000" pitchFamily="2" charset="-122"/>
                          <a:cs typeface="+mn-cs"/>
                        </a:rPr>
                        <a:t>评价应当注重的是课程的实际效果而不仅仅是预期效果。（差距评价模式）</a:t>
                      </a:r>
                      <a:endParaRPr lang="zh-CN" altLang="en-US" sz="2400" b="1" kern="1200" dirty="0">
                        <a:solidFill>
                          <a:schemeClr val="tx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r>
            </a:tbl>
          </a:graphicData>
        </a:graphic>
      </p:graphicFrame>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219575" y="1005537"/>
            <a:ext cx="9015806" cy="120032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二、课</a:t>
            </a:r>
            <a:r>
              <a:rPr lang="zh-CN" altLang="en-US" sz="2400" b="1" smtClean="0">
                <a:solidFill>
                  <a:schemeClr val="tx1"/>
                </a:solidFill>
              </a:rPr>
              <a:t>程评价的主要模式</a:t>
            </a:r>
          </a:p>
          <a:p>
            <a:pPr>
              <a:lnSpc>
                <a:spcPct val="150000"/>
              </a:lnSpc>
            </a:pPr>
            <a:endParaRPr lang="zh-CN" altLang="en-US" sz="2400" b="1"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课程评价的模式</a:t>
            </a: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15" name="表格 14"/>
          <p:cNvGraphicFramePr>
            <a:graphicFrameLocks noGrp="1"/>
          </p:cNvGraphicFramePr>
          <p:nvPr/>
        </p:nvGraphicFramePr>
        <p:xfrm>
          <a:off x="816146" y="1769746"/>
          <a:ext cx="10945282" cy="4276438"/>
        </p:xfrm>
        <a:graphic>
          <a:graphicData uri="http://schemas.openxmlformats.org/drawingml/2006/table">
            <a:tbl>
              <a:tblPr firstRow="1" bandRow="1">
                <a:tableStyleId>{073A0DAA-6AF3-43AB-8588-CEC1D06C72B9}</a:tableStyleId>
              </a:tblPr>
              <a:tblGrid>
                <a:gridCol w="1896048"/>
                <a:gridCol w="1638580"/>
                <a:gridCol w="7410654"/>
              </a:tblGrid>
              <a:tr h="540838">
                <a:tc>
                  <a:txBody>
                    <a:bodyPr/>
                    <a:lstStyle/>
                    <a:p>
                      <a:pPr algn="ctr"/>
                      <a:r>
                        <a:rPr lang="zh-CN" altLang="en-US" sz="2400" b="1" kern="1200" dirty="0" smtClean="0">
                          <a:solidFill>
                            <a:schemeClr val="bg1"/>
                          </a:solidFill>
                          <a:latin typeface="方正静蕾简体" panose="02000000000000000000" pitchFamily="2" charset="-122"/>
                          <a:ea typeface="方正静蕾简体" panose="02000000000000000000" pitchFamily="2" charset="-122"/>
                          <a:cs typeface="+mn-cs"/>
                        </a:rPr>
                        <a:t>模式</a:t>
                      </a:r>
                      <a:endParaRPr lang="zh-CN" altLang="en-US" sz="2400" b="1" kern="1200" dirty="0">
                        <a:solidFill>
                          <a:schemeClr val="bg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c>
                  <a:txBody>
                    <a:bodyPr/>
                    <a:lstStyle/>
                    <a:p>
                      <a:pPr algn="ctr"/>
                      <a:r>
                        <a:rPr lang="zh-CN" altLang="en-US" sz="2400" b="1" kern="1200" dirty="0" smtClean="0">
                          <a:solidFill>
                            <a:schemeClr val="bg1"/>
                          </a:solidFill>
                          <a:latin typeface="方正静蕾简体" panose="02000000000000000000" pitchFamily="2" charset="-122"/>
                          <a:ea typeface="方正静蕾简体" panose="02000000000000000000" pitchFamily="2" charset="-122"/>
                          <a:cs typeface="+mn-cs"/>
                        </a:rPr>
                        <a:t>代表人物</a:t>
                      </a:r>
                      <a:endParaRPr lang="zh-CN" altLang="en-US" sz="2400" b="1" kern="1200" dirty="0">
                        <a:solidFill>
                          <a:schemeClr val="bg1"/>
                        </a:solidFill>
                        <a:latin typeface="方正静蕾简体" panose="02000000000000000000" pitchFamily="2" charset="-122"/>
                        <a:ea typeface="方正静蕾简体" panose="02000000000000000000" pitchFamily="2" charset="-122"/>
                        <a:cs typeface="+mn-cs"/>
                      </a:endParaRPr>
                    </a:p>
                  </a:txBody>
                  <a:tcPr marL="121929" marR="144012" marT="54854" marB="54854" anchor="ctr"/>
                </a:tc>
                <a:tc>
                  <a:txBody>
                    <a:bodyPr/>
                    <a:lstStyle/>
                    <a:p>
                      <a:pPr algn="ctr"/>
                      <a:r>
                        <a:rPr lang="zh-CN" altLang="en-US" sz="2400" b="1" kern="1200" dirty="0" smtClean="0">
                          <a:solidFill>
                            <a:schemeClr val="bg1"/>
                          </a:solidFill>
                          <a:latin typeface="方正静蕾简体" panose="02000000000000000000" pitchFamily="2" charset="-122"/>
                          <a:ea typeface="方正静蕾简体" panose="02000000000000000000" pitchFamily="2" charset="-122"/>
                          <a:cs typeface="+mn-cs"/>
                        </a:rPr>
                        <a:t>主要观点</a:t>
                      </a:r>
                      <a:endParaRPr lang="zh-CN" altLang="en-US" sz="2400" b="1" kern="1200" dirty="0">
                        <a:solidFill>
                          <a:schemeClr val="bg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r>
              <a:tr h="1267852">
                <a:tc>
                  <a:txBody>
                    <a:bodyPr/>
                    <a:lstStyle/>
                    <a:p>
                      <a:pPr algn="ctr"/>
                      <a:r>
                        <a:rPr lang="en-US" altLang="zh-CN" sz="2400" b="1" kern="1200" dirty="0" smtClean="0">
                          <a:solidFill>
                            <a:schemeClr val="tx1"/>
                          </a:solidFill>
                          <a:latin typeface="方正静蕾简体" panose="02000000000000000000" pitchFamily="2" charset="-122"/>
                          <a:ea typeface="方正静蕾简体" panose="02000000000000000000" pitchFamily="2" charset="-122"/>
                          <a:cs typeface="+mn-cs"/>
                        </a:rPr>
                        <a:t>CIPP</a:t>
                      </a:r>
                      <a:r>
                        <a:rPr lang="zh-CN" altLang="en-US" sz="2400" b="1" kern="1200" dirty="0" smtClean="0">
                          <a:solidFill>
                            <a:schemeClr val="tx1"/>
                          </a:solidFill>
                          <a:latin typeface="方正静蕾简体" panose="02000000000000000000" pitchFamily="2" charset="-122"/>
                          <a:ea typeface="方正静蕾简体" panose="02000000000000000000" pitchFamily="2" charset="-122"/>
                          <a:cs typeface="+mn-cs"/>
                        </a:rPr>
                        <a:t>评价模式</a:t>
                      </a:r>
                      <a:endParaRPr lang="zh-CN" altLang="en-US" sz="2400" b="1" kern="1200" dirty="0">
                        <a:solidFill>
                          <a:schemeClr val="tx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c>
                  <a:txBody>
                    <a:bodyPr/>
                    <a:lstStyle/>
                    <a:p>
                      <a:pPr algn="ctr">
                        <a:lnSpc>
                          <a:spcPct val="130000"/>
                        </a:lnSpc>
                      </a:pPr>
                      <a:r>
                        <a:rPr lang="zh-CN" altLang="en-US" sz="2400" b="1" kern="1200" dirty="0" smtClean="0">
                          <a:solidFill>
                            <a:schemeClr val="tx1"/>
                          </a:solidFill>
                          <a:latin typeface="方正静蕾简体" panose="02000000000000000000" pitchFamily="2" charset="-122"/>
                          <a:ea typeface="方正静蕾简体" panose="02000000000000000000" pitchFamily="2" charset="-122"/>
                          <a:cs typeface="+mn-cs"/>
                        </a:rPr>
                        <a:t>斯塔佛尔比姆</a:t>
                      </a:r>
                      <a:endParaRPr lang="zh-CN" altLang="en-US" sz="2400" b="1" kern="1200" dirty="0">
                        <a:solidFill>
                          <a:schemeClr val="tx1"/>
                        </a:solidFill>
                        <a:latin typeface="方正静蕾简体" panose="02000000000000000000" pitchFamily="2" charset="-122"/>
                        <a:ea typeface="方正静蕾简体" panose="02000000000000000000" pitchFamily="2" charset="-122"/>
                        <a:cs typeface="+mn-cs"/>
                      </a:endParaRPr>
                    </a:p>
                  </a:txBody>
                  <a:tcPr marL="121929" marR="144012" marT="54854" marB="54854" anchor="ctr"/>
                </a:tc>
                <a:tc>
                  <a:txBody>
                    <a:bodyPr/>
                    <a:lstStyle/>
                    <a:p>
                      <a:pPr marL="0" algn="l" defTabSz="685800" rtl="0" eaLnBrk="1" latinLnBrk="0" hangingPunct="1">
                        <a:lnSpc>
                          <a:spcPct val="120000"/>
                        </a:lnSpc>
                      </a:pPr>
                      <a:r>
                        <a:rPr lang="zh-CN" altLang="en-US" sz="2400" b="1" kern="1200" dirty="0">
                          <a:solidFill>
                            <a:schemeClr val="tx1"/>
                          </a:solidFill>
                          <a:latin typeface="方正静蕾简体" panose="02000000000000000000" pitchFamily="2" charset="-122"/>
                          <a:ea typeface="方正静蕾简体" panose="02000000000000000000" pitchFamily="2" charset="-122"/>
                          <a:cs typeface="+mn-cs"/>
                        </a:rPr>
                        <a:t>背景、输入、过程、成果，是较为成熟的评价模式，阐述较为详尽、设计较为周到。</a:t>
                      </a:r>
                    </a:p>
                  </a:txBody>
                  <a:tcPr marL="121929" marR="121929" marT="54854" marB="54854" anchor="ctr"/>
                </a:tc>
              </a:tr>
              <a:tr h="142634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1" kern="1200" smtClean="0">
                          <a:solidFill>
                            <a:schemeClr val="tx1"/>
                          </a:solidFill>
                          <a:latin typeface="方正静蕾简体" panose="02000000000000000000" pitchFamily="2" charset="-122"/>
                          <a:ea typeface="方正静蕾简体" panose="02000000000000000000" pitchFamily="2" charset="-122"/>
                          <a:cs typeface="+mn-cs"/>
                        </a:rPr>
                        <a:t>差距评价模式</a:t>
                      </a:r>
                      <a:endParaRPr lang="zh-CN" altLang="en-US" sz="2400" b="1" kern="1200" dirty="0">
                        <a:solidFill>
                          <a:schemeClr val="tx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c>
                  <a:txBody>
                    <a:bodyPr/>
                    <a:lstStyle/>
                    <a:p>
                      <a:pPr marL="0" marR="0" indent="0" algn="ctr" defTabSz="914400" rtl="0" eaLnBrk="1" fontAlgn="auto" latinLnBrk="0" hangingPunct="1">
                        <a:lnSpc>
                          <a:spcPct val="130000"/>
                        </a:lnSpc>
                        <a:spcBef>
                          <a:spcPts val="0"/>
                        </a:spcBef>
                        <a:spcAft>
                          <a:spcPts val="0"/>
                        </a:spcAft>
                        <a:buClrTx/>
                        <a:buSzTx/>
                        <a:buFontTx/>
                        <a:buNone/>
                        <a:tabLst/>
                        <a:defRPr/>
                      </a:pPr>
                      <a:r>
                        <a:rPr lang="zh-CN" altLang="en-US" sz="2400" b="1" kern="1200" smtClean="0">
                          <a:solidFill>
                            <a:schemeClr val="tx1"/>
                          </a:solidFill>
                          <a:latin typeface="方正静蕾简体" panose="02000000000000000000" pitchFamily="2" charset="-122"/>
                          <a:ea typeface="方正静蕾简体" panose="02000000000000000000" pitchFamily="2" charset="-122"/>
                          <a:cs typeface="+mn-cs"/>
                        </a:rPr>
                        <a:t>普罗弗斯</a:t>
                      </a:r>
                      <a:endParaRPr lang="zh-CN" altLang="en-US" sz="2400" b="1" kern="1200" dirty="0">
                        <a:solidFill>
                          <a:schemeClr val="tx1"/>
                        </a:solidFill>
                        <a:latin typeface="方正静蕾简体" panose="02000000000000000000" pitchFamily="2" charset="-122"/>
                        <a:ea typeface="方正静蕾简体" panose="02000000000000000000" pitchFamily="2" charset="-122"/>
                        <a:cs typeface="+mn-cs"/>
                      </a:endParaRPr>
                    </a:p>
                  </a:txBody>
                  <a:tcPr marL="121929" marR="144012" marT="54854" marB="54854" anchor="ctr"/>
                </a:tc>
                <a:tc>
                  <a:txBody>
                    <a:bodyPr/>
                    <a:lstStyle/>
                    <a:p>
                      <a:pPr marL="0" marR="0" indent="0" algn="l" defTabSz="685800" rtl="0" eaLnBrk="1" fontAlgn="auto" latinLnBrk="0" hangingPunct="1">
                        <a:lnSpc>
                          <a:spcPct val="120000"/>
                        </a:lnSpc>
                        <a:spcBef>
                          <a:spcPts val="0"/>
                        </a:spcBef>
                        <a:spcAft>
                          <a:spcPts val="0"/>
                        </a:spcAft>
                        <a:buClrTx/>
                        <a:buSzTx/>
                        <a:buFontTx/>
                        <a:buNone/>
                        <a:tabLst/>
                        <a:defRPr/>
                      </a:pPr>
                      <a:r>
                        <a:rPr lang="zh-CN" altLang="en-US" sz="2400" b="1" kern="1200" smtClean="0">
                          <a:solidFill>
                            <a:schemeClr val="tx1"/>
                          </a:solidFill>
                          <a:latin typeface="方正静蕾简体" panose="02000000000000000000" pitchFamily="2" charset="-122"/>
                          <a:ea typeface="方正静蕾简体" panose="02000000000000000000" pitchFamily="2" charset="-122"/>
                          <a:cs typeface="+mn-cs"/>
                        </a:rPr>
                        <a:t>主要体现在“差距”上，即标准与实际的表现之间的差距，并关注这种差距的原因</a:t>
                      </a:r>
                      <a:r>
                        <a:rPr lang="en-US" altLang="zh-CN" sz="2400" b="1" kern="1200" smtClean="0">
                          <a:solidFill>
                            <a:schemeClr val="tx1"/>
                          </a:solidFill>
                          <a:latin typeface="方正静蕾简体" panose="02000000000000000000" pitchFamily="2" charset="-122"/>
                          <a:ea typeface="方正静蕾简体" panose="02000000000000000000" pitchFamily="2" charset="-122"/>
                          <a:cs typeface="+mn-cs"/>
                        </a:rPr>
                        <a:t>,</a:t>
                      </a:r>
                      <a:r>
                        <a:rPr lang="zh-CN" altLang="en-US" sz="2400" b="1" kern="1200" smtClean="0">
                          <a:solidFill>
                            <a:schemeClr val="tx1"/>
                          </a:solidFill>
                          <a:latin typeface="方正静蕾简体" panose="02000000000000000000" pitchFamily="2" charset="-122"/>
                          <a:ea typeface="方正静蕾简体" panose="02000000000000000000" pitchFamily="2" charset="-122"/>
                          <a:cs typeface="+mn-cs"/>
                        </a:rPr>
                        <a:t>以此作为改进课程计划的依据。</a:t>
                      </a:r>
                      <a:endParaRPr lang="zh-CN" altLang="en-US" sz="2400" b="1" kern="1200" dirty="0">
                        <a:solidFill>
                          <a:schemeClr val="tx1"/>
                        </a:solidFill>
                        <a:latin typeface="方正静蕾简体" panose="02000000000000000000" pitchFamily="2" charset="-122"/>
                        <a:ea typeface="方正静蕾简体" panose="02000000000000000000" pitchFamily="2" charset="-122"/>
                        <a:cs typeface="+mn-cs"/>
                      </a:endParaRPr>
                    </a:p>
                  </a:txBody>
                  <a:tcPr marL="121929" marR="121929" marT="54854" marB="54854" anchor="ctr"/>
                </a:tc>
              </a:tr>
              <a:tr h="1041304">
                <a:tc>
                  <a:txBody>
                    <a:bodyPr/>
                    <a:lstStyle/>
                    <a:p>
                      <a:pPr algn="ctr">
                        <a:buNone/>
                      </a:pPr>
                      <a:r>
                        <a:rPr lang="zh-CN" altLang="en-US" sz="2400" b="1" kern="1200" dirty="0">
                          <a:solidFill>
                            <a:schemeClr val="tx1"/>
                          </a:solidFill>
                          <a:latin typeface="方正静蕾简体" panose="02000000000000000000" pitchFamily="2" charset="-122"/>
                          <a:ea typeface="方正静蕾简体" panose="02000000000000000000" pitchFamily="2" charset="-122"/>
                          <a:cs typeface="+mn-cs"/>
                        </a:rPr>
                        <a:t>应答评价模式</a:t>
                      </a:r>
                    </a:p>
                  </a:txBody>
                  <a:tcPr marL="121929" marR="121929" marT="54854" marB="54854" anchor="ctr"/>
                </a:tc>
                <a:tc>
                  <a:txBody>
                    <a:bodyPr/>
                    <a:lstStyle/>
                    <a:p>
                      <a:pPr algn="ctr">
                        <a:lnSpc>
                          <a:spcPct val="130000"/>
                        </a:lnSpc>
                        <a:buNone/>
                      </a:pPr>
                      <a:r>
                        <a:rPr lang="zh-CN" altLang="en-US" sz="2400" b="1" kern="1200" dirty="0">
                          <a:solidFill>
                            <a:schemeClr val="tx1"/>
                          </a:solidFill>
                          <a:latin typeface="方正静蕾简体" panose="02000000000000000000" pitchFamily="2" charset="-122"/>
                          <a:ea typeface="方正静蕾简体" panose="02000000000000000000" pitchFamily="2" charset="-122"/>
                          <a:cs typeface="+mn-cs"/>
                        </a:rPr>
                        <a:t>斯太克</a:t>
                      </a:r>
                    </a:p>
                  </a:txBody>
                  <a:tcPr marL="121929" marR="144012" marT="54854" marB="54854" anchor="ctr"/>
                </a:tc>
                <a:tc>
                  <a:txBody>
                    <a:bodyPr/>
                    <a:lstStyle/>
                    <a:p>
                      <a:pPr marL="0" algn="l" defTabSz="685800" rtl="0" eaLnBrk="1" latinLnBrk="0" hangingPunct="1">
                        <a:lnSpc>
                          <a:spcPct val="120000"/>
                        </a:lnSpc>
                        <a:buNone/>
                      </a:pPr>
                      <a:r>
                        <a:rPr lang="zh-CN" altLang="en-US" sz="2400" b="1" kern="1200" dirty="0">
                          <a:solidFill>
                            <a:schemeClr val="tx1"/>
                          </a:solidFill>
                          <a:latin typeface="方正静蕾简体" panose="02000000000000000000" pitchFamily="2" charset="-122"/>
                          <a:ea typeface="方正静蕾简体" panose="02000000000000000000" pitchFamily="2" charset="-122"/>
                          <a:cs typeface="+mn-cs"/>
                        </a:rPr>
                        <a:t>以所有与方案有利害关系的人所关心的问题为中心的一种评价。</a:t>
                      </a:r>
                    </a:p>
                  </a:txBody>
                  <a:tcPr marL="121929" marR="121929" marT="54854" marB="54854" anchor="ctr"/>
                </a:tc>
              </a:tr>
            </a:tbl>
          </a:graphicData>
        </a:graphic>
      </p:graphicFrame>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 name="Freeform 62"/>
          <p:cNvSpPr/>
          <p:nvPr/>
        </p:nvSpPr>
        <p:spPr bwMode="auto">
          <a:xfrm rot="892924">
            <a:off x="1266056" y="2103703"/>
            <a:ext cx="1635932" cy="1383758"/>
          </a:xfrm>
          <a:custGeom>
            <a:avLst/>
            <a:gdLst>
              <a:gd name="T0" fmla="*/ 98 w 539"/>
              <a:gd name="T1" fmla="*/ 439 h 456"/>
              <a:gd name="T2" fmla="*/ 224 w 539"/>
              <a:gd name="T3" fmla="*/ 450 h 456"/>
              <a:gd name="T4" fmla="*/ 243 w 539"/>
              <a:gd name="T5" fmla="*/ 417 h 456"/>
              <a:gd name="T6" fmla="*/ 282 w 539"/>
              <a:gd name="T7" fmla="*/ 349 h 456"/>
              <a:gd name="T8" fmla="*/ 334 w 539"/>
              <a:gd name="T9" fmla="*/ 407 h 456"/>
              <a:gd name="T10" fmla="*/ 360 w 539"/>
              <a:gd name="T11" fmla="*/ 436 h 456"/>
              <a:gd name="T12" fmla="*/ 481 w 539"/>
              <a:gd name="T13" fmla="*/ 399 h 456"/>
              <a:gd name="T14" fmla="*/ 444 w 539"/>
              <a:gd name="T15" fmla="*/ 279 h 456"/>
              <a:gd name="T16" fmla="*/ 472 w 539"/>
              <a:gd name="T17" fmla="*/ 252 h 456"/>
              <a:gd name="T18" fmla="*/ 530 w 539"/>
              <a:gd name="T19" fmla="*/ 201 h 456"/>
              <a:gd name="T20" fmla="*/ 463 w 539"/>
              <a:gd name="T21" fmla="*/ 162 h 456"/>
              <a:gd name="T22" fmla="*/ 429 w 539"/>
              <a:gd name="T23" fmla="*/ 142 h 456"/>
              <a:gd name="T24" fmla="*/ 440 w 539"/>
              <a:gd name="T25" fmla="*/ 17 h 456"/>
              <a:gd name="T26" fmla="*/ 315 w 539"/>
              <a:gd name="T27" fmla="*/ 6 h 456"/>
              <a:gd name="T28" fmla="*/ 295 w 539"/>
              <a:gd name="T29" fmla="*/ 39 h 456"/>
              <a:gd name="T30" fmla="*/ 257 w 539"/>
              <a:gd name="T31" fmla="*/ 107 h 456"/>
              <a:gd name="T32" fmla="*/ 205 w 539"/>
              <a:gd name="T33" fmla="*/ 49 h 456"/>
              <a:gd name="T34" fmla="*/ 178 w 539"/>
              <a:gd name="T35" fmla="*/ 20 h 456"/>
              <a:gd name="T36" fmla="*/ 58 w 539"/>
              <a:gd name="T37" fmla="*/ 57 h 456"/>
              <a:gd name="T38" fmla="*/ 95 w 539"/>
              <a:gd name="T39" fmla="*/ 177 h 456"/>
              <a:gd name="T40" fmla="*/ 66 w 539"/>
              <a:gd name="T41" fmla="*/ 204 h 456"/>
              <a:gd name="T42" fmla="*/ 8 w 539"/>
              <a:gd name="T43" fmla="*/ 255 h 456"/>
              <a:gd name="T44" fmla="*/ 76 w 539"/>
              <a:gd name="T45" fmla="*/ 294 h 456"/>
              <a:gd name="T46" fmla="*/ 109 w 539"/>
              <a:gd name="T47" fmla="*/ 314 h 456"/>
              <a:gd name="T48" fmla="*/ 98 w 539"/>
              <a:gd name="T49" fmla="*/ 43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9" h="456">
                <a:moveTo>
                  <a:pt x="98" y="439"/>
                </a:moveTo>
                <a:cubicBezTo>
                  <a:pt x="153" y="456"/>
                  <a:pt x="201" y="453"/>
                  <a:pt x="224" y="450"/>
                </a:cubicBezTo>
                <a:cubicBezTo>
                  <a:pt x="240" y="449"/>
                  <a:pt x="260" y="434"/>
                  <a:pt x="243" y="417"/>
                </a:cubicBezTo>
                <a:cubicBezTo>
                  <a:pt x="231" y="404"/>
                  <a:pt x="204" y="357"/>
                  <a:pt x="282" y="349"/>
                </a:cubicBezTo>
                <a:cubicBezTo>
                  <a:pt x="360" y="341"/>
                  <a:pt x="343" y="393"/>
                  <a:pt x="334" y="407"/>
                </a:cubicBezTo>
                <a:cubicBezTo>
                  <a:pt x="321" y="427"/>
                  <a:pt x="343" y="438"/>
                  <a:pt x="360" y="436"/>
                </a:cubicBezTo>
                <a:cubicBezTo>
                  <a:pt x="383" y="434"/>
                  <a:pt x="430" y="427"/>
                  <a:pt x="481" y="399"/>
                </a:cubicBezTo>
                <a:cubicBezTo>
                  <a:pt x="453" y="349"/>
                  <a:pt x="446" y="302"/>
                  <a:pt x="444" y="279"/>
                </a:cubicBezTo>
                <a:cubicBezTo>
                  <a:pt x="442" y="262"/>
                  <a:pt x="452" y="240"/>
                  <a:pt x="472" y="252"/>
                </a:cubicBezTo>
                <a:cubicBezTo>
                  <a:pt x="487" y="262"/>
                  <a:pt x="539" y="279"/>
                  <a:pt x="530" y="201"/>
                </a:cubicBezTo>
                <a:cubicBezTo>
                  <a:pt x="522" y="123"/>
                  <a:pt x="475" y="150"/>
                  <a:pt x="463" y="162"/>
                </a:cubicBezTo>
                <a:cubicBezTo>
                  <a:pt x="446" y="179"/>
                  <a:pt x="431" y="159"/>
                  <a:pt x="429" y="142"/>
                </a:cubicBezTo>
                <a:cubicBezTo>
                  <a:pt x="427" y="119"/>
                  <a:pt x="424" y="72"/>
                  <a:pt x="440" y="17"/>
                </a:cubicBezTo>
                <a:cubicBezTo>
                  <a:pt x="385" y="0"/>
                  <a:pt x="338" y="3"/>
                  <a:pt x="315" y="6"/>
                </a:cubicBezTo>
                <a:cubicBezTo>
                  <a:pt x="298" y="8"/>
                  <a:pt x="279" y="23"/>
                  <a:pt x="295" y="39"/>
                </a:cubicBezTo>
                <a:cubicBezTo>
                  <a:pt x="308" y="52"/>
                  <a:pt x="335" y="99"/>
                  <a:pt x="257" y="107"/>
                </a:cubicBezTo>
                <a:cubicBezTo>
                  <a:pt x="179" y="115"/>
                  <a:pt x="195" y="64"/>
                  <a:pt x="205" y="49"/>
                </a:cubicBezTo>
                <a:cubicBezTo>
                  <a:pt x="218" y="29"/>
                  <a:pt x="195" y="18"/>
                  <a:pt x="178" y="20"/>
                </a:cubicBezTo>
                <a:cubicBezTo>
                  <a:pt x="156" y="22"/>
                  <a:pt x="109" y="29"/>
                  <a:pt x="58" y="57"/>
                </a:cubicBezTo>
                <a:cubicBezTo>
                  <a:pt x="86" y="107"/>
                  <a:pt x="93" y="154"/>
                  <a:pt x="95" y="177"/>
                </a:cubicBezTo>
                <a:cubicBezTo>
                  <a:pt x="97" y="194"/>
                  <a:pt x="86" y="217"/>
                  <a:pt x="66" y="204"/>
                </a:cubicBezTo>
                <a:cubicBezTo>
                  <a:pt x="52" y="194"/>
                  <a:pt x="0" y="177"/>
                  <a:pt x="8" y="255"/>
                </a:cubicBezTo>
                <a:cubicBezTo>
                  <a:pt x="16" y="333"/>
                  <a:pt x="63" y="306"/>
                  <a:pt x="76" y="294"/>
                </a:cubicBezTo>
                <a:cubicBezTo>
                  <a:pt x="93" y="277"/>
                  <a:pt x="108" y="297"/>
                  <a:pt x="109" y="314"/>
                </a:cubicBezTo>
                <a:cubicBezTo>
                  <a:pt x="112" y="337"/>
                  <a:pt x="115" y="384"/>
                  <a:pt x="98" y="439"/>
                </a:cubicBezTo>
              </a:path>
            </a:pathLst>
          </a:custGeom>
          <a:solidFill>
            <a:schemeClr val="bg1"/>
          </a:solidFill>
          <a:ln w="34925">
            <a:solidFill>
              <a:schemeClr val="tx1"/>
            </a:solidFill>
            <a:round/>
          </a:ln>
        </p:spPr>
        <p:txBody>
          <a:bodyPr vert="horz" wrap="square" lIns="91440" tIns="45720" rIns="91440" bIns="45720" numCol="1" anchor="t" anchorCtr="0" compatLnSpc="1"/>
          <a:lstStyle/>
          <a:p>
            <a:endParaRPr lang="zh-CN" altLang="en-US"/>
          </a:p>
        </p:txBody>
      </p:sp>
      <p:sp>
        <p:nvSpPr>
          <p:cNvPr id="245" name="椭圆 31"/>
          <p:cNvSpPr/>
          <p:nvPr/>
        </p:nvSpPr>
        <p:spPr>
          <a:xfrm>
            <a:off x="1594044" y="2258678"/>
            <a:ext cx="977960" cy="96820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no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4000" b="1" smtClean="0">
                <a:solidFill>
                  <a:schemeClr val="accent6"/>
                </a:solidFill>
                <a:latin typeface="方正静蕾简体" panose="02000000000000000000" pitchFamily="2" charset="-122"/>
                <a:ea typeface="方正静蕾简体" panose="02000000000000000000" pitchFamily="2" charset="-122"/>
              </a:rPr>
              <a:t>01</a:t>
            </a:r>
            <a:endParaRPr lang="zh-CN" altLang="en-US" sz="4000" b="1" dirty="0">
              <a:solidFill>
                <a:schemeClr val="accent6"/>
              </a:solidFill>
              <a:latin typeface="方正静蕾简体" panose="02000000000000000000" pitchFamily="2" charset="-122"/>
              <a:ea typeface="方正静蕾简体" panose="02000000000000000000" pitchFamily="2" charset="-122"/>
            </a:endParaRPr>
          </a:p>
        </p:txBody>
      </p:sp>
      <p:sp>
        <p:nvSpPr>
          <p:cNvPr id="246" name="文本框 245"/>
          <p:cNvSpPr txBox="1"/>
          <p:nvPr/>
        </p:nvSpPr>
        <p:spPr>
          <a:xfrm>
            <a:off x="3501309" y="2050287"/>
            <a:ext cx="2634020" cy="1667764"/>
          </a:xfrm>
          <a:prstGeom prst="rect">
            <a:avLst/>
          </a:prstGeom>
          <a:noFill/>
        </p:spPr>
        <p:txBody>
          <a:bodyPr wrap="square" rtlCol="0">
            <a:spAutoFit/>
          </a:bodyPr>
          <a:lstStyle/>
          <a:p>
            <a:pPr>
              <a:lnSpc>
                <a:spcPct val="150000"/>
              </a:lnSpc>
            </a:pPr>
            <a:r>
              <a:rPr lang="zh-CN" altLang="en-US" sz="2400" b="1" spc="300" smtClean="0">
                <a:latin typeface="方正静蕾简体" panose="02000000000000000000" pitchFamily="2" charset="-122"/>
                <a:ea typeface="方正静蕾简体" panose="02000000000000000000" pitchFamily="2" charset="-122"/>
              </a:rPr>
              <a:t>形成以“发展”为核心的课程评价理念</a:t>
            </a:r>
            <a:endParaRPr lang="zh-CN" altLang="en-US" sz="2400" b="1" spc="300" dirty="0">
              <a:latin typeface="方正静蕾简体" panose="02000000000000000000" pitchFamily="2" charset="-122"/>
              <a:ea typeface="方正静蕾简体" panose="02000000000000000000" pitchFamily="2" charset="-122"/>
            </a:endParaRPr>
          </a:p>
        </p:txBody>
      </p:sp>
      <p:sp>
        <p:nvSpPr>
          <p:cNvPr id="250" name="Freeform 30"/>
          <p:cNvSpPr>
            <a:spLocks noEditPoints="1"/>
          </p:cNvSpPr>
          <p:nvPr/>
        </p:nvSpPr>
        <p:spPr bwMode="auto">
          <a:xfrm>
            <a:off x="3130341" y="218148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57" name="Freeform 62"/>
          <p:cNvSpPr/>
          <p:nvPr/>
        </p:nvSpPr>
        <p:spPr bwMode="auto">
          <a:xfrm rot="892924">
            <a:off x="6398669" y="2103703"/>
            <a:ext cx="1635932" cy="1383758"/>
          </a:xfrm>
          <a:custGeom>
            <a:avLst/>
            <a:gdLst>
              <a:gd name="T0" fmla="*/ 98 w 539"/>
              <a:gd name="T1" fmla="*/ 439 h 456"/>
              <a:gd name="T2" fmla="*/ 224 w 539"/>
              <a:gd name="T3" fmla="*/ 450 h 456"/>
              <a:gd name="T4" fmla="*/ 243 w 539"/>
              <a:gd name="T5" fmla="*/ 417 h 456"/>
              <a:gd name="T6" fmla="*/ 282 w 539"/>
              <a:gd name="T7" fmla="*/ 349 h 456"/>
              <a:gd name="T8" fmla="*/ 334 w 539"/>
              <a:gd name="T9" fmla="*/ 407 h 456"/>
              <a:gd name="T10" fmla="*/ 360 w 539"/>
              <a:gd name="T11" fmla="*/ 436 h 456"/>
              <a:gd name="T12" fmla="*/ 481 w 539"/>
              <a:gd name="T13" fmla="*/ 399 h 456"/>
              <a:gd name="T14" fmla="*/ 444 w 539"/>
              <a:gd name="T15" fmla="*/ 279 h 456"/>
              <a:gd name="T16" fmla="*/ 472 w 539"/>
              <a:gd name="T17" fmla="*/ 252 h 456"/>
              <a:gd name="T18" fmla="*/ 530 w 539"/>
              <a:gd name="T19" fmla="*/ 201 h 456"/>
              <a:gd name="T20" fmla="*/ 463 w 539"/>
              <a:gd name="T21" fmla="*/ 162 h 456"/>
              <a:gd name="T22" fmla="*/ 429 w 539"/>
              <a:gd name="T23" fmla="*/ 142 h 456"/>
              <a:gd name="T24" fmla="*/ 440 w 539"/>
              <a:gd name="T25" fmla="*/ 17 h 456"/>
              <a:gd name="T26" fmla="*/ 315 w 539"/>
              <a:gd name="T27" fmla="*/ 6 h 456"/>
              <a:gd name="T28" fmla="*/ 295 w 539"/>
              <a:gd name="T29" fmla="*/ 39 h 456"/>
              <a:gd name="T30" fmla="*/ 257 w 539"/>
              <a:gd name="T31" fmla="*/ 107 h 456"/>
              <a:gd name="T32" fmla="*/ 205 w 539"/>
              <a:gd name="T33" fmla="*/ 49 h 456"/>
              <a:gd name="T34" fmla="*/ 178 w 539"/>
              <a:gd name="T35" fmla="*/ 20 h 456"/>
              <a:gd name="T36" fmla="*/ 58 w 539"/>
              <a:gd name="T37" fmla="*/ 57 h 456"/>
              <a:gd name="T38" fmla="*/ 95 w 539"/>
              <a:gd name="T39" fmla="*/ 177 h 456"/>
              <a:gd name="T40" fmla="*/ 66 w 539"/>
              <a:gd name="T41" fmla="*/ 204 h 456"/>
              <a:gd name="T42" fmla="*/ 8 w 539"/>
              <a:gd name="T43" fmla="*/ 255 h 456"/>
              <a:gd name="T44" fmla="*/ 76 w 539"/>
              <a:gd name="T45" fmla="*/ 294 h 456"/>
              <a:gd name="T46" fmla="*/ 109 w 539"/>
              <a:gd name="T47" fmla="*/ 314 h 456"/>
              <a:gd name="T48" fmla="*/ 98 w 539"/>
              <a:gd name="T49" fmla="*/ 43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9" h="456">
                <a:moveTo>
                  <a:pt x="98" y="439"/>
                </a:moveTo>
                <a:cubicBezTo>
                  <a:pt x="153" y="456"/>
                  <a:pt x="201" y="453"/>
                  <a:pt x="224" y="450"/>
                </a:cubicBezTo>
                <a:cubicBezTo>
                  <a:pt x="240" y="449"/>
                  <a:pt x="260" y="434"/>
                  <a:pt x="243" y="417"/>
                </a:cubicBezTo>
                <a:cubicBezTo>
                  <a:pt x="231" y="404"/>
                  <a:pt x="204" y="357"/>
                  <a:pt x="282" y="349"/>
                </a:cubicBezTo>
                <a:cubicBezTo>
                  <a:pt x="360" y="341"/>
                  <a:pt x="343" y="393"/>
                  <a:pt x="334" y="407"/>
                </a:cubicBezTo>
                <a:cubicBezTo>
                  <a:pt x="321" y="427"/>
                  <a:pt x="343" y="438"/>
                  <a:pt x="360" y="436"/>
                </a:cubicBezTo>
                <a:cubicBezTo>
                  <a:pt x="383" y="434"/>
                  <a:pt x="430" y="427"/>
                  <a:pt x="481" y="399"/>
                </a:cubicBezTo>
                <a:cubicBezTo>
                  <a:pt x="453" y="349"/>
                  <a:pt x="446" y="302"/>
                  <a:pt x="444" y="279"/>
                </a:cubicBezTo>
                <a:cubicBezTo>
                  <a:pt x="442" y="262"/>
                  <a:pt x="452" y="240"/>
                  <a:pt x="472" y="252"/>
                </a:cubicBezTo>
                <a:cubicBezTo>
                  <a:pt x="487" y="262"/>
                  <a:pt x="539" y="279"/>
                  <a:pt x="530" y="201"/>
                </a:cubicBezTo>
                <a:cubicBezTo>
                  <a:pt x="522" y="123"/>
                  <a:pt x="475" y="150"/>
                  <a:pt x="463" y="162"/>
                </a:cubicBezTo>
                <a:cubicBezTo>
                  <a:pt x="446" y="179"/>
                  <a:pt x="431" y="159"/>
                  <a:pt x="429" y="142"/>
                </a:cubicBezTo>
                <a:cubicBezTo>
                  <a:pt x="427" y="119"/>
                  <a:pt x="424" y="72"/>
                  <a:pt x="440" y="17"/>
                </a:cubicBezTo>
                <a:cubicBezTo>
                  <a:pt x="385" y="0"/>
                  <a:pt x="338" y="3"/>
                  <a:pt x="315" y="6"/>
                </a:cubicBezTo>
                <a:cubicBezTo>
                  <a:pt x="298" y="8"/>
                  <a:pt x="279" y="23"/>
                  <a:pt x="295" y="39"/>
                </a:cubicBezTo>
                <a:cubicBezTo>
                  <a:pt x="308" y="52"/>
                  <a:pt x="335" y="99"/>
                  <a:pt x="257" y="107"/>
                </a:cubicBezTo>
                <a:cubicBezTo>
                  <a:pt x="179" y="115"/>
                  <a:pt x="195" y="64"/>
                  <a:pt x="205" y="49"/>
                </a:cubicBezTo>
                <a:cubicBezTo>
                  <a:pt x="218" y="29"/>
                  <a:pt x="195" y="18"/>
                  <a:pt x="178" y="20"/>
                </a:cubicBezTo>
                <a:cubicBezTo>
                  <a:pt x="156" y="22"/>
                  <a:pt x="109" y="29"/>
                  <a:pt x="58" y="57"/>
                </a:cubicBezTo>
                <a:cubicBezTo>
                  <a:pt x="86" y="107"/>
                  <a:pt x="93" y="154"/>
                  <a:pt x="95" y="177"/>
                </a:cubicBezTo>
                <a:cubicBezTo>
                  <a:pt x="97" y="194"/>
                  <a:pt x="86" y="217"/>
                  <a:pt x="66" y="204"/>
                </a:cubicBezTo>
                <a:cubicBezTo>
                  <a:pt x="52" y="194"/>
                  <a:pt x="0" y="177"/>
                  <a:pt x="8" y="255"/>
                </a:cubicBezTo>
                <a:cubicBezTo>
                  <a:pt x="16" y="333"/>
                  <a:pt x="63" y="306"/>
                  <a:pt x="76" y="294"/>
                </a:cubicBezTo>
                <a:cubicBezTo>
                  <a:pt x="93" y="277"/>
                  <a:pt x="108" y="297"/>
                  <a:pt x="109" y="314"/>
                </a:cubicBezTo>
                <a:cubicBezTo>
                  <a:pt x="112" y="337"/>
                  <a:pt x="115" y="384"/>
                  <a:pt x="98" y="439"/>
                </a:cubicBezTo>
              </a:path>
            </a:pathLst>
          </a:custGeom>
          <a:solidFill>
            <a:schemeClr val="bg1"/>
          </a:solidFill>
          <a:ln w="34925">
            <a:solidFill>
              <a:schemeClr val="tx1"/>
            </a:solidFill>
            <a:round/>
          </a:ln>
        </p:spPr>
        <p:txBody>
          <a:bodyPr vert="horz" wrap="square" lIns="91440" tIns="45720" rIns="91440" bIns="45720" numCol="1" anchor="t" anchorCtr="0" compatLnSpc="1"/>
          <a:lstStyle/>
          <a:p>
            <a:endParaRPr lang="zh-CN" altLang="en-US"/>
          </a:p>
        </p:txBody>
      </p:sp>
      <p:sp>
        <p:nvSpPr>
          <p:cNvPr id="258" name="椭圆 31"/>
          <p:cNvSpPr/>
          <p:nvPr/>
        </p:nvSpPr>
        <p:spPr>
          <a:xfrm>
            <a:off x="6600056" y="2258678"/>
            <a:ext cx="977960" cy="96820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no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4000" b="1">
                <a:solidFill>
                  <a:schemeClr val="accent6"/>
                </a:solidFill>
                <a:latin typeface="方正静蕾简体" panose="02000000000000000000" pitchFamily="2" charset="-122"/>
                <a:ea typeface="方正静蕾简体" panose="02000000000000000000" pitchFamily="2" charset="-122"/>
              </a:rPr>
              <a:t> </a:t>
            </a:r>
            <a:r>
              <a:rPr lang="en-US" altLang="zh-CN" sz="4000" b="1" smtClean="0">
                <a:solidFill>
                  <a:schemeClr val="accent6"/>
                </a:solidFill>
                <a:latin typeface="方正静蕾简体" panose="02000000000000000000" pitchFamily="2" charset="-122"/>
                <a:ea typeface="方正静蕾简体" panose="02000000000000000000" pitchFamily="2" charset="-122"/>
              </a:rPr>
              <a:t>02</a:t>
            </a:r>
            <a:endParaRPr lang="zh-CN" altLang="en-US" sz="4000" b="1" dirty="0">
              <a:solidFill>
                <a:schemeClr val="accent6"/>
              </a:solidFill>
              <a:latin typeface="方正静蕾简体" panose="02000000000000000000" pitchFamily="2" charset="-122"/>
              <a:ea typeface="方正静蕾简体" panose="02000000000000000000" pitchFamily="2" charset="-122"/>
            </a:endParaRPr>
          </a:p>
        </p:txBody>
      </p:sp>
      <p:sp>
        <p:nvSpPr>
          <p:cNvPr id="259" name="文本框 258"/>
          <p:cNvSpPr txBox="1"/>
          <p:nvPr/>
        </p:nvSpPr>
        <p:spPr>
          <a:xfrm>
            <a:off x="8633921" y="2050287"/>
            <a:ext cx="2825575" cy="1113766"/>
          </a:xfrm>
          <a:prstGeom prst="rect">
            <a:avLst/>
          </a:prstGeom>
          <a:noFill/>
        </p:spPr>
        <p:txBody>
          <a:bodyPr wrap="square" rtlCol="0">
            <a:spAutoFit/>
          </a:bodyPr>
          <a:lstStyle/>
          <a:p>
            <a:pPr>
              <a:lnSpc>
                <a:spcPct val="150000"/>
              </a:lnSpc>
            </a:pPr>
            <a:r>
              <a:rPr lang="zh-CN" altLang="en-US" sz="2400" b="1" spc="300" smtClean="0">
                <a:latin typeface="方正静蕾简体" panose="02000000000000000000" pitchFamily="2" charset="-122"/>
                <a:ea typeface="方正静蕾简体" panose="02000000000000000000" pitchFamily="2" charset="-122"/>
              </a:rPr>
              <a:t>注重过程评价的课程评价体系</a:t>
            </a:r>
            <a:endParaRPr lang="zh-CN" altLang="en-US" sz="2400" b="1" spc="300" dirty="0">
              <a:latin typeface="方正静蕾简体" panose="02000000000000000000" pitchFamily="2" charset="-122"/>
              <a:ea typeface="方正静蕾简体" panose="02000000000000000000" pitchFamily="2" charset="-122"/>
            </a:endParaRPr>
          </a:p>
        </p:txBody>
      </p:sp>
      <p:sp>
        <p:nvSpPr>
          <p:cNvPr id="260" name="Freeform 30"/>
          <p:cNvSpPr>
            <a:spLocks noEditPoints="1"/>
          </p:cNvSpPr>
          <p:nvPr/>
        </p:nvSpPr>
        <p:spPr bwMode="auto">
          <a:xfrm>
            <a:off x="8262954" y="218148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62" name="Freeform 62"/>
          <p:cNvSpPr/>
          <p:nvPr/>
        </p:nvSpPr>
        <p:spPr bwMode="auto">
          <a:xfrm rot="892924">
            <a:off x="1266057" y="4159160"/>
            <a:ext cx="1635932" cy="1383758"/>
          </a:xfrm>
          <a:custGeom>
            <a:avLst/>
            <a:gdLst>
              <a:gd name="T0" fmla="*/ 98 w 539"/>
              <a:gd name="T1" fmla="*/ 439 h 456"/>
              <a:gd name="T2" fmla="*/ 224 w 539"/>
              <a:gd name="T3" fmla="*/ 450 h 456"/>
              <a:gd name="T4" fmla="*/ 243 w 539"/>
              <a:gd name="T5" fmla="*/ 417 h 456"/>
              <a:gd name="T6" fmla="*/ 282 w 539"/>
              <a:gd name="T7" fmla="*/ 349 h 456"/>
              <a:gd name="T8" fmla="*/ 334 w 539"/>
              <a:gd name="T9" fmla="*/ 407 h 456"/>
              <a:gd name="T10" fmla="*/ 360 w 539"/>
              <a:gd name="T11" fmla="*/ 436 h 456"/>
              <a:gd name="T12" fmla="*/ 481 w 539"/>
              <a:gd name="T13" fmla="*/ 399 h 456"/>
              <a:gd name="T14" fmla="*/ 444 w 539"/>
              <a:gd name="T15" fmla="*/ 279 h 456"/>
              <a:gd name="T16" fmla="*/ 472 w 539"/>
              <a:gd name="T17" fmla="*/ 252 h 456"/>
              <a:gd name="T18" fmla="*/ 530 w 539"/>
              <a:gd name="T19" fmla="*/ 201 h 456"/>
              <a:gd name="T20" fmla="*/ 463 w 539"/>
              <a:gd name="T21" fmla="*/ 162 h 456"/>
              <a:gd name="T22" fmla="*/ 429 w 539"/>
              <a:gd name="T23" fmla="*/ 142 h 456"/>
              <a:gd name="T24" fmla="*/ 440 w 539"/>
              <a:gd name="T25" fmla="*/ 17 h 456"/>
              <a:gd name="T26" fmla="*/ 315 w 539"/>
              <a:gd name="T27" fmla="*/ 6 h 456"/>
              <a:gd name="T28" fmla="*/ 295 w 539"/>
              <a:gd name="T29" fmla="*/ 39 h 456"/>
              <a:gd name="T30" fmla="*/ 257 w 539"/>
              <a:gd name="T31" fmla="*/ 107 h 456"/>
              <a:gd name="T32" fmla="*/ 205 w 539"/>
              <a:gd name="T33" fmla="*/ 49 h 456"/>
              <a:gd name="T34" fmla="*/ 178 w 539"/>
              <a:gd name="T35" fmla="*/ 20 h 456"/>
              <a:gd name="T36" fmla="*/ 58 w 539"/>
              <a:gd name="T37" fmla="*/ 57 h 456"/>
              <a:gd name="T38" fmla="*/ 95 w 539"/>
              <a:gd name="T39" fmla="*/ 177 h 456"/>
              <a:gd name="T40" fmla="*/ 66 w 539"/>
              <a:gd name="T41" fmla="*/ 204 h 456"/>
              <a:gd name="T42" fmla="*/ 8 w 539"/>
              <a:gd name="T43" fmla="*/ 255 h 456"/>
              <a:gd name="T44" fmla="*/ 76 w 539"/>
              <a:gd name="T45" fmla="*/ 294 h 456"/>
              <a:gd name="T46" fmla="*/ 109 w 539"/>
              <a:gd name="T47" fmla="*/ 314 h 456"/>
              <a:gd name="T48" fmla="*/ 98 w 539"/>
              <a:gd name="T49" fmla="*/ 43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9" h="456">
                <a:moveTo>
                  <a:pt x="98" y="439"/>
                </a:moveTo>
                <a:cubicBezTo>
                  <a:pt x="153" y="456"/>
                  <a:pt x="201" y="453"/>
                  <a:pt x="224" y="450"/>
                </a:cubicBezTo>
                <a:cubicBezTo>
                  <a:pt x="240" y="449"/>
                  <a:pt x="260" y="434"/>
                  <a:pt x="243" y="417"/>
                </a:cubicBezTo>
                <a:cubicBezTo>
                  <a:pt x="231" y="404"/>
                  <a:pt x="204" y="357"/>
                  <a:pt x="282" y="349"/>
                </a:cubicBezTo>
                <a:cubicBezTo>
                  <a:pt x="360" y="341"/>
                  <a:pt x="343" y="393"/>
                  <a:pt x="334" y="407"/>
                </a:cubicBezTo>
                <a:cubicBezTo>
                  <a:pt x="321" y="427"/>
                  <a:pt x="343" y="438"/>
                  <a:pt x="360" y="436"/>
                </a:cubicBezTo>
                <a:cubicBezTo>
                  <a:pt x="383" y="434"/>
                  <a:pt x="430" y="427"/>
                  <a:pt x="481" y="399"/>
                </a:cubicBezTo>
                <a:cubicBezTo>
                  <a:pt x="453" y="349"/>
                  <a:pt x="446" y="302"/>
                  <a:pt x="444" y="279"/>
                </a:cubicBezTo>
                <a:cubicBezTo>
                  <a:pt x="442" y="262"/>
                  <a:pt x="452" y="240"/>
                  <a:pt x="472" y="252"/>
                </a:cubicBezTo>
                <a:cubicBezTo>
                  <a:pt x="487" y="262"/>
                  <a:pt x="539" y="279"/>
                  <a:pt x="530" y="201"/>
                </a:cubicBezTo>
                <a:cubicBezTo>
                  <a:pt x="522" y="123"/>
                  <a:pt x="475" y="150"/>
                  <a:pt x="463" y="162"/>
                </a:cubicBezTo>
                <a:cubicBezTo>
                  <a:pt x="446" y="179"/>
                  <a:pt x="431" y="159"/>
                  <a:pt x="429" y="142"/>
                </a:cubicBezTo>
                <a:cubicBezTo>
                  <a:pt x="427" y="119"/>
                  <a:pt x="424" y="72"/>
                  <a:pt x="440" y="17"/>
                </a:cubicBezTo>
                <a:cubicBezTo>
                  <a:pt x="385" y="0"/>
                  <a:pt x="338" y="3"/>
                  <a:pt x="315" y="6"/>
                </a:cubicBezTo>
                <a:cubicBezTo>
                  <a:pt x="298" y="8"/>
                  <a:pt x="279" y="23"/>
                  <a:pt x="295" y="39"/>
                </a:cubicBezTo>
                <a:cubicBezTo>
                  <a:pt x="308" y="52"/>
                  <a:pt x="335" y="99"/>
                  <a:pt x="257" y="107"/>
                </a:cubicBezTo>
                <a:cubicBezTo>
                  <a:pt x="179" y="115"/>
                  <a:pt x="195" y="64"/>
                  <a:pt x="205" y="49"/>
                </a:cubicBezTo>
                <a:cubicBezTo>
                  <a:pt x="218" y="29"/>
                  <a:pt x="195" y="18"/>
                  <a:pt x="178" y="20"/>
                </a:cubicBezTo>
                <a:cubicBezTo>
                  <a:pt x="156" y="22"/>
                  <a:pt x="109" y="29"/>
                  <a:pt x="58" y="57"/>
                </a:cubicBezTo>
                <a:cubicBezTo>
                  <a:pt x="86" y="107"/>
                  <a:pt x="93" y="154"/>
                  <a:pt x="95" y="177"/>
                </a:cubicBezTo>
                <a:cubicBezTo>
                  <a:pt x="97" y="194"/>
                  <a:pt x="86" y="217"/>
                  <a:pt x="66" y="204"/>
                </a:cubicBezTo>
                <a:cubicBezTo>
                  <a:pt x="52" y="194"/>
                  <a:pt x="0" y="177"/>
                  <a:pt x="8" y="255"/>
                </a:cubicBezTo>
                <a:cubicBezTo>
                  <a:pt x="16" y="333"/>
                  <a:pt x="63" y="306"/>
                  <a:pt x="76" y="294"/>
                </a:cubicBezTo>
                <a:cubicBezTo>
                  <a:pt x="93" y="277"/>
                  <a:pt x="108" y="297"/>
                  <a:pt x="109" y="314"/>
                </a:cubicBezTo>
                <a:cubicBezTo>
                  <a:pt x="112" y="337"/>
                  <a:pt x="115" y="384"/>
                  <a:pt x="98" y="439"/>
                </a:cubicBezTo>
              </a:path>
            </a:pathLst>
          </a:custGeom>
          <a:solidFill>
            <a:schemeClr val="bg1"/>
          </a:solidFill>
          <a:ln w="34925">
            <a:solidFill>
              <a:schemeClr val="tx1"/>
            </a:solidFill>
            <a:round/>
          </a:ln>
        </p:spPr>
        <p:txBody>
          <a:bodyPr vert="horz" wrap="square" lIns="91440" tIns="45720" rIns="91440" bIns="45720" numCol="1" anchor="t" anchorCtr="0" compatLnSpc="1"/>
          <a:lstStyle/>
          <a:p>
            <a:endParaRPr lang="zh-CN" altLang="en-US"/>
          </a:p>
        </p:txBody>
      </p:sp>
      <p:sp>
        <p:nvSpPr>
          <p:cNvPr id="263" name="椭圆 31"/>
          <p:cNvSpPr/>
          <p:nvPr/>
        </p:nvSpPr>
        <p:spPr>
          <a:xfrm>
            <a:off x="1594045" y="4314135"/>
            <a:ext cx="977960" cy="96820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no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4000" b="1" smtClean="0">
                <a:solidFill>
                  <a:schemeClr val="accent6"/>
                </a:solidFill>
                <a:latin typeface="方正静蕾简体" panose="02000000000000000000" pitchFamily="2" charset="-122"/>
                <a:ea typeface="方正静蕾简体" panose="02000000000000000000" pitchFamily="2" charset="-122"/>
              </a:rPr>
              <a:t>03</a:t>
            </a:r>
            <a:endParaRPr lang="zh-CN" altLang="en-US" sz="4000" b="1" dirty="0">
              <a:solidFill>
                <a:schemeClr val="accent6"/>
              </a:solidFill>
              <a:latin typeface="方正静蕾简体" panose="02000000000000000000" pitchFamily="2" charset="-122"/>
              <a:ea typeface="方正静蕾简体" panose="02000000000000000000" pitchFamily="2" charset="-122"/>
            </a:endParaRPr>
          </a:p>
        </p:txBody>
      </p:sp>
      <p:sp>
        <p:nvSpPr>
          <p:cNvPr id="264" name="文本框 263"/>
          <p:cNvSpPr txBox="1"/>
          <p:nvPr/>
        </p:nvSpPr>
        <p:spPr>
          <a:xfrm>
            <a:off x="3501309" y="4105744"/>
            <a:ext cx="2869993" cy="1113766"/>
          </a:xfrm>
          <a:prstGeom prst="rect">
            <a:avLst/>
          </a:prstGeom>
          <a:noFill/>
        </p:spPr>
        <p:txBody>
          <a:bodyPr wrap="square" rtlCol="0">
            <a:spAutoFit/>
          </a:bodyPr>
          <a:lstStyle/>
          <a:p>
            <a:pPr>
              <a:lnSpc>
                <a:spcPct val="150000"/>
              </a:lnSpc>
            </a:pPr>
            <a:r>
              <a:rPr lang="zh-CN" altLang="en-US" sz="2400" b="1" spc="300" smtClean="0">
                <a:latin typeface="方正静蕾简体" panose="02000000000000000000" pitchFamily="2" charset="-122"/>
                <a:ea typeface="方正静蕾简体" panose="02000000000000000000" pitchFamily="2" charset="-122"/>
              </a:rPr>
              <a:t>强调民主多元的课程评价主体</a:t>
            </a:r>
            <a:endParaRPr lang="zh-CN" altLang="en-US" sz="2400" b="1" spc="300" dirty="0">
              <a:latin typeface="方正静蕾简体" panose="02000000000000000000" pitchFamily="2" charset="-122"/>
              <a:ea typeface="方正静蕾简体" panose="02000000000000000000" pitchFamily="2" charset="-122"/>
            </a:endParaRPr>
          </a:p>
        </p:txBody>
      </p:sp>
      <p:sp>
        <p:nvSpPr>
          <p:cNvPr id="265" name="Freeform 30"/>
          <p:cNvSpPr>
            <a:spLocks noEditPoints="1"/>
          </p:cNvSpPr>
          <p:nvPr/>
        </p:nvSpPr>
        <p:spPr bwMode="auto">
          <a:xfrm>
            <a:off x="3130342" y="423694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67" name="Freeform 62"/>
          <p:cNvSpPr/>
          <p:nvPr/>
        </p:nvSpPr>
        <p:spPr bwMode="auto">
          <a:xfrm rot="892924">
            <a:off x="6501907" y="4085420"/>
            <a:ext cx="1635932" cy="1383758"/>
          </a:xfrm>
          <a:custGeom>
            <a:avLst/>
            <a:gdLst>
              <a:gd name="T0" fmla="*/ 98 w 539"/>
              <a:gd name="T1" fmla="*/ 439 h 456"/>
              <a:gd name="T2" fmla="*/ 224 w 539"/>
              <a:gd name="T3" fmla="*/ 450 h 456"/>
              <a:gd name="T4" fmla="*/ 243 w 539"/>
              <a:gd name="T5" fmla="*/ 417 h 456"/>
              <a:gd name="T6" fmla="*/ 282 w 539"/>
              <a:gd name="T7" fmla="*/ 349 h 456"/>
              <a:gd name="T8" fmla="*/ 334 w 539"/>
              <a:gd name="T9" fmla="*/ 407 h 456"/>
              <a:gd name="T10" fmla="*/ 360 w 539"/>
              <a:gd name="T11" fmla="*/ 436 h 456"/>
              <a:gd name="T12" fmla="*/ 481 w 539"/>
              <a:gd name="T13" fmla="*/ 399 h 456"/>
              <a:gd name="T14" fmla="*/ 444 w 539"/>
              <a:gd name="T15" fmla="*/ 279 h 456"/>
              <a:gd name="T16" fmla="*/ 472 w 539"/>
              <a:gd name="T17" fmla="*/ 252 h 456"/>
              <a:gd name="T18" fmla="*/ 530 w 539"/>
              <a:gd name="T19" fmla="*/ 201 h 456"/>
              <a:gd name="T20" fmla="*/ 463 w 539"/>
              <a:gd name="T21" fmla="*/ 162 h 456"/>
              <a:gd name="T22" fmla="*/ 429 w 539"/>
              <a:gd name="T23" fmla="*/ 142 h 456"/>
              <a:gd name="T24" fmla="*/ 440 w 539"/>
              <a:gd name="T25" fmla="*/ 17 h 456"/>
              <a:gd name="T26" fmla="*/ 315 w 539"/>
              <a:gd name="T27" fmla="*/ 6 h 456"/>
              <a:gd name="T28" fmla="*/ 295 w 539"/>
              <a:gd name="T29" fmla="*/ 39 h 456"/>
              <a:gd name="T30" fmla="*/ 257 w 539"/>
              <a:gd name="T31" fmla="*/ 107 h 456"/>
              <a:gd name="T32" fmla="*/ 205 w 539"/>
              <a:gd name="T33" fmla="*/ 49 h 456"/>
              <a:gd name="T34" fmla="*/ 178 w 539"/>
              <a:gd name="T35" fmla="*/ 20 h 456"/>
              <a:gd name="T36" fmla="*/ 58 w 539"/>
              <a:gd name="T37" fmla="*/ 57 h 456"/>
              <a:gd name="T38" fmla="*/ 95 w 539"/>
              <a:gd name="T39" fmla="*/ 177 h 456"/>
              <a:gd name="T40" fmla="*/ 66 w 539"/>
              <a:gd name="T41" fmla="*/ 204 h 456"/>
              <a:gd name="T42" fmla="*/ 8 w 539"/>
              <a:gd name="T43" fmla="*/ 255 h 456"/>
              <a:gd name="T44" fmla="*/ 76 w 539"/>
              <a:gd name="T45" fmla="*/ 294 h 456"/>
              <a:gd name="T46" fmla="*/ 109 w 539"/>
              <a:gd name="T47" fmla="*/ 314 h 456"/>
              <a:gd name="T48" fmla="*/ 98 w 539"/>
              <a:gd name="T49" fmla="*/ 43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9" h="456">
                <a:moveTo>
                  <a:pt x="98" y="439"/>
                </a:moveTo>
                <a:cubicBezTo>
                  <a:pt x="153" y="456"/>
                  <a:pt x="201" y="453"/>
                  <a:pt x="224" y="450"/>
                </a:cubicBezTo>
                <a:cubicBezTo>
                  <a:pt x="240" y="449"/>
                  <a:pt x="260" y="434"/>
                  <a:pt x="243" y="417"/>
                </a:cubicBezTo>
                <a:cubicBezTo>
                  <a:pt x="231" y="404"/>
                  <a:pt x="204" y="357"/>
                  <a:pt x="282" y="349"/>
                </a:cubicBezTo>
                <a:cubicBezTo>
                  <a:pt x="360" y="341"/>
                  <a:pt x="343" y="393"/>
                  <a:pt x="334" y="407"/>
                </a:cubicBezTo>
                <a:cubicBezTo>
                  <a:pt x="321" y="427"/>
                  <a:pt x="343" y="438"/>
                  <a:pt x="360" y="436"/>
                </a:cubicBezTo>
                <a:cubicBezTo>
                  <a:pt x="383" y="434"/>
                  <a:pt x="430" y="427"/>
                  <a:pt x="481" y="399"/>
                </a:cubicBezTo>
                <a:cubicBezTo>
                  <a:pt x="453" y="349"/>
                  <a:pt x="446" y="302"/>
                  <a:pt x="444" y="279"/>
                </a:cubicBezTo>
                <a:cubicBezTo>
                  <a:pt x="442" y="262"/>
                  <a:pt x="452" y="240"/>
                  <a:pt x="472" y="252"/>
                </a:cubicBezTo>
                <a:cubicBezTo>
                  <a:pt x="487" y="262"/>
                  <a:pt x="539" y="279"/>
                  <a:pt x="530" y="201"/>
                </a:cubicBezTo>
                <a:cubicBezTo>
                  <a:pt x="522" y="123"/>
                  <a:pt x="475" y="150"/>
                  <a:pt x="463" y="162"/>
                </a:cubicBezTo>
                <a:cubicBezTo>
                  <a:pt x="446" y="179"/>
                  <a:pt x="431" y="159"/>
                  <a:pt x="429" y="142"/>
                </a:cubicBezTo>
                <a:cubicBezTo>
                  <a:pt x="427" y="119"/>
                  <a:pt x="424" y="72"/>
                  <a:pt x="440" y="17"/>
                </a:cubicBezTo>
                <a:cubicBezTo>
                  <a:pt x="385" y="0"/>
                  <a:pt x="338" y="3"/>
                  <a:pt x="315" y="6"/>
                </a:cubicBezTo>
                <a:cubicBezTo>
                  <a:pt x="298" y="8"/>
                  <a:pt x="279" y="23"/>
                  <a:pt x="295" y="39"/>
                </a:cubicBezTo>
                <a:cubicBezTo>
                  <a:pt x="308" y="52"/>
                  <a:pt x="335" y="99"/>
                  <a:pt x="257" y="107"/>
                </a:cubicBezTo>
                <a:cubicBezTo>
                  <a:pt x="179" y="115"/>
                  <a:pt x="195" y="64"/>
                  <a:pt x="205" y="49"/>
                </a:cubicBezTo>
                <a:cubicBezTo>
                  <a:pt x="218" y="29"/>
                  <a:pt x="195" y="18"/>
                  <a:pt x="178" y="20"/>
                </a:cubicBezTo>
                <a:cubicBezTo>
                  <a:pt x="156" y="22"/>
                  <a:pt x="109" y="29"/>
                  <a:pt x="58" y="57"/>
                </a:cubicBezTo>
                <a:cubicBezTo>
                  <a:pt x="86" y="107"/>
                  <a:pt x="93" y="154"/>
                  <a:pt x="95" y="177"/>
                </a:cubicBezTo>
                <a:cubicBezTo>
                  <a:pt x="97" y="194"/>
                  <a:pt x="86" y="217"/>
                  <a:pt x="66" y="204"/>
                </a:cubicBezTo>
                <a:cubicBezTo>
                  <a:pt x="52" y="194"/>
                  <a:pt x="0" y="177"/>
                  <a:pt x="8" y="255"/>
                </a:cubicBezTo>
                <a:cubicBezTo>
                  <a:pt x="16" y="333"/>
                  <a:pt x="63" y="306"/>
                  <a:pt x="76" y="294"/>
                </a:cubicBezTo>
                <a:cubicBezTo>
                  <a:pt x="93" y="277"/>
                  <a:pt x="108" y="297"/>
                  <a:pt x="109" y="314"/>
                </a:cubicBezTo>
                <a:cubicBezTo>
                  <a:pt x="112" y="337"/>
                  <a:pt x="115" y="384"/>
                  <a:pt x="98" y="439"/>
                </a:cubicBezTo>
              </a:path>
            </a:pathLst>
          </a:custGeom>
          <a:solidFill>
            <a:schemeClr val="bg1"/>
          </a:solidFill>
          <a:ln w="34925">
            <a:solidFill>
              <a:schemeClr val="tx1"/>
            </a:solidFill>
            <a:round/>
          </a:ln>
        </p:spPr>
        <p:txBody>
          <a:bodyPr vert="horz" wrap="square" lIns="91440" tIns="45720" rIns="91440" bIns="45720" numCol="1" anchor="t" anchorCtr="0" compatLnSpc="1"/>
          <a:lstStyle/>
          <a:p>
            <a:endParaRPr lang="zh-CN" altLang="en-US"/>
          </a:p>
        </p:txBody>
      </p:sp>
      <p:sp>
        <p:nvSpPr>
          <p:cNvPr id="268" name="椭圆 31"/>
          <p:cNvSpPr/>
          <p:nvPr/>
        </p:nvSpPr>
        <p:spPr>
          <a:xfrm>
            <a:off x="6726658" y="4333000"/>
            <a:ext cx="977960" cy="96820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no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4000" b="1" smtClean="0">
                <a:solidFill>
                  <a:schemeClr val="accent6"/>
                </a:solidFill>
                <a:latin typeface="方正静蕾简体" panose="02000000000000000000" pitchFamily="2" charset="-122"/>
                <a:ea typeface="方正静蕾简体" panose="02000000000000000000" pitchFamily="2" charset="-122"/>
              </a:rPr>
              <a:t>04</a:t>
            </a:r>
            <a:endParaRPr lang="zh-CN" altLang="en-US" sz="4000" b="1" dirty="0">
              <a:solidFill>
                <a:schemeClr val="accent6"/>
              </a:solidFill>
              <a:latin typeface="方正静蕾简体" panose="02000000000000000000" pitchFamily="2" charset="-122"/>
              <a:ea typeface="方正静蕾简体" panose="02000000000000000000" pitchFamily="2" charset="-122"/>
            </a:endParaRPr>
          </a:p>
        </p:txBody>
      </p:sp>
      <p:sp>
        <p:nvSpPr>
          <p:cNvPr id="269" name="文本框 268"/>
          <p:cNvSpPr txBox="1"/>
          <p:nvPr/>
        </p:nvSpPr>
        <p:spPr>
          <a:xfrm>
            <a:off x="8633923" y="4105744"/>
            <a:ext cx="3046800" cy="1113766"/>
          </a:xfrm>
          <a:prstGeom prst="rect">
            <a:avLst/>
          </a:prstGeom>
          <a:noFill/>
        </p:spPr>
        <p:txBody>
          <a:bodyPr wrap="square" rtlCol="0">
            <a:spAutoFit/>
          </a:bodyPr>
          <a:lstStyle/>
          <a:p>
            <a:pPr>
              <a:lnSpc>
                <a:spcPct val="150000"/>
              </a:lnSpc>
            </a:pPr>
            <a:r>
              <a:rPr lang="zh-CN" altLang="en-US" sz="2400" b="1" spc="300" smtClean="0">
                <a:latin typeface="方正静蕾简体" panose="02000000000000000000" pitchFamily="2" charset="-122"/>
                <a:ea typeface="方正静蕾简体" panose="02000000000000000000" pitchFamily="2" charset="-122"/>
              </a:rPr>
              <a:t>实施融合质性评价的课程评价方式</a:t>
            </a:r>
            <a:endParaRPr lang="zh-CN" altLang="en-US" sz="2400" b="1" spc="300" dirty="0">
              <a:latin typeface="方正静蕾简体" panose="02000000000000000000" pitchFamily="2" charset="-122"/>
              <a:ea typeface="方正静蕾简体" panose="02000000000000000000" pitchFamily="2" charset="-122"/>
            </a:endParaRPr>
          </a:p>
        </p:txBody>
      </p:sp>
      <p:sp>
        <p:nvSpPr>
          <p:cNvPr id="270" name="Freeform 30"/>
          <p:cNvSpPr>
            <a:spLocks noEditPoints="1"/>
          </p:cNvSpPr>
          <p:nvPr/>
        </p:nvSpPr>
        <p:spPr bwMode="auto">
          <a:xfrm>
            <a:off x="8262955" y="423694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2" name="任意多边形 21"/>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p:cNvGrpSpPr/>
          <p:nvPr/>
        </p:nvGrpSpPr>
        <p:grpSpPr>
          <a:xfrm>
            <a:off x="4404626" y="938191"/>
            <a:ext cx="454836" cy="397656"/>
            <a:chOff x="4686124" y="2670432"/>
            <a:chExt cx="620528" cy="542518"/>
          </a:xfrm>
        </p:grpSpPr>
        <p:pic>
          <p:nvPicPr>
            <p:cNvPr id="27" name="图片 2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28" name="任意多边形 2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 name="矩形 28"/>
          <p:cNvSpPr/>
          <p:nvPr/>
        </p:nvSpPr>
        <p:spPr>
          <a:xfrm>
            <a:off x="4887569" y="925830"/>
            <a:ext cx="3460018" cy="461665"/>
          </a:xfrm>
          <a:prstGeom prst="rect">
            <a:avLst/>
          </a:prstGeom>
        </p:spPr>
        <p:txBody>
          <a:bodyPr wrap="square">
            <a:spAutoFit/>
          </a:bodyPr>
          <a:lstStyle/>
          <a:p>
            <a:pPr algn="ctr"/>
            <a:r>
              <a:rPr lang="zh-CN" altLang="en-US" sz="2400" b="1" smtClean="0">
                <a:latin typeface="方正静蕾简体" panose="02000000000000000000" pitchFamily="2" charset="-122"/>
                <a:ea typeface="方正静蕾简体" panose="02000000000000000000" pitchFamily="2" charset="-122"/>
              </a:rPr>
              <a:t>新课改中的课程评价观</a:t>
            </a:r>
            <a:endParaRPr lang="en-US" altLang="zh-CN" sz="2400" b="1" dirty="0">
              <a:latin typeface="方正静蕾简体" panose="02000000000000000000" pitchFamily="2" charset="-122"/>
              <a:ea typeface="方正静蕾简体" panose="02000000000000000000" pitchFamily="2" charset="-122"/>
            </a:endParaRPr>
          </a:p>
        </p:txBody>
      </p:sp>
      <p:grpSp>
        <p:nvGrpSpPr>
          <p:cNvPr id="30" name="组合 29"/>
          <p:cNvGrpSpPr/>
          <p:nvPr/>
        </p:nvGrpSpPr>
        <p:grpSpPr>
          <a:xfrm>
            <a:off x="8527121" y="881585"/>
            <a:ext cx="454836" cy="397656"/>
            <a:chOff x="4686124" y="2670432"/>
            <a:chExt cx="620528" cy="542518"/>
          </a:xfrm>
        </p:grpSpPr>
        <p:pic>
          <p:nvPicPr>
            <p:cNvPr id="31" name="图片 3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32" name="任意多边形 3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46"/>
                                        </p:tgtEl>
                                        <p:attrNameLst>
                                          <p:attrName>style.visibility</p:attrName>
                                        </p:attrNameLst>
                                      </p:cBhvr>
                                      <p:to>
                                        <p:strVal val="visible"/>
                                      </p:to>
                                    </p:set>
                                    <p:animEffect transition="in" filter="fade">
                                      <p:cBhvr>
                                        <p:cTn id="7" dur="1000"/>
                                        <p:tgtEl>
                                          <p:spTgt spid="246"/>
                                        </p:tgtEl>
                                      </p:cBhvr>
                                    </p:animEffect>
                                    <p:anim calcmode="lin" valueType="num">
                                      <p:cBhvr>
                                        <p:cTn id="8" dur="1000" fill="hold"/>
                                        <p:tgtEl>
                                          <p:spTgt spid="246"/>
                                        </p:tgtEl>
                                        <p:attrNameLst>
                                          <p:attrName>ppt_x</p:attrName>
                                        </p:attrNameLst>
                                      </p:cBhvr>
                                      <p:tavLst>
                                        <p:tav tm="0">
                                          <p:val>
                                            <p:strVal val="#ppt_x"/>
                                          </p:val>
                                        </p:tav>
                                        <p:tav tm="100000">
                                          <p:val>
                                            <p:strVal val="#ppt_x"/>
                                          </p:val>
                                        </p:tav>
                                      </p:tavLst>
                                    </p:anim>
                                    <p:anim calcmode="lin" valueType="num">
                                      <p:cBhvr>
                                        <p:cTn id="9" dur="1000" fill="hold"/>
                                        <p:tgtEl>
                                          <p:spTgt spid="24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59"/>
                                        </p:tgtEl>
                                        <p:attrNameLst>
                                          <p:attrName>style.visibility</p:attrName>
                                        </p:attrNameLst>
                                      </p:cBhvr>
                                      <p:to>
                                        <p:strVal val="visible"/>
                                      </p:to>
                                    </p:set>
                                    <p:animEffect transition="in" filter="fade">
                                      <p:cBhvr>
                                        <p:cTn id="13" dur="1000"/>
                                        <p:tgtEl>
                                          <p:spTgt spid="259"/>
                                        </p:tgtEl>
                                      </p:cBhvr>
                                    </p:animEffect>
                                    <p:anim calcmode="lin" valueType="num">
                                      <p:cBhvr>
                                        <p:cTn id="14" dur="1000" fill="hold"/>
                                        <p:tgtEl>
                                          <p:spTgt spid="259"/>
                                        </p:tgtEl>
                                        <p:attrNameLst>
                                          <p:attrName>ppt_x</p:attrName>
                                        </p:attrNameLst>
                                      </p:cBhvr>
                                      <p:tavLst>
                                        <p:tav tm="0">
                                          <p:val>
                                            <p:strVal val="#ppt_x"/>
                                          </p:val>
                                        </p:tav>
                                        <p:tav tm="100000">
                                          <p:val>
                                            <p:strVal val="#ppt_x"/>
                                          </p:val>
                                        </p:tav>
                                      </p:tavLst>
                                    </p:anim>
                                    <p:anim calcmode="lin" valueType="num">
                                      <p:cBhvr>
                                        <p:cTn id="15" dur="1000" fill="hold"/>
                                        <p:tgtEl>
                                          <p:spTgt spid="25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264"/>
                                        </p:tgtEl>
                                        <p:attrNameLst>
                                          <p:attrName>style.visibility</p:attrName>
                                        </p:attrNameLst>
                                      </p:cBhvr>
                                      <p:to>
                                        <p:strVal val="visible"/>
                                      </p:to>
                                    </p:set>
                                    <p:animEffect transition="in" filter="fade">
                                      <p:cBhvr>
                                        <p:cTn id="19" dur="1000"/>
                                        <p:tgtEl>
                                          <p:spTgt spid="264"/>
                                        </p:tgtEl>
                                      </p:cBhvr>
                                    </p:animEffect>
                                    <p:anim calcmode="lin" valueType="num">
                                      <p:cBhvr>
                                        <p:cTn id="20" dur="1000" fill="hold"/>
                                        <p:tgtEl>
                                          <p:spTgt spid="264"/>
                                        </p:tgtEl>
                                        <p:attrNameLst>
                                          <p:attrName>ppt_x</p:attrName>
                                        </p:attrNameLst>
                                      </p:cBhvr>
                                      <p:tavLst>
                                        <p:tav tm="0">
                                          <p:val>
                                            <p:strVal val="#ppt_x"/>
                                          </p:val>
                                        </p:tav>
                                        <p:tav tm="100000">
                                          <p:val>
                                            <p:strVal val="#ppt_x"/>
                                          </p:val>
                                        </p:tav>
                                      </p:tavLst>
                                    </p:anim>
                                    <p:anim calcmode="lin" valueType="num">
                                      <p:cBhvr>
                                        <p:cTn id="21" dur="1000" fill="hold"/>
                                        <p:tgtEl>
                                          <p:spTgt spid="26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269"/>
                                        </p:tgtEl>
                                        <p:attrNameLst>
                                          <p:attrName>style.visibility</p:attrName>
                                        </p:attrNameLst>
                                      </p:cBhvr>
                                      <p:to>
                                        <p:strVal val="visible"/>
                                      </p:to>
                                    </p:set>
                                    <p:animEffect transition="in" filter="fade">
                                      <p:cBhvr>
                                        <p:cTn id="25" dur="1000"/>
                                        <p:tgtEl>
                                          <p:spTgt spid="269"/>
                                        </p:tgtEl>
                                      </p:cBhvr>
                                    </p:animEffect>
                                    <p:anim calcmode="lin" valueType="num">
                                      <p:cBhvr>
                                        <p:cTn id="26" dur="1000" fill="hold"/>
                                        <p:tgtEl>
                                          <p:spTgt spid="269"/>
                                        </p:tgtEl>
                                        <p:attrNameLst>
                                          <p:attrName>ppt_x</p:attrName>
                                        </p:attrNameLst>
                                      </p:cBhvr>
                                      <p:tavLst>
                                        <p:tav tm="0">
                                          <p:val>
                                            <p:strVal val="#ppt_x"/>
                                          </p:val>
                                        </p:tav>
                                        <p:tav tm="100000">
                                          <p:val>
                                            <p:strVal val="#ppt_x"/>
                                          </p:val>
                                        </p:tav>
                                      </p:tavLst>
                                    </p:anim>
                                    <p:anim calcmode="lin" valueType="num">
                                      <p:cBhvr>
                                        <p:cTn id="27" dur="1000" fill="hold"/>
                                        <p:tgtEl>
                                          <p:spTgt spid="2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 grpId="0"/>
      <p:bldP spid="259" grpId="0"/>
      <p:bldP spid="264" grpId="0"/>
      <p:bldP spid="26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642915" y="3939989"/>
            <a:ext cx="3070903" cy="2330299"/>
            <a:chOff x="2220992" y="3244739"/>
            <a:chExt cx="3858753" cy="2928144"/>
          </a:xfrm>
        </p:grpSpPr>
        <p:sp>
          <p:nvSpPr>
            <p:cNvPr id="3" name="Freeform 5"/>
            <p:cNvSpPr/>
            <p:nvPr/>
          </p:nvSpPr>
          <p:spPr bwMode="auto">
            <a:xfrm>
              <a:off x="2220992" y="3959115"/>
              <a:ext cx="2264904" cy="2213768"/>
            </a:xfrm>
            <a:custGeom>
              <a:avLst/>
              <a:gdLst>
                <a:gd name="T0" fmla="*/ 112 w 604"/>
                <a:gd name="T1" fmla="*/ 11 h 650"/>
                <a:gd name="T2" fmla="*/ 103 w 604"/>
                <a:gd name="T3" fmla="*/ 58 h 650"/>
                <a:gd name="T4" fmla="*/ 103 w 604"/>
                <a:gd name="T5" fmla="*/ 59 h 650"/>
                <a:gd name="T6" fmla="*/ 103 w 604"/>
                <a:gd name="T7" fmla="*/ 60 h 650"/>
                <a:gd name="T8" fmla="*/ 103 w 604"/>
                <a:gd name="T9" fmla="*/ 63 h 650"/>
                <a:gd name="T10" fmla="*/ 91 w 604"/>
                <a:gd name="T11" fmla="*/ 88 h 650"/>
                <a:gd name="T12" fmla="*/ 84 w 604"/>
                <a:gd name="T13" fmla="*/ 96 h 650"/>
                <a:gd name="T14" fmla="*/ 60 w 604"/>
                <a:gd name="T15" fmla="*/ 114 h 650"/>
                <a:gd name="T16" fmla="*/ 58 w 604"/>
                <a:gd name="T17" fmla="*/ 115 h 650"/>
                <a:gd name="T18" fmla="*/ 5 w 604"/>
                <a:gd name="T19" fmla="*/ 167 h 650"/>
                <a:gd name="T20" fmla="*/ 5 w 604"/>
                <a:gd name="T21" fmla="*/ 169 h 650"/>
                <a:gd name="T22" fmla="*/ 4 w 604"/>
                <a:gd name="T23" fmla="*/ 170 h 650"/>
                <a:gd name="T24" fmla="*/ 2 w 604"/>
                <a:gd name="T25" fmla="*/ 185 h 650"/>
                <a:gd name="T26" fmla="*/ 13 w 604"/>
                <a:gd name="T27" fmla="*/ 196 h 650"/>
                <a:gd name="T28" fmla="*/ 16 w 604"/>
                <a:gd name="T29" fmla="*/ 197 h 650"/>
                <a:gd name="T30" fmla="*/ 25 w 604"/>
                <a:gd name="T31" fmla="*/ 203 h 650"/>
                <a:gd name="T32" fmla="*/ 34 w 604"/>
                <a:gd name="T33" fmla="*/ 210 h 650"/>
                <a:gd name="T34" fmla="*/ 45 w 604"/>
                <a:gd name="T35" fmla="*/ 248 h 650"/>
                <a:gd name="T36" fmla="*/ 43 w 604"/>
                <a:gd name="T37" fmla="*/ 263 h 650"/>
                <a:gd name="T38" fmla="*/ 40 w 604"/>
                <a:gd name="T39" fmla="*/ 276 h 650"/>
                <a:gd name="T40" fmla="*/ 51 w 604"/>
                <a:gd name="T41" fmla="*/ 286 h 650"/>
                <a:gd name="T42" fmla="*/ 62 w 604"/>
                <a:gd name="T43" fmla="*/ 291 h 650"/>
                <a:gd name="T44" fmla="*/ 49 w 604"/>
                <a:gd name="T45" fmla="*/ 314 h 650"/>
                <a:gd name="T46" fmla="*/ 49 w 604"/>
                <a:gd name="T47" fmla="*/ 317 h 650"/>
                <a:gd name="T48" fmla="*/ 56 w 604"/>
                <a:gd name="T49" fmla="*/ 340 h 650"/>
                <a:gd name="T50" fmla="*/ 56 w 604"/>
                <a:gd name="T51" fmla="*/ 341 h 650"/>
                <a:gd name="T52" fmla="*/ 56 w 604"/>
                <a:gd name="T53" fmla="*/ 343 h 650"/>
                <a:gd name="T54" fmla="*/ 63 w 604"/>
                <a:gd name="T55" fmla="*/ 375 h 650"/>
                <a:gd name="T56" fmla="*/ 69 w 604"/>
                <a:gd name="T57" fmla="*/ 439 h 650"/>
                <a:gd name="T58" fmla="*/ 131 w 604"/>
                <a:gd name="T59" fmla="*/ 453 h 650"/>
                <a:gd name="T60" fmla="*/ 166 w 604"/>
                <a:gd name="T61" fmla="*/ 449 h 650"/>
                <a:gd name="T62" fmla="*/ 167 w 604"/>
                <a:gd name="T63" fmla="*/ 449 h 650"/>
                <a:gd name="T64" fmla="*/ 168 w 604"/>
                <a:gd name="T65" fmla="*/ 449 h 650"/>
                <a:gd name="T66" fmla="*/ 174 w 604"/>
                <a:gd name="T67" fmla="*/ 448 h 650"/>
                <a:gd name="T68" fmla="*/ 209 w 604"/>
                <a:gd name="T69" fmla="*/ 465 h 650"/>
                <a:gd name="T70" fmla="*/ 222 w 604"/>
                <a:gd name="T71" fmla="*/ 486 h 650"/>
                <a:gd name="T72" fmla="*/ 223 w 604"/>
                <a:gd name="T73" fmla="*/ 487 h 650"/>
                <a:gd name="T74" fmla="*/ 310 w 604"/>
                <a:gd name="T75" fmla="*/ 650 h 650"/>
                <a:gd name="T76" fmla="*/ 396 w 604"/>
                <a:gd name="T77" fmla="*/ 487 h 650"/>
                <a:gd name="T78" fmla="*/ 474 w 604"/>
                <a:gd name="T79" fmla="*/ 339 h 650"/>
                <a:gd name="T80" fmla="*/ 475 w 604"/>
                <a:gd name="T81" fmla="*/ 337 h 650"/>
                <a:gd name="T82" fmla="*/ 476 w 604"/>
                <a:gd name="T83" fmla="*/ 336 h 650"/>
                <a:gd name="T84" fmla="*/ 563 w 604"/>
                <a:gd name="T85" fmla="*/ 222 h 650"/>
                <a:gd name="T86" fmla="*/ 563 w 604"/>
                <a:gd name="T87" fmla="*/ 221 h 650"/>
                <a:gd name="T88" fmla="*/ 604 w 604"/>
                <a:gd name="T89" fmla="*/ 99 h 650"/>
                <a:gd name="T90" fmla="*/ 604 w 604"/>
                <a:gd name="T91" fmla="*/ 85 h 650"/>
                <a:gd name="T92" fmla="*/ 591 w 604"/>
                <a:gd name="T93" fmla="*/ 0 h 650"/>
                <a:gd name="T94" fmla="*/ 118 w 604"/>
                <a:gd name="T95" fmla="*/ 0 h 650"/>
                <a:gd name="T96" fmla="*/ 112 w 604"/>
                <a:gd name="T97" fmla="*/ 11 h 650"/>
                <a:gd name="connsiteX0" fmla="*/ 1831 w 9977"/>
                <a:gd name="connsiteY0" fmla="*/ 169 h 10076"/>
                <a:gd name="connsiteX1" fmla="*/ 1682 w 9977"/>
                <a:gd name="connsiteY1" fmla="*/ 892 h 10076"/>
                <a:gd name="connsiteX2" fmla="*/ 1682 w 9977"/>
                <a:gd name="connsiteY2" fmla="*/ 908 h 10076"/>
                <a:gd name="connsiteX3" fmla="*/ 1682 w 9977"/>
                <a:gd name="connsiteY3" fmla="*/ 923 h 10076"/>
                <a:gd name="connsiteX4" fmla="*/ 1682 w 9977"/>
                <a:gd name="connsiteY4" fmla="*/ 969 h 10076"/>
                <a:gd name="connsiteX5" fmla="*/ 1484 w 9977"/>
                <a:gd name="connsiteY5" fmla="*/ 1354 h 10076"/>
                <a:gd name="connsiteX6" fmla="*/ 1368 w 9977"/>
                <a:gd name="connsiteY6" fmla="*/ 1477 h 10076"/>
                <a:gd name="connsiteX7" fmla="*/ 970 w 9977"/>
                <a:gd name="connsiteY7" fmla="*/ 1754 h 10076"/>
                <a:gd name="connsiteX8" fmla="*/ 937 w 9977"/>
                <a:gd name="connsiteY8" fmla="*/ 1769 h 10076"/>
                <a:gd name="connsiteX9" fmla="*/ 60 w 9977"/>
                <a:gd name="connsiteY9" fmla="*/ 2569 h 10076"/>
                <a:gd name="connsiteX10" fmla="*/ 60 w 9977"/>
                <a:gd name="connsiteY10" fmla="*/ 2600 h 10076"/>
                <a:gd name="connsiteX11" fmla="*/ 43 w 9977"/>
                <a:gd name="connsiteY11" fmla="*/ 2615 h 10076"/>
                <a:gd name="connsiteX12" fmla="*/ 10 w 9977"/>
                <a:gd name="connsiteY12" fmla="*/ 2846 h 10076"/>
                <a:gd name="connsiteX13" fmla="*/ 192 w 9977"/>
                <a:gd name="connsiteY13" fmla="*/ 3015 h 10076"/>
                <a:gd name="connsiteX14" fmla="*/ 242 w 9977"/>
                <a:gd name="connsiteY14" fmla="*/ 3031 h 10076"/>
                <a:gd name="connsiteX15" fmla="*/ 391 w 9977"/>
                <a:gd name="connsiteY15" fmla="*/ 3123 h 10076"/>
                <a:gd name="connsiteX16" fmla="*/ 540 w 9977"/>
                <a:gd name="connsiteY16" fmla="*/ 3231 h 10076"/>
                <a:gd name="connsiteX17" fmla="*/ 722 w 9977"/>
                <a:gd name="connsiteY17" fmla="*/ 3815 h 10076"/>
                <a:gd name="connsiteX18" fmla="*/ 689 w 9977"/>
                <a:gd name="connsiteY18" fmla="*/ 4046 h 10076"/>
                <a:gd name="connsiteX19" fmla="*/ 639 w 9977"/>
                <a:gd name="connsiteY19" fmla="*/ 4246 h 10076"/>
                <a:gd name="connsiteX20" fmla="*/ 821 w 9977"/>
                <a:gd name="connsiteY20" fmla="*/ 4400 h 10076"/>
                <a:gd name="connsiteX21" fmla="*/ 1003 w 9977"/>
                <a:gd name="connsiteY21" fmla="*/ 4477 h 10076"/>
                <a:gd name="connsiteX22" fmla="*/ 788 w 9977"/>
                <a:gd name="connsiteY22" fmla="*/ 4831 h 10076"/>
                <a:gd name="connsiteX23" fmla="*/ 788 w 9977"/>
                <a:gd name="connsiteY23" fmla="*/ 4877 h 10076"/>
                <a:gd name="connsiteX24" fmla="*/ 904 w 9977"/>
                <a:gd name="connsiteY24" fmla="*/ 5231 h 10076"/>
                <a:gd name="connsiteX25" fmla="*/ 904 w 9977"/>
                <a:gd name="connsiteY25" fmla="*/ 5246 h 10076"/>
                <a:gd name="connsiteX26" fmla="*/ 904 w 9977"/>
                <a:gd name="connsiteY26" fmla="*/ 5277 h 10076"/>
                <a:gd name="connsiteX27" fmla="*/ 1020 w 9977"/>
                <a:gd name="connsiteY27" fmla="*/ 5769 h 10076"/>
                <a:gd name="connsiteX28" fmla="*/ 1119 w 9977"/>
                <a:gd name="connsiteY28" fmla="*/ 6754 h 10076"/>
                <a:gd name="connsiteX29" fmla="*/ 2146 w 9977"/>
                <a:gd name="connsiteY29" fmla="*/ 6969 h 10076"/>
                <a:gd name="connsiteX30" fmla="*/ 2725 w 9977"/>
                <a:gd name="connsiteY30" fmla="*/ 6908 h 10076"/>
                <a:gd name="connsiteX31" fmla="*/ 2742 w 9977"/>
                <a:gd name="connsiteY31" fmla="*/ 6908 h 10076"/>
                <a:gd name="connsiteX32" fmla="*/ 2758 w 9977"/>
                <a:gd name="connsiteY32" fmla="*/ 6908 h 10076"/>
                <a:gd name="connsiteX33" fmla="*/ 2858 w 9977"/>
                <a:gd name="connsiteY33" fmla="*/ 6892 h 10076"/>
                <a:gd name="connsiteX34" fmla="*/ 3437 w 9977"/>
                <a:gd name="connsiteY34" fmla="*/ 7154 h 10076"/>
                <a:gd name="connsiteX35" fmla="*/ 3652 w 9977"/>
                <a:gd name="connsiteY35" fmla="*/ 7477 h 10076"/>
                <a:gd name="connsiteX36" fmla="*/ 3669 w 9977"/>
                <a:gd name="connsiteY36" fmla="*/ 7492 h 10076"/>
                <a:gd name="connsiteX37" fmla="*/ 5109 w 9977"/>
                <a:gd name="connsiteY37" fmla="*/ 10000 h 10076"/>
                <a:gd name="connsiteX38" fmla="*/ 8458 w 9977"/>
                <a:gd name="connsiteY38" fmla="*/ 9479 h 10076"/>
                <a:gd name="connsiteX39" fmla="*/ 7825 w 9977"/>
                <a:gd name="connsiteY39" fmla="*/ 5215 h 10076"/>
                <a:gd name="connsiteX40" fmla="*/ 7841 w 9977"/>
                <a:gd name="connsiteY40" fmla="*/ 5185 h 10076"/>
                <a:gd name="connsiteX41" fmla="*/ 7858 w 9977"/>
                <a:gd name="connsiteY41" fmla="*/ 5169 h 10076"/>
                <a:gd name="connsiteX42" fmla="*/ 9298 w 9977"/>
                <a:gd name="connsiteY42" fmla="*/ 3415 h 10076"/>
                <a:gd name="connsiteX43" fmla="*/ 9298 w 9977"/>
                <a:gd name="connsiteY43" fmla="*/ 3400 h 10076"/>
                <a:gd name="connsiteX44" fmla="*/ 9977 w 9977"/>
                <a:gd name="connsiteY44" fmla="*/ 1523 h 10076"/>
                <a:gd name="connsiteX45" fmla="*/ 9977 w 9977"/>
                <a:gd name="connsiteY45" fmla="*/ 1308 h 10076"/>
                <a:gd name="connsiteX46" fmla="*/ 9762 w 9977"/>
                <a:gd name="connsiteY46" fmla="*/ 0 h 10076"/>
                <a:gd name="connsiteX47" fmla="*/ 1931 w 9977"/>
                <a:gd name="connsiteY47" fmla="*/ 0 h 10076"/>
                <a:gd name="connsiteX48" fmla="*/ 1831 w 9977"/>
                <a:gd name="connsiteY48" fmla="*/ 169 h 10076"/>
                <a:gd name="connsiteX0-1" fmla="*/ 1835 w 10000"/>
                <a:gd name="connsiteY0-2" fmla="*/ 168 h 9630"/>
                <a:gd name="connsiteX1-3" fmla="*/ 1686 w 10000"/>
                <a:gd name="connsiteY1-4" fmla="*/ 885 h 9630"/>
                <a:gd name="connsiteX2-5" fmla="*/ 1686 w 10000"/>
                <a:gd name="connsiteY2-6" fmla="*/ 901 h 9630"/>
                <a:gd name="connsiteX3-7" fmla="*/ 1686 w 10000"/>
                <a:gd name="connsiteY3-8" fmla="*/ 916 h 9630"/>
                <a:gd name="connsiteX4-9" fmla="*/ 1686 w 10000"/>
                <a:gd name="connsiteY4-10" fmla="*/ 962 h 9630"/>
                <a:gd name="connsiteX5-11" fmla="*/ 1487 w 10000"/>
                <a:gd name="connsiteY5-12" fmla="*/ 1344 h 9630"/>
                <a:gd name="connsiteX6-13" fmla="*/ 1371 w 10000"/>
                <a:gd name="connsiteY6-14" fmla="*/ 1466 h 9630"/>
                <a:gd name="connsiteX7-15" fmla="*/ 972 w 10000"/>
                <a:gd name="connsiteY7-16" fmla="*/ 1741 h 9630"/>
                <a:gd name="connsiteX8-17" fmla="*/ 939 w 10000"/>
                <a:gd name="connsiteY8-18" fmla="*/ 1756 h 9630"/>
                <a:gd name="connsiteX9-19" fmla="*/ 60 w 10000"/>
                <a:gd name="connsiteY9-20" fmla="*/ 2550 h 9630"/>
                <a:gd name="connsiteX10-21" fmla="*/ 60 w 10000"/>
                <a:gd name="connsiteY10-22" fmla="*/ 2580 h 9630"/>
                <a:gd name="connsiteX11-23" fmla="*/ 43 w 10000"/>
                <a:gd name="connsiteY11-24" fmla="*/ 2595 h 9630"/>
                <a:gd name="connsiteX12-25" fmla="*/ 10 w 10000"/>
                <a:gd name="connsiteY12-26" fmla="*/ 2825 h 9630"/>
                <a:gd name="connsiteX13-27" fmla="*/ 192 w 10000"/>
                <a:gd name="connsiteY13-28" fmla="*/ 2992 h 9630"/>
                <a:gd name="connsiteX14-29" fmla="*/ 243 w 10000"/>
                <a:gd name="connsiteY14-30" fmla="*/ 3008 h 9630"/>
                <a:gd name="connsiteX15-31" fmla="*/ 392 w 10000"/>
                <a:gd name="connsiteY15-32" fmla="*/ 3099 h 9630"/>
                <a:gd name="connsiteX16-33" fmla="*/ 541 w 10000"/>
                <a:gd name="connsiteY16-34" fmla="*/ 3207 h 9630"/>
                <a:gd name="connsiteX17-35" fmla="*/ 724 w 10000"/>
                <a:gd name="connsiteY17-36" fmla="*/ 3786 h 9630"/>
                <a:gd name="connsiteX18-37" fmla="*/ 691 w 10000"/>
                <a:gd name="connsiteY18-38" fmla="*/ 4015 h 9630"/>
                <a:gd name="connsiteX19-39" fmla="*/ 640 w 10000"/>
                <a:gd name="connsiteY19-40" fmla="*/ 4214 h 9630"/>
                <a:gd name="connsiteX20-41" fmla="*/ 823 w 10000"/>
                <a:gd name="connsiteY20-42" fmla="*/ 4367 h 9630"/>
                <a:gd name="connsiteX21-43" fmla="*/ 1005 w 10000"/>
                <a:gd name="connsiteY21-44" fmla="*/ 4443 h 9630"/>
                <a:gd name="connsiteX22-45" fmla="*/ 790 w 10000"/>
                <a:gd name="connsiteY22-46" fmla="*/ 4795 h 9630"/>
                <a:gd name="connsiteX23-47" fmla="*/ 790 w 10000"/>
                <a:gd name="connsiteY23-48" fmla="*/ 4840 h 9630"/>
                <a:gd name="connsiteX24-49" fmla="*/ 906 w 10000"/>
                <a:gd name="connsiteY24-50" fmla="*/ 5192 h 9630"/>
                <a:gd name="connsiteX25-51" fmla="*/ 906 w 10000"/>
                <a:gd name="connsiteY25-52" fmla="*/ 5206 h 9630"/>
                <a:gd name="connsiteX26-53" fmla="*/ 906 w 10000"/>
                <a:gd name="connsiteY26-54" fmla="*/ 5237 h 9630"/>
                <a:gd name="connsiteX27-55" fmla="*/ 1022 w 10000"/>
                <a:gd name="connsiteY27-56" fmla="*/ 5725 h 9630"/>
                <a:gd name="connsiteX28-57" fmla="*/ 1122 w 10000"/>
                <a:gd name="connsiteY28-58" fmla="*/ 6703 h 9630"/>
                <a:gd name="connsiteX29-59" fmla="*/ 2151 w 10000"/>
                <a:gd name="connsiteY29-60" fmla="*/ 6916 h 9630"/>
                <a:gd name="connsiteX30-61" fmla="*/ 2731 w 10000"/>
                <a:gd name="connsiteY30-62" fmla="*/ 6856 h 9630"/>
                <a:gd name="connsiteX31-63" fmla="*/ 2748 w 10000"/>
                <a:gd name="connsiteY31-64" fmla="*/ 6856 h 9630"/>
                <a:gd name="connsiteX32-65" fmla="*/ 2764 w 10000"/>
                <a:gd name="connsiteY32-66" fmla="*/ 6856 h 9630"/>
                <a:gd name="connsiteX33-67" fmla="*/ 2865 w 10000"/>
                <a:gd name="connsiteY33-68" fmla="*/ 6840 h 9630"/>
                <a:gd name="connsiteX34-69" fmla="*/ 3445 w 10000"/>
                <a:gd name="connsiteY34-70" fmla="*/ 7100 h 9630"/>
                <a:gd name="connsiteX35-71" fmla="*/ 3660 w 10000"/>
                <a:gd name="connsiteY35-72" fmla="*/ 7421 h 9630"/>
                <a:gd name="connsiteX36-73" fmla="*/ 3677 w 10000"/>
                <a:gd name="connsiteY36-74" fmla="*/ 7435 h 9630"/>
                <a:gd name="connsiteX37-75" fmla="*/ 4406 w 10000"/>
                <a:gd name="connsiteY37-76" fmla="*/ 8873 h 9630"/>
                <a:gd name="connsiteX38-77" fmla="*/ 8477 w 10000"/>
                <a:gd name="connsiteY38-78" fmla="*/ 9408 h 9630"/>
                <a:gd name="connsiteX39-79" fmla="*/ 7843 w 10000"/>
                <a:gd name="connsiteY39-80" fmla="*/ 5176 h 9630"/>
                <a:gd name="connsiteX40-81" fmla="*/ 7859 w 10000"/>
                <a:gd name="connsiteY40-82" fmla="*/ 5146 h 9630"/>
                <a:gd name="connsiteX41-83" fmla="*/ 7876 w 10000"/>
                <a:gd name="connsiteY41-84" fmla="*/ 5130 h 9630"/>
                <a:gd name="connsiteX42-85" fmla="*/ 9319 w 10000"/>
                <a:gd name="connsiteY42-86" fmla="*/ 3389 h 9630"/>
                <a:gd name="connsiteX43-87" fmla="*/ 9319 w 10000"/>
                <a:gd name="connsiteY43-88" fmla="*/ 3374 h 9630"/>
                <a:gd name="connsiteX44-89" fmla="*/ 10000 w 10000"/>
                <a:gd name="connsiteY44-90" fmla="*/ 1512 h 9630"/>
                <a:gd name="connsiteX45-91" fmla="*/ 10000 w 10000"/>
                <a:gd name="connsiteY45-92" fmla="*/ 1298 h 9630"/>
                <a:gd name="connsiteX46-93" fmla="*/ 9785 w 10000"/>
                <a:gd name="connsiteY46-94" fmla="*/ 0 h 9630"/>
                <a:gd name="connsiteX47-95" fmla="*/ 1935 w 10000"/>
                <a:gd name="connsiteY47-96" fmla="*/ 0 h 9630"/>
                <a:gd name="connsiteX48-97" fmla="*/ 1835 w 10000"/>
                <a:gd name="connsiteY48-98" fmla="*/ 168 h 9630"/>
                <a:gd name="connsiteX0-99" fmla="*/ 1835 w 10000"/>
                <a:gd name="connsiteY0-100" fmla="*/ 174 h 9289"/>
                <a:gd name="connsiteX1-101" fmla="*/ 1686 w 10000"/>
                <a:gd name="connsiteY1-102" fmla="*/ 919 h 9289"/>
                <a:gd name="connsiteX2-103" fmla="*/ 1686 w 10000"/>
                <a:gd name="connsiteY2-104" fmla="*/ 936 h 9289"/>
                <a:gd name="connsiteX3-105" fmla="*/ 1686 w 10000"/>
                <a:gd name="connsiteY3-106" fmla="*/ 951 h 9289"/>
                <a:gd name="connsiteX4-107" fmla="*/ 1686 w 10000"/>
                <a:gd name="connsiteY4-108" fmla="*/ 999 h 9289"/>
                <a:gd name="connsiteX5-109" fmla="*/ 1487 w 10000"/>
                <a:gd name="connsiteY5-110" fmla="*/ 1396 h 9289"/>
                <a:gd name="connsiteX6-111" fmla="*/ 1371 w 10000"/>
                <a:gd name="connsiteY6-112" fmla="*/ 1522 h 9289"/>
                <a:gd name="connsiteX7-113" fmla="*/ 972 w 10000"/>
                <a:gd name="connsiteY7-114" fmla="*/ 1808 h 9289"/>
                <a:gd name="connsiteX8-115" fmla="*/ 939 w 10000"/>
                <a:gd name="connsiteY8-116" fmla="*/ 1823 h 9289"/>
                <a:gd name="connsiteX9-117" fmla="*/ 60 w 10000"/>
                <a:gd name="connsiteY9-118" fmla="*/ 2648 h 9289"/>
                <a:gd name="connsiteX10-119" fmla="*/ 60 w 10000"/>
                <a:gd name="connsiteY10-120" fmla="*/ 2679 h 9289"/>
                <a:gd name="connsiteX11-121" fmla="*/ 43 w 10000"/>
                <a:gd name="connsiteY11-122" fmla="*/ 2695 h 9289"/>
                <a:gd name="connsiteX12-123" fmla="*/ 10 w 10000"/>
                <a:gd name="connsiteY12-124" fmla="*/ 2934 h 9289"/>
                <a:gd name="connsiteX13-125" fmla="*/ 192 w 10000"/>
                <a:gd name="connsiteY13-126" fmla="*/ 3107 h 9289"/>
                <a:gd name="connsiteX14-127" fmla="*/ 243 w 10000"/>
                <a:gd name="connsiteY14-128" fmla="*/ 3124 h 9289"/>
                <a:gd name="connsiteX15-129" fmla="*/ 392 w 10000"/>
                <a:gd name="connsiteY15-130" fmla="*/ 3218 h 9289"/>
                <a:gd name="connsiteX16-131" fmla="*/ 541 w 10000"/>
                <a:gd name="connsiteY16-132" fmla="*/ 3330 h 9289"/>
                <a:gd name="connsiteX17-133" fmla="*/ 724 w 10000"/>
                <a:gd name="connsiteY17-134" fmla="*/ 3931 h 9289"/>
                <a:gd name="connsiteX18-135" fmla="*/ 691 w 10000"/>
                <a:gd name="connsiteY18-136" fmla="*/ 4169 h 9289"/>
                <a:gd name="connsiteX19-137" fmla="*/ 640 w 10000"/>
                <a:gd name="connsiteY19-138" fmla="*/ 4376 h 9289"/>
                <a:gd name="connsiteX20-139" fmla="*/ 823 w 10000"/>
                <a:gd name="connsiteY20-140" fmla="*/ 4535 h 9289"/>
                <a:gd name="connsiteX21-141" fmla="*/ 1005 w 10000"/>
                <a:gd name="connsiteY21-142" fmla="*/ 4614 h 9289"/>
                <a:gd name="connsiteX22-143" fmla="*/ 790 w 10000"/>
                <a:gd name="connsiteY22-144" fmla="*/ 4979 h 9289"/>
                <a:gd name="connsiteX23-145" fmla="*/ 790 w 10000"/>
                <a:gd name="connsiteY23-146" fmla="*/ 5026 h 9289"/>
                <a:gd name="connsiteX24-147" fmla="*/ 906 w 10000"/>
                <a:gd name="connsiteY24-148" fmla="*/ 5391 h 9289"/>
                <a:gd name="connsiteX25-149" fmla="*/ 906 w 10000"/>
                <a:gd name="connsiteY25-150" fmla="*/ 5406 h 9289"/>
                <a:gd name="connsiteX26-151" fmla="*/ 906 w 10000"/>
                <a:gd name="connsiteY26-152" fmla="*/ 5438 h 9289"/>
                <a:gd name="connsiteX27-153" fmla="*/ 1022 w 10000"/>
                <a:gd name="connsiteY27-154" fmla="*/ 5945 h 9289"/>
                <a:gd name="connsiteX28-155" fmla="*/ 1122 w 10000"/>
                <a:gd name="connsiteY28-156" fmla="*/ 6961 h 9289"/>
                <a:gd name="connsiteX29-157" fmla="*/ 2151 w 10000"/>
                <a:gd name="connsiteY29-158" fmla="*/ 7182 h 9289"/>
                <a:gd name="connsiteX30-159" fmla="*/ 2731 w 10000"/>
                <a:gd name="connsiteY30-160" fmla="*/ 7119 h 9289"/>
                <a:gd name="connsiteX31-161" fmla="*/ 2748 w 10000"/>
                <a:gd name="connsiteY31-162" fmla="*/ 7119 h 9289"/>
                <a:gd name="connsiteX32-163" fmla="*/ 2764 w 10000"/>
                <a:gd name="connsiteY32-164" fmla="*/ 7119 h 9289"/>
                <a:gd name="connsiteX33-165" fmla="*/ 2865 w 10000"/>
                <a:gd name="connsiteY33-166" fmla="*/ 7103 h 9289"/>
                <a:gd name="connsiteX34-167" fmla="*/ 3445 w 10000"/>
                <a:gd name="connsiteY34-168" fmla="*/ 7373 h 9289"/>
                <a:gd name="connsiteX35-169" fmla="*/ 3660 w 10000"/>
                <a:gd name="connsiteY35-170" fmla="*/ 7706 h 9289"/>
                <a:gd name="connsiteX36-171" fmla="*/ 3677 w 10000"/>
                <a:gd name="connsiteY36-172" fmla="*/ 7721 h 9289"/>
                <a:gd name="connsiteX37-173" fmla="*/ 4406 w 10000"/>
                <a:gd name="connsiteY37-174" fmla="*/ 9214 h 9289"/>
                <a:gd name="connsiteX38-175" fmla="*/ 7905 w 10000"/>
                <a:gd name="connsiteY38-176" fmla="*/ 8677 h 9289"/>
                <a:gd name="connsiteX39-177" fmla="*/ 7843 w 10000"/>
                <a:gd name="connsiteY39-178" fmla="*/ 5375 h 9289"/>
                <a:gd name="connsiteX40-179" fmla="*/ 7859 w 10000"/>
                <a:gd name="connsiteY40-180" fmla="*/ 5344 h 9289"/>
                <a:gd name="connsiteX41-181" fmla="*/ 7876 w 10000"/>
                <a:gd name="connsiteY41-182" fmla="*/ 5327 h 9289"/>
                <a:gd name="connsiteX42-183" fmla="*/ 9319 w 10000"/>
                <a:gd name="connsiteY42-184" fmla="*/ 3519 h 9289"/>
                <a:gd name="connsiteX43-185" fmla="*/ 9319 w 10000"/>
                <a:gd name="connsiteY43-186" fmla="*/ 3504 h 9289"/>
                <a:gd name="connsiteX44-187" fmla="*/ 10000 w 10000"/>
                <a:gd name="connsiteY44-188" fmla="*/ 1570 h 9289"/>
                <a:gd name="connsiteX45-189" fmla="*/ 10000 w 10000"/>
                <a:gd name="connsiteY45-190" fmla="*/ 1348 h 9289"/>
                <a:gd name="connsiteX46-191" fmla="*/ 9785 w 10000"/>
                <a:gd name="connsiteY46-192" fmla="*/ 0 h 9289"/>
                <a:gd name="connsiteX47-193" fmla="*/ 1935 w 10000"/>
                <a:gd name="connsiteY47-194" fmla="*/ 0 h 9289"/>
                <a:gd name="connsiteX48-195" fmla="*/ 1835 w 10000"/>
                <a:gd name="connsiteY48-196" fmla="*/ 174 h 9289"/>
                <a:gd name="connsiteX0-197" fmla="*/ 1835 w 10000"/>
                <a:gd name="connsiteY0-198" fmla="*/ 187 h 10023"/>
                <a:gd name="connsiteX1-199" fmla="*/ 1686 w 10000"/>
                <a:gd name="connsiteY1-200" fmla="*/ 989 h 10023"/>
                <a:gd name="connsiteX2-201" fmla="*/ 1686 w 10000"/>
                <a:gd name="connsiteY2-202" fmla="*/ 1008 h 10023"/>
                <a:gd name="connsiteX3-203" fmla="*/ 1686 w 10000"/>
                <a:gd name="connsiteY3-204" fmla="*/ 1024 h 10023"/>
                <a:gd name="connsiteX4-205" fmla="*/ 1686 w 10000"/>
                <a:gd name="connsiteY4-206" fmla="*/ 1075 h 10023"/>
                <a:gd name="connsiteX5-207" fmla="*/ 1487 w 10000"/>
                <a:gd name="connsiteY5-208" fmla="*/ 1503 h 10023"/>
                <a:gd name="connsiteX6-209" fmla="*/ 1371 w 10000"/>
                <a:gd name="connsiteY6-210" fmla="*/ 1638 h 10023"/>
                <a:gd name="connsiteX7-211" fmla="*/ 972 w 10000"/>
                <a:gd name="connsiteY7-212" fmla="*/ 1946 h 10023"/>
                <a:gd name="connsiteX8-213" fmla="*/ 939 w 10000"/>
                <a:gd name="connsiteY8-214" fmla="*/ 1963 h 10023"/>
                <a:gd name="connsiteX9-215" fmla="*/ 60 w 10000"/>
                <a:gd name="connsiteY9-216" fmla="*/ 2851 h 10023"/>
                <a:gd name="connsiteX10-217" fmla="*/ 60 w 10000"/>
                <a:gd name="connsiteY10-218" fmla="*/ 2884 h 10023"/>
                <a:gd name="connsiteX11-219" fmla="*/ 43 w 10000"/>
                <a:gd name="connsiteY11-220" fmla="*/ 2901 h 10023"/>
                <a:gd name="connsiteX12-221" fmla="*/ 10 w 10000"/>
                <a:gd name="connsiteY12-222" fmla="*/ 3159 h 10023"/>
                <a:gd name="connsiteX13-223" fmla="*/ 192 w 10000"/>
                <a:gd name="connsiteY13-224" fmla="*/ 3345 h 10023"/>
                <a:gd name="connsiteX14-225" fmla="*/ 243 w 10000"/>
                <a:gd name="connsiteY14-226" fmla="*/ 3363 h 10023"/>
                <a:gd name="connsiteX15-227" fmla="*/ 392 w 10000"/>
                <a:gd name="connsiteY15-228" fmla="*/ 3464 h 10023"/>
                <a:gd name="connsiteX16-229" fmla="*/ 541 w 10000"/>
                <a:gd name="connsiteY16-230" fmla="*/ 3585 h 10023"/>
                <a:gd name="connsiteX17-231" fmla="*/ 724 w 10000"/>
                <a:gd name="connsiteY17-232" fmla="*/ 4232 h 10023"/>
                <a:gd name="connsiteX18-233" fmla="*/ 691 w 10000"/>
                <a:gd name="connsiteY18-234" fmla="*/ 4488 h 10023"/>
                <a:gd name="connsiteX19-235" fmla="*/ 640 w 10000"/>
                <a:gd name="connsiteY19-236" fmla="*/ 4711 h 10023"/>
                <a:gd name="connsiteX20-237" fmla="*/ 823 w 10000"/>
                <a:gd name="connsiteY20-238" fmla="*/ 4882 h 10023"/>
                <a:gd name="connsiteX21-239" fmla="*/ 1005 w 10000"/>
                <a:gd name="connsiteY21-240" fmla="*/ 4967 h 10023"/>
                <a:gd name="connsiteX22-241" fmla="*/ 790 w 10000"/>
                <a:gd name="connsiteY22-242" fmla="*/ 5360 h 10023"/>
                <a:gd name="connsiteX23-243" fmla="*/ 790 w 10000"/>
                <a:gd name="connsiteY23-244" fmla="*/ 5411 h 10023"/>
                <a:gd name="connsiteX24-245" fmla="*/ 906 w 10000"/>
                <a:gd name="connsiteY24-246" fmla="*/ 5804 h 10023"/>
                <a:gd name="connsiteX25-247" fmla="*/ 906 w 10000"/>
                <a:gd name="connsiteY25-248" fmla="*/ 5820 h 10023"/>
                <a:gd name="connsiteX26-249" fmla="*/ 906 w 10000"/>
                <a:gd name="connsiteY26-250" fmla="*/ 5854 h 10023"/>
                <a:gd name="connsiteX27-251" fmla="*/ 1022 w 10000"/>
                <a:gd name="connsiteY27-252" fmla="*/ 6400 h 10023"/>
                <a:gd name="connsiteX28-253" fmla="*/ 1122 w 10000"/>
                <a:gd name="connsiteY28-254" fmla="*/ 7494 h 10023"/>
                <a:gd name="connsiteX29-255" fmla="*/ 2151 w 10000"/>
                <a:gd name="connsiteY29-256" fmla="*/ 7732 h 10023"/>
                <a:gd name="connsiteX30-257" fmla="*/ 2731 w 10000"/>
                <a:gd name="connsiteY30-258" fmla="*/ 7664 h 10023"/>
                <a:gd name="connsiteX31-259" fmla="*/ 2748 w 10000"/>
                <a:gd name="connsiteY31-260" fmla="*/ 7664 h 10023"/>
                <a:gd name="connsiteX32-261" fmla="*/ 2764 w 10000"/>
                <a:gd name="connsiteY32-262" fmla="*/ 7664 h 10023"/>
                <a:gd name="connsiteX33-263" fmla="*/ 2865 w 10000"/>
                <a:gd name="connsiteY33-264" fmla="*/ 7647 h 10023"/>
                <a:gd name="connsiteX34-265" fmla="*/ 3445 w 10000"/>
                <a:gd name="connsiteY34-266" fmla="*/ 7937 h 10023"/>
                <a:gd name="connsiteX35-267" fmla="*/ 3660 w 10000"/>
                <a:gd name="connsiteY35-268" fmla="*/ 8296 h 10023"/>
                <a:gd name="connsiteX36-269" fmla="*/ 3677 w 10000"/>
                <a:gd name="connsiteY36-270" fmla="*/ 8312 h 10023"/>
                <a:gd name="connsiteX37-271" fmla="*/ 4406 w 10000"/>
                <a:gd name="connsiteY37-272" fmla="*/ 9919 h 10023"/>
                <a:gd name="connsiteX38-273" fmla="*/ 7548 w 10000"/>
                <a:gd name="connsiteY38-274" fmla="*/ 9414 h 10023"/>
                <a:gd name="connsiteX39-275" fmla="*/ 7843 w 10000"/>
                <a:gd name="connsiteY39-276" fmla="*/ 5786 h 10023"/>
                <a:gd name="connsiteX40-277" fmla="*/ 7859 w 10000"/>
                <a:gd name="connsiteY40-278" fmla="*/ 5753 h 10023"/>
                <a:gd name="connsiteX41-279" fmla="*/ 7876 w 10000"/>
                <a:gd name="connsiteY41-280" fmla="*/ 5735 h 10023"/>
                <a:gd name="connsiteX42-281" fmla="*/ 9319 w 10000"/>
                <a:gd name="connsiteY42-282" fmla="*/ 3788 h 10023"/>
                <a:gd name="connsiteX43-283" fmla="*/ 9319 w 10000"/>
                <a:gd name="connsiteY43-284" fmla="*/ 3772 h 10023"/>
                <a:gd name="connsiteX44-285" fmla="*/ 10000 w 10000"/>
                <a:gd name="connsiteY44-286" fmla="*/ 1690 h 10023"/>
                <a:gd name="connsiteX45-287" fmla="*/ 10000 w 10000"/>
                <a:gd name="connsiteY45-288" fmla="*/ 1451 h 10023"/>
                <a:gd name="connsiteX46-289" fmla="*/ 9785 w 10000"/>
                <a:gd name="connsiteY46-290" fmla="*/ 0 h 10023"/>
                <a:gd name="connsiteX47-291" fmla="*/ 1935 w 10000"/>
                <a:gd name="connsiteY47-292" fmla="*/ 0 h 10023"/>
                <a:gd name="connsiteX48-293" fmla="*/ 1835 w 10000"/>
                <a:gd name="connsiteY48-294" fmla="*/ 187 h 10023"/>
                <a:gd name="connsiteX0-295" fmla="*/ 1835 w 10000"/>
                <a:gd name="connsiteY0-296" fmla="*/ 187 h 10023"/>
                <a:gd name="connsiteX1-297" fmla="*/ 1686 w 10000"/>
                <a:gd name="connsiteY1-298" fmla="*/ 989 h 10023"/>
                <a:gd name="connsiteX2-299" fmla="*/ 1686 w 10000"/>
                <a:gd name="connsiteY2-300" fmla="*/ 1008 h 10023"/>
                <a:gd name="connsiteX3-301" fmla="*/ 1686 w 10000"/>
                <a:gd name="connsiteY3-302" fmla="*/ 1024 h 10023"/>
                <a:gd name="connsiteX4-303" fmla="*/ 1686 w 10000"/>
                <a:gd name="connsiteY4-304" fmla="*/ 1075 h 10023"/>
                <a:gd name="connsiteX5-305" fmla="*/ 1487 w 10000"/>
                <a:gd name="connsiteY5-306" fmla="*/ 1503 h 10023"/>
                <a:gd name="connsiteX6-307" fmla="*/ 1371 w 10000"/>
                <a:gd name="connsiteY6-308" fmla="*/ 1638 h 10023"/>
                <a:gd name="connsiteX7-309" fmla="*/ 972 w 10000"/>
                <a:gd name="connsiteY7-310" fmla="*/ 1946 h 10023"/>
                <a:gd name="connsiteX8-311" fmla="*/ 939 w 10000"/>
                <a:gd name="connsiteY8-312" fmla="*/ 1963 h 10023"/>
                <a:gd name="connsiteX9-313" fmla="*/ 60 w 10000"/>
                <a:gd name="connsiteY9-314" fmla="*/ 2851 h 10023"/>
                <a:gd name="connsiteX10-315" fmla="*/ 60 w 10000"/>
                <a:gd name="connsiteY10-316" fmla="*/ 2884 h 10023"/>
                <a:gd name="connsiteX11-317" fmla="*/ 43 w 10000"/>
                <a:gd name="connsiteY11-318" fmla="*/ 2901 h 10023"/>
                <a:gd name="connsiteX12-319" fmla="*/ 10 w 10000"/>
                <a:gd name="connsiteY12-320" fmla="*/ 3159 h 10023"/>
                <a:gd name="connsiteX13-321" fmla="*/ 192 w 10000"/>
                <a:gd name="connsiteY13-322" fmla="*/ 3345 h 10023"/>
                <a:gd name="connsiteX14-323" fmla="*/ 243 w 10000"/>
                <a:gd name="connsiteY14-324" fmla="*/ 3363 h 10023"/>
                <a:gd name="connsiteX15-325" fmla="*/ 392 w 10000"/>
                <a:gd name="connsiteY15-326" fmla="*/ 3464 h 10023"/>
                <a:gd name="connsiteX16-327" fmla="*/ 541 w 10000"/>
                <a:gd name="connsiteY16-328" fmla="*/ 3585 h 10023"/>
                <a:gd name="connsiteX17-329" fmla="*/ 724 w 10000"/>
                <a:gd name="connsiteY17-330" fmla="*/ 4232 h 10023"/>
                <a:gd name="connsiteX18-331" fmla="*/ 691 w 10000"/>
                <a:gd name="connsiteY18-332" fmla="*/ 4488 h 10023"/>
                <a:gd name="connsiteX19-333" fmla="*/ 640 w 10000"/>
                <a:gd name="connsiteY19-334" fmla="*/ 4711 h 10023"/>
                <a:gd name="connsiteX20-335" fmla="*/ 823 w 10000"/>
                <a:gd name="connsiteY20-336" fmla="*/ 4882 h 10023"/>
                <a:gd name="connsiteX21-337" fmla="*/ 1005 w 10000"/>
                <a:gd name="connsiteY21-338" fmla="*/ 4967 h 10023"/>
                <a:gd name="connsiteX22-339" fmla="*/ 790 w 10000"/>
                <a:gd name="connsiteY22-340" fmla="*/ 5360 h 10023"/>
                <a:gd name="connsiteX23-341" fmla="*/ 790 w 10000"/>
                <a:gd name="connsiteY23-342" fmla="*/ 5411 h 10023"/>
                <a:gd name="connsiteX24-343" fmla="*/ 906 w 10000"/>
                <a:gd name="connsiteY24-344" fmla="*/ 5804 h 10023"/>
                <a:gd name="connsiteX25-345" fmla="*/ 906 w 10000"/>
                <a:gd name="connsiteY25-346" fmla="*/ 5820 h 10023"/>
                <a:gd name="connsiteX26-347" fmla="*/ 906 w 10000"/>
                <a:gd name="connsiteY26-348" fmla="*/ 5854 h 10023"/>
                <a:gd name="connsiteX27-349" fmla="*/ 1022 w 10000"/>
                <a:gd name="connsiteY27-350" fmla="*/ 6400 h 10023"/>
                <a:gd name="connsiteX28-351" fmla="*/ 1122 w 10000"/>
                <a:gd name="connsiteY28-352" fmla="*/ 7494 h 10023"/>
                <a:gd name="connsiteX29-353" fmla="*/ 2151 w 10000"/>
                <a:gd name="connsiteY29-354" fmla="*/ 7732 h 10023"/>
                <a:gd name="connsiteX30-355" fmla="*/ 2731 w 10000"/>
                <a:gd name="connsiteY30-356" fmla="*/ 7664 h 10023"/>
                <a:gd name="connsiteX31-357" fmla="*/ 2748 w 10000"/>
                <a:gd name="connsiteY31-358" fmla="*/ 7664 h 10023"/>
                <a:gd name="connsiteX32-359" fmla="*/ 2764 w 10000"/>
                <a:gd name="connsiteY32-360" fmla="*/ 7664 h 10023"/>
                <a:gd name="connsiteX33-361" fmla="*/ 2865 w 10000"/>
                <a:gd name="connsiteY33-362" fmla="*/ 7647 h 10023"/>
                <a:gd name="connsiteX34-363" fmla="*/ 3445 w 10000"/>
                <a:gd name="connsiteY34-364" fmla="*/ 7937 h 10023"/>
                <a:gd name="connsiteX35-365" fmla="*/ 3660 w 10000"/>
                <a:gd name="connsiteY35-366" fmla="*/ 8296 h 10023"/>
                <a:gd name="connsiteX36-367" fmla="*/ 3677 w 10000"/>
                <a:gd name="connsiteY36-368" fmla="*/ 8312 h 10023"/>
                <a:gd name="connsiteX37-369" fmla="*/ 4406 w 10000"/>
                <a:gd name="connsiteY37-370" fmla="*/ 9919 h 10023"/>
                <a:gd name="connsiteX38-371" fmla="*/ 7548 w 10000"/>
                <a:gd name="connsiteY38-372" fmla="*/ 9414 h 10023"/>
                <a:gd name="connsiteX39-373" fmla="*/ 7843 w 10000"/>
                <a:gd name="connsiteY39-374" fmla="*/ 5786 h 10023"/>
                <a:gd name="connsiteX40-375" fmla="*/ 7859 w 10000"/>
                <a:gd name="connsiteY40-376" fmla="*/ 5753 h 10023"/>
                <a:gd name="connsiteX41-377" fmla="*/ 7947 w 10000"/>
                <a:gd name="connsiteY41-378" fmla="*/ 6029 h 10023"/>
                <a:gd name="connsiteX42-379" fmla="*/ 9319 w 10000"/>
                <a:gd name="connsiteY42-380" fmla="*/ 3788 h 10023"/>
                <a:gd name="connsiteX43-381" fmla="*/ 9319 w 10000"/>
                <a:gd name="connsiteY43-382" fmla="*/ 3772 h 10023"/>
                <a:gd name="connsiteX44-383" fmla="*/ 10000 w 10000"/>
                <a:gd name="connsiteY44-384" fmla="*/ 1690 h 10023"/>
                <a:gd name="connsiteX45-385" fmla="*/ 10000 w 10000"/>
                <a:gd name="connsiteY45-386" fmla="*/ 1451 h 10023"/>
                <a:gd name="connsiteX46-387" fmla="*/ 9785 w 10000"/>
                <a:gd name="connsiteY46-388" fmla="*/ 0 h 10023"/>
                <a:gd name="connsiteX47-389" fmla="*/ 1935 w 10000"/>
                <a:gd name="connsiteY47-390" fmla="*/ 0 h 10023"/>
                <a:gd name="connsiteX48-391" fmla="*/ 1835 w 10000"/>
                <a:gd name="connsiteY48-392" fmla="*/ 187 h 10023"/>
                <a:gd name="connsiteX0-393" fmla="*/ 1835 w 10000"/>
                <a:gd name="connsiteY0-394" fmla="*/ 187 h 10023"/>
                <a:gd name="connsiteX1-395" fmla="*/ 1686 w 10000"/>
                <a:gd name="connsiteY1-396" fmla="*/ 989 h 10023"/>
                <a:gd name="connsiteX2-397" fmla="*/ 1686 w 10000"/>
                <a:gd name="connsiteY2-398" fmla="*/ 1008 h 10023"/>
                <a:gd name="connsiteX3-399" fmla="*/ 1686 w 10000"/>
                <a:gd name="connsiteY3-400" fmla="*/ 1024 h 10023"/>
                <a:gd name="connsiteX4-401" fmla="*/ 1686 w 10000"/>
                <a:gd name="connsiteY4-402" fmla="*/ 1075 h 10023"/>
                <a:gd name="connsiteX5-403" fmla="*/ 1487 w 10000"/>
                <a:gd name="connsiteY5-404" fmla="*/ 1503 h 10023"/>
                <a:gd name="connsiteX6-405" fmla="*/ 1371 w 10000"/>
                <a:gd name="connsiteY6-406" fmla="*/ 1638 h 10023"/>
                <a:gd name="connsiteX7-407" fmla="*/ 972 w 10000"/>
                <a:gd name="connsiteY7-408" fmla="*/ 1946 h 10023"/>
                <a:gd name="connsiteX8-409" fmla="*/ 939 w 10000"/>
                <a:gd name="connsiteY8-410" fmla="*/ 1963 h 10023"/>
                <a:gd name="connsiteX9-411" fmla="*/ 60 w 10000"/>
                <a:gd name="connsiteY9-412" fmla="*/ 2851 h 10023"/>
                <a:gd name="connsiteX10-413" fmla="*/ 60 w 10000"/>
                <a:gd name="connsiteY10-414" fmla="*/ 2884 h 10023"/>
                <a:gd name="connsiteX11-415" fmla="*/ 43 w 10000"/>
                <a:gd name="connsiteY11-416" fmla="*/ 2901 h 10023"/>
                <a:gd name="connsiteX12-417" fmla="*/ 10 w 10000"/>
                <a:gd name="connsiteY12-418" fmla="*/ 3159 h 10023"/>
                <a:gd name="connsiteX13-419" fmla="*/ 192 w 10000"/>
                <a:gd name="connsiteY13-420" fmla="*/ 3345 h 10023"/>
                <a:gd name="connsiteX14-421" fmla="*/ 243 w 10000"/>
                <a:gd name="connsiteY14-422" fmla="*/ 3363 h 10023"/>
                <a:gd name="connsiteX15-423" fmla="*/ 392 w 10000"/>
                <a:gd name="connsiteY15-424" fmla="*/ 3464 h 10023"/>
                <a:gd name="connsiteX16-425" fmla="*/ 541 w 10000"/>
                <a:gd name="connsiteY16-426" fmla="*/ 3585 h 10023"/>
                <a:gd name="connsiteX17-427" fmla="*/ 724 w 10000"/>
                <a:gd name="connsiteY17-428" fmla="*/ 4232 h 10023"/>
                <a:gd name="connsiteX18-429" fmla="*/ 691 w 10000"/>
                <a:gd name="connsiteY18-430" fmla="*/ 4488 h 10023"/>
                <a:gd name="connsiteX19-431" fmla="*/ 640 w 10000"/>
                <a:gd name="connsiteY19-432" fmla="*/ 4711 h 10023"/>
                <a:gd name="connsiteX20-433" fmla="*/ 823 w 10000"/>
                <a:gd name="connsiteY20-434" fmla="*/ 4882 h 10023"/>
                <a:gd name="connsiteX21-435" fmla="*/ 1005 w 10000"/>
                <a:gd name="connsiteY21-436" fmla="*/ 4967 h 10023"/>
                <a:gd name="connsiteX22-437" fmla="*/ 790 w 10000"/>
                <a:gd name="connsiteY22-438" fmla="*/ 5360 h 10023"/>
                <a:gd name="connsiteX23-439" fmla="*/ 790 w 10000"/>
                <a:gd name="connsiteY23-440" fmla="*/ 5411 h 10023"/>
                <a:gd name="connsiteX24-441" fmla="*/ 906 w 10000"/>
                <a:gd name="connsiteY24-442" fmla="*/ 5804 h 10023"/>
                <a:gd name="connsiteX25-443" fmla="*/ 906 w 10000"/>
                <a:gd name="connsiteY25-444" fmla="*/ 5820 h 10023"/>
                <a:gd name="connsiteX26-445" fmla="*/ 906 w 10000"/>
                <a:gd name="connsiteY26-446" fmla="*/ 5854 h 10023"/>
                <a:gd name="connsiteX27-447" fmla="*/ 1022 w 10000"/>
                <a:gd name="connsiteY27-448" fmla="*/ 6400 h 10023"/>
                <a:gd name="connsiteX28-449" fmla="*/ 1122 w 10000"/>
                <a:gd name="connsiteY28-450" fmla="*/ 7494 h 10023"/>
                <a:gd name="connsiteX29-451" fmla="*/ 2151 w 10000"/>
                <a:gd name="connsiteY29-452" fmla="*/ 7732 h 10023"/>
                <a:gd name="connsiteX30-453" fmla="*/ 2731 w 10000"/>
                <a:gd name="connsiteY30-454" fmla="*/ 7664 h 10023"/>
                <a:gd name="connsiteX31-455" fmla="*/ 2748 w 10000"/>
                <a:gd name="connsiteY31-456" fmla="*/ 7664 h 10023"/>
                <a:gd name="connsiteX32-457" fmla="*/ 2764 w 10000"/>
                <a:gd name="connsiteY32-458" fmla="*/ 7664 h 10023"/>
                <a:gd name="connsiteX33-459" fmla="*/ 2865 w 10000"/>
                <a:gd name="connsiteY33-460" fmla="*/ 7647 h 10023"/>
                <a:gd name="connsiteX34-461" fmla="*/ 3445 w 10000"/>
                <a:gd name="connsiteY34-462" fmla="*/ 7937 h 10023"/>
                <a:gd name="connsiteX35-463" fmla="*/ 3660 w 10000"/>
                <a:gd name="connsiteY35-464" fmla="*/ 8296 h 10023"/>
                <a:gd name="connsiteX36-465" fmla="*/ 3677 w 10000"/>
                <a:gd name="connsiteY36-466" fmla="*/ 8312 h 10023"/>
                <a:gd name="connsiteX37-467" fmla="*/ 4406 w 10000"/>
                <a:gd name="connsiteY37-468" fmla="*/ 9919 h 10023"/>
                <a:gd name="connsiteX38-469" fmla="*/ 7548 w 10000"/>
                <a:gd name="connsiteY38-470" fmla="*/ 9414 h 10023"/>
                <a:gd name="connsiteX39-471" fmla="*/ 7843 w 10000"/>
                <a:gd name="connsiteY39-472" fmla="*/ 5786 h 10023"/>
                <a:gd name="connsiteX40-473" fmla="*/ 7859 w 10000"/>
                <a:gd name="connsiteY40-474" fmla="*/ 5753 h 10023"/>
                <a:gd name="connsiteX41-475" fmla="*/ 9319 w 10000"/>
                <a:gd name="connsiteY41-476" fmla="*/ 3788 h 10023"/>
                <a:gd name="connsiteX42-477" fmla="*/ 9319 w 10000"/>
                <a:gd name="connsiteY42-478" fmla="*/ 3772 h 10023"/>
                <a:gd name="connsiteX43-479" fmla="*/ 10000 w 10000"/>
                <a:gd name="connsiteY43-480" fmla="*/ 1690 h 10023"/>
                <a:gd name="connsiteX44-481" fmla="*/ 10000 w 10000"/>
                <a:gd name="connsiteY44-482" fmla="*/ 1451 h 10023"/>
                <a:gd name="connsiteX45-483" fmla="*/ 9785 w 10000"/>
                <a:gd name="connsiteY45-484" fmla="*/ 0 h 10023"/>
                <a:gd name="connsiteX46-485" fmla="*/ 1935 w 10000"/>
                <a:gd name="connsiteY46-486" fmla="*/ 0 h 10023"/>
                <a:gd name="connsiteX47-487" fmla="*/ 1835 w 10000"/>
                <a:gd name="connsiteY47-488" fmla="*/ 187 h 10023"/>
                <a:gd name="connsiteX0-489" fmla="*/ 1835 w 10000"/>
                <a:gd name="connsiteY0-490" fmla="*/ 187 h 10023"/>
                <a:gd name="connsiteX1-491" fmla="*/ 1686 w 10000"/>
                <a:gd name="connsiteY1-492" fmla="*/ 989 h 10023"/>
                <a:gd name="connsiteX2-493" fmla="*/ 1686 w 10000"/>
                <a:gd name="connsiteY2-494" fmla="*/ 1008 h 10023"/>
                <a:gd name="connsiteX3-495" fmla="*/ 1686 w 10000"/>
                <a:gd name="connsiteY3-496" fmla="*/ 1024 h 10023"/>
                <a:gd name="connsiteX4-497" fmla="*/ 1686 w 10000"/>
                <a:gd name="connsiteY4-498" fmla="*/ 1075 h 10023"/>
                <a:gd name="connsiteX5-499" fmla="*/ 1487 w 10000"/>
                <a:gd name="connsiteY5-500" fmla="*/ 1503 h 10023"/>
                <a:gd name="connsiteX6-501" fmla="*/ 1371 w 10000"/>
                <a:gd name="connsiteY6-502" fmla="*/ 1638 h 10023"/>
                <a:gd name="connsiteX7-503" fmla="*/ 972 w 10000"/>
                <a:gd name="connsiteY7-504" fmla="*/ 1946 h 10023"/>
                <a:gd name="connsiteX8-505" fmla="*/ 939 w 10000"/>
                <a:gd name="connsiteY8-506" fmla="*/ 1963 h 10023"/>
                <a:gd name="connsiteX9-507" fmla="*/ 60 w 10000"/>
                <a:gd name="connsiteY9-508" fmla="*/ 2851 h 10023"/>
                <a:gd name="connsiteX10-509" fmla="*/ 60 w 10000"/>
                <a:gd name="connsiteY10-510" fmla="*/ 2884 h 10023"/>
                <a:gd name="connsiteX11-511" fmla="*/ 43 w 10000"/>
                <a:gd name="connsiteY11-512" fmla="*/ 2901 h 10023"/>
                <a:gd name="connsiteX12-513" fmla="*/ 10 w 10000"/>
                <a:gd name="connsiteY12-514" fmla="*/ 3159 h 10023"/>
                <a:gd name="connsiteX13-515" fmla="*/ 192 w 10000"/>
                <a:gd name="connsiteY13-516" fmla="*/ 3345 h 10023"/>
                <a:gd name="connsiteX14-517" fmla="*/ 243 w 10000"/>
                <a:gd name="connsiteY14-518" fmla="*/ 3363 h 10023"/>
                <a:gd name="connsiteX15-519" fmla="*/ 392 w 10000"/>
                <a:gd name="connsiteY15-520" fmla="*/ 3464 h 10023"/>
                <a:gd name="connsiteX16-521" fmla="*/ 541 w 10000"/>
                <a:gd name="connsiteY16-522" fmla="*/ 3585 h 10023"/>
                <a:gd name="connsiteX17-523" fmla="*/ 724 w 10000"/>
                <a:gd name="connsiteY17-524" fmla="*/ 4232 h 10023"/>
                <a:gd name="connsiteX18-525" fmla="*/ 691 w 10000"/>
                <a:gd name="connsiteY18-526" fmla="*/ 4488 h 10023"/>
                <a:gd name="connsiteX19-527" fmla="*/ 640 w 10000"/>
                <a:gd name="connsiteY19-528" fmla="*/ 4711 h 10023"/>
                <a:gd name="connsiteX20-529" fmla="*/ 823 w 10000"/>
                <a:gd name="connsiteY20-530" fmla="*/ 4882 h 10023"/>
                <a:gd name="connsiteX21-531" fmla="*/ 1005 w 10000"/>
                <a:gd name="connsiteY21-532" fmla="*/ 4967 h 10023"/>
                <a:gd name="connsiteX22-533" fmla="*/ 790 w 10000"/>
                <a:gd name="connsiteY22-534" fmla="*/ 5360 h 10023"/>
                <a:gd name="connsiteX23-535" fmla="*/ 790 w 10000"/>
                <a:gd name="connsiteY23-536" fmla="*/ 5411 h 10023"/>
                <a:gd name="connsiteX24-537" fmla="*/ 906 w 10000"/>
                <a:gd name="connsiteY24-538" fmla="*/ 5804 h 10023"/>
                <a:gd name="connsiteX25-539" fmla="*/ 906 w 10000"/>
                <a:gd name="connsiteY25-540" fmla="*/ 5820 h 10023"/>
                <a:gd name="connsiteX26-541" fmla="*/ 906 w 10000"/>
                <a:gd name="connsiteY26-542" fmla="*/ 5854 h 10023"/>
                <a:gd name="connsiteX27-543" fmla="*/ 1022 w 10000"/>
                <a:gd name="connsiteY27-544" fmla="*/ 6400 h 10023"/>
                <a:gd name="connsiteX28-545" fmla="*/ 1122 w 10000"/>
                <a:gd name="connsiteY28-546" fmla="*/ 7494 h 10023"/>
                <a:gd name="connsiteX29-547" fmla="*/ 2151 w 10000"/>
                <a:gd name="connsiteY29-548" fmla="*/ 7732 h 10023"/>
                <a:gd name="connsiteX30-549" fmla="*/ 2731 w 10000"/>
                <a:gd name="connsiteY30-550" fmla="*/ 7664 h 10023"/>
                <a:gd name="connsiteX31-551" fmla="*/ 2748 w 10000"/>
                <a:gd name="connsiteY31-552" fmla="*/ 7664 h 10023"/>
                <a:gd name="connsiteX32-553" fmla="*/ 2764 w 10000"/>
                <a:gd name="connsiteY32-554" fmla="*/ 7664 h 10023"/>
                <a:gd name="connsiteX33-555" fmla="*/ 2865 w 10000"/>
                <a:gd name="connsiteY33-556" fmla="*/ 7647 h 10023"/>
                <a:gd name="connsiteX34-557" fmla="*/ 3445 w 10000"/>
                <a:gd name="connsiteY34-558" fmla="*/ 7937 h 10023"/>
                <a:gd name="connsiteX35-559" fmla="*/ 3660 w 10000"/>
                <a:gd name="connsiteY35-560" fmla="*/ 8296 h 10023"/>
                <a:gd name="connsiteX36-561" fmla="*/ 3677 w 10000"/>
                <a:gd name="connsiteY36-562" fmla="*/ 8312 h 10023"/>
                <a:gd name="connsiteX37-563" fmla="*/ 4406 w 10000"/>
                <a:gd name="connsiteY37-564" fmla="*/ 9919 h 10023"/>
                <a:gd name="connsiteX38-565" fmla="*/ 7548 w 10000"/>
                <a:gd name="connsiteY38-566" fmla="*/ 9414 h 10023"/>
                <a:gd name="connsiteX39-567" fmla="*/ 7843 w 10000"/>
                <a:gd name="connsiteY39-568" fmla="*/ 5786 h 10023"/>
                <a:gd name="connsiteX40-569" fmla="*/ 7910 w 10000"/>
                <a:gd name="connsiteY40-570" fmla="*/ 6094 h 10023"/>
                <a:gd name="connsiteX41-571" fmla="*/ 9319 w 10000"/>
                <a:gd name="connsiteY41-572" fmla="*/ 3788 h 10023"/>
                <a:gd name="connsiteX42-573" fmla="*/ 9319 w 10000"/>
                <a:gd name="connsiteY42-574" fmla="*/ 3772 h 10023"/>
                <a:gd name="connsiteX43-575" fmla="*/ 10000 w 10000"/>
                <a:gd name="connsiteY43-576" fmla="*/ 1690 h 10023"/>
                <a:gd name="connsiteX44-577" fmla="*/ 10000 w 10000"/>
                <a:gd name="connsiteY44-578" fmla="*/ 1451 h 10023"/>
                <a:gd name="connsiteX45-579" fmla="*/ 9785 w 10000"/>
                <a:gd name="connsiteY45-580" fmla="*/ 0 h 10023"/>
                <a:gd name="connsiteX46-581" fmla="*/ 1935 w 10000"/>
                <a:gd name="connsiteY46-582" fmla="*/ 0 h 10023"/>
                <a:gd name="connsiteX47-583" fmla="*/ 1835 w 10000"/>
                <a:gd name="connsiteY47-584" fmla="*/ 187 h 10023"/>
                <a:gd name="connsiteX0-585" fmla="*/ 1835 w 10000"/>
                <a:gd name="connsiteY0-586" fmla="*/ 187 h 10023"/>
                <a:gd name="connsiteX1-587" fmla="*/ 1686 w 10000"/>
                <a:gd name="connsiteY1-588" fmla="*/ 989 h 10023"/>
                <a:gd name="connsiteX2-589" fmla="*/ 1686 w 10000"/>
                <a:gd name="connsiteY2-590" fmla="*/ 1008 h 10023"/>
                <a:gd name="connsiteX3-591" fmla="*/ 1686 w 10000"/>
                <a:gd name="connsiteY3-592" fmla="*/ 1024 h 10023"/>
                <a:gd name="connsiteX4-593" fmla="*/ 1686 w 10000"/>
                <a:gd name="connsiteY4-594" fmla="*/ 1075 h 10023"/>
                <a:gd name="connsiteX5-595" fmla="*/ 1487 w 10000"/>
                <a:gd name="connsiteY5-596" fmla="*/ 1503 h 10023"/>
                <a:gd name="connsiteX6-597" fmla="*/ 1371 w 10000"/>
                <a:gd name="connsiteY6-598" fmla="*/ 1638 h 10023"/>
                <a:gd name="connsiteX7-599" fmla="*/ 972 w 10000"/>
                <a:gd name="connsiteY7-600" fmla="*/ 1946 h 10023"/>
                <a:gd name="connsiteX8-601" fmla="*/ 939 w 10000"/>
                <a:gd name="connsiteY8-602" fmla="*/ 1963 h 10023"/>
                <a:gd name="connsiteX9-603" fmla="*/ 60 w 10000"/>
                <a:gd name="connsiteY9-604" fmla="*/ 2851 h 10023"/>
                <a:gd name="connsiteX10-605" fmla="*/ 60 w 10000"/>
                <a:gd name="connsiteY10-606" fmla="*/ 2884 h 10023"/>
                <a:gd name="connsiteX11-607" fmla="*/ 43 w 10000"/>
                <a:gd name="connsiteY11-608" fmla="*/ 2901 h 10023"/>
                <a:gd name="connsiteX12-609" fmla="*/ 10 w 10000"/>
                <a:gd name="connsiteY12-610" fmla="*/ 3159 h 10023"/>
                <a:gd name="connsiteX13-611" fmla="*/ 192 w 10000"/>
                <a:gd name="connsiteY13-612" fmla="*/ 3345 h 10023"/>
                <a:gd name="connsiteX14-613" fmla="*/ 243 w 10000"/>
                <a:gd name="connsiteY14-614" fmla="*/ 3363 h 10023"/>
                <a:gd name="connsiteX15-615" fmla="*/ 392 w 10000"/>
                <a:gd name="connsiteY15-616" fmla="*/ 3464 h 10023"/>
                <a:gd name="connsiteX16-617" fmla="*/ 541 w 10000"/>
                <a:gd name="connsiteY16-618" fmla="*/ 3585 h 10023"/>
                <a:gd name="connsiteX17-619" fmla="*/ 724 w 10000"/>
                <a:gd name="connsiteY17-620" fmla="*/ 4232 h 10023"/>
                <a:gd name="connsiteX18-621" fmla="*/ 691 w 10000"/>
                <a:gd name="connsiteY18-622" fmla="*/ 4488 h 10023"/>
                <a:gd name="connsiteX19-623" fmla="*/ 640 w 10000"/>
                <a:gd name="connsiteY19-624" fmla="*/ 4711 h 10023"/>
                <a:gd name="connsiteX20-625" fmla="*/ 823 w 10000"/>
                <a:gd name="connsiteY20-626" fmla="*/ 4882 h 10023"/>
                <a:gd name="connsiteX21-627" fmla="*/ 1005 w 10000"/>
                <a:gd name="connsiteY21-628" fmla="*/ 4967 h 10023"/>
                <a:gd name="connsiteX22-629" fmla="*/ 790 w 10000"/>
                <a:gd name="connsiteY22-630" fmla="*/ 5360 h 10023"/>
                <a:gd name="connsiteX23-631" fmla="*/ 790 w 10000"/>
                <a:gd name="connsiteY23-632" fmla="*/ 5411 h 10023"/>
                <a:gd name="connsiteX24-633" fmla="*/ 906 w 10000"/>
                <a:gd name="connsiteY24-634" fmla="*/ 5804 h 10023"/>
                <a:gd name="connsiteX25-635" fmla="*/ 906 w 10000"/>
                <a:gd name="connsiteY25-636" fmla="*/ 5820 h 10023"/>
                <a:gd name="connsiteX26-637" fmla="*/ 906 w 10000"/>
                <a:gd name="connsiteY26-638" fmla="*/ 5854 h 10023"/>
                <a:gd name="connsiteX27-639" fmla="*/ 1022 w 10000"/>
                <a:gd name="connsiteY27-640" fmla="*/ 6400 h 10023"/>
                <a:gd name="connsiteX28-641" fmla="*/ 1122 w 10000"/>
                <a:gd name="connsiteY28-642" fmla="*/ 7494 h 10023"/>
                <a:gd name="connsiteX29-643" fmla="*/ 2151 w 10000"/>
                <a:gd name="connsiteY29-644" fmla="*/ 7732 h 10023"/>
                <a:gd name="connsiteX30-645" fmla="*/ 2731 w 10000"/>
                <a:gd name="connsiteY30-646" fmla="*/ 7664 h 10023"/>
                <a:gd name="connsiteX31-647" fmla="*/ 2748 w 10000"/>
                <a:gd name="connsiteY31-648" fmla="*/ 7664 h 10023"/>
                <a:gd name="connsiteX32-649" fmla="*/ 2764 w 10000"/>
                <a:gd name="connsiteY32-650" fmla="*/ 7664 h 10023"/>
                <a:gd name="connsiteX33-651" fmla="*/ 2865 w 10000"/>
                <a:gd name="connsiteY33-652" fmla="*/ 7647 h 10023"/>
                <a:gd name="connsiteX34-653" fmla="*/ 3445 w 10000"/>
                <a:gd name="connsiteY34-654" fmla="*/ 7937 h 10023"/>
                <a:gd name="connsiteX35-655" fmla="*/ 3660 w 10000"/>
                <a:gd name="connsiteY35-656" fmla="*/ 8296 h 10023"/>
                <a:gd name="connsiteX36-657" fmla="*/ 3677 w 10000"/>
                <a:gd name="connsiteY36-658" fmla="*/ 8312 h 10023"/>
                <a:gd name="connsiteX37-659" fmla="*/ 4406 w 10000"/>
                <a:gd name="connsiteY37-660" fmla="*/ 9919 h 10023"/>
                <a:gd name="connsiteX38-661" fmla="*/ 7548 w 10000"/>
                <a:gd name="connsiteY38-662" fmla="*/ 9414 h 10023"/>
                <a:gd name="connsiteX39-663" fmla="*/ 7843 w 10000"/>
                <a:gd name="connsiteY39-664" fmla="*/ 5786 h 10023"/>
                <a:gd name="connsiteX40-665" fmla="*/ 9319 w 10000"/>
                <a:gd name="connsiteY40-666" fmla="*/ 3788 h 10023"/>
                <a:gd name="connsiteX41-667" fmla="*/ 9319 w 10000"/>
                <a:gd name="connsiteY41-668" fmla="*/ 3772 h 10023"/>
                <a:gd name="connsiteX42-669" fmla="*/ 10000 w 10000"/>
                <a:gd name="connsiteY42-670" fmla="*/ 1690 h 10023"/>
                <a:gd name="connsiteX43-671" fmla="*/ 10000 w 10000"/>
                <a:gd name="connsiteY43-672" fmla="*/ 1451 h 10023"/>
                <a:gd name="connsiteX44-673" fmla="*/ 9785 w 10000"/>
                <a:gd name="connsiteY44-674" fmla="*/ 0 h 10023"/>
                <a:gd name="connsiteX45-675" fmla="*/ 1935 w 10000"/>
                <a:gd name="connsiteY45-676" fmla="*/ 0 h 10023"/>
                <a:gd name="connsiteX46-677" fmla="*/ 1835 w 10000"/>
                <a:gd name="connsiteY46-678" fmla="*/ 187 h 10023"/>
                <a:gd name="connsiteX0-679" fmla="*/ 1835 w 10000"/>
                <a:gd name="connsiteY0-680" fmla="*/ 187 h 10023"/>
                <a:gd name="connsiteX1-681" fmla="*/ 1686 w 10000"/>
                <a:gd name="connsiteY1-682" fmla="*/ 989 h 10023"/>
                <a:gd name="connsiteX2-683" fmla="*/ 1686 w 10000"/>
                <a:gd name="connsiteY2-684" fmla="*/ 1008 h 10023"/>
                <a:gd name="connsiteX3-685" fmla="*/ 1686 w 10000"/>
                <a:gd name="connsiteY3-686" fmla="*/ 1024 h 10023"/>
                <a:gd name="connsiteX4-687" fmla="*/ 1686 w 10000"/>
                <a:gd name="connsiteY4-688" fmla="*/ 1075 h 10023"/>
                <a:gd name="connsiteX5-689" fmla="*/ 1487 w 10000"/>
                <a:gd name="connsiteY5-690" fmla="*/ 1503 h 10023"/>
                <a:gd name="connsiteX6-691" fmla="*/ 1371 w 10000"/>
                <a:gd name="connsiteY6-692" fmla="*/ 1638 h 10023"/>
                <a:gd name="connsiteX7-693" fmla="*/ 972 w 10000"/>
                <a:gd name="connsiteY7-694" fmla="*/ 1946 h 10023"/>
                <a:gd name="connsiteX8-695" fmla="*/ 939 w 10000"/>
                <a:gd name="connsiteY8-696" fmla="*/ 1963 h 10023"/>
                <a:gd name="connsiteX9-697" fmla="*/ 60 w 10000"/>
                <a:gd name="connsiteY9-698" fmla="*/ 2851 h 10023"/>
                <a:gd name="connsiteX10-699" fmla="*/ 60 w 10000"/>
                <a:gd name="connsiteY10-700" fmla="*/ 2884 h 10023"/>
                <a:gd name="connsiteX11-701" fmla="*/ 43 w 10000"/>
                <a:gd name="connsiteY11-702" fmla="*/ 2901 h 10023"/>
                <a:gd name="connsiteX12-703" fmla="*/ 10 w 10000"/>
                <a:gd name="connsiteY12-704" fmla="*/ 3159 h 10023"/>
                <a:gd name="connsiteX13-705" fmla="*/ 192 w 10000"/>
                <a:gd name="connsiteY13-706" fmla="*/ 3345 h 10023"/>
                <a:gd name="connsiteX14-707" fmla="*/ 243 w 10000"/>
                <a:gd name="connsiteY14-708" fmla="*/ 3363 h 10023"/>
                <a:gd name="connsiteX15-709" fmla="*/ 392 w 10000"/>
                <a:gd name="connsiteY15-710" fmla="*/ 3464 h 10023"/>
                <a:gd name="connsiteX16-711" fmla="*/ 541 w 10000"/>
                <a:gd name="connsiteY16-712" fmla="*/ 3585 h 10023"/>
                <a:gd name="connsiteX17-713" fmla="*/ 724 w 10000"/>
                <a:gd name="connsiteY17-714" fmla="*/ 4232 h 10023"/>
                <a:gd name="connsiteX18-715" fmla="*/ 691 w 10000"/>
                <a:gd name="connsiteY18-716" fmla="*/ 4488 h 10023"/>
                <a:gd name="connsiteX19-717" fmla="*/ 640 w 10000"/>
                <a:gd name="connsiteY19-718" fmla="*/ 4711 h 10023"/>
                <a:gd name="connsiteX20-719" fmla="*/ 823 w 10000"/>
                <a:gd name="connsiteY20-720" fmla="*/ 4882 h 10023"/>
                <a:gd name="connsiteX21-721" fmla="*/ 1005 w 10000"/>
                <a:gd name="connsiteY21-722" fmla="*/ 4967 h 10023"/>
                <a:gd name="connsiteX22-723" fmla="*/ 790 w 10000"/>
                <a:gd name="connsiteY22-724" fmla="*/ 5360 h 10023"/>
                <a:gd name="connsiteX23-725" fmla="*/ 790 w 10000"/>
                <a:gd name="connsiteY23-726" fmla="*/ 5411 h 10023"/>
                <a:gd name="connsiteX24-727" fmla="*/ 906 w 10000"/>
                <a:gd name="connsiteY24-728" fmla="*/ 5804 h 10023"/>
                <a:gd name="connsiteX25-729" fmla="*/ 906 w 10000"/>
                <a:gd name="connsiteY25-730" fmla="*/ 5820 h 10023"/>
                <a:gd name="connsiteX26-731" fmla="*/ 906 w 10000"/>
                <a:gd name="connsiteY26-732" fmla="*/ 5854 h 10023"/>
                <a:gd name="connsiteX27-733" fmla="*/ 1022 w 10000"/>
                <a:gd name="connsiteY27-734" fmla="*/ 6400 h 10023"/>
                <a:gd name="connsiteX28-735" fmla="*/ 1122 w 10000"/>
                <a:gd name="connsiteY28-736" fmla="*/ 7494 h 10023"/>
                <a:gd name="connsiteX29-737" fmla="*/ 2151 w 10000"/>
                <a:gd name="connsiteY29-738" fmla="*/ 7732 h 10023"/>
                <a:gd name="connsiteX30-739" fmla="*/ 2731 w 10000"/>
                <a:gd name="connsiteY30-740" fmla="*/ 7664 h 10023"/>
                <a:gd name="connsiteX31-741" fmla="*/ 2748 w 10000"/>
                <a:gd name="connsiteY31-742" fmla="*/ 7664 h 10023"/>
                <a:gd name="connsiteX32-743" fmla="*/ 2764 w 10000"/>
                <a:gd name="connsiteY32-744" fmla="*/ 7664 h 10023"/>
                <a:gd name="connsiteX33-745" fmla="*/ 2865 w 10000"/>
                <a:gd name="connsiteY33-746" fmla="*/ 7647 h 10023"/>
                <a:gd name="connsiteX34-747" fmla="*/ 3445 w 10000"/>
                <a:gd name="connsiteY34-748" fmla="*/ 7937 h 10023"/>
                <a:gd name="connsiteX35-749" fmla="*/ 3660 w 10000"/>
                <a:gd name="connsiteY35-750" fmla="*/ 8296 h 10023"/>
                <a:gd name="connsiteX36-751" fmla="*/ 3677 w 10000"/>
                <a:gd name="connsiteY36-752" fmla="*/ 8312 h 10023"/>
                <a:gd name="connsiteX37-753" fmla="*/ 4406 w 10000"/>
                <a:gd name="connsiteY37-754" fmla="*/ 9919 h 10023"/>
                <a:gd name="connsiteX38-755" fmla="*/ 7548 w 10000"/>
                <a:gd name="connsiteY38-756" fmla="*/ 9414 h 10023"/>
                <a:gd name="connsiteX39-757" fmla="*/ 7843 w 10000"/>
                <a:gd name="connsiteY39-758" fmla="*/ 5786 h 10023"/>
                <a:gd name="connsiteX40-759" fmla="*/ 9319 w 10000"/>
                <a:gd name="connsiteY40-760" fmla="*/ 3788 h 10023"/>
                <a:gd name="connsiteX41-761" fmla="*/ 9319 w 10000"/>
                <a:gd name="connsiteY41-762" fmla="*/ 3772 h 10023"/>
                <a:gd name="connsiteX42-763" fmla="*/ 10000 w 10000"/>
                <a:gd name="connsiteY42-764" fmla="*/ 1690 h 10023"/>
                <a:gd name="connsiteX43-765" fmla="*/ 10000 w 10000"/>
                <a:gd name="connsiteY43-766" fmla="*/ 1451 h 10023"/>
                <a:gd name="connsiteX44-767" fmla="*/ 9785 w 10000"/>
                <a:gd name="connsiteY44-768" fmla="*/ 0 h 10023"/>
                <a:gd name="connsiteX45-769" fmla="*/ 1935 w 10000"/>
                <a:gd name="connsiteY45-770" fmla="*/ 0 h 10023"/>
                <a:gd name="connsiteX46-771" fmla="*/ 1835 w 10000"/>
                <a:gd name="connsiteY46-772" fmla="*/ 187 h 10023"/>
                <a:gd name="connsiteX0-773" fmla="*/ 1835 w 10000"/>
                <a:gd name="connsiteY0-774" fmla="*/ 187 h 10006"/>
                <a:gd name="connsiteX1-775" fmla="*/ 1686 w 10000"/>
                <a:gd name="connsiteY1-776" fmla="*/ 989 h 10006"/>
                <a:gd name="connsiteX2-777" fmla="*/ 1686 w 10000"/>
                <a:gd name="connsiteY2-778" fmla="*/ 1008 h 10006"/>
                <a:gd name="connsiteX3-779" fmla="*/ 1686 w 10000"/>
                <a:gd name="connsiteY3-780" fmla="*/ 1024 h 10006"/>
                <a:gd name="connsiteX4-781" fmla="*/ 1686 w 10000"/>
                <a:gd name="connsiteY4-782" fmla="*/ 1075 h 10006"/>
                <a:gd name="connsiteX5-783" fmla="*/ 1487 w 10000"/>
                <a:gd name="connsiteY5-784" fmla="*/ 1503 h 10006"/>
                <a:gd name="connsiteX6-785" fmla="*/ 1371 w 10000"/>
                <a:gd name="connsiteY6-786" fmla="*/ 1638 h 10006"/>
                <a:gd name="connsiteX7-787" fmla="*/ 972 w 10000"/>
                <a:gd name="connsiteY7-788" fmla="*/ 1946 h 10006"/>
                <a:gd name="connsiteX8-789" fmla="*/ 939 w 10000"/>
                <a:gd name="connsiteY8-790" fmla="*/ 1963 h 10006"/>
                <a:gd name="connsiteX9-791" fmla="*/ 60 w 10000"/>
                <a:gd name="connsiteY9-792" fmla="*/ 2851 h 10006"/>
                <a:gd name="connsiteX10-793" fmla="*/ 60 w 10000"/>
                <a:gd name="connsiteY10-794" fmla="*/ 2884 h 10006"/>
                <a:gd name="connsiteX11-795" fmla="*/ 43 w 10000"/>
                <a:gd name="connsiteY11-796" fmla="*/ 2901 h 10006"/>
                <a:gd name="connsiteX12-797" fmla="*/ 10 w 10000"/>
                <a:gd name="connsiteY12-798" fmla="*/ 3159 h 10006"/>
                <a:gd name="connsiteX13-799" fmla="*/ 192 w 10000"/>
                <a:gd name="connsiteY13-800" fmla="*/ 3345 h 10006"/>
                <a:gd name="connsiteX14-801" fmla="*/ 243 w 10000"/>
                <a:gd name="connsiteY14-802" fmla="*/ 3363 h 10006"/>
                <a:gd name="connsiteX15-803" fmla="*/ 392 w 10000"/>
                <a:gd name="connsiteY15-804" fmla="*/ 3464 h 10006"/>
                <a:gd name="connsiteX16-805" fmla="*/ 541 w 10000"/>
                <a:gd name="connsiteY16-806" fmla="*/ 3585 h 10006"/>
                <a:gd name="connsiteX17-807" fmla="*/ 724 w 10000"/>
                <a:gd name="connsiteY17-808" fmla="*/ 4232 h 10006"/>
                <a:gd name="connsiteX18-809" fmla="*/ 691 w 10000"/>
                <a:gd name="connsiteY18-810" fmla="*/ 4488 h 10006"/>
                <a:gd name="connsiteX19-811" fmla="*/ 640 w 10000"/>
                <a:gd name="connsiteY19-812" fmla="*/ 4711 h 10006"/>
                <a:gd name="connsiteX20-813" fmla="*/ 823 w 10000"/>
                <a:gd name="connsiteY20-814" fmla="*/ 4882 h 10006"/>
                <a:gd name="connsiteX21-815" fmla="*/ 1005 w 10000"/>
                <a:gd name="connsiteY21-816" fmla="*/ 4967 h 10006"/>
                <a:gd name="connsiteX22-817" fmla="*/ 790 w 10000"/>
                <a:gd name="connsiteY22-818" fmla="*/ 5360 h 10006"/>
                <a:gd name="connsiteX23-819" fmla="*/ 790 w 10000"/>
                <a:gd name="connsiteY23-820" fmla="*/ 5411 h 10006"/>
                <a:gd name="connsiteX24-821" fmla="*/ 906 w 10000"/>
                <a:gd name="connsiteY24-822" fmla="*/ 5804 h 10006"/>
                <a:gd name="connsiteX25-823" fmla="*/ 906 w 10000"/>
                <a:gd name="connsiteY25-824" fmla="*/ 5820 h 10006"/>
                <a:gd name="connsiteX26-825" fmla="*/ 906 w 10000"/>
                <a:gd name="connsiteY26-826" fmla="*/ 5854 h 10006"/>
                <a:gd name="connsiteX27-827" fmla="*/ 1022 w 10000"/>
                <a:gd name="connsiteY27-828" fmla="*/ 6400 h 10006"/>
                <a:gd name="connsiteX28-829" fmla="*/ 1122 w 10000"/>
                <a:gd name="connsiteY28-830" fmla="*/ 7494 h 10006"/>
                <a:gd name="connsiteX29-831" fmla="*/ 2151 w 10000"/>
                <a:gd name="connsiteY29-832" fmla="*/ 7732 h 10006"/>
                <a:gd name="connsiteX30-833" fmla="*/ 2731 w 10000"/>
                <a:gd name="connsiteY30-834" fmla="*/ 7664 h 10006"/>
                <a:gd name="connsiteX31-835" fmla="*/ 2748 w 10000"/>
                <a:gd name="connsiteY31-836" fmla="*/ 7664 h 10006"/>
                <a:gd name="connsiteX32-837" fmla="*/ 2764 w 10000"/>
                <a:gd name="connsiteY32-838" fmla="*/ 7664 h 10006"/>
                <a:gd name="connsiteX33-839" fmla="*/ 2865 w 10000"/>
                <a:gd name="connsiteY33-840" fmla="*/ 7647 h 10006"/>
                <a:gd name="connsiteX34-841" fmla="*/ 3445 w 10000"/>
                <a:gd name="connsiteY34-842" fmla="*/ 7937 h 10006"/>
                <a:gd name="connsiteX35-843" fmla="*/ 3660 w 10000"/>
                <a:gd name="connsiteY35-844" fmla="*/ 8296 h 10006"/>
                <a:gd name="connsiteX36-845" fmla="*/ 3677 w 10000"/>
                <a:gd name="connsiteY36-846" fmla="*/ 8312 h 10006"/>
                <a:gd name="connsiteX37-847" fmla="*/ 4406 w 10000"/>
                <a:gd name="connsiteY37-848" fmla="*/ 9919 h 10006"/>
                <a:gd name="connsiteX38-849" fmla="*/ 7548 w 10000"/>
                <a:gd name="connsiteY38-850" fmla="*/ 9414 h 10006"/>
                <a:gd name="connsiteX39-851" fmla="*/ 8174 w 10000"/>
                <a:gd name="connsiteY39-852" fmla="*/ 6258 h 10006"/>
                <a:gd name="connsiteX40-853" fmla="*/ 9319 w 10000"/>
                <a:gd name="connsiteY40-854" fmla="*/ 3788 h 10006"/>
                <a:gd name="connsiteX41-855" fmla="*/ 9319 w 10000"/>
                <a:gd name="connsiteY41-856" fmla="*/ 3772 h 10006"/>
                <a:gd name="connsiteX42-857" fmla="*/ 10000 w 10000"/>
                <a:gd name="connsiteY42-858" fmla="*/ 1690 h 10006"/>
                <a:gd name="connsiteX43-859" fmla="*/ 10000 w 10000"/>
                <a:gd name="connsiteY43-860" fmla="*/ 1451 h 10006"/>
                <a:gd name="connsiteX44-861" fmla="*/ 9785 w 10000"/>
                <a:gd name="connsiteY44-862" fmla="*/ 0 h 10006"/>
                <a:gd name="connsiteX45-863" fmla="*/ 1935 w 10000"/>
                <a:gd name="connsiteY45-864" fmla="*/ 0 h 10006"/>
                <a:gd name="connsiteX46-865" fmla="*/ 1835 w 10000"/>
                <a:gd name="connsiteY46-866" fmla="*/ 187 h 10006"/>
                <a:gd name="connsiteX0-867" fmla="*/ 1835 w 10000"/>
                <a:gd name="connsiteY0-868" fmla="*/ 187 h 9997"/>
                <a:gd name="connsiteX1-869" fmla="*/ 1686 w 10000"/>
                <a:gd name="connsiteY1-870" fmla="*/ 989 h 9997"/>
                <a:gd name="connsiteX2-871" fmla="*/ 1686 w 10000"/>
                <a:gd name="connsiteY2-872" fmla="*/ 1008 h 9997"/>
                <a:gd name="connsiteX3-873" fmla="*/ 1686 w 10000"/>
                <a:gd name="connsiteY3-874" fmla="*/ 1024 h 9997"/>
                <a:gd name="connsiteX4-875" fmla="*/ 1686 w 10000"/>
                <a:gd name="connsiteY4-876" fmla="*/ 1075 h 9997"/>
                <a:gd name="connsiteX5-877" fmla="*/ 1487 w 10000"/>
                <a:gd name="connsiteY5-878" fmla="*/ 1503 h 9997"/>
                <a:gd name="connsiteX6-879" fmla="*/ 1371 w 10000"/>
                <a:gd name="connsiteY6-880" fmla="*/ 1638 h 9997"/>
                <a:gd name="connsiteX7-881" fmla="*/ 972 w 10000"/>
                <a:gd name="connsiteY7-882" fmla="*/ 1946 h 9997"/>
                <a:gd name="connsiteX8-883" fmla="*/ 939 w 10000"/>
                <a:gd name="connsiteY8-884" fmla="*/ 1963 h 9997"/>
                <a:gd name="connsiteX9-885" fmla="*/ 60 w 10000"/>
                <a:gd name="connsiteY9-886" fmla="*/ 2851 h 9997"/>
                <a:gd name="connsiteX10-887" fmla="*/ 60 w 10000"/>
                <a:gd name="connsiteY10-888" fmla="*/ 2884 h 9997"/>
                <a:gd name="connsiteX11-889" fmla="*/ 43 w 10000"/>
                <a:gd name="connsiteY11-890" fmla="*/ 2901 h 9997"/>
                <a:gd name="connsiteX12-891" fmla="*/ 10 w 10000"/>
                <a:gd name="connsiteY12-892" fmla="*/ 3159 h 9997"/>
                <a:gd name="connsiteX13-893" fmla="*/ 192 w 10000"/>
                <a:gd name="connsiteY13-894" fmla="*/ 3345 h 9997"/>
                <a:gd name="connsiteX14-895" fmla="*/ 243 w 10000"/>
                <a:gd name="connsiteY14-896" fmla="*/ 3363 h 9997"/>
                <a:gd name="connsiteX15-897" fmla="*/ 392 w 10000"/>
                <a:gd name="connsiteY15-898" fmla="*/ 3464 h 9997"/>
                <a:gd name="connsiteX16-899" fmla="*/ 541 w 10000"/>
                <a:gd name="connsiteY16-900" fmla="*/ 3585 h 9997"/>
                <a:gd name="connsiteX17-901" fmla="*/ 724 w 10000"/>
                <a:gd name="connsiteY17-902" fmla="*/ 4232 h 9997"/>
                <a:gd name="connsiteX18-903" fmla="*/ 691 w 10000"/>
                <a:gd name="connsiteY18-904" fmla="*/ 4488 h 9997"/>
                <a:gd name="connsiteX19-905" fmla="*/ 640 w 10000"/>
                <a:gd name="connsiteY19-906" fmla="*/ 4711 h 9997"/>
                <a:gd name="connsiteX20-907" fmla="*/ 823 w 10000"/>
                <a:gd name="connsiteY20-908" fmla="*/ 4882 h 9997"/>
                <a:gd name="connsiteX21-909" fmla="*/ 1005 w 10000"/>
                <a:gd name="connsiteY21-910" fmla="*/ 4967 h 9997"/>
                <a:gd name="connsiteX22-911" fmla="*/ 790 w 10000"/>
                <a:gd name="connsiteY22-912" fmla="*/ 5360 h 9997"/>
                <a:gd name="connsiteX23-913" fmla="*/ 790 w 10000"/>
                <a:gd name="connsiteY23-914" fmla="*/ 5411 h 9997"/>
                <a:gd name="connsiteX24-915" fmla="*/ 906 w 10000"/>
                <a:gd name="connsiteY24-916" fmla="*/ 5804 h 9997"/>
                <a:gd name="connsiteX25-917" fmla="*/ 906 w 10000"/>
                <a:gd name="connsiteY25-918" fmla="*/ 5820 h 9997"/>
                <a:gd name="connsiteX26-919" fmla="*/ 906 w 10000"/>
                <a:gd name="connsiteY26-920" fmla="*/ 5854 h 9997"/>
                <a:gd name="connsiteX27-921" fmla="*/ 1022 w 10000"/>
                <a:gd name="connsiteY27-922" fmla="*/ 6400 h 9997"/>
                <a:gd name="connsiteX28-923" fmla="*/ 1122 w 10000"/>
                <a:gd name="connsiteY28-924" fmla="*/ 7494 h 9997"/>
                <a:gd name="connsiteX29-925" fmla="*/ 2151 w 10000"/>
                <a:gd name="connsiteY29-926" fmla="*/ 7732 h 9997"/>
                <a:gd name="connsiteX30-927" fmla="*/ 2731 w 10000"/>
                <a:gd name="connsiteY30-928" fmla="*/ 7664 h 9997"/>
                <a:gd name="connsiteX31-929" fmla="*/ 2748 w 10000"/>
                <a:gd name="connsiteY31-930" fmla="*/ 7664 h 9997"/>
                <a:gd name="connsiteX32-931" fmla="*/ 2764 w 10000"/>
                <a:gd name="connsiteY32-932" fmla="*/ 7664 h 9997"/>
                <a:gd name="connsiteX33-933" fmla="*/ 2865 w 10000"/>
                <a:gd name="connsiteY33-934" fmla="*/ 7647 h 9997"/>
                <a:gd name="connsiteX34-935" fmla="*/ 3445 w 10000"/>
                <a:gd name="connsiteY34-936" fmla="*/ 7937 h 9997"/>
                <a:gd name="connsiteX35-937" fmla="*/ 3660 w 10000"/>
                <a:gd name="connsiteY35-938" fmla="*/ 8296 h 9997"/>
                <a:gd name="connsiteX36-939" fmla="*/ 3677 w 10000"/>
                <a:gd name="connsiteY36-940" fmla="*/ 8312 h 9997"/>
                <a:gd name="connsiteX37-941" fmla="*/ 4406 w 10000"/>
                <a:gd name="connsiteY37-942" fmla="*/ 9919 h 9997"/>
                <a:gd name="connsiteX38-943" fmla="*/ 7548 w 10000"/>
                <a:gd name="connsiteY38-944" fmla="*/ 9414 h 9997"/>
                <a:gd name="connsiteX39-945" fmla="*/ 8225 w 10000"/>
                <a:gd name="connsiteY39-946" fmla="*/ 6573 h 9997"/>
                <a:gd name="connsiteX40-947" fmla="*/ 9319 w 10000"/>
                <a:gd name="connsiteY40-948" fmla="*/ 3788 h 9997"/>
                <a:gd name="connsiteX41-949" fmla="*/ 9319 w 10000"/>
                <a:gd name="connsiteY41-950" fmla="*/ 3772 h 9997"/>
                <a:gd name="connsiteX42-951" fmla="*/ 10000 w 10000"/>
                <a:gd name="connsiteY42-952" fmla="*/ 1690 h 9997"/>
                <a:gd name="connsiteX43-953" fmla="*/ 10000 w 10000"/>
                <a:gd name="connsiteY43-954" fmla="*/ 1451 h 9997"/>
                <a:gd name="connsiteX44-955" fmla="*/ 9785 w 10000"/>
                <a:gd name="connsiteY44-956" fmla="*/ 0 h 9997"/>
                <a:gd name="connsiteX45-957" fmla="*/ 1935 w 10000"/>
                <a:gd name="connsiteY45-958" fmla="*/ 0 h 9997"/>
                <a:gd name="connsiteX46-959" fmla="*/ 1835 w 10000"/>
                <a:gd name="connsiteY46-960" fmla="*/ 187 h 9997"/>
                <a:gd name="connsiteX0-961" fmla="*/ 1835 w 10000"/>
                <a:gd name="connsiteY0-962" fmla="*/ 187 h 10125"/>
                <a:gd name="connsiteX1-963" fmla="*/ 1686 w 10000"/>
                <a:gd name="connsiteY1-964" fmla="*/ 989 h 10125"/>
                <a:gd name="connsiteX2-965" fmla="*/ 1686 w 10000"/>
                <a:gd name="connsiteY2-966" fmla="*/ 1008 h 10125"/>
                <a:gd name="connsiteX3-967" fmla="*/ 1686 w 10000"/>
                <a:gd name="connsiteY3-968" fmla="*/ 1024 h 10125"/>
                <a:gd name="connsiteX4-969" fmla="*/ 1686 w 10000"/>
                <a:gd name="connsiteY4-970" fmla="*/ 1075 h 10125"/>
                <a:gd name="connsiteX5-971" fmla="*/ 1487 w 10000"/>
                <a:gd name="connsiteY5-972" fmla="*/ 1503 h 10125"/>
                <a:gd name="connsiteX6-973" fmla="*/ 1371 w 10000"/>
                <a:gd name="connsiteY6-974" fmla="*/ 1638 h 10125"/>
                <a:gd name="connsiteX7-975" fmla="*/ 972 w 10000"/>
                <a:gd name="connsiteY7-976" fmla="*/ 1947 h 10125"/>
                <a:gd name="connsiteX8-977" fmla="*/ 939 w 10000"/>
                <a:gd name="connsiteY8-978" fmla="*/ 1964 h 10125"/>
                <a:gd name="connsiteX9-979" fmla="*/ 60 w 10000"/>
                <a:gd name="connsiteY9-980" fmla="*/ 2852 h 10125"/>
                <a:gd name="connsiteX10-981" fmla="*/ 60 w 10000"/>
                <a:gd name="connsiteY10-982" fmla="*/ 2885 h 10125"/>
                <a:gd name="connsiteX11-983" fmla="*/ 43 w 10000"/>
                <a:gd name="connsiteY11-984" fmla="*/ 2902 h 10125"/>
                <a:gd name="connsiteX12-985" fmla="*/ 10 w 10000"/>
                <a:gd name="connsiteY12-986" fmla="*/ 3160 h 10125"/>
                <a:gd name="connsiteX13-987" fmla="*/ 192 w 10000"/>
                <a:gd name="connsiteY13-988" fmla="*/ 3346 h 10125"/>
                <a:gd name="connsiteX14-989" fmla="*/ 243 w 10000"/>
                <a:gd name="connsiteY14-990" fmla="*/ 3364 h 10125"/>
                <a:gd name="connsiteX15-991" fmla="*/ 392 w 10000"/>
                <a:gd name="connsiteY15-992" fmla="*/ 3465 h 10125"/>
                <a:gd name="connsiteX16-993" fmla="*/ 541 w 10000"/>
                <a:gd name="connsiteY16-994" fmla="*/ 3586 h 10125"/>
                <a:gd name="connsiteX17-995" fmla="*/ 724 w 10000"/>
                <a:gd name="connsiteY17-996" fmla="*/ 4233 h 10125"/>
                <a:gd name="connsiteX18-997" fmla="*/ 691 w 10000"/>
                <a:gd name="connsiteY18-998" fmla="*/ 4489 h 10125"/>
                <a:gd name="connsiteX19-999" fmla="*/ 640 w 10000"/>
                <a:gd name="connsiteY19-1000" fmla="*/ 4712 h 10125"/>
                <a:gd name="connsiteX20-1001" fmla="*/ 823 w 10000"/>
                <a:gd name="connsiteY20-1002" fmla="*/ 4883 h 10125"/>
                <a:gd name="connsiteX21-1003" fmla="*/ 1005 w 10000"/>
                <a:gd name="connsiteY21-1004" fmla="*/ 4968 h 10125"/>
                <a:gd name="connsiteX22-1005" fmla="*/ 790 w 10000"/>
                <a:gd name="connsiteY22-1006" fmla="*/ 5362 h 10125"/>
                <a:gd name="connsiteX23-1007" fmla="*/ 790 w 10000"/>
                <a:gd name="connsiteY23-1008" fmla="*/ 5413 h 10125"/>
                <a:gd name="connsiteX24-1009" fmla="*/ 906 w 10000"/>
                <a:gd name="connsiteY24-1010" fmla="*/ 5806 h 10125"/>
                <a:gd name="connsiteX25-1011" fmla="*/ 906 w 10000"/>
                <a:gd name="connsiteY25-1012" fmla="*/ 5822 h 10125"/>
                <a:gd name="connsiteX26-1013" fmla="*/ 906 w 10000"/>
                <a:gd name="connsiteY26-1014" fmla="*/ 5856 h 10125"/>
                <a:gd name="connsiteX27-1015" fmla="*/ 1022 w 10000"/>
                <a:gd name="connsiteY27-1016" fmla="*/ 6402 h 10125"/>
                <a:gd name="connsiteX28-1017" fmla="*/ 1122 w 10000"/>
                <a:gd name="connsiteY28-1018" fmla="*/ 7496 h 10125"/>
                <a:gd name="connsiteX29-1019" fmla="*/ 2151 w 10000"/>
                <a:gd name="connsiteY29-1020" fmla="*/ 7734 h 10125"/>
                <a:gd name="connsiteX30-1021" fmla="*/ 2731 w 10000"/>
                <a:gd name="connsiteY30-1022" fmla="*/ 7666 h 10125"/>
                <a:gd name="connsiteX31-1023" fmla="*/ 2748 w 10000"/>
                <a:gd name="connsiteY31-1024" fmla="*/ 7666 h 10125"/>
                <a:gd name="connsiteX32-1025" fmla="*/ 2764 w 10000"/>
                <a:gd name="connsiteY32-1026" fmla="*/ 7666 h 10125"/>
                <a:gd name="connsiteX33-1027" fmla="*/ 2865 w 10000"/>
                <a:gd name="connsiteY33-1028" fmla="*/ 7649 h 10125"/>
                <a:gd name="connsiteX34-1029" fmla="*/ 3445 w 10000"/>
                <a:gd name="connsiteY34-1030" fmla="*/ 7939 h 10125"/>
                <a:gd name="connsiteX35-1031" fmla="*/ 3660 w 10000"/>
                <a:gd name="connsiteY35-1032" fmla="*/ 8298 h 10125"/>
                <a:gd name="connsiteX36-1033" fmla="*/ 3677 w 10000"/>
                <a:gd name="connsiteY36-1034" fmla="*/ 8314 h 10125"/>
                <a:gd name="connsiteX37-1035" fmla="*/ 4406 w 10000"/>
                <a:gd name="connsiteY37-1036" fmla="*/ 9922 h 10125"/>
                <a:gd name="connsiteX38-1037" fmla="*/ 7675 w 10000"/>
                <a:gd name="connsiteY38-1038" fmla="*/ 9732 h 10125"/>
                <a:gd name="connsiteX39-1039" fmla="*/ 8225 w 10000"/>
                <a:gd name="connsiteY39-1040" fmla="*/ 6575 h 10125"/>
                <a:gd name="connsiteX40-1041" fmla="*/ 9319 w 10000"/>
                <a:gd name="connsiteY40-1042" fmla="*/ 3789 h 10125"/>
                <a:gd name="connsiteX41-1043" fmla="*/ 9319 w 10000"/>
                <a:gd name="connsiteY41-1044" fmla="*/ 3773 h 10125"/>
                <a:gd name="connsiteX42-1045" fmla="*/ 10000 w 10000"/>
                <a:gd name="connsiteY42-1046" fmla="*/ 1691 h 10125"/>
                <a:gd name="connsiteX43-1047" fmla="*/ 10000 w 10000"/>
                <a:gd name="connsiteY43-1048" fmla="*/ 1451 h 10125"/>
                <a:gd name="connsiteX44-1049" fmla="*/ 9785 w 10000"/>
                <a:gd name="connsiteY44-1050" fmla="*/ 0 h 10125"/>
                <a:gd name="connsiteX45-1051" fmla="*/ 1935 w 10000"/>
                <a:gd name="connsiteY45-1052" fmla="*/ 0 h 10125"/>
                <a:gd name="connsiteX46-1053" fmla="*/ 1835 w 10000"/>
                <a:gd name="connsiteY46-1054" fmla="*/ 187 h 10125"/>
                <a:gd name="connsiteX0-1055" fmla="*/ 1835 w 10000"/>
                <a:gd name="connsiteY0-1056" fmla="*/ 187 h 10079"/>
                <a:gd name="connsiteX1-1057" fmla="*/ 1686 w 10000"/>
                <a:gd name="connsiteY1-1058" fmla="*/ 989 h 10079"/>
                <a:gd name="connsiteX2-1059" fmla="*/ 1686 w 10000"/>
                <a:gd name="connsiteY2-1060" fmla="*/ 1008 h 10079"/>
                <a:gd name="connsiteX3-1061" fmla="*/ 1686 w 10000"/>
                <a:gd name="connsiteY3-1062" fmla="*/ 1024 h 10079"/>
                <a:gd name="connsiteX4-1063" fmla="*/ 1686 w 10000"/>
                <a:gd name="connsiteY4-1064" fmla="*/ 1075 h 10079"/>
                <a:gd name="connsiteX5-1065" fmla="*/ 1487 w 10000"/>
                <a:gd name="connsiteY5-1066" fmla="*/ 1503 h 10079"/>
                <a:gd name="connsiteX6-1067" fmla="*/ 1371 w 10000"/>
                <a:gd name="connsiteY6-1068" fmla="*/ 1638 h 10079"/>
                <a:gd name="connsiteX7-1069" fmla="*/ 972 w 10000"/>
                <a:gd name="connsiteY7-1070" fmla="*/ 1947 h 10079"/>
                <a:gd name="connsiteX8-1071" fmla="*/ 939 w 10000"/>
                <a:gd name="connsiteY8-1072" fmla="*/ 1964 h 10079"/>
                <a:gd name="connsiteX9-1073" fmla="*/ 60 w 10000"/>
                <a:gd name="connsiteY9-1074" fmla="*/ 2852 h 10079"/>
                <a:gd name="connsiteX10-1075" fmla="*/ 60 w 10000"/>
                <a:gd name="connsiteY10-1076" fmla="*/ 2885 h 10079"/>
                <a:gd name="connsiteX11-1077" fmla="*/ 43 w 10000"/>
                <a:gd name="connsiteY11-1078" fmla="*/ 2902 h 10079"/>
                <a:gd name="connsiteX12-1079" fmla="*/ 10 w 10000"/>
                <a:gd name="connsiteY12-1080" fmla="*/ 3160 h 10079"/>
                <a:gd name="connsiteX13-1081" fmla="*/ 192 w 10000"/>
                <a:gd name="connsiteY13-1082" fmla="*/ 3346 h 10079"/>
                <a:gd name="connsiteX14-1083" fmla="*/ 243 w 10000"/>
                <a:gd name="connsiteY14-1084" fmla="*/ 3364 h 10079"/>
                <a:gd name="connsiteX15-1085" fmla="*/ 392 w 10000"/>
                <a:gd name="connsiteY15-1086" fmla="*/ 3465 h 10079"/>
                <a:gd name="connsiteX16-1087" fmla="*/ 541 w 10000"/>
                <a:gd name="connsiteY16-1088" fmla="*/ 3586 h 10079"/>
                <a:gd name="connsiteX17-1089" fmla="*/ 724 w 10000"/>
                <a:gd name="connsiteY17-1090" fmla="*/ 4233 h 10079"/>
                <a:gd name="connsiteX18-1091" fmla="*/ 691 w 10000"/>
                <a:gd name="connsiteY18-1092" fmla="*/ 4489 h 10079"/>
                <a:gd name="connsiteX19-1093" fmla="*/ 640 w 10000"/>
                <a:gd name="connsiteY19-1094" fmla="*/ 4712 h 10079"/>
                <a:gd name="connsiteX20-1095" fmla="*/ 823 w 10000"/>
                <a:gd name="connsiteY20-1096" fmla="*/ 4883 h 10079"/>
                <a:gd name="connsiteX21-1097" fmla="*/ 1005 w 10000"/>
                <a:gd name="connsiteY21-1098" fmla="*/ 4968 h 10079"/>
                <a:gd name="connsiteX22-1099" fmla="*/ 790 w 10000"/>
                <a:gd name="connsiteY22-1100" fmla="*/ 5362 h 10079"/>
                <a:gd name="connsiteX23-1101" fmla="*/ 790 w 10000"/>
                <a:gd name="connsiteY23-1102" fmla="*/ 5413 h 10079"/>
                <a:gd name="connsiteX24-1103" fmla="*/ 906 w 10000"/>
                <a:gd name="connsiteY24-1104" fmla="*/ 5806 h 10079"/>
                <a:gd name="connsiteX25-1105" fmla="*/ 906 w 10000"/>
                <a:gd name="connsiteY25-1106" fmla="*/ 5822 h 10079"/>
                <a:gd name="connsiteX26-1107" fmla="*/ 906 w 10000"/>
                <a:gd name="connsiteY26-1108" fmla="*/ 5856 h 10079"/>
                <a:gd name="connsiteX27-1109" fmla="*/ 1022 w 10000"/>
                <a:gd name="connsiteY27-1110" fmla="*/ 6402 h 10079"/>
                <a:gd name="connsiteX28-1111" fmla="*/ 1122 w 10000"/>
                <a:gd name="connsiteY28-1112" fmla="*/ 7496 h 10079"/>
                <a:gd name="connsiteX29-1113" fmla="*/ 2151 w 10000"/>
                <a:gd name="connsiteY29-1114" fmla="*/ 7734 h 10079"/>
                <a:gd name="connsiteX30-1115" fmla="*/ 2731 w 10000"/>
                <a:gd name="connsiteY30-1116" fmla="*/ 7666 h 10079"/>
                <a:gd name="connsiteX31-1117" fmla="*/ 2748 w 10000"/>
                <a:gd name="connsiteY31-1118" fmla="*/ 7666 h 10079"/>
                <a:gd name="connsiteX32-1119" fmla="*/ 2764 w 10000"/>
                <a:gd name="connsiteY32-1120" fmla="*/ 7666 h 10079"/>
                <a:gd name="connsiteX33-1121" fmla="*/ 2865 w 10000"/>
                <a:gd name="connsiteY33-1122" fmla="*/ 7649 h 10079"/>
                <a:gd name="connsiteX34-1123" fmla="*/ 3445 w 10000"/>
                <a:gd name="connsiteY34-1124" fmla="*/ 7939 h 10079"/>
                <a:gd name="connsiteX35-1125" fmla="*/ 3660 w 10000"/>
                <a:gd name="connsiteY35-1126" fmla="*/ 8298 h 10079"/>
                <a:gd name="connsiteX36-1127" fmla="*/ 3677 w 10000"/>
                <a:gd name="connsiteY36-1128" fmla="*/ 8314 h 10079"/>
                <a:gd name="connsiteX37-1129" fmla="*/ 4406 w 10000"/>
                <a:gd name="connsiteY37-1130" fmla="*/ 9922 h 10079"/>
                <a:gd name="connsiteX38-1131" fmla="*/ 7675 w 10000"/>
                <a:gd name="connsiteY38-1132" fmla="*/ 9732 h 10079"/>
                <a:gd name="connsiteX39-1133" fmla="*/ 8225 w 10000"/>
                <a:gd name="connsiteY39-1134" fmla="*/ 6575 h 10079"/>
                <a:gd name="connsiteX40-1135" fmla="*/ 9319 w 10000"/>
                <a:gd name="connsiteY40-1136" fmla="*/ 3789 h 10079"/>
                <a:gd name="connsiteX41-1137" fmla="*/ 9319 w 10000"/>
                <a:gd name="connsiteY41-1138" fmla="*/ 3773 h 10079"/>
                <a:gd name="connsiteX42-1139" fmla="*/ 10000 w 10000"/>
                <a:gd name="connsiteY42-1140" fmla="*/ 1691 h 10079"/>
                <a:gd name="connsiteX43-1141" fmla="*/ 10000 w 10000"/>
                <a:gd name="connsiteY43-1142" fmla="*/ 1451 h 10079"/>
                <a:gd name="connsiteX44-1143" fmla="*/ 9785 w 10000"/>
                <a:gd name="connsiteY44-1144" fmla="*/ 0 h 10079"/>
                <a:gd name="connsiteX45-1145" fmla="*/ 1935 w 10000"/>
                <a:gd name="connsiteY45-1146" fmla="*/ 0 h 10079"/>
                <a:gd name="connsiteX46-1147" fmla="*/ 1835 w 10000"/>
                <a:gd name="connsiteY46-1148" fmla="*/ 187 h 10079"/>
                <a:gd name="connsiteX0-1149" fmla="*/ 1835 w 10000"/>
                <a:gd name="connsiteY0-1150" fmla="*/ 187 h 10056"/>
                <a:gd name="connsiteX1-1151" fmla="*/ 1686 w 10000"/>
                <a:gd name="connsiteY1-1152" fmla="*/ 989 h 10056"/>
                <a:gd name="connsiteX2-1153" fmla="*/ 1686 w 10000"/>
                <a:gd name="connsiteY2-1154" fmla="*/ 1008 h 10056"/>
                <a:gd name="connsiteX3-1155" fmla="*/ 1686 w 10000"/>
                <a:gd name="connsiteY3-1156" fmla="*/ 1024 h 10056"/>
                <a:gd name="connsiteX4-1157" fmla="*/ 1686 w 10000"/>
                <a:gd name="connsiteY4-1158" fmla="*/ 1075 h 10056"/>
                <a:gd name="connsiteX5-1159" fmla="*/ 1487 w 10000"/>
                <a:gd name="connsiteY5-1160" fmla="*/ 1503 h 10056"/>
                <a:gd name="connsiteX6-1161" fmla="*/ 1371 w 10000"/>
                <a:gd name="connsiteY6-1162" fmla="*/ 1638 h 10056"/>
                <a:gd name="connsiteX7-1163" fmla="*/ 972 w 10000"/>
                <a:gd name="connsiteY7-1164" fmla="*/ 1947 h 10056"/>
                <a:gd name="connsiteX8-1165" fmla="*/ 939 w 10000"/>
                <a:gd name="connsiteY8-1166" fmla="*/ 1964 h 10056"/>
                <a:gd name="connsiteX9-1167" fmla="*/ 60 w 10000"/>
                <a:gd name="connsiteY9-1168" fmla="*/ 2852 h 10056"/>
                <a:gd name="connsiteX10-1169" fmla="*/ 60 w 10000"/>
                <a:gd name="connsiteY10-1170" fmla="*/ 2885 h 10056"/>
                <a:gd name="connsiteX11-1171" fmla="*/ 43 w 10000"/>
                <a:gd name="connsiteY11-1172" fmla="*/ 2902 h 10056"/>
                <a:gd name="connsiteX12-1173" fmla="*/ 10 w 10000"/>
                <a:gd name="connsiteY12-1174" fmla="*/ 3160 h 10056"/>
                <a:gd name="connsiteX13-1175" fmla="*/ 192 w 10000"/>
                <a:gd name="connsiteY13-1176" fmla="*/ 3346 h 10056"/>
                <a:gd name="connsiteX14-1177" fmla="*/ 243 w 10000"/>
                <a:gd name="connsiteY14-1178" fmla="*/ 3364 h 10056"/>
                <a:gd name="connsiteX15-1179" fmla="*/ 392 w 10000"/>
                <a:gd name="connsiteY15-1180" fmla="*/ 3465 h 10056"/>
                <a:gd name="connsiteX16-1181" fmla="*/ 541 w 10000"/>
                <a:gd name="connsiteY16-1182" fmla="*/ 3586 h 10056"/>
                <a:gd name="connsiteX17-1183" fmla="*/ 724 w 10000"/>
                <a:gd name="connsiteY17-1184" fmla="*/ 4233 h 10056"/>
                <a:gd name="connsiteX18-1185" fmla="*/ 691 w 10000"/>
                <a:gd name="connsiteY18-1186" fmla="*/ 4489 h 10056"/>
                <a:gd name="connsiteX19-1187" fmla="*/ 640 w 10000"/>
                <a:gd name="connsiteY19-1188" fmla="*/ 4712 h 10056"/>
                <a:gd name="connsiteX20-1189" fmla="*/ 823 w 10000"/>
                <a:gd name="connsiteY20-1190" fmla="*/ 4883 h 10056"/>
                <a:gd name="connsiteX21-1191" fmla="*/ 1005 w 10000"/>
                <a:gd name="connsiteY21-1192" fmla="*/ 4968 h 10056"/>
                <a:gd name="connsiteX22-1193" fmla="*/ 790 w 10000"/>
                <a:gd name="connsiteY22-1194" fmla="*/ 5362 h 10056"/>
                <a:gd name="connsiteX23-1195" fmla="*/ 790 w 10000"/>
                <a:gd name="connsiteY23-1196" fmla="*/ 5413 h 10056"/>
                <a:gd name="connsiteX24-1197" fmla="*/ 906 w 10000"/>
                <a:gd name="connsiteY24-1198" fmla="*/ 5806 h 10056"/>
                <a:gd name="connsiteX25-1199" fmla="*/ 906 w 10000"/>
                <a:gd name="connsiteY25-1200" fmla="*/ 5822 h 10056"/>
                <a:gd name="connsiteX26-1201" fmla="*/ 906 w 10000"/>
                <a:gd name="connsiteY26-1202" fmla="*/ 5856 h 10056"/>
                <a:gd name="connsiteX27-1203" fmla="*/ 1022 w 10000"/>
                <a:gd name="connsiteY27-1204" fmla="*/ 6402 h 10056"/>
                <a:gd name="connsiteX28-1205" fmla="*/ 1122 w 10000"/>
                <a:gd name="connsiteY28-1206" fmla="*/ 7496 h 10056"/>
                <a:gd name="connsiteX29-1207" fmla="*/ 2151 w 10000"/>
                <a:gd name="connsiteY29-1208" fmla="*/ 7734 h 10056"/>
                <a:gd name="connsiteX30-1209" fmla="*/ 2731 w 10000"/>
                <a:gd name="connsiteY30-1210" fmla="*/ 7666 h 10056"/>
                <a:gd name="connsiteX31-1211" fmla="*/ 2748 w 10000"/>
                <a:gd name="connsiteY31-1212" fmla="*/ 7666 h 10056"/>
                <a:gd name="connsiteX32-1213" fmla="*/ 2764 w 10000"/>
                <a:gd name="connsiteY32-1214" fmla="*/ 7666 h 10056"/>
                <a:gd name="connsiteX33-1215" fmla="*/ 2865 w 10000"/>
                <a:gd name="connsiteY33-1216" fmla="*/ 7649 h 10056"/>
                <a:gd name="connsiteX34-1217" fmla="*/ 3445 w 10000"/>
                <a:gd name="connsiteY34-1218" fmla="*/ 7939 h 10056"/>
                <a:gd name="connsiteX35-1219" fmla="*/ 3660 w 10000"/>
                <a:gd name="connsiteY35-1220" fmla="*/ 8298 h 10056"/>
                <a:gd name="connsiteX36-1221" fmla="*/ 3677 w 10000"/>
                <a:gd name="connsiteY36-1222" fmla="*/ 8314 h 10056"/>
                <a:gd name="connsiteX37-1223" fmla="*/ 4406 w 10000"/>
                <a:gd name="connsiteY37-1224" fmla="*/ 9922 h 10056"/>
                <a:gd name="connsiteX38-1225" fmla="*/ 7675 w 10000"/>
                <a:gd name="connsiteY38-1226" fmla="*/ 9732 h 10056"/>
                <a:gd name="connsiteX39-1227" fmla="*/ 8225 w 10000"/>
                <a:gd name="connsiteY39-1228" fmla="*/ 6575 h 10056"/>
                <a:gd name="connsiteX40-1229" fmla="*/ 9319 w 10000"/>
                <a:gd name="connsiteY40-1230" fmla="*/ 3789 h 10056"/>
                <a:gd name="connsiteX41-1231" fmla="*/ 9319 w 10000"/>
                <a:gd name="connsiteY41-1232" fmla="*/ 3773 h 10056"/>
                <a:gd name="connsiteX42-1233" fmla="*/ 10000 w 10000"/>
                <a:gd name="connsiteY42-1234" fmla="*/ 1691 h 10056"/>
                <a:gd name="connsiteX43-1235" fmla="*/ 10000 w 10000"/>
                <a:gd name="connsiteY43-1236" fmla="*/ 1451 h 10056"/>
                <a:gd name="connsiteX44-1237" fmla="*/ 9785 w 10000"/>
                <a:gd name="connsiteY44-1238" fmla="*/ 0 h 10056"/>
                <a:gd name="connsiteX45-1239" fmla="*/ 1935 w 10000"/>
                <a:gd name="connsiteY45-1240" fmla="*/ 0 h 10056"/>
                <a:gd name="connsiteX46-1241" fmla="*/ 1835 w 10000"/>
                <a:gd name="connsiteY46-1242" fmla="*/ 187 h 1005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56">
                  <a:moveTo>
                    <a:pt x="1835" y="187"/>
                  </a:moveTo>
                  <a:cubicBezTo>
                    <a:pt x="1802" y="256"/>
                    <a:pt x="1686" y="615"/>
                    <a:pt x="1686" y="989"/>
                  </a:cubicBezTo>
                  <a:lnTo>
                    <a:pt x="1686" y="1008"/>
                  </a:lnTo>
                  <a:lnTo>
                    <a:pt x="1686" y="1024"/>
                  </a:lnTo>
                  <a:lnTo>
                    <a:pt x="1686" y="1075"/>
                  </a:lnTo>
                  <a:cubicBezTo>
                    <a:pt x="1653" y="1161"/>
                    <a:pt x="1604" y="1314"/>
                    <a:pt x="1487" y="1503"/>
                  </a:cubicBezTo>
                  <a:cubicBezTo>
                    <a:pt x="1454" y="1537"/>
                    <a:pt x="1404" y="1588"/>
                    <a:pt x="1371" y="1638"/>
                  </a:cubicBezTo>
                  <a:cubicBezTo>
                    <a:pt x="1271" y="1742"/>
                    <a:pt x="1139" y="1844"/>
                    <a:pt x="972" y="1947"/>
                  </a:cubicBezTo>
                  <a:cubicBezTo>
                    <a:pt x="956" y="1947"/>
                    <a:pt x="956" y="1964"/>
                    <a:pt x="939" y="1964"/>
                  </a:cubicBezTo>
                  <a:cubicBezTo>
                    <a:pt x="640" y="2185"/>
                    <a:pt x="126" y="2613"/>
                    <a:pt x="60" y="2852"/>
                  </a:cubicBezTo>
                  <a:lnTo>
                    <a:pt x="60" y="2885"/>
                  </a:lnTo>
                  <a:cubicBezTo>
                    <a:pt x="54" y="2890"/>
                    <a:pt x="49" y="2897"/>
                    <a:pt x="43" y="2902"/>
                  </a:cubicBezTo>
                  <a:cubicBezTo>
                    <a:pt x="43" y="2902"/>
                    <a:pt x="-23" y="3038"/>
                    <a:pt x="10" y="3160"/>
                  </a:cubicBezTo>
                  <a:cubicBezTo>
                    <a:pt x="27" y="3227"/>
                    <a:pt x="93" y="3295"/>
                    <a:pt x="192" y="3346"/>
                  </a:cubicBezTo>
                  <a:cubicBezTo>
                    <a:pt x="209" y="3364"/>
                    <a:pt x="226" y="3364"/>
                    <a:pt x="243" y="3364"/>
                  </a:cubicBezTo>
                  <a:cubicBezTo>
                    <a:pt x="293" y="3397"/>
                    <a:pt x="342" y="3432"/>
                    <a:pt x="392" y="3465"/>
                  </a:cubicBezTo>
                  <a:cubicBezTo>
                    <a:pt x="458" y="3500"/>
                    <a:pt x="508" y="3551"/>
                    <a:pt x="541" y="3586"/>
                  </a:cubicBezTo>
                  <a:cubicBezTo>
                    <a:pt x="757" y="3789"/>
                    <a:pt x="757" y="4029"/>
                    <a:pt x="724" y="4233"/>
                  </a:cubicBezTo>
                  <a:cubicBezTo>
                    <a:pt x="724" y="4319"/>
                    <a:pt x="707" y="4422"/>
                    <a:pt x="691" y="4489"/>
                  </a:cubicBezTo>
                  <a:cubicBezTo>
                    <a:pt x="674" y="4559"/>
                    <a:pt x="640" y="4660"/>
                    <a:pt x="640" y="4712"/>
                  </a:cubicBezTo>
                  <a:cubicBezTo>
                    <a:pt x="674" y="4764"/>
                    <a:pt x="790" y="4866"/>
                    <a:pt x="823" y="4883"/>
                  </a:cubicBezTo>
                  <a:lnTo>
                    <a:pt x="1005" y="4968"/>
                  </a:lnTo>
                  <a:cubicBezTo>
                    <a:pt x="933" y="5099"/>
                    <a:pt x="862" y="5232"/>
                    <a:pt x="790" y="5362"/>
                  </a:cubicBezTo>
                  <a:lnTo>
                    <a:pt x="790" y="5413"/>
                  </a:lnTo>
                  <a:cubicBezTo>
                    <a:pt x="939" y="5549"/>
                    <a:pt x="923" y="5737"/>
                    <a:pt x="906" y="5806"/>
                  </a:cubicBezTo>
                  <a:lnTo>
                    <a:pt x="906" y="5822"/>
                  </a:lnTo>
                  <a:lnTo>
                    <a:pt x="906" y="5856"/>
                  </a:lnTo>
                  <a:cubicBezTo>
                    <a:pt x="972" y="5993"/>
                    <a:pt x="1072" y="6216"/>
                    <a:pt x="1022" y="6402"/>
                  </a:cubicBezTo>
                  <a:cubicBezTo>
                    <a:pt x="972" y="6589"/>
                    <a:pt x="840" y="7205"/>
                    <a:pt x="1122" y="7496"/>
                  </a:cubicBezTo>
                  <a:cubicBezTo>
                    <a:pt x="1255" y="7631"/>
                    <a:pt x="1653" y="7734"/>
                    <a:pt x="2151" y="7734"/>
                  </a:cubicBezTo>
                  <a:cubicBezTo>
                    <a:pt x="2450" y="7734"/>
                    <a:pt x="2682" y="7700"/>
                    <a:pt x="2731" y="7666"/>
                  </a:cubicBezTo>
                  <a:lnTo>
                    <a:pt x="2748" y="7666"/>
                  </a:lnTo>
                  <a:lnTo>
                    <a:pt x="2764" y="7666"/>
                  </a:lnTo>
                  <a:cubicBezTo>
                    <a:pt x="2781" y="7666"/>
                    <a:pt x="2814" y="7649"/>
                    <a:pt x="2865" y="7649"/>
                  </a:cubicBezTo>
                  <a:cubicBezTo>
                    <a:pt x="2964" y="7649"/>
                    <a:pt x="3229" y="7683"/>
                    <a:pt x="3445" y="7939"/>
                  </a:cubicBezTo>
                  <a:cubicBezTo>
                    <a:pt x="3495" y="8024"/>
                    <a:pt x="3578" y="8144"/>
                    <a:pt x="3660" y="8298"/>
                  </a:cubicBezTo>
                  <a:cubicBezTo>
                    <a:pt x="3666" y="8303"/>
                    <a:pt x="3553" y="8043"/>
                    <a:pt x="3677" y="8314"/>
                  </a:cubicBezTo>
                  <a:cubicBezTo>
                    <a:pt x="3801" y="8585"/>
                    <a:pt x="3740" y="9686"/>
                    <a:pt x="4406" y="9922"/>
                  </a:cubicBezTo>
                  <a:cubicBezTo>
                    <a:pt x="5072" y="10158"/>
                    <a:pt x="7248" y="10076"/>
                    <a:pt x="7675" y="9732"/>
                  </a:cubicBezTo>
                  <a:cubicBezTo>
                    <a:pt x="7973" y="9492"/>
                    <a:pt x="7951" y="7565"/>
                    <a:pt x="8225" y="6575"/>
                  </a:cubicBezTo>
                  <a:cubicBezTo>
                    <a:pt x="8499" y="5585"/>
                    <a:pt x="9073" y="4125"/>
                    <a:pt x="9319" y="3789"/>
                  </a:cubicBezTo>
                  <a:lnTo>
                    <a:pt x="9319" y="3773"/>
                  </a:lnTo>
                  <a:cubicBezTo>
                    <a:pt x="9718" y="3160"/>
                    <a:pt x="9950" y="2425"/>
                    <a:pt x="10000" y="1691"/>
                  </a:cubicBezTo>
                  <a:lnTo>
                    <a:pt x="10000" y="1451"/>
                  </a:lnTo>
                  <a:cubicBezTo>
                    <a:pt x="10000" y="1058"/>
                    <a:pt x="9950" y="529"/>
                    <a:pt x="9785" y="0"/>
                  </a:cubicBezTo>
                  <a:lnTo>
                    <a:pt x="1935" y="0"/>
                  </a:lnTo>
                  <a:cubicBezTo>
                    <a:pt x="1885" y="101"/>
                    <a:pt x="1852" y="171"/>
                    <a:pt x="1835" y="187"/>
                  </a:cubicBezTo>
                  <a:close/>
                </a:path>
              </a:pathLst>
            </a:custGeom>
            <a:pattFill prst="pct20">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sp>
          <p:nvSpPr>
            <p:cNvPr id="4" name="Freeform 6"/>
            <p:cNvSpPr/>
            <p:nvPr/>
          </p:nvSpPr>
          <p:spPr bwMode="auto">
            <a:xfrm>
              <a:off x="4447795" y="3244739"/>
              <a:ext cx="1631950" cy="950913"/>
            </a:xfrm>
            <a:custGeom>
              <a:avLst/>
              <a:gdLst>
                <a:gd name="T0" fmla="*/ 129 w 434"/>
                <a:gd name="T1" fmla="*/ 253 h 253"/>
                <a:gd name="T2" fmla="*/ 255 w 434"/>
                <a:gd name="T3" fmla="*/ 236 h 253"/>
                <a:gd name="T4" fmla="*/ 288 w 434"/>
                <a:gd name="T5" fmla="*/ 222 h 253"/>
                <a:gd name="T6" fmla="*/ 317 w 434"/>
                <a:gd name="T7" fmla="*/ 208 h 253"/>
                <a:gd name="T8" fmla="*/ 384 w 434"/>
                <a:gd name="T9" fmla="*/ 156 h 253"/>
                <a:gd name="T10" fmla="*/ 393 w 434"/>
                <a:gd name="T11" fmla="*/ 147 h 253"/>
                <a:gd name="T12" fmla="*/ 402 w 434"/>
                <a:gd name="T13" fmla="*/ 136 h 253"/>
                <a:gd name="T14" fmla="*/ 409 w 434"/>
                <a:gd name="T15" fmla="*/ 125 h 253"/>
                <a:gd name="T16" fmla="*/ 421 w 434"/>
                <a:gd name="T17" fmla="*/ 94 h 253"/>
                <a:gd name="T18" fmla="*/ 421 w 434"/>
                <a:gd name="T19" fmla="*/ 93 h 253"/>
                <a:gd name="T20" fmla="*/ 432 w 434"/>
                <a:gd name="T21" fmla="*/ 6 h 253"/>
                <a:gd name="T22" fmla="*/ 432 w 434"/>
                <a:gd name="T23" fmla="*/ 5 h 253"/>
                <a:gd name="T24" fmla="*/ 433 w 434"/>
                <a:gd name="T25" fmla="*/ 4 h 253"/>
                <a:gd name="T26" fmla="*/ 433 w 434"/>
                <a:gd name="T27" fmla="*/ 0 h 253"/>
                <a:gd name="T28" fmla="*/ 0 w 434"/>
                <a:gd name="T29" fmla="*/ 191 h 253"/>
                <a:gd name="T30" fmla="*/ 129 w 434"/>
                <a:gd name="T3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253">
                  <a:moveTo>
                    <a:pt x="129" y="253"/>
                  </a:moveTo>
                  <a:cubicBezTo>
                    <a:pt x="168" y="252"/>
                    <a:pt x="218" y="249"/>
                    <a:pt x="255" y="236"/>
                  </a:cubicBezTo>
                  <a:cubicBezTo>
                    <a:pt x="266" y="232"/>
                    <a:pt x="277" y="227"/>
                    <a:pt x="288" y="222"/>
                  </a:cubicBezTo>
                  <a:cubicBezTo>
                    <a:pt x="305" y="215"/>
                    <a:pt x="316" y="209"/>
                    <a:pt x="317" y="208"/>
                  </a:cubicBezTo>
                  <a:cubicBezTo>
                    <a:pt x="329" y="201"/>
                    <a:pt x="359" y="182"/>
                    <a:pt x="384" y="156"/>
                  </a:cubicBezTo>
                  <a:cubicBezTo>
                    <a:pt x="387" y="153"/>
                    <a:pt x="390" y="150"/>
                    <a:pt x="393" y="147"/>
                  </a:cubicBezTo>
                  <a:cubicBezTo>
                    <a:pt x="396" y="143"/>
                    <a:pt x="399" y="139"/>
                    <a:pt x="402" y="136"/>
                  </a:cubicBezTo>
                  <a:cubicBezTo>
                    <a:pt x="404" y="132"/>
                    <a:pt x="406" y="129"/>
                    <a:pt x="409" y="125"/>
                  </a:cubicBezTo>
                  <a:cubicBezTo>
                    <a:pt x="415" y="115"/>
                    <a:pt x="419" y="104"/>
                    <a:pt x="421" y="94"/>
                  </a:cubicBezTo>
                  <a:cubicBezTo>
                    <a:pt x="421" y="93"/>
                    <a:pt x="421" y="93"/>
                    <a:pt x="421" y="93"/>
                  </a:cubicBezTo>
                  <a:cubicBezTo>
                    <a:pt x="430" y="65"/>
                    <a:pt x="434" y="35"/>
                    <a:pt x="432" y="6"/>
                  </a:cubicBezTo>
                  <a:cubicBezTo>
                    <a:pt x="432" y="5"/>
                    <a:pt x="432" y="5"/>
                    <a:pt x="432" y="5"/>
                  </a:cubicBezTo>
                  <a:cubicBezTo>
                    <a:pt x="433" y="4"/>
                    <a:pt x="433" y="4"/>
                    <a:pt x="433" y="4"/>
                  </a:cubicBezTo>
                  <a:cubicBezTo>
                    <a:pt x="433" y="3"/>
                    <a:pt x="433" y="1"/>
                    <a:pt x="433" y="0"/>
                  </a:cubicBezTo>
                  <a:cubicBezTo>
                    <a:pt x="0" y="191"/>
                    <a:pt x="0" y="191"/>
                    <a:pt x="0" y="191"/>
                  </a:cubicBezTo>
                  <a:cubicBezTo>
                    <a:pt x="29" y="224"/>
                    <a:pt x="71" y="252"/>
                    <a:pt x="129" y="253"/>
                  </a:cubicBezTo>
                  <a:close/>
                </a:path>
              </a:pathLst>
            </a:custGeom>
            <a:pattFill prst="pct25">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grpSp>
      <p:sp>
        <p:nvSpPr>
          <p:cNvPr id="6" name="任意多边形 5"/>
          <p:cNvSpPr/>
          <p:nvPr/>
        </p:nvSpPr>
        <p:spPr>
          <a:xfrm rot="5752761" flipH="1">
            <a:off x="5631249" y="-1603443"/>
            <a:ext cx="2401147" cy="8997723"/>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9" name="文本框 8"/>
          <p:cNvSpPr txBox="1"/>
          <p:nvPr/>
        </p:nvSpPr>
        <p:spPr>
          <a:xfrm rot="298460">
            <a:off x="3341475" y="2367306"/>
            <a:ext cx="7263527" cy="559769"/>
          </a:xfrm>
          <a:prstGeom prst="rect">
            <a:avLst/>
          </a:prstGeom>
          <a:noFill/>
          <a:effectLst/>
        </p:spPr>
        <p:txBody>
          <a:bodyPr wrap="none" rtlCol="0">
            <a:spAutoFit/>
          </a:bodyPr>
          <a:lstStyle/>
          <a:p>
            <a:pPr algn="ctr">
              <a:lnSpc>
                <a:spcPct val="150000"/>
              </a:lnSpc>
            </a:pPr>
            <a:r>
              <a:rPr lang="zh-CN" altLang="en-US" sz="2400" b="1" smtClean="0">
                <a:latin typeface="华文细黑" panose="02010600040101010101" pitchFamily="2" charset="-122"/>
                <a:ea typeface="华文细黑" panose="02010600040101010101" pitchFamily="2" charset="-122"/>
              </a:rPr>
              <a:t>分析目</a:t>
            </a:r>
            <a:r>
              <a:rPr lang="zh-CN" altLang="en-US" sz="2400" b="1" dirty="0" smtClean="0">
                <a:latin typeface="华文细黑" panose="02010600040101010101" pitchFamily="2" charset="-122"/>
                <a:ea typeface="华文细黑" panose="02010600040101010101" pitchFamily="2" charset="-122"/>
              </a:rPr>
              <a:t>标评价模式和目标游离评价模式的优势和弊端</a:t>
            </a:r>
            <a:endParaRPr lang="en-US" altLang="zh-CN" sz="2400" b="1" dirty="0" smtClean="0">
              <a:latin typeface="华文细黑" panose="02010600040101010101" pitchFamily="2" charset="-122"/>
              <a:ea typeface="华文细黑" panose="02010600040101010101" pitchFamily="2" charset="-122"/>
            </a:endParaRPr>
          </a:p>
        </p:txBody>
      </p:sp>
      <p:sp>
        <p:nvSpPr>
          <p:cNvPr id="13" name="Freeform 30"/>
          <p:cNvSpPr>
            <a:spLocks noEditPoints="1"/>
          </p:cNvSpPr>
          <p:nvPr/>
        </p:nvSpPr>
        <p:spPr bwMode="auto">
          <a:xfrm>
            <a:off x="2127276" y="3052425"/>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6" name="Freeform 30"/>
          <p:cNvSpPr>
            <a:spLocks noEditPoints="1"/>
          </p:cNvSpPr>
          <p:nvPr/>
        </p:nvSpPr>
        <p:spPr bwMode="auto">
          <a:xfrm>
            <a:off x="4478568" y="133089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9" name="Freeform 30"/>
          <p:cNvSpPr>
            <a:spLocks noEditPoints="1"/>
          </p:cNvSpPr>
          <p:nvPr/>
        </p:nvSpPr>
        <p:spPr bwMode="auto">
          <a:xfrm>
            <a:off x="10408400" y="241992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26"/>
          <p:cNvGrpSpPr/>
          <p:nvPr/>
        </p:nvGrpSpPr>
        <p:grpSpPr>
          <a:xfrm>
            <a:off x="3169556" y="933238"/>
            <a:ext cx="454836" cy="397656"/>
            <a:chOff x="4686124" y="2670432"/>
            <a:chExt cx="620528" cy="542518"/>
          </a:xfrm>
        </p:grpSpPr>
        <p:pic>
          <p:nvPicPr>
            <p:cNvPr id="28" name="图片 27"/>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29" name="任意多边形 2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矩形 29"/>
          <p:cNvSpPr/>
          <p:nvPr/>
        </p:nvSpPr>
        <p:spPr>
          <a:xfrm>
            <a:off x="4478568" y="760423"/>
            <a:ext cx="3095440" cy="523220"/>
          </a:xfrm>
          <a:prstGeom prst="rect">
            <a:avLst/>
          </a:prstGeom>
        </p:spPr>
        <p:txBody>
          <a:bodyPr wrap="square">
            <a:spAutoFit/>
          </a:bodyPr>
          <a:lstStyle/>
          <a:p>
            <a:pPr algn="ctr"/>
            <a:r>
              <a:rPr lang="zh-CN" altLang="en-US" sz="2800" b="1" dirty="0">
                <a:latin typeface="华文细黑" panose="02010600040101010101" pitchFamily="2" charset="-122"/>
                <a:ea typeface="华文细黑" panose="02010600040101010101" pitchFamily="2" charset="-122"/>
              </a:rPr>
              <a:t>思考</a:t>
            </a:r>
            <a:endParaRPr lang="zh-CN" altLang="en-US" sz="900" dirty="0">
              <a:latin typeface="华文细黑" panose="02010600040101010101" pitchFamily="2" charset="-122"/>
              <a:ea typeface="华文细黑" panose="02010600040101010101" pitchFamily="2" charset="-122"/>
            </a:endParaRPr>
          </a:p>
        </p:txBody>
      </p:sp>
      <p:grpSp>
        <p:nvGrpSpPr>
          <p:cNvPr id="7" name="组合 30"/>
          <p:cNvGrpSpPr/>
          <p:nvPr/>
        </p:nvGrpSpPr>
        <p:grpSpPr>
          <a:xfrm>
            <a:off x="8224457" y="897394"/>
            <a:ext cx="454836" cy="397656"/>
            <a:chOff x="4686124" y="2670432"/>
            <a:chExt cx="620528" cy="542518"/>
          </a:xfrm>
        </p:grpSpPr>
        <p:pic>
          <p:nvPicPr>
            <p:cNvPr id="32" name="图片 31"/>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33" name="任意多边形 3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3290504201"/>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rotWithShape="1">
          <a:blip r:embed="rId3" cstate="print">
            <a:extLst>
              <a:ext uri="{28A0092B-C50C-407E-A947-70E740481C1C}">
                <a14:useLocalDpi xmlns="" xmlns:a14="http://schemas.microsoft.com/office/drawing/2010/main" val="0"/>
              </a:ext>
            </a:extLst>
          </a:blip>
          <a:srcRect l="10916" t="12475" r="10668" b="10465"/>
          <a:stretch>
            <a:fillRect/>
          </a:stretch>
        </p:blipFill>
        <p:spPr>
          <a:xfrm>
            <a:off x="172035" y="3180861"/>
            <a:ext cx="11847930" cy="3657600"/>
          </a:xfrm>
          <a:prstGeom prst="rect">
            <a:avLst/>
          </a:prstGeom>
        </p:spPr>
      </p:pic>
      <p:pic>
        <p:nvPicPr>
          <p:cNvPr id="6" name="图片 5"/>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1148081" y="4099561"/>
            <a:ext cx="386660" cy="422909"/>
          </a:xfrm>
          <a:prstGeom prst="rect">
            <a:avLst/>
          </a:prstGeom>
        </p:spPr>
      </p:pic>
      <p:sp>
        <p:nvSpPr>
          <p:cNvPr id="8" name="文本框 7"/>
          <p:cNvSpPr txBox="1"/>
          <p:nvPr/>
        </p:nvSpPr>
        <p:spPr>
          <a:xfrm>
            <a:off x="2809024" y="1341866"/>
            <a:ext cx="6620252" cy="1200329"/>
          </a:xfrm>
          <a:prstGeom prst="rect">
            <a:avLst/>
          </a:prstGeom>
          <a:noFill/>
        </p:spPr>
        <p:txBody>
          <a:bodyPr wrap="square" rtlCol="0">
            <a:spAutoFit/>
          </a:bodyPr>
          <a:lstStyle/>
          <a:p>
            <a:pPr algn="ctr"/>
            <a:r>
              <a:rPr lang="zh-CN" altLang="en-US" sz="7200">
                <a:latin typeface="新蒂黑板报" panose="03000600000000000000" pitchFamily="66" charset="-122"/>
                <a:ea typeface="新蒂黑板报" panose="03000600000000000000" pitchFamily="66" charset="-122"/>
              </a:rPr>
              <a:t>感谢您的聆听</a:t>
            </a:r>
            <a:endParaRPr lang="zh-CN" altLang="en-US" sz="7200" dirty="0">
              <a:latin typeface="新蒂黑板报" panose="03000600000000000000" pitchFamily="66" charset="-122"/>
              <a:ea typeface="新蒂黑板报" panose="03000600000000000000" pitchFamily="66" charset="-122"/>
            </a:endParaRPr>
          </a:p>
        </p:txBody>
      </p:sp>
      <p:sp>
        <p:nvSpPr>
          <p:cNvPr id="9" name="Freeform 34"/>
          <p:cNvSpPr>
            <a:spLocks noEditPoints="1"/>
          </p:cNvSpPr>
          <p:nvPr/>
        </p:nvSpPr>
        <p:spPr bwMode="auto">
          <a:xfrm rot="20785645">
            <a:off x="9134728" y="2132225"/>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0" name="组合 19"/>
          <p:cNvGrpSpPr/>
          <p:nvPr/>
        </p:nvGrpSpPr>
        <p:grpSpPr>
          <a:xfrm>
            <a:off x="5045092" y="3356301"/>
            <a:ext cx="2101816" cy="494537"/>
            <a:chOff x="5005531" y="3357603"/>
            <a:chExt cx="2180938" cy="513157"/>
          </a:xfrm>
        </p:grpSpPr>
        <p:sp>
          <p:nvSpPr>
            <p:cNvPr id="19" name="任意多边形 18"/>
            <p:cNvSpPr/>
            <p:nvPr/>
          </p:nvSpPr>
          <p:spPr>
            <a:xfrm>
              <a:off x="5005531" y="3357603"/>
              <a:ext cx="2087341" cy="513157"/>
            </a:xfrm>
            <a:custGeom>
              <a:avLst/>
              <a:gdLst>
                <a:gd name="connsiteX0" fmla="*/ 0 w 1339913"/>
                <a:gd name="connsiteY0" fmla="*/ 18107 h 298765"/>
                <a:gd name="connsiteX1" fmla="*/ 1339913 w 1339913"/>
                <a:gd name="connsiteY1" fmla="*/ 0 h 298765"/>
                <a:gd name="connsiteX2" fmla="*/ 1339913 w 1339913"/>
                <a:gd name="connsiteY2" fmla="*/ 298765 h 298765"/>
                <a:gd name="connsiteX3" fmla="*/ 18107 w 1339913"/>
                <a:gd name="connsiteY3" fmla="*/ 289711 h 298765"/>
                <a:gd name="connsiteX4" fmla="*/ 0 w 1339913"/>
                <a:gd name="connsiteY4" fmla="*/ 18107 h 298765"/>
                <a:gd name="connsiteX0-1" fmla="*/ 0 w 1328483"/>
                <a:gd name="connsiteY0-2" fmla="*/ 6677 h 298765"/>
                <a:gd name="connsiteX1-3" fmla="*/ 1328483 w 1328483"/>
                <a:gd name="connsiteY1-4" fmla="*/ 0 h 298765"/>
                <a:gd name="connsiteX2-5" fmla="*/ 1328483 w 1328483"/>
                <a:gd name="connsiteY2-6" fmla="*/ 298765 h 298765"/>
                <a:gd name="connsiteX3-7" fmla="*/ 6677 w 1328483"/>
                <a:gd name="connsiteY3-8" fmla="*/ 289711 h 298765"/>
                <a:gd name="connsiteX4-9" fmla="*/ 0 w 1328483"/>
                <a:gd name="connsiteY4-10" fmla="*/ 6677 h 298765"/>
                <a:gd name="connsiteX0-11" fmla="*/ 162336 w 1490819"/>
                <a:gd name="connsiteY0-12" fmla="*/ 39882 h 331970"/>
                <a:gd name="connsiteX1-13" fmla="*/ 1490819 w 1490819"/>
                <a:gd name="connsiteY1-14" fmla="*/ 33205 h 331970"/>
                <a:gd name="connsiteX2-15" fmla="*/ 1490819 w 1490819"/>
                <a:gd name="connsiteY2-16" fmla="*/ 331970 h 331970"/>
                <a:gd name="connsiteX3-17" fmla="*/ 169013 w 1490819"/>
                <a:gd name="connsiteY3-18" fmla="*/ 322916 h 331970"/>
                <a:gd name="connsiteX4-19" fmla="*/ 162336 w 1490819"/>
                <a:gd name="connsiteY4-20" fmla="*/ 39882 h 331970"/>
                <a:gd name="connsiteX0-21" fmla="*/ 100188 w 1428671"/>
                <a:gd name="connsiteY0-22" fmla="*/ 30672 h 322760"/>
                <a:gd name="connsiteX1-23" fmla="*/ 1428671 w 1428671"/>
                <a:gd name="connsiteY1-24" fmla="*/ 23995 h 322760"/>
                <a:gd name="connsiteX2-25" fmla="*/ 1428671 w 1428671"/>
                <a:gd name="connsiteY2-26" fmla="*/ 322760 h 322760"/>
                <a:gd name="connsiteX3-27" fmla="*/ 106865 w 1428671"/>
                <a:gd name="connsiteY3-28" fmla="*/ 313706 h 322760"/>
                <a:gd name="connsiteX4-29" fmla="*/ 100188 w 1428671"/>
                <a:gd name="connsiteY4-30" fmla="*/ 30672 h 322760"/>
                <a:gd name="connsiteX0-31" fmla="*/ 92731 w 1421214"/>
                <a:gd name="connsiteY0-32" fmla="*/ 30672 h 322760"/>
                <a:gd name="connsiteX1-33" fmla="*/ 1421214 w 1421214"/>
                <a:gd name="connsiteY1-34" fmla="*/ 23995 h 322760"/>
                <a:gd name="connsiteX2-35" fmla="*/ 1421214 w 1421214"/>
                <a:gd name="connsiteY2-36" fmla="*/ 322760 h 322760"/>
                <a:gd name="connsiteX3-37" fmla="*/ 99408 w 1421214"/>
                <a:gd name="connsiteY3-38" fmla="*/ 313706 h 322760"/>
                <a:gd name="connsiteX4-39" fmla="*/ 92731 w 1421214"/>
                <a:gd name="connsiteY4-40" fmla="*/ 30672 h 322760"/>
                <a:gd name="connsiteX0-41" fmla="*/ 162336 w 1490819"/>
                <a:gd name="connsiteY0-42" fmla="*/ 30672 h 354896"/>
                <a:gd name="connsiteX1-43" fmla="*/ 1490819 w 1490819"/>
                <a:gd name="connsiteY1-44" fmla="*/ 23995 h 354896"/>
                <a:gd name="connsiteX2-45" fmla="*/ 1490819 w 1490819"/>
                <a:gd name="connsiteY2-46" fmla="*/ 322760 h 354896"/>
                <a:gd name="connsiteX3-47" fmla="*/ 169013 w 1490819"/>
                <a:gd name="connsiteY3-48" fmla="*/ 313706 h 354896"/>
                <a:gd name="connsiteX4-49" fmla="*/ 162336 w 1490819"/>
                <a:gd name="connsiteY4-50" fmla="*/ 30672 h 354896"/>
                <a:gd name="connsiteX0-51" fmla="*/ 162336 w 1490819"/>
                <a:gd name="connsiteY0-52" fmla="*/ 30672 h 342969"/>
                <a:gd name="connsiteX1-53" fmla="*/ 1490819 w 1490819"/>
                <a:gd name="connsiteY1-54" fmla="*/ 23995 h 342969"/>
                <a:gd name="connsiteX2-55" fmla="*/ 1490819 w 1490819"/>
                <a:gd name="connsiteY2-56" fmla="*/ 322760 h 342969"/>
                <a:gd name="connsiteX3-57" fmla="*/ 169013 w 1490819"/>
                <a:gd name="connsiteY3-58" fmla="*/ 313706 h 342969"/>
                <a:gd name="connsiteX4-59" fmla="*/ 162336 w 1490819"/>
                <a:gd name="connsiteY4-60" fmla="*/ 30672 h 342969"/>
                <a:gd name="connsiteX0-61" fmla="*/ 96717 w 1425200"/>
                <a:gd name="connsiteY0-62" fmla="*/ 30672 h 342969"/>
                <a:gd name="connsiteX1-63" fmla="*/ 1425200 w 1425200"/>
                <a:gd name="connsiteY1-64" fmla="*/ 23995 h 342969"/>
                <a:gd name="connsiteX2-65" fmla="*/ 1425200 w 1425200"/>
                <a:gd name="connsiteY2-66" fmla="*/ 322760 h 342969"/>
                <a:gd name="connsiteX3-67" fmla="*/ 103394 w 1425200"/>
                <a:gd name="connsiteY3-68" fmla="*/ 313706 h 342969"/>
                <a:gd name="connsiteX4-69" fmla="*/ 96717 w 1425200"/>
                <a:gd name="connsiteY4-70" fmla="*/ 30672 h 342969"/>
                <a:gd name="connsiteX0-71" fmla="*/ 14667 w 1343150"/>
                <a:gd name="connsiteY0-72" fmla="*/ 30672 h 342969"/>
                <a:gd name="connsiteX1-73" fmla="*/ 1343150 w 1343150"/>
                <a:gd name="connsiteY1-74" fmla="*/ 23995 h 342969"/>
                <a:gd name="connsiteX2-75" fmla="*/ 1343150 w 1343150"/>
                <a:gd name="connsiteY2-76" fmla="*/ 322760 h 342969"/>
                <a:gd name="connsiteX3-77" fmla="*/ 21344 w 1343150"/>
                <a:gd name="connsiteY3-78" fmla="*/ 313706 h 342969"/>
                <a:gd name="connsiteX4-79" fmla="*/ 14667 w 1343150"/>
                <a:gd name="connsiteY4-80" fmla="*/ 30672 h 342969"/>
                <a:gd name="connsiteX0-81" fmla="*/ 14667 w 1343150"/>
                <a:gd name="connsiteY0-82" fmla="*/ 20620 h 332917"/>
                <a:gd name="connsiteX1-83" fmla="*/ 1343150 w 1343150"/>
                <a:gd name="connsiteY1-84" fmla="*/ 13943 h 332917"/>
                <a:gd name="connsiteX2-85" fmla="*/ 1343150 w 1343150"/>
                <a:gd name="connsiteY2-86" fmla="*/ 312708 h 332917"/>
                <a:gd name="connsiteX3-87" fmla="*/ 21344 w 1343150"/>
                <a:gd name="connsiteY3-88" fmla="*/ 303654 h 332917"/>
                <a:gd name="connsiteX4-89" fmla="*/ 14667 w 1343150"/>
                <a:gd name="connsiteY4-90" fmla="*/ 20620 h 332917"/>
                <a:gd name="connsiteX0-91" fmla="*/ 14667 w 1343150"/>
                <a:gd name="connsiteY0-92" fmla="*/ 20620 h 312708"/>
                <a:gd name="connsiteX1-93" fmla="*/ 1343150 w 1343150"/>
                <a:gd name="connsiteY1-94" fmla="*/ 13943 h 312708"/>
                <a:gd name="connsiteX2-95" fmla="*/ 1343150 w 1343150"/>
                <a:gd name="connsiteY2-96" fmla="*/ 312708 h 312708"/>
                <a:gd name="connsiteX3-97" fmla="*/ 21344 w 1343150"/>
                <a:gd name="connsiteY3-98" fmla="*/ 303654 h 312708"/>
                <a:gd name="connsiteX4-99" fmla="*/ 14667 w 1343150"/>
                <a:gd name="connsiteY4-100" fmla="*/ 20620 h 312708"/>
                <a:gd name="connsiteX0-101" fmla="*/ 14667 w 1343150"/>
                <a:gd name="connsiteY0-102" fmla="*/ 20620 h 322617"/>
                <a:gd name="connsiteX1-103" fmla="*/ 1343150 w 1343150"/>
                <a:gd name="connsiteY1-104" fmla="*/ 13943 h 322617"/>
                <a:gd name="connsiteX2-105" fmla="*/ 1343150 w 1343150"/>
                <a:gd name="connsiteY2-106" fmla="*/ 312708 h 322617"/>
                <a:gd name="connsiteX3-107" fmla="*/ 21344 w 1343150"/>
                <a:gd name="connsiteY3-108" fmla="*/ 303654 h 322617"/>
                <a:gd name="connsiteX4-109" fmla="*/ 14667 w 1343150"/>
                <a:gd name="connsiteY4-110" fmla="*/ 20620 h 322617"/>
                <a:gd name="connsiteX0-111" fmla="*/ 13863 w 1342346"/>
                <a:gd name="connsiteY0-112" fmla="*/ 20620 h 329379"/>
                <a:gd name="connsiteX1-113" fmla="*/ 1342346 w 1342346"/>
                <a:gd name="connsiteY1-114" fmla="*/ 13943 h 329379"/>
                <a:gd name="connsiteX2-115" fmla="*/ 1342346 w 1342346"/>
                <a:gd name="connsiteY2-116" fmla="*/ 312708 h 329379"/>
                <a:gd name="connsiteX3-117" fmla="*/ 24350 w 1342346"/>
                <a:gd name="connsiteY3-118" fmla="*/ 324609 h 329379"/>
                <a:gd name="connsiteX4-119" fmla="*/ 13863 w 1342346"/>
                <a:gd name="connsiteY4-120" fmla="*/ 20620 h 329379"/>
                <a:gd name="connsiteX0-121" fmla="*/ 18362 w 1346845"/>
                <a:gd name="connsiteY0-122" fmla="*/ 20620 h 324369"/>
                <a:gd name="connsiteX1-123" fmla="*/ 1346845 w 1346845"/>
                <a:gd name="connsiteY1-124" fmla="*/ 13943 h 324369"/>
                <a:gd name="connsiteX2-125" fmla="*/ 1346845 w 1346845"/>
                <a:gd name="connsiteY2-126" fmla="*/ 312708 h 324369"/>
                <a:gd name="connsiteX3-127" fmla="*/ 11704 w 1346845"/>
                <a:gd name="connsiteY3-128" fmla="*/ 311274 h 324369"/>
                <a:gd name="connsiteX4-129" fmla="*/ 18362 w 1346845"/>
                <a:gd name="connsiteY4-130" fmla="*/ 20620 h 324369"/>
                <a:gd name="connsiteX0-131" fmla="*/ 10514 w 1338997"/>
                <a:gd name="connsiteY0-132" fmla="*/ 20620 h 324369"/>
                <a:gd name="connsiteX1-133" fmla="*/ 1338997 w 1338997"/>
                <a:gd name="connsiteY1-134" fmla="*/ 13943 h 324369"/>
                <a:gd name="connsiteX2-135" fmla="*/ 1338997 w 1338997"/>
                <a:gd name="connsiteY2-136" fmla="*/ 312708 h 324369"/>
                <a:gd name="connsiteX3-137" fmla="*/ 3856 w 1338997"/>
                <a:gd name="connsiteY3-138" fmla="*/ 311274 h 324369"/>
                <a:gd name="connsiteX4-139" fmla="*/ 101954 w 1338997"/>
                <a:gd name="connsiteY4-140" fmla="*/ 112060 h 324369"/>
                <a:gd name="connsiteX0-141" fmla="*/ 6698 w 1335181"/>
                <a:gd name="connsiteY0-142" fmla="*/ 20620 h 324369"/>
                <a:gd name="connsiteX1-143" fmla="*/ 1335181 w 1335181"/>
                <a:gd name="connsiteY1-144" fmla="*/ 13943 h 324369"/>
                <a:gd name="connsiteX2-145" fmla="*/ 1335181 w 1335181"/>
                <a:gd name="connsiteY2-146" fmla="*/ 312708 h 324369"/>
                <a:gd name="connsiteX3-147" fmla="*/ 40 w 1335181"/>
                <a:gd name="connsiteY3-148" fmla="*/ 311274 h 324369"/>
                <a:gd name="connsiteX4-149" fmla="*/ 98138 w 1335181"/>
                <a:gd name="connsiteY4-150" fmla="*/ 112060 h 324369"/>
                <a:gd name="connsiteX0-151" fmla="*/ 11430 w 1339913"/>
                <a:gd name="connsiteY0-152" fmla="*/ 20620 h 324369"/>
                <a:gd name="connsiteX1-153" fmla="*/ 1339913 w 1339913"/>
                <a:gd name="connsiteY1-154" fmla="*/ 13943 h 324369"/>
                <a:gd name="connsiteX2-155" fmla="*/ 1339913 w 1339913"/>
                <a:gd name="connsiteY2-156" fmla="*/ 312708 h 324369"/>
                <a:gd name="connsiteX3-157" fmla="*/ 4772 w 1339913"/>
                <a:gd name="connsiteY3-158" fmla="*/ 311274 h 324369"/>
                <a:gd name="connsiteX4-159" fmla="*/ 0 w 1339913"/>
                <a:gd name="connsiteY4-160" fmla="*/ 62530 h 324369"/>
                <a:gd name="connsiteX0-161" fmla="*/ 11430 w 1339913"/>
                <a:gd name="connsiteY0-162" fmla="*/ 53229 h 356978"/>
                <a:gd name="connsiteX1-163" fmla="*/ 1339913 w 1339913"/>
                <a:gd name="connsiteY1-164" fmla="*/ 46552 h 356978"/>
                <a:gd name="connsiteX2-165" fmla="*/ 1339913 w 1339913"/>
                <a:gd name="connsiteY2-166" fmla="*/ 345317 h 356978"/>
                <a:gd name="connsiteX3-167" fmla="*/ 4772 w 1339913"/>
                <a:gd name="connsiteY3-168" fmla="*/ 343883 h 356978"/>
                <a:gd name="connsiteX4-169" fmla="*/ 0 w 1339913"/>
                <a:gd name="connsiteY4-170" fmla="*/ 95139 h 356978"/>
                <a:gd name="connsiteX0-171" fmla="*/ 11430 w 1350073"/>
                <a:gd name="connsiteY0-172" fmla="*/ 24560 h 328309"/>
                <a:gd name="connsiteX1-173" fmla="*/ 1339913 w 1350073"/>
                <a:gd name="connsiteY1-174" fmla="*/ 17883 h 328309"/>
                <a:gd name="connsiteX2-175" fmla="*/ 1339913 w 1350073"/>
                <a:gd name="connsiteY2-176" fmla="*/ 316648 h 328309"/>
                <a:gd name="connsiteX3-177" fmla="*/ 4772 w 1350073"/>
                <a:gd name="connsiteY3-178" fmla="*/ 315214 h 328309"/>
                <a:gd name="connsiteX4-179" fmla="*/ 0 w 1350073"/>
                <a:gd name="connsiteY4-180" fmla="*/ 66470 h 328309"/>
                <a:gd name="connsiteX0-181" fmla="*/ 11430 w 1341880"/>
                <a:gd name="connsiteY0-182" fmla="*/ 23276 h 327025"/>
                <a:gd name="connsiteX1-183" fmla="*/ 1326578 w 1341880"/>
                <a:gd name="connsiteY1-184" fmla="*/ 18504 h 327025"/>
                <a:gd name="connsiteX2-185" fmla="*/ 1339913 w 1341880"/>
                <a:gd name="connsiteY2-186" fmla="*/ 315364 h 327025"/>
                <a:gd name="connsiteX3-187" fmla="*/ 4772 w 1341880"/>
                <a:gd name="connsiteY3-188" fmla="*/ 313930 h 327025"/>
                <a:gd name="connsiteX4-189" fmla="*/ 0 w 1341880"/>
                <a:gd name="connsiteY4-190" fmla="*/ 65186 h 327025"/>
                <a:gd name="connsiteX0-191" fmla="*/ 11430 w 1508577"/>
                <a:gd name="connsiteY0-192" fmla="*/ 23276 h 327025"/>
                <a:gd name="connsiteX1-193" fmla="*/ 1326578 w 1508577"/>
                <a:gd name="connsiteY1-194" fmla="*/ 18504 h 327025"/>
                <a:gd name="connsiteX2-195" fmla="*/ 1339913 w 1508577"/>
                <a:gd name="connsiteY2-196" fmla="*/ 315364 h 327025"/>
                <a:gd name="connsiteX3-197" fmla="*/ 4772 w 1508577"/>
                <a:gd name="connsiteY3-198" fmla="*/ 313930 h 327025"/>
                <a:gd name="connsiteX4-199" fmla="*/ 0 w 1508577"/>
                <a:gd name="connsiteY4-200" fmla="*/ 65186 h 327025"/>
                <a:gd name="connsiteX0-201" fmla="*/ 11430 w 1348658"/>
                <a:gd name="connsiteY0-202" fmla="*/ 23276 h 325332"/>
                <a:gd name="connsiteX1-203" fmla="*/ 1326578 w 1348658"/>
                <a:gd name="connsiteY1-204" fmla="*/ 18504 h 325332"/>
                <a:gd name="connsiteX2-205" fmla="*/ 1339913 w 1348658"/>
                <a:gd name="connsiteY2-206" fmla="*/ 315364 h 325332"/>
                <a:gd name="connsiteX3-207" fmla="*/ 4772 w 1348658"/>
                <a:gd name="connsiteY3-208" fmla="*/ 313930 h 325332"/>
                <a:gd name="connsiteX4-209" fmla="*/ 0 w 1348658"/>
                <a:gd name="connsiteY4-210" fmla="*/ 65186 h 325332"/>
                <a:gd name="connsiteX0-211" fmla="*/ 11430 w 1348658"/>
                <a:gd name="connsiteY0-212" fmla="*/ 23276 h 383436"/>
                <a:gd name="connsiteX1-213" fmla="*/ 1326578 w 1348658"/>
                <a:gd name="connsiteY1-214" fmla="*/ 18504 h 383436"/>
                <a:gd name="connsiteX2-215" fmla="*/ 1339913 w 1348658"/>
                <a:gd name="connsiteY2-216" fmla="*/ 315364 h 383436"/>
                <a:gd name="connsiteX3-217" fmla="*/ 4772 w 1348658"/>
                <a:gd name="connsiteY3-218" fmla="*/ 313930 h 383436"/>
                <a:gd name="connsiteX4-219" fmla="*/ 0 w 1348658"/>
                <a:gd name="connsiteY4-220" fmla="*/ 65186 h 383436"/>
                <a:gd name="connsiteX0-221" fmla="*/ 15211 w 1352439"/>
                <a:gd name="connsiteY0-222" fmla="*/ 23276 h 332487"/>
                <a:gd name="connsiteX1-223" fmla="*/ 1330359 w 1352439"/>
                <a:gd name="connsiteY1-224" fmla="*/ 18504 h 332487"/>
                <a:gd name="connsiteX2-225" fmla="*/ 1343694 w 1352439"/>
                <a:gd name="connsiteY2-226" fmla="*/ 315364 h 332487"/>
                <a:gd name="connsiteX3-227" fmla="*/ 8553 w 1352439"/>
                <a:gd name="connsiteY3-228" fmla="*/ 313930 h 332487"/>
                <a:gd name="connsiteX4-229" fmla="*/ 3781 w 1352439"/>
                <a:gd name="connsiteY4-230" fmla="*/ 65186 h 33248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52439" h="332487">
                  <a:moveTo>
                    <a:pt x="15211" y="23276"/>
                  </a:moveTo>
                  <a:cubicBezTo>
                    <a:pt x="43107" y="5471"/>
                    <a:pt x="1307499" y="-16314"/>
                    <a:pt x="1330359" y="18504"/>
                  </a:cubicBezTo>
                  <a:cubicBezTo>
                    <a:pt x="1353219" y="53322"/>
                    <a:pt x="1359481" y="293617"/>
                    <a:pt x="1343694" y="315364"/>
                  </a:cubicBezTo>
                  <a:cubicBezTo>
                    <a:pt x="1327907" y="337111"/>
                    <a:pt x="26132" y="339751"/>
                    <a:pt x="8553" y="313930"/>
                  </a:cubicBezTo>
                  <a:cubicBezTo>
                    <a:pt x="-9026" y="288109"/>
                    <a:pt x="6365" y="121091"/>
                    <a:pt x="3781" y="65186"/>
                  </a:cubicBezTo>
                </a:path>
              </a:pathLst>
            </a:custGeom>
            <a:solidFill>
              <a:srgbClr val="F7E58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nvSpPr>
          <p:spPr>
            <a:xfrm>
              <a:off x="5005531" y="3366747"/>
              <a:ext cx="2180938" cy="477709"/>
            </a:xfrm>
            <a:prstGeom prst="rect">
              <a:avLst/>
            </a:prstGeom>
            <a:noFill/>
          </p:spPr>
          <p:txBody>
            <a:bodyPr wrap="square" rtlCol="0">
              <a:spAutoFit/>
            </a:bodyPr>
            <a:lstStyle/>
            <a:p>
              <a:pPr algn="ctr"/>
              <a:r>
                <a:rPr lang="zh-CN" altLang="en-US" sz="2400" b="1" dirty="0">
                  <a:latin typeface="方正静蕾简体" panose="02000000000000000000" pitchFamily="2" charset="-122"/>
                  <a:ea typeface="方正静蕾简体" panose="02000000000000000000" pitchFamily="2" charset="-122"/>
                </a:rPr>
                <a:t>亮亮图文</a:t>
              </a:r>
            </a:p>
          </p:txBody>
        </p:sp>
      </p:grpSp>
      <p:sp>
        <p:nvSpPr>
          <p:cNvPr id="12" name="矩形 11"/>
          <p:cNvSpPr/>
          <p:nvPr/>
        </p:nvSpPr>
        <p:spPr>
          <a:xfrm>
            <a:off x="3419475" y="2659380"/>
            <a:ext cx="6219190" cy="645160"/>
          </a:xfrm>
          <a:prstGeom prst="rect">
            <a:avLst/>
          </a:prstGeom>
        </p:spPr>
        <p:txBody>
          <a:bodyPr wrap="square">
            <a:spAutoFit/>
          </a:bodyPr>
          <a:lstStyle/>
          <a:p>
            <a:pPr algn="ctr"/>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grpSp>
        <p:nvGrpSpPr>
          <p:cNvPr id="13" name="组合 12"/>
          <p:cNvGrpSpPr/>
          <p:nvPr/>
        </p:nvGrpSpPr>
        <p:grpSpPr>
          <a:xfrm>
            <a:off x="10406673" y="2349383"/>
            <a:ext cx="620528" cy="542518"/>
            <a:chOff x="4686124" y="2670432"/>
            <a:chExt cx="620528" cy="542518"/>
          </a:xfrm>
        </p:grpSpPr>
        <p:pic>
          <p:nvPicPr>
            <p:cNvPr id="14" name="图片 13"/>
            <p:cNvPicPr>
              <a:picLocks noChangeAspect="1"/>
            </p:cNvPicPr>
            <p:nvPr/>
          </p:nvPicPr>
          <p:blipFill>
            <a:blip r:embed="rId5"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15" name="任意多边形 1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rot="1381233">
            <a:off x="4408251" y="733403"/>
            <a:ext cx="462140" cy="404042"/>
            <a:chOff x="4686124" y="2670432"/>
            <a:chExt cx="620528" cy="542518"/>
          </a:xfrm>
        </p:grpSpPr>
        <p:pic>
          <p:nvPicPr>
            <p:cNvPr id="17" name="图片 16"/>
            <p:cNvPicPr>
              <a:picLocks noChangeAspect="1"/>
            </p:cNvPicPr>
            <p:nvPr/>
          </p:nvPicPr>
          <p:blipFill>
            <a:blip r:embed="rId6"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18" name="任意多边形 1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2449869" y="2129659"/>
            <a:ext cx="6707818" cy="464495"/>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矩形 1"/>
          <p:cNvSpPr/>
          <p:nvPr/>
        </p:nvSpPr>
        <p:spPr>
          <a:xfrm>
            <a:off x="969801" y="1238235"/>
            <a:ext cx="1108333" cy="4793426"/>
          </a:xfrm>
          <a:prstGeom prst="rect">
            <a:avLst/>
          </a:prstGeom>
          <a:solidFill>
            <a:srgbClr val="F85715"/>
          </a:solidFill>
          <a:ln w="285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92" name="组合 1291"/>
          <p:cNvGrpSpPr/>
          <p:nvPr/>
        </p:nvGrpSpPr>
        <p:grpSpPr>
          <a:xfrm>
            <a:off x="7014636" y="5105383"/>
            <a:ext cx="933449" cy="935568"/>
            <a:chOff x="5260976" y="4098925"/>
            <a:chExt cx="700087" cy="701676"/>
          </a:xfrm>
          <a:solidFill>
            <a:schemeClr val="tx1"/>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7063318" y="3693567"/>
            <a:ext cx="840317" cy="1007533"/>
            <a:chOff x="5297488" y="3040063"/>
            <a:chExt cx="630238" cy="755650"/>
          </a:xfrm>
          <a:solidFill>
            <a:schemeClr val="tx1"/>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4193119" y="5044001"/>
            <a:ext cx="901700" cy="1039284"/>
            <a:chOff x="3144839" y="3783000"/>
            <a:chExt cx="676275" cy="779463"/>
          </a:xfrm>
          <a:solidFill>
            <a:schemeClr val="tx1"/>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626101" y="980000"/>
            <a:ext cx="874184" cy="916517"/>
            <a:chOff x="4219576" y="1004888"/>
            <a:chExt cx="655638" cy="687388"/>
          </a:xfrm>
          <a:solidFill>
            <a:schemeClr val="tx1"/>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679702" y="1136634"/>
            <a:ext cx="1094317" cy="556684"/>
            <a:chOff x="2009776" y="1122363"/>
            <a:chExt cx="820738" cy="417513"/>
          </a:xfrm>
          <a:solidFill>
            <a:schemeClr val="tx1"/>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997702" y="1100650"/>
            <a:ext cx="969433" cy="749301"/>
            <a:chOff x="5248276" y="1095375"/>
            <a:chExt cx="727075" cy="561976"/>
          </a:xfrm>
          <a:solidFill>
            <a:schemeClr val="tx1"/>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8382002" y="994816"/>
            <a:ext cx="1039284" cy="823384"/>
            <a:chOff x="6286501" y="1016000"/>
            <a:chExt cx="779463" cy="617538"/>
          </a:xfrm>
          <a:solidFill>
            <a:schemeClr val="tx1"/>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4159251" y="952483"/>
            <a:ext cx="971551" cy="901701"/>
            <a:chOff x="3119438" y="984250"/>
            <a:chExt cx="728663" cy="676276"/>
          </a:xfrm>
          <a:solidFill>
            <a:schemeClr val="tx1"/>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779185" y="2260583"/>
            <a:ext cx="893233" cy="990600"/>
            <a:chOff x="2084388" y="1965325"/>
            <a:chExt cx="669925" cy="742950"/>
          </a:xfrm>
          <a:solidFill>
            <a:schemeClr val="tx1"/>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4133851" y="2277516"/>
            <a:ext cx="1022351" cy="1011768"/>
            <a:chOff x="3100388" y="1978025"/>
            <a:chExt cx="766763" cy="758826"/>
          </a:xfrm>
          <a:solidFill>
            <a:schemeClr val="tx1"/>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5535085" y="2355834"/>
            <a:ext cx="1056217" cy="933449"/>
            <a:chOff x="4151313" y="2036763"/>
            <a:chExt cx="792163" cy="700087"/>
          </a:xfrm>
          <a:solidFill>
            <a:schemeClr val="tx1"/>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8405284" y="2235183"/>
            <a:ext cx="990600" cy="1032935"/>
            <a:chOff x="6303963" y="1946275"/>
            <a:chExt cx="742950" cy="774701"/>
          </a:xfrm>
          <a:solidFill>
            <a:schemeClr val="tx1"/>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711451" y="3699916"/>
            <a:ext cx="1028700" cy="994835"/>
            <a:chOff x="2033588" y="3044825"/>
            <a:chExt cx="771525" cy="746126"/>
          </a:xfrm>
          <a:solidFill>
            <a:schemeClr val="tx1"/>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5530851" y="3812100"/>
            <a:ext cx="1064684" cy="814917"/>
            <a:chOff x="4148138" y="3128963"/>
            <a:chExt cx="798513" cy="611188"/>
          </a:xfrm>
          <a:solidFill>
            <a:schemeClr val="tx1"/>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4284135" y="3729551"/>
            <a:ext cx="721783" cy="960967"/>
            <a:chOff x="3213101" y="3067051"/>
            <a:chExt cx="541337" cy="720725"/>
          </a:xfrm>
          <a:solidFill>
            <a:schemeClr val="tx1"/>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8403168" y="3718967"/>
            <a:ext cx="996949" cy="948267"/>
            <a:chOff x="6302376" y="3059113"/>
            <a:chExt cx="747712" cy="711200"/>
          </a:xfrm>
          <a:solidFill>
            <a:schemeClr val="tx1"/>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745318" y="5088450"/>
            <a:ext cx="960967" cy="954617"/>
            <a:chOff x="2058988" y="4086225"/>
            <a:chExt cx="720725" cy="715963"/>
          </a:xfrm>
          <a:solidFill>
            <a:schemeClr val="tx1"/>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5535085" y="5044000"/>
            <a:ext cx="1056217" cy="1016000"/>
            <a:chOff x="4151313" y="4052888"/>
            <a:chExt cx="792163" cy="762000"/>
          </a:xfrm>
          <a:solidFill>
            <a:schemeClr val="tx1"/>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8375651" y="5058817"/>
            <a:ext cx="1049867" cy="1005417"/>
            <a:chOff x="6281738" y="4064000"/>
            <a:chExt cx="787400" cy="754063"/>
          </a:xfrm>
          <a:solidFill>
            <a:schemeClr val="tx1"/>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982885" y="2315617"/>
            <a:ext cx="999068" cy="946151"/>
            <a:chOff x="5237163" y="2006600"/>
            <a:chExt cx="749301" cy="709613"/>
          </a:xfrm>
          <a:solidFill>
            <a:schemeClr val="tx1"/>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944128" y="3581383"/>
            <a:ext cx="1024467" cy="1018117"/>
            <a:chOff x="6137276" y="2995613"/>
            <a:chExt cx="768350" cy="763588"/>
          </a:xfrm>
          <a:solidFill>
            <a:schemeClr val="tx1"/>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10102878" y="5008017"/>
            <a:ext cx="726017" cy="929217"/>
            <a:chOff x="6256338" y="4065588"/>
            <a:chExt cx="544513" cy="696913"/>
          </a:xfrm>
          <a:solidFill>
            <a:schemeClr val="tx1"/>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906027" y="2305033"/>
            <a:ext cx="1049867" cy="1073151"/>
            <a:chOff x="6108700" y="2038350"/>
            <a:chExt cx="787400" cy="804863"/>
          </a:xfrm>
          <a:solidFill>
            <a:schemeClr val="tx1"/>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920844" y="952483"/>
            <a:ext cx="1051984" cy="1081616"/>
            <a:chOff x="6119813" y="1023938"/>
            <a:chExt cx="788988" cy="811212"/>
          </a:xfrm>
          <a:solidFill>
            <a:schemeClr val="tx1"/>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535" name="TextBox 1534"/>
          <p:cNvSpPr txBox="1"/>
          <p:nvPr/>
        </p:nvSpPr>
        <p:spPr>
          <a:xfrm>
            <a:off x="1142964" y="1365794"/>
            <a:ext cx="762005" cy="4687950"/>
          </a:xfrm>
          <a:prstGeom prst="rect">
            <a:avLst/>
          </a:prstGeom>
          <a:noFill/>
        </p:spPr>
        <p:txBody>
          <a:bodyPr wrap="square" rtlCol="0">
            <a:spAutoFit/>
          </a:bodyPr>
          <a:lstStyle/>
          <a:p>
            <a:pPr algn="ctr"/>
            <a:r>
              <a:rPr lang="zh-CN" altLang="en-US" sz="3600" dirty="0">
                <a:solidFill>
                  <a:schemeClr val="bg1"/>
                </a:solidFill>
                <a:latin typeface="方正静蕾简体" panose="02000000000000000000" pitchFamily="2" charset="-122"/>
                <a:ea typeface="方正静蕾简体" panose="02000000000000000000" pitchFamily="2" charset="-122"/>
              </a:rPr>
              <a:t>赠送精美手绘图标</a:t>
            </a:r>
          </a:p>
        </p:txBody>
      </p:sp>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53" name="组合 952"/>
          <p:cNvGrpSpPr/>
          <p:nvPr/>
        </p:nvGrpSpPr>
        <p:grpSpPr>
          <a:xfrm>
            <a:off x="8081411" y="2766537"/>
            <a:ext cx="1104900" cy="588433"/>
            <a:chOff x="6148388" y="2366963"/>
            <a:chExt cx="828675" cy="441325"/>
          </a:xfrm>
          <a:solidFill>
            <a:schemeClr val="tx1"/>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5480027" y="2521003"/>
            <a:ext cx="810684" cy="855133"/>
            <a:chOff x="4197350" y="2182813"/>
            <a:chExt cx="608013" cy="641350"/>
          </a:xfrm>
          <a:solidFill>
            <a:schemeClr val="tx1"/>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4138061" y="2413053"/>
            <a:ext cx="1039284" cy="1003300"/>
            <a:chOff x="3190875" y="2101850"/>
            <a:chExt cx="779463" cy="752475"/>
          </a:xfrm>
          <a:solidFill>
            <a:schemeClr val="tx1"/>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889227" y="2493486"/>
            <a:ext cx="876300" cy="910167"/>
            <a:chOff x="2254250" y="2162175"/>
            <a:chExt cx="657225" cy="682625"/>
          </a:xfrm>
          <a:solidFill>
            <a:schemeClr val="tx1"/>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4281993" y="3816403"/>
            <a:ext cx="893235" cy="884767"/>
            <a:chOff x="3298825" y="3154363"/>
            <a:chExt cx="669926" cy="663575"/>
          </a:xfrm>
          <a:solidFill>
            <a:schemeClr val="tx1"/>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5509661" y="3748670"/>
            <a:ext cx="994833" cy="944033"/>
            <a:chOff x="4219575" y="3103563"/>
            <a:chExt cx="746125" cy="708025"/>
          </a:xfrm>
          <a:solidFill>
            <a:schemeClr val="tx1"/>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843161" y="3795236"/>
            <a:ext cx="922867" cy="908051"/>
            <a:chOff x="5219701" y="3138488"/>
            <a:chExt cx="692150" cy="681038"/>
          </a:xfrm>
          <a:solidFill>
            <a:schemeClr val="tx1"/>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8159729" y="3742319"/>
            <a:ext cx="988484" cy="950384"/>
            <a:chOff x="6207126" y="3098800"/>
            <a:chExt cx="741363" cy="712788"/>
          </a:xfrm>
          <a:solidFill>
            <a:schemeClr val="tx1"/>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793978" y="3858737"/>
            <a:ext cx="986367" cy="827617"/>
            <a:chOff x="2182813" y="3186113"/>
            <a:chExt cx="739775" cy="620713"/>
          </a:xfrm>
          <a:solidFill>
            <a:schemeClr val="tx1"/>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792362" y="2438453"/>
            <a:ext cx="886884" cy="937684"/>
            <a:chOff x="5181601" y="2120900"/>
            <a:chExt cx="665163" cy="703263"/>
          </a:xfrm>
          <a:solidFill>
            <a:schemeClr val="tx1"/>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2768578" y="5118153"/>
            <a:ext cx="1007535" cy="838201"/>
            <a:chOff x="2163763" y="4130675"/>
            <a:chExt cx="755651" cy="628651"/>
          </a:xfrm>
          <a:solidFill>
            <a:schemeClr val="tx1"/>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4248129" y="5154137"/>
            <a:ext cx="867833" cy="861484"/>
            <a:chOff x="3273426" y="4157663"/>
            <a:chExt cx="650875" cy="646113"/>
          </a:xfrm>
          <a:solidFill>
            <a:schemeClr val="tx1"/>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5465211" y="4989037"/>
            <a:ext cx="996951" cy="1020233"/>
            <a:chOff x="4186238" y="4033838"/>
            <a:chExt cx="747713" cy="765175"/>
          </a:xfrm>
          <a:solidFill>
            <a:schemeClr val="tx1"/>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908778" y="5109686"/>
            <a:ext cx="869951" cy="889001"/>
            <a:chOff x="5268913" y="4124325"/>
            <a:chExt cx="652463" cy="666751"/>
          </a:xfrm>
          <a:solidFill>
            <a:schemeClr val="tx1"/>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8193596" y="5067353"/>
            <a:ext cx="969433" cy="946151"/>
            <a:chOff x="6232526" y="4092575"/>
            <a:chExt cx="727075" cy="709613"/>
          </a:xfrm>
          <a:solidFill>
            <a:schemeClr val="tx1"/>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8161844" y="1267937"/>
            <a:ext cx="941917" cy="827617"/>
            <a:chOff x="6208713" y="1243013"/>
            <a:chExt cx="706438" cy="620713"/>
          </a:xfrm>
          <a:solidFill>
            <a:schemeClr val="tx1"/>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2762227" y="1132469"/>
            <a:ext cx="986367" cy="965200"/>
            <a:chOff x="2159000" y="1141413"/>
            <a:chExt cx="739775" cy="723900"/>
          </a:xfrm>
          <a:solidFill>
            <a:schemeClr val="tx1"/>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5475793" y="1202320"/>
            <a:ext cx="893235" cy="903817"/>
            <a:chOff x="4194175" y="1193800"/>
            <a:chExt cx="669926" cy="677863"/>
          </a:xfrm>
          <a:solidFill>
            <a:schemeClr val="tx1"/>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4260827" y="1149404"/>
            <a:ext cx="931335" cy="954617"/>
            <a:chOff x="3282950" y="1154113"/>
            <a:chExt cx="698501" cy="715963"/>
          </a:xfrm>
          <a:solidFill>
            <a:schemeClr val="tx1"/>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832578" y="1136703"/>
            <a:ext cx="956733" cy="958851"/>
            <a:chOff x="5211763" y="1144588"/>
            <a:chExt cx="717550" cy="719138"/>
          </a:xfrm>
          <a:solidFill>
            <a:schemeClr val="tx1"/>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9753610" y="3663970"/>
            <a:ext cx="1083735" cy="1071033"/>
            <a:chOff x="4154488" y="3006726"/>
            <a:chExt cx="812801" cy="803275"/>
          </a:xfrm>
          <a:solidFill>
            <a:schemeClr val="tx1"/>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9734561" y="5096952"/>
            <a:ext cx="1030817" cy="999067"/>
            <a:chOff x="4140201" y="4081463"/>
            <a:chExt cx="773113" cy="749300"/>
          </a:xfrm>
          <a:solidFill>
            <a:schemeClr val="tx1"/>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9713394" y="1157836"/>
            <a:ext cx="1047751" cy="905933"/>
            <a:chOff x="4124326" y="1127126"/>
            <a:chExt cx="785813" cy="679450"/>
          </a:xfrm>
          <a:solidFill>
            <a:schemeClr val="tx1"/>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9675294" y="2520970"/>
            <a:ext cx="1138765" cy="865717"/>
            <a:chOff x="4095751" y="2149476"/>
            <a:chExt cx="854074" cy="649288"/>
          </a:xfrm>
          <a:solidFill>
            <a:schemeClr val="tx1"/>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167" name="矩形 1166"/>
          <p:cNvSpPr/>
          <p:nvPr/>
        </p:nvSpPr>
        <p:spPr>
          <a:xfrm>
            <a:off x="969801" y="1238235"/>
            <a:ext cx="1108333" cy="4793426"/>
          </a:xfrm>
          <a:prstGeom prst="rect">
            <a:avLst/>
          </a:prstGeom>
          <a:solidFill>
            <a:srgbClr val="F85715"/>
          </a:solidFill>
          <a:ln w="285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8" name="TextBox 1534"/>
          <p:cNvSpPr txBox="1"/>
          <p:nvPr/>
        </p:nvSpPr>
        <p:spPr>
          <a:xfrm>
            <a:off x="1142964" y="1365794"/>
            <a:ext cx="762005" cy="4687950"/>
          </a:xfrm>
          <a:prstGeom prst="rect">
            <a:avLst/>
          </a:prstGeom>
          <a:noFill/>
        </p:spPr>
        <p:txBody>
          <a:bodyPr wrap="square" rtlCol="0">
            <a:spAutoFit/>
          </a:bodyPr>
          <a:lstStyle/>
          <a:p>
            <a:pPr algn="ctr"/>
            <a:r>
              <a:rPr lang="zh-CN" altLang="en-US" sz="3600" dirty="0">
                <a:solidFill>
                  <a:schemeClr val="bg1"/>
                </a:solidFill>
                <a:latin typeface="方正静蕾简体" panose="02000000000000000000" pitchFamily="2" charset="-122"/>
                <a:ea typeface="方正静蕾简体" panose="02000000000000000000" pitchFamily="2" charset="-122"/>
              </a:rPr>
              <a:t>赠送精美手绘图标</a:t>
            </a: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452431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二、课程实施、课程计划、课程采用</a:t>
            </a:r>
            <a:endParaRPr lang="en-US" altLang="zh-CN" sz="2400" b="1" dirty="0">
              <a:solidFill>
                <a:schemeClr val="tx1"/>
              </a:solidFill>
            </a:endParaRPr>
          </a:p>
          <a:p>
            <a:pPr>
              <a:lnSpc>
                <a:spcPct val="150000"/>
              </a:lnSpc>
            </a:pPr>
            <a:r>
              <a:rPr lang="zh-CN" altLang="en-US" sz="2400" b="1" smtClean="0">
                <a:solidFill>
                  <a:schemeClr val="tx1"/>
                </a:solidFill>
              </a:rPr>
              <a:t>（一）课程实施与课程计划</a:t>
            </a:r>
            <a:endParaRPr lang="en-US" altLang="zh-CN" sz="2400" b="1" smtClean="0">
              <a:solidFill>
                <a:schemeClr val="tx1"/>
              </a:solidFill>
            </a:endParaRPr>
          </a:p>
          <a:p>
            <a:pPr>
              <a:lnSpc>
                <a:spcPct val="150000"/>
              </a:lnSpc>
            </a:pPr>
            <a:r>
              <a:rPr lang="zh-CN" altLang="en-US" sz="2400" b="1" smtClean="0">
                <a:solidFill>
                  <a:schemeClr val="accent6">
                    <a:lumMod val="75000"/>
                  </a:schemeClr>
                </a:solidFill>
              </a:rPr>
              <a:t>课程计划</a:t>
            </a:r>
            <a:r>
              <a:rPr lang="zh-CN" altLang="en-US" sz="2400" b="1" smtClean="0">
                <a:solidFill>
                  <a:schemeClr val="tx1"/>
                </a:solidFill>
              </a:rPr>
              <a:t>：指课程的理想以及实现这种理想的具体方案，可能是全新的或业已存在的，具体来说包括宏观层面的课程方案、中观层面的教材以及微观层面的课程和课时内容。</a:t>
            </a:r>
            <a:endParaRPr lang="en-US" altLang="zh-CN" sz="2400" b="1" smtClean="0">
              <a:solidFill>
                <a:schemeClr val="tx1"/>
              </a:solidFill>
            </a:endParaRPr>
          </a:p>
          <a:p>
            <a:pPr>
              <a:lnSpc>
                <a:spcPct val="150000"/>
              </a:lnSpc>
            </a:pPr>
            <a:r>
              <a:rPr lang="zh-CN" altLang="en-US" sz="2400" b="1" smtClean="0">
                <a:solidFill>
                  <a:schemeClr val="accent6">
                    <a:lumMod val="75000"/>
                  </a:schemeClr>
                </a:solidFill>
              </a:rPr>
              <a:t>课程实施</a:t>
            </a:r>
            <a:r>
              <a:rPr lang="zh-CN" altLang="en-US" sz="2400" b="1" smtClean="0">
                <a:solidFill>
                  <a:schemeClr val="tx1"/>
                </a:solidFill>
              </a:rPr>
              <a:t>：是将某项课程计划付诸实践的具体过程。</a:t>
            </a:r>
            <a:endParaRPr lang="en-US" altLang="zh-CN" sz="2400" b="1" smtClean="0">
              <a:solidFill>
                <a:schemeClr val="tx1"/>
              </a:solidFill>
            </a:endParaRPr>
          </a:p>
          <a:p>
            <a:pPr>
              <a:lnSpc>
                <a:spcPct val="150000"/>
              </a:lnSpc>
            </a:pPr>
            <a:r>
              <a:rPr lang="zh-CN" altLang="en-US" sz="2400" b="1" smtClean="0">
                <a:solidFill>
                  <a:schemeClr val="tx1"/>
                </a:solidFill>
              </a:rPr>
              <a:t>课程实施与课程计划之间是</a:t>
            </a:r>
            <a:r>
              <a:rPr lang="zh-CN" altLang="en-US" sz="2400" b="1" smtClean="0">
                <a:solidFill>
                  <a:schemeClr val="accent6">
                    <a:lumMod val="75000"/>
                  </a:schemeClr>
                </a:solidFill>
              </a:rPr>
              <a:t>行为与行为对象的关系</a:t>
            </a:r>
            <a:r>
              <a:rPr lang="zh-CN" altLang="en-US" sz="2400" b="1" smtClean="0">
                <a:solidFill>
                  <a:schemeClr val="tx1"/>
                </a:solidFill>
              </a:rPr>
              <a:t>。</a:t>
            </a:r>
            <a:endParaRPr lang="en-US" altLang="zh-CN" sz="2400" b="1" smtClean="0">
              <a:solidFill>
                <a:schemeClr val="tx1"/>
              </a:solidFill>
            </a:endParaRPr>
          </a:p>
          <a:p>
            <a:pPr>
              <a:lnSpc>
                <a:spcPct val="150000"/>
              </a:lnSpc>
            </a:pPr>
            <a:endParaRPr lang="zh-CN" altLang="en-US" sz="2400" b="1" dirty="0"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课程实施的含义</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52310" y="1300504"/>
            <a:ext cx="9817350" cy="452431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二、课程实施、课程计划、课程采用</a:t>
            </a:r>
            <a:endParaRPr lang="en-US" altLang="zh-CN" sz="2400" b="1" dirty="0">
              <a:solidFill>
                <a:schemeClr val="tx1"/>
              </a:solidFill>
            </a:endParaRPr>
          </a:p>
          <a:p>
            <a:pPr>
              <a:lnSpc>
                <a:spcPct val="150000"/>
              </a:lnSpc>
            </a:pPr>
            <a:r>
              <a:rPr lang="zh-CN" altLang="en-US" sz="2400" b="1" smtClean="0">
                <a:solidFill>
                  <a:schemeClr val="tx1"/>
                </a:solidFill>
              </a:rPr>
              <a:t>（二）课程实施与课程采用</a:t>
            </a:r>
            <a:endParaRPr lang="en-US" altLang="zh-CN" sz="2400" b="1" smtClean="0">
              <a:solidFill>
                <a:schemeClr val="tx1"/>
              </a:solidFill>
            </a:endParaRPr>
          </a:p>
          <a:p>
            <a:pPr>
              <a:lnSpc>
                <a:spcPct val="150000"/>
              </a:lnSpc>
            </a:pPr>
            <a:r>
              <a:rPr lang="zh-CN" altLang="en-US" sz="2400" b="1" smtClean="0">
                <a:solidFill>
                  <a:schemeClr val="accent6">
                    <a:lumMod val="75000"/>
                  </a:schemeClr>
                </a:solidFill>
              </a:rPr>
              <a:t>   课程采用</a:t>
            </a:r>
            <a:r>
              <a:rPr lang="zh-CN" altLang="en-US" sz="2400" b="1" smtClean="0">
                <a:solidFill>
                  <a:schemeClr val="tx1"/>
                </a:solidFill>
              </a:rPr>
              <a:t>：是从课程计划到课程实施还有一个过渡环节。具体而言，是指做出采用某项课程计划决定的过程，其关注的焦点在于是否决定采用某项课程计划，而课程实施关注的焦点则是如何实现课程计划。</a:t>
            </a:r>
            <a:endParaRPr lang="en-US" altLang="zh-CN" sz="2400" b="1" smtClean="0">
              <a:solidFill>
                <a:schemeClr val="tx1"/>
              </a:solidFill>
            </a:endParaRPr>
          </a:p>
          <a:p>
            <a:pPr>
              <a:lnSpc>
                <a:spcPct val="150000"/>
              </a:lnSpc>
            </a:pPr>
            <a:endParaRPr lang="en-US" altLang="zh-CN" sz="2400" b="1" smtClean="0">
              <a:solidFill>
                <a:schemeClr val="tx1"/>
              </a:solidFill>
            </a:endParaRPr>
          </a:p>
          <a:p>
            <a:pPr>
              <a:lnSpc>
                <a:spcPct val="150000"/>
              </a:lnSpc>
            </a:pPr>
            <a:r>
              <a:rPr lang="en-US" altLang="zh-CN" sz="2400" b="1" smtClean="0">
                <a:solidFill>
                  <a:schemeClr val="tx1"/>
                </a:solidFill>
              </a:rPr>
              <a:t>    </a:t>
            </a:r>
            <a:r>
              <a:rPr lang="zh-CN" altLang="en-US" sz="2400" b="1" smtClean="0">
                <a:solidFill>
                  <a:schemeClr val="tx1"/>
                </a:solidFill>
              </a:rPr>
              <a:t>课程采用与课程实施之间是</a:t>
            </a:r>
            <a:r>
              <a:rPr lang="zh-CN" altLang="en-US" sz="2400" b="1" smtClean="0">
                <a:solidFill>
                  <a:schemeClr val="accent6">
                    <a:lumMod val="75000"/>
                  </a:schemeClr>
                </a:solidFill>
              </a:rPr>
              <a:t>做出决定与执行决定的关系</a:t>
            </a:r>
            <a:r>
              <a:rPr lang="zh-CN" altLang="en-US" sz="2400" b="1" smtClean="0">
                <a:solidFill>
                  <a:schemeClr val="tx1"/>
                </a:solidFill>
              </a:rPr>
              <a:t>。</a:t>
            </a:r>
          </a:p>
          <a:p>
            <a:pPr>
              <a:lnSpc>
                <a:spcPct val="150000"/>
              </a:lnSpc>
            </a:pPr>
            <a:endParaRPr lang="zh-CN" altLang="en-US" sz="2400" b="1" dirty="0"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课程实施的含义</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39816" y="2561009"/>
            <a:ext cx="2615916" cy="796868"/>
            <a:chOff x="4499219" y="2444491"/>
            <a:chExt cx="2615916" cy="796868"/>
          </a:xfrm>
        </p:grpSpPr>
        <p:grpSp>
          <p:nvGrpSpPr>
            <p:cNvPr id="3" name="组合 2"/>
            <p:cNvGrpSpPr/>
            <p:nvPr/>
          </p:nvGrpSpPr>
          <p:grpSpPr>
            <a:xfrm>
              <a:off x="4499219" y="2444491"/>
              <a:ext cx="2615916" cy="796868"/>
              <a:chOff x="4499219" y="2444491"/>
              <a:chExt cx="2615916" cy="796868"/>
            </a:xfrm>
          </p:grpSpPr>
          <p:sp>
            <p:nvSpPr>
              <p:cNvPr id="6" name="任意多边形 5"/>
              <p:cNvSpPr/>
              <p:nvPr/>
            </p:nvSpPr>
            <p:spPr>
              <a:xfrm>
                <a:off x="4561170" y="2498481"/>
                <a:ext cx="2361376" cy="724621"/>
              </a:xfrm>
              <a:custGeom>
                <a:avLst/>
                <a:gdLst>
                  <a:gd name="connsiteX0" fmla="*/ 2216078 w 2502274"/>
                  <a:gd name="connsiteY0" fmla="*/ 6601 h 632088"/>
                  <a:gd name="connsiteX1" fmla="*/ 2232214 w 2502274"/>
                  <a:gd name="connsiteY1" fmla="*/ 625166 h 632088"/>
                  <a:gd name="connsiteX2" fmla="*/ 2 w 2502274"/>
                  <a:gd name="connsiteY2" fmla="*/ 318573 h 632088"/>
                  <a:gd name="connsiteX3" fmla="*/ 2216078 w 2502274"/>
                  <a:gd name="connsiteY3" fmla="*/ 6601 h 632088"/>
                  <a:gd name="connsiteX0-1" fmla="*/ 2216078 w 2502274"/>
                  <a:gd name="connsiteY0-2" fmla="*/ 6601 h 632088"/>
                  <a:gd name="connsiteX1-3" fmla="*/ 2232214 w 2502274"/>
                  <a:gd name="connsiteY1-4" fmla="*/ 625166 h 632088"/>
                  <a:gd name="connsiteX2-5" fmla="*/ 2 w 2502274"/>
                  <a:gd name="connsiteY2-6" fmla="*/ 318573 h 632088"/>
                  <a:gd name="connsiteX3-7" fmla="*/ 2216078 w 2502274"/>
                  <a:gd name="connsiteY3-8" fmla="*/ 6601 h 632088"/>
                  <a:gd name="connsiteX0-9" fmla="*/ 2216078 w 2379586"/>
                  <a:gd name="connsiteY0-10" fmla="*/ 6601 h 632088"/>
                  <a:gd name="connsiteX1-11" fmla="*/ 2232214 w 2379586"/>
                  <a:gd name="connsiteY1-12" fmla="*/ 625166 h 632088"/>
                  <a:gd name="connsiteX2-13" fmla="*/ 2 w 2379586"/>
                  <a:gd name="connsiteY2-14" fmla="*/ 318573 h 632088"/>
                  <a:gd name="connsiteX3-15" fmla="*/ 2216078 w 2379586"/>
                  <a:gd name="connsiteY3-16" fmla="*/ 6601 h 632088"/>
                  <a:gd name="connsiteX0-17" fmla="*/ 2216078 w 2379586"/>
                  <a:gd name="connsiteY0-18" fmla="*/ 6601 h 632088"/>
                  <a:gd name="connsiteX1-19" fmla="*/ 2232214 w 2379586"/>
                  <a:gd name="connsiteY1-20" fmla="*/ 625166 h 632088"/>
                  <a:gd name="connsiteX2-21" fmla="*/ 2 w 2379586"/>
                  <a:gd name="connsiteY2-22" fmla="*/ 318573 h 632088"/>
                  <a:gd name="connsiteX3-23" fmla="*/ 2216078 w 2379586"/>
                  <a:gd name="connsiteY3-24" fmla="*/ 6601 h 632088"/>
                  <a:gd name="connsiteX0-25" fmla="*/ 2216078 w 2232214"/>
                  <a:gd name="connsiteY0-26" fmla="*/ 6601 h 632088"/>
                  <a:gd name="connsiteX1-27" fmla="*/ 2232214 w 2232214"/>
                  <a:gd name="connsiteY1-28" fmla="*/ 625166 h 632088"/>
                  <a:gd name="connsiteX2-29" fmla="*/ 2 w 2232214"/>
                  <a:gd name="connsiteY2-30" fmla="*/ 318573 h 632088"/>
                  <a:gd name="connsiteX3-31" fmla="*/ 2216078 w 2232214"/>
                  <a:gd name="connsiteY3-32" fmla="*/ 6601 h 632088"/>
                  <a:gd name="connsiteX0-33" fmla="*/ 2216078 w 2232214"/>
                  <a:gd name="connsiteY0-34" fmla="*/ 6601 h 625212"/>
                  <a:gd name="connsiteX1-35" fmla="*/ 2232214 w 2232214"/>
                  <a:gd name="connsiteY1-36" fmla="*/ 625166 h 625212"/>
                  <a:gd name="connsiteX2-37" fmla="*/ 2 w 2232214"/>
                  <a:gd name="connsiteY2-38" fmla="*/ 318573 h 625212"/>
                  <a:gd name="connsiteX3-39" fmla="*/ 2216078 w 2232214"/>
                  <a:gd name="connsiteY3-40" fmla="*/ 6601 h 625212"/>
                  <a:gd name="connsiteX0-41" fmla="*/ 2216148 w 2232284"/>
                  <a:gd name="connsiteY0-42" fmla="*/ 61838 h 724621"/>
                  <a:gd name="connsiteX1-43" fmla="*/ 2232284 w 2232284"/>
                  <a:gd name="connsiteY1-44" fmla="*/ 680403 h 724621"/>
                  <a:gd name="connsiteX2-45" fmla="*/ 72 w 2232284"/>
                  <a:gd name="connsiteY2-46" fmla="*/ 373810 h 724621"/>
                  <a:gd name="connsiteX3-47" fmla="*/ 2216148 w 2232284"/>
                  <a:gd name="connsiteY3-48" fmla="*/ 61838 h 724621"/>
                </a:gdLst>
                <a:ahLst/>
                <a:cxnLst>
                  <a:cxn ang="0">
                    <a:pos x="connsiteX0-1" y="connsiteY0-2"/>
                  </a:cxn>
                  <a:cxn ang="0">
                    <a:pos x="connsiteX1-3" y="connsiteY1-4"/>
                  </a:cxn>
                  <a:cxn ang="0">
                    <a:pos x="connsiteX2-5" y="connsiteY2-6"/>
                  </a:cxn>
                  <a:cxn ang="0">
                    <a:pos x="connsiteX3-7" y="connsiteY3-8"/>
                  </a:cxn>
                </a:cxnLst>
                <a:rect l="l" t="t" r="r" b="b"/>
                <a:pathLst>
                  <a:path w="2232284" h="724621">
                    <a:moveTo>
                      <a:pt x="2216148" y="61838"/>
                    </a:moveTo>
                    <a:cubicBezTo>
                      <a:pt x="2152498" y="328090"/>
                      <a:pt x="2090642" y="445528"/>
                      <a:pt x="2232284" y="680403"/>
                    </a:cubicBezTo>
                    <a:cubicBezTo>
                      <a:pt x="1857559" y="683988"/>
                      <a:pt x="-13375" y="891970"/>
                      <a:pt x="72" y="373810"/>
                    </a:cubicBezTo>
                    <a:cubicBezTo>
                      <a:pt x="13519" y="-144350"/>
                      <a:pt x="1844113" y="10739"/>
                      <a:pt x="2216148" y="61838"/>
                    </a:cubicBezTo>
                    <a:close/>
                  </a:path>
                </a:pathLst>
              </a:custGeom>
              <a:pattFill prst="narHorz">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4499219" y="2444491"/>
                <a:ext cx="2615916" cy="796868"/>
              </a:xfrm>
              <a:custGeom>
                <a:avLst/>
                <a:gdLst>
                  <a:gd name="connsiteX0" fmla="*/ 2690408 w 3048995"/>
                  <a:gd name="connsiteY0" fmla="*/ 73489 h 884825"/>
                  <a:gd name="connsiteX1" fmla="*/ 443153 w 3048995"/>
                  <a:gd name="connsiteY1" fmla="*/ 57991 h 884825"/>
                  <a:gd name="connsiteX2" fmla="*/ 365662 w 3048995"/>
                  <a:gd name="connsiteY2" fmla="*/ 832906 h 884825"/>
                  <a:gd name="connsiteX3" fmla="*/ 2721404 w 3048995"/>
                  <a:gd name="connsiteY3" fmla="*/ 801909 h 884825"/>
                  <a:gd name="connsiteX4" fmla="*/ 412157 w 3048995"/>
                  <a:gd name="connsiteY4" fmla="*/ 708920 h 884825"/>
                  <a:gd name="connsiteX5" fmla="*/ 226177 w 3048995"/>
                  <a:gd name="connsiteY5" fmla="*/ 445448 h 884825"/>
                  <a:gd name="connsiteX6" fmla="*/ 2798896 w 3048995"/>
                  <a:gd name="connsiteY6" fmla="*/ 212974 h 884825"/>
                  <a:gd name="connsiteX7" fmla="*/ 2690408 w 3048995"/>
                  <a:gd name="connsiteY7" fmla="*/ 73489 h 884825"/>
                  <a:gd name="connsiteX0-1" fmla="*/ 2576323 w 2908445"/>
                  <a:gd name="connsiteY0-2" fmla="*/ 73489 h 884825"/>
                  <a:gd name="connsiteX1-3" fmla="*/ 329068 w 2908445"/>
                  <a:gd name="connsiteY1-4" fmla="*/ 57991 h 884825"/>
                  <a:gd name="connsiteX2-5" fmla="*/ 251577 w 2908445"/>
                  <a:gd name="connsiteY2-6" fmla="*/ 832906 h 884825"/>
                  <a:gd name="connsiteX3-7" fmla="*/ 2607319 w 2908445"/>
                  <a:gd name="connsiteY3-8" fmla="*/ 801909 h 884825"/>
                  <a:gd name="connsiteX4-9" fmla="*/ 298072 w 2908445"/>
                  <a:gd name="connsiteY4-10" fmla="*/ 708920 h 884825"/>
                  <a:gd name="connsiteX5-11" fmla="*/ 540717 w 2908445"/>
                  <a:gd name="connsiteY5-12" fmla="*/ 169223 h 884825"/>
                  <a:gd name="connsiteX6-13" fmla="*/ 2684811 w 2908445"/>
                  <a:gd name="connsiteY6-14" fmla="*/ 212974 h 884825"/>
                  <a:gd name="connsiteX7-15" fmla="*/ 2576323 w 2908445"/>
                  <a:gd name="connsiteY7-16" fmla="*/ 73489 h 884825"/>
                  <a:gd name="connsiteX0-17" fmla="*/ 2590621 w 2922743"/>
                  <a:gd name="connsiteY0-18" fmla="*/ 73489 h 910196"/>
                  <a:gd name="connsiteX1-19" fmla="*/ 343366 w 2922743"/>
                  <a:gd name="connsiteY1-20" fmla="*/ 57991 h 910196"/>
                  <a:gd name="connsiteX2-21" fmla="*/ 265875 w 2922743"/>
                  <a:gd name="connsiteY2-22" fmla="*/ 832906 h 910196"/>
                  <a:gd name="connsiteX3-23" fmla="*/ 2831167 w 2922743"/>
                  <a:gd name="connsiteY3-24" fmla="*/ 868584 h 910196"/>
                  <a:gd name="connsiteX4-25" fmla="*/ 312370 w 2922743"/>
                  <a:gd name="connsiteY4-26" fmla="*/ 708920 h 910196"/>
                  <a:gd name="connsiteX5-27" fmla="*/ 555015 w 2922743"/>
                  <a:gd name="connsiteY5-28" fmla="*/ 169223 h 910196"/>
                  <a:gd name="connsiteX6-29" fmla="*/ 2699109 w 2922743"/>
                  <a:gd name="connsiteY6-30" fmla="*/ 212974 h 910196"/>
                  <a:gd name="connsiteX7-31" fmla="*/ 2590621 w 2922743"/>
                  <a:gd name="connsiteY7-32" fmla="*/ 73489 h 910196"/>
                  <a:gd name="connsiteX0-33" fmla="*/ 2589968 w 2922090"/>
                  <a:gd name="connsiteY0-34" fmla="*/ 73489 h 868492"/>
                  <a:gd name="connsiteX1-35" fmla="*/ 342713 w 2922090"/>
                  <a:gd name="connsiteY1-36" fmla="*/ 57991 h 868492"/>
                  <a:gd name="connsiteX2-37" fmla="*/ 265222 w 2922090"/>
                  <a:gd name="connsiteY2-38" fmla="*/ 832906 h 868492"/>
                  <a:gd name="connsiteX3-39" fmla="*/ 2820989 w 2922090"/>
                  <a:gd name="connsiteY3-40" fmla="*/ 735234 h 868492"/>
                  <a:gd name="connsiteX4-41" fmla="*/ 311717 w 2922090"/>
                  <a:gd name="connsiteY4-42" fmla="*/ 708920 h 868492"/>
                  <a:gd name="connsiteX5-43" fmla="*/ 554362 w 2922090"/>
                  <a:gd name="connsiteY5-44" fmla="*/ 169223 h 868492"/>
                  <a:gd name="connsiteX6-45" fmla="*/ 2698456 w 2922090"/>
                  <a:gd name="connsiteY6-46" fmla="*/ 212974 h 868492"/>
                  <a:gd name="connsiteX7-47" fmla="*/ 2589968 w 2922090"/>
                  <a:gd name="connsiteY7-48" fmla="*/ 73489 h 868492"/>
                  <a:gd name="connsiteX0-49" fmla="*/ 2591928 w 2924050"/>
                  <a:gd name="connsiteY0-50" fmla="*/ 73489 h 937136"/>
                  <a:gd name="connsiteX1-51" fmla="*/ 344673 w 2924050"/>
                  <a:gd name="connsiteY1-52" fmla="*/ 57991 h 937136"/>
                  <a:gd name="connsiteX2-53" fmla="*/ 267182 w 2924050"/>
                  <a:gd name="connsiteY2-54" fmla="*/ 832906 h 937136"/>
                  <a:gd name="connsiteX3-55" fmla="*/ 2851524 w 2924050"/>
                  <a:gd name="connsiteY3-56" fmla="*/ 916209 h 937136"/>
                  <a:gd name="connsiteX4-57" fmla="*/ 313677 w 2924050"/>
                  <a:gd name="connsiteY4-58" fmla="*/ 708920 h 937136"/>
                  <a:gd name="connsiteX5-59" fmla="*/ 556322 w 2924050"/>
                  <a:gd name="connsiteY5-60" fmla="*/ 169223 h 937136"/>
                  <a:gd name="connsiteX6-61" fmla="*/ 2700416 w 2924050"/>
                  <a:gd name="connsiteY6-62" fmla="*/ 212974 h 937136"/>
                  <a:gd name="connsiteX7-63" fmla="*/ 2591928 w 2924050"/>
                  <a:gd name="connsiteY7-64" fmla="*/ 73489 h 937136"/>
                  <a:gd name="connsiteX0-65" fmla="*/ 2591928 w 2924050"/>
                  <a:gd name="connsiteY0-66" fmla="*/ 73489 h 987710"/>
                  <a:gd name="connsiteX1-67" fmla="*/ 344673 w 2924050"/>
                  <a:gd name="connsiteY1-68" fmla="*/ 57991 h 987710"/>
                  <a:gd name="connsiteX2-69" fmla="*/ 267182 w 2924050"/>
                  <a:gd name="connsiteY2-70" fmla="*/ 832906 h 987710"/>
                  <a:gd name="connsiteX3-71" fmla="*/ 2851524 w 2924050"/>
                  <a:gd name="connsiteY3-72" fmla="*/ 916209 h 987710"/>
                  <a:gd name="connsiteX4-73" fmla="*/ 313677 w 2924050"/>
                  <a:gd name="connsiteY4-74" fmla="*/ 708920 h 987710"/>
                  <a:gd name="connsiteX5-75" fmla="*/ 556322 w 2924050"/>
                  <a:gd name="connsiteY5-76" fmla="*/ 169223 h 987710"/>
                  <a:gd name="connsiteX6-77" fmla="*/ 2700416 w 2924050"/>
                  <a:gd name="connsiteY6-78" fmla="*/ 212974 h 987710"/>
                  <a:gd name="connsiteX7-79" fmla="*/ 2591928 w 2924050"/>
                  <a:gd name="connsiteY7-80" fmla="*/ 73489 h 987710"/>
                  <a:gd name="connsiteX0-81" fmla="*/ 2591928 w 2924050"/>
                  <a:gd name="connsiteY0-82" fmla="*/ 73489 h 963088"/>
                  <a:gd name="connsiteX1-83" fmla="*/ 344673 w 2924050"/>
                  <a:gd name="connsiteY1-84" fmla="*/ 57991 h 963088"/>
                  <a:gd name="connsiteX2-85" fmla="*/ 267182 w 2924050"/>
                  <a:gd name="connsiteY2-86" fmla="*/ 832906 h 963088"/>
                  <a:gd name="connsiteX3-87" fmla="*/ 2851524 w 2924050"/>
                  <a:gd name="connsiteY3-88" fmla="*/ 916209 h 963088"/>
                  <a:gd name="connsiteX4-89" fmla="*/ 313677 w 2924050"/>
                  <a:gd name="connsiteY4-90" fmla="*/ 708920 h 963088"/>
                  <a:gd name="connsiteX5-91" fmla="*/ 556322 w 2924050"/>
                  <a:gd name="connsiteY5-92" fmla="*/ 169223 h 963088"/>
                  <a:gd name="connsiteX6-93" fmla="*/ 2700416 w 2924050"/>
                  <a:gd name="connsiteY6-94" fmla="*/ 212974 h 963088"/>
                  <a:gd name="connsiteX7-95" fmla="*/ 2591928 w 2924050"/>
                  <a:gd name="connsiteY7-96" fmla="*/ 73489 h 963088"/>
                  <a:gd name="connsiteX0-97" fmla="*/ 2591928 w 2924050"/>
                  <a:gd name="connsiteY0-98" fmla="*/ 73489 h 974553"/>
                  <a:gd name="connsiteX1-99" fmla="*/ 344673 w 2924050"/>
                  <a:gd name="connsiteY1-100" fmla="*/ 57991 h 974553"/>
                  <a:gd name="connsiteX2-101" fmla="*/ 267182 w 2924050"/>
                  <a:gd name="connsiteY2-102" fmla="*/ 832906 h 974553"/>
                  <a:gd name="connsiteX3-103" fmla="*/ 2851524 w 2924050"/>
                  <a:gd name="connsiteY3-104" fmla="*/ 916209 h 974553"/>
                  <a:gd name="connsiteX4-105" fmla="*/ 313677 w 2924050"/>
                  <a:gd name="connsiteY4-106" fmla="*/ 708920 h 974553"/>
                  <a:gd name="connsiteX5-107" fmla="*/ 556322 w 2924050"/>
                  <a:gd name="connsiteY5-108" fmla="*/ 169223 h 974553"/>
                  <a:gd name="connsiteX6-109" fmla="*/ 2700416 w 2924050"/>
                  <a:gd name="connsiteY6-110" fmla="*/ 212974 h 974553"/>
                  <a:gd name="connsiteX7-111" fmla="*/ 2591928 w 2924050"/>
                  <a:gd name="connsiteY7-112" fmla="*/ 73489 h 974553"/>
                  <a:gd name="connsiteX0-113" fmla="*/ 2542098 w 2881222"/>
                  <a:gd name="connsiteY0-114" fmla="*/ 73489 h 987835"/>
                  <a:gd name="connsiteX1-115" fmla="*/ 294843 w 2881222"/>
                  <a:gd name="connsiteY1-116" fmla="*/ 57991 h 987835"/>
                  <a:gd name="connsiteX2-117" fmla="*/ 217352 w 2881222"/>
                  <a:gd name="connsiteY2-118" fmla="*/ 832906 h 987835"/>
                  <a:gd name="connsiteX3-119" fmla="*/ 2059269 w 2881222"/>
                  <a:gd name="connsiteY3-120" fmla="*/ 984851 h 987835"/>
                  <a:gd name="connsiteX4-121" fmla="*/ 2801694 w 2881222"/>
                  <a:gd name="connsiteY4-122" fmla="*/ 916209 h 987835"/>
                  <a:gd name="connsiteX5-123" fmla="*/ 263847 w 2881222"/>
                  <a:gd name="connsiteY5-124" fmla="*/ 708920 h 987835"/>
                  <a:gd name="connsiteX6-125" fmla="*/ 506492 w 2881222"/>
                  <a:gd name="connsiteY6-126" fmla="*/ 169223 h 987835"/>
                  <a:gd name="connsiteX7-127" fmla="*/ 2650586 w 2881222"/>
                  <a:gd name="connsiteY7-128" fmla="*/ 212974 h 987835"/>
                  <a:gd name="connsiteX8" fmla="*/ 2542098 w 2881222"/>
                  <a:gd name="connsiteY8" fmla="*/ 73489 h 987835"/>
                  <a:gd name="connsiteX0-129" fmla="*/ 2542098 w 2874220"/>
                  <a:gd name="connsiteY0-130" fmla="*/ 73489 h 986560"/>
                  <a:gd name="connsiteX1-131" fmla="*/ 294843 w 2874220"/>
                  <a:gd name="connsiteY1-132" fmla="*/ 57991 h 986560"/>
                  <a:gd name="connsiteX2-133" fmla="*/ 217352 w 2874220"/>
                  <a:gd name="connsiteY2-134" fmla="*/ 832906 h 986560"/>
                  <a:gd name="connsiteX3-135" fmla="*/ 2059269 w 2874220"/>
                  <a:gd name="connsiteY3-136" fmla="*/ 984851 h 986560"/>
                  <a:gd name="connsiteX4-137" fmla="*/ 2745711 w 2874220"/>
                  <a:gd name="connsiteY4-138" fmla="*/ 878886 h 986560"/>
                  <a:gd name="connsiteX5-139" fmla="*/ 263847 w 2874220"/>
                  <a:gd name="connsiteY5-140" fmla="*/ 708920 h 986560"/>
                  <a:gd name="connsiteX6-141" fmla="*/ 506492 w 2874220"/>
                  <a:gd name="connsiteY6-142" fmla="*/ 169223 h 986560"/>
                  <a:gd name="connsiteX7-143" fmla="*/ 2650586 w 2874220"/>
                  <a:gd name="connsiteY7-144" fmla="*/ 212974 h 986560"/>
                  <a:gd name="connsiteX8-145" fmla="*/ 2542098 w 2874220"/>
                  <a:gd name="connsiteY8-146" fmla="*/ 73489 h 986560"/>
                  <a:gd name="connsiteX0-147" fmla="*/ 2542098 w 2874220"/>
                  <a:gd name="connsiteY0-148" fmla="*/ 73489 h 986368"/>
                  <a:gd name="connsiteX1-149" fmla="*/ 294843 w 2874220"/>
                  <a:gd name="connsiteY1-150" fmla="*/ 57991 h 986368"/>
                  <a:gd name="connsiteX2-151" fmla="*/ 217352 w 2874220"/>
                  <a:gd name="connsiteY2-152" fmla="*/ 832906 h 986368"/>
                  <a:gd name="connsiteX3-153" fmla="*/ 2059269 w 2874220"/>
                  <a:gd name="connsiteY3-154" fmla="*/ 984851 h 986368"/>
                  <a:gd name="connsiteX4-155" fmla="*/ 2745711 w 2874220"/>
                  <a:gd name="connsiteY4-156" fmla="*/ 878886 h 986368"/>
                  <a:gd name="connsiteX5-157" fmla="*/ 263847 w 2874220"/>
                  <a:gd name="connsiteY5-158" fmla="*/ 708920 h 986368"/>
                  <a:gd name="connsiteX6-159" fmla="*/ 506492 w 2874220"/>
                  <a:gd name="connsiteY6-160" fmla="*/ 169223 h 986368"/>
                  <a:gd name="connsiteX7-161" fmla="*/ 2650586 w 2874220"/>
                  <a:gd name="connsiteY7-162" fmla="*/ 212974 h 986368"/>
                  <a:gd name="connsiteX8-163" fmla="*/ 2542098 w 2874220"/>
                  <a:gd name="connsiteY8-164" fmla="*/ 73489 h 986368"/>
                  <a:gd name="connsiteX0-165" fmla="*/ 2580717 w 3043940"/>
                  <a:gd name="connsiteY0-166" fmla="*/ 73489 h 993908"/>
                  <a:gd name="connsiteX1-167" fmla="*/ 333462 w 3043940"/>
                  <a:gd name="connsiteY1-168" fmla="*/ 57991 h 993908"/>
                  <a:gd name="connsiteX2-169" fmla="*/ 255971 w 3043940"/>
                  <a:gd name="connsiteY2-170" fmla="*/ 832906 h 993908"/>
                  <a:gd name="connsiteX3-171" fmla="*/ 2676386 w 3043940"/>
                  <a:gd name="connsiteY3-172" fmla="*/ 992315 h 993908"/>
                  <a:gd name="connsiteX4-173" fmla="*/ 2784330 w 3043940"/>
                  <a:gd name="connsiteY4-174" fmla="*/ 878886 h 993908"/>
                  <a:gd name="connsiteX5-175" fmla="*/ 302466 w 3043940"/>
                  <a:gd name="connsiteY5-176" fmla="*/ 708920 h 993908"/>
                  <a:gd name="connsiteX6-177" fmla="*/ 545111 w 3043940"/>
                  <a:gd name="connsiteY6-178" fmla="*/ 169223 h 993908"/>
                  <a:gd name="connsiteX7-179" fmla="*/ 2689205 w 3043940"/>
                  <a:gd name="connsiteY7-180" fmla="*/ 212974 h 993908"/>
                  <a:gd name="connsiteX8-181" fmla="*/ 2580717 w 3043940"/>
                  <a:gd name="connsiteY8-182" fmla="*/ 73489 h 993908"/>
                  <a:gd name="connsiteX0-183" fmla="*/ 2580717 w 2956802"/>
                  <a:gd name="connsiteY0-184" fmla="*/ 73489 h 993233"/>
                  <a:gd name="connsiteX1-185" fmla="*/ 333462 w 2956802"/>
                  <a:gd name="connsiteY1-186" fmla="*/ 57991 h 993233"/>
                  <a:gd name="connsiteX2-187" fmla="*/ 255971 w 2956802"/>
                  <a:gd name="connsiteY2-188" fmla="*/ 832906 h 993233"/>
                  <a:gd name="connsiteX3-189" fmla="*/ 2676386 w 2956802"/>
                  <a:gd name="connsiteY3-190" fmla="*/ 992315 h 993233"/>
                  <a:gd name="connsiteX4-191" fmla="*/ 2784330 w 2956802"/>
                  <a:gd name="connsiteY4-192" fmla="*/ 878886 h 993233"/>
                  <a:gd name="connsiteX5-193" fmla="*/ 302466 w 2956802"/>
                  <a:gd name="connsiteY5-194" fmla="*/ 708920 h 993233"/>
                  <a:gd name="connsiteX6-195" fmla="*/ 545111 w 2956802"/>
                  <a:gd name="connsiteY6-196" fmla="*/ 169223 h 993233"/>
                  <a:gd name="connsiteX7-197" fmla="*/ 2689205 w 2956802"/>
                  <a:gd name="connsiteY7-198" fmla="*/ 212974 h 993233"/>
                  <a:gd name="connsiteX8-199" fmla="*/ 2580717 w 2956802"/>
                  <a:gd name="connsiteY8-200" fmla="*/ 73489 h 993233"/>
                  <a:gd name="connsiteX0-201" fmla="*/ 2580717 w 2956802"/>
                  <a:gd name="connsiteY0-202" fmla="*/ 73489 h 996891"/>
                  <a:gd name="connsiteX1-203" fmla="*/ 333462 w 2956802"/>
                  <a:gd name="connsiteY1-204" fmla="*/ 57991 h 996891"/>
                  <a:gd name="connsiteX2-205" fmla="*/ 255971 w 2956802"/>
                  <a:gd name="connsiteY2-206" fmla="*/ 832906 h 996891"/>
                  <a:gd name="connsiteX3-207" fmla="*/ 2676386 w 2956802"/>
                  <a:gd name="connsiteY3-208" fmla="*/ 992315 h 996891"/>
                  <a:gd name="connsiteX4-209" fmla="*/ 2784330 w 2956802"/>
                  <a:gd name="connsiteY4-210" fmla="*/ 878886 h 996891"/>
                  <a:gd name="connsiteX5-211" fmla="*/ 302466 w 2956802"/>
                  <a:gd name="connsiteY5-212" fmla="*/ 708920 h 996891"/>
                  <a:gd name="connsiteX6-213" fmla="*/ 545111 w 2956802"/>
                  <a:gd name="connsiteY6-214" fmla="*/ 169223 h 996891"/>
                  <a:gd name="connsiteX7-215" fmla="*/ 2689205 w 2956802"/>
                  <a:gd name="connsiteY7-216" fmla="*/ 212974 h 996891"/>
                  <a:gd name="connsiteX8-217" fmla="*/ 2580717 w 2956802"/>
                  <a:gd name="connsiteY8-218" fmla="*/ 73489 h 996891"/>
                  <a:gd name="connsiteX0-219" fmla="*/ 2580717 w 2956802"/>
                  <a:gd name="connsiteY0-220" fmla="*/ 73489 h 993233"/>
                  <a:gd name="connsiteX1-221" fmla="*/ 333462 w 2956802"/>
                  <a:gd name="connsiteY1-222" fmla="*/ 57991 h 993233"/>
                  <a:gd name="connsiteX2-223" fmla="*/ 255971 w 2956802"/>
                  <a:gd name="connsiteY2-224" fmla="*/ 832906 h 993233"/>
                  <a:gd name="connsiteX3-225" fmla="*/ 2676386 w 2956802"/>
                  <a:gd name="connsiteY3-226" fmla="*/ 992315 h 993233"/>
                  <a:gd name="connsiteX4-227" fmla="*/ 2784330 w 2956802"/>
                  <a:gd name="connsiteY4-228" fmla="*/ 878886 h 993233"/>
                  <a:gd name="connsiteX5-229" fmla="*/ 302466 w 2956802"/>
                  <a:gd name="connsiteY5-230" fmla="*/ 708920 h 993233"/>
                  <a:gd name="connsiteX6-231" fmla="*/ 545111 w 2956802"/>
                  <a:gd name="connsiteY6-232" fmla="*/ 169223 h 993233"/>
                  <a:gd name="connsiteX7-233" fmla="*/ 2689205 w 2956802"/>
                  <a:gd name="connsiteY7-234" fmla="*/ 212974 h 993233"/>
                  <a:gd name="connsiteX8-235" fmla="*/ 2580717 w 2956802"/>
                  <a:gd name="connsiteY8-236" fmla="*/ 73489 h 993233"/>
                  <a:gd name="connsiteX0-237" fmla="*/ 2580717 w 2969667"/>
                  <a:gd name="connsiteY0-238" fmla="*/ 73489 h 992766"/>
                  <a:gd name="connsiteX1-239" fmla="*/ 333462 w 2969667"/>
                  <a:gd name="connsiteY1-240" fmla="*/ 57991 h 992766"/>
                  <a:gd name="connsiteX2-241" fmla="*/ 255971 w 2969667"/>
                  <a:gd name="connsiteY2-242" fmla="*/ 832906 h 992766"/>
                  <a:gd name="connsiteX3-243" fmla="*/ 2676386 w 2969667"/>
                  <a:gd name="connsiteY3-244" fmla="*/ 992315 h 992766"/>
                  <a:gd name="connsiteX4-245" fmla="*/ 2664899 w 2969667"/>
                  <a:gd name="connsiteY4-246" fmla="*/ 875154 h 992766"/>
                  <a:gd name="connsiteX5-247" fmla="*/ 302466 w 2969667"/>
                  <a:gd name="connsiteY5-248" fmla="*/ 708920 h 992766"/>
                  <a:gd name="connsiteX6-249" fmla="*/ 545111 w 2969667"/>
                  <a:gd name="connsiteY6-250" fmla="*/ 169223 h 992766"/>
                  <a:gd name="connsiteX7-251" fmla="*/ 2689205 w 2969667"/>
                  <a:gd name="connsiteY7-252" fmla="*/ 212974 h 992766"/>
                  <a:gd name="connsiteX8-253" fmla="*/ 2580717 w 2969667"/>
                  <a:gd name="connsiteY8-254" fmla="*/ 73489 h 992766"/>
                  <a:gd name="connsiteX0-255" fmla="*/ 2580717 w 2912839"/>
                  <a:gd name="connsiteY0-256" fmla="*/ 73489 h 992617"/>
                  <a:gd name="connsiteX1-257" fmla="*/ 333462 w 2912839"/>
                  <a:gd name="connsiteY1-258" fmla="*/ 57991 h 992617"/>
                  <a:gd name="connsiteX2-259" fmla="*/ 255971 w 2912839"/>
                  <a:gd name="connsiteY2-260" fmla="*/ 832906 h 992617"/>
                  <a:gd name="connsiteX3-261" fmla="*/ 2676386 w 2912839"/>
                  <a:gd name="connsiteY3-262" fmla="*/ 992315 h 992617"/>
                  <a:gd name="connsiteX4-263" fmla="*/ 2664899 w 2912839"/>
                  <a:gd name="connsiteY4-264" fmla="*/ 875154 h 992617"/>
                  <a:gd name="connsiteX5-265" fmla="*/ 302466 w 2912839"/>
                  <a:gd name="connsiteY5-266" fmla="*/ 708920 h 992617"/>
                  <a:gd name="connsiteX6-267" fmla="*/ 545111 w 2912839"/>
                  <a:gd name="connsiteY6-268" fmla="*/ 169223 h 992617"/>
                  <a:gd name="connsiteX7-269" fmla="*/ 2689205 w 2912839"/>
                  <a:gd name="connsiteY7-270" fmla="*/ 212974 h 992617"/>
                  <a:gd name="connsiteX8-271" fmla="*/ 2580717 w 2912839"/>
                  <a:gd name="connsiteY8-272" fmla="*/ 73489 h 992617"/>
                  <a:gd name="connsiteX0-273" fmla="*/ 2580717 w 2912839"/>
                  <a:gd name="connsiteY0-274" fmla="*/ 73489 h 992627"/>
                  <a:gd name="connsiteX1-275" fmla="*/ 333462 w 2912839"/>
                  <a:gd name="connsiteY1-276" fmla="*/ 57991 h 992627"/>
                  <a:gd name="connsiteX2-277" fmla="*/ 255971 w 2912839"/>
                  <a:gd name="connsiteY2-278" fmla="*/ 832906 h 992627"/>
                  <a:gd name="connsiteX3-279" fmla="*/ 2676386 w 2912839"/>
                  <a:gd name="connsiteY3-280" fmla="*/ 992315 h 992627"/>
                  <a:gd name="connsiteX4-281" fmla="*/ 2664899 w 2912839"/>
                  <a:gd name="connsiteY4-282" fmla="*/ 875154 h 992627"/>
                  <a:gd name="connsiteX5-283" fmla="*/ 302466 w 2912839"/>
                  <a:gd name="connsiteY5-284" fmla="*/ 708920 h 992627"/>
                  <a:gd name="connsiteX6-285" fmla="*/ 545111 w 2912839"/>
                  <a:gd name="connsiteY6-286" fmla="*/ 169223 h 992627"/>
                  <a:gd name="connsiteX7-287" fmla="*/ 2689205 w 2912839"/>
                  <a:gd name="connsiteY7-288" fmla="*/ 212974 h 992627"/>
                  <a:gd name="connsiteX8-289" fmla="*/ 2580717 w 2912839"/>
                  <a:gd name="connsiteY8-290" fmla="*/ 73489 h 992627"/>
                  <a:gd name="connsiteX0-291" fmla="*/ 2580717 w 2912839"/>
                  <a:gd name="connsiteY0-292" fmla="*/ 73489 h 992472"/>
                  <a:gd name="connsiteX1-293" fmla="*/ 333462 w 2912839"/>
                  <a:gd name="connsiteY1-294" fmla="*/ 57991 h 992472"/>
                  <a:gd name="connsiteX2-295" fmla="*/ 255971 w 2912839"/>
                  <a:gd name="connsiteY2-296" fmla="*/ 832906 h 992472"/>
                  <a:gd name="connsiteX3-297" fmla="*/ 2676386 w 2912839"/>
                  <a:gd name="connsiteY3-298" fmla="*/ 992315 h 992472"/>
                  <a:gd name="connsiteX4-299" fmla="*/ 2649970 w 2912839"/>
                  <a:gd name="connsiteY4-300" fmla="*/ 863957 h 992472"/>
                  <a:gd name="connsiteX5-301" fmla="*/ 302466 w 2912839"/>
                  <a:gd name="connsiteY5-302" fmla="*/ 708920 h 992472"/>
                  <a:gd name="connsiteX6-303" fmla="*/ 545111 w 2912839"/>
                  <a:gd name="connsiteY6-304" fmla="*/ 169223 h 992472"/>
                  <a:gd name="connsiteX7-305" fmla="*/ 2689205 w 2912839"/>
                  <a:gd name="connsiteY7-306" fmla="*/ 212974 h 992472"/>
                  <a:gd name="connsiteX8-307" fmla="*/ 2580717 w 2912839"/>
                  <a:gd name="connsiteY8-308" fmla="*/ 73489 h 992472"/>
                  <a:gd name="connsiteX0-309" fmla="*/ 2580717 w 2912839"/>
                  <a:gd name="connsiteY0-310" fmla="*/ 73489 h 992472"/>
                  <a:gd name="connsiteX1-311" fmla="*/ 333462 w 2912839"/>
                  <a:gd name="connsiteY1-312" fmla="*/ 57991 h 992472"/>
                  <a:gd name="connsiteX2-313" fmla="*/ 255971 w 2912839"/>
                  <a:gd name="connsiteY2-314" fmla="*/ 832906 h 992472"/>
                  <a:gd name="connsiteX3-315" fmla="*/ 2676386 w 2912839"/>
                  <a:gd name="connsiteY3-316" fmla="*/ 992315 h 992472"/>
                  <a:gd name="connsiteX4-317" fmla="*/ 2649970 w 2912839"/>
                  <a:gd name="connsiteY4-318" fmla="*/ 863957 h 992472"/>
                  <a:gd name="connsiteX5-319" fmla="*/ 302466 w 2912839"/>
                  <a:gd name="connsiteY5-320" fmla="*/ 708920 h 992472"/>
                  <a:gd name="connsiteX6-321" fmla="*/ 545111 w 2912839"/>
                  <a:gd name="connsiteY6-322" fmla="*/ 169223 h 992472"/>
                  <a:gd name="connsiteX7-323" fmla="*/ 2689205 w 2912839"/>
                  <a:gd name="connsiteY7-324" fmla="*/ 212974 h 992472"/>
                  <a:gd name="connsiteX8-325" fmla="*/ 2580717 w 2912839"/>
                  <a:gd name="connsiteY8-326" fmla="*/ 73489 h 992472"/>
                  <a:gd name="connsiteX0-327" fmla="*/ 2580717 w 2912839"/>
                  <a:gd name="connsiteY0-328" fmla="*/ 73489 h 992327"/>
                  <a:gd name="connsiteX1-329" fmla="*/ 333462 w 2912839"/>
                  <a:gd name="connsiteY1-330" fmla="*/ 57991 h 992327"/>
                  <a:gd name="connsiteX2-331" fmla="*/ 255971 w 2912839"/>
                  <a:gd name="connsiteY2-332" fmla="*/ 832906 h 992327"/>
                  <a:gd name="connsiteX3-333" fmla="*/ 2676386 w 2912839"/>
                  <a:gd name="connsiteY3-334" fmla="*/ 992315 h 992327"/>
                  <a:gd name="connsiteX4-335" fmla="*/ 2649970 w 2912839"/>
                  <a:gd name="connsiteY4-336" fmla="*/ 863957 h 992327"/>
                  <a:gd name="connsiteX5-337" fmla="*/ 302466 w 2912839"/>
                  <a:gd name="connsiteY5-338" fmla="*/ 708920 h 992327"/>
                  <a:gd name="connsiteX6-339" fmla="*/ 545111 w 2912839"/>
                  <a:gd name="connsiteY6-340" fmla="*/ 169223 h 992327"/>
                  <a:gd name="connsiteX7-341" fmla="*/ 2689205 w 2912839"/>
                  <a:gd name="connsiteY7-342" fmla="*/ 212974 h 992327"/>
                  <a:gd name="connsiteX8-343" fmla="*/ 2580717 w 2912839"/>
                  <a:gd name="connsiteY8-344" fmla="*/ 73489 h 992327"/>
                  <a:gd name="connsiteX0-345" fmla="*/ 2580717 w 2874021"/>
                  <a:gd name="connsiteY0-346" fmla="*/ 74207 h 993045"/>
                  <a:gd name="connsiteX1-347" fmla="*/ 333462 w 2874021"/>
                  <a:gd name="connsiteY1-348" fmla="*/ 58709 h 993045"/>
                  <a:gd name="connsiteX2-349" fmla="*/ 255971 w 2874021"/>
                  <a:gd name="connsiteY2-350" fmla="*/ 833624 h 993045"/>
                  <a:gd name="connsiteX3-351" fmla="*/ 2676386 w 2874021"/>
                  <a:gd name="connsiteY3-352" fmla="*/ 993033 h 993045"/>
                  <a:gd name="connsiteX4-353" fmla="*/ 2649970 w 2874021"/>
                  <a:gd name="connsiteY4-354" fmla="*/ 864675 h 993045"/>
                  <a:gd name="connsiteX5-355" fmla="*/ 302466 w 2874021"/>
                  <a:gd name="connsiteY5-356" fmla="*/ 709638 h 993045"/>
                  <a:gd name="connsiteX6-357" fmla="*/ 545111 w 2874021"/>
                  <a:gd name="connsiteY6-358" fmla="*/ 169941 h 993045"/>
                  <a:gd name="connsiteX7-359" fmla="*/ 2625757 w 2874021"/>
                  <a:gd name="connsiteY7-360" fmla="*/ 232354 h 993045"/>
                  <a:gd name="connsiteX8-361" fmla="*/ 2580717 w 2874021"/>
                  <a:gd name="connsiteY8-362" fmla="*/ 74207 h 993045"/>
                  <a:gd name="connsiteX0-363" fmla="*/ 2580717 w 2856942"/>
                  <a:gd name="connsiteY0-364" fmla="*/ 73776 h 992614"/>
                  <a:gd name="connsiteX1-365" fmla="*/ 333462 w 2856942"/>
                  <a:gd name="connsiteY1-366" fmla="*/ 58278 h 992614"/>
                  <a:gd name="connsiteX2-367" fmla="*/ 255971 w 2856942"/>
                  <a:gd name="connsiteY2-368" fmla="*/ 833193 h 992614"/>
                  <a:gd name="connsiteX3-369" fmla="*/ 2676386 w 2856942"/>
                  <a:gd name="connsiteY3-370" fmla="*/ 992602 h 992614"/>
                  <a:gd name="connsiteX4-371" fmla="*/ 2649970 w 2856942"/>
                  <a:gd name="connsiteY4-372" fmla="*/ 864244 h 992614"/>
                  <a:gd name="connsiteX5-373" fmla="*/ 302466 w 2856942"/>
                  <a:gd name="connsiteY5-374" fmla="*/ 709207 h 992614"/>
                  <a:gd name="connsiteX6-375" fmla="*/ 545111 w 2856942"/>
                  <a:gd name="connsiteY6-376" fmla="*/ 169510 h 992614"/>
                  <a:gd name="connsiteX7-377" fmla="*/ 2595899 w 2856942"/>
                  <a:gd name="connsiteY7-378" fmla="*/ 220726 h 992614"/>
                  <a:gd name="connsiteX8-379" fmla="*/ 2580717 w 2856942"/>
                  <a:gd name="connsiteY8-380" fmla="*/ 73776 h 992614"/>
                  <a:gd name="connsiteX0-381" fmla="*/ 2580717 w 2856942"/>
                  <a:gd name="connsiteY0-382" fmla="*/ 73776 h 992614"/>
                  <a:gd name="connsiteX1-383" fmla="*/ 333462 w 2856942"/>
                  <a:gd name="connsiteY1-384" fmla="*/ 58278 h 992614"/>
                  <a:gd name="connsiteX2-385" fmla="*/ 255971 w 2856942"/>
                  <a:gd name="connsiteY2-386" fmla="*/ 833193 h 992614"/>
                  <a:gd name="connsiteX3-387" fmla="*/ 2676386 w 2856942"/>
                  <a:gd name="connsiteY3-388" fmla="*/ 992602 h 992614"/>
                  <a:gd name="connsiteX4-389" fmla="*/ 2649970 w 2856942"/>
                  <a:gd name="connsiteY4-390" fmla="*/ 864244 h 992614"/>
                  <a:gd name="connsiteX5-391" fmla="*/ 302466 w 2856942"/>
                  <a:gd name="connsiteY5-392" fmla="*/ 709207 h 992614"/>
                  <a:gd name="connsiteX6-393" fmla="*/ 545111 w 2856942"/>
                  <a:gd name="connsiteY6-394" fmla="*/ 169510 h 992614"/>
                  <a:gd name="connsiteX7-395" fmla="*/ 2595899 w 2856942"/>
                  <a:gd name="connsiteY7-396" fmla="*/ 220726 h 992614"/>
                  <a:gd name="connsiteX8-397" fmla="*/ 2580717 w 2856942"/>
                  <a:gd name="connsiteY8-398" fmla="*/ 73776 h 992614"/>
                  <a:gd name="connsiteX0-399" fmla="*/ 2580717 w 2833569"/>
                  <a:gd name="connsiteY0-400" fmla="*/ 73776 h 992614"/>
                  <a:gd name="connsiteX1-401" fmla="*/ 333462 w 2833569"/>
                  <a:gd name="connsiteY1-402" fmla="*/ 58278 h 992614"/>
                  <a:gd name="connsiteX2-403" fmla="*/ 255971 w 2833569"/>
                  <a:gd name="connsiteY2-404" fmla="*/ 833193 h 992614"/>
                  <a:gd name="connsiteX3-405" fmla="*/ 2676386 w 2833569"/>
                  <a:gd name="connsiteY3-406" fmla="*/ 992602 h 992614"/>
                  <a:gd name="connsiteX4-407" fmla="*/ 2649970 w 2833569"/>
                  <a:gd name="connsiteY4-408" fmla="*/ 864244 h 992614"/>
                  <a:gd name="connsiteX5-409" fmla="*/ 302466 w 2833569"/>
                  <a:gd name="connsiteY5-410" fmla="*/ 709207 h 992614"/>
                  <a:gd name="connsiteX6-411" fmla="*/ 545111 w 2833569"/>
                  <a:gd name="connsiteY6-412" fmla="*/ 169510 h 992614"/>
                  <a:gd name="connsiteX7-413" fmla="*/ 2595899 w 2833569"/>
                  <a:gd name="connsiteY7-414" fmla="*/ 220726 h 992614"/>
                  <a:gd name="connsiteX8-415" fmla="*/ 2580717 w 2833569"/>
                  <a:gd name="connsiteY8-416" fmla="*/ 73776 h 992614"/>
                  <a:gd name="connsiteX0-417" fmla="*/ 2580717 w 2833569"/>
                  <a:gd name="connsiteY0-418" fmla="*/ 73776 h 992614"/>
                  <a:gd name="connsiteX1-419" fmla="*/ 333462 w 2833569"/>
                  <a:gd name="connsiteY1-420" fmla="*/ 58278 h 992614"/>
                  <a:gd name="connsiteX2-421" fmla="*/ 255971 w 2833569"/>
                  <a:gd name="connsiteY2-422" fmla="*/ 833193 h 992614"/>
                  <a:gd name="connsiteX3-423" fmla="*/ 2676386 w 2833569"/>
                  <a:gd name="connsiteY3-424" fmla="*/ 992602 h 992614"/>
                  <a:gd name="connsiteX4-425" fmla="*/ 2649970 w 2833569"/>
                  <a:gd name="connsiteY4-426" fmla="*/ 864244 h 992614"/>
                  <a:gd name="connsiteX5-427" fmla="*/ 302466 w 2833569"/>
                  <a:gd name="connsiteY5-428" fmla="*/ 709207 h 992614"/>
                  <a:gd name="connsiteX6-429" fmla="*/ 545111 w 2833569"/>
                  <a:gd name="connsiteY6-430" fmla="*/ 169510 h 992614"/>
                  <a:gd name="connsiteX7-431" fmla="*/ 2595899 w 2833569"/>
                  <a:gd name="connsiteY7-432" fmla="*/ 220726 h 992614"/>
                  <a:gd name="connsiteX8-433" fmla="*/ 2580717 w 2833569"/>
                  <a:gd name="connsiteY8-434" fmla="*/ 73776 h 992614"/>
                  <a:gd name="connsiteX0-435" fmla="*/ 2580717 w 2833569"/>
                  <a:gd name="connsiteY0-436" fmla="*/ 73776 h 992614"/>
                  <a:gd name="connsiteX1-437" fmla="*/ 333462 w 2833569"/>
                  <a:gd name="connsiteY1-438" fmla="*/ 58278 h 992614"/>
                  <a:gd name="connsiteX2-439" fmla="*/ 255971 w 2833569"/>
                  <a:gd name="connsiteY2-440" fmla="*/ 833193 h 992614"/>
                  <a:gd name="connsiteX3-441" fmla="*/ 2676386 w 2833569"/>
                  <a:gd name="connsiteY3-442" fmla="*/ 992602 h 992614"/>
                  <a:gd name="connsiteX4-443" fmla="*/ 2649970 w 2833569"/>
                  <a:gd name="connsiteY4-444" fmla="*/ 864244 h 992614"/>
                  <a:gd name="connsiteX5-445" fmla="*/ 302466 w 2833569"/>
                  <a:gd name="connsiteY5-446" fmla="*/ 709207 h 992614"/>
                  <a:gd name="connsiteX6-447" fmla="*/ 545111 w 2833569"/>
                  <a:gd name="connsiteY6-448" fmla="*/ 169510 h 992614"/>
                  <a:gd name="connsiteX7-449" fmla="*/ 2595899 w 2833569"/>
                  <a:gd name="connsiteY7-450" fmla="*/ 220726 h 992614"/>
                  <a:gd name="connsiteX8-451" fmla="*/ 2580717 w 2833569"/>
                  <a:gd name="connsiteY8-452" fmla="*/ 73776 h 992614"/>
                  <a:gd name="connsiteX0-453" fmla="*/ 2580717 w 2833569"/>
                  <a:gd name="connsiteY0-454" fmla="*/ 73349 h 992187"/>
                  <a:gd name="connsiteX1-455" fmla="*/ 333462 w 2833569"/>
                  <a:gd name="connsiteY1-456" fmla="*/ 57851 h 992187"/>
                  <a:gd name="connsiteX2-457" fmla="*/ 255971 w 2833569"/>
                  <a:gd name="connsiteY2-458" fmla="*/ 832766 h 992187"/>
                  <a:gd name="connsiteX3-459" fmla="*/ 2676386 w 2833569"/>
                  <a:gd name="connsiteY3-460" fmla="*/ 992175 h 992187"/>
                  <a:gd name="connsiteX4-461" fmla="*/ 2649970 w 2833569"/>
                  <a:gd name="connsiteY4-462" fmla="*/ 863817 h 992187"/>
                  <a:gd name="connsiteX5-463" fmla="*/ 302466 w 2833569"/>
                  <a:gd name="connsiteY5-464" fmla="*/ 708780 h 992187"/>
                  <a:gd name="connsiteX6-465" fmla="*/ 545111 w 2833569"/>
                  <a:gd name="connsiteY6-466" fmla="*/ 169083 h 992187"/>
                  <a:gd name="connsiteX7-467" fmla="*/ 2595899 w 2833569"/>
                  <a:gd name="connsiteY7-468" fmla="*/ 209103 h 992187"/>
                  <a:gd name="connsiteX8-469" fmla="*/ 2580717 w 2833569"/>
                  <a:gd name="connsiteY8-470" fmla="*/ 73349 h 992187"/>
                  <a:gd name="connsiteX0-471" fmla="*/ 2580717 w 2861604"/>
                  <a:gd name="connsiteY0-472" fmla="*/ 73349 h 992187"/>
                  <a:gd name="connsiteX1-473" fmla="*/ 333462 w 2861604"/>
                  <a:gd name="connsiteY1-474" fmla="*/ 57851 h 992187"/>
                  <a:gd name="connsiteX2-475" fmla="*/ 255971 w 2861604"/>
                  <a:gd name="connsiteY2-476" fmla="*/ 832766 h 992187"/>
                  <a:gd name="connsiteX3-477" fmla="*/ 2676386 w 2861604"/>
                  <a:gd name="connsiteY3-478" fmla="*/ 992175 h 992187"/>
                  <a:gd name="connsiteX4-479" fmla="*/ 2649970 w 2861604"/>
                  <a:gd name="connsiteY4-480" fmla="*/ 863817 h 992187"/>
                  <a:gd name="connsiteX5-481" fmla="*/ 302466 w 2861604"/>
                  <a:gd name="connsiteY5-482" fmla="*/ 708780 h 992187"/>
                  <a:gd name="connsiteX6-483" fmla="*/ 470467 w 2861604"/>
                  <a:gd name="connsiteY6-484" fmla="*/ 157886 h 992187"/>
                  <a:gd name="connsiteX7-485" fmla="*/ 2595899 w 2861604"/>
                  <a:gd name="connsiteY7-486" fmla="*/ 209103 h 992187"/>
                  <a:gd name="connsiteX8-487" fmla="*/ 2580717 w 2861604"/>
                  <a:gd name="connsiteY8-488" fmla="*/ 73349 h 992187"/>
                  <a:gd name="connsiteX0-489" fmla="*/ 2580717 w 2856710"/>
                  <a:gd name="connsiteY0-490" fmla="*/ 73349 h 992187"/>
                  <a:gd name="connsiteX1-491" fmla="*/ 333462 w 2856710"/>
                  <a:gd name="connsiteY1-492" fmla="*/ 57851 h 992187"/>
                  <a:gd name="connsiteX2-493" fmla="*/ 255971 w 2856710"/>
                  <a:gd name="connsiteY2-494" fmla="*/ 832766 h 992187"/>
                  <a:gd name="connsiteX3-495" fmla="*/ 2676386 w 2856710"/>
                  <a:gd name="connsiteY3-496" fmla="*/ 992175 h 992187"/>
                  <a:gd name="connsiteX4-497" fmla="*/ 2649970 w 2856710"/>
                  <a:gd name="connsiteY4-498" fmla="*/ 863817 h 992187"/>
                  <a:gd name="connsiteX5-499" fmla="*/ 302466 w 2856710"/>
                  <a:gd name="connsiteY5-500" fmla="*/ 708780 h 992187"/>
                  <a:gd name="connsiteX6-501" fmla="*/ 548844 w 2856710"/>
                  <a:gd name="connsiteY6-502" fmla="*/ 154154 h 992187"/>
                  <a:gd name="connsiteX7-503" fmla="*/ 2595899 w 2856710"/>
                  <a:gd name="connsiteY7-504" fmla="*/ 209103 h 992187"/>
                  <a:gd name="connsiteX8-505" fmla="*/ 2580717 w 2856710"/>
                  <a:gd name="connsiteY8-506" fmla="*/ 73349 h 992187"/>
                  <a:gd name="connsiteX0-507" fmla="*/ 2580717 w 2915121"/>
                  <a:gd name="connsiteY0-508" fmla="*/ 73349 h 992193"/>
                  <a:gd name="connsiteX1-509" fmla="*/ 333462 w 2915121"/>
                  <a:gd name="connsiteY1-510" fmla="*/ 57851 h 992193"/>
                  <a:gd name="connsiteX2-511" fmla="*/ 255971 w 2915121"/>
                  <a:gd name="connsiteY2-512" fmla="*/ 832766 h 992193"/>
                  <a:gd name="connsiteX3-513" fmla="*/ 2676386 w 2915121"/>
                  <a:gd name="connsiteY3-514" fmla="*/ 992175 h 992193"/>
                  <a:gd name="connsiteX4-515" fmla="*/ 2649970 w 2915121"/>
                  <a:gd name="connsiteY4-516" fmla="*/ 863817 h 992193"/>
                  <a:gd name="connsiteX5-517" fmla="*/ 350986 w 2915121"/>
                  <a:gd name="connsiteY5-518" fmla="*/ 708780 h 992193"/>
                  <a:gd name="connsiteX6-519" fmla="*/ 548844 w 2915121"/>
                  <a:gd name="connsiteY6-520" fmla="*/ 154154 h 992193"/>
                  <a:gd name="connsiteX7-521" fmla="*/ 2595899 w 2915121"/>
                  <a:gd name="connsiteY7-522" fmla="*/ 209103 h 992193"/>
                  <a:gd name="connsiteX8-523" fmla="*/ 2580717 w 2915121"/>
                  <a:gd name="connsiteY8-524" fmla="*/ 73349 h 992193"/>
                  <a:gd name="connsiteX0-525" fmla="*/ 2580717 w 2915121"/>
                  <a:gd name="connsiteY0-526" fmla="*/ 73349 h 992193"/>
                  <a:gd name="connsiteX1-527" fmla="*/ 333462 w 2915121"/>
                  <a:gd name="connsiteY1-528" fmla="*/ 57851 h 992193"/>
                  <a:gd name="connsiteX2-529" fmla="*/ 255971 w 2915121"/>
                  <a:gd name="connsiteY2-530" fmla="*/ 832766 h 992193"/>
                  <a:gd name="connsiteX3-531" fmla="*/ 2676386 w 2915121"/>
                  <a:gd name="connsiteY3-532" fmla="*/ 992175 h 992193"/>
                  <a:gd name="connsiteX4-533" fmla="*/ 2649970 w 2915121"/>
                  <a:gd name="connsiteY4-534" fmla="*/ 863817 h 992193"/>
                  <a:gd name="connsiteX5-535" fmla="*/ 350986 w 2915121"/>
                  <a:gd name="connsiteY5-536" fmla="*/ 708780 h 992193"/>
                  <a:gd name="connsiteX6-537" fmla="*/ 515254 w 2915121"/>
                  <a:gd name="connsiteY6-538" fmla="*/ 154154 h 992193"/>
                  <a:gd name="connsiteX7-539" fmla="*/ 2595899 w 2915121"/>
                  <a:gd name="connsiteY7-540" fmla="*/ 209103 h 992193"/>
                  <a:gd name="connsiteX8-541" fmla="*/ 2580717 w 2915121"/>
                  <a:gd name="connsiteY8-542" fmla="*/ 73349 h 992193"/>
                  <a:gd name="connsiteX0-543" fmla="*/ 2574189 w 2914778"/>
                  <a:gd name="connsiteY0-544" fmla="*/ 51363 h 1006047"/>
                  <a:gd name="connsiteX1-545" fmla="*/ 333119 w 2914778"/>
                  <a:gd name="connsiteY1-546" fmla="*/ 71705 h 1006047"/>
                  <a:gd name="connsiteX2-547" fmla="*/ 255628 w 2914778"/>
                  <a:gd name="connsiteY2-548" fmla="*/ 846620 h 1006047"/>
                  <a:gd name="connsiteX3-549" fmla="*/ 2676043 w 2914778"/>
                  <a:gd name="connsiteY3-550" fmla="*/ 1006029 h 1006047"/>
                  <a:gd name="connsiteX4-551" fmla="*/ 2649627 w 2914778"/>
                  <a:gd name="connsiteY4-552" fmla="*/ 877671 h 1006047"/>
                  <a:gd name="connsiteX5-553" fmla="*/ 350643 w 2914778"/>
                  <a:gd name="connsiteY5-554" fmla="*/ 722634 h 1006047"/>
                  <a:gd name="connsiteX6-555" fmla="*/ 514911 w 2914778"/>
                  <a:gd name="connsiteY6-556" fmla="*/ 168008 h 1006047"/>
                  <a:gd name="connsiteX7-557" fmla="*/ 2595556 w 2914778"/>
                  <a:gd name="connsiteY7-558" fmla="*/ 222957 h 1006047"/>
                  <a:gd name="connsiteX8-559" fmla="*/ 2574189 w 2914778"/>
                  <a:gd name="connsiteY8-560" fmla="*/ 51363 h 1006047"/>
                  <a:gd name="connsiteX0-561" fmla="*/ 2574189 w 2914778"/>
                  <a:gd name="connsiteY0-562" fmla="*/ 50194 h 1004878"/>
                  <a:gd name="connsiteX1-563" fmla="*/ 333119 w 2914778"/>
                  <a:gd name="connsiteY1-564" fmla="*/ 70536 h 1004878"/>
                  <a:gd name="connsiteX2-565" fmla="*/ 255628 w 2914778"/>
                  <a:gd name="connsiteY2-566" fmla="*/ 845451 h 1004878"/>
                  <a:gd name="connsiteX3-567" fmla="*/ 2676043 w 2914778"/>
                  <a:gd name="connsiteY3-568" fmla="*/ 1004860 h 1004878"/>
                  <a:gd name="connsiteX4-569" fmla="*/ 2649627 w 2914778"/>
                  <a:gd name="connsiteY4-570" fmla="*/ 876502 h 1004878"/>
                  <a:gd name="connsiteX5-571" fmla="*/ 350643 w 2914778"/>
                  <a:gd name="connsiteY5-572" fmla="*/ 721465 h 1004878"/>
                  <a:gd name="connsiteX6-573" fmla="*/ 514911 w 2914778"/>
                  <a:gd name="connsiteY6-574" fmla="*/ 166839 h 1004878"/>
                  <a:gd name="connsiteX7-575" fmla="*/ 2595557 w 2914778"/>
                  <a:gd name="connsiteY7-576" fmla="*/ 197895 h 1004878"/>
                  <a:gd name="connsiteX8-577" fmla="*/ 2574189 w 2914778"/>
                  <a:gd name="connsiteY8-578" fmla="*/ 50194 h 1004878"/>
                  <a:gd name="connsiteX0-579" fmla="*/ 2580717 w 2915121"/>
                  <a:gd name="connsiteY0-580" fmla="*/ 40455 h 1013060"/>
                  <a:gd name="connsiteX1-581" fmla="*/ 333462 w 2915121"/>
                  <a:gd name="connsiteY1-582" fmla="*/ 78718 h 1013060"/>
                  <a:gd name="connsiteX2-583" fmla="*/ 255971 w 2915121"/>
                  <a:gd name="connsiteY2-584" fmla="*/ 853633 h 1013060"/>
                  <a:gd name="connsiteX3-585" fmla="*/ 2676386 w 2915121"/>
                  <a:gd name="connsiteY3-586" fmla="*/ 1013042 h 1013060"/>
                  <a:gd name="connsiteX4-587" fmla="*/ 2649970 w 2915121"/>
                  <a:gd name="connsiteY4-588" fmla="*/ 884684 h 1013060"/>
                  <a:gd name="connsiteX5-589" fmla="*/ 350986 w 2915121"/>
                  <a:gd name="connsiteY5-590" fmla="*/ 729647 h 1013060"/>
                  <a:gd name="connsiteX6-591" fmla="*/ 515254 w 2915121"/>
                  <a:gd name="connsiteY6-592" fmla="*/ 175021 h 1013060"/>
                  <a:gd name="connsiteX7-593" fmla="*/ 2595900 w 2915121"/>
                  <a:gd name="connsiteY7-594" fmla="*/ 206077 h 1013060"/>
                  <a:gd name="connsiteX8-595" fmla="*/ 2580717 w 2915121"/>
                  <a:gd name="connsiteY8-596" fmla="*/ 40455 h 1013060"/>
                  <a:gd name="connsiteX0-597" fmla="*/ 2580717 w 2915121"/>
                  <a:gd name="connsiteY0-598" fmla="*/ 40129 h 1012734"/>
                  <a:gd name="connsiteX1-599" fmla="*/ 333462 w 2915121"/>
                  <a:gd name="connsiteY1-600" fmla="*/ 78392 h 1012734"/>
                  <a:gd name="connsiteX2-601" fmla="*/ 255971 w 2915121"/>
                  <a:gd name="connsiteY2-602" fmla="*/ 853307 h 1012734"/>
                  <a:gd name="connsiteX3-603" fmla="*/ 2676386 w 2915121"/>
                  <a:gd name="connsiteY3-604" fmla="*/ 1012716 h 1012734"/>
                  <a:gd name="connsiteX4-605" fmla="*/ 2649970 w 2915121"/>
                  <a:gd name="connsiteY4-606" fmla="*/ 884358 h 1012734"/>
                  <a:gd name="connsiteX5-607" fmla="*/ 350986 w 2915121"/>
                  <a:gd name="connsiteY5-608" fmla="*/ 729321 h 1012734"/>
                  <a:gd name="connsiteX6-609" fmla="*/ 515254 w 2915121"/>
                  <a:gd name="connsiteY6-610" fmla="*/ 174695 h 1012734"/>
                  <a:gd name="connsiteX7-611" fmla="*/ 2564975 w 2915121"/>
                  <a:gd name="connsiteY7-612" fmla="*/ 199777 h 1012734"/>
                  <a:gd name="connsiteX8-613" fmla="*/ 2580717 w 2915121"/>
                  <a:gd name="connsiteY8-614" fmla="*/ 40129 h 1012734"/>
                  <a:gd name="connsiteX0-615" fmla="*/ 2580717 w 2958632"/>
                  <a:gd name="connsiteY0-616" fmla="*/ 40128 h 1012715"/>
                  <a:gd name="connsiteX1-617" fmla="*/ 333462 w 2958632"/>
                  <a:gd name="connsiteY1-618" fmla="*/ 78391 h 1012715"/>
                  <a:gd name="connsiteX2-619" fmla="*/ 255971 w 2958632"/>
                  <a:gd name="connsiteY2-620" fmla="*/ 853306 h 1012715"/>
                  <a:gd name="connsiteX3-621" fmla="*/ 2676386 w 2958632"/>
                  <a:gd name="connsiteY3-622" fmla="*/ 1012715 h 1012715"/>
                  <a:gd name="connsiteX4-623" fmla="*/ 2649970 w 2958632"/>
                  <a:gd name="connsiteY4-624" fmla="*/ 854491 h 1012715"/>
                  <a:gd name="connsiteX5-625" fmla="*/ 350986 w 2958632"/>
                  <a:gd name="connsiteY5-626" fmla="*/ 729320 h 1012715"/>
                  <a:gd name="connsiteX6-627" fmla="*/ 515254 w 2958632"/>
                  <a:gd name="connsiteY6-628" fmla="*/ 174694 h 1012715"/>
                  <a:gd name="connsiteX7-629" fmla="*/ 2564975 w 2958632"/>
                  <a:gd name="connsiteY7-630" fmla="*/ 199776 h 1012715"/>
                  <a:gd name="connsiteX8-631" fmla="*/ 2580717 w 2958632"/>
                  <a:gd name="connsiteY8-632" fmla="*/ 40128 h 1012715"/>
                  <a:gd name="connsiteX0-633" fmla="*/ 2578194 w 2934745"/>
                  <a:gd name="connsiteY0-634" fmla="*/ 40128 h 994924"/>
                  <a:gd name="connsiteX1-635" fmla="*/ 330939 w 2934745"/>
                  <a:gd name="connsiteY1-636" fmla="*/ 78391 h 994924"/>
                  <a:gd name="connsiteX2-637" fmla="*/ 253448 w 2934745"/>
                  <a:gd name="connsiteY2-638" fmla="*/ 853306 h 994924"/>
                  <a:gd name="connsiteX3-639" fmla="*/ 2636753 w 2934745"/>
                  <a:gd name="connsiteY3-640" fmla="*/ 994796 h 994924"/>
                  <a:gd name="connsiteX4-641" fmla="*/ 2647447 w 2934745"/>
                  <a:gd name="connsiteY4-642" fmla="*/ 854491 h 994924"/>
                  <a:gd name="connsiteX5-643" fmla="*/ 348463 w 2934745"/>
                  <a:gd name="connsiteY5-644" fmla="*/ 729320 h 994924"/>
                  <a:gd name="connsiteX6-645" fmla="*/ 512731 w 2934745"/>
                  <a:gd name="connsiteY6-646" fmla="*/ 174694 h 994924"/>
                  <a:gd name="connsiteX7-647" fmla="*/ 2562452 w 2934745"/>
                  <a:gd name="connsiteY7-648" fmla="*/ 199776 h 994924"/>
                  <a:gd name="connsiteX8-649" fmla="*/ 2578194 w 2934745"/>
                  <a:gd name="connsiteY8-650" fmla="*/ 40128 h 994924"/>
                  <a:gd name="connsiteX0-651" fmla="*/ 2578194 w 2917686"/>
                  <a:gd name="connsiteY0-652" fmla="*/ 40128 h 996242"/>
                  <a:gd name="connsiteX1-653" fmla="*/ 330939 w 2917686"/>
                  <a:gd name="connsiteY1-654" fmla="*/ 78391 h 996242"/>
                  <a:gd name="connsiteX2-655" fmla="*/ 253448 w 2917686"/>
                  <a:gd name="connsiteY2-656" fmla="*/ 853306 h 996242"/>
                  <a:gd name="connsiteX3-657" fmla="*/ 2636753 w 2917686"/>
                  <a:gd name="connsiteY3-658" fmla="*/ 994796 h 996242"/>
                  <a:gd name="connsiteX4-659" fmla="*/ 2616523 w 2917686"/>
                  <a:gd name="connsiteY4-660" fmla="*/ 830598 h 996242"/>
                  <a:gd name="connsiteX5-661" fmla="*/ 348463 w 2917686"/>
                  <a:gd name="connsiteY5-662" fmla="*/ 729320 h 996242"/>
                  <a:gd name="connsiteX6-663" fmla="*/ 512731 w 2917686"/>
                  <a:gd name="connsiteY6-664" fmla="*/ 174694 h 996242"/>
                  <a:gd name="connsiteX7-665" fmla="*/ 2562452 w 2917686"/>
                  <a:gd name="connsiteY7-666" fmla="*/ 199776 h 996242"/>
                  <a:gd name="connsiteX8-667" fmla="*/ 2578194 w 2917686"/>
                  <a:gd name="connsiteY8-668" fmla="*/ 40128 h 996242"/>
                  <a:gd name="connsiteX0-669" fmla="*/ 2577774 w 2913658"/>
                  <a:gd name="connsiteY0-670" fmla="*/ 40128 h 975285"/>
                  <a:gd name="connsiteX1-671" fmla="*/ 330519 w 2913658"/>
                  <a:gd name="connsiteY1-672" fmla="*/ 78391 h 975285"/>
                  <a:gd name="connsiteX2-673" fmla="*/ 253028 w 2913658"/>
                  <a:gd name="connsiteY2-674" fmla="*/ 853306 h 975285"/>
                  <a:gd name="connsiteX3-675" fmla="*/ 2630148 w 2913658"/>
                  <a:gd name="connsiteY3-676" fmla="*/ 970903 h 975285"/>
                  <a:gd name="connsiteX4-677" fmla="*/ 2616103 w 2913658"/>
                  <a:gd name="connsiteY4-678" fmla="*/ 830598 h 975285"/>
                  <a:gd name="connsiteX5-679" fmla="*/ 348043 w 2913658"/>
                  <a:gd name="connsiteY5-680" fmla="*/ 729320 h 975285"/>
                  <a:gd name="connsiteX6-681" fmla="*/ 512311 w 2913658"/>
                  <a:gd name="connsiteY6-682" fmla="*/ 174694 h 975285"/>
                  <a:gd name="connsiteX7-683" fmla="*/ 2562032 w 2913658"/>
                  <a:gd name="connsiteY7-684" fmla="*/ 199776 h 975285"/>
                  <a:gd name="connsiteX8-685" fmla="*/ 2577774 w 2913658"/>
                  <a:gd name="connsiteY8-686" fmla="*/ 40128 h 975285"/>
                  <a:gd name="connsiteX0-687" fmla="*/ 2563016 w 2897373"/>
                  <a:gd name="connsiteY0-688" fmla="*/ 43385 h 999125"/>
                  <a:gd name="connsiteX1-689" fmla="*/ 315761 w 2897373"/>
                  <a:gd name="connsiteY1-690" fmla="*/ 81648 h 999125"/>
                  <a:gd name="connsiteX2-691" fmla="*/ 262104 w 2897373"/>
                  <a:gd name="connsiteY2-692" fmla="*/ 903772 h 999125"/>
                  <a:gd name="connsiteX3-693" fmla="*/ 2615390 w 2897373"/>
                  <a:gd name="connsiteY3-694" fmla="*/ 974160 h 999125"/>
                  <a:gd name="connsiteX4-695" fmla="*/ 2601345 w 2897373"/>
                  <a:gd name="connsiteY4-696" fmla="*/ 833855 h 999125"/>
                  <a:gd name="connsiteX5-697" fmla="*/ 333285 w 2897373"/>
                  <a:gd name="connsiteY5-698" fmla="*/ 732577 h 999125"/>
                  <a:gd name="connsiteX6-699" fmla="*/ 497553 w 2897373"/>
                  <a:gd name="connsiteY6-700" fmla="*/ 177951 h 999125"/>
                  <a:gd name="connsiteX7-701" fmla="*/ 2547274 w 2897373"/>
                  <a:gd name="connsiteY7-702" fmla="*/ 203033 h 999125"/>
                  <a:gd name="connsiteX8-703" fmla="*/ 2563016 w 2897373"/>
                  <a:gd name="connsiteY8-704" fmla="*/ 43385 h 999125"/>
                  <a:gd name="connsiteX0-705" fmla="*/ 2563016 w 2897736"/>
                  <a:gd name="connsiteY0-706" fmla="*/ 43386 h 999126"/>
                  <a:gd name="connsiteX1-707" fmla="*/ 315761 w 2897736"/>
                  <a:gd name="connsiteY1-708" fmla="*/ 81649 h 999126"/>
                  <a:gd name="connsiteX2-709" fmla="*/ 262104 w 2897736"/>
                  <a:gd name="connsiteY2-710" fmla="*/ 903773 h 999126"/>
                  <a:gd name="connsiteX3-711" fmla="*/ 2615390 w 2897736"/>
                  <a:gd name="connsiteY3-712" fmla="*/ 974161 h 999126"/>
                  <a:gd name="connsiteX4-713" fmla="*/ 2601345 w 2897736"/>
                  <a:gd name="connsiteY4-714" fmla="*/ 833856 h 999126"/>
                  <a:gd name="connsiteX5-715" fmla="*/ 327326 w 2897736"/>
                  <a:gd name="connsiteY5-716" fmla="*/ 759556 h 999126"/>
                  <a:gd name="connsiteX6-717" fmla="*/ 497553 w 2897736"/>
                  <a:gd name="connsiteY6-718" fmla="*/ 177952 h 999126"/>
                  <a:gd name="connsiteX7-719" fmla="*/ 2547274 w 2897736"/>
                  <a:gd name="connsiteY7-720" fmla="*/ 203034 h 999126"/>
                  <a:gd name="connsiteX8-721" fmla="*/ 2563016 w 2897736"/>
                  <a:gd name="connsiteY8-722" fmla="*/ 43386 h 999126"/>
                  <a:gd name="connsiteX0-723" fmla="*/ 2563016 w 2897736"/>
                  <a:gd name="connsiteY0-724" fmla="*/ 43386 h 999126"/>
                  <a:gd name="connsiteX1-725" fmla="*/ 315761 w 2897736"/>
                  <a:gd name="connsiteY1-726" fmla="*/ 81649 h 999126"/>
                  <a:gd name="connsiteX2-727" fmla="*/ 262104 w 2897736"/>
                  <a:gd name="connsiteY2-728" fmla="*/ 903773 h 999126"/>
                  <a:gd name="connsiteX3-729" fmla="*/ 2615390 w 2897736"/>
                  <a:gd name="connsiteY3-730" fmla="*/ 974161 h 999126"/>
                  <a:gd name="connsiteX4-731" fmla="*/ 2601345 w 2897736"/>
                  <a:gd name="connsiteY4-732" fmla="*/ 833856 h 999126"/>
                  <a:gd name="connsiteX5-733" fmla="*/ 327326 w 2897736"/>
                  <a:gd name="connsiteY5-734" fmla="*/ 786531 h 999126"/>
                  <a:gd name="connsiteX6-735" fmla="*/ 497553 w 2897736"/>
                  <a:gd name="connsiteY6-736" fmla="*/ 177952 h 999126"/>
                  <a:gd name="connsiteX7-737" fmla="*/ 2547274 w 2897736"/>
                  <a:gd name="connsiteY7-738" fmla="*/ 203034 h 999126"/>
                  <a:gd name="connsiteX8-739" fmla="*/ 2563016 w 2897736"/>
                  <a:gd name="connsiteY8-740" fmla="*/ 43386 h 99912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45" y="connsiteY8-146"/>
                  </a:cxn>
                </a:cxnLst>
                <a:rect l="l" t="t" r="r" b="b"/>
                <a:pathLst>
                  <a:path w="2897736" h="999126">
                    <a:moveTo>
                      <a:pt x="2563016" y="43386"/>
                    </a:moveTo>
                    <a:cubicBezTo>
                      <a:pt x="2191097" y="23155"/>
                      <a:pt x="699246" y="-61749"/>
                      <a:pt x="315761" y="81649"/>
                    </a:cubicBezTo>
                    <a:cubicBezTo>
                      <a:pt x="-67724" y="225047"/>
                      <a:pt x="-121168" y="755021"/>
                      <a:pt x="262104" y="903773"/>
                    </a:cubicBezTo>
                    <a:cubicBezTo>
                      <a:pt x="645376" y="1052525"/>
                      <a:pt x="2225517" y="985814"/>
                      <a:pt x="2615390" y="974161"/>
                    </a:cubicBezTo>
                    <a:cubicBezTo>
                      <a:pt x="3005263" y="962508"/>
                      <a:pt x="2982689" y="865128"/>
                      <a:pt x="2601345" y="833856"/>
                    </a:cubicBezTo>
                    <a:cubicBezTo>
                      <a:pt x="2220001" y="802584"/>
                      <a:pt x="677958" y="895848"/>
                      <a:pt x="327326" y="786531"/>
                    </a:cubicBezTo>
                    <a:cubicBezTo>
                      <a:pt x="-23306" y="677214"/>
                      <a:pt x="99763" y="260610"/>
                      <a:pt x="497553" y="177952"/>
                    </a:cubicBezTo>
                    <a:cubicBezTo>
                      <a:pt x="895343" y="95294"/>
                      <a:pt x="2203030" y="225462"/>
                      <a:pt x="2547274" y="203034"/>
                    </a:cubicBezTo>
                    <a:cubicBezTo>
                      <a:pt x="2891518" y="180606"/>
                      <a:pt x="2934935" y="63617"/>
                      <a:pt x="2563016" y="43386"/>
                    </a:cubicBezTo>
                    <a:close/>
                  </a:path>
                </a:pathLst>
              </a:custGeom>
              <a:solidFill>
                <a:schemeClr val="bg1"/>
              </a:solidFill>
              <a:ln w="2857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Freeform 43"/>
            <p:cNvSpPr/>
            <p:nvPr/>
          </p:nvSpPr>
          <p:spPr bwMode="auto">
            <a:xfrm>
              <a:off x="5047645" y="2892970"/>
              <a:ext cx="187860" cy="346008"/>
            </a:xfrm>
            <a:custGeom>
              <a:avLst/>
              <a:gdLst>
                <a:gd name="T0" fmla="*/ 0 w 152"/>
                <a:gd name="T1" fmla="*/ 202 h 202"/>
                <a:gd name="T2" fmla="*/ 76 w 152"/>
                <a:gd name="T3" fmla="*/ 145 h 202"/>
                <a:gd name="T4" fmla="*/ 152 w 152"/>
                <a:gd name="T5" fmla="*/ 202 h 202"/>
                <a:gd name="T6" fmla="*/ 152 w 152"/>
                <a:gd name="T7" fmla="*/ 0 h 202"/>
                <a:gd name="T8" fmla="*/ 0 w 152"/>
                <a:gd name="T9" fmla="*/ 0 h 202"/>
                <a:gd name="T10" fmla="*/ 0 w 152"/>
                <a:gd name="T11" fmla="*/ 202 h 202"/>
              </a:gdLst>
              <a:ahLst/>
              <a:cxnLst>
                <a:cxn ang="0">
                  <a:pos x="T0" y="T1"/>
                </a:cxn>
                <a:cxn ang="0">
                  <a:pos x="T2" y="T3"/>
                </a:cxn>
                <a:cxn ang="0">
                  <a:pos x="T4" y="T5"/>
                </a:cxn>
                <a:cxn ang="0">
                  <a:pos x="T6" y="T7"/>
                </a:cxn>
                <a:cxn ang="0">
                  <a:pos x="T8" y="T9"/>
                </a:cxn>
                <a:cxn ang="0">
                  <a:pos x="T10" y="T11"/>
                </a:cxn>
              </a:cxnLst>
              <a:rect l="0" t="0" r="r" b="b"/>
              <a:pathLst>
                <a:path w="152" h="202">
                  <a:moveTo>
                    <a:pt x="0" y="202"/>
                  </a:moveTo>
                  <a:lnTo>
                    <a:pt x="76" y="145"/>
                  </a:lnTo>
                  <a:lnTo>
                    <a:pt x="152" y="202"/>
                  </a:lnTo>
                  <a:lnTo>
                    <a:pt x="152" y="0"/>
                  </a:lnTo>
                  <a:lnTo>
                    <a:pt x="0" y="0"/>
                  </a:lnTo>
                  <a:lnTo>
                    <a:pt x="0" y="202"/>
                  </a:ln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5" name="任意多边形 4"/>
            <p:cNvSpPr/>
            <p:nvPr/>
          </p:nvSpPr>
          <p:spPr>
            <a:xfrm>
              <a:off x="4925575" y="2891780"/>
              <a:ext cx="432000" cy="2381"/>
            </a:xfrm>
            <a:custGeom>
              <a:avLst/>
              <a:gdLst>
                <a:gd name="connsiteX0" fmla="*/ 0 w 333375"/>
                <a:gd name="connsiteY0" fmla="*/ 0 h 2381"/>
                <a:gd name="connsiteX1" fmla="*/ 333375 w 333375"/>
                <a:gd name="connsiteY1" fmla="*/ 2381 h 2381"/>
                <a:gd name="connsiteX2" fmla="*/ 333375 w 333375"/>
                <a:gd name="connsiteY2" fmla="*/ 2381 h 2381"/>
              </a:gdLst>
              <a:ahLst/>
              <a:cxnLst>
                <a:cxn ang="0">
                  <a:pos x="connsiteX0" y="connsiteY0"/>
                </a:cxn>
                <a:cxn ang="0">
                  <a:pos x="connsiteX1" y="connsiteY1"/>
                </a:cxn>
                <a:cxn ang="0">
                  <a:pos x="connsiteX2" y="connsiteY2"/>
                </a:cxn>
              </a:cxnLst>
              <a:rect l="l" t="t" r="r" b="b"/>
              <a:pathLst>
                <a:path w="333375" h="2381">
                  <a:moveTo>
                    <a:pt x="0" y="0"/>
                  </a:moveTo>
                  <a:lnTo>
                    <a:pt x="333375" y="2381"/>
                  </a:lnTo>
                  <a:lnTo>
                    <a:pt x="333375" y="2381"/>
                  </a:lnTo>
                </a:path>
              </a:pathLst>
            </a:custGeom>
            <a:no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flipH="1">
            <a:off x="4154711" y="3332954"/>
            <a:ext cx="3066066" cy="933994"/>
            <a:chOff x="4499219" y="2444491"/>
            <a:chExt cx="2615916" cy="796868"/>
          </a:xfrm>
        </p:grpSpPr>
        <p:grpSp>
          <p:nvGrpSpPr>
            <p:cNvPr id="9" name="组合 8"/>
            <p:cNvGrpSpPr/>
            <p:nvPr/>
          </p:nvGrpSpPr>
          <p:grpSpPr>
            <a:xfrm>
              <a:off x="4499219" y="2444491"/>
              <a:ext cx="2615916" cy="796868"/>
              <a:chOff x="4499219" y="2444491"/>
              <a:chExt cx="2615916" cy="796868"/>
            </a:xfrm>
          </p:grpSpPr>
          <p:sp>
            <p:nvSpPr>
              <p:cNvPr id="12" name="任意多边形 11"/>
              <p:cNvSpPr/>
              <p:nvPr/>
            </p:nvSpPr>
            <p:spPr>
              <a:xfrm>
                <a:off x="4561170" y="2498481"/>
                <a:ext cx="2361376" cy="724621"/>
              </a:xfrm>
              <a:custGeom>
                <a:avLst/>
                <a:gdLst>
                  <a:gd name="connsiteX0" fmla="*/ 2216078 w 2502274"/>
                  <a:gd name="connsiteY0" fmla="*/ 6601 h 632088"/>
                  <a:gd name="connsiteX1" fmla="*/ 2232214 w 2502274"/>
                  <a:gd name="connsiteY1" fmla="*/ 625166 h 632088"/>
                  <a:gd name="connsiteX2" fmla="*/ 2 w 2502274"/>
                  <a:gd name="connsiteY2" fmla="*/ 318573 h 632088"/>
                  <a:gd name="connsiteX3" fmla="*/ 2216078 w 2502274"/>
                  <a:gd name="connsiteY3" fmla="*/ 6601 h 632088"/>
                  <a:gd name="connsiteX0-1" fmla="*/ 2216078 w 2502274"/>
                  <a:gd name="connsiteY0-2" fmla="*/ 6601 h 632088"/>
                  <a:gd name="connsiteX1-3" fmla="*/ 2232214 w 2502274"/>
                  <a:gd name="connsiteY1-4" fmla="*/ 625166 h 632088"/>
                  <a:gd name="connsiteX2-5" fmla="*/ 2 w 2502274"/>
                  <a:gd name="connsiteY2-6" fmla="*/ 318573 h 632088"/>
                  <a:gd name="connsiteX3-7" fmla="*/ 2216078 w 2502274"/>
                  <a:gd name="connsiteY3-8" fmla="*/ 6601 h 632088"/>
                  <a:gd name="connsiteX0-9" fmla="*/ 2216078 w 2379586"/>
                  <a:gd name="connsiteY0-10" fmla="*/ 6601 h 632088"/>
                  <a:gd name="connsiteX1-11" fmla="*/ 2232214 w 2379586"/>
                  <a:gd name="connsiteY1-12" fmla="*/ 625166 h 632088"/>
                  <a:gd name="connsiteX2-13" fmla="*/ 2 w 2379586"/>
                  <a:gd name="connsiteY2-14" fmla="*/ 318573 h 632088"/>
                  <a:gd name="connsiteX3-15" fmla="*/ 2216078 w 2379586"/>
                  <a:gd name="connsiteY3-16" fmla="*/ 6601 h 632088"/>
                  <a:gd name="connsiteX0-17" fmla="*/ 2216078 w 2379586"/>
                  <a:gd name="connsiteY0-18" fmla="*/ 6601 h 632088"/>
                  <a:gd name="connsiteX1-19" fmla="*/ 2232214 w 2379586"/>
                  <a:gd name="connsiteY1-20" fmla="*/ 625166 h 632088"/>
                  <a:gd name="connsiteX2-21" fmla="*/ 2 w 2379586"/>
                  <a:gd name="connsiteY2-22" fmla="*/ 318573 h 632088"/>
                  <a:gd name="connsiteX3-23" fmla="*/ 2216078 w 2379586"/>
                  <a:gd name="connsiteY3-24" fmla="*/ 6601 h 632088"/>
                  <a:gd name="connsiteX0-25" fmla="*/ 2216078 w 2232214"/>
                  <a:gd name="connsiteY0-26" fmla="*/ 6601 h 632088"/>
                  <a:gd name="connsiteX1-27" fmla="*/ 2232214 w 2232214"/>
                  <a:gd name="connsiteY1-28" fmla="*/ 625166 h 632088"/>
                  <a:gd name="connsiteX2-29" fmla="*/ 2 w 2232214"/>
                  <a:gd name="connsiteY2-30" fmla="*/ 318573 h 632088"/>
                  <a:gd name="connsiteX3-31" fmla="*/ 2216078 w 2232214"/>
                  <a:gd name="connsiteY3-32" fmla="*/ 6601 h 632088"/>
                  <a:gd name="connsiteX0-33" fmla="*/ 2216078 w 2232214"/>
                  <a:gd name="connsiteY0-34" fmla="*/ 6601 h 625212"/>
                  <a:gd name="connsiteX1-35" fmla="*/ 2232214 w 2232214"/>
                  <a:gd name="connsiteY1-36" fmla="*/ 625166 h 625212"/>
                  <a:gd name="connsiteX2-37" fmla="*/ 2 w 2232214"/>
                  <a:gd name="connsiteY2-38" fmla="*/ 318573 h 625212"/>
                  <a:gd name="connsiteX3-39" fmla="*/ 2216078 w 2232214"/>
                  <a:gd name="connsiteY3-40" fmla="*/ 6601 h 625212"/>
                  <a:gd name="connsiteX0-41" fmla="*/ 2216148 w 2232284"/>
                  <a:gd name="connsiteY0-42" fmla="*/ 61838 h 724621"/>
                  <a:gd name="connsiteX1-43" fmla="*/ 2232284 w 2232284"/>
                  <a:gd name="connsiteY1-44" fmla="*/ 680403 h 724621"/>
                  <a:gd name="connsiteX2-45" fmla="*/ 72 w 2232284"/>
                  <a:gd name="connsiteY2-46" fmla="*/ 373810 h 724621"/>
                  <a:gd name="connsiteX3-47" fmla="*/ 2216148 w 2232284"/>
                  <a:gd name="connsiteY3-48" fmla="*/ 61838 h 724621"/>
                </a:gdLst>
                <a:ahLst/>
                <a:cxnLst>
                  <a:cxn ang="0">
                    <a:pos x="connsiteX0-1" y="connsiteY0-2"/>
                  </a:cxn>
                  <a:cxn ang="0">
                    <a:pos x="connsiteX1-3" y="connsiteY1-4"/>
                  </a:cxn>
                  <a:cxn ang="0">
                    <a:pos x="connsiteX2-5" y="connsiteY2-6"/>
                  </a:cxn>
                  <a:cxn ang="0">
                    <a:pos x="connsiteX3-7" y="connsiteY3-8"/>
                  </a:cxn>
                </a:cxnLst>
                <a:rect l="l" t="t" r="r" b="b"/>
                <a:pathLst>
                  <a:path w="2232284" h="724621">
                    <a:moveTo>
                      <a:pt x="2216148" y="61838"/>
                    </a:moveTo>
                    <a:cubicBezTo>
                      <a:pt x="2152498" y="328090"/>
                      <a:pt x="2090642" y="445528"/>
                      <a:pt x="2232284" y="680403"/>
                    </a:cubicBezTo>
                    <a:cubicBezTo>
                      <a:pt x="1857559" y="683988"/>
                      <a:pt x="-13375" y="891970"/>
                      <a:pt x="72" y="373810"/>
                    </a:cubicBezTo>
                    <a:cubicBezTo>
                      <a:pt x="13519" y="-144350"/>
                      <a:pt x="1844113" y="10739"/>
                      <a:pt x="2216148" y="61838"/>
                    </a:cubicBezTo>
                    <a:close/>
                  </a:path>
                </a:pathLst>
              </a:custGeom>
              <a:pattFill prst="narHorz">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4499219" y="2444491"/>
                <a:ext cx="2615916" cy="796868"/>
              </a:xfrm>
              <a:custGeom>
                <a:avLst/>
                <a:gdLst>
                  <a:gd name="connsiteX0" fmla="*/ 2690408 w 3048995"/>
                  <a:gd name="connsiteY0" fmla="*/ 73489 h 884825"/>
                  <a:gd name="connsiteX1" fmla="*/ 443153 w 3048995"/>
                  <a:gd name="connsiteY1" fmla="*/ 57991 h 884825"/>
                  <a:gd name="connsiteX2" fmla="*/ 365662 w 3048995"/>
                  <a:gd name="connsiteY2" fmla="*/ 832906 h 884825"/>
                  <a:gd name="connsiteX3" fmla="*/ 2721404 w 3048995"/>
                  <a:gd name="connsiteY3" fmla="*/ 801909 h 884825"/>
                  <a:gd name="connsiteX4" fmla="*/ 412157 w 3048995"/>
                  <a:gd name="connsiteY4" fmla="*/ 708920 h 884825"/>
                  <a:gd name="connsiteX5" fmla="*/ 226177 w 3048995"/>
                  <a:gd name="connsiteY5" fmla="*/ 445448 h 884825"/>
                  <a:gd name="connsiteX6" fmla="*/ 2798896 w 3048995"/>
                  <a:gd name="connsiteY6" fmla="*/ 212974 h 884825"/>
                  <a:gd name="connsiteX7" fmla="*/ 2690408 w 3048995"/>
                  <a:gd name="connsiteY7" fmla="*/ 73489 h 884825"/>
                  <a:gd name="connsiteX0-1" fmla="*/ 2576323 w 2908445"/>
                  <a:gd name="connsiteY0-2" fmla="*/ 73489 h 884825"/>
                  <a:gd name="connsiteX1-3" fmla="*/ 329068 w 2908445"/>
                  <a:gd name="connsiteY1-4" fmla="*/ 57991 h 884825"/>
                  <a:gd name="connsiteX2-5" fmla="*/ 251577 w 2908445"/>
                  <a:gd name="connsiteY2-6" fmla="*/ 832906 h 884825"/>
                  <a:gd name="connsiteX3-7" fmla="*/ 2607319 w 2908445"/>
                  <a:gd name="connsiteY3-8" fmla="*/ 801909 h 884825"/>
                  <a:gd name="connsiteX4-9" fmla="*/ 298072 w 2908445"/>
                  <a:gd name="connsiteY4-10" fmla="*/ 708920 h 884825"/>
                  <a:gd name="connsiteX5-11" fmla="*/ 540717 w 2908445"/>
                  <a:gd name="connsiteY5-12" fmla="*/ 169223 h 884825"/>
                  <a:gd name="connsiteX6-13" fmla="*/ 2684811 w 2908445"/>
                  <a:gd name="connsiteY6-14" fmla="*/ 212974 h 884825"/>
                  <a:gd name="connsiteX7-15" fmla="*/ 2576323 w 2908445"/>
                  <a:gd name="connsiteY7-16" fmla="*/ 73489 h 884825"/>
                  <a:gd name="connsiteX0-17" fmla="*/ 2590621 w 2922743"/>
                  <a:gd name="connsiteY0-18" fmla="*/ 73489 h 910196"/>
                  <a:gd name="connsiteX1-19" fmla="*/ 343366 w 2922743"/>
                  <a:gd name="connsiteY1-20" fmla="*/ 57991 h 910196"/>
                  <a:gd name="connsiteX2-21" fmla="*/ 265875 w 2922743"/>
                  <a:gd name="connsiteY2-22" fmla="*/ 832906 h 910196"/>
                  <a:gd name="connsiteX3-23" fmla="*/ 2831167 w 2922743"/>
                  <a:gd name="connsiteY3-24" fmla="*/ 868584 h 910196"/>
                  <a:gd name="connsiteX4-25" fmla="*/ 312370 w 2922743"/>
                  <a:gd name="connsiteY4-26" fmla="*/ 708920 h 910196"/>
                  <a:gd name="connsiteX5-27" fmla="*/ 555015 w 2922743"/>
                  <a:gd name="connsiteY5-28" fmla="*/ 169223 h 910196"/>
                  <a:gd name="connsiteX6-29" fmla="*/ 2699109 w 2922743"/>
                  <a:gd name="connsiteY6-30" fmla="*/ 212974 h 910196"/>
                  <a:gd name="connsiteX7-31" fmla="*/ 2590621 w 2922743"/>
                  <a:gd name="connsiteY7-32" fmla="*/ 73489 h 910196"/>
                  <a:gd name="connsiteX0-33" fmla="*/ 2589968 w 2922090"/>
                  <a:gd name="connsiteY0-34" fmla="*/ 73489 h 868492"/>
                  <a:gd name="connsiteX1-35" fmla="*/ 342713 w 2922090"/>
                  <a:gd name="connsiteY1-36" fmla="*/ 57991 h 868492"/>
                  <a:gd name="connsiteX2-37" fmla="*/ 265222 w 2922090"/>
                  <a:gd name="connsiteY2-38" fmla="*/ 832906 h 868492"/>
                  <a:gd name="connsiteX3-39" fmla="*/ 2820989 w 2922090"/>
                  <a:gd name="connsiteY3-40" fmla="*/ 735234 h 868492"/>
                  <a:gd name="connsiteX4-41" fmla="*/ 311717 w 2922090"/>
                  <a:gd name="connsiteY4-42" fmla="*/ 708920 h 868492"/>
                  <a:gd name="connsiteX5-43" fmla="*/ 554362 w 2922090"/>
                  <a:gd name="connsiteY5-44" fmla="*/ 169223 h 868492"/>
                  <a:gd name="connsiteX6-45" fmla="*/ 2698456 w 2922090"/>
                  <a:gd name="connsiteY6-46" fmla="*/ 212974 h 868492"/>
                  <a:gd name="connsiteX7-47" fmla="*/ 2589968 w 2922090"/>
                  <a:gd name="connsiteY7-48" fmla="*/ 73489 h 868492"/>
                  <a:gd name="connsiteX0-49" fmla="*/ 2591928 w 2924050"/>
                  <a:gd name="connsiteY0-50" fmla="*/ 73489 h 937136"/>
                  <a:gd name="connsiteX1-51" fmla="*/ 344673 w 2924050"/>
                  <a:gd name="connsiteY1-52" fmla="*/ 57991 h 937136"/>
                  <a:gd name="connsiteX2-53" fmla="*/ 267182 w 2924050"/>
                  <a:gd name="connsiteY2-54" fmla="*/ 832906 h 937136"/>
                  <a:gd name="connsiteX3-55" fmla="*/ 2851524 w 2924050"/>
                  <a:gd name="connsiteY3-56" fmla="*/ 916209 h 937136"/>
                  <a:gd name="connsiteX4-57" fmla="*/ 313677 w 2924050"/>
                  <a:gd name="connsiteY4-58" fmla="*/ 708920 h 937136"/>
                  <a:gd name="connsiteX5-59" fmla="*/ 556322 w 2924050"/>
                  <a:gd name="connsiteY5-60" fmla="*/ 169223 h 937136"/>
                  <a:gd name="connsiteX6-61" fmla="*/ 2700416 w 2924050"/>
                  <a:gd name="connsiteY6-62" fmla="*/ 212974 h 937136"/>
                  <a:gd name="connsiteX7-63" fmla="*/ 2591928 w 2924050"/>
                  <a:gd name="connsiteY7-64" fmla="*/ 73489 h 937136"/>
                  <a:gd name="connsiteX0-65" fmla="*/ 2591928 w 2924050"/>
                  <a:gd name="connsiteY0-66" fmla="*/ 73489 h 987710"/>
                  <a:gd name="connsiteX1-67" fmla="*/ 344673 w 2924050"/>
                  <a:gd name="connsiteY1-68" fmla="*/ 57991 h 987710"/>
                  <a:gd name="connsiteX2-69" fmla="*/ 267182 w 2924050"/>
                  <a:gd name="connsiteY2-70" fmla="*/ 832906 h 987710"/>
                  <a:gd name="connsiteX3-71" fmla="*/ 2851524 w 2924050"/>
                  <a:gd name="connsiteY3-72" fmla="*/ 916209 h 987710"/>
                  <a:gd name="connsiteX4-73" fmla="*/ 313677 w 2924050"/>
                  <a:gd name="connsiteY4-74" fmla="*/ 708920 h 987710"/>
                  <a:gd name="connsiteX5-75" fmla="*/ 556322 w 2924050"/>
                  <a:gd name="connsiteY5-76" fmla="*/ 169223 h 987710"/>
                  <a:gd name="connsiteX6-77" fmla="*/ 2700416 w 2924050"/>
                  <a:gd name="connsiteY6-78" fmla="*/ 212974 h 987710"/>
                  <a:gd name="connsiteX7-79" fmla="*/ 2591928 w 2924050"/>
                  <a:gd name="connsiteY7-80" fmla="*/ 73489 h 987710"/>
                  <a:gd name="connsiteX0-81" fmla="*/ 2591928 w 2924050"/>
                  <a:gd name="connsiteY0-82" fmla="*/ 73489 h 963088"/>
                  <a:gd name="connsiteX1-83" fmla="*/ 344673 w 2924050"/>
                  <a:gd name="connsiteY1-84" fmla="*/ 57991 h 963088"/>
                  <a:gd name="connsiteX2-85" fmla="*/ 267182 w 2924050"/>
                  <a:gd name="connsiteY2-86" fmla="*/ 832906 h 963088"/>
                  <a:gd name="connsiteX3-87" fmla="*/ 2851524 w 2924050"/>
                  <a:gd name="connsiteY3-88" fmla="*/ 916209 h 963088"/>
                  <a:gd name="connsiteX4-89" fmla="*/ 313677 w 2924050"/>
                  <a:gd name="connsiteY4-90" fmla="*/ 708920 h 963088"/>
                  <a:gd name="connsiteX5-91" fmla="*/ 556322 w 2924050"/>
                  <a:gd name="connsiteY5-92" fmla="*/ 169223 h 963088"/>
                  <a:gd name="connsiteX6-93" fmla="*/ 2700416 w 2924050"/>
                  <a:gd name="connsiteY6-94" fmla="*/ 212974 h 963088"/>
                  <a:gd name="connsiteX7-95" fmla="*/ 2591928 w 2924050"/>
                  <a:gd name="connsiteY7-96" fmla="*/ 73489 h 963088"/>
                  <a:gd name="connsiteX0-97" fmla="*/ 2591928 w 2924050"/>
                  <a:gd name="connsiteY0-98" fmla="*/ 73489 h 974553"/>
                  <a:gd name="connsiteX1-99" fmla="*/ 344673 w 2924050"/>
                  <a:gd name="connsiteY1-100" fmla="*/ 57991 h 974553"/>
                  <a:gd name="connsiteX2-101" fmla="*/ 267182 w 2924050"/>
                  <a:gd name="connsiteY2-102" fmla="*/ 832906 h 974553"/>
                  <a:gd name="connsiteX3-103" fmla="*/ 2851524 w 2924050"/>
                  <a:gd name="connsiteY3-104" fmla="*/ 916209 h 974553"/>
                  <a:gd name="connsiteX4-105" fmla="*/ 313677 w 2924050"/>
                  <a:gd name="connsiteY4-106" fmla="*/ 708920 h 974553"/>
                  <a:gd name="connsiteX5-107" fmla="*/ 556322 w 2924050"/>
                  <a:gd name="connsiteY5-108" fmla="*/ 169223 h 974553"/>
                  <a:gd name="connsiteX6-109" fmla="*/ 2700416 w 2924050"/>
                  <a:gd name="connsiteY6-110" fmla="*/ 212974 h 974553"/>
                  <a:gd name="connsiteX7-111" fmla="*/ 2591928 w 2924050"/>
                  <a:gd name="connsiteY7-112" fmla="*/ 73489 h 974553"/>
                  <a:gd name="connsiteX0-113" fmla="*/ 2542098 w 2881222"/>
                  <a:gd name="connsiteY0-114" fmla="*/ 73489 h 987835"/>
                  <a:gd name="connsiteX1-115" fmla="*/ 294843 w 2881222"/>
                  <a:gd name="connsiteY1-116" fmla="*/ 57991 h 987835"/>
                  <a:gd name="connsiteX2-117" fmla="*/ 217352 w 2881222"/>
                  <a:gd name="connsiteY2-118" fmla="*/ 832906 h 987835"/>
                  <a:gd name="connsiteX3-119" fmla="*/ 2059269 w 2881222"/>
                  <a:gd name="connsiteY3-120" fmla="*/ 984851 h 987835"/>
                  <a:gd name="connsiteX4-121" fmla="*/ 2801694 w 2881222"/>
                  <a:gd name="connsiteY4-122" fmla="*/ 916209 h 987835"/>
                  <a:gd name="connsiteX5-123" fmla="*/ 263847 w 2881222"/>
                  <a:gd name="connsiteY5-124" fmla="*/ 708920 h 987835"/>
                  <a:gd name="connsiteX6-125" fmla="*/ 506492 w 2881222"/>
                  <a:gd name="connsiteY6-126" fmla="*/ 169223 h 987835"/>
                  <a:gd name="connsiteX7-127" fmla="*/ 2650586 w 2881222"/>
                  <a:gd name="connsiteY7-128" fmla="*/ 212974 h 987835"/>
                  <a:gd name="connsiteX8" fmla="*/ 2542098 w 2881222"/>
                  <a:gd name="connsiteY8" fmla="*/ 73489 h 987835"/>
                  <a:gd name="connsiteX0-129" fmla="*/ 2542098 w 2874220"/>
                  <a:gd name="connsiteY0-130" fmla="*/ 73489 h 986560"/>
                  <a:gd name="connsiteX1-131" fmla="*/ 294843 w 2874220"/>
                  <a:gd name="connsiteY1-132" fmla="*/ 57991 h 986560"/>
                  <a:gd name="connsiteX2-133" fmla="*/ 217352 w 2874220"/>
                  <a:gd name="connsiteY2-134" fmla="*/ 832906 h 986560"/>
                  <a:gd name="connsiteX3-135" fmla="*/ 2059269 w 2874220"/>
                  <a:gd name="connsiteY3-136" fmla="*/ 984851 h 986560"/>
                  <a:gd name="connsiteX4-137" fmla="*/ 2745711 w 2874220"/>
                  <a:gd name="connsiteY4-138" fmla="*/ 878886 h 986560"/>
                  <a:gd name="connsiteX5-139" fmla="*/ 263847 w 2874220"/>
                  <a:gd name="connsiteY5-140" fmla="*/ 708920 h 986560"/>
                  <a:gd name="connsiteX6-141" fmla="*/ 506492 w 2874220"/>
                  <a:gd name="connsiteY6-142" fmla="*/ 169223 h 986560"/>
                  <a:gd name="connsiteX7-143" fmla="*/ 2650586 w 2874220"/>
                  <a:gd name="connsiteY7-144" fmla="*/ 212974 h 986560"/>
                  <a:gd name="connsiteX8-145" fmla="*/ 2542098 w 2874220"/>
                  <a:gd name="connsiteY8-146" fmla="*/ 73489 h 986560"/>
                  <a:gd name="connsiteX0-147" fmla="*/ 2542098 w 2874220"/>
                  <a:gd name="connsiteY0-148" fmla="*/ 73489 h 986368"/>
                  <a:gd name="connsiteX1-149" fmla="*/ 294843 w 2874220"/>
                  <a:gd name="connsiteY1-150" fmla="*/ 57991 h 986368"/>
                  <a:gd name="connsiteX2-151" fmla="*/ 217352 w 2874220"/>
                  <a:gd name="connsiteY2-152" fmla="*/ 832906 h 986368"/>
                  <a:gd name="connsiteX3-153" fmla="*/ 2059269 w 2874220"/>
                  <a:gd name="connsiteY3-154" fmla="*/ 984851 h 986368"/>
                  <a:gd name="connsiteX4-155" fmla="*/ 2745711 w 2874220"/>
                  <a:gd name="connsiteY4-156" fmla="*/ 878886 h 986368"/>
                  <a:gd name="connsiteX5-157" fmla="*/ 263847 w 2874220"/>
                  <a:gd name="connsiteY5-158" fmla="*/ 708920 h 986368"/>
                  <a:gd name="connsiteX6-159" fmla="*/ 506492 w 2874220"/>
                  <a:gd name="connsiteY6-160" fmla="*/ 169223 h 986368"/>
                  <a:gd name="connsiteX7-161" fmla="*/ 2650586 w 2874220"/>
                  <a:gd name="connsiteY7-162" fmla="*/ 212974 h 986368"/>
                  <a:gd name="connsiteX8-163" fmla="*/ 2542098 w 2874220"/>
                  <a:gd name="connsiteY8-164" fmla="*/ 73489 h 986368"/>
                  <a:gd name="connsiteX0-165" fmla="*/ 2580717 w 3043940"/>
                  <a:gd name="connsiteY0-166" fmla="*/ 73489 h 993908"/>
                  <a:gd name="connsiteX1-167" fmla="*/ 333462 w 3043940"/>
                  <a:gd name="connsiteY1-168" fmla="*/ 57991 h 993908"/>
                  <a:gd name="connsiteX2-169" fmla="*/ 255971 w 3043940"/>
                  <a:gd name="connsiteY2-170" fmla="*/ 832906 h 993908"/>
                  <a:gd name="connsiteX3-171" fmla="*/ 2676386 w 3043940"/>
                  <a:gd name="connsiteY3-172" fmla="*/ 992315 h 993908"/>
                  <a:gd name="connsiteX4-173" fmla="*/ 2784330 w 3043940"/>
                  <a:gd name="connsiteY4-174" fmla="*/ 878886 h 993908"/>
                  <a:gd name="connsiteX5-175" fmla="*/ 302466 w 3043940"/>
                  <a:gd name="connsiteY5-176" fmla="*/ 708920 h 993908"/>
                  <a:gd name="connsiteX6-177" fmla="*/ 545111 w 3043940"/>
                  <a:gd name="connsiteY6-178" fmla="*/ 169223 h 993908"/>
                  <a:gd name="connsiteX7-179" fmla="*/ 2689205 w 3043940"/>
                  <a:gd name="connsiteY7-180" fmla="*/ 212974 h 993908"/>
                  <a:gd name="connsiteX8-181" fmla="*/ 2580717 w 3043940"/>
                  <a:gd name="connsiteY8-182" fmla="*/ 73489 h 993908"/>
                  <a:gd name="connsiteX0-183" fmla="*/ 2580717 w 2956802"/>
                  <a:gd name="connsiteY0-184" fmla="*/ 73489 h 993233"/>
                  <a:gd name="connsiteX1-185" fmla="*/ 333462 w 2956802"/>
                  <a:gd name="connsiteY1-186" fmla="*/ 57991 h 993233"/>
                  <a:gd name="connsiteX2-187" fmla="*/ 255971 w 2956802"/>
                  <a:gd name="connsiteY2-188" fmla="*/ 832906 h 993233"/>
                  <a:gd name="connsiteX3-189" fmla="*/ 2676386 w 2956802"/>
                  <a:gd name="connsiteY3-190" fmla="*/ 992315 h 993233"/>
                  <a:gd name="connsiteX4-191" fmla="*/ 2784330 w 2956802"/>
                  <a:gd name="connsiteY4-192" fmla="*/ 878886 h 993233"/>
                  <a:gd name="connsiteX5-193" fmla="*/ 302466 w 2956802"/>
                  <a:gd name="connsiteY5-194" fmla="*/ 708920 h 993233"/>
                  <a:gd name="connsiteX6-195" fmla="*/ 545111 w 2956802"/>
                  <a:gd name="connsiteY6-196" fmla="*/ 169223 h 993233"/>
                  <a:gd name="connsiteX7-197" fmla="*/ 2689205 w 2956802"/>
                  <a:gd name="connsiteY7-198" fmla="*/ 212974 h 993233"/>
                  <a:gd name="connsiteX8-199" fmla="*/ 2580717 w 2956802"/>
                  <a:gd name="connsiteY8-200" fmla="*/ 73489 h 993233"/>
                  <a:gd name="connsiteX0-201" fmla="*/ 2580717 w 2956802"/>
                  <a:gd name="connsiteY0-202" fmla="*/ 73489 h 996891"/>
                  <a:gd name="connsiteX1-203" fmla="*/ 333462 w 2956802"/>
                  <a:gd name="connsiteY1-204" fmla="*/ 57991 h 996891"/>
                  <a:gd name="connsiteX2-205" fmla="*/ 255971 w 2956802"/>
                  <a:gd name="connsiteY2-206" fmla="*/ 832906 h 996891"/>
                  <a:gd name="connsiteX3-207" fmla="*/ 2676386 w 2956802"/>
                  <a:gd name="connsiteY3-208" fmla="*/ 992315 h 996891"/>
                  <a:gd name="connsiteX4-209" fmla="*/ 2784330 w 2956802"/>
                  <a:gd name="connsiteY4-210" fmla="*/ 878886 h 996891"/>
                  <a:gd name="connsiteX5-211" fmla="*/ 302466 w 2956802"/>
                  <a:gd name="connsiteY5-212" fmla="*/ 708920 h 996891"/>
                  <a:gd name="connsiteX6-213" fmla="*/ 545111 w 2956802"/>
                  <a:gd name="connsiteY6-214" fmla="*/ 169223 h 996891"/>
                  <a:gd name="connsiteX7-215" fmla="*/ 2689205 w 2956802"/>
                  <a:gd name="connsiteY7-216" fmla="*/ 212974 h 996891"/>
                  <a:gd name="connsiteX8-217" fmla="*/ 2580717 w 2956802"/>
                  <a:gd name="connsiteY8-218" fmla="*/ 73489 h 996891"/>
                  <a:gd name="connsiteX0-219" fmla="*/ 2580717 w 2956802"/>
                  <a:gd name="connsiteY0-220" fmla="*/ 73489 h 993233"/>
                  <a:gd name="connsiteX1-221" fmla="*/ 333462 w 2956802"/>
                  <a:gd name="connsiteY1-222" fmla="*/ 57991 h 993233"/>
                  <a:gd name="connsiteX2-223" fmla="*/ 255971 w 2956802"/>
                  <a:gd name="connsiteY2-224" fmla="*/ 832906 h 993233"/>
                  <a:gd name="connsiteX3-225" fmla="*/ 2676386 w 2956802"/>
                  <a:gd name="connsiteY3-226" fmla="*/ 992315 h 993233"/>
                  <a:gd name="connsiteX4-227" fmla="*/ 2784330 w 2956802"/>
                  <a:gd name="connsiteY4-228" fmla="*/ 878886 h 993233"/>
                  <a:gd name="connsiteX5-229" fmla="*/ 302466 w 2956802"/>
                  <a:gd name="connsiteY5-230" fmla="*/ 708920 h 993233"/>
                  <a:gd name="connsiteX6-231" fmla="*/ 545111 w 2956802"/>
                  <a:gd name="connsiteY6-232" fmla="*/ 169223 h 993233"/>
                  <a:gd name="connsiteX7-233" fmla="*/ 2689205 w 2956802"/>
                  <a:gd name="connsiteY7-234" fmla="*/ 212974 h 993233"/>
                  <a:gd name="connsiteX8-235" fmla="*/ 2580717 w 2956802"/>
                  <a:gd name="connsiteY8-236" fmla="*/ 73489 h 993233"/>
                  <a:gd name="connsiteX0-237" fmla="*/ 2580717 w 2969667"/>
                  <a:gd name="connsiteY0-238" fmla="*/ 73489 h 992766"/>
                  <a:gd name="connsiteX1-239" fmla="*/ 333462 w 2969667"/>
                  <a:gd name="connsiteY1-240" fmla="*/ 57991 h 992766"/>
                  <a:gd name="connsiteX2-241" fmla="*/ 255971 w 2969667"/>
                  <a:gd name="connsiteY2-242" fmla="*/ 832906 h 992766"/>
                  <a:gd name="connsiteX3-243" fmla="*/ 2676386 w 2969667"/>
                  <a:gd name="connsiteY3-244" fmla="*/ 992315 h 992766"/>
                  <a:gd name="connsiteX4-245" fmla="*/ 2664899 w 2969667"/>
                  <a:gd name="connsiteY4-246" fmla="*/ 875154 h 992766"/>
                  <a:gd name="connsiteX5-247" fmla="*/ 302466 w 2969667"/>
                  <a:gd name="connsiteY5-248" fmla="*/ 708920 h 992766"/>
                  <a:gd name="connsiteX6-249" fmla="*/ 545111 w 2969667"/>
                  <a:gd name="connsiteY6-250" fmla="*/ 169223 h 992766"/>
                  <a:gd name="connsiteX7-251" fmla="*/ 2689205 w 2969667"/>
                  <a:gd name="connsiteY7-252" fmla="*/ 212974 h 992766"/>
                  <a:gd name="connsiteX8-253" fmla="*/ 2580717 w 2969667"/>
                  <a:gd name="connsiteY8-254" fmla="*/ 73489 h 992766"/>
                  <a:gd name="connsiteX0-255" fmla="*/ 2580717 w 2912839"/>
                  <a:gd name="connsiteY0-256" fmla="*/ 73489 h 992617"/>
                  <a:gd name="connsiteX1-257" fmla="*/ 333462 w 2912839"/>
                  <a:gd name="connsiteY1-258" fmla="*/ 57991 h 992617"/>
                  <a:gd name="connsiteX2-259" fmla="*/ 255971 w 2912839"/>
                  <a:gd name="connsiteY2-260" fmla="*/ 832906 h 992617"/>
                  <a:gd name="connsiteX3-261" fmla="*/ 2676386 w 2912839"/>
                  <a:gd name="connsiteY3-262" fmla="*/ 992315 h 992617"/>
                  <a:gd name="connsiteX4-263" fmla="*/ 2664899 w 2912839"/>
                  <a:gd name="connsiteY4-264" fmla="*/ 875154 h 992617"/>
                  <a:gd name="connsiteX5-265" fmla="*/ 302466 w 2912839"/>
                  <a:gd name="connsiteY5-266" fmla="*/ 708920 h 992617"/>
                  <a:gd name="connsiteX6-267" fmla="*/ 545111 w 2912839"/>
                  <a:gd name="connsiteY6-268" fmla="*/ 169223 h 992617"/>
                  <a:gd name="connsiteX7-269" fmla="*/ 2689205 w 2912839"/>
                  <a:gd name="connsiteY7-270" fmla="*/ 212974 h 992617"/>
                  <a:gd name="connsiteX8-271" fmla="*/ 2580717 w 2912839"/>
                  <a:gd name="connsiteY8-272" fmla="*/ 73489 h 992617"/>
                  <a:gd name="connsiteX0-273" fmla="*/ 2580717 w 2912839"/>
                  <a:gd name="connsiteY0-274" fmla="*/ 73489 h 992627"/>
                  <a:gd name="connsiteX1-275" fmla="*/ 333462 w 2912839"/>
                  <a:gd name="connsiteY1-276" fmla="*/ 57991 h 992627"/>
                  <a:gd name="connsiteX2-277" fmla="*/ 255971 w 2912839"/>
                  <a:gd name="connsiteY2-278" fmla="*/ 832906 h 992627"/>
                  <a:gd name="connsiteX3-279" fmla="*/ 2676386 w 2912839"/>
                  <a:gd name="connsiteY3-280" fmla="*/ 992315 h 992627"/>
                  <a:gd name="connsiteX4-281" fmla="*/ 2664899 w 2912839"/>
                  <a:gd name="connsiteY4-282" fmla="*/ 875154 h 992627"/>
                  <a:gd name="connsiteX5-283" fmla="*/ 302466 w 2912839"/>
                  <a:gd name="connsiteY5-284" fmla="*/ 708920 h 992627"/>
                  <a:gd name="connsiteX6-285" fmla="*/ 545111 w 2912839"/>
                  <a:gd name="connsiteY6-286" fmla="*/ 169223 h 992627"/>
                  <a:gd name="connsiteX7-287" fmla="*/ 2689205 w 2912839"/>
                  <a:gd name="connsiteY7-288" fmla="*/ 212974 h 992627"/>
                  <a:gd name="connsiteX8-289" fmla="*/ 2580717 w 2912839"/>
                  <a:gd name="connsiteY8-290" fmla="*/ 73489 h 992627"/>
                  <a:gd name="connsiteX0-291" fmla="*/ 2580717 w 2912839"/>
                  <a:gd name="connsiteY0-292" fmla="*/ 73489 h 992472"/>
                  <a:gd name="connsiteX1-293" fmla="*/ 333462 w 2912839"/>
                  <a:gd name="connsiteY1-294" fmla="*/ 57991 h 992472"/>
                  <a:gd name="connsiteX2-295" fmla="*/ 255971 w 2912839"/>
                  <a:gd name="connsiteY2-296" fmla="*/ 832906 h 992472"/>
                  <a:gd name="connsiteX3-297" fmla="*/ 2676386 w 2912839"/>
                  <a:gd name="connsiteY3-298" fmla="*/ 992315 h 992472"/>
                  <a:gd name="connsiteX4-299" fmla="*/ 2649970 w 2912839"/>
                  <a:gd name="connsiteY4-300" fmla="*/ 863957 h 992472"/>
                  <a:gd name="connsiteX5-301" fmla="*/ 302466 w 2912839"/>
                  <a:gd name="connsiteY5-302" fmla="*/ 708920 h 992472"/>
                  <a:gd name="connsiteX6-303" fmla="*/ 545111 w 2912839"/>
                  <a:gd name="connsiteY6-304" fmla="*/ 169223 h 992472"/>
                  <a:gd name="connsiteX7-305" fmla="*/ 2689205 w 2912839"/>
                  <a:gd name="connsiteY7-306" fmla="*/ 212974 h 992472"/>
                  <a:gd name="connsiteX8-307" fmla="*/ 2580717 w 2912839"/>
                  <a:gd name="connsiteY8-308" fmla="*/ 73489 h 992472"/>
                  <a:gd name="connsiteX0-309" fmla="*/ 2580717 w 2912839"/>
                  <a:gd name="connsiteY0-310" fmla="*/ 73489 h 992472"/>
                  <a:gd name="connsiteX1-311" fmla="*/ 333462 w 2912839"/>
                  <a:gd name="connsiteY1-312" fmla="*/ 57991 h 992472"/>
                  <a:gd name="connsiteX2-313" fmla="*/ 255971 w 2912839"/>
                  <a:gd name="connsiteY2-314" fmla="*/ 832906 h 992472"/>
                  <a:gd name="connsiteX3-315" fmla="*/ 2676386 w 2912839"/>
                  <a:gd name="connsiteY3-316" fmla="*/ 992315 h 992472"/>
                  <a:gd name="connsiteX4-317" fmla="*/ 2649970 w 2912839"/>
                  <a:gd name="connsiteY4-318" fmla="*/ 863957 h 992472"/>
                  <a:gd name="connsiteX5-319" fmla="*/ 302466 w 2912839"/>
                  <a:gd name="connsiteY5-320" fmla="*/ 708920 h 992472"/>
                  <a:gd name="connsiteX6-321" fmla="*/ 545111 w 2912839"/>
                  <a:gd name="connsiteY6-322" fmla="*/ 169223 h 992472"/>
                  <a:gd name="connsiteX7-323" fmla="*/ 2689205 w 2912839"/>
                  <a:gd name="connsiteY7-324" fmla="*/ 212974 h 992472"/>
                  <a:gd name="connsiteX8-325" fmla="*/ 2580717 w 2912839"/>
                  <a:gd name="connsiteY8-326" fmla="*/ 73489 h 992472"/>
                  <a:gd name="connsiteX0-327" fmla="*/ 2580717 w 2912839"/>
                  <a:gd name="connsiteY0-328" fmla="*/ 73489 h 992327"/>
                  <a:gd name="connsiteX1-329" fmla="*/ 333462 w 2912839"/>
                  <a:gd name="connsiteY1-330" fmla="*/ 57991 h 992327"/>
                  <a:gd name="connsiteX2-331" fmla="*/ 255971 w 2912839"/>
                  <a:gd name="connsiteY2-332" fmla="*/ 832906 h 992327"/>
                  <a:gd name="connsiteX3-333" fmla="*/ 2676386 w 2912839"/>
                  <a:gd name="connsiteY3-334" fmla="*/ 992315 h 992327"/>
                  <a:gd name="connsiteX4-335" fmla="*/ 2649970 w 2912839"/>
                  <a:gd name="connsiteY4-336" fmla="*/ 863957 h 992327"/>
                  <a:gd name="connsiteX5-337" fmla="*/ 302466 w 2912839"/>
                  <a:gd name="connsiteY5-338" fmla="*/ 708920 h 992327"/>
                  <a:gd name="connsiteX6-339" fmla="*/ 545111 w 2912839"/>
                  <a:gd name="connsiteY6-340" fmla="*/ 169223 h 992327"/>
                  <a:gd name="connsiteX7-341" fmla="*/ 2689205 w 2912839"/>
                  <a:gd name="connsiteY7-342" fmla="*/ 212974 h 992327"/>
                  <a:gd name="connsiteX8-343" fmla="*/ 2580717 w 2912839"/>
                  <a:gd name="connsiteY8-344" fmla="*/ 73489 h 992327"/>
                  <a:gd name="connsiteX0-345" fmla="*/ 2580717 w 2874021"/>
                  <a:gd name="connsiteY0-346" fmla="*/ 74207 h 993045"/>
                  <a:gd name="connsiteX1-347" fmla="*/ 333462 w 2874021"/>
                  <a:gd name="connsiteY1-348" fmla="*/ 58709 h 993045"/>
                  <a:gd name="connsiteX2-349" fmla="*/ 255971 w 2874021"/>
                  <a:gd name="connsiteY2-350" fmla="*/ 833624 h 993045"/>
                  <a:gd name="connsiteX3-351" fmla="*/ 2676386 w 2874021"/>
                  <a:gd name="connsiteY3-352" fmla="*/ 993033 h 993045"/>
                  <a:gd name="connsiteX4-353" fmla="*/ 2649970 w 2874021"/>
                  <a:gd name="connsiteY4-354" fmla="*/ 864675 h 993045"/>
                  <a:gd name="connsiteX5-355" fmla="*/ 302466 w 2874021"/>
                  <a:gd name="connsiteY5-356" fmla="*/ 709638 h 993045"/>
                  <a:gd name="connsiteX6-357" fmla="*/ 545111 w 2874021"/>
                  <a:gd name="connsiteY6-358" fmla="*/ 169941 h 993045"/>
                  <a:gd name="connsiteX7-359" fmla="*/ 2625757 w 2874021"/>
                  <a:gd name="connsiteY7-360" fmla="*/ 232354 h 993045"/>
                  <a:gd name="connsiteX8-361" fmla="*/ 2580717 w 2874021"/>
                  <a:gd name="connsiteY8-362" fmla="*/ 74207 h 993045"/>
                  <a:gd name="connsiteX0-363" fmla="*/ 2580717 w 2856942"/>
                  <a:gd name="connsiteY0-364" fmla="*/ 73776 h 992614"/>
                  <a:gd name="connsiteX1-365" fmla="*/ 333462 w 2856942"/>
                  <a:gd name="connsiteY1-366" fmla="*/ 58278 h 992614"/>
                  <a:gd name="connsiteX2-367" fmla="*/ 255971 w 2856942"/>
                  <a:gd name="connsiteY2-368" fmla="*/ 833193 h 992614"/>
                  <a:gd name="connsiteX3-369" fmla="*/ 2676386 w 2856942"/>
                  <a:gd name="connsiteY3-370" fmla="*/ 992602 h 992614"/>
                  <a:gd name="connsiteX4-371" fmla="*/ 2649970 w 2856942"/>
                  <a:gd name="connsiteY4-372" fmla="*/ 864244 h 992614"/>
                  <a:gd name="connsiteX5-373" fmla="*/ 302466 w 2856942"/>
                  <a:gd name="connsiteY5-374" fmla="*/ 709207 h 992614"/>
                  <a:gd name="connsiteX6-375" fmla="*/ 545111 w 2856942"/>
                  <a:gd name="connsiteY6-376" fmla="*/ 169510 h 992614"/>
                  <a:gd name="connsiteX7-377" fmla="*/ 2595899 w 2856942"/>
                  <a:gd name="connsiteY7-378" fmla="*/ 220726 h 992614"/>
                  <a:gd name="connsiteX8-379" fmla="*/ 2580717 w 2856942"/>
                  <a:gd name="connsiteY8-380" fmla="*/ 73776 h 992614"/>
                  <a:gd name="connsiteX0-381" fmla="*/ 2580717 w 2856942"/>
                  <a:gd name="connsiteY0-382" fmla="*/ 73776 h 992614"/>
                  <a:gd name="connsiteX1-383" fmla="*/ 333462 w 2856942"/>
                  <a:gd name="connsiteY1-384" fmla="*/ 58278 h 992614"/>
                  <a:gd name="connsiteX2-385" fmla="*/ 255971 w 2856942"/>
                  <a:gd name="connsiteY2-386" fmla="*/ 833193 h 992614"/>
                  <a:gd name="connsiteX3-387" fmla="*/ 2676386 w 2856942"/>
                  <a:gd name="connsiteY3-388" fmla="*/ 992602 h 992614"/>
                  <a:gd name="connsiteX4-389" fmla="*/ 2649970 w 2856942"/>
                  <a:gd name="connsiteY4-390" fmla="*/ 864244 h 992614"/>
                  <a:gd name="connsiteX5-391" fmla="*/ 302466 w 2856942"/>
                  <a:gd name="connsiteY5-392" fmla="*/ 709207 h 992614"/>
                  <a:gd name="connsiteX6-393" fmla="*/ 545111 w 2856942"/>
                  <a:gd name="connsiteY6-394" fmla="*/ 169510 h 992614"/>
                  <a:gd name="connsiteX7-395" fmla="*/ 2595899 w 2856942"/>
                  <a:gd name="connsiteY7-396" fmla="*/ 220726 h 992614"/>
                  <a:gd name="connsiteX8-397" fmla="*/ 2580717 w 2856942"/>
                  <a:gd name="connsiteY8-398" fmla="*/ 73776 h 992614"/>
                  <a:gd name="connsiteX0-399" fmla="*/ 2580717 w 2833569"/>
                  <a:gd name="connsiteY0-400" fmla="*/ 73776 h 992614"/>
                  <a:gd name="connsiteX1-401" fmla="*/ 333462 w 2833569"/>
                  <a:gd name="connsiteY1-402" fmla="*/ 58278 h 992614"/>
                  <a:gd name="connsiteX2-403" fmla="*/ 255971 w 2833569"/>
                  <a:gd name="connsiteY2-404" fmla="*/ 833193 h 992614"/>
                  <a:gd name="connsiteX3-405" fmla="*/ 2676386 w 2833569"/>
                  <a:gd name="connsiteY3-406" fmla="*/ 992602 h 992614"/>
                  <a:gd name="connsiteX4-407" fmla="*/ 2649970 w 2833569"/>
                  <a:gd name="connsiteY4-408" fmla="*/ 864244 h 992614"/>
                  <a:gd name="connsiteX5-409" fmla="*/ 302466 w 2833569"/>
                  <a:gd name="connsiteY5-410" fmla="*/ 709207 h 992614"/>
                  <a:gd name="connsiteX6-411" fmla="*/ 545111 w 2833569"/>
                  <a:gd name="connsiteY6-412" fmla="*/ 169510 h 992614"/>
                  <a:gd name="connsiteX7-413" fmla="*/ 2595899 w 2833569"/>
                  <a:gd name="connsiteY7-414" fmla="*/ 220726 h 992614"/>
                  <a:gd name="connsiteX8-415" fmla="*/ 2580717 w 2833569"/>
                  <a:gd name="connsiteY8-416" fmla="*/ 73776 h 992614"/>
                  <a:gd name="connsiteX0-417" fmla="*/ 2580717 w 2833569"/>
                  <a:gd name="connsiteY0-418" fmla="*/ 73776 h 992614"/>
                  <a:gd name="connsiteX1-419" fmla="*/ 333462 w 2833569"/>
                  <a:gd name="connsiteY1-420" fmla="*/ 58278 h 992614"/>
                  <a:gd name="connsiteX2-421" fmla="*/ 255971 w 2833569"/>
                  <a:gd name="connsiteY2-422" fmla="*/ 833193 h 992614"/>
                  <a:gd name="connsiteX3-423" fmla="*/ 2676386 w 2833569"/>
                  <a:gd name="connsiteY3-424" fmla="*/ 992602 h 992614"/>
                  <a:gd name="connsiteX4-425" fmla="*/ 2649970 w 2833569"/>
                  <a:gd name="connsiteY4-426" fmla="*/ 864244 h 992614"/>
                  <a:gd name="connsiteX5-427" fmla="*/ 302466 w 2833569"/>
                  <a:gd name="connsiteY5-428" fmla="*/ 709207 h 992614"/>
                  <a:gd name="connsiteX6-429" fmla="*/ 545111 w 2833569"/>
                  <a:gd name="connsiteY6-430" fmla="*/ 169510 h 992614"/>
                  <a:gd name="connsiteX7-431" fmla="*/ 2595899 w 2833569"/>
                  <a:gd name="connsiteY7-432" fmla="*/ 220726 h 992614"/>
                  <a:gd name="connsiteX8-433" fmla="*/ 2580717 w 2833569"/>
                  <a:gd name="connsiteY8-434" fmla="*/ 73776 h 992614"/>
                  <a:gd name="connsiteX0-435" fmla="*/ 2580717 w 2833569"/>
                  <a:gd name="connsiteY0-436" fmla="*/ 73776 h 992614"/>
                  <a:gd name="connsiteX1-437" fmla="*/ 333462 w 2833569"/>
                  <a:gd name="connsiteY1-438" fmla="*/ 58278 h 992614"/>
                  <a:gd name="connsiteX2-439" fmla="*/ 255971 w 2833569"/>
                  <a:gd name="connsiteY2-440" fmla="*/ 833193 h 992614"/>
                  <a:gd name="connsiteX3-441" fmla="*/ 2676386 w 2833569"/>
                  <a:gd name="connsiteY3-442" fmla="*/ 992602 h 992614"/>
                  <a:gd name="connsiteX4-443" fmla="*/ 2649970 w 2833569"/>
                  <a:gd name="connsiteY4-444" fmla="*/ 864244 h 992614"/>
                  <a:gd name="connsiteX5-445" fmla="*/ 302466 w 2833569"/>
                  <a:gd name="connsiteY5-446" fmla="*/ 709207 h 992614"/>
                  <a:gd name="connsiteX6-447" fmla="*/ 545111 w 2833569"/>
                  <a:gd name="connsiteY6-448" fmla="*/ 169510 h 992614"/>
                  <a:gd name="connsiteX7-449" fmla="*/ 2595899 w 2833569"/>
                  <a:gd name="connsiteY7-450" fmla="*/ 220726 h 992614"/>
                  <a:gd name="connsiteX8-451" fmla="*/ 2580717 w 2833569"/>
                  <a:gd name="connsiteY8-452" fmla="*/ 73776 h 992614"/>
                  <a:gd name="connsiteX0-453" fmla="*/ 2580717 w 2833569"/>
                  <a:gd name="connsiteY0-454" fmla="*/ 73349 h 992187"/>
                  <a:gd name="connsiteX1-455" fmla="*/ 333462 w 2833569"/>
                  <a:gd name="connsiteY1-456" fmla="*/ 57851 h 992187"/>
                  <a:gd name="connsiteX2-457" fmla="*/ 255971 w 2833569"/>
                  <a:gd name="connsiteY2-458" fmla="*/ 832766 h 992187"/>
                  <a:gd name="connsiteX3-459" fmla="*/ 2676386 w 2833569"/>
                  <a:gd name="connsiteY3-460" fmla="*/ 992175 h 992187"/>
                  <a:gd name="connsiteX4-461" fmla="*/ 2649970 w 2833569"/>
                  <a:gd name="connsiteY4-462" fmla="*/ 863817 h 992187"/>
                  <a:gd name="connsiteX5-463" fmla="*/ 302466 w 2833569"/>
                  <a:gd name="connsiteY5-464" fmla="*/ 708780 h 992187"/>
                  <a:gd name="connsiteX6-465" fmla="*/ 545111 w 2833569"/>
                  <a:gd name="connsiteY6-466" fmla="*/ 169083 h 992187"/>
                  <a:gd name="connsiteX7-467" fmla="*/ 2595899 w 2833569"/>
                  <a:gd name="connsiteY7-468" fmla="*/ 209103 h 992187"/>
                  <a:gd name="connsiteX8-469" fmla="*/ 2580717 w 2833569"/>
                  <a:gd name="connsiteY8-470" fmla="*/ 73349 h 992187"/>
                  <a:gd name="connsiteX0-471" fmla="*/ 2580717 w 2861604"/>
                  <a:gd name="connsiteY0-472" fmla="*/ 73349 h 992187"/>
                  <a:gd name="connsiteX1-473" fmla="*/ 333462 w 2861604"/>
                  <a:gd name="connsiteY1-474" fmla="*/ 57851 h 992187"/>
                  <a:gd name="connsiteX2-475" fmla="*/ 255971 w 2861604"/>
                  <a:gd name="connsiteY2-476" fmla="*/ 832766 h 992187"/>
                  <a:gd name="connsiteX3-477" fmla="*/ 2676386 w 2861604"/>
                  <a:gd name="connsiteY3-478" fmla="*/ 992175 h 992187"/>
                  <a:gd name="connsiteX4-479" fmla="*/ 2649970 w 2861604"/>
                  <a:gd name="connsiteY4-480" fmla="*/ 863817 h 992187"/>
                  <a:gd name="connsiteX5-481" fmla="*/ 302466 w 2861604"/>
                  <a:gd name="connsiteY5-482" fmla="*/ 708780 h 992187"/>
                  <a:gd name="connsiteX6-483" fmla="*/ 470467 w 2861604"/>
                  <a:gd name="connsiteY6-484" fmla="*/ 157886 h 992187"/>
                  <a:gd name="connsiteX7-485" fmla="*/ 2595899 w 2861604"/>
                  <a:gd name="connsiteY7-486" fmla="*/ 209103 h 992187"/>
                  <a:gd name="connsiteX8-487" fmla="*/ 2580717 w 2861604"/>
                  <a:gd name="connsiteY8-488" fmla="*/ 73349 h 992187"/>
                  <a:gd name="connsiteX0-489" fmla="*/ 2580717 w 2856710"/>
                  <a:gd name="connsiteY0-490" fmla="*/ 73349 h 992187"/>
                  <a:gd name="connsiteX1-491" fmla="*/ 333462 w 2856710"/>
                  <a:gd name="connsiteY1-492" fmla="*/ 57851 h 992187"/>
                  <a:gd name="connsiteX2-493" fmla="*/ 255971 w 2856710"/>
                  <a:gd name="connsiteY2-494" fmla="*/ 832766 h 992187"/>
                  <a:gd name="connsiteX3-495" fmla="*/ 2676386 w 2856710"/>
                  <a:gd name="connsiteY3-496" fmla="*/ 992175 h 992187"/>
                  <a:gd name="connsiteX4-497" fmla="*/ 2649970 w 2856710"/>
                  <a:gd name="connsiteY4-498" fmla="*/ 863817 h 992187"/>
                  <a:gd name="connsiteX5-499" fmla="*/ 302466 w 2856710"/>
                  <a:gd name="connsiteY5-500" fmla="*/ 708780 h 992187"/>
                  <a:gd name="connsiteX6-501" fmla="*/ 548844 w 2856710"/>
                  <a:gd name="connsiteY6-502" fmla="*/ 154154 h 992187"/>
                  <a:gd name="connsiteX7-503" fmla="*/ 2595899 w 2856710"/>
                  <a:gd name="connsiteY7-504" fmla="*/ 209103 h 992187"/>
                  <a:gd name="connsiteX8-505" fmla="*/ 2580717 w 2856710"/>
                  <a:gd name="connsiteY8-506" fmla="*/ 73349 h 992187"/>
                  <a:gd name="connsiteX0-507" fmla="*/ 2580717 w 2915121"/>
                  <a:gd name="connsiteY0-508" fmla="*/ 73349 h 992193"/>
                  <a:gd name="connsiteX1-509" fmla="*/ 333462 w 2915121"/>
                  <a:gd name="connsiteY1-510" fmla="*/ 57851 h 992193"/>
                  <a:gd name="connsiteX2-511" fmla="*/ 255971 w 2915121"/>
                  <a:gd name="connsiteY2-512" fmla="*/ 832766 h 992193"/>
                  <a:gd name="connsiteX3-513" fmla="*/ 2676386 w 2915121"/>
                  <a:gd name="connsiteY3-514" fmla="*/ 992175 h 992193"/>
                  <a:gd name="connsiteX4-515" fmla="*/ 2649970 w 2915121"/>
                  <a:gd name="connsiteY4-516" fmla="*/ 863817 h 992193"/>
                  <a:gd name="connsiteX5-517" fmla="*/ 350986 w 2915121"/>
                  <a:gd name="connsiteY5-518" fmla="*/ 708780 h 992193"/>
                  <a:gd name="connsiteX6-519" fmla="*/ 548844 w 2915121"/>
                  <a:gd name="connsiteY6-520" fmla="*/ 154154 h 992193"/>
                  <a:gd name="connsiteX7-521" fmla="*/ 2595899 w 2915121"/>
                  <a:gd name="connsiteY7-522" fmla="*/ 209103 h 992193"/>
                  <a:gd name="connsiteX8-523" fmla="*/ 2580717 w 2915121"/>
                  <a:gd name="connsiteY8-524" fmla="*/ 73349 h 992193"/>
                  <a:gd name="connsiteX0-525" fmla="*/ 2580717 w 2915121"/>
                  <a:gd name="connsiteY0-526" fmla="*/ 73349 h 992193"/>
                  <a:gd name="connsiteX1-527" fmla="*/ 333462 w 2915121"/>
                  <a:gd name="connsiteY1-528" fmla="*/ 57851 h 992193"/>
                  <a:gd name="connsiteX2-529" fmla="*/ 255971 w 2915121"/>
                  <a:gd name="connsiteY2-530" fmla="*/ 832766 h 992193"/>
                  <a:gd name="connsiteX3-531" fmla="*/ 2676386 w 2915121"/>
                  <a:gd name="connsiteY3-532" fmla="*/ 992175 h 992193"/>
                  <a:gd name="connsiteX4-533" fmla="*/ 2649970 w 2915121"/>
                  <a:gd name="connsiteY4-534" fmla="*/ 863817 h 992193"/>
                  <a:gd name="connsiteX5-535" fmla="*/ 350986 w 2915121"/>
                  <a:gd name="connsiteY5-536" fmla="*/ 708780 h 992193"/>
                  <a:gd name="connsiteX6-537" fmla="*/ 515254 w 2915121"/>
                  <a:gd name="connsiteY6-538" fmla="*/ 154154 h 992193"/>
                  <a:gd name="connsiteX7-539" fmla="*/ 2595899 w 2915121"/>
                  <a:gd name="connsiteY7-540" fmla="*/ 209103 h 992193"/>
                  <a:gd name="connsiteX8-541" fmla="*/ 2580717 w 2915121"/>
                  <a:gd name="connsiteY8-542" fmla="*/ 73349 h 992193"/>
                  <a:gd name="connsiteX0-543" fmla="*/ 2574189 w 2914778"/>
                  <a:gd name="connsiteY0-544" fmla="*/ 51363 h 1006047"/>
                  <a:gd name="connsiteX1-545" fmla="*/ 333119 w 2914778"/>
                  <a:gd name="connsiteY1-546" fmla="*/ 71705 h 1006047"/>
                  <a:gd name="connsiteX2-547" fmla="*/ 255628 w 2914778"/>
                  <a:gd name="connsiteY2-548" fmla="*/ 846620 h 1006047"/>
                  <a:gd name="connsiteX3-549" fmla="*/ 2676043 w 2914778"/>
                  <a:gd name="connsiteY3-550" fmla="*/ 1006029 h 1006047"/>
                  <a:gd name="connsiteX4-551" fmla="*/ 2649627 w 2914778"/>
                  <a:gd name="connsiteY4-552" fmla="*/ 877671 h 1006047"/>
                  <a:gd name="connsiteX5-553" fmla="*/ 350643 w 2914778"/>
                  <a:gd name="connsiteY5-554" fmla="*/ 722634 h 1006047"/>
                  <a:gd name="connsiteX6-555" fmla="*/ 514911 w 2914778"/>
                  <a:gd name="connsiteY6-556" fmla="*/ 168008 h 1006047"/>
                  <a:gd name="connsiteX7-557" fmla="*/ 2595556 w 2914778"/>
                  <a:gd name="connsiteY7-558" fmla="*/ 222957 h 1006047"/>
                  <a:gd name="connsiteX8-559" fmla="*/ 2574189 w 2914778"/>
                  <a:gd name="connsiteY8-560" fmla="*/ 51363 h 1006047"/>
                  <a:gd name="connsiteX0-561" fmla="*/ 2574189 w 2914778"/>
                  <a:gd name="connsiteY0-562" fmla="*/ 50194 h 1004878"/>
                  <a:gd name="connsiteX1-563" fmla="*/ 333119 w 2914778"/>
                  <a:gd name="connsiteY1-564" fmla="*/ 70536 h 1004878"/>
                  <a:gd name="connsiteX2-565" fmla="*/ 255628 w 2914778"/>
                  <a:gd name="connsiteY2-566" fmla="*/ 845451 h 1004878"/>
                  <a:gd name="connsiteX3-567" fmla="*/ 2676043 w 2914778"/>
                  <a:gd name="connsiteY3-568" fmla="*/ 1004860 h 1004878"/>
                  <a:gd name="connsiteX4-569" fmla="*/ 2649627 w 2914778"/>
                  <a:gd name="connsiteY4-570" fmla="*/ 876502 h 1004878"/>
                  <a:gd name="connsiteX5-571" fmla="*/ 350643 w 2914778"/>
                  <a:gd name="connsiteY5-572" fmla="*/ 721465 h 1004878"/>
                  <a:gd name="connsiteX6-573" fmla="*/ 514911 w 2914778"/>
                  <a:gd name="connsiteY6-574" fmla="*/ 166839 h 1004878"/>
                  <a:gd name="connsiteX7-575" fmla="*/ 2595557 w 2914778"/>
                  <a:gd name="connsiteY7-576" fmla="*/ 197895 h 1004878"/>
                  <a:gd name="connsiteX8-577" fmla="*/ 2574189 w 2914778"/>
                  <a:gd name="connsiteY8-578" fmla="*/ 50194 h 1004878"/>
                  <a:gd name="connsiteX0-579" fmla="*/ 2580717 w 2915121"/>
                  <a:gd name="connsiteY0-580" fmla="*/ 40455 h 1013060"/>
                  <a:gd name="connsiteX1-581" fmla="*/ 333462 w 2915121"/>
                  <a:gd name="connsiteY1-582" fmla="*/ 78718 h 1013060"/>
                  <a:gd name="connsiteX2-583" fmla="*/ 255971 w 2915121"/>
                  <a:gd name="connsiteY2-584" fmla="*/ 853633 h 1013060"/>
                  <a:gd name="connsiteX3-585" fmla="*/ 2676386 w 2915121"/>
                  <a:gd name="connsiteY3-586" fmla="*/ 1013042 h 1013060"/>
                  <a:gd name="connsiteX4-587" fmla="*/ 2649970 w 2915121"/>
                  <a:gd name="connsiteY4-588" fmla="*/ 884684 h 1013060"/>
                  <a:gd name="connsiteX5-589" fmla="*/ 350986 w 2915121"/>
                  <a:gd name="connsiteY5-590" fmla="*/ 729647 h 1013060"/>
                  <a:gd name="connsiteX6-591" fmla="*/ 515254 w 2915121"/>
                  <a:gd name="connsiteY6-592" fmla="*/ 175021 h 1013060"/>
                  <a:gd name="connsiteX7-593" fmla="*/ 2595900 w 2915121"/>
                  <a:gd name="connsiteY7-594" fmla="*/ 206077 h 1013060"/>
                  <a:gd name="connsiteX8-595" fmla="*/ 2580717 w 2915121"/>
                  <a:gd name="connsiteY8-596" fmla="*/ 40455 h 1013060"/>
                  <a:gd name="connsiteX0-597" fmla="*/ 2580717 w 2915121"/>
                  <a:gd name="connsiteY0-598" fmla="*/ 40129 h 1012734"/>
                  <a:gd name="connsiteX1-599" fmla="*/ 333462 w 2915121"/>
                  <a:gd name="connsiteY1-600" fmla="*/ 78392 h 1012734"/>
                  <a:gd name="connsiteX2-601" fmla="*/ 255971 w 2915121"/>
                  <a:gd name="connsiteY2-602" fmla="*/ 853307 h 1012734"/>
                  <a:gd name="connsiteX3-603" fmla="*/ 2676386 w 2915121"/>
                  <a:gd name="connsiteY3-604" fmla="*/ 1012716 h 1012734"/>
                  <a:gd name="connsiteX4-605" fmla="*/ 2649970 w 2915121"/>
                  <a:gd name="connsiteY4-606" fmla="*/ 884358 h 1012734"/>
                  <a:gd name="connsiteX5-607" fmla="*/ 350986 w 2915121"/>
                  <a:gd name="connsiteY5-608" fmla="*/ 729321 h 1012734"/>
                  <a:gd name="connsiteX6-609" fmla="*/ 515254 w 2915121"/>
                  <a:gd name="connsiteY6-610" fmla="*/ 174695 h 1012734"/>
                  <a:gd name="connsiteX7-611" fmla="*/ 2564975 w 2915121"/>
                  <a:gd name="connsiteY7-612" fmla="*/ 199777 h 1012734"/>
                  <a:gd name="connsiteX8-613" fmla="*/ 2580717 w 2915121"/>
                  <a:gd name="connsiteY8-614" fmla="*/ 40129 h 1012734"/>
                  <a:gd name="connsiteX0-615" fmla="*/ 2580717 w 2958632"/>
                  <a:gd name="connsiteY0-616" fmla="*/ 40128 h 1012715"/>
                  <a:gd name="connsiteX1-617" fmla="*/ 333462 w 2958632"/>
                  <a:gd name="connsiteY1-618" fmla="*/ 78391 h 1012715"/>
                  <a:gd name="connsiteX2-619" fmla="*/ 255971 w 2958632"/>
                  <a:gd name="connsiteY2-620" fmla="*/ 853306 h 1012715"/>
                  <a:gd name="connsiteX3-621" fmla="*/ 2676386 w 2958632"/>
                  <a:gd name="connsiteY3-622" fmla="*/ 1012715 h 1012715"/>
                  <a:gd name="connsiteX4-623" fmla="*/ 2649970 w 2958632"/>
                  <a:gd name="connsiteY4-624" fmla="*/ 854491 h 1012715"/>
                  <a:gd name="connsiteX5-625" fmla="*/ 350986 w 2958632"/>
                  <a:gd name="connsiteY5-626" fmla="*/ 729320 h 1012715"/>
                  <a:gd name="connsiteX6-627" fmla="*/ 515254 w 2958632"/>
                  <a:gd name="connsiteY6-628" fmla="*/ 174694 h 1012715"/>
                  <a:gd name="connsiteX7-629" fmla="*/ 2564975 w 2958632"/>
                  <a:gd name="connsiteY7-630" fmla="*/ 199776 h 1012715"/>
                  <a:gd name="connsiteX8-631" fmla="*/ 2580717 w 2958632"/>
                  <a:gd name="connsiteY8-632" fmla="*/ 40128 h 1012715"/>
                  <a:gd name="connsiteX0-633" fmla="*/ 2578194 w 2934745"/>
                  <a:gd name="connsiteY0-634" fmla="*/ 40128 h 994924"/>
                  <a:gd name="connsiteX1-635" fmla="*/ 330939 w 2934745"/>
                  <a:gd name="connsiteY1-636" fmla="*/ 78391 h 994924"/>
                  <a:gd name="connsiteX2-637" fmla="*/ 253448 w 2934745"/>
                  <a:gd name="connsiteY2-638" fmla="*/ 853306 h 994924"/>
                  <a:gd name="connsiteX3-639" fmla="*/ 2636753 w 2934745"/>
                  <a:gd name="connsiteY3-640" fmla="*/ 994796 h 994924"/>
                  <a:gd name="connsiteX4-641" fmla="*/ 2647447 w 2934745"/>
                  <a:gd name="connsiteY4-642" fmla="*/ 854491 h 994924"/>
                  <a:gd name="connsiteX5-643" fmla="*/ 348463 w 2934745"/>
                  <a:gd name="connsiteY5-644" fmla="*/ 729320 h 994924"/>
                  <a:gd name="connsiteX6-645" fmla="*/ 512731 w 2934745"/>
                  <a:gd name="connsiteY6-646" fmla="*/ 174694 h 994924"/>
                  <a:gd name="connsiteX7-647" fmla="*/ 2562452 w 2934745"/>
                  <a:gd name="connsiteY7-648" fmla="*/ 199776 h 994924"/>
                  <a:gd name="connsiteX8-649" fmla="*/ 2578194 w 2934745"/>
                  <a:gd name="connsiteY8-650" fmla="*/ 40128 h 994924"/>
                  <a:gd name="connsiteX0-651" fmla="*/ 2578194 w 2917686"/>
                  <a:gd name="connsiteY0-652" fmla="*/ 40128 h 996242"/>
                  <a:gd name="connsiteX1-653" fmla="*/ 330939 w 2917686"/>
                  <a:gd name="connsiteY1-654" fmla="*/ 78391 h 996242"/>
                  <a:gd name="connsiteX2-655" fmla="*/ 253448 w 2917686"/>
                  <a:gd name="connsiteY2-656" fmla="*/ 853306 h 996242"/>
                  <a:gd name="connsiteX3-657" fmla="*/ 2636753 w 2917686"/>
                  <a:gd name="connsiteY3-658" fmla="*/ 994796 h 996242"/>
                  <a:gd name="connsiteX4-659" fmla="*/ 2616523 w 2917686"/>
                  <a:gd name="connsiteY4-660" fmla="*/ 830598 h 996242"/>
                  <a:gd name="connsiteX5-661" fmla="*/ 348463 w 2917686"/>
                  <a:gd name="connsiteY5-662" fmla="*/ 729320 h 996242"/>
                  <a:gd name="connsiteX6-663" fmla="*/ 512731 w 2917686"/>
                  <a:gd name="connsiteY6-664" fmla="*/ 174694 h 996242"/>
                  <a:gd name="connsiteX7-665" fmla="*/ 2562452 w 2917686"/>
                  <a:gd name="connsiteY7-666" fmla="*/ 199776 h 996242"/>
                  <a:gd name="connsiteX8-667" fmla="*/ 2578194 w 2917686"/>
                  <a:gd name="connsiteY8-668" fmla="*/ 40128 h 996242"/>
                  <a:gd name="connsiteX0-669" fmla="*/ 2577774 w 2913658"/>
                  <a:gd name="connsiteY0-670" fmla="*/ 40128 h 975285"/>
                  <a:gd name="connsiteX1-671" fmla="*/ 330519 w 2913658"/>
                  <a:gd name="connsiteY1-672" fmla="*/ 78391 h 975285"/>
                  <a:gd name="connsiteX2-673" fmla="*/ 253028 w 2913658"/>
                  <a:gd name="connsiteY2-674" fmla="*/ 853306 h 975285"/>
                  <a:gd name="connsiteX3-675" fmla="*/ 2630148 w 2913658"/>
                  <a:gd name="connsiteY3-676" fmla="*/ 970903 h 975285"/>
                  <a:gd name="connsiteX4-677" fmla="*/ 2616103 w 2913658"/>
                  <a:gd name="connsiteY4-678" fmla="*/ 830598 h 975285"/>
                  <a:gd name="connsiteX5-679" fmla="*/ 348043 w 2913658"/>
                  <a:gd name="connsiteY5-680" fmla="*/ 729320 h 975285"/>
                  <a:gd name="connsiteX6-681" fmla="*/ 512311 w 2913658"/>
                  <a:gd name="connsiteY6-682" fmla="*/ 174694 h 975285"/>
                  <a:gd name="connsiteX7-683" fmla="*/ 2562032 w 2913658"/>
                  <a:gd name="connsiteY7-684" fmla="*/ 199776 h 975285"/>
                  <a:gd name="connsiteX8-685" fmla="*/ 2577774 w 2913658"/>
                  <a:gd name="connsiteY8-686" fmla="*/ 40128 h 975285"/>
                  <a:gd name="connsiteX0-687" fmla="*/ 2563016 w 2897373"/>
                  <a:gd name="connsiteY0-688" fmla="*/ 43385 h 999125"/>
                  <a:gd name="connsiteX1-689" fmla="*/ 315761 w 2897373"/>
                  <a:gd name="connsiteY1-690" fmla="*/ 81648 h 999125"/>
                  <a:gd name="connsiteX2-691" fmla="*/ 262104 w 2897373"/>
                  <a:gd name="connsiteY2-692" fmla="*/ 903772 h 999125"/>
                  <a:gd name="connsiteX3-693" fmla="*/ 2615390 w 2897373"/>
                  <a:gd name="connsiteY3-694" fmla="*/ 974160 h 999125"/>
                  <a:gd name="connsiteX4-695" fmla="*/ 2601345 w 2897373"/>
                  <a:gd name="connsiteY4-696" fmla="*/ 833855 h 999125"/>
                  <a:gd name="connsiteX5-697" fmla="*/ 333285 w 2897373"/>
                  <a:gd name="connsiteY5-698" fmla="*/ 732577 h 999125"/>
                  <a:gd name="connsiteX6-699" fmla="*/ 497553 w 2897373"/>
                  <a:gd name="connsiteY6-700" fmla="*/ 177951 h 999125"/>
                  <a:gd name="connsiteX7-701" fmla="*/ 2547274 w 2897373"/>
                  <a:gd name="connsiteY7-702" fmla="*/ 203033 h 999125"/>
                  <a:gd name="connsiteX8-703" fmla="*/ 2563016 w 2897373"/>
                  <a:gd name="connsiteY8-704" fmla="*/ 43385 h 999125"/>
                  <a:gd name="connsiteX0-705" fmla="*/ 2563016 w 2897736"/>
                  <a:gd name="connsiteY0-706" fmla="*/ 43386 h 999126"/>
                  <a:gd name="connsiteX1-707" fmla="*/ 315761 w 2897736"/>
                  <a:gd name="connsiteY1-708" fmla="*/ 81649 h 999126"/>
                  <a:gd name="connsiteX2-709" fmla="*/ 262104 w 2897736"/>
                  <a:gd name="connsiteY2-710" fmla="*/ 903773 h 999126"/>
                  <a:gd name="connsiteX3-711" fmla="*/ 2615390 w 2897736"/>
                  <a:gd name="connsiteY3-712" fmla="*/ 974161 h 999126"/>
                  <a:gd name="connsiteX4-713" fmla="*/ 2601345 w 2897736"/>
                  <a:gd name="connsiteY4-714" fmla="*/ 833856 h 999126"/>
                  <a:gd name="connsiteX5-715" fmla="*/ 327326 w 2897736"/>
                  <a:gd name="connsiteY5-716" fmla="*/ 759556 h 999126"/>
                  <a:gd name="connsiteX6-717" fmla="*/ 497553 w 2897736"/>
                  <a:gd name="connsiteY6-718" fmla="*/ 177952 h 999126"/>
                  <a:gd name="connsiteX7-719" fmla="*/ 2547274 w 2897736"/>
                  <a:gd name="connsiteY7-720" fmla="*/ 203034 h 999126"/>
                  <a:gd name="connsiteX8-721" fmla="*/ 2563016 w 2897736"/>
                  <a:gd name="connsiteY8-722" fmla="*/ 43386 h 999126"/>
                  <a:gd name="connsiteX0-723" fmla="*/ 2563016 w 2897736"/>
                  <a:gd name="connsiteY0-724" fmla="*/ 43386 h 999126"/>
                  <a:gd name="connsiteX1-725" fmla="*/ 315761 w 2897736"/>
                  <a:gd name="connsiteY1-726" fmla="*/ 81649 h 999126"/>
                  <a:gd name="connsiteX2-727" fmla="*/ 262104 w 2897736"/>
                  <a:gd name="connsiteY2-728" fmla="*/ 903773 h 999126"/>
                  <a:gd name="connsiteX3-729" fmla="*/ 2615390 w 2897736"/>
                  <a:gd name="connsiteY3-730" fmla="*/ 974161 h 999126"/>
                  <a:gd name="connsiteX4-731" fmla="*/ 2601345 w 2897736"/>
                  <a:gd name="connsiteY4-732" fmla="*/ 833856 h 999126"/>
                  <a:gd name="connsiteX5-733" fmla="*/ 327326 w 2897736"/>
                  <a:gd name="connsiteY5-734" fmla="*/ 786531 h 999126"/>
                  <a:gd name="connsiteX6-735" fmla="*/ 497553 w 2897736"/>
                  <a:gd name="connsiteY6-736" fmla="*/ 177952 h 999126"/>
                  <a:gd name="connsiteX7-737" fmla="*/ 2547274 w 2897736"/>
                  <a:gd name="connsiteY7-738" fmla="*/ 203034 h 999126"/>
                  <a:gd name="connsiteX8-739" fmla="*/ 2563016 w 2897736"/>
                  <a:gd name="connsiteY8-740" fmla="*/ 43386 h 99912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45" y="connsiteY8-146"/>
                  </a:cxn>
                </a:cxnLst>
                <a:rect l="l" t="t" r="r" b="b"/>
                <a:pathLst>
                  <a:path w="2897736" h="999126">
                    <a:moveTo>
                      <a:pt x="2563016" y="43386"/>
                    </a:moveTo>
                    <a:cubicBezTo>
                      <a:pt x="2191097" y="23155"/>
                      <a:pt x="699246" y="-61749"/>
                      <a:pt x="315761" y="81649"/>
                    </a:cubicBezTo>
                    <a:cubicBezTo>
                      <a:pt x="-67724" y="225047"/>
                      <a:pt x="-121168" y="755021"/>
                      <a:pt x="262104" y="903773"/>
                    </a:cubicBezTo>
                    <a:cubicBezTo>
                      <a:pt x="645376" y="1052525"/>
                      <a:pt x="2225517" y="985814"/>
                      <a:pt x="2615390" y="974161"/>
                    </a:cubicBezTo>
                    <a:cubicBezTo>
                      <a:pt x="3005263" y="962508"/>
                      <a:pt x="2982689" y="865128"/>
                      <a:pt x="2601345" y="833856"/>
                    </a:cubicBezTo>
                    <a:cubicBezTo>
                      <a:pt x="2220001" y="802584"/>
                      <a:pt x="677958" y="895848"/>
                      <a:pt x="327326" y="786531"/>
                    </a:cubicBezTo>
                    <a:cubicBezTo>
                      <a:pt x="-23306" y="677214"/>
                      <a:pt x="99763" y="260610"/>
                      <a:pt x="497553" y="177952"/>
                    </a:cubicBezTo>
                    <a:cubicBezTo>
                      <a:pt x="895343" y="95294"/>
                      <a:pt x="2203030" y="225462"/>
                      <a:pt x="2547274" y="203034"/>
                    </a:cubicBezTo>
                    <a:cubicBezTo>
                      <a:pt x="2891518" y="180606"/>
                      <a:pt x="2934935" y="63617"/>
                      <a:pt x="2563016" y="43386"/>
                    </a:cubicBezTo>
                    <a:close/>
                  </a:path>
                </a:pathLst>
              </a:custGeom>
              <a:solidFill>
                <a:schemeClr val="bg1"/>
              </a:solidFill>
              <a:ln w="2857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Freeform 43"/>
            <p:cNvSpPr/>
            <p:nvPr/>
          </p:nvSpPr>
          <p:spPr bwMode="auto">
            <a:xfrm>
              <a:off x="5047645" y="2892970"/>
              <a:ext cx="187860" cy="346008"/>
            </a:xfrm>
            <a:custGeom>
              <a:avLst/>
              <a:gdLst>
                <a:gd name="T0" fmla="*/ 0 w 152"/>
                <a:gd name="T1" fmla="*/ 202 h 202"/>
                <a:gd name="T2" fmla="*/ 76 w 152"/>
                <a:gd name="T3" fmla="*/ 145 h 202"/>
                <a:gd name="T4" fmla="*/ 152 w 152"/>
                <a:gd name="T5" fmla="*/ 202 h 202"/>
                <a:gd name="T6" fmla="*/ 152 w 152"/>
                <a:gd name="T7" fmla="*/ 0 h 202"/>
                <a:gd name="T8" fmla="*/ 0 w 152"/>
                <a:gd name="T9" fmla="*/ 0 h 202"/>
                <a:gd name="T10" fmla="*/ 0 w 152"/>
                <a:gd name="T11" fmla="*/ 202 h 202"/>
              </a:gdLst>
              <a:ahLst/>
              <a:cxnLst>
                <a:cxn ang="0">
                  <a:pos x="T0" y="T1"/>
                </a:cxn>
                <a:cxn ang="0">
                  <a:pos x="T2" y="T3"/>
                </a:cxn>
                <a:cxn ang="0">
                  <a:pos x="T4" y="T5"/>
                </a:cxn>
                <a:cxn ang="0">
                  <a:pos x="T6" y="T7"/>
                </a:cxn>
                <a:cxn ang="0">
                  <a:pos x="T8" y="T9"/>
                </a:cxn>
                <a:cxn ang="0">
                  <a:pos x="T10" y="T11"/>
                </a:cxn>
              </a:cxnLst>
              <a:rect l="0" t="0" r="r" b="b"/>
              <a:pathLst>
                <a:path w="152" h="202">
                  <a:moveTo>
                    <a:pt x="0" y="202"/>
                  </a:moveTo>
                  <a:lnTo>
                    <a:pt x="76" y="145"/>
                  </a:lnTo>
                  <a:lnTo>
                    <a:pt x="152" y="202"/>
                  </a:lnTo>
                  <a:lnTo>
                    <a:pt x="152" y="0"/>
                  </a:lnTo>
                  <a:lnTo>
                    <a:pt x="0" y="0"/>
                  </a:lnTo>
                  <a:lnTo>
                    <a:pt x="0" y="202"/>
                  </a:ln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11" name="任意多边形 10"/>
            <p:cNvSpPr/>
            <p:nvPr/>
          </p:nvSpPr>
          <p:spPr>
            <a:xfrm>
              <a:off x="4925575" y="2891780"/>
              <a:ext cx="432000" cy="2381"/>
            </a:xfrm>
            <a:custGeom>
              <a:avLst/>
              <a:gdLst>
                <a:gd name="connsiteX0" fmla="*/ 0 w 333375"/>
                <a:gd name="connsiteY0" fmla="*/ 0 h 2381"/>
                <a:gd name="connsiteX1" fmla="*/ 333375 w 333375"/>
                <a:gd name="connsiteY1" fmla="*/ 2381 h 2381"/>
                <a:gd name="connsiteX2" fmla="*/ 333375 w 333375"/>
                <a:gd name="connsiteY2" fmla="*/ 2381 h 2381"/>
              </a:gdLst>
              <a:ahLst/>
              <a:cxnLst>
                <a:cxn ang="0">
                  <a:pos x="connsiteX0" y="connsiteY0"/>
                </a:cxn>
                <a:cxn ang="0">
                  <a:pos x="connsiteX1" y="connsiteY1"/>
                </a:cxn>
                <a:cxn ang="0">
                  <a:pos x="connsiteX2" y="connsiteY2"/>
                </a:cxn>
              </a:cxnLst>
              <a:rect l="l" t="t" r="r" b="b"/>
              <a:pathLst>
                <a:path w="333375" h="2381">
                  <a:moveTo>
                    <a:pt x="0" y="0"/>
                  </a:moveTo>
                  <a:lnTo>
                    <a:pt x="333375" y="2381"/>
                  </a:lnTo>
                  <a:lnTo>
                    <a:pt x="333375" y="2381"/>
                  </a:lnTo>
                </a:path>
              </a:pathLst>
            </a:custGeom>
            <a:no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3876370" y="4279664"/>
            <a:ext cx="3742809" cy="1159499"/>
            <a:chOff x="4505956" y="2445876"/>
            <a:chExt cx="2566458" cy="795073"/>
          </a:xfrm>
        </p:grpSpPr>
        <p:grpSp>
          <p:nvGrpSpPr>
            <p:cNvPr id="15" name="组合 14"/>
            <p:cNvGrpSpPr/>
            <p:nvPr/>
          </p:nvGrpSpPr>
          <p:grpSpPr>
            <a:xfrm>
              <a:off x="4505956" y="2445876"/>
              <a:ext cx="2566458" cy="795073"/>
              <a:chOff x="4505956" y="2445876"/>
              <a:chExt cx="2566458" cy="795073"/>
            </a:xfrm>
          </p:grpSpPr>
          <p:sp>
            <p:nvSpPr>
              <p:cNvPr id="18" name="任意多边形 17"/>
              <p:cNvSpPr/>
              <p:nvPr/>
            </p:nvSpPr>
            <p:spPr>
              <a:xfrm>
                <a:off x="4561170" y="2498481"/>
                <a:ext cx="2361376" cy="724621"/>
              </a:xfrm>
              <a:custGeom>
                <a:avLst/>
                <a:gdLst>
                  <a:gd name="connsiteX0" fmla="*/ 2216078 w 2502274"/>
                  <a:gd name="connsiteY0" fmla="*/ 6601 h 632088"/>
                  <a:gd name="connsiteX1" fmla="*/ 2232214 w 2502274"/>
                  <a:gd name="connsiteY1" fmla="*/ 625166 h 632088"/>
                  <a:gd name="connsiteX2" fmla="*/ 2 w 2502274"/>
                  <a:gd name="connsiteY2" fmla="*/ 318573 h 632088"/>
                  <a:gd name="connsiteX3" fmla="*/ 2216078 w 2502274"/>
                  <a:gd name="connsiteY3" fmla="*/ 6601 h 632088"/>
                  <a:gd name="connsiteX0-1" fmla="*/ 2216078 w 2502274"/>
                  <a:gd name="connsiteY0-2" fmla="*/ 6601 h 632088"/>
                  <a:gd name="connsiteX1-3" fmla="*/ 2232214 w 2502274"/>
                  <a:gd name="connsiteY1-4" fmla="*/ 625166 h 632088"/>
                  <a:gd name="connsiteX2-5" fmla="*/ 2 w 2502274"/>
                  <a:gd name="connsiteY2-6" fmla="*/ 318573 h 632088"/>
                  <a:gd name="connsiteX3-7" fmla="*/ 2216078 w 2502274"/>
                  <a:gd name="connsiteY3-8" fmla="*/ 6601 h 632088"/>
                  <a:gd name="connsiteX0-9" fmla="*/ 2216078 w 2379586"/>
                  <a:gd name="connsiteY0-10" fmla="*/ 6601 h 632088"/>
                  <a:gd name="connsiteX1-11" fmla="*/ 2232214 w 2379586"/>
                  <a:gd name="connsiteY1-12" fmla="*/ 625166 h 632088"/>
                  <a:gd name="connsiteX2-13" fmla="*/ 2 w 2379586"/>
                  <a:gd name="connsiteY2-14" fmla="*/ 318573 h 632088"/>
                  <a:gd name="connsiteX3-15" fmla="*/ 2216078 w 2379586"/>
                  <a:gd name="connsiteY3-16" fmla="*/ 6601 h 632088"/>
                  <a:gd name="connsiteX0-17" fmla="*/ 2216078 w 2379586"/>
                  <a:gd name="connsiteY0-18" fmla="*/ 6601 h 632088"/>
                  <a:gd name="connsiteX1-19" fmla="*/ 2232214 w 2379586"/>
                  <a:gd name="connsiteY1-20" fmla="*/ 625166 h 632088"/>
                  <a:gd name="connsiteX2-21" fmla="*/ 2 w 2379586"/>
                  <a:gd name="connsiteY2-22" fmla="*/ 318573 h 632088"/>
                  <a:gd name="connsiteX3-23" fmla="*/ 2216078 w 2379586"/>
                  <a:gd name="connsiteY3-24" fmla="*/ 6601 h 632088"/>
                  <a:gd name="connsiteX0-25" fmla="*/ 2216078 w 2232214"/>
                  <a:gd name="connsiteY0-26" fmla="*/ 6601 h 632088"/>
                  <a:gd name="connsiteX1-27" fmla="*/ 2232214 w 2232214"/>
                  <a:gd name="connsiteY1-28" fmla="*/ 625166 h 632088"/>
                  <a:gd name="connsiteX2-29" fmla="*/ 2 w 2232214"/>
                  <a:gd name="connsiteY2-30" fmla="*/ 318573 h 632088"/>
                  <a:gd name="connsiteX3-31" fmla="*/ 2216078 w 2232214"/>
                  <a:gd name="connsiteY3-32" fmla="*/ 6601 h 632088"/>
                  <a:gd name="connsiteX0-33" fmla="*/ 2216078 w 2232214"/>
                  <a:gd name="connsiteY0-34" fmla="*/ 6601 h 625212"/>
                  <a:gd name="connsiteX1-35" fmla="*/ 2232214 w 2232214"/>
                  <a:gd name="connsiteY1-36" fmla="*/ 625166 h 625212"/>
                  <a:gd name="connsiteX2-37" fmla="*/ 2 w 2232214"/>
                  <a:gd name="connsiteY2-38" fmla="*/ 318573 h 625212"/>
                  <a:gd name="connsiteX3-39" fmla="*/ 2216078 w 2232214"/>
                  <a:gd name="connsiteY3-40" fmla="*/ 6601 h 625212"/>
                  <a:gd name="connsiteX0-41" fmla="*/ 2216148 w 2232284"/>
                  <a:gd name="connsiteY0-42" fmla="*/ 61838 h 724621"/>
                  <a:gd name="connsiteX1-43" fmla="*/ 2232284 w 2232284"/>
                  <a:gd name="connsiteY1-44" fmla="*/ 680403 h 724621"/>
                  <a:gd name="connsiteX2-45" fmla="*/ 72 w 2232284"/>
                  <a:gd name="connsiteY2-46" fmla="*/ 373810 h 724621"/>
                  <a:gd name="connsiteX3-47" fmla="*/ 2216148 w 2232284"/>
                  <a:gd name="connsiteY3-48" fmla="*/ 61838 h 724621"/>
                </a:gdLst>
                <a:ahLst/>
                <a:cxnLst>
                  <a:cxn ang="0">
                    <a:pos x="connsiteX0-1" y="connsiteY0-2"/>
                  </a:cxn>
                  <a:cxn ang="0">
                    <a:pos x="connsiteX1-3" y="connsiteY1-4"/>
                  </a:cxn>
                  <a:cxn ang="0">
                    <a:pos x="connsiteX2-5" y="connsiteY2-6"/>
                  </a:cxn>
                  <a:cxn ang="0">
                    <a:pos x="connsiteX3-7" y="connsiteY3-8"/>
                  </a:cxn>
                </a:cxnLst>
                <a:rect l="l" t="t" r="r" b="b"/>
                <a:pathLst>
                  <a:path w="2232284" h="724621">
                    <a:moveTo>
                      <a:pt x="2216148" y="61838"/>
                    </a:moveTo>
                    <a:cubicBezTo>
                      <a:pt x="2152498" y="328090"/>
                      <a:pt x="2090642" y="445528"/>
                      <a:pt x="2232284" y="680403"/>
                    </a:cubicBezTo>
                    <a:cubicBezTo>
                      <a:pt x="1857559" y="683988"/>
                      <a:pt x="-13375" y="891970"/>
                      <a:pt x="72" y="373810"/>
                    </a:cubicBezTo>
                    <a:cubicBezTo>
                      <a:pt x="13519" y="-144350"/>
                      <a:pt x="1844113" y="10739"/>
                      <a:pt x="2216148" y="61838"/>
                    </a:cubicBezTo>
                    <a:close/>
                  </a:path>
                </a:pathLst>
              </a:custGeom>
              <a:pattFill prst="narHorz">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4505956" y="2445876"/>
                <a:ext cx="2566458" cy="795073"/>
              </a:xfrm>
              <a:custGeom>
                <a:avLst/>
                <a:gdLst>
                  <a:gd name="connsiteX0" fmla="*/ 2690408 w 3048995"/>
                  <a:gd name="connsiteY0" fmla="*/ 73489 h 884825"/>
                  <a:gd name="connsiteX1" fmla="*/ 443153 w 3048995"/>
                  <a:gd name="connsiteY1" fmla="*/ 57991 h 884825"/>
                  <a:gd name="connsiteX2" fmla="*/ 365662 w 3048995"/>
                  <a:gd name="connsiteY2" fmla="*/ 832906 h 884825"/>
                  <a:gd name="connsiteX3" fmla="*/ 2721404 w 3048995"/>
                  <a:gd name="connsiteY3" fmla="*/ 801909 h 884825"/>
                  <a:gd name="connsiteX4" fmla="*/ 412157 w 3048995"/>
                  <a:gd name="connsiteY4" fmla="*/ 708920 h 884825"/>
                  <a:gd name="connsiteX5" fmla="*/ 226177 w 3048995"/>
                  <a:gd name="connsiteY5" fmla="*/ 445448 h 884825"/>
                  <a:gd name="connsiteX6" fmla="*/ 2798896 w 3048995"/>
                  <a:gd name="connsiteY6" fmla="*/ 212974 h 884825"/>
                  <a:gd name="connsiteX7" fmla="*/ 2690408 w 3048995"/>
                  <a:gd name="connsiteY7" fmla="*/ 73489 h 884825"/>
                  <a:gd name="connsiteX0-1" fmla="*/ 2576323 w 2908445"/>
                  <a:gd name="connsiteY0-2" fmla="*/ 73489 h 884825"/>
                  <a:gd name="connsiteX1-3" fmla="*/ 329068 w 2908445"/>
                  <a:gd name="connsiteY1-4" fmla="*/ 57991 h 884825"/>
                  <a:gd name="connsiteX2-5" fmla="*/ 251577 w 2908445"/>
                  <a:gd name="connsiteY2-6" fmla="*/ 832906 h 884825"/>
                  <a:gd name="connsiteX3-7" fmla="*/ 2607319 w 2908445"/>
                  <a:gd name="connsiteY3-8" fmla="*/ 801909 h 884825"/>
                  <a:gd name="connsiteX4-9" fmla="*/ 298072 w 2908445"/>
                  <a:gd name="connsiteY4-10" fmla="*/ 708920 h 884825"/>
                  <a:gd name="connsiteX5-11" fmla="*/ 540717 w 2908445"/>
                  <a:gd name="connsiteY5-12" fmla="*/ 169223 h 884825"/>
                  <a:gd name="connsiteX6-13" fmla="*/ 2684811 w 2908445"/>
                  <a:gd name="connsiteY6-14" fmla="*/ 212974 h 884825"/>
                  <a:gd name="connsiteX7-15" fmla="*/ 2576323 w 2908445"/>
                  <a:gd name="connsiteY7-16" fmla="*/ 73489 h 884825"/>
                  <a:gd name="connsiteX0-17" fmla="*/ 2590621 w 2922743"/>
                  <a:gd name="connsiteY0-18" fmla="*/ 73489 h 910196"/>
                  <a:gd name="connsiteX1-19" fmla="*/ 343366 w 2922743"/>
                  <a:gd name="connsiteY1-20" fmla="*/ 57991 h 910196"/>
                  <a:gd name="connsiteX2-21" fmla="*/ 265875 w 2922743"/>
                  <a:gd name="connsiteY2-22" fmla="*/ 832906 h 910196"/>
                  <a:gd name="connsiteX3-23" fmla="*/ 2831167 w 2922743"/>
                  <a:gd name="connsiteY3-24" fmla="*/ 868584 h 910196"/>
                  <a:gd name="connsiteX4-25" fmla="*/ 312370 w 2922743"/>
                  <a:gd name="connsiteY4-26" fmla="*/ 708920 h 910196"/>
                  <a:gd name="connsiteX5-27" fmla="*/ 555015 w 2922743"/>
                  <a:gd name="connsiteY5-28" fmla="*/ 169223 h 910196"/>
                  <a:gd name="connsiteX6-29" fmla="*/ 2699109 w 2922743"/>
                  <a:gd name="connsiteY6-30" fmla="*/ 212974 h 910196"/>
                  <a:gd name="connsiteX7-31" fmla="*/ 2590621 w 2922743"/>
                  <a:gd name="connsiteY7-32" fmla="*/ 73489 h 910196"/>
                  <a:gd name="connsiteX0-33" fmla="*/ 2589968 w 2922090"/>
                  <a:gd name="connsiteY0-34" fmla="*/ 73489 h 868492"/>
                  <a:gd name="connsiteX1-35" fmla="*/ 342713 w 2922090"/>
                  <a:gd name="connsiteY1-36" fmla="*/ 57991 h 868492"/>
                  <a:gd name="connsiteX2-37" fmla="*/ 265222 w 2922090"/>
                  <a:gd name="connsiteY2-38" fmla="*/ 832906 h 868492"/>
                  <a:gd name="connsiteX3-39" fmla="*/ 2820989 w 2922090"/>
                  <a:gd name="connsiteY3-40" fmla="*/ 735234 h 868492"/>
                  <a:gd name="connsiteX4-41" fmla="*/ 311717 w 2922090"/>
                  <a:gd name="connsiteY4-42" fmla="*/ 708920 h 868492"/>
                  <a:gd name="connsiteX5-43" fmla="*/ 554362 w 2922090"/>
                  <a:gd name="connsiteY5-44" fmla="*/ 169223 h 868492"/>
                  <a:gd name="connsiteX6-45" fmla="*/ 2698456 w 2922090"/>
                  <a:gd name="connsiteY6-46" fmla="*/ 212974 h 868492"/>
                  <a:gd name="connsiteX7-47" fmla="*/ 2589968 w 2922090"/>
                  <a:gd name="connsiteY7-48" fmla="*/ 73489 h 868492"/>
                  <a:gd name="connsiteX0-49" fmla="*/ 2591928 w 2924050"/>
                  <a:gd name="connsiteY0-50" fmla="*/ 73489 h 937136"/>
                  <a:gd name="connsiteX1-51" fmla="*/ 344673 w 2924050"/>
                  <a:gd name="connsiteY1-52" fmla="*/ 57991 h 937136"/>
                  <a:gd name="connsiteX2-53" fmla="*/ 267182 w 2924050"/>
                  <a:gd name="connsiteY2-54" fmla="*/ 832906 h 937136"/>
                  <a:gd name="connsiteX3-55" fmla="*/ 2851524 w 2924050"/>
                  <a:gd name="connsiteY3-56" fmla="*/ 916209 h 937136"/>
                  <a:gd name="connsiteX4-57" fmla="*/ 313677 w 2924050"/>
                  <a:gd name="connsiteY4-58" fmla="*/ 708920 h 937136"/>
                  <a:gd name="connsiteX5-59" fmla="*/ 556322 w 2924050"/>
                  <a:gd name="connsiteY5-60" fmla="*/ 169223 h 937136"/>
                  <a:gd name="connsiteX6-61" fmla="*/ 2700416 w 2924050"/>
                  <a:gd name="connsiteY6-62" fmla="*/ 212974 h 937136"/>
                  <a:gd name="connsiteX7-63" fmla="*/ 2591928 w 2924050"/>
                  <a:gd name="connsiteY7-64" fmla="*/ 73489 h 937136"/>
                  <a:gd name="connsiteX0-65" fmla="*/ 2591928 w 2924050"/>
                  <a:gd name="connsiteY0-66" fmla="*/ 73489 h 987710"/>
                  <a:gd name="connsiteX1-67" fmla="*/ 344673 w 2924050"/>
                  <a:gd name="connsiteY1-68" fmla="*/ 57991 h 987710"/>
                  <a:gd name="connsiteX2-69" fmla="*/ 267182 w 2924050"/>
                  <a:gd name="connsiteY2-70" fmla="*/ 832906 h 987710"/>
                  <a:gd name="connsiteX3-71" fmla="*/ 2851524 w 2924050"/>
                  <a:gd name="connsiteY3-72" fmla="*/ 916209 h 987710"/>
                  <a:gd name="connsiteX4-73" fmla="*/ 313677 w 2924050"/>
                  <a:gd name="connsiteY4-74" fmla="*/ 708920 h 987710"/>
                  <a:gd name="connsiteX5-75" fmla="*/ 556322 w 2924050"/>
                  <a:gd name="connsiteY5-76" fmla="*/ 169223 h 987710"/>
                  <a:gd name="connsiteX6-77" fmla="*/ 2700416 w 2924050"/>
                  <a:gd name="connsiteY6-78" fmla="*/ 212974 h 987710"/>
                  <a:gd name="connsiteX7-79" fmla="*/ 2591928 w 2924050"/>
                  <a:gd name="connsiteY7-80" fmla="*/ 73489 h 987710"/>
                  <a:gd name="connsiteX0-81" fmla="*/ 2591928 w 2924050"/>
                  <a:gd name="connsiteY0-82" fmla="*/ 73489 h 963088"/>
                  <a:gd name="connsiteX1-83" fmla="*/ 344673 w 2924050"/>
                  <a:gd name="connsiteY1-84" fmla="*/ 57991 h 963088"/>
                  <a:gd name="connsiteX2-85" fmla="*/ 267182 w 2924050"/>
                  <a:gd name="connsiteY2-86" fmla="*/ 832906 h 963088"/>
                  <a:gd name="connsiteX3-87" fmla="*/ 2851524 w 2924050"/>
                  <a:gd name="connsiteY3-88" fmla="*/ 916209 h 963088"/>
                  <a:gd name="connsiteX4-89" fmla="*/ 313677 w 2924050"/>
                  <a:gd name="connsiteY4-90" fmla="*/ 708920 h 963088"/>
                  <a:gd name="connsiteX5-91" fmla="*/ 556322 w 2924050"/>
                  <a:gd name="connsiteY5-92" fmla="*/ 169223 h 963088"/>
                  <a:gd name="connsiteX6-93" fmla="*/ 2700416 w 2924050"/>
                  <a:gd name="connsiteY6-94" fmla="*/ 212974 h 963088"/>
                  <a:gd name="connsiteX7-95" fmla="*/ 2591928 w 2924050"/>
                  <a:gd name="connsiteY7-96" fmla="*/ 73489 h 963088"/>
                  <a:gd name="connsiteX0-97" fmla="*/ 2591928 w 2924050"/>
                  <a:gd name="connsiteY0-98" fmla="*/ 73489 h 974553"/>
                  <a:gd name="connsiteX1-99" fmla="*/ 344673 w 2924050"/>
                  <a:gd name="connsiteY1-100" fmla="*/ 57991 h 974553"/>
                  <a:gd name="connsiteX2-101" fmla="*/ 267182 w 2924050"/>
                  <a:gd name="connsiteY2-102" fmla="*/ 832906 h 974553"/>
                  <a:gd name="connsiteX3-103" fmla="*/ 2851524 w 2924050"/>
                  <a:gd name="connsiteY3-104" fmla="*/ 916209 h 974553"/>
                  <a:gd name="connsiteX4-105" fmla="*/ 313677 w 2924050"/>
                  <a:gd name="connsiteY4-106" fmla="*/ 708920 h 974553"/>
                  <a:gd name="connsiteX5-107" fmla="*/ 556322 w 2924050"/>
                  <a:gd name="connsiteY5-108" fmla="*/ 169223 h 974553"/>
                  <a:gd name="connsiteX6-109" fmla="*/ 2700416 w 2924050"/>
                  <a:gd name="connsiteY6-110" fmla="*/ 212974 h 974553"/>
                  <a:gd name="connsiteX7-111" fmla="*/ 2591928 w 2924050"/>
                  <a:gd name="connsiteY7-112" fmla="*/ 73489 h 974553"/>
                  <a:gd name="connsiteX0-113" fmla="*/ 2542098 w 2881222"/>
                  <a:gd name="connsiteY0-114" fmla="*/ 73489 h 987835"/>
                  <a:gd name="connsiteX1-115" fmla="*/ 294843 w 2881222"/>
                  <a:gd name="connsiteY1-116" fmla="*/ 57991 h 987835"/>
                  <a:gd name="connsiteX2-117" fmla="*/ 217352 w 2881222"/>
                  <a:gd name="connsiteY2-118" fmla="*/ 832906 h 987835"/>
                  <a:gd name="connsiteX3-119" fmla="*/ 2059269 w 2881222"/>
                  <a:gd name="connsiteY3-120" fmla="*/ 984851 h 987835"/>
                  <a:gd name="connsiteX4-121" fmla="*/ 2801694 w 2881222"/>
                  <a:gd name="connsiteY4-122" fmla="*/ 916209 h 987835"/>
                  <a:gd name="connsiteX5-123" fmla="*/ 263847 w 2881222"/>
                  <a:gd name="connsiteY5-124" fmla="*/ 708920 h 987835"/>
                  <a:gd name="connsiteX6-125" fmla="*/ 506492 w 2881222"/>
                  <a:gd name="connsiteY6-126" fmla="*/ 169223 h 987835"/>
                  <a:gd name="connsiteX7-127" fmla="*/ 2650586 w 2881222"/>
                  <a:gd name="connsiteY7-128" fmla="*/ 212974 h 987835"/>
                  <a:gd name="connsiteX8" fmla="*/ 2542098 w 2881222"/>
                  <a:gd name="connsiteY8" fmla="*/ 73489 h 987835"/>
                  <a:gd name="connsiteX0-129" fmla="*/ 2542098 w 2874220"/>
                  <a:gd name="connsiteY0-130" fmla="*/ 73489 h 986560"/>
                  <a:gd name="connsiteX1-131" fmla="*/ 294843 w 2874220"/>
                  <a:gd name="connsiteY1-132" fmla="*/ 57991 h 986560"/>
                  <a:gd name="connsiteX2-133" fmla="*/ 217352 w 2874220"/>
                  <a:gd name="connsiteY2-134" fmla="*/ 832906 h 986560"/>
                  <a:gd name="connsiteX3-135" fmla="*/ 2059269 w 2874220"/>
                  <a:gd name="connsiteY3-136" fmla="*/ 984851 h 986560"/>
                  <a:gd name="connsiteX4-137" fmla="*/ 2745711 w 2874220"/>
                  <a:gd name="connsiteY4-138" fmla="*/ 878886 h 986560"/>
                  <a:gd name="connsiteX5-139" fmla="*/ 263847 w 2874220"/>
                  <a:gd name="connsiteY5-140" fmla="*/ 708920 h 986560"/>
                  <a:gd name="connsiteX6-141" fmla="*/ 506492 w 2874220"/>
                  <a:gd name="connsiteY6-142" fmla="*/ 169223 h 986560"/>
                  <a:gd name="connsiteX7-143" fmla="*/ 2650586 w 2874220"/>
                  <a:gd name="connsiteY7-144" fmla="*/ 212974 h 986560"/>
                  <a:gd name="connsiteX8-145" fmla="*/ 2542098 w 2874220"/>
                  <a:gd name="connsiteY8-146" fmla="*/ 73489 h 986560"/>
                  <a:gd name="connsiteX0-147" fmla="*/ 2542098 w 2874220"/>
                  <a:gd name="connsiteY0-148" fmla="*/ 73489 h 986368"/>
                  <a:gd name="connsiteX1-149" fmla="*/ 294843 w 2874220"/>
                  <a:gd name="connsiteY1-150" fmla="*/ 57991 h 986368"/>
                  <a:gd name="connsiteX2-151" fmla="*/ 217352 w 2874220"/>
                  <a:gd name="connsiteY2-152" fmla="*/ 832906 h 986368"/>
                  <a:gd name="connsiteX3-153" fmla="*/ 2059269 w 2874220"/>
                  <a:gd name="connsiteY3-154" fmla="*/ 984851 h 986368"/>
                  <a:gd name="connsiteX4-155" fmla="*/ 2745711 w 2874220"/>
                  <a:gd name="connsiteY4-156" fmla="*/ 878886 h 986368"/>
                  <a:gd name="connsiteX5-157" fmla="*/ 263847 w 2874220"/>
                  <a:gd name="connsiteY5-158" fmla="*/ 708920 h 986368"/>
                  <a:gd name="connsiteX6-159" fmla="*/ 506492 w 2874220"/>
                  <a:gd name="connsiteY6-160" fmla="*/ 169223 h 986368"/>
                  <a:gd name="connsiteX7-161" fmla="*/ 2650586 w 2874220"/>
                  <a:gd name="connsiteY7-162" fmla="*/ 212974 h 986368"/>
                  <a:gd name="connsiteX8-163" fmla="*/ 2542098 w 2874220"/>
                  <a:gd name="connsiteY8-164" fmla="*/ 73489 h 986368"/>
                  <a:gd name="connsiteX0-165" fmla="*/ 2580717 w 3043940"/>
                  <a:gd name="connsiteY0-166" fmla="*/ 73489 h 993908"/>
                  <a:gd name="connsiteX1-167" fmla="*/ 333462 w 3043940"/>
                  <a:gd name="connsiteY1-168" fmla="*/ 57991 h 993908"/>
                  <a:gd name="connsiteX2-169" fmla="*/ 255971 w 3043940"/>
                  <a:gd name="connsiteY2-170" fmla="*/ 832906 h 993908"/>
                  <a:gd name="connsiteX3-171" fmla="*/ 2676386 w 3043940"/>
                  <a:gd name="connsiteY3-172" fmla="*/ 992315 h 993908"/>
                  <a:gd name="connsiteX4-173" fmla="*/ 2784330 w 3043940"/>
                  <a:gd name="connsiteY4-174" fmla="*/ 878886 h 993908"/>
                  <a:gd name="connsiteX5-175" fmla="*/ 302466 w 3043940"/>
                  <a:gd name="connsiteY5-176" fmla="*/ 708920 h 993908"/>
                  <a:gd name="connsiteX6-177" fmla="*/ 545111 w 3043940"/>
                  <a:gd name="connsiteY6-178" fmla="*/ 169223 h 993908"/>
                  <a:gd name="connsiteX7-179" fmla="*/ 2689205 w 3043940"/>
                  <a:gd name="connsiteY7-180" fmla="*/ 212974 h 993908"/>
                  <a:gd name="connsiteX8-181" fmla="*/ 2580717 w 3043940"/>
                  <a:gd name="connsiteY8-182" fmla="*/ 73489 h 993908"/>
                  <a:gd name="connsiteX0-183" fmla="*/ 2580717 w 2956802"/>
                  <a:gd name="connsiteY0-184" fmla="*/ 73489 h 993233"/>
                  <a:gd name="connsiteX1-185" fmla="*/ 333462 w 2956802"/>
                  <a:gd name="connsiteY1-186" fmla="*/ 57991 h 993233"/>
                  <a:gd name="connsiteX2-187" fmla="*/ 255971 w 2956802"/>
                  <a:gd name="connsiteY2-188" fmla="*/ 832906 h 993233"/>
                  <a:gd name="connsiteX3-189" fmla="*/ 2676386 w 2956802"/>
                  <a:gd name="connsiteY3-190" fmla="*/ 992315 h 993233"/>
                  <a:gd name="connsiteX4-191" fmla="*/ 2784330 w 2956802"/>
                  <a:gd name="connsiteY4-192" fmla="*/ 878886 h 993233"/>
                  <a:gd name="connsiteX5-193" fmla="*/ 302466 w 2956802"/>
                  <a:gd name="connsiteY5-194" fmla="*/ 708920 h 993233"/>
                  <a:gd name="connsiteX6-195" fmla="*/ 545111 w 2956802"/>
                  <a:gd name="connsiteY6-196" fmla="*/ 169223 h 993233"/>
                  <a:gd name="connsiteX7-197" fmla="*/ 2689205 w 2956802"/>
                  <a:gd name="connsiteY7-198" fmla="*/ 212974 h 993233"/>
                  <a:gd name="connsiteX8-199" fmla="*/ 2580717 w 2956802"/>
                  <a:gd name="connsiteY8-200" fmla="*/ 73489 h 993233"/>
                  <a:gd name="connsiteX0-201" fmla="*/ 2580717 w 2956802"/>
                  <a:gd name="connsiteY0-202" fmla="*/ 73489 h 996891"/>
                  <a:gd name="connsiteX1-203" fmla="*/ 333462 w 2956802"/>
                  <a:gd name="connsiteY1-204" fmla="*/ 57991 h 996891"/>
                  <a:gd name="connsiteX2-205" fmla="*/ 255971 w 2956802"/>
                  <a:gd name="connsiteY2-206" fmla="*/ 832906 h 996891"/>
                  <a:gd name="connsiteX3-207" fmla="*/ 2676386 w 2956802"/>
                  <a:gd name="connsiteY3-208" fmla="*/ 992315 h 996891"/>
                  <a:gd name="connsiteX4-209" fmla="*/ 2784330 w 2956802"/>
                  <a:gd name="connsiteY4-210" fmla="*/ 878886 h 996891"/>
                  <a:gd name="connsiteX5-211" fmla="*/ 302466 w 2956802"/>
                  <a:gd name="connsiteY5-212" fmla="*/ 708920 h 996891"/>
                  <a:gd name="connsiteX6-213" fmla="*/ 545111 w 2956802"/>
                  <a:gd name="connsiteY6-214" fmla="*/ 169223 h 996891"/>
                  <a:gd name="connsiteX7-215" fmla="*/ 2689205 w 2956802"/>
                  <a:gd name="connsiteY7-216" fmla="*/ 212974 h 996891"/>
                  <a:gd name="connsiteX8-217" fmla="*/ 2580717 w 2956802"/>
                  <a:gd name="connsiteY8-218" fmla="*/ 73489 h 996891"/>
                  <a:gd name="connsiteX0-219" fmla="*/ 2580717 w 2956802"/>
                  <a:gd name="connsiteY0-220" fmla="*/ 73489 h 993233"/>
                  <a:gd name="connsiteX1-221" fmla="*/ 333462 w 2956802"/>
                  <a:gd name="connsiteY1-222" fmla="*/ 57991 h 993233"/>
                  <a:gd name="connsiteX2-223" fmla="*/ 255971 w 2956802"/>
                  <a:gd name="connsiteY2-224" fmla="*/ 832906 h 993233"/>
                  <a:gd name="connsiteX3-225" fmla="*/ 2676386 w 2956802"/>
                  <a:gd name="connsiteY3-226" fmla="*/ 992315 h 993233"/>
                  <a:gd name="connsiteX4-227" fmla="*/ 2784330 w 2956802"/>
                  <a:gd name="connsiteY4-228" fmla="*/ 878886 h 993233"/>
                  <a:gd name="connsiteX5-229" fmla="*/ 302466 w 2956802"/>
                  <a:gd name="connsiteY5-230" fmla="*/ 708920 h 993233"/>
                  <a:gd name="connsiteX6-231" fmla="*/ 545111 w 2956802"/>
                  <a:gd name="connsiteY6-232" fmla="*/ 169223 h 993233"/>
                  <a:gd name="connsiteX7-233" fmla="*/ 2689205 w 2956802"/>
                  <a:gd name="connsiteY7-234" fmla="*/ 212974 h 993233"/>
                  <a:gd name="connsiteX8-235" fmla="*/ 2580717 w 2956802"/>
                  <a:gd name="connsiteY8-236" fmla="*/ 73489 h 993233"/>
                  <a:gd name="connsiteX0-237" fmla="*/ 2580717 w 2969667"/>
                  <a:gd name="connsiteY0-238" fmla="*/ 73489 h 992766"/>
                  <a:gd name="connsiteX1-239" fmla="*/ 333462 w 2969667"/>
                  <a:gd name="connsiteY1-240" fmla="*/ 57991 h 992766"/>
                  <a:gd name="connsiteX2-241" fmla="*/ 255971 w 2969667"/>
                  <a:gd name="connsiteY2-242" fmla="*/ 832906 h 992766"/>
                  <a:gd name="connsiteX3-243" fmla="*/ 2676386 w 2969667"/>
                  <a:gd name="connsiteY3-244" fmla="*/ 992315 h 992766"/>
                  <a:gd name="connsiteX4-245" fmla="*/ 2664899 w 2969667"/>
                  <a:gd name="connsiteY4-246" fmla="*/ 875154 h 992766"/>
                  <a:gd name="connsiteX5-247" fmla="*/ 302466 w 2969667"/>
                  <a:gd name="connsiteY5-248" fmla="*/ 708920 h 992766"/>
                  <a:gd name="connsiteX6-249" fmla="*/ 545111 w 2969667"/>
                  <a:gd name="connsiteY6-250" fmla="*/ 169223 h 992766"/>
                  <a:gd name="connsiteX7-251" fmla="*/ 2689205 w 2969667"/>
                  <a:gd name="connsiteY7-252" fmla="*/ 212974 h 992766"/>
                  <a:gd name="connsiteX8-253" fmla="*/ 2580717 w 2969667"/>
                  <a:gd name="connsiteY8-254" fmla="*/ 73489 h 992766"/>
                  <a:gd name="connsiteX0-255" fmla="*/ 2580717 w 2912839"/>
                  <a:gd name="connsiteY0-256" fmla="*/ 73489 h 992617"/>
                  <a:gd name="connsiteX1-257" fmla="*/ 333462 w 2912839"/>
                  <a:gd name="connsiteY1-258" fmla="*/ 57991 h 992617"/>
                  <a:gd name="connsiteX2-259" fmla="*/ 255971 w 2912839"/>
                  <a:gd name="connsiteY2-260" fmla="*/ 832906 h 992617"/>
                  <a:gd name="connsiteX3-261" fmla="*/ 2676386 w 2912839"/>
                  <a:gd name="connsiteY3-262" fmla="*/ 992315 h 992617"/>
                  <a:gd name="connsiteX4-263" fmla="*/ 2664899 w 2912839"/>
                  <a:gd name="connsiteY4-264" fmla="*/ 875154 h 992617"/>
                  <a:gd name="connsiteX5-265" fmla="*/ 302466 w 2912839"/>
                  <a:gd name="connsiteY5-266" fmla="*/ 708920 h 992617"/>
                  <a:gd name="connsiteX6-267" fmla="*/ 545111 w 2912839"/>
                  <a:gd name="connsiteY6-268" fmla="*/ 169223 h 992617"/>
                  <a:gd name="connsiteX7-269" fmla="*/ 2689205 w 2912839"/>
                  <a:gd name="connsiteY7-270" fmla="*/ 212974 h 992617"/>
                  <a:gd name="connsiteX8-271" fmla="*/ 2580717 w 2912839"/>
                  <a:gd name="connsiteY8-272" fmla="*/ 73489 h 992617"/>
                  <a:gd name="connsiteX0-273" fmla="*/ 2580717 w 2912839"/>
                  <a:gd name="connsiteY0-274" fmla="*/ 73489 h 992627"/>
                  <a:gd name="connsiteX1-275" fmla="*/ 333462 w 2912839"/>
                  <a:gd name="connsiteY1-276" fmla="*/ 57991 h 992627"/>
                  <a:gd name="connsiteX2-277" fmla="*/ 255971 w 2912839"/>
                  <a:gd name="connsiteY2-278" fmla="*/ 832906 h 992627"/>
                  <a:gd name="connsiteX3-279" fmla="*/ 2676386 w 2912839"/>
                  <a:gd name="connsiteY3-280" fmla="*/ 992315 h 992627"/>
                  <a:gd name="connsiteX4-281" fmla="*/ 2664899 w 2912839"/>
                  <a:gd name="connsiteY4-282" fmla="*/ 875154 h 992627"/>
                  <a:gd name="connsiteX5-283" fmla="*/ 302466 w 2912839"/>
                  <a:gd name="connsiteY5-284" fmla="*/ 708920 h 992627"/>
                  <a:gd name="connsiteX6-285" fmla="*/ 545111 w 2912839"/>
                  <a:gd name="connsiteY6-286" fmla="*/ 169223 h 992627"/>
                  <a:gd name="connsiteX7-287" fmla="*/ 2689205 w 2912839"/>
                  <a:gd name="connsiteY7-288" fmla="*/ 212974 h 992627"/>
                  <a:gd name="connsiteX8-289" fmla="*/ 2580717 w 2912839"/>
                  <a:gd name="connsiteY8-290" fmla="*/ 73489 h 992627"/>
                  <a:gd name="connsiteX0-291" fmla="*/ 2580717 w 2912839"/>
                  <a:gd name="connsiteY0-292" fmla="*/ 73489 h 992472"/>
                  <a:gd name="connsiteX1-293" fmla="*/ 333462 w 2912839"/>
                  <a:gd name="connsiteY1-294" fmla="*/ 57991 h 992472"/>
                  <a:gd name="connsiteX2-295" fmla="*/ 255971 w 2912839"/>
                  <a:gd name="connsiteY2-296" fmla="*/ 832906 h 992472"/>
                  <a:gd name="connsiteX3-297" fmla="*/ 2676386 w 2912839"/>
                  <a:gd name="connsiteY3-298" fmla="*/ 992315 h 992472"/>
                  <a:gd name="connsiteX4-299" fmla="*/ 2649970 w 2912839"/>
                  <a:gd name="connsiteY4-300" fmla="*/ 863957 h 992472"/>
                  <a:gd name="connsiteX5-301" fmla="*/ 302466 w 2912839"/>
                  <a:gd name="connsiteY5-302" fmla="*/ 708920 h 992472"/>
                  <a:gd name="connsiteX6-303" fmla="*/ 545111 w 2912839"/>
                  <a:gd name="connsiteY6-304" fmla="*/ 169223 h 992472"/>
                  <a:gd name="connsiteX7-305" fmla="*/ 2689205 w 2912839"/>
                  <a:gd name="connsiteY7-306" fmla="*/ 212974 h 992472"/>
                  <a:gd name="connsiteX8-307" fmla="*/ 2580717 w 2912839"/>
                  <a:gd name="connsiteY8-308" fmla="*/ 73489 h 992472"/>
                  <a:gd name="connsiteX0-309" fmla="*/ 2580717 w 2912839"/>
                  <a:gd name="connsiteY0-310" fmla="*/ 73489 h 992472"/>
                  <a:gd name="connsiteX1-311" fmla="*/ 333462 w 2912839"/>
                  <a:gd name="connsiteY1-312" fmla="*/ 57991 h 992472"/>
                  <a:gd name="connsiteX2-313" fmla="*/ 255971 w 2912839"/>
                  <a:gd name="connsiteY2-314" fmla="*/ 832906 h 992472"/>
                  <a:gd name="connsiteX3-315" fmla="*/ 2676386 w 2912839"/>
                  <a:gd name="connsiteY3-316" fmla="*/ 992315 h 992472"/>
                  <a:gd name="connsiteX4-317" fmla="*/ 2649970 w 2912839"/>
                  <a:gd name="connsiteY4-318" fmla="*/ 863957 h 992472"/>
                  <a:gd name="connsiteX5-319" fmla="*/ 302466 w 2912839"/>
                  <a:gd name="connsiteY5-320" fmla="*/ 708920 h 992472"/>
                  <a:gd name="connsiteX6-321" fmla="*/ 545111 w 2912839"/>
                  <a:gd name="connsiteY6-322" fmla="*/ 169223 h 992472"/>
                  <a:gd name="connsiteX7-323" fmla="*/ 2689205 w 2912839"/>
                  <a:gd name="connsiteY7-324" fmla="*/ 212974 h 992472"/>
                  <a:gd name="connsiteX8-325" fmla="*/ 2580717 w 2912839"/>
                  <a:gd name="connsiteY8-326" fmla="*/ 73489 h 992472"/>
                  <a:gd name="connsiteX0-327" fmla="*/ 2580717 w 2912839"/>
                  <a:gd name="connsiteY0-328" fmla="*/ 73489 h 992327"/>
                  <a:gd name="connsiteX1-329" fmla="*/ 333462 w 2912839"/>
                  <a:gd name="connsiteY1-330" fmla="*/ 57991 h 992327"/>
                  <a:gd name="connsiteX2-331" fmla="*/ 255971 w 2912839"/>
                  <a:gd name="connsiteY2-332" fmla="*/ 832906 h 992327"/>
                  <a:gd name="connsiteX3-333" fmla="*/ 2676386 w 2912839"/>
                  <a:gd name="connsiteY3-334" fmla="*/ 992315 h 992327"/>
                  <a:gd name="connsiteX4-335" fmla="*/ 2649970 w 2912839"/>
                  <a:gd name="connsiteY4-336" fmla="*/ 863957 h 992327"/>
                  <a:gd name="connsiteX5-337" fmla="*/ 302466 w 2912839"/>
                  <a:gd name="connsiteY5-338" fmla="*/ 708920 h 992327"/>
                  <a:gd name="connsiteX6-339" fmla="*/ 545111 w 2912839"/>
                  <a:gd name="connsiteY6-340" fmla="*/ 169223 h 992327"/>
                  <a:gd name="connsiteX7-341" fmla="*/ 2689205 w 2912839"/>
                  <a:gd name="connsiteY7-342" fmla="*/ 212974 h 992327"/>
                  <a:gd name="connsiteX8-343" fmla="*/ 2580717 w 2912839"/>
                  <a:gd name="connsiteY8-344" fmla="*/ 73489 h 992327"/>
                  <a:gd name="connsiteX0-345" fmla="*/ 2580717 w 2874021"/>
                  <a:gd name="connsiteY0-346" fmla="*/ 74207 h 993045"/>
                  <a:gd name="connsiteX1-347" fmla="*/ 333462 w 2874021"/>
                  <a:gd name="connsiteY1-348" fmla="*/ 58709 h 993045"/>
                  <a:gd name="connsiteX2-349" fmla="*/ 255971 w 2874021"/>
                  <a:gd name="connsiteY2-350" fmla="*/ 833624 h 993045"/>
                  <a:gd name="connsiteX3-351" fmla="*/ 2676386 w 2874021"/>
                  <a:gd name="connsiteY3-352" fmla="*/ 993033 h 993045"/>
                  <a:gd name="connsiteX4-353" fmla="*/ 2649970 w 2874021"/>
                  <a:gd name="connsiteY4-354" fmla="*/ 864675 h 993045"/>
                  <a:gd name="connsiteX5-355" fmla="*/ 302466 w 2874021"/>
                  <a:gd name="connsiteY5-356" fmla="*/ 709638 h 993045"/>
                  <a:gd name="connsiteX6-357" fmla="*/ 545111 w 2874021"/>
                  <a:gd name="connsiteY6-358" fmla="*/ 169941 h 993045"/>
                  <a:gd name="connsiteX7-359" fmla="*/ 2625757 w 2874021"/>
                  <a:gd name="connsiteY7-360" fmla="*/ 232354 h 993045"/>
                  <a:gd name="connsiteX8-361" fmla="*/ 2580717 w 2874021"/>
                  <a:gd name="connsiteY8-362" fmla="*/ 74207 h 993045"/>
                  <a:gd name="connsiteX0-363" fmla="*/ 2580717 w 2856942"/>
                  <a:gd name="connsiteY0-364" fmla="*/ 73776 h 992614"/>
                  <a:gd name="connsiteX1-365" fmla="*/ 333462 w 2856942"/>
                  <a:gd name="connsiteY1-366" fmla="*/ 58278 h 992614"/>
                  <a:gd name="connsiteX2-367" fmla="*/ 255971 w 2856942"/>
                  <a:gd name="connsiteY2-368" fmla="*/ 833193 h 992614"/>
                  <a:gd name="connsiteX3-369" fmla="*/ 2676386 w 2856942"/>
                  <a:gd name="connsiteY3-370" fmla="*/ 992602 h 992614"/>
                  <a:gd name="connsiteX4-371" fmla="*/ 2649970 w 2856942"/>
                  <a:gd name="connsiteY4-372" fmla="*/ 864244 h 992614"/>
                  <a:gd name="connsiteX5-373" fmla="*/ 302466 w 2856942"/>
                  <a:gd name="connsiteY5-374" fmla="*/ 709207 h 992614"/>
                  <a:gd name="connsiteX6-375" fmla="*/ 545111 w 2856942"/>
                  <a:gd name="connsiteY6-376" fmla="*/ 169510 h 992614"/>
                  <a:gd name="connsiteX7-377" fmla="*/ 2595899 w 2856942"/>
                  <a:gd name="connsiteY7-378" fmla="*/ 220726 h 992614"/>
                  <a:gd name="connsiteX8-379" fmla="*/ 2580717 w 2856942"/>
                  <a:gd name="connsiteY8-380" fmla="*/ 73776 h 992614"/>
                  <a:gd name="connsiteX0-381" fmla="*/ 2580717 w 2856942"/>
                  <a:gd name="connsiteY0-382" fmla="*/ 73776 h 992614"/>
                  <a:gd name="connsiteX1-383" fmla="*/ 333462 w 2856942"/>
                  <a:gd name="connsiteY1-384" fmla="*/ 58278 h 992614"/>
                  <a:gd name="connsiteX2-385" fmla="*/ 255971 w 2856942"/>
                  <a:gd name="connsiteY2-386" fmla="*/ 833193 h 992614"/>
                  <a:gd name="connsiteX3-387" fmla="*/ 2676386 w 2856942"/>
                  <a:gd name="connsiteY3-388" fmla="*/ 992602 h 992614"/>
                  <a:gd name="connsiteX4-389" fmla="*/ 2649970 w 2856942"/>
                  <a:gd name="connsiteY4-390" fmla="*/ 864244 h 992614"/>
                  <a:gd name="connsiteX5-391" fmla="*/ 302466 w 2856942"/>
                  <a:gd name="connsiteY5-392" fmla="*/ 709207 h 992614"/>
                  <a:gd name="connsiteX6-393" fmla="*/ 545111 w 2856942"/>
                  <a:gd name="connsiteY6-394" fmla="*/ 169510 h 992614"/>
                  <a:gd name="connsiteX7-395" fmla="*/ 2595899 w 2856942"/>
                  <a:gd name="connsiteY7-396" fmla="*/ 220726 h 992614"/>
                  <a:gd name="connsiteX8-397" fmla="*/ 2580717 w 2856942"/>
                  <a:gd name="connsiteY8-398" fmla="*/ 73776 h 992614"/>
                  <a:gd name="connsiteX0-399" fmla="*/ 2580717 w 2833569"/>
                  <a:gd name="connsiteY0-400" fmla="*/ 73776 h 992614"/>
                  <a:gd name="connsiteX1-401" fmla="*/ 333462 w 2833569"/>
                  <a:gd name="connsiteY1-402" fmla="*/ 58278 h 992614"/>
                  <a:gd name="connsiteX2-403" fmla="*/ 255971 w 2833569"/>
                  <a:gd name="connsiteY2-404" fmla="*/ 833193 h 992614"/>
                  <a:gd name="connsiteX3-405" fmla="*/ 2676386 w 2833569"/>
                  <a:gd name="connsiteY3-406" fmla="*/ 992602 h 992614"/>
                  <a:gd name="connsiteX4-407" fmla="*/ 2649970 w 2833569"/>
                  <a:gd name="connsiteY4-408" fmla="*/ 864244 h 992614"/>
                  <a:gd name="connsiteX5-409" fmla="*/ 302466 w 2833569"/>
                  <a:gd name="connsiteY5-410" fmla="*/ 709207 h 992614"/>
                  <a:gd name="connsiteX6-411" fmla="*/ 545111 w 2833569"/>
                  <a:gd name="connsiteY6-412" fmla="*/ 169510 h 992614"/>
                  <a:gd name="connsiteX7-413" fmla="*/ 2595899 w 2833569"/>
                  <a:gd name="connsiteY7-414" fmla="*/ 220726 h 992614"/>
                  <a:gd name="connsiteX8-415" fmla="*/ 2580717 w 2833569"/>
                  <a:gd name="connsiteY8-416" fmla="*/ 73776 h 992614"/>
                  <a:gd name="connsiteX0-417" fmla="*/ 2580717 w 2833569"/>
                  <a:gd name="connsiteY0-418" fmla="*/ 73776 h 992614"/>
                  <a:gd name="connsiteX1-419" fmla="*/ 333462 w 2833569"/>
                  <a:gd name="connsiteY1-420" fmla="*/ 58278 h 992614"/>
                  <a:gd name="connsiteX2-421" fmla="*/ 255971 w 2833569"/>
                  <a:gd name="connsiteY2-422" fmla="*/ 833193 h 992614"/>
                  <a:gd name="connsiteX3-423" fmla="*/ 2676386 w 2833569"/>
                  <a:gd name="connsiteY3-424" fmla="*/ 992602 h 992614"/>
                  <a:gd name="connsiteX4-425" fmla="*/ 2649970 w 2833569"/>
                  <a:gd name="connsiteY4-426" fmla="*/ 864244 h 992614"/>
                  <a:gd name="connsiteX5-427" fmla="*/ 302466 w 2833569"/>
                  <a:gd name="connsiteY5-428" fmla="*/ 709207 h 992614"/>
                  <a:gd name="connsiteX6-429" fmla="*/ 545111 w 2833569"/>
                  <a:gd name="connsiteY6-430" fmla="*/ 169510 h 992614"/>
                  <a:gd name="connsiteX7-431" fmla="*/ 2595899 w 2833569"/>
                  <a:gd name="connsiteY7-432" fmla="*/ 220726 h 992614"/>
                  <a:gd name="connsiteX8-433" fmla="*/ 2580717 w 2833569"/>
                  <a:gd name="connsiteY8-434" fmla="*/ 73776 h 992614"/>
                  <a:gd name="connsiteX0-435" fmla="*/ 2580717 w 2833569"/>
                  <a:gd name="connsiteY0-436" fmla="*/ 73776 h 992614"/>
                  <a:gd name="connsiteX1-437" fmla="*/ 333462 w 2833569"/>
                  <a:gd name="connsiteY1-438" fmla="*/ 58278 h 992614"/>
                  <a:gd name="connsiteX2-439" fmla="*/ 255971 w 2833569"/>
                  <a:gd name="connsiteY2-440" fmla="*/ 833193 h 992614"/>
                  <a:gd name="connsiteX3-441" fmla="*/ 2676386 w 2833569"/>
                  <a:gd name="connsiteY3-442" fmla="*/ 992602 h 992614"/>
                  <a:gd name="connsiteX4-443" fmla="*/ 2649970 w 2833569"/>
                  <a:gd name="connsiteY4-444" fmla="*/ 864244 h 992614"/>
                  <a:gd name="connsiteX5-445" fmla="*/ 302466 w 2833569"/>
                  <a:gd name="connsiteY5-446" fmla="*/ 709207 h 992614"/>
                  <a:gd name="connsiteX6-447" fmla="*/ 545111 w 2833569"/>
                  <a:gd name="connsiteY6-448" fmla="*/ 169510 h 992614"/>
                  <a:gd name="connsiteX7-449" fmla="*/ 2595899 w 2833569"/>
                  <a:gd name="connsiteY7-450" fmla="*/ 220726 h 992614"/>
                  <a:gd name="connsiteX8-451" fmla="*/ 2580717 w 2833569"/>
                  <a:gd name="connsiteY8-452" fmla="*/ 73776 h 992614"/>
                  <a:gd name="connsiteX0-453" fmla="*/ 2580717 w 2833569"/>
                  <a:gd name="connsiteY0-454" fmla="*/ 73349 h 992187"/>
                  <a:gd name="connsiteX1-455" fmla="*/ 333462 w 2833569"/>
                  <a:gd name="connsiteY1-456" fmla="*/ 57851 h 992187"/>
                  <a:gd name="connsiteX2-457" fmla="*/ 255971 w 2833569"/>
                  <a:gd name="connsiteY2-458" fmla="*/ 832766 h 992187"/>
                  <a:gd name="connsiteX3-459" fmla="*/ 2676386 w 2833569"/>
                  <a:gd name="connsiteY3-460" fmla="*/ 992175 h 992187"/>
                  <a:gd name="connsiteX4-461" fmla="*/ 2649970 w 2833569"/>
                  <a:gd name="connsiteY4-462" fmla="*/ 863817 h 992187"/>
                  <a:gd name="connsiteX5-463" fmla="*/ 302466 w 2833569"/>
                  <a:gd name="connsiteY5-464" fmla="*/ 708780 h 992187"/>
                  <a:gd name="connsiteX6-465" fmla="*/ 545111 w 2833569"/>
                  <a:gd name="connsiteY6-466" fmla="*/ 169083 h 992187"/>
                  <a:gd name="connsiteX7-467" fmla="*/ 2595899 w 2833569"/>
                  <a:gd name="connsiteY7-468" fmla="*/ 209103 h 992187"/>
                  <a:gd name="connsiteX8-469" fmla="*/ 2580717 w 2833569"/>
                  <a:gd name="connsiteY8-470" fmla="*/ 73349 h 992187"/>
                  <a:gd name="connsiteX0-471" fmla="*/ 2580717 w 2861604"/>
                  <a:gd name="connsiteY0-472" fmla="*/ 73349 h 992187"/>
                  <a:gd name="connsiteX1-473" fmla="*/ 333462 w 2861604"/>
                  <a:gd name="connsiteY1-474" fmla="*/ 57851 h 992187"/>
                  <a:gd name="connsiteX2-475" fmla="*/ 255971 w 2861604"/>
                  <a:gd name="connsiteY2-476" fmla="*/ 832766 h 992187"/>
                  <a:gd name="connsiteX3-477" fmla="*/ 2676386 w 2861604"/>
                  <a:gd name="connsiteY3-478" fmla="*/ 992175 h 992187"/>
                  <a:gd name="connsiteX4-479" fmla="*/ 2649970 w 2861604"/>
                  <a:gd name="connsiteY4-480" fmla="*/ 863817 h 992187"/>
                  <a:gd name="connsiteX5-481" fmla="*/ 302466 w 2861604"/>
                  <a:gd name="connsiteY5-482" fmla="*/ 708780 h 992187"/>
                  <a:gd name="connsiteX6-483" fmla="*/ 470467 w 2861604"/>
                  <a:gd name="connsiteY6-484" fmla="*/ 157886 h 992187"/>
                  <a:gd name="connsiteX7-485" fmla="*/ 2595899 w 2861604"/>
                  <a:gd name="connsiteY7-486" fmla="*/ 209103 h 992187"/>
                  <a:gd name="connsiteX8-487" fmla="*/ 2580717 w 2861604"/>
                  <a:gd name="connsiteY8-488" fmla="*/ 73349 h 992187"/>
                  <a:gd name="connsiteX0-489" fmla="*/ 2580717 w 2856710"/>
                  <a:gd name="connsiteY0-490" fmla="*/ 73349 h 992187"/>
                  <a:gd name="connsiteX1-491" fmla="*/ 333462 w 2856710"/>
                  <a:gd name="connsiteY1-492" fmla="*/ 57851 h 992187"/>
                  <a:gd name="connsiteX2-493" fmla="*/ 255971 w 2856710"/>
                  <a:gd name="connsiteY2-494" fmla="*/ 832766 h 992187"/>
                  <a:gd name="connsiteX3-495" fmla="*/ 2676386 w 2856710"/>
                  <a:gd name="connsiteY3-496" fmla="*/ 992175 h 992187"/>
                  <a:gd name="connsiteX4-497" fmla="*/ 2649970 w 2856710"/>
                  <a:gd name="connsiteY4-498" fmla="*/ 863817 h 992187"/>
                  <a:gd name="connsiteX5-499" fmla="*/ 302466 w 2856710"/>
                  <a:gd name="connsiteY5-500" fmla="*/ 708780 h 992187"/>
                  <a:gd name="connsiteX6-501" fmla="*/ 548844 w 2856710"/>
                  <a:gd name="connsiteY6-502" fmla="*/ 154154 h 992187"/>
                  <a:gd name="connsiteX7-503" fmla="*/ 2595899 w 2856710"/>
                  <a:gd name="connsiteY7-504" fmla="*/ 209103 h 992187"/>
                  <a:gd name="connsiteX8-505" fmla="*/ 2580717 w 2856710"/>
                  <a:gd name="connsiteY8-506" fmla="*/ 73349 h 992187"/>
                  <a:gd name="connsiteX0-507" fmla="*/ 2580717 w 2915121"/>
                  <a:gd name="connsiteY0-508" fmla="*/ 73349 h 992193"/>
                  <a:gd name="connsiteX1-509" fmla="*/ 333462 w 2915121"/>
                  <a:gd name="connsiteY1-510" fmla="*/ 57851 h 992193"/>
                  <a:gd name="connsiteX2-511" fmla="*/ 255971 w 2915121"/>
                  <a:gd name="connsiteY2-512" fmla="*/ 832766 h 992193"/>
                  <a:gd name="connsiteX3-513" fmla="*/ 2676386 w 2915121"/>
                  <a:gd name="connsiteY3-514" fmla="*/ 992175 h 992193"/>
                  <a:gd name="connsiteX4-515" fmla="*/ 2649970 w 2915121"/>
                  <a:gd name="connsiteY4-516" fmla="*/ 863817 h 992193"/>
                  <a:gd name="connsiteX5-517" fmla="*/ 350986 w 2915121"/>
                  <a:gd name="connsiteY5-518" fmla="*/ 708780 h 992193"/>
                  <a:gd name="connsiteX6-519" fmla="*/ 548844 w 2915121"/>
                  <a:gd name="connsiteY6-520" fmla="*/ 154154 h 992193"/>
                  <a:gd name="connsiteX7-521" fmla="*/ 2595899 w 2915121"/>
                  <a:gd name="connsiteY7-522" fmla="*/ 209103 h 992193"/>
                  <a:gd name="connsiteX8-523" fmla="*/ 2580717 w 2915121"/>
                  <a:gd name="connsiteY8-524" fmla="*/ 73349 h 992193"/>
                  <a:gd name="connsiteX0-525" fmla="*/ 2580717 w 2915121"/>
                  <a:gd name="connsiteY0-526" fmla="*/ 73349 h 992193"/>
                  <a:gd name="connsiteX1-527" fmla="*/ 333462 w 2915121"/>
                  <a:gd name="connsiteY1-528" fmla="*/ 57851 h 992193"/>
                  <a:gd name="connsiteX2-529" fmla="*/ 255971 w 2915121"/>
                  <a:gd name="connsiteY2-530" fmla="*/ 832766 h 992193"/>
                  <a:gd name="connsiteX3-531" fmla="*/ 2676386 w 2915121"/>
                  <a:gd name="connsiteY3-532" fmla="*/ 992175 h 992193"/>
                  <a:gd name="connsiteX4-533" fmla="*/ 2649970 w 2915121"/>
                  <a:gd name="connsiteY4-534" fmla="*/ 863817 h 992193"/>
                  <a:gd name="connsiteX5-535" fmla="*/ 350986 w 2915121"/>
                  <a:gd name="connsiteY5-536" fmla="*/ 708780 h 992193"/>
                  <a:gd name="connsiteX6-537" fmla="*/ 515254 w 2915121"/>
                  <a:gd name="connsiteY6-538" fmla="*/ 154154 h 992193"/>
                  <a:gd name="connsiteX7-539" fmla="*/ 2595899 w 2915121"/>
                  <a:gd name="connsiteY7-540" fmla="*/ 209103 h 992193"/>
                  <a:gd name="connsiteX8-541" fmla="*/ 2580717 w 2915121"/>
                  <a:gd name="connsiteY8-542" fmla="*/ 73349 h 992193"/>
                  <a:gd name="connsiteX0-543" fmla="*/ 2574189 w 2914778"/>
                  <a:gd name="connsiteY0-544" fmla="*/ 51363 h 1006047"/>
                  <a:gd name="connsiteX1-545" fmla="*/ 333119 w 2914778"/>
                  <a:gd name="connsiteY1-546" fmla="*/ 71705 h 1006047"/>
                  <a:gd name="connsiteX2-547" fmla="*/ 255628 w 2914778"/>
                  <a:gd name="connsiteY2-548" fmla="*/ 846620 h 1006047"/>
                  <a:gd name="connsiteX3-549" fmla="*/ 2676043 w 2914778"/>
                  <a:gd name="connsiteY3-550" fmla="*/ 1006029 h 1006047"/>
                  <a:gd name="connsiteX4-551" fmla="*/ 2649627 w 2914778"/>
                  <a:gd name="connsiteY4-552" fmla="*/ 877671 h 1006047"/>
                  <a:gd name="connsiteX5-553" fmla="*/ 350643 w 2914778"/>
                  <a:gd name="connsiteY5-554" fmla="*/ 722634 h 1006047"/>
                  <a:gd name="connsiteX6-555" fmla="*/ 514911 w 2914778"/>
                  <a:gd name="connsiteY6-556" fmla="*/ 168008 h 1006047"/>
                  <a:gd name="connsiteX7-557" fmla="*/ 2595556 w 2914778"/>
                  <a:gd name="connsiteY7-558" fmla="*/ 222957 h 1006047"/>
                  <a:gd name="connsiteX8-559" fmla="*/ 2574189 w 2914778"/>
                  <a:gd name="connsiteY8-560" fmla="*/ 51363 h 1006047"/>
                  <a:gd name="connsiteX0-561" fmla="*/ 2574189 w 2914778"/>
                  <a:gd name="connsiteY0-562" fmla="*/ 50194 h 1004878"/>
                  <a:gd name="connsiteX1-563" fmla="*/ 333119 w 2914778"/>
                  <a:gd name="connsiteY1-564" fmla="*/ 70536 h 1004878"/>
                  <a:gd name="connsiteX2-565" fmla="*/ 255628 w 2914778"/>
                  <a:gd name="connsiteY2-566" fmla="*/ 845451 h 1004878"/>
                  <a:gd name="connsiteX3-567" fmla="*/ 2676043 w 2914778"/>
                  <a:gd name="connsiteY3-568" fmla="*/ 1004860 h 1004878"/>
                  <a:gd name="connsiteX4-569" fmla="*/ 2649627 w 2914778"/>
                  <a:gd name="connsiteY4-570" fmla="*/ 876502 h 1004878"/>
                  <a:gd name="connsiteX5-571" fmla="*/ 350643 w 2914778"/>
                  <a:gd name="connsiteY5-572" fmla="*/ 721465 h 1004878"/>
                  <a:gd name="connsiteX6-573" fmla="*/ 514911 w 2914778"/>
                  <a:gd name="connsiteY6-574" fmla="*/ 166839 h 1004878"/>
                  <a:gd name="connsiteX7-575" fmla="*/ 2595557 w 2914778"/>
                  <a:gd name="connsiteY7-576" fmla="*/ 197895 h 1004878"/>
                  <a:gd name="connsiteX8-577" fmla="*/ 2574189 w 2914778"/>
                  <a:gd name="connsiteY8-578" fmla="*/ 50194 h 1004878"/>
                  <a:gd name="connsiteX0-579" fmla="*/ 2580717 w 2915121"/>
                  <a:gd name="connsiteY0-580" fmla="*/ 40455 h 1013060"/>
                  <a:gd name="connsiteX1-581" fmla="*/ 333462 w 2915121"/>
                  <a:gd name="connsiteY1-582" fmla="*/ 78718 h 1013060"/>
                  <a:gd name="connsiteX2-583" fmla="*/ 255971 w 2915121"/>
                  <a:gd name="connsiteY2-584" fmla="*/ 853633 h 1013060"/>
                  <a:gd name="connsiteX3-585" fmla="*/ 2676386 w 2915121"/>
                  <a:gd name="connsiteY3-586" fmla="*/ 1013042 h 1013060"/>
                  <a:gd name="connsiteX4-587" fmla="*/ 2649970 w 2915121"/>
                  <a:gd name="connsiteY4-588" fmla="*/ 884684 h 1013060"/>
                  <a:gd name="connsiteX5-589" fmla="*/ 350986 w 2915121"/>
                  <a:gd name="connsiteY5-590" fmla="*/ 729647 h 1013060"/>
                  <a:gd name="connsiteX6-591" fmla="*/ 515254 w 2915121"/>
                  <a:gd name="connsiteY6-592" fmla="*/ 175021 h 1013060"/>
                  <a:gd name="connsiteX7-593" fmla="*/ 2595900 w 2915121"/>
                  <a:gd name="connsiteY7-594" fmla="*/ 206077 h 1013060"/>
                  <a:gd name="connsiteX8-595" fmla="*/ 2580717 w 2915121"/>
                  <a:gd name="connsiteY8-596" fmla="*/ 40455 h 1013060"/>
                  <a:gd name="connsiteX0-597" fmla="*/ 2580717 w 2915121"/>
                  <a:gd name="connsiteY0-598" fmla="*/ 40129 h 1012734"/>
                  <a:gd name="connsiteX1-599" fmla="*/ 333462 w 2915121"/>
                  <a:gd name="connsiteY1-600" fmla="*/ 78392 h 1012734"/>
                  <a:gd name="connsiteX2-601" fmla="*/ 255971 w 2915121"/>
                  <a:gd name="connsiteY2-602" fmla="*/ 853307 h 1012734"/>
                  <a:gd name="connsiteX3-603" fmla="*/ 2676386 w 2915121"/>
                  <a:gd name="connsiteY3-604" fmla="*/ 1012716 h 1012734"/>
                  <a:gd name="connsiteX4-605" fmla="*/ 2649970 w 2915121"/>
                  <a:gd name="connsiteY4-606" fmla="*/ 884358 h 1012734"/>
                  <a:gd name="connsiteX5-607" fmla="*/ 350986 w 2915121"/>
                  <a:gd name="connsiteY5-608" fmla="*/ 729321 h 1012734"/>
                  <a:gd name="connsiteX6-609" fmla="*/ 515254 w 2915121"/>
                  <a:gd name="connsiteY6-610" fmla="*/ 174695 h 1012734"/>
                  <a:gd name="connsiteX7-611" fmla="*/ 2564975 w 2915121"/>
                  <a:gd name="connsiteY7-612" fmla="*/ 199777 h 1012734"/>
                  <a:gd name="connsiteX8-613" fmla="*/ 2580717 w 2915121"/>
                  <a:gd name="connsiteY8-614" fmla="*/ 40129 h 1012734"/>
                  <a:gd name="connsiteX0-615" fmla="*/ 2580717 w 2958632"/>
                  <a:gd name="connsiteY0-616" fmla="*/ 40128 h 1012715"/>
                  <a:gd name="connsiteX1-617" fmla="*/ 333462 w 2958632"/>
                  <a:gd name="connsiteY1-618" fmla="*/ 78391 h 1012715"/>
                  <a:gd name="connsiteX2-619" fmla="*/ 255971 w 2958632"/>
                  <a:gd name="connsiteY2-620" fmla="*/ 853306 h 1012715"/>
                  <a:gd name="connsiteX3-621" fmla="*/ 2676386 w 2958632"/>
                  <a:gd name="connsiteY3-622" fmla="*/ 1012715 h 1012715"/>
                  <a:gd name="connsiteX4-623" fmla="*/ 2649970 w 2958632"/>
                  <a:gd name="connsiteY4-624" fmla="*/ 854491 h 1012715"/>
                  <a:gd name="connsiteX5-625" fmla="*/ 350986 w 2958632"/>
                  <a:gd name="connsiteY5-626" fmla="*/ 729320 h 1012715"/>
                  <a:gd name="connsiteX6-627" fmla="*/ 515254 w 2958632"/>
                  <a:gd name="connsiteY6-628" fmla="*/ 174694 h 1012715"/>
                  <a:gd name="connsiteX7-629" fmla="*/ 2564975 w 2958632"/>
                  <a:gd name="connsiteY7-630" fmla="*/ 199776 h 1012715"/>
                  <a:gd name="connsiteX8-631" fmla="*/ 2580717 w 2958632"/>
                  <a:gd name="connsiteY8-632" fmla="*/ 40128 h 1012715"/>
                  <a:gd name="connsiteX0-633" fmla="*/ 2578194 w 2934745"/>
                  <a:gd name="connsiteY0-634" fmla="*/ 40128 h 994924"/>
                  <a:gd name="connsiteX1-635" fmla="*/ 330939 w 2934745"/>
                  <a:gd name="connsiteY1-636" fmla="*/ 78391 h 994924"/>
                  <a:gd name="connsiteX2-637" fmla="*/ 253448 w 2934745"/>
                  <a:gd name="connsiteY2-638" fmla="*/ 853306 h 994924"/>
                  <a:gd name="connsiteX3-639" fmla="*/ 2636753 w 2934745"/>
                  <a:gd name="connsiteY3-640" fmla="*/ 994796 h 994924"/>
                  <a:gd name="connsiteX4-641" fmla="*/ 2647447 w 2934745"/>
                  <a:gd name="connsiteY4-642" fmla="*/ 854491 h 994924"/>
                  <a:gd name="connsiteX5-643" fmla="*/ 348463 w 2934745"/>
                  <a:gd name="connsiteY5-644" fmla="*/ 729320 h 994924"/>
                  <a:gd name="connsiteX6-645" fmla="*/ 512731 w 2934745"/>
                  <a:gd name="connsiteY6-646" fmla="*/ 174694 h 994924"/>
                  <a:gd name="connsiteX7-647" fmla="*/ 2562452 w 2934745"/>
                  <a:gd name="connsiteY7-648" fmla="*/ 199776 h 994924"/>
                  <a:gd name="connsiteX8-649" fmla="*/ 2578194 w 2934745"/>
                  <a:gd name="connsiteY8-650" fmla="*/ 40128 h 994924"/>
                  <a:gd name="connsiteX0-651" fmla="*/ 2578194 w 2917686"/>
                  <a:gd name="connsiteY0-652" fmla="*/ 40128 h 996242"/>
                  <a:gd name="connsiteX1-653" fmla="*/ 330939 w 2917686"/>
                  <a:gd name="connsiteY1-654" fmla="*/ 78391 h 996242"/>
                  <a:gd name="connsiteX2-655" fmla="*/ 253448 w 2917686"/>
                  <a:gd name="connsiteY2-656" fmla="*/ 853306 h 996242"/>
                  <a:gd name="connsiteX3-657" fmla="*/ 2636753 w 2917686"/>
                  <a:gd name="connsiteY3-658" fmla="*/ 994796 h 996242"/>
                  <a:gd name="connsiteX4-659" fmla="*/ 2616523 w 2917686"/>
                  <a:gd name="connsiteY4-660" fmla="*/ 830598 h 996242"/>
                  <a:gd name="connsiteX5-661" fmla="*/ 348463 w 2917686"/>
                  <a:gd name="connsiteY5-662" fmla="*/ 729320 h 996242"/>
                  <a:gd name="connsiteX6-663" fmla="*/ 512731 w 2917686"/>
                  <a:gd name="connsiteY6-664" fmla="*/ 174694 h 996242"/>
                  <a:gd name="connsiteX7-665" fmla="*/ 2562452 w 2917686"/>
                  <a:gd name="connsiteY7-666" fmla="*/ 199776 h 996242"/>
                  <a:gd name="connsiteX8-667" fmla="*/ 2578194 w 2917686"/>
                  <a:gd name="connsiteY8-668" fmla="*/ 40128 h 996242"/>
                  <a:gd name="connsiteX0-669" fmla="*/ 2577774 w 2913658"/>
                  <a:gd name="connsiteY0-670" fmla="*/ 40128 h 975285"/>
                  <a:gd name="connsiteX1-671" fmla="*/ 330519 w 2913658"/>
                  <a:gd name="connsiteY1-672" fmla="*/ 78391 h 975285"/>
                  <a:gd name="connsiteX2-673" fmla="*/ 253028 w 2913658"/>
                  <a:gd name="connsiteY2-674" fmla="*/ 853306 h 975285"/>
                  <a:gd name="connsiteX3-675" fmla="*/ 2630148 w 2913658"/>
                  <a:gd name="connsiteY3-676" fmla="*/ 970903 h 975285"/>
                  <a:gd name="connsiteX4-677" fmla="*/ 2616103 w 2913658"/>
                  <a:gd name="connsiteY4-678" fmla="*/ 830598 h 975285"/>
                  <a:gd name="connsiteX5-679" fmla="*/ 348043 w 2913658"/>
                  <a:gd name="connsiteY5-680" fmla="*/ 729320 h 975285"/>
                  <a:gd name="connsiteX6-681" fmla="*/ 512311 w 2913658"/>
                  <a:gd name="connsiteY6-682" fmla="*/ 174694 h 975285"/>
                  <a:gd name="connsiteX7-683" fmla="*/ 2562032 w 2913658"/>
                  <a:gd name="connsiteY7-684" fmla="*/ 199776 h 975285"/>
                  <a:gd name="connsiteX8-685" fmla="*/ 2577774 w 2913658"/>
                  <a:gd name="connsiteY8-686" fmla="*/ 40128 h 975285"/>
                  <a:gd name="connsiteX0-687" fmla="*/ 2563016 w 2897373"/>
                  <a:gd name="connsiteY0-688" fmla="*/ 43385 h 999125"/>
                  <a:gd name="connsiteX1-689" fmla="*/ 315761 w 2897373"/>
                  <a:gd name="connsiteY1-690" fmla="*/ 81648 h 999125"/>
                  <a:gd name="connsiteX2-691" fmla="*/ 262104 w 2897373"/>
                  <a:gd name="connsiteY2-692" fmla="*/ 903772 h 999125"/>
                  <a:gd name="connsiteX3-693" fmla="*/ 2615390 w 2897373"/>
                  <a:gd name="connsiteY3-694" fmla="*/ 974160 h 999125"/>
                  <a:gd name="connsiteX4-695" fmla="*/ 2601345 w 2897373"/>
                  <a:gd name="connsiteY4-696" fmla="*/ 833855 h 999125"/>
                  <a:gd name="connsiteX5-697" fmla="*/ 333285 w 2897373"/>
                  <a:gd name="connsiteY5-698" fmla="*/ 732577 h 999125"/>
                  <a:gd name="connsiteX6-699" fmla="*/ 497553 w 2897373"/>
                  <a:gd name="connsiteY6-700" fmla="*/ 177951 h 999125"/>
                  <a:gd name="connsiteX7-701" fmla="*/ 2547274 w 2897373"/>
                  <a:gd name="connsiteY7-702" fmla="*/ 203033 h 999125"/>
                  <a:gd name="connsiteX8-703" fmla="*/ 2563016 w 2897373"/>
                  <a:gd name="connsiteY8-704" fmla="*/ 43385 h 999125"/>
                  <a:gd name="connsiteX0-705" fmla="*/ 2563016 w 2897736"/>
                  <a:gd name="connsiteY0-706" fmla="*/ 43386 h 999126"/>
                  <a:gd name="connsiteX1-707" fmla="*/ 315761 w 2897736"/>
                  <a:gd name="connsiteY1-708" fmla="*/ 81649 h 999126"/>
                  <a:gd name="connsiteX2-709" fmla="*/ 262104 w 2897736"/>
                  <a:gd name="connsiteY2-710" fmla="*/ 903773 h 999126"/>
                  <a:gd name="connsiteX3-711" fmla="*/ 2615390 w 2897736"/>
                  <a:gd name="connsiteY3-712" fmla="*/ 974161 h 999126"/>
                  <a:gd name="connsiteX4-713" fmla="*/ 2601345 w 2897736"/>
                  <a:gd name="connsiteY4-714" fmla="*/ 833856 h 999126"/>
                  <a:gd name="connsiteX5-715" fmla="*/ 327326 w 2897736"/>
                  <a:gd name="connsiteY5-716" fmla="*/ 759556 h 999126"/>
                  <a:gd name="connsiteX6-717" fmla="*/ 497553 w 2897736"/>
                  <a:gd name="connsiteY6-718" fmla="*/ 177952 h 999126"/>
                  <a:gd name="connsiteX7-719" fmla="*/ 2547274 w 2897736"/>
                  <a:gd name="connsiteY7-720" fmla="*/ 203034 h 999126"/>
                  <a:gd name="connsiteX8-721" fmla="*/ 2563016 w 2897736"/>
                  <a:gd name="connsiteY8-722" fmla="*/ 43386 h 999126"/>
                  <a:gd name="connsiteX0-723" fmla="*/ 2563016 w 2897736"/>
                  <a:gd name="connsiteY0-724" fmla="*/ 43386 h 999126"/>
                  <a:gd name="connsiteX1-725" fmla="*/ 315761 w 2897736"/>
                  <a:gd name="connsiteY1-726" fmla="*/ 81649 h 999126"/>
                  <a:gd name="connsiteX2-727" fmla="*/ 262104 w 2897736"/>
                  <a:gd name="connsiteY2-728" fmla="*/ 903773 h 999126"/>
                  <a:gd name="connsiteX3-729" fmla="*/ 2615390 w 2897736"/>
                  <a:gd name="connsiteY3-730" fmla="*/ 974161 h 999126"/>
                  <a:gd name="connsiteX4-731" fmla="*/ 2601345 w 2897736"/>
                  <a:gd name="connsiteY4-732" fmla="*/ 833856 h 999126"/>
                  <a:gd name="connsiteX5-733" fmla="*/ 327326 w 2897736"/>
                  <a:gd name="connsiteY5-734" fmla="*/ 786531 h 999126"/>
                  <a:gd name="connsiteX6-735" fmla="*/ 497553 w 2897736"/>
                  <a:gd name="connsiteY6-736" fmla="*/ 177952 h 999126"/>
                  <a:gd name="connsiteX7-737" fmla="*/ 2547274 w 2897736"/>
                  <a:gd name="connsiteY7-738" fmla="*/ 203034 h 999126"/>
                  <a:gd name="connsiteX8-739" fmla="*/ 2563016 w 2897736"/>
                  <a:gd name="connsiteY8-740" fmla="*/ 43386 h 999126"/>
                  <a:gd name="connsiteX0-741" fmla="*/ 2540058 w 2896482"/>
                  <a:gd name="connsiteY0-742" fmla="*/ 35215 h 1007333"/>
                  <a:gd name="connsiteX1-743" fmla="*/ 314507 w 2896482"/>
                  <a:gd name="connsiteY1-744" fmla="*/ 89856 h 1007333"/>
                  <a:gd name="connsiteX2-745" fmla="*/ 260850 w 2896482"/>
                  <a:gd name="connsiteY2-746" fmla="*/ 911980 h 1007333"/>
                  <a:gd name="connsiteX3-747" fmla="*/ 2614136 w 2896482"/>
                  <a:gd name="connsiteY3-748" fmla="*/ 982368 h 1007333"/>
                  <a:gd name="connsiteX4-749" fmla="*/ 2600091 w 2896482"/>
                  <a:gd name="connsiteY4-750" fmla="*/ 842063 h 1007333"/>
                  <a:gd name="connsiteX5-751" fmla="*/ 326072 w 2896482"/>
                  <a:gd name="connsiteY5-752" fmla="*/ 794738 h 1007333"/>
                  <a:gd name="connsiteX6-753" fmla="*/ 496299 w 2896482"/>
                  <a:gd name="connsiteY6-754" fmla="*/ 186159 h 1007333"/>
                  <a:gd name="connsiteX7-755" fmla="*/ 2546020 w 2896482"/>
                  <a:gd name="connsiteY7-756" fmla="*/ 211241 h 1007333"/>
                  <a:gd name="connsiteX8-757" fmla="*/ 2540058 w 2896482"/>
                  <a:gd name="connsiteY8-758" fmla="*/ 35215 h 1007333"/>
                  <a:gd name="connsiteX0-759" fmla="*/ 2425325 w 2890273"/>
                  <a:gd name="connsiteY0-760" fmla="*/ 43387 h 999127"/>
                  <a:gd name="connsiteX1-761" fmla="*/ 308298 w 2890273"/>
                  <a:gd name="connsiteY1-762" fmla="*/ 81650 h 999127"/>
                  <a:gd name="connsiteX2-763" fmla="*/ 254641 w 2890273"/>
                  <a:gd name="connsiteY2-764" fmla="*/ 903774 h 999127"/>
                  <a:gd name="connsiteX3-765" fmla="*/ 2607927 w 2890273"/>
                  <a:gd name="connsiteY3-766" fmla="*/ 974162 h 999127"/>
                  <a:gd name="connsiteX4-767" fmla="*/ 2593882 w 2890273"/>
                  <a:gd name="connsiteY4-768" fmla="*/ 833857 h 999127"/>
                  <a:gd name="connsiteX5-769" fmla="*/ 319863 w 2890273"/>
                  <a:gd name="connsiteY5-770" fmla="*/ 786532 h 999127"/>
                  <a:gd name="connsiteX6-771" fmla="*/ 490090 w 2890273"/>
                  <a:gd name="connsiteY6-772" fmla="*/ 177953 h 999127"/>
                  <a:gd name="connsiteX7-773" fmla="*/ 2539811 w 2890273"/>
                  <a:gd name="connsiteY7-774" fmla="*/ 203035 h 999127"/>
                  <a:gd name="connsiteX8-775" fmla="*/ 2425325 w 2890273"/>
                  <a:gd name="connsiteY8-776" fmla="*/ 43387 h 999127"/>
                  <a:gd name="connsiteX0-777" fmla="*/ 2425325 w 2890273"/>
                  <a:gd name="connsiteY0-778" fmla="*/ 41650 h 997390"/>
                  <a:gd name="connsiteX1-779" fmla="*/ 308298 w 2890273"/>
                  <a:gd name="connsiteY1-780" fmla="*/ 79913 h 997390"/>
                  <a:gd name="connsiteX2-781" fmla="*/ 254641 w 2890273"/>
                  <a:gd name="connsiteY2-782" fmla="*/ 902037 h 997390"/>
                  <a:gd name="connsiteX3-783" fmla="*/ 2607927 w 2890273"/>
                  <a:gd name="connsiteY3-784" fmla="*/ 972425 h 997390"/>
                  <a:gd name="connsiteX4-785" fmla="*/ 2593882 w 2890273"/>
                  <a:gd name="connsiteY4-786" fmla="*/ 832120 h 997390"/>
                  <a:gd name="connsiteX5-787" fmla="*/ 319863 w 2890273"/>
                  <a:gd name="connsiteY5-788" fmla="*/ 784795 h 997390"/>
                  <a:gd name="connsiteX6-789" fmla="*/ 490090 w 2890273"/>
                  <a:gd name="connsiteY6-790" fmla="*/ 176216 h 997390"/>
                  <a:gd name="connsiteX7-791" fmla="*/ 2590456 w 2890273"/>
                  <a:gd name="connsiteY7-792" fmla="*/ 168542 h 997390"/>
                  <a:gd name="connsiteX8-793" fmla="*/ 2425325 w 2890273"/>
                  <a:gd name="connsiteY8-794" fmla="*/ 41650 h 997390"/>
                  <a:gd name="connsiteX0-795" fmla="*/ 2425325 w 2832592"/>
                  <a:gd name="connsiteY0-796" fmla="*/ 41650 h 995337"/>
                  <a:gd name="connsiteX1-797" fmla="*/ 308298 w 2832592"/>
                  <a:gd name="connsiteY1-798" fmla="*/ 79913 h 995337"/>
                  <a:gd name="connsiteX2-799" fmla="*/ 254641 w 2832592"/>
                  <a:gd name="connsiteY2-800" fmla="*/ 902037 h 995337"/>
                  <a:gd name="connsiteX3-801" fmla="*/ 2607927 w 2832592"/>
                  <a:gd name="connsiteY3-802" fmla="*/ 972425 h 995337"/>
                  <a:gd name="connsiteX4-803" fmla="*/ 2478123 w 2832592"/>
                  <a:gd name="connsiteY4-804" fmla="*/ 864876 h 995337"/>
                  <a:gd name="connsiteX5-805" fmla="*/ 319863 w 2832592"/>
                  <a:gd name="connsiteY5-806" fmla="*/ 784795 h 995337"/>
                  <a:gd name="connsiteX6-807" fmla="*/ 490090 w 2832592"/>
                  <a:gd name="connsiteY6-808" fmla="*/ 176216 h 995337"/>
                  <a:gd name="connsiteX7-809" fmla="*/ 2590456 w 2832592"/>
                  <a:gd name="connsiteY7-810" fmla="*/ 168542 h 995337"/>
                  <a:gd name="connsiteX8-811" fmla="*/ 2425325 w 2832592"/>
                  <a:gd name="connsiteY8-812" fmla="*/ 41650 h 995337"/>
                  <a:gd name="connsiteX0-813" fmla="*/ 2425325 w 2842565"/>
                  <a:gd name="connsiteY0-814" fmla="*/ 41650 h 996874"/>
                  <a:gd name="connsiteX1-815" fmla="*/ 308298 w 2842565"/>
                  <a:gd name="connsiteY1-816" fmla="*/ 79913 h 996874"/>
                  <a:gd name="connsiteX2-817" fmla="*/ 254641 w 2842565"/>
                  <a:gd name="connsiteY2-818" fmla="*/ 902037 h 996874"/>
                  <a:gd name="connsiteX3-819" fmla="*/ 2607927 w 2842565"/>
                  <a:gd name="connsiteY3-820" fmla="*/ 972425 h 996874"/>
                  <a:gd name="connsiteX4-821" fmla="*/ 2499828 w 2842565"/>
                  <a:gd name="connsiteY4-822" fmla="*/ 840309 h 996874"/>
                  <a:gd name="connsiteX5-823" fmla="*/ 319863 w 2842565"/>
                  <a:gd name="connsiteY5-824" fmla="*/ 784795 h 996874"/>
                  <a:gd name="connsiteX6-825" fmla="*/ 490090 w 2842565"/>
                  <a:gd name="connsiteY6-826" fmla="*/ 176216 h 996874"/>
                  <a:gd name="connsiteX7-827" fmla="*/ 2590456 w 2842565"/>
                  <a:gd name="connsiteY7-828" fmla="*/ 168542 h 996874"/>
                  <a:gd name="connsiteX8-829" fmla="*/ 2425325 w 2842565"/>
                  <a:gd name="connsiteY8-830" fmla="*/ 41650 h 996874"/>
                  <a:gd name="connsiteX0-831" fmla="*/ 2425325 w 2804390"/>
                  <a:gd name="connsiteY0-832" fmla="*/ 41650 h 996874"/>
                  <a:gd name="connsiteX1-833" fmla="*/ 308298 w 2804390"/>
                  <a:gd name="connsiteY1-834" fmla="*/ 79913 h 996874"/>
                  <a:gd name="connsiteX2-835" fmla="*/ 254641 w 2804390"/>
                  <a:gd name="connsiteY2-836" fmla="*/ 902037 h 996874"/>
                  <a:gd name="connsiteX3-837" fmla="*/ 2607927 w 2804390"/>
                  <a:gd name="connsiteY3-838" fmla="*/ 972425 h 996874"/>
                  <a:gd name="connsiteX4-839" fmla="*/ 2499828 w 2804390"/>
                  <a:gd name="connsiteY4-840" fmla="*/ 840309 h 996874"/>
                  <a:gd name="connsiteX5-841" fmla="*/ 319863 w 2804390"/>
                  <a:gd name="connsiteY5-842" fmla="*/ 784795 h 996874"/>
                  <a:gd name="connsiteX6-843" fmla="*/ 490090 w 2804390"/>
                  <a:gd name="connsiteY6-844" fmla="*/ 176216 h 996874"/>
                  <a:gd name="connsiteX7-845" fmla="*/ 2590456 w 2804390"/>
                  <a:gd name="connsiteY7-846" fmla="*/ 168542 h 996874"/>
                  <a:gd name="connsiteX8-847" fmla="*/ 2425325 w 2804390"/>
                  <a:gd name="connsiteY8-848" fmla="*/ 41650 h 996874"/>
                  <a:gd name="connsiteX0-849" fmla="*/ 2470871 w 2849936"/>
                  <a:gd name="connsiteY0-850" fmla="*/ 41650 h 996874"/>
                  <a:gd name="connsiteX1-851" fmla="*/ 353844 w 2849936"/>
                  <a:gd name="connsiteY1-852" fmla="*/ 79913 h 996874"/>
                  <a:gd name="connsiteX2-853" fmla="*/ 300187 w 2849936"/>
                  <a:gd name="connsiteY2-854" fmla="*/ 902037 h 996874"/>
                  <a:gd name="connsiteX3-855" fmla="*/ 2653473 w 2849936"/>
                  <a:gd name="connsiteY3-856" fmla="*/ 972425 h 996874"/>
                  <a:gd name="connsiteX4-857" fmla="*/ 2545374 w 2849936"/>
                  <a:gd name="connsiteY4-858" fmla="*/ 840309 h 996874"/>
                  <a:gd name="connsiteX5-859" fmla="*/ 365409 w 2849936"/>
                  <a:gd name="connsiteY5-860" fmla="*/ 784795 h 996874"/>
                  <a:gd name="connsiteX6-861" fmla="*/ 535636 w 2849936"/>
                  <a:gd name="connsiteY6-862" fmla="*/ 176216 h 996874"/>
                  <a:gd name="connsiteX7-863" fmla="*/ 2636002 w 2849936"/>
                  <a:gd name="connsiteY7-864" fmla="*/ 168542 h 996874"/>
                  <a:gd name="connsiteX8-865" fmla="*/ 2470871 w 2849936"/>
                  <a:gd name="connsiteY8-866" fmla="*/ 41650 h 996874"/>
                  <a:gd name="connsiteX0-867" fmla="*/ 2425325 w 2804390"/>
                  <a:gd name="connsiteY0-868" fmla="*/ 41650 h 996874"/>
                  <a:gd name="connsiteX1-869" fmla="*/ 308298 w 2804390"/>
                  <a:gd name="connsiteY1-870" fmla="*/ 79913 h 996874"/>
                  <a:gd name="connsiteX2-871" fmla="*/ 254641 w 2804390"/>
                  <a:gd name="connsiteY2-872" fmla="*/ 902037 h 996874"/>
                  <a:gd name="connsiteX3-873" fmla="*/ 2607927 w 2804390"/>
                  <a:gd name="connsiteY3-874" fmla="*/ 972425 h 996874"/>
                  <a:gd name="connsiteX4-875" fmla="*/ 2499828 w 2804390"/>
                  <a:gd name="connsiteY4-876" fmla="*/ 840309 h 996874"/>
                  <a:gd name="connsiteX5-877" fmla="*/ 319863 w 2804390"/>
                  <a:gd name="connsiteY5-878" fmla="*/ 784795 h 996874"/>
                  <a:gd name="connsiteX6-879" fmla="*/ 490090 w 2804390"/>
                  <a:gd name="connsiteY6-880" fmla="*/ 176216 h 996874"/>
                  <a:gd name="connsiteX7-881" fmla="*/ 2590456 w 2804390"/>
                  <a:gd name="connsiteY7-882" fmla="*/ 168542 h 996874"/>
                  <a:gd name="connsiteX8-883" fmla="*/ 2425325 w 2804390"/>
                  <a:gd name="connsiteY8-884" fmla="*/ 41650 h 996874"/>
                  <a:gd name="connsiteX0-885" fmla="*/ 2425325 w 2842949"/>
                  <a:gd name="connsiteY0-886" fmla="*/ 41650 h 996874"/>
                  <a:gd name="connsiteX1-887" fmla="*/ 308298 w 2842949"/>
                  <a:gd name="connsiteY1-888" fmla="*/ 79913 h 996874"/>
                  <a:gd name="connsiteX2-889" fmla="*/ 254641 w 2842949"/>
                  <a:gd name="connsiteY2-890" fmla="*/ 902037 h 996874"/>
                  <a:gd name="connsiteX3-891" fmla="*/ 2607927 w 2842949"/>
                  <a:gd name="connsiteY3-892" fmla="*/ 972425 h 996874"/>
                  <a:gd name="connsiteX4-893" fmla="*/ 2499828 w 2842949"/>
                  <a:gd name="connsiteY4-894" fmla="*/ 840309 h 996874"/>
                  <a:gd name="connsiteX5-895" fmla="*/ 312628 w 2842949"/>
                  <a:gd name="connsiteY5-896" fmla="*/ 817552 h 996874"/>
                  <a:gd name="connsiteX6-897" fmla="*/ 490090 w 2842949"/>
                  <a:gd name="connsiteY6-898" fmla="*/ 176216 h 996874"/>
                  <a:gd name="connsiteX7-899" fmla="*/ 2590456 w 2842949"/>
                  <a:gd name="connsiteY7-900" fmla="*/ 168542 h 996874"/>
                  <a:gd name="connsiteX8-901" fmla="*/ 2425325 w 2842949"/>
                  <a:gd name="connsiteY8-902" fmla="*/ 41650 h 996874"/>
                  <a:gd name="connsiteX0-903" fmla="*/ 2425325 w 2842949"/>
                  <a:gd name="connsiteY0-904" fmla="*/ 41650 h 996874"/>
                  <a:gd name="connsiteX1-905" fmla="*/ 308298 w 2842949"/>
                  <a:gd name="connsiteY1-906" fmla="*/ 79913 h 996874"/>
                  <a:gd name="connsiteX2-907" fmla="*/ 254641 w 2842949"/>
                  <a:gd name="connsiteY2-908" fmla="*/ 902037 h 996874"/>
                  <a:gd name="connsiteX3-909" fmla="*/ 2607927 w 2842949"/>
                  <a:gd name="connsiteY3-910" fmla="*/ 972425 h 996874"/>
                  <a:gd name="connsiteX4-911" fmla="*/ 2499828 w 2842949"/>
                  <a:gd name="connsiteY4-912" fmla="*/ 840309 h 996874"/>
                  <a:gd name="connsiteX5-913" fmla="*/ 312628 w 2842949"/>
                  <a:gd name="connsiteY5-914" fmla="*/ 817552 h 996874"/>
                  <a:gd name="connsiteX6-915" fmla="*/ 490090 w 2842949"/>
                  <a:gd name="connsiteY6-916" fmla="*/ 176216 h 996874"/>
                  <a:gd name="connsiteX7-917" fmla="*/ 2590456 w 2842949"/>
                  <a:gd name="connsiteY7-918" fmla="*/ 168542 h 996874"/>
                  <a:gd name="connsiteX8-919" fmla="*/ 2425325 w 2842949"/>
                  <a:gd name="connsiteY8-920" fmla="*/ 41650 h 996874"/>
                  <a:gd name="connsiteX0-921" fmla="*/ 2425325 w 2842949"/>
                  <a:gd name="connsiteY0-922" fmla="*/ 41650 h 996874"/>
                  <a:gd name="connsiteX1-923" fmla="*/ 308298 w 2842949"/>
                  <a:gd name="connsiteY1-924" fmla="*/ 79913 h 996874"/>
                  <a:gd name="connsiteX2-925" fmla="*/ 254641 w 2842949"/>
                  <a:gd name="connsiteY2-926" fmla="*/ 902037 h 996874"/>
                  <a:gd name="connsiteX3-927" fmla="*/ 2607927 w 2842949"/>
                  <a:gd name="connsiteY3-928" fmla="*/ 972425 h 996874"/>
                  <a:gd name="connsiteX4-929" fmla="*/ 2499828 w 2842949"/>
                  <a:gd name="connsiteY4-930" fmla="*/ 840309 h 996874"/>
                  <a:gd name="connsiteX5-931" fmla="*/ 312628 w 2842949"/>
                  <a:gd name="connsiteY5-932" fmla="*/ 817552 h 996874"/>
                  <a:gd name="connsiteX6-933" fmla="*/ 490090 w 2842949"/>
                  <a:gd name="connsiteY6-934" fmla="*/ 176216 h 996874"/>
                  <a:gd name="connsiteX7-935" fmla="*/ 2590456 w 2842949"/>
                  <a:gd name="connsiteY7-936" fmla="*/ 168542 h 996874"/>
                  <a:gd name="connsiteX8-937" fmla="*/ 2425325 w 2842949"/>
                  <a:gd name="connsiteY8-938" fmla="*/ 41650 h 996874"/>
                  <a:gd name="connsiteX0-939" fmla="*/ 2425325 w 2842949"/>
                  <a:gd name="connsiteY0-940" fmla="*/ 41650 h 996874"/>
                  <a:gd name="connsiteX1-941" fmla="*/ 308298 w 2842949"/>
                  <a:gd name="connsiteY1-942" fmla="*/ 79913 h 996874"/>
                  <a:gd name="connsiteX2-943" fmla="*/ 254641 w 2842949"/>
                  <a:gd name="connsiteY2-944" fmla="*/ 902037 h 996874"/>
                  <a:gd name="connsiteX3-945" fmla="*/ 2607927 w 2842949"/>
                  <a:gd name="connsiteY3-946" fmla="*/ 972425 h 996874"/>
                  <a:gd name="connsiteX4-947" fmla="*/ 2499828 w 2842949"/>
                  <a:gd name="connsiteY4-948" fmla="*/ 840309 h 996874"/>
                  <a:gd name="connsiteX5-949" fmla="*/ 312628 w 2842949"/>
                  <a:gd name="connsiteY5-950" fmla="*/ 817552 h 996874"/>
                  <a:gd name="connsiteX6-951" fmla="*/ 490090 w 2842949"/>
                  <a:gd name="connsiteY6-952" fmla="*/ 176216 h 996874"/>
                  <a:gd name="connsiteX7-953" fmla="*/ 2590456 w 2842949"/>
                  <a:gd name="connsiteY7-954" fmla="*/ 168542 h 996874"/>
                  <a:gd name="connsiteX8-955" fmla="*/ 2425325 w 2842949"/>
                  <a:gd name="connsiteY8-956" fmla="*/ 41650 h 99687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45" y="connsiteY8-146"/>
                  </a:cxn>
                </a:cxnLst>
                <a:rect l="l" t="t" r="r" b="b"/>
                <a:pathLst>
                  <a:path w="2842949" h="996874">
                    <a:moveTo>
                      <a:pt x="2425325" y="41650"/>
                    </a:moveTo>
                    <a:cubicBezTo>
                      <a:pt x="2044965" y="26879"/>
                      <a:pt x="670079" y="-63485"/>
                      <a:pt x="308298" y="79913"/>
                    </a:cubicBezTo>
                    <a:cubicBezTo>
                      <a:pt x="-53483" y="223311"/>
                      <a:pt x="-128631" y="753285"/>
                      <a:pt x="254641" y="902037"/>
                    </a:cubicBezTo>
                    <a:cubicBezTo>
                      <a:pt x="637913" y="1050789"/>
                      <a:pt x="2233729" y="982713"/>
                      <a:pt x="2607927" y="972425"/>
                    </a:cubicBezTo>
                    <a:cubicBezTo>
                      <a:pt x="2982125" y="962137"/>
                      <a:pt x="2882378" y="866121"/>
                      <a:pt x="2499828" y="840309"/>
                    </a:cubicBezTo>
                    <a:cubicBezTo>
                      <a:pt x="2117278" y="814497"/>
                      <a:pt x="484603" y="874273"/>
                      <a:pt x="312628" y="817552"/>
                    </a:cubicBezTo>
                    <a:cubicBezTo>
                      <a:pt x="140653" y="760831"/>
                      <a:pt x="111658" y="278925"/>
                      <a:pt x="490090" y="176216"/>
                    </a:cubicBezTo>
                    <a:cubicBezTo>
                      <a:pt x="887880" y="93558"/>
                      <a:pt x="2267917" y="190970"/>
                      <a:pt x="2590456" y="168542"/>
                    </a:cubicBezTo>
                    <a:cubicBezTo>
                      <a:pt x="2912995" y="146114"/>
                      <a:pt x="2805685" y="56421"/>
                      <a:pt x="2425325" y="41650"/>
                    </a:cubicBezTo>
                    <a:close/>
                  </a:path>
                </a:pathLst>
              </a:custGeom>
              <a:solidFill>
                <a:schemeClr val="bg1"/>
              </a:solidFill>
              <a:ln w="2857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Freeform 43"/>
            <p:cNvSpPr/>
            <p:nvPr/>
          </p:nvSpPr>
          <p:spPr bwMode="auto">
            <a:xfrm>
              <a:off x="5047645" y="2892970"/>
              <a:ext cx="187860" cy="346008"/>
            </a:xfrm>
            <a:custGeom>
              <a:avLst/>
              <a:gdLst>
                <a:gd name="T0" fmla="*/ 0 w 152"/>
                <a:gd name="T1" fmla="*/ 202 h 202"/>
                <a:gd name="T2" fmla="*/ 76 w 152"/>
                <a:gd name="T3" fmla="*/ 145 h 202"/>
                <a:gd name="T4" fmla="*/ 152 w 152"/>
                <a:gd name="T5" fmla="*/ 202 h 202"/>
                <a:gd name="T6" fmla="*/ 152 w 152"/>
                <a:gd name="T7" fmla="*/ 0 h 202"/>
                <a:gd name="T8" fmla="*/ 0 w 152"/>
                <a:gd name="T9" fmla="*/ 0 h 202"/>
                <a:gd name="T10" fmla="*/ 0 w 152"/>
                <a:gd name="T11" fmla="*/ 202 h 202"/>
              </a:gdLst>
              <a:ahLst/>
              <a:cxnLst>
                <a:cxn ang="0">
                  <a:pos x="T0" y="T1"/>
                </a:cxn>
                <a:cxn ang="0">
                  <a:pos x="T2" y="T3"/>
                </a:cxn>
                <a:cxn ang="0">
                  <a:pos x="T4" y="T5"/>
                </a:cxn>
                <a:cxn ang="0">
                  <a:pos x="T6" y="T7"/>
                </a:cxn>
                <a:cxn ang="0">
                  <a:pos x="T8" y="T9"/>
                </a:cxn>
                <a:cxn ang="0">
                  <a:pos x="T10" y="T11"/>
                </a:cxn>
              </a:cxnLst>
              <a:rect l="0" t="0" r="r" b="b"/>
              <a:pathLst>
                <a:path w="152" h="202">
                  <a:moveTo>
                    <a:pt x="0" y="202"/>
                  </a:moveTo>
                  <a:lnTo>
                    <a:pt x="76" y="145"/>
                  </a:lnTo>
                  <a:lnTo>
                    <a:pt x="152" y="202"/>
                  </a:lnTo>
                  <a:lnTo>
                    <a:pt x="152" y="0"/>
                  </a:lnTo>
                  <a:lnTo>
                    <a:pt x="0" y="0"/>
                  </a:lnTo>
                  <a:lnTo>
                    <a:pt x="0" y="202"/>
                  </a:ln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17" name="任意多边形 16"/>
            <p:cNvSpPr/>
            <p:nvPr/>
          </p:nvSpPr>
          <p:spPr>
            <a:xfrm>
              <a:off x="4925575" y="2891780"/>
              <a:ext cx="432000" cy="2381"/>
            </a:xfrm>
            <a:custGeom>
              <a:avLst/>
              <a:gdLst>
                <a:gd name="connsiteX0" fmla="*/ 0 w 333375"/>
                <a:gd name="connsiteY0" fmla="*/ 0 h 2381"/>
                <a:gd name="connsiteX1" fmla="*/ 333375 w 333375"/>
                <a:gd name="connsiteY1" fmla="*/ 2381 h 2381"/>
                <a:gd name="connsiteX2" fmla="*/ 333375 w 333375"/>
                <a:gd name="connsiteY2" fmla="*/ 2381 h 2381"/>
              </a:gdLst>
              <a:ahLst/>
              <a:cxnLst>
                <a:cxn ang="0">
                  <a:pos x="connsiteX0" y="connsiteY0"/>
                </a:cxn>
                <a:cxn ang="0">
                  <a:pos x="connsiteX1" y="connsiteY1"/>
                </a:cxn>
                <a:cxn ang="0">
                  <a:pos x="connsiteX2" y="connsiteY2"/>
                </a:cxn>
              </a:cxnLst>
              <a:rect l="l" t="t" r="r" b="b"/>
              <a:pathLst>
                <a:path w="333375" h="2381">
                  <a:moveTo>
                    <a:pt x="0" y="0"/>
                  </a:moveTo>
                  <a:lnTo>
                    <a:pt x="333375" y="2381"/>
                  </a:lnTo>
                  <a:lnTo>
                    <a:pt x="333375" y="2381"/>
                  </a:lnTo>
                </a:path>
              </a:pathLst>
            </a:custGeom>
            <a:no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文本框 25"/>
          <p:cNvSpPr txBox="1"/>
          <p:nvPr/>
        </p:nvSpPr>
        <p:spPr>
          <a:xfrm>
            <a:off x="7428384" y="3434297"/>
            <a:ext cx="3618158" cy="523220"/>
          </a:xfrm>
          <a:prstGeom prst="rect">
            <a:avLst/>
          </a:prstGeom>
          <a:noFill/>
        </p:spPr>
        <p:txBody>
          <a:bodyPr wrap="square" rtlCol="0">
            <a:spAutoFit/>
          </a:bodyPr>
          <a:lstStyle/>
          <a:p>
            <a:r>
              <a:rPr lang="zh-CN" altLang="en-US" sz="2800" b="1" smtClean="0">
                <a:latin typeface="方正静蕾简体" panose="02000000000000000000" pitchFamily="2" charset="-122"/>
                <a:ea typeface="方正静蕾简体" panose="02000000000000000000" pitchFamily="2" charset="-122"/>
              </a:rPr>
              <a:t>相互适应取向</a:t>
            </a:r>
            <a:endParaRPr lang="zh-CN" altLang="en-US" sz="2800" b="1" spc="-300" dirty="0">
              <a:latin typeface="方正静蕾简体" panose="02000000000000000000" pitchFamily="2" charset="-122"/>
              <a:ea typeface="方正静蕾简体" panose="02000000000000000000" pitchFamily="2" charset="-122"/>
            </a:endParaRPr>
          </a:p>
        </p:txBody>
      </p:sp>
      <p:sp>
        <p:nvSpPr>
          <p:cNvPr id="28" name="文本框 27"/>
          <p:cNvSpPr txBox="1"/>
          <p:nvPr/>
        </p:nvSpPr>
        <p:spPr>
          <a:xfrm>
            <a:off x="7649716" y="4748504"/>
            <a:ext cx="2718400" cy="523220"/>
          </a:xfrm>
          <a:prstGeom prst="rect">
            <a:avLst/>
          </a:prstGeom>
          <a:noFill/>
        </p:spPr>
        <p:txBody>
          <a:bodyPr wrap="square" rtlCol="0">
            <a:spAutoFit/>
          </a:bodyPr>
          <a:lstStyle/>
          <a:p>
            <a:r>
              <a:rPr lang="zh-CN" altLang="en-US" sz="2800" b="1" smtClean="0">
                <a:latin typeface="方正静蕾简体" panose="02000000000000000000" pitchFamily="2" charset="-122"/>
                <a:ea typeface="方正静蕾简体" panose="02000000000000000000" pitchFamily="2" charset="-122"/>
              </a:rPr>
              <a:t>创生取向</a:t>
            </a:r>
            <a:endParaRPr lang="zh-CN" altLang="en-US" sz="2800" b="1" spc="-300" dirty="0">
              <a:latin typeface="方正静蕾简体" panose="02000000000000000000" pitchFamily="2" charset="-122"/>
              <a:ea typeface="方正静蕾简体" panose="02000000000000000000" pitchFamily="2" charset="-122"/>
            </a:endParaRPr>
          </a:p>
        </p:txBody>
      </p:sp>
      <p:sp>
        <p:nvSpPr>
          <p:cNvPr id="30" name="文本框 29"/>
          <p:cNvSpPr txBox="1"/>
          <p:nvPr/>
        </p:nvSpPr>
        <p:spPr>
          <a:xfrm>
            <a:off x="1637071" y="2689712"/>
            <a:ext cx="2433483" cy="523220"/>
          </a:xfrm>
          <a:prstGeom prst="rect">
            <a:avLst/>
          </a:prstGeom>
          <a:noFill/>
        </p:spPr>
        <p:txBody>
          <a:bodyPr wrap="square" rtlCol="0">
            <a:spAutoFit/>
          </a:bodyPr>
          <a:lstStyle/>
          <a:p>
            <a:r>
              <a:rPr lang="zh-CN" altLang="en-US" sz="2800" b="1" smtClean="0">
                <a:latin typeface="方正静蕾简体" panose="02000000000000000000" pitchFamily="2" charset="-122"/>
                <a:ea typeface="方正静蕾简体" panose="02000000000000000000" pitchFamily="2" charset="-122"/>
              </a:rPr>
              <a:t>忠实取向</a:t>
            </a:r>
            <a:endParaRPr lang="zh-CN" altLang="en-US" sz="2800" b="1" spc="-300" dirty="0">
              <a:latin typeface="方正静蕾简体" panose="02000000000000000000" pitchFamily="2" charset="-122"/>
              <a:ea typeface="方正静蕾简体" panose="02000000000000000000" pitchFamily="2" charset="-122"/>
            </a:endParaRPr>
          </a:p>
        </p:txBody>
      </p:sp>
      <p:sp>
        <p:nvSpPr>
          <p:cNvPr id="32" name="任意多边形 31"/>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35"/>
          <p:cNvGrpSpPr/>
          <p:nvPr/>
        </p:nvGrpSpPr>
        <p:grpSpPr>
          <a:xfrm>
            <a:off x="4404626" y="938191"/>
            <a:ext cx="454836" cy="397656"/>
            <a:chOff x="4686124" y="2670432"/>
            <a:chExt cx="620528" cy="542518"/>
          </a:xfrm>
        </p:grpSpPr>
        <p:pic>
          <p:nvPicPr>
            <p:cNvPr id="37" name="图片 36"/>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38" name="任意多边形 3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 name="矩形 38"/>
          <p:cNvSpPr/>
          <p:nvPr/>
        </p:nvSpPr>
        <p:spPr>
          <a:xfrm>
            <a:off x="4887569" y="925830"/>
            <a:ext cx="2340725" cy="954107"/>
          </a:xfrm>
          <a:prstGeom prst="rect">
            <a:avLst/>
          </a:prstGeom>
        </p:spPr>
        <p:txBody>
          <a:bodyPr wrap="square">
            <a:spAutoFit/>
          </a:bodyPr>
          <a:lstStyle/>
          <a:p>
            <a:pPr algn="ctr"/>
            <a:r>
              <a:rPr lang="zh-CN" altLang="en-US" sz="2800" b="1" smtClean="0">
                <a:latin typeface="方正静蕾简体" panose="02000000000000000000" pitchFamily="2" charset="-122"/>
                <a:ea typeface="方正静蕾简体" panose="02000000000000000000" pitchFamily="2" charset="-122"/>
              </a:rPr>
              <a:t>课程实施取向</a:t>
            </a:r>
            <a:endParaRPr lang="en-US" altLang="zh-CN" sz="2800" b="1" smtClean="0">
              <a:latin typeface="方正静蕾简体" panose="02000000000000000000" pitchFamily="2" charset="-122"/>
              <a:ea typeface="方正静蕾简体" panose="02000000000000000000" pitchFamily="2" charset="-122"/>
            </a:endParaRPr>
          </a:p>
          <a:p>
            <a:pPr algn="ctr"/>
            <a:endParaRPr lang="en-US" altLang="zh-CN" sz="2800" b="1" dirty="0">
              <a:latin typeface="方正静蕾简体" panose="02000000000000000000" pitchFamily="2" charset="-122"/>
              <a:ea typeface="方正静蕾简体" panose="02000000000000000000" pitchFamily="2" charset="-122"/>
            </a:endParaRPr>
          </a:p>
        </p:txBody>
      </p:sp>
      <p:grpSp>
        <p:nvGrpSpPr>
          <p:cNvPr id="21" name="组合 39"/>
          <p:cNvGrpSpPr/>
          <p:nvPr/>
        </p:nvGrpSpPr>
        <p:grpSpPr>
          <a:xfrm>
            <a:off x="7332502" y="925830"/>
            <a:ext cx="454836" cy="397656"/>
            <a:chOff x="4686124" y="2670432"/>
            <a:chExt cx="620528" cy="542518"/>
          </a:xfrm>
        </p:grpSpPr>
        <p:pic>
          <p:nvPicPr>
            <p:cNvPr id="41" name="图片 40"/>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42" name="任意多边形 4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452431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一、忠实取向</a:t>
            </a:r>
            <a:endParaRPr lang="en-US" altLang="zh-CN" sz="2400" b="1" dirty="0">
              <a:solidFill>
                <a:schemeClr val="tx1"/>
              </a:solidFill>
            </a:endParaRPr>
          </a:p>
          <a:p>
            <a:pPr>
              <a:lnSpc>
                <a:spcPct val="150000"/>
              </a:lnSpc>
            </a:pPr>
            <a:r>
              <a:rPr lang="zh-CN" altLang="en-US" sz="2400" b="1" smtClean="0">
                <a:solidFill>
                  <a:schemeClr val="tx1"/>
                </a:solidFill>
              </a:rPr>
              <a:t>（一）基本观点</a:t>
            </a:r>
            <a:endParaRPr lang="en-US" altLang="zh-CN" sz="2400" b="1" smtClean="0">
              <a:solidFill>
                <a:schemeClr val="tx1"/>
              </a:solidFill>
            </a:endParaRPr>
          </a:p>
          <a:p>
            <a:pPr>
              <a:lnSpc>
                <a:spcPct val="150000"/>
              </a:lnSpc>
              <a:buFont typeface="Wingdings" pitchFamily="2" charset="2"/>
              <a:buChar char="u"/>
            </a:pPr>
            <a:r>
              <a:rPr lang="zh-CN" altLang="en-US" sz="2400" b="1" smtClean="0">
                <a:solidFill>
                  <a:schemeClr val="accent6">
                    <a:lumMod val="75000"/>
                  </a:schemeClr>
                </a:solidFill>
              </a:rPr>
              <a:t>课程由专家设计，教师只负责依计划行事，即教师在课堂中忠实地呈现课程内容，传递相应理念。</a:t>
            </a:r>
            <a:endParaRPr lang="en-US" altLang="zh-CN" sz="2400" b="1" smtClean="0">
              <a:solidFill>
                <a:schemeClr val="accent6">
                  <a:lumMod val="75000"/>
                </a:schemeClr>
              </a:solidFill>
            </a:endParaRPr>
          </a:p>
          <a:p>
            <a:pPr>
              <a:lnSpc>
                <a:spcPct val="150000"/>
              </a:lnSpc>
              <a:buFont typeface="Wingdings" pitchFamily="2" charset="2"/>
              <a:buChar char="u"/>
            </a:pPr>
            <a:r>
              <a:rPr lang="zh-CN" altLang="en-US" sz="2400" b="1" smtClean="0">
                <a:solidFill>
                  <a:schemeClr val="tx1"/>
                </a:solidFill>
              </a:rPr>
              <a:t>此种取向主要关注两个方面的内容：</a:t>
            </a:r>
            <a:endParaRPr lang="en-US" altLang="zh-CN" sz="2400" b="1" smtClean="0">
              <a:solidFill>
                <a:schemeClr val="tx1"/>
              </a:solidFill>
            </a:endParaRPr>
          </a:p>
          <a:p>
            <a:pPr>
              <a:lnSpc>
                <a:spcPct val="150000"/>
              </a:lnSpc>
            </a:pPr>
            <a:r>
              <a:rPr lang="en-US" altLang="zh-CN" sz="2400" b="1" smtClean="0">
                <a:solidFill>
                  <a:schemeClr val="tx1"/>
                </a:solidFill>
              </a:rPr>
              <a:t>   1.</a:t>
            </a:r>
            <a:r>
              <a:rPr lang="zh-CN" altLang="en-US" sz="2400" b="1" smtClean="0">
                <a:solidFill>
                  <a:schemeClr val="tx1"/>
                </a:solidFill>
              </a:rPr>
              <a:t>测量特定课程改革实际实施的程度</a:t>
            </a:r>
            <a:endParaRPr lang="en-US" altLang="zh-CN" sz="2400" b="1" smtClean="0">
              <a:solidFill>
                <a:schemeClr val="tx1"/>
              </a:solidFill>
            </a:endParaRPr>
          </a:p>
          <a:p>
            <a:pPr>
              <a:lnSpc>
                <a:spcPct val="150000"/>
              </a:lnSpc>
            </a:pPr>
            <a:r>
              <a:rPr lang="en-US" altLang="zh-CN" sz="2400" b="1" smtClean="0">
                <a:solidFill>
                  <a:schemeClr val="tx1"/>
                </a:solidFill>
              </a:rPr>
              <a:t>   2.</a:t>
            </a:r>
            <a:r>
              <a:rPr lang="zh-CN" altLang="en-US" sz="2400" b="1" smtClean="0">
                <a:solidFill>
                  <a:schemeClr val="tx1"/>
                </a:solidFill>
              </a:rPr>
              <a:t>确定是否有利于课程实施的因素</a:t>
            </a:r>
            <a:endParaRPr lang="en-US" altLang="zh-CN" sz="2400" b="1" smtClean="0">
              <a:solidFill>
                <a:schemeClr val="tx1"/>
              </a:solidFill>
            </a:endParaRPr>
          </a:p>
          <a:p>
            <a:pPr>
              <a:lnSpc>
                <a:spcPct val="150000"/>
              </a:lnSpc>
            </a:pPr>
            <a:endParaRPr lang="zh-CN" altLang="en-US" sz="2400" b="1" dirty="0"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课程实施取向</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1367059" y="1403743"/>
            <a:ext cx="9817350" cy="1754326"/>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50000"/>
              </a:lnSpc>
            </a:pPr>
            <a:r>
              <a:rPr lang="zh-CN" altLang="en-US" sz="2400" b="1" smtClean="0">
                <a:solidFill>
                  <a:schemeClr val="tx1"/>
                </a:solidFill>
              </a:rPr>
              <a:t>一、忠实取向</a:t>
            </a:r>
            <a:endParaRPr lang="en-US" altLang="zh-CN" sz="2400" b="1" dirty="0">
              <a:solidFill>
                <a:schemeClr val="tx1"/>
              </a:solidFill>
            </a:endParaRPr>
          </a:p>
          <a:p>
            <a:pPr>
              <a:lnSpc>
                <a:spcPct val="150000"/>
              </a:lnSpc>
            </a:pPr>
            <a:r>
              <a:rPr lang="zh-CN" altLang="en-US" sz="2400" b="1" smtClean="0">
                <a:solidFill>
                  <a:schemeClr val="tx1"/>
                </a:solidFill>
              </a:rPr>
              <a:t>（二）评析</a:t>
            </a:r>
            <a:endParaRPr lang="en-US" altLang="zh-CN" sz="2400" b="1" smtClean="0">
              <a:solidFill>
                <a:schemeClr val="tx1"/>
              </a:solidFill>
            </a:endParaRPr>
          </a:p>
          <a:p>
            <a:pPr>
              <a:lnSpc>
                <a:spcPct val="150000"/>
              </a:lnSpc>
            </a:pPr>
            <a:r>
              <a:rPr lang="en-US" altLang="zh-CN" sz="2400" b="1" smtClean="0">
                <a:solidFill>
                  <a:schemeClr val="tx1"/>
                </a:solidFill>
              </a:rPr>
              <a:t>  </a:t>
            </a:r>
            <a:endParaRPr lang="zh-CN" altLang="en-US" sz="2400" b="1" dirty="0" smtClean="0">
              <a:solidFill>
                <a:schemeClr val="tx1"/>
              </a:solidFill>
            </a:endParaRPr>
          </a:p>
        </p:txBody>
      </p:sp>
      <p:sp>
        <p:nvSpPr>
          <p:cNvPr id="48" name="Freeform 30"/>
          <p:cNvSpPr>
            <a:spLocks noEditPoints="1"/>
          </p:cNvSpPr>
          <p:nvPr/>
        </p:nvSpPr>
        <p:spPr bwMode="auto">
          <a:xfrm>
            <a:off x="992838" y="69203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55"/>
          <p:cNvGrpSpPr/>
          <p:nvPr/>
        </p:nvGrpSpPr>
        <p:grpSpPr>
          <a:xfrm>
            <a:off x="3086197" y="400639"/>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3504570" y="623844"/>
            <a:ext cx="5524192" cy="461665"/>
          </a:xfrm>
          <a:prstGeom prst="rect">
            <a:avLst/>
          </a:prstGeom>
        </p:spPr>
        <p:txBody>
          <a:bodyPr wrap="square">
            <a:spAutoFit/>
          </a:bodyPr>
          <a:lstStyle/>
          <a:p>
            <a:pPr algn="ctr"/>
            <a:r>
              <a:rPr lang="zh-CN" altLang="en-US" sz="2400" b="1" smtClean="0">
                <a:latin typeface="华文细黑" panose="02010600040101010101" pitchFamily="2" charset="-122"/>
                <a:ea typeface="华文细黑" panose="02010600040101010101" pitchFamily="2" charset="-122"/>
              </a:rPr>
              <a:t>课程实施取向</a:t>
            </a:r>
            <a:endParaRPr lang="zh-CN" altLang="en-US" b="1" dirty="0">
              <a:latin typeface="华文细黑" panose="02010600040101010101" pitchFamily="2" charset="-122"/>
              <a:ea typeface="华文细黑" panose="02010600040101010101" pitchFamily="2" charset="-122"/>
            </a:endParaRPr>
          </a:p>
        </p:txBody>
      </p:sp>
      <p:grpSp>
        <p:nvGrpSpPr>
          <p:cNvPr id="3" name="组合 59"/>
          <p:cNvGrpSpPr/>
          <p:nvPr/>
        </p:nvGrpSpPr>
        <p:grpSpPr>
          <a:xfrm>
            <a:off x="8900177" y="433032"/>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圆角矩形 15"/>
          <p:cNvSpPr/>
          <p:nvPr/>
        </p:nvSpPr>
        <p:spPr>
          <a:xfrm>
            <a:off x="7300451" y="2772696"/>
            <a:ext cx="4159045" cy="2492477"/>
          </a:xfrm>
          <a:prstGeom prst="round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6"/>
          <p:cNvSpPr txBox="1"/>
          <p:nvPr/>
        </p:nvSpPr>
        <p:spPr>
          <a:xfrm>
            <a:off x="7639663" y="2875936"/>
            <a:ext cx="3598606" cy="2308324"/>
          </a:xfrm>
          <a:prstGeom prst="rect">
            <a:avLst/>
          </a:prstGeom>
          <a:noFill/>
        </p:spPr>
        <p:txBody>
          <a:bodyPr wrap="square" rtlCol="0">
            <a:spAutoFit/>
          </a:bodyPr>
          <a:lstStyle/>
          <a:p>
            <a:pPr>
              <a:lnSpc>
                <a:spcPct val="150000"/>
              </a:lnSpc>
            </a:pPr>
            <a:r>
              <a:rPr lang="zh-CN" altLang="en-US" sz="2400" b="1" smtClean="0">
                <a:latin typeface="华文细黑" panose="02010600040101010101" pitchFamily="2" charset="-122"/>
                <a:ea typeface="华文细黑" panose="02010600040101010101" pitchFamily="2" charset="-122"/>
              </a:rPr>
              <a:t>不足：</a:t>
            </a:r>
            <a:endParaRPr lang="en-US" altLang="zh-CN" sz="2400" b="1" smtClean="0">
              <a:latin typeface="华文细黑" panose="02010600040101010101" pitchFamily="2" charset="-122"/>
              <a:ea typeface="华文细黑" panose="02010600040101010101" pitchFamily="2" charset="-122"/>
            </a:endParaRPr>
          </a:p>
          <a:p>
            <a:pPr>
              <a:lnSpc>
                <a:spcPct val="150000"/>
              </a:lnSpc>
            </a:pPr>
            <a:r>
              <a:rPr lang="zh-CN" altLang="en-US" sz="2400" b="1" smtClean="0">
                <a:latin typeface="华文细黑" panose="02010600040101010101" pitchFamily="2" charset="-122"/>
                <a:ea typeface="华文细黑" panose="02010600040101010101" pitchFamily="2" charset="-122"/>
              </a:rPr>
              <a:t>假设不当</a:t>
            </a:r>
            <a:endParaRPr lang="en-US" altLang="zh-CN" sz="2400" b="1" smtClean="0">
              <a:latin typeface="华文细黑" panose="02010600040101010101" pitchFamily="2" charset="-122"/>
              <a:ea typeface="华文细黑" panose="02010600040101010101" pitchFamily="2" charset="-122"/>
            </a:endParaRPr>
          </a:p>
          <a:p>
            <a:pPr>
              <a:lnSpc>
                <a:spcPct val="150000"/>
              </a:lnSpc>
            </a:pPr>
            <a:r>
              <a:rPr lang="zh-CN" altLang="en-US" sz="2400" b="1" smtClean="0">
                <a:latin typeface="华文细黑" panose="02010600040101010101" pitchFamily="2" charset="-122"/>
                <a:ea typeface="华文细黑" panose="02010600040101010101" pitchFamily="2" charset="-122"/>
              </a:rPr>
              <a:t>忽视了教育情境的特殊性</a:t>
            </a:r>
            <a:endParaRPr lang="en-US" altLang="zh-CN" sz="2400" b="1" smtClean="0">
              <a:latin typeface="华文细黑" panose="02010600040101010101" pitchFamily="2" charset="-122"/>
              <a:ea typeface="华文细黑" panose="02010600040101010101" pitchFamily="2" charset="-122"/>
            </a:endParaRPr>
          </a:p>
          <a:p>
            <a:pPr>
              <a:lnSpc>
                <a:spcPct val="150000"/>
              </a:lnSpc>
            </a:pPr>
            <a:r>
              <a:rPr lang="zh-CN" altLang="en-US" sz="2400" b="1" smtClean="0">
                <a:latin typeface="华文细黑" panose="02010600040101010101" pitchFamily="2" charset="-122"/>
                <a:ea typeface="华文细黑" panose="02010600040101010101" pitchFamily="2" charset="-122"/>
              </a:rPr>
              <a:t>忽视了教师的创造性</a:t>
            </a:r>
            <a:endParaRPr lang="en-US" altLang="zh-CN" sz="2400" b="1" smtClean="0">
              <a:latin typeface="华文细黑" panose="02010600040101010101" pitchFamily="2" charset="-122"/>
              <a:ea typeface="华文细黑" panose="02010600040101010101" pitchFamily="2" charset="-122"/>
            </a:endParaRPr>
          </a:p>
        </p:txBody>
      </p:sp>
      <p:sp>
        <p:nvSpPr>
          <p:cNvPr id="18" name="圆角矩形 17"/>
          <p:cNvSpPr/>
          <p:nvPr/>
        </p:nvSpPr>
        <p:spPr>
          <a:xfrm>
            <a:off x="1312606" y="2772697"/>
            <a:ext cx="5427407" cy="2521974"/>
          </a:xfrm>
          <a:prstGeom prst="round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1666568" y="2890684"/>
            <a:ext cx="4675239" cy="2308324"/>
          </a:xfrm>
          <a:prstGeom prst="rect">
            <a:avLst/>
          </a:prstGeom>
          <a:noFill/>
        </p:spPr>
        <p:txBody>
          <a:bodyPr wrap="square" rtlCol="0">
            <a:spAutoFit/>
          </a:bodyPr>
          <a:lstStyle/>
          <a:p>
            <a:pPr>
              <a:lnSpc>
                <a:spcPct val="150000"/>
              </a:lnSpc>
            </a:pPr>
            <a:r>
              <a:rPr lang="zh-CN" altLang="en-US" sz="2400" b="1" smtClean="0"/>
              <a:t>优点：</a:t>
            </a:r>
            <a:endParaRPr lang="en-US" altLang="zh-CN" sz="2400" b="1" smtClean="0"/>
          </a:p>
          <a:p>
            <a:pPr>
              <a:lnSpc>
                <a:spcPct val="150000"/>
              </a:lnSpc>
            </a:pPr>
            <a:r>
              <a:rPr lang="zh-CN" altLang="en-US" sz="2400" smtClean="0"/>
              <a:t>   </a:t>
            </a:r>
            <a:r>
              <a:rPr lang="zh-CN" altLang="en-US" sz="2400" b="1" smtClean="0"/>
              <a:t> 能使教师取得基本的教学效果</a:t>
            </a:r>
            <a:endParaRPr lang="en-US" altLang="zh-CN" sz="2400" b="1" smtClean="0"/>
          </a:p>
          <a:p>
            <a:pPr>
              <a:lnSpc>
                <a:spcPct val="150000"/>
              </a:lnSpc>
            </a:pPr>
            <a:r>
              <a:rPr lang="zh-CN" altLang="en-US" sz="2400" b="1" smtClean="0"/>
              <a:t>    更适用于较为复杂的课程</a:t>
            </a:r>
            <a:endParaRPr lang="en-US" altLang="zh-CN" sz="2400" b="1" smtClean="0"/>
          </a:p>
          <a:p>
            <a:pPr>
              <a:lnSpc>
                <a:spcPct val="150000"/>
              </a:lnSpc>
            </a:pPr>
            <a:r>
              <a:rPr lang="en-US" altLang="zh-CN" sz="2400" b="1" smtClean="0"/>
              <a:t>    </a:t>
            </a:r>
            <a:r>
              <a:rPr lang="zh-CN" altLang="en-US" sz="2400" b="1" smtClean="0"/>
              <a:t>有利于国家意志的贯彻</a:t>
            </a:r>
            <a:endParaRPr lang="zh-CN" altLang="en-US" sz="2400"/>
          </a:p>
        </p:txBody>
      </p:sp>
    </p:spTree>
    <p:extLst>
      <p:ext uri="{BB962C8B-B14F-4D97-AF65-F5344CB8AC3E}">
        <p14:creationId xmlns="" xmlns:p14="http://schemas.microsoft.com/office/powerpoint/2010/main" val="2434933648"/>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884</TotalTime>
  <Words>4101</Words>
  <Application>Microsoft Macintosh PowerPoint</Application>
  <PresentationFormat>自定义</PresentationFormat>
  <Paragraphs>332</Paragraphs>
  <Slides>46</Slides>
  <Notes>11</Notes>
  <HiddenSlides>2</HiddenSlides>
  <MMClips>0</MMClips>
  <ScaleCrop>false</ScaleCrop>
  <HeadingPairs>
    <vt:vector size="4" baseType="variant">
      <vt:variant>
        <vt:lpstr>主题</vt:lpstr>
      </vt:variant>
      <vt:variant>
        <vt:i4>1</vt:i4>
      </vt:variant>
      <vt:variant>
        <vt:lpstr>幻灯片标题</vt:lpstr>
      </vt:variant>
      <vt:variant>
        <vt:i4>46</vt:i4>
      </vt:variant>
    </vt:vector>
  </HeadingPairs>
  <TitlesOfParts>
    <vt:vector size="47" baseType="lpstr">
      <vt:lpstr>Office 主题</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lpstr>幻灯片 26</vt:lpstr>
      <vt:lpstr>幻灯片 27</vt:lpstr>
      <vt:lpstr>幻灯片 28</vt:lpstr>
      <vt:lpstr>幻灯片 29</vt:lpstr>
      <vt:lpstr>幻灯片 30</vt:lpstr>
      <vt:lpstr>幻灯片 31</vt:lpstr>
      <vt:lpstr>幻灯片 32</vt:lpstr>
      <vt:lpstr>幻灯片 33</vt:lpstr>
      <vt:lpstr>幻灯片 34</vt:lpstr>
      <vt:lpstr>幻灯片 35</vt:lpstr>
      <vt:lpstr>幻灯片 36</vt:lpstr>
      <vt:lpstr>幻灯片 37</vt:lpstr>
      <vt:lpstr>幻灯片 38</vt:lpstr>
      <vt:lpstr>幻灯片 39</vt:lpstr>
      <vt:lpstr>幻灯片 40</vt:lpstr>
      <vt:lpstr>幻灯片 41</vt:lpstr>
      <vt:lpstr>幻灯片 42</vt:lpstr>
      <vt:lpstr>幻灯片 43</vt:lpstr>
      <vt:lpstr>幻灯片 44</vt:lpstr>
      <vt:lpstr>幻灯片 45</vt:lpstr>
      <vt:lpstr>幻灯片 46</vt:lpstr>
    </vt:vector>
  </TitlesOfParts>
  <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A6222</dc:creator>
  <cp:lastModifiedBy>dreamsummit</cp:lastModifiedBy>
  <cp:revision>142</cp:revision>
  <dcterms:created xsi:type="dcterms:W3CDTF">2020-09-20T06:39:55Z</dcterms:created>
  <dcterms:modified xsi:type="dcterms:W3CDTF">2020-11-14T12:42:55Z</dcterms:modified>
</cp:coreProperties>
</file>