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256" r:id="rId2"/>
    <p:sldId id="1468" r:id="rId3"/>
    <p:sldId id="370" r:id="rId4"/>
    <p:sldId id="1539" r:id="rId5"/>
    <p:sldId id="1474" r:id="rId6"/>
    <p:sldId id="1540" r:id="rId7"/>
    <p:sldId id="1541" r:id="rId8"/>
    <p:sldId id="1542" r:id="rId9"/>
    <p:sldId id="1531" r:id="rId10"/>
    <p:sldId id="1543" r:id="rId11"/>
    <p:sldId id="1544" r:id="rId12"/>
    <p:sldId id="1545" r:id="rId13"/>
    <p:sldId id="1546" r:id="rId14"/>
    <p:sldId id="1547" r:id="rId15"/>
    <p:sldId id="1548" r:id="rId16"/>
    <p:sldId id="1549" r:id="rId17"/>
    <p:sldId id="1550" r:id="rId18"/>
    <p:sldId id="1551" r:id="rId19"/>
    <p:sldId id="1552" r:id="rId20"/>
    <p:sldId id="1553" r:id="rId21"/>
    <p:sldId id="1554" r:id="rId22"/>
    <p:sldId id="1555" r:id="rId23"/>
    <p:sldId id="1556"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E5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39"/>
    <p:restoredTop sz="94143"/>
  </p:normalViewPr>
  <p:slideViewPr>
    <p:cSldViewPr snapToGrid="0" showGuides="1">
      <p:cViewPr varScale="1">
        <p:scale>
          <a:sx n="72" d="100"/>
          <a:sy n="72" d="100"/>
        </p:scale>
        <p:origin x="416" y="208"/>
      </p:cViewPr>
      <p:guideLst>
        <p:guide orient="horz" pos="2160"/>
        <p:guide pos="38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18A2E1D-FD6C-AA4A-91E4-76B551377B36}" type="doc">
      <dgm:prSet loTypeId="urn:microsoft.com/office/officeart/2005/8/layout/hierarchy2#2" loCatId="" qsTypeId="urn:microsoft.com/office/officeart/2005/8/quickstyle/simple4#2" qsCatId="simple" csTypeId="urn:microsoft.com/office/officeart/2005/8/colors/accent1_2#2" csCatId="accent1" phldr="1"/>
      <dgm:spPr/>
      <dgm:t>
        <a:bodyPr/>
        <a:lstStyle/>
        <a:p>
          <a:endParaRPr lang="zh-CN" altLang="en-US"/>
        </a:p>
      </dgm:t>
    </dgm:pt>
    <dgm:pt modelId="{8E32F2FC-799C-FF42-BA02-AEC773A8D32E}">
      <dgm:prSet phldrT="[文本]"/>
      <dgm:spPr/>
      <dgm:t>
        <a:bodyPr/>
        <a:lstStyle/>
        <a:p>
          <a:r>
            <a:rPr lang="zh-CN" altLang="en-US"/>
            <a:t>课程的客观基础</a:t>
          </a:r>
        </a:p>
      </dgm:t>
    </dgm:pt>
    <dgm:pt modelId="{C948361D-DE27-6846-8B92-3795D1331B1F}" type="parTrans" cxnId="{B110F7DD-6AC2-DB46-97EE-C7B27599822C}">
      <dgm:prSet/>
      <dgm:spPr/>
      <dgm:t>
        <a:bodyPr/>
        <a:lstStyle/>
        <a:p>
          <a:endParaRPr lang="zh-CN" altLang="en-US"/>
        </a:p>
      </dgm:t>
    </dgm:pt>
    <dgm:pt modelId="{51205161-8773-FF40-8BBE-58BAF70E44B5}" type="sibTrans" cxnId="{B110F7DD-6AC2-DB46-97EE-C7B27599822C}">
      <dgm:prSet/>
      <dgm:spPr/>
      <dgm:t>
        <a:bodyPr/>
        <a:lstStyle/>
        <a:p>
          <a:endParaRPr lang="zh-CN" altLang="en-US"/>
        </a:p>
      </dgm:t>
    </dgm:pt>
    <dgm:pt modelId="{DA57CCA1-767D-8344-B383-EFA51FEE0F90}">
      <dgm:prSet phldrT="[文本]"/>
      <dgm:spPr/>
      <dgm:t>
        <a:bodyPr/>
        <a:lstStyle/>
        <a:p>
          <a:r>
            <a:rPr lang="zh-CN" altLang="en-US"/>
            <a:t>社会与课程</a:t>
          </a:r>
        </a:p>
      </dgm:t>
    </dgm:pt>
    <dgm:pt modelId="{0E99C16E-1C94-4E48-97AD-3ABA04FDFA0E}" type="parTrans" cxnId="{75EBE3A4-B702-0549-A0B6-7F23B036C906}">
      <dgm:prSet/>
      <dgm:spPr/>
      <dgm:t>
        <a:bodyPr/>
        <a:lstStyle/>
        <a:p>
          <a:endParaRPr lang="zh-CN" altLang="en-US"/>
        </a:p>
      </dgm:t>
    </dgm:pt>
    <dgm:pt modelId="{B168ACBD-A5FD-984A-90D9-1622931E4FF5}" type="sibTrans" cxnId="{75EBE3A4-B702-0549-A0B6-7F23B036C906}">
      <dgm:prSet/>
      <dgm:spPr/>
      <dgm:t>
        <a:bodyPr/>
        <a:lstStyle/>
        <a:p>
          <a:endParaRPr lang="zh-CN" altLang="en-US"/>
        </a:p>
      </dgm:t>
    </dgm:pt>
    <dgm:pt modelId="{4FE2BCA6-0B12-8149-B453-B0898014A3A5}">
      <dgm:prSet phldrT="[文本]"/>
      <dgm:spPr/>
      <dgm:t>
        <a:bodyPr/>
        <a:lstStyle/>
        <a:p>
          <a:r>
            <a:rPr lang="zh-CN" altLang="en-US"/>
            <a:t>学生与课程</a:t>
          </a:r>
        </a:p>
      </dgm:t>
    </dgm:pt>
    <dgm:pt modelId="{F4B7B25F-8998-BC4B-9B0D-E4FDECBAA5F9}" type="parTrans" cxnId="{4243E78D-C1A7-B14D-862D-D8C51AFAE74A}">
      <dgm:prSet/>
      <dgm:spPr/>
      <dgm:t>
        <a:bodyPr/>
        <a:lstStyle/>
        <a:p>
          <a:endParaRPr lang="zh-CN" altLang="en-US"/>
        </a:p>
      </dgm:t>
    </dgm:pt>
    <dgm:pt modelId="{93C0197A-ABCB-E243-88C0-127B0B306E22}" type="sibTrans" cxnId="{4243E78D-C1A7-B14D-862D-D8C51AFAE74A}">
      <dgm:prSet/>
      <dgm:spPr/>
      <dgm:t>
        <a:bodyPr/>
        <a:lstStyle/>
        <a:p>
          <a:endParaRPr lang="zh-CN" altLang="en-US"/>
        </a:p>
      </dgm:t>
    </dgm:pt>
    <dgm:pt modelId="{6FF2EC04-14A1-4547-9820-BE829659A543}">
      <dgm:prSet/>
      <dgm:spPr/>
      <dgm:t>
        <a:bodyPr/>
        <a:lstStyle/>
        <a:p>
          <a:r>
            <a:rPr lang="zh-CN" altLang="en-US"/>
            <a:t>课程的基础</a:t>
          </a:r>
        </a:p>
      </dgm:t>
    </dgm:pt>
    <dgm:pt modelId="{35060C94-22A5-1E4A-892C-8BC3BF79F413}" type="parTrans" cxnId="{4C0DF461-4B33-1E40-B6A9-483C0CEF84B9}">
      <dgm:prSet/>
      <dgm:spPr/>
      <dgm:t>
        <a:bodyPr/>
        <a:lstStyle/>
        <a:p>
          <a:endParaRPr lang="zh-CN" altLang="en-US"/>
        </a:p>
      </dgm:t>
    </dgm:pt>
    <dgm:pt modelId="{9C0DBAEE-0577-9742-808C-8165D3E22168}" type="sibTrans" cxnId="{4C0DF461-4B33-1E40-B6A9-483C0CEF84B9}">
      <dgm:prSet/>
      <dgm:spPr/>
      <dgm:t>
        <a:bodyPr/>
        <a:lstStyle/>
        <a:p>
          <a:endParaRPr lang="zh-CN" altLang="en-US"/>
        </a:p>
      </dgm:t>
    </dgm:pt>
    <dgm:pt modelId="{B72050F7-0AEC-344A-A77E-9C864EC16666}">
      <dgm:prSet/>
      <dgm:spPr/>
      <dgm:t>
        <a:bodyPr/>
        <a:lstStyle/>
        <a:p>
          <a:r>
            <a:rPr lang="zh-CN" altLang="en-US"/>
            <a:t>课程的理论基础</a:t>
          </a:r>
        </a:p>
      </dgm:t>
    </dgm:pt>
    <dgm:pt modelId="{E0B4E872-D3CB-5D42-915B-6724EEC4F89F}" type="parTrans" cxnId="{32FF5862-DCC3-F845-8FD4-E4CA71C5A6E0}">
      <dgm:prSet/>
      <dgm:spPr/>
      <dgm:t>
        <a:bodyPr/>
        <a:lstStyle/>
        <a:p>
          <a:endParaRPr lang="zh-CN" altLang="en-US"/>
        </a:p>
      </dgm:t>
    </dgm:pt>
    <dgm:pt modelId="{D1465818-7A3E-9748-A57C-0A5D6BA002CE}" type="sibTrans" cxnId="{32FF5862-DCC3-F845-8FD4-E4CA71C5A6E0}">
      <dgm:prSet/>
      <dgm:spPr/>
      <dgm:t>
        <a:bodyPr/>
        <a:lstStyle/>
        <a:p>
          <a:endParaRPr lang="zh-CN" altLang="en-US"/>
        </a:p>
      </dgm:t>
    </dgm:pt>
    <dgm:pt modelId="{268E6801-B1A3-B94F-8C50-4B10D62CC5E8}">
      <dgm:prSet/>
      <dgm:spPr/>
      <dgm:t>
        <a:bodyPr/>
        <a:lstStyle/>
        <a:p>
          <a:r>
            <a:rPr lang="zh-CN" altLang="en-US"/>
            <a:t>社会学与课程</a:t>
          </a:r>
        </a:p>
      </dgm:t>
    </dgm:pt>
    <dgm:pt modelId="{E4CFC0D5-E5D5-164F-AE39-69C724BE6AAF}" type="parTrans" cxnId="{C2E7BF4F-3201-8E49-94EF-02A31E431BC7}">
      <dgm:prSet/>
      <dgm:spPr/>
      <dgm:t>
        <a:bodyPr/>
        <a:lstStyle/>
        <a:p>
          <a:endParaRPr lang="zh-CN" altLang="en-US"/>
        </a:p>
      </dgm:t>
    </dgm:pt>
    <dgm:pt modelId="{3E266ABD-199D-2949-BCBF-86E42F2CA601}" type="sibTrans" cxnId="{C2E7BF4F-3201-8E49-94EF-02A31E431BC7}">
      <dgm:prSet/>
      <dgm:spPr/>
      <dgm:t>
        <a:bodyPr/>
        <a:lstStyle/>
        <a:p>
          <a:endParaRPr lang="zh-CN" altLang="en-US"/>
        </a:p>
      </dgm:t>
    </dgm:pt>
    <dgm:pt modelId="{6C092AE9-3484-6943-8CFD-9F6F283253F4}">
      <dgm:prSet/>
      <dgm:spPr/>
      <dgm:t>
        <a:bodyPr/>
        <a:lstStyle/>
        <a:p>
          <a:r>
            <a:rPr lang="zh-CN" altLang="en-US"/>
            <a:t>心理学与课程</a:t>
          </a:r>
        </a:p>
      </dgm:t>
    </dgm:pt>
    <dgm:pt modelId="{DB7CA38E-B32B-8140-81CB-B6069535A76E}" type="parTrans" cxnId="{E626C408-67FB-BD41-A0D6-C5707B351EB4}">
      <dgm:prSet/>
      <dgm:spPr/>
      <dgm:t>
        <a:bodyPr/>
        <a:lstStyle/>
        <a:p>
          <a:endParaRPr lang="zh-CN" altLang="en-US"/>
        </a:p>
      </dgm:t>
    </dgm:pt>
    <dgm:pt modelId="{B0A9FC1A-8F54-B84F-9C6F-0669E7C5488D}" type="sibTrans" cxnId="{E626C408-67FB-BD41-A0D6-C5707B351EB4}">
      <dgm:prSet/>
      <dgm:spPr/>
      <dgm:t>
        <a:bodyPr/>
        <a:lstStyle/>
        <a:p>
          <a:endParaRPr lang="zh-CN" altLang="en-US"/>
        </a:p>
      </dgm:t>
    </dgm:pt>
    <dgm:pt modelId="{87041317-619F-3940-8A0A-7B55D07FD118}">
      <dgm:prSet/>
      <dgm:spPr/>
      <dgm:t>
        <a:bodyPr/>
        <a:lstStyle/>
        <a:p>
          <a:r>
            <a:rPr lang="zh-CN" altLang="en-US" dirty="0"/>
            <a:t>知识与课程</a:t>
          </a:r>
        </a:p>
      </dgm:t>
    </dgm:pt>
    <dgm:pt modelId="{13DCAB57-EF9C-694F-AB18-0721B064821F}" type="parTrans" cxnId="{BC3DE887-D49C-0243-8A77-EE6D2CF6F3EE}">
      <dgm:prSet/>
      <dgm:spPr/>
      <dgm:t>
        <a:bodyPr/>
        <a:lstStyle/>
        <a:p>
          <a:endParaRPr lang="zh-CN" altLang="en-US"/>
        </a:p>
      </dgm:t>
    </dgm:pt>
    <dgm:pt modelId="{3CC3B522-71E3-5B47-A6F2-85442B7FB52E}" type="sibTrans" cxnId="{BC3DE887-D49C-0243-8A77-EE6D2CF6F3EE}">
      <dgm:prSet/>
      <dgm:spPr/>
      <dgm:t>
        <a:bodyPr/>
        <a:lstStyle/>
        <a:p>
          <a:endParaRPr lang="zh-CN" altLang="en-US"/>
        </a:p>
      </dgm:t>
    </dgm:pt>
    <dgm:pt modelId="{9CF45D15-5DC5-C94E-9894-B8F5839A32D4}">
      <dgm:prSet/>
      <dgm:spPr/>
      <dgm:t>
        <a:bodyPr/>
        <a:lstStyle/>
        <a:p>
          <a:r>
            <a:rPr lang="zh-CN" altLang="en-US"/>
            <a:t>哲学与课程</a:t>
          </a:r>
        </a:p>
      </dgm:t>
    </dgm:pt>
    <dgm:pt modelId="{82EADAD7-BD4C-CC4D-92B6-D9E7398B5FB5}" type="parTrans" cxnId="{0C9B7AA4-1693-EB44-B0B7-237797718445}">
      <dgm:prSet/>
      <dgm:spPr/>
      <dgm:t>
        <a:bodyPr/>
        <a:lstStyle/>
        <a:p>
          <a:endParaRPr lang="zh-CN" altLang="en-US"/>
        </a:p>
      </dgm:t>
    </dgm:pt>
    <dgm:pt modelId="{AEAC0EB9-B431-764D-8812-3248C1EB9B28}" type="sibTrans" cxnId="{0C9B7AA4-1693-EB44-B0B7-237797718445}">
      <dgm:prSet/>
      <dgm:spPr/>
      <dgm:t>
        <a:bodyPr/>
        <a:lstStyle/>
        <a:p>
          <a:endParaRPr lang="zh-CN" altLang="en-US"/>
        </a:p>
      </dgm:t>
    </dgm:pt>
    <dgm:pt modelId="{01B312EF-9B11-984D-B543-FE14D3308F2B}" type="pres">
      <dgm:prSet presAssocID="{818A2E1D-FD6C-AA4A-91E4-76B551377B36}" presName="diagram" presStyleCnt="0">
        <dgm:presLayoutVars>
          <dgm:chPref val="1"/>
          <dgm:dir/>
          <dgm:animOne val="branch"/>
          <dgm:animLvl val="lvl"/>
          <dgm:resizeHandles val="exact"/>
        </dgm:presLayoutVars>
      </dgm:prSet>
      <dgm:spPr/>
    </dgm:pt>
    <dgm:pt modelId="{8EB35081-12B1-2343-9FE3-272DC45CECAB}" type="pres">
      <dgm:prSet presAssocID="{6FF2EC04-14A1-4547-9820-BE829659A543}" presName="root1" presStyleCnt="0"/>
      <dgm:spPr/>
    </dgm:pt>
    <dgm:pt modelId="{07942AF0-9A4A-744E-9905-14E1976EB262}" type="pres">
      <dgm:prSet presAssocID="{6FF2EC04-14A1-4547-9820-BE829659A543}" presName="LevelOneTextNode" presStyleLbl="node0" presStyleIdx="0" presStyleCnt="1">
        <dgm:presLayoutVars>
          <dgm:chPref val="3"/>
        </dgm:presLayoutVars>
      </dgm:prSet>
      <dgm:spPr/>
    </dgm:pt>
    <dgm:pt modelId="{7C52AABC-16E1-F242-B659-F7FE25AEBD3B}" type="pres">
      <dgm:prSet presAssocID="{6FF2EC04-14A1-4547-9820-BE829659A543}" presName="level2hierChild" presStyleCnt="0"/>
      <dgm:spPr/>
    </dgm:pt>
    <dgm:pt modelId="{D4EB8535-350C-7445-ABEF-FB1586523563}" type="pres">
      <dgm:prSet presAssocID="{C948361D-DE27-6846-8B92-3795D1331B1F}" presName="conn2-1" presStyleLbl="parChTrans1D2" presStyleIdx="0" presStyleCnt="2"/>
      <dgm:spPr/>
    </dgm:pt>
    <dgm:pt modelId="{B450E4BB-C0EC-BD4D-BFB9-5A91C0EB9F2B}" type="pres">
      <dgm:prSet presAssocID="{C948361D-DE27-6846-8B92-3795D1331B1F}" presName="connTx" presStyleLbl="parChTrans1D2" presStyleIdx="0" presStyleCnt="2"/>
      <dgm:spPr/>
    </dgm:pt>
    <dgm:pt modelId="{9875D044-F92B-8C44-81E7-FA2C1077D3E4}" type="pres">
      <dgm:prSet presAssocID="{8E32F2FC-799C-FF42-BA02-AEC773A8D32E}" presName="root2" presStyleCnt="0"/>
      <dgm:spPr/>
    </dgm:pt>
    <dgm:pt modelId="{D6EC064D-19A0-1E43-A133-E3161A5565C4}" type="pres">
      <dgm:prSet presAssocID="{8E32F2FC-799C-FF42-BA02-AEC773A8D32E}" presName="LevelTwoTextNode" presStyleLbl="node2" presStyleIdx="0" presStyleCnt="2">
        <dgm:presLayoutVars>
          <dgm:chPref val="3"/>
        </dgm:presLayoutVars>
      </dgm:prSet>
      <dgm:spPr/>
    </dgm:pt>
    <dgm:pt modelId="{78605608-B3C6-E941-9C95-7AE62E6D61D9}" type="pres">
      <dgm:prSet presAssocID="{8E32F2FC-799C-FF42-BA02-AEC773A8D32E}" presName="level3hierChild" presStyleCnt="0"/>
      <dgm:spPr/>
    </dgm:pt>
    <dgm:pt modelId="{28B36A26-C5D7-4549-B8DA-915F5A0FF3CB}" type="pres">
      <dgm:prSet presAssocID="{0E99C16E-1C94-4E48-97AD-3ABA04FDFA0E}" presName="conn2-1" presStyleLbl="parChTrans1D3" presStyleIdx="0" presStyleCnt="6"/>
      <dgm:spPr/>
    </dgm:pt>
    <dgm:pt modelId="{2ED57C3B-66E9-4349-9320-C8CF0B626671}" type="pres">
      <dgm:prSet presAssocID="{0E99C16E-1C94-4E48-97AD-3ABA04FDFA0E}" presName="connTx" presStyleLbl="parChTrans1D3" presStyleIdx="0" presStyleCnt="6"/>
      <dgm:spPr/>
    </dgm:pt>
    <dgm:pt modelId="{8AE989B7-83E7-3948-90F3-30AAC8ADBF90}" type="pres">
      <dgm:prSet presAssocID="{DA57CCA1-767D-8344-B383-EFA51FEE0F90}" presName="root2" presStyleCnt="0"/>
      <dgm:spPr/>
    </dgm:pt>
    <dgm:pt modelId="{2D69323B-9147-3144-A7FE-55537E12A8E5}" type="pres">
      <dgm:prSet presAssocID="{DA57CCA1-767D-8344-B383-EFA51FEE0F90}" presName="LevelTwoTextNode" presStyleLbl="node3" presStyleIdx="0" presStyleCnt="6">
        <dgm:presLayoutVars>
          <dgm:chPref val="3"/>
        </dgm:presLayoutVars>
      </dgm:prSet>
      <dgm:spPr/>
    </dgm:pt>
    <dgm:pt modelId="{9D77F896-B544-2746-A45A-6EC74E404FDE}" type="pres">
      <dgm:prSet presAssocID="{DA57CCA1-767D-8344-B383-EFA51FEE0F90}" presName="level3hierChild" presStyleCnt="0"/>
      <dgm:spPr/>
    </dgm:pt>
    <dgm:pt modelId="{3B61A31A-2F99-9748-9CC3-BD24E16CC9C3}" type="pres">
      <dgm:prSet presAssocID="{F4B7B25F-8998-BC4B-9B0D-E4FDECBAA5F9}" presName="conn2-1" presStyleLbl="parChTrans1D3" presStyleIdx="1" presStyleCnt="6"/>
      <dgm:spPr/>
    </dgm:pt>
    <dgm:pt modelId="{CB8D248D-62A5-A64D-AAE4-372A221BFDD6}" type="pres">
      <dgm:prSet presAssocID="{F4B7B25F-8998-BC4B-9B0D-E4FDECBAA5F9}" presName="connTx" presStyleLbl="parChTrans1D3" presStyleIdx="1" presStyleCnt="6"/>
      <dgm:spPr/>
    </dgm:pt>
    <dgm:pt modelId="{CF913319-4FFC-5C49-91A9-CCE6D56E364C}" type="pres">
      <dgm:prSet presAssocID="{4FE2BCA6-0B12-8149-B453-B0898014A3A5}" presName="root2" presStyleCnt="0"/>
      <dgm:spPr/>
    </dgm:pt>
    <dgm:pt modelId="{813B0ACC-0CC7-2547-8F81-551D74E350AD}" type="pres">
      <dgm:prSet presAssocID="{4FE2BCA6-0B12-8149-B453-B0898014A3A5}" presName="LevelTwoTextNode" presStyleLbl="node3" presStyleIdx="1" presStyleCnt="6">
        <dgm:presLayoutVars>
          <dgm:chPref val="3"/>
        </dgm:presLayoutVars>
      </dgm:prSet>
      <dgm:spPr/>
    </dgm:pt>
    <dgm:pt modelId="{B25D8BFE-A59A-7B41-B26D-12BF32B105FB}" type="pres">
      <dgm:prSet presAssocID="{4FE2BCA6-0B12-8149-B453-B0898014A3A5}" presName="level3hierChild" presStyleCnt="0"/>
      <dgm:spPr/>
    </dgm:pt>
    <dgm:pt modelId="{C681F491-7FAA-0F43-B8A5-BC6C58C36194}" type="pres">
      <dgm:prSet presAssocID="{13DCAB57-EF9C-694F-AB18-0721B064821F}" presName="conn2-1" presStyleLbl="parChTrans1D3" presStyleIdx="2" presStyleCnt="6"/>
      <dgm:spPr/>
    </dgm:pt>
    <dgm:pt modelId="{F8D08693-5509-6045-8E1C-B3CF7A2F41CE}" type="pres">
      <dgm:prSet presAssocID="{13DCAB57-EF9C-694F-AB18-0721B064821F}" presName="connTx" presStyleLbl="parChTrans1D3" presStyleIdx="2" presStyleCnt="6"/>
      <dgm:spPr/>
    </dgm:pt>
    <dgm:pt modelId="{F147A400-2A6F-7A49-98F5-4006C6A0C3FC}" type="pres">
      <dgm:prSet presAssocID="{87041317-619F-3940-8A0A-7B55D07FD118}" presName="root2" presStyleCnt="0"/>
      <dgm:spPr/>
    </dgm:pt>
    <dgm:pt modelId="{6CF4BC22-857A-4C44-AB10-2A13B3094A3B}" type="pres">
      <dgm:prSet presAssocID="{87041317-619F-3940-8A0A-7B55D07FD118}" presName="LevelTwoTextNode" presStyleLbl="node3" presStyleIdx="2" presStyleCnt="6">
        <dgm:presLayoutVars>
          <dgm:chPref val="3"/>
        </dgm:presLayoutVars>
      </dgm:prSet>
      <dgm:spPr/>
    </dgm:pt>
    <dgm:pt modelId="{AB36F9E9-56FA-C44F-83C6-5596D2D674B8}" type="pres">
      <dgm:prSet presAssocID="{87041317-619F-3940-8A0A-7B55D07FD118}" presName="level3hierChild" presStyleCnt="0"/>
      <dgm:spPr/>
    </dgm:pt>
    <dgm:pt modelId="{2E8D6BD9-DA39-0D4E-87CB-F13A49E8F2C3}" type="pres">
      <dgm:prSet presAssocID="{E0B4E872-D3CB-5D42-915B-6724EEC4F89F}" presName="conn2-1" presStyleLbl="parChTrans1D2" presStyleIdx="1" presStyleCnt="2"/>
      <dgm:spPr/>
    </dgm:pt>
    <dgm:pt modelId="{C8391C35-619C-F34F-A94D-671FFD0CD4C4}" type="pres">
      <dgm:prSet presAssocID="{E0B4E872-D3CB-5D42-915B-6724EEC4F89F}" presName="connTx" presStyleLbl="parChTrans1D2" presStyleIdx="1" presStyleCnt="2"/>
      <dgm:spPr/>
    </dgm:pt>
    <dgm:pt modelId="{9B871FE5-3C59-4C41-B392-B451499DB5E0}" type="pres">
      <dgm:prSet presAssocID="{B72050F7-0AEC-344A-A77E-9C864EC16666}" presName="root2" presStyleCnt="0"/>
      <dgm:spPr/>
    </dgm:pt>
    <dgm:pt modelId="{877BC62A-8DF5-894B-BD5F-841A4A8FBCC4}" type="pres">
      <dgm:prSet presAssocID="{B72050F7-0AEC-344A-A77E-9C864EC16666}" presName="LevelTwoTextNode" presStyleLbl="node2" presStyleIdx="1" presStyleCnt="2">
        <dgm:presLayoutVars>
          <dgm:chPref val="3"/>
        </dgm:presLayoutVars>
      </dgm:prSet>
      <dgm:spPr/>
    </dgm:pt>
    <dgm:pt modelId="{ABBB88A3-68FD-7441-9EF0-75FC414FA922}" type="pres">
      <dgm:prSet presAssocID="{B72050F7-0AEC-344A-A77E-9C864EC16666}" presName="level3hierChild" presStyleCnt="0"/>
      <dgm:spPr/>
    </dgm:pt>
    <dgm:pt modelId="{5C0EAD00-CDFF-3044-9611-ECBC416DB6CA}" type="pres">
      <dgm:prSet presAssocID="{DB7CA38E-B32B-8140-81CB-B6069535A76E}" presName="conn2-1" presStyleLbl="parChTrans1D3" presStyleIdx="3" presStyleCnt="6"/>
      <dgm:spPr/>
    </dgm:pt>
    <dgm:pt modelId="{8D983512-FAE7-4643-90FA-92571C3BE3D6}" type="pres">
      <dgm:prSet presAssocID="{DB7CA38E-B32B-8140-81CB-B6069535A76E}" presName="connTx" presStyleLbl="parChTrans1D3" presStyleIdx="3" presStyleCnt="6"/>
      <dgm:spPr/>
    </dgm:pt>
    <dgm:pt modelId="{8ED7BC01-4508-3344-8960-218478958953}" type="pres">
      <dgm:prSet presAssocID="{6C092AE9-3484-6943-8CFD-9F6F283253F4}" presName="root2" presStyleCnt="0"/>
      <dgm:spPr/>
    </dgm:pt>
    <dgm:pt modelId="{63174940-D4FF-A34C-8A54-68FA79819252}" type="pres">
      <dgm:prSet presAssocID="{6C092AE9-3484-6943-8CFD-9F6F283253F4}" presName="LevelTwoTextNode" presStyleLbl="node3" presStyleIdx="3" presStyleCnt="6">
        <dgm:presLayoutVars>
          <dgm:chPref val="3"/>
        </dgm:presLayoutVars>
      </dgm:prSet>
      <dgm:spPr/>
    </dgm:pt>
    <dgm:pt modelId="{F1F9AB63-6895-C84F-8F76-431CCF732F71}" type="pres">
      <dgm:prSet presAssocID="{6C092AE9-3484-6943-8CFD-9F6F283253F4}" presName="level3hierChild" presStyleCnt="0"/>
      <dgm:spPr/>
    </dgm:pt>
    <dgm:pt modelId="{BBAA1566-7C48-1447-8477-65B8CA56E291}" type="pres">
      <dgm:prSet presAssocID="{E4CFC0D5-E5D5-164F-AE39-69C724BE6AAF}" presName="conn2-1" presStyleLbl="parChTrans1D3" presStyleIdx="4" presStyleCnt="6"/>
      <dgm:spPr/>
    </dgm:pt>
    <dgm:pt modelId="{C7D4691B-7459-7040-8BE4-9D5B50071A65}" type="pres">
      <dgm:prSet presAssocID="{E4CFC0D5-E5D5-164F-AE39-69C724BE6AAF}" presName="connTx" presStyleLbl="parChTrans1D3" presStyleIdx="4" presStyleCnt="6"/>
      <dgm:spPr/>
    </dgm:pt>
    <dgm:pt modelId="{461612C1-15B9-B74D-92CA-597814E34BCE}" type="pres">
      <dgm:prSet presAssocID="{268E6801-B1A3-B94F-8C50-4B10D62CC5E8}" presName="root2" presStyleCnt="0"/>
      <dgm:spPr/>
    </dgm:pt>
    <dgm:pt modelId="{7CBF37D2-212A-2145-9175-2E8A3C7AA690}" type="pres">
      <dgm:prSet presAssocID="{268E6801-B1A3-B94F-8C50-4B10D62CC5E8}" presName="LevelTwoTextNode" presStyleLbl="node3" presStyleIdx="4" presStyleCnt="6">
        <dgm:presLayoutVars>
          <dgm:chPref val="3"/>
        </dgm:presLayoutVars>
      </dgm:prSet>
      <dgm:spPr/>
    </dgm:pt>
    <dgm:pt modelId="{EA751945-DD62-0D45-9399-20179F21E3EA}" type="pres">
      <dgm:prSet presAssocID="{268E6801-B1A3-B94F-8C50-4B10D62CC5E8}" presName="level3hierChild" presStyleCnt="0"/>
      <dgm:spPr/>
    </dgm:pt>
    <dgm:pt modelId="{345BA42E-7974-3648-ACE5-FA9249C91B4B}" type="pres">
      <dgm:prSet presAssocID="{82EADAD7-BD4C-CC4D-92B6-D9E7398B5FB5}" presName="conn2-1" presStyleLbl="parChTrans1D3" presStyleIdx="5" presStyleCnt="6"/>
      <dgm:spPr/>
    </dgm:pt>
    <dgm:pt modelId="{A88959AE-E0FD-CA4C-90FA-1DA6E194B1EF}" type="pres">
      <dgm:prSet presAssocID="{82EADAD7-BD4C-CC4D-92B6-D9E7398B5FB5}" presName="connTx" presStyleLbl="parChTrans1D3" presStyleIdx="5" presStyleCnt="6"/>
      <dgm:spPr/>
    </dgm:pt>
    <dgm:pt modelId="{7544BF6B-505B-EF46-8ECF-FAD7D0B404DB}" type="pres">
      <dgm:prSet presAssocID="{9CF45D15-5DC5-C94E-9894-B8F5839A32D4}" presName="root2" presStyleCnt="0"/>
      <dgm:spPr/>
    </dgm:pt>
    <dgm:pt modelId="{F50FDB4C-62E1-CB4A-A1DC-0837A308C302}" type="pres">
      <dgm:prSet presAssocID="{9CF45D15-5DC5-C94E-9894-B8F5839A32D4}" presName="LevelTwoTextNode" presStyleLbl="node3" presStyleIdx="5" presStyleCnt="6">
        <dgm:presLayoutVars>
          <dgm:chPref val="3"/>
        </dgm:presLayoutVars>
      </dgm:prSet>
      <dgm:spPr/>
    </dgm:pt>
    <dgm:pt modelId="{C4C91FA5-1941-D34C-93BB-5A64AE4D31F4}" type="pres">
      <dgm:prSet presAssocID="{9CF45D15-5DC5-C94E-9894-B8F5839A32D4}" presName="level3hierChild" presStyleCnt="0"/>
      <dgm:spPr/>
    </dgm:pt>
  </dgm:ptLst>
  <dgm:cxnLst>
    <dgm:cxn modelId="{BF413C01-12DA-4DF8-A6B9-AA97670C9850}" type="presOf" srcId="{268E6801-B1A3-B94F-8C50-4B10D62CC5E8}" destId="{7CBF37D2-212A-2145-9175-2E8A3C7AA690}" srcOrd="0" destOrd="0" presId="urn:microsoft.com/office/officeart/2005/8/layout/hierarchy2#2"/>
    <dgm:cxn modelId="{E626C408-67FB-BD41-A0D6-C5707B351EB4}" srcId="{B72050F7-0AEC-344A-A77E-9C864EC16666}" destId="{6C092AE9-3484-6943-8CFD-9F6F283253F4}" srcOrd="0" destOrd="0" parTransId="{DB7CA38E-B32B-8140-81CB-B6069535A76E}" sibTransId="{B0A9FC1A-8F54-B84F-9C6F-0669E7C5488D}"/>
    <dgm:cxn modelId="{12944714-98C6-4EF1-B634-C5AF68A803A0}" type="presOf" srcId="{E4CFC0D5-E5D5-164F-AE39-69C724BE6AAF}" destId="{BBAA1566-7C48-1447-8477-65B8CA56E291}" srcOrd="0" destOrd="0" presId="urn:microsoft.com/office/officeart/2005/8/layout/hierarchy2#2"/>
    <dgm:cxn modelId="{AE6DEC16-1475-49EA-8555-FCC7C7732B27}" type="presOf" srcId="{DB7CA38E-B32B-8140-81CB-B6069535A76E}" destId="{8D983512-FAE7-4643-90FA-92571C3BE3D6}" srcOrd="1" destOrd="0" presId="urn:microsoft.com/office/officeart/2005/8/layout/hierarchy2#2"/>
    <dgm:cxn modelId="{8DDDDF18-ACDA-46E1-86FE-F2361F305527}" type="presOf" srcId="{0E99C16E-1C94-4E48-97AD-3ABA04FDFA0E}" destId="{2ED57C3B-66E9-4349-9320-C8CF0B626671}" srcOrd="1" destOrd="0" presId="urn:microsoft.com/office/officeart/2005/8/layout/hierarchy2#2"/>
    <dgm:cxn modelId="{27D91024-881A-4572-82D0-65D32EE9A7C2}" type="presOf" srcId="{C948361D-DE27-6846-8B92-3795D1331B1F}" destId="{B450E4BB-C0EC-BD4D-BFB9-5A91C0EB9F2B}" srcOrd="1" destOrd="0" presId="urn:microsoft.com/office/officeart/2005/8/layout/hierarchy2#2"/>
    <dgm:cxn modelId="{602C7031-DCD7-40AA-AA7F-57FCBEA57DBF}" type="presOf" srcId="{0E99C16E-1C94-4E48-97AD-3ABA04FDFA0E}" destId="{28B36A26-C5D7-4549-B8DA-915F5A0FF3CB}" srcOrd="0" destOrd="0" presId="urn:microsoft.com/office/officeart/2005/8/layout/hierarchy2#2"/>
    <dgm:cxn modelId="{CEA25F35-D001-4CEB-8175-988CCA9ADB48}" type="presOf" srcId="{9CF45D15-5DC5-C94E-9894-B8F5839A32D4}" destId="{F50FDB4C-62E1-CB4A-A1DC-0837A308C302}" srcOrd="0" destOrd="0" presId="urn:microsoft.com/office/officeart/2005/8/layout/hierarchy2#2"/>
    <dgm:cxn modelId="{9D42213D-782C-40BB-B5D2-690721243565}" type="presOf" srcId="{DB7CA38E-B32B-8140-81CB-B6069535A76E}" destId="{5C0EAD00-CDFF-3044-9611-ECBC416DB6CA}" srcOrd="0" destOrd="0" presId="urn:microsoft.com/office/officeart/2005/8/layout/hierarchy2#2"/>
    <dgm:cxn modelId="{FFACD94C-7087-40BD-85D7-EA0DF24BCB07}" type="presOf" srcId="{13DCAB57-EF9C-694F-AB18-0721B064821F}" destId="{F8D08693-5509-6045-8E1C-B3CF7A2F41CE}" srcOrd="1" destOrd="0" presId="urn:microsoft.com/office/officeart/2005/8/layout/hierarchy2#2"/>
    <dgm:cxn modelId="{C2E7BF4F-3201-8E49-94EF-02A31E431BC7}" srcId="{B72050F7-0AEC-344A-A77E-9C864EC16666}" destId="{268E6801-B1A3-B94F-8C50-4B10D62CC5E8}" srcOrd="1" destOrd="0" parTransId="{E4CFC0D5-E5D5-164F-AE39-69C724BE6AAF}" sibTransId="{3E266ABD-199D-2949-BCBF-86E42F2CA601}"/>
    <dgm:cxn modelId="{B5013352-17FF-4E83-ACEB-3A02E6888E54}" type="presOf" srcId="{E0B4E872-D3CB-5D42-915B-6724EEC4F89F}" destId="{C8391C35-619C-F34F-A94D-671FFD0CD4C4}" srcOrd="1" destOrd="0" presId="urn:microsoft.com/office/officeart/2005/8/layout/hierarchy2#2"/>
    <dgm:cxn modelId="{E0DAF559-B4BC-4902-BE7D-D1D9FEEF4821}" type="presOf" srcId="{C948361D-DE27-6846-8B92-3795D1331B1F}" destId="{D4EB8535-350C-7445-ABEF-FB1586523563}" srcOrd="0" destOrd="0" presId="urn:microsoft.com/office/officeart/2005/8/layout/hierarchy2#2"/>
    <dgm:cxn modelId="{60F4BE5E-A1BF-4E30-A846-91D41723879D}" type="presOf" srcId="{DA57CCA1-767D-8344-B383-EFA51FEE0F90}" destId="{2D69323B-9147-3144-A7FE-55537E12A8E5}" srcOrd="0" destOrd="0" presId="urn:microsoft.com/office/officeart/2005/8/layout/hierarchy2#2"/>
    <dgm:cxn modelId="{4C0DF461-4B33-1E40-B6A9-483C0CEF84B9}" srcId="{818A2E1D-FD6C-AA4A-91E4-76B551377B36}" destId="{6FF2EC04-14A1-4547-9820-BE829659A543}" srcOrd="0" destOrd="0" parTransId="{35060C94-22A5-1E4A-892C-8BC3BF79F413}" sibTransId="{9C0DBAEE-0577-9742-808C-8165D3E22168}"/>
    <dgm:cxn modelId="{32FF5862-DCC3-F845-8FD4-E4CA71C5A6E0}" srcId="{6FF2EC04-14A1-4547-9820-BE829659A543}" destId="{B72050F7-0AEC-344A-A77E-9C864EC16666}" srcOrd="1" destOrd="0" parTransId="{E0B4E872-D3CB-5D42-915B-6724EEC4F89F}" sibTransId="{D1465818-7A3E-9748-A57C-0A5D6BA002CE}"/>
    <dgm:cxn modelId="{498C3C6A-82C1-4031-BC69-A99E9CE1FBFA}" type="presOf" srcId="{87041317-619F-3940-8A0A-7B55D07FD118}" destId="{6CF4BC22-857A-4C44-AB10-2A13B3094A3B}" srcOrd="0" destOrd="0" presId="urn:microsoft.com/office/officeart/2005/8/layout/hierarchy2#2"/>
    <dgm:cxn modelId="{4C386379-29A6-4485-A98D-FAAB12C80FD0}" type="presOf" srcId="{B72050F7-0AEC-344A-A77E-9C864EC16666}" destId="{877BC62A-8DF5-894B-BD5F-841A4A8FBCC4}" srcOrd="0" destOrd="0" presId="urn:microsoft.com/office/officeart/2005/8/layout/hierarchy2#2"/>
    <dgm:cxn modelId="{BC3DE887-D49C-0243-8A77-EE6D2CF6F3EE}" srcId="{8E32F2FC-799C-FF42-BA02-AEC773A8D32E}" destId="{87041317-619F-3940-8A0A-7B55D07FD118}" srcOrd="2" destOrd="0" parTransId="{13DCAB57-EF9C-694F-AB18-0721B064821F}" sibTransId="{3CC3B522-71E3-5B47-A6F2-85442B7FB52E}"/>
    <dgm:cxn modelId="{9886D28D-C9FC-43D8-BE2D-D4EB7D0254AC}" type="presOf" srcId="{6C092AE9-3484-6943-8CFD-9F6F283253F4}" destId="{63174940-D4FF-A34C-8A54-68FA79819252}" srcOrd="0" destOrd="0" presId="urn:microsoft.com/office/officeart/2005/8/layout/hierarchy2#2"/>
    <dgm:cxn modelId="{4243E78D-C1A7-B14D-862D-D8C51AFAE74A}" srcId="{8E32F2FC-799C-FF42-BA02-AEC773A8D32E}" destId="{4FE2BCA6-0B12-8149-B453-B0898014A3A5}" srcOrd="1" destOrd="0" parTransId="{F4B7B25F-8998-BC4B-9B0D-E4FDECBAA5F9}" sibTransId="{93C0197A-ABCB-E243-88C0-127B0B306E22}"/>
    <dgm:cxn modelId="{1B1F378F-FFCC-4553-8B74-139329387690}" type="presOf" srcId="{82EADAD7-BD4C-CC4D-92B6-D9E7398B5FB5}" destId="{345BA42E-7974-3648-ACE5-FA9249C91B4B}" srcOrd="0" destOrd="0" presId="urn:microsoft.com/office/officeart/2005/8/layout/hierarchy2#2"/>
    <dgm:cxn modelId="{ED44A491-C2F7-4E6C-9B2A-5504ECBD7791}" type="presOf" srcId="{13DCAB57-EF9C-694F-AB18-0721B064821F}" destId="{C681F491-7FAA-0F43-B8A5-BC6C58C36194}" srcOrd="0" destOrd="0" presId="urn:microsoft.com/office/officeart/2005/8/layout/hierarchy2#2"/>
    <dgm:cxn modelId="{593B729B-1F90-4CF5-848E-55EA10756E00}" type="presOf" srcId="{818A2E1D-FD6C-AA4A-91E4-76B551377B36}" destId="{01B312EF-9B11-984D-B543-FE14D3308F2B}" srcOrd="0" destOrd="0" presId="urn:microsoft.com/office/officeart/2005/8/layout/hierarchy2#2"/>
    <dgm:cxn modelId="{BD3F6E9E-3B69-42BA-B94C-D7DD496E8C55}" type="presOf" srcId="{F4B7B25F-8998-BC4B-9B0D-E4FDECBAA5F9}" destId="{3B61A31A-2F99-9748-9CC3-BD24E16CC9C3}" srcOrd="0" destOrd="0" presId="urn:microsoft.com/office/officeart/2005/8/layout/hierarchy2#2"/>
    <dgm:cxn modelId="{0C9B7AA4-1693-EB44-B0B7-237797718445}" srcId="{B72050F7-0AEC-344A-A77E-9C864EC16666}" destId="{9CF45D15-5DC5-C94E-9894-B8F5839A32D4}" srcOrd="2" destOrd="0" parTransId="{82EADAD7-BD4C-CC4D-92B6-D9E7398B5FB5}" sibTransId="{AEAC0EB9-B431-764D-8812-3248C1EB9B28}"/>
    <dgm:cxn modelId="{75EBE3A4-B702-0549-A0B6-7F23B036C906}" srcId="{8E32F2FC-799C-FF42-BA02-AEC773A8D32E}" destId="{DA57CCA1-767D-8344-B383-EFA51FEE0F90}" srcOrd="0" destOrd="0" parTransId="{0E99C16E-1C94-4E48-97AD-3ABA04FDFA0E}" sibTransId="{B168ACBD-A5FD-984A-90D9-1622931E4FF5}"/>
    <dgm:cxn modelId="{BB21DEA6-7B21-4047-A518-8B7133B725C5}" type="presOf" srcId="{E4CFC0D5-E5D5-164F-AE39-69C724BE6AAF}" destId="{C7D4691B-7459-7040-8BE4-9D5B50071A65}" srcOrd="1" destOrd="0" presId="urn:microsoft.com/office/officeart/2005/8/layout/hierarchy2#2"/>
    <dgm:cxn modelId="{8F68ECAA-5919-42E3-AE42-ABA40B3BB060}" type="presOf" srcId="{82EADAD7-BD4C-CC4D-92B6-D9E7398B5FB5}" destId="{A88959AE-E0FD-CA4C-90FA-1DA6E194B1EF}" srcOrd="1" destOrd="0" presId="urn:microsoft.com/office/officeart/2005/8/layout/hierarchy2#2"/>
    <dgm:cxn modelId="{E43923B8-ACF0-46E1-A6F0-AE8049E1B21E}" type="presOf" srcId="{4FE2BCA6-0B12-8149-B453-B0898014A3A5}" destId="{813B0ACC-0CC7-2547-8F81-551D74E350AD}" srcOrd="0" destOrd="0" presId="urn:microsoft.com/office/officeart/2005/8/layout/hierarchy2#2"/>
    <dgm:cxn modelId="{D6E39ABA-B4B0-473A-9065-F870F0C20539}" type="presOf" srcId="{F4B7B25F-8998-BC4B-9B0D-E4FDECBAA5F9}" destId="{CB8D248D-62A5-A64D-AAE4-372A221BFDD6}" srcOrd="1" destOrd="0" presId="urn:microsoft.com/office/officeart/2005/8/layout/hierarchy2#2"/>
    <dgm:cxn modelId="{ADA368BB-1382-4050-AF71-D19C33134A50}" type="presOf" srcId="{E0B4E872-D3CB-5D42-915B-6724EEC4F89F}" destId="{2E8D6BD9-DA39-0D4E-87CB-F13A49E8F2C3}" srcOrd="0" destOrd="0" presId="urn:microsoft.com/office/officeart/2005/8/layout/hierarchy2#2"/>
    <dgm:cxn modelId="{B110F7DD-6AC2-DB46-97EE-C7B27599822C}" srcId="{6FF2EC04-14A1-4547-9820-BE829659A543}" destId="{8E32F2FC-799C-FF42-BA02-AEC773A8D32E}" srcOrd="0" destOrd="0" parTransId="{C948361D-DE27-6846-8B92-3795D1331B1F}" sibTransId="{51205161-8773-FF40-8BBE-58BAF70E44B5}"/>
    <dgm:cxn modelId="{60ED27DE-9054-46C3-8986-786ACC6B3184}" type="presOf" srcId="{6FF2EC04-14A1-4547-9820-BE829659A543}" destId="{07942AF0-9A4A-744E-9905-14E1976EB262}" srcOrd="0" destOrd="0" presId="urn:microsoft.com/office/officeart/2005/8/layout/hierarchy2#2"/>
    <dgm:cxn modelId="{3EA3E6DE-21C5-4BCE-B232-BA87548E62EE}" type="presOf" srcId="{8E32F2FC-799C-FF42-BA02-AEC773A8D32E}" destId="{D6EC064D-19A0-1E43-A133-E3161A5565C4}" srcOrd="0" destOrd="0" presId="urn:microsoft.com/office/officeart/2005/8/layout/hierarchy2#2"/>
    <dgm:cxn modelId="{1C4CE0F8-80BB-4FA5-B1CA-06511476ADF8}" type="presParOf" srcId="{01B312EF-9B11-984D-B543-FE14D3308F2B}" destId="{8EB35081-12B1-2343-9FE3-272DC45CECAB}" srcOrd="0" destOrd="0" presId="urn:microsoft.com/office/officeart/2005/8/layout/hierarchy2#2"/>
    <dgm:cxn modelId="{902ED58B-254D-41F8-9122-7D5484C2D7FF}" type="presParOf" srcId="{8EB35081-12B1-2343-9FE3-272DC45CECAB}" destId="{07942AF0-9A4A-744E-9905-14E1976EB262}" srcOrd="0" destOrd="0" presId="urn:microsoft.com/office/officeart/2005/8/layout/hierarchy2#2"/>
    <dgm:cxn modelId="{B5E83B0F-C882-40F9-A033-1A9718B21975}" type="presParOf" srcId="{8EB35081-12B1-2343-9FE3-272DC45CECAB}" destId="{7C52AABC-16E1-F242-B659-F7FE25AEBD3B}" srcOrd="1" destOrd="0" presId="urn:microsoft.com/office/officeart/2005/8/layout/hierarchy2#2"/>
    <dgm:cxn modelId="{ABBEEDDD-DFA8-402C-AFCF-1D3CB6B4662C}" type="presParOf" srcId="{7C52AABC-16E1-F242-B659-F7FE25AEBD3B}" destId="{D4EB8535-350C-7445-ABEF-FB1586523563}" srcOrd="0" destOrd="0" presId="urn:microsoft.com/office/officeart/2005/8/layout/hierarchy2#2"/>
    <dgm:cxn modelId="{6E422FE9-2C43-4002-ADDA-8BC90146BCAF}" type="presParOf" srcId="{D4EB8535-350C-7445-ABEF-FB1586523563}" destId="{B450E4BB-C0EC-BD4D-BFB9-5A91C0EB9F2B}" srcOrd="0" destOrd="0" presId="urn:microsoft.com/office/officeart/2005/8/layout/hierarchy2#2"/>
    <dgm:cxn modelId="{991F96D7-810A-4FED-B506-770CB72AC9E9}" type="presParOf" srcId="{7C52AABC-16E1-F242-B659-F7FE25AEBD3B}" destId="{9875D044-F92B-8C44-81E7-FA2C1077D3E4}" srcOrd="1" destOrd="0" presId="urn:microsoft.com/office/officeart/2005/8/layout/hierarchy2#2"/>
    <dgm:cxn modelId="{65A61CE8-F3CD-4F65-8EA4-3F6C9D4219C7}" type="presParOf" srcId="{9875D044-F92B-8C44-81E7-FA2C1077D3E4}" destId="{D6EC064D-19A0-1E43-A133-E3161A5565C4}" srcOrd="0" destOrd="0" presId="urn:microsoft.com/office/officeart/2005/8/layout/hierarchy2#2"/>
    <dgm:cxn modelId="{0E242998-0F1B-4456-B71D-7BDBE493DF21}" type="presParOf" srcId="{9875D044-F92B-8C44-81E7-FA2C1077D3E4}" destId="{78605608-B3C6-E941-9C95-7AE62E6D61D9}" srcOrd="1" destOrd="0" presId="urn:microsoft.com/office/officeart/2005/8/layout/hierarchy2#2"/>
    <dgm:cxn modelId="{A0889E41-B156-4C66-A1E5-00CB8FA0A83E}" type="presParOf" srcId="{78605608-B3C6-E941-9C95-7AE62E6D61D9}" destId="{28B36A26-C5D7-4549-B8DA-915F5A0FF3CB}" srcOrd="0" destOrd="0" presId="urn:microsoft.com/office/officeart/2005/8/layout/hierarchy2#2"/>
    <dgm:cxn modelId="{FC442D4C-BB36-48FC-9713-D402C86C0378}" type="presParOf" srcId="{28B36A26-C5D7-4549-B8DA-915F5A0FF3CB}" destId="{2ED57C3B-66E9-4349-9320-C8CF0B626671}" srcOrd="0" destOrd="0" presId="urn:microsoft.com/office/officeart/2005/8/layout/hierarchy2#2"/>
    <dgm:cxn modelId="{C066F14F-1D07-4873-A7E7-06DA929B55EC}" type="presParOf" srcId="{78605608-B3C6-E941-9C95-7AE62E6D61D9}" destId="{8AE989B7-83E7-3948-90F3-30AAC8ADBF90}" srcOrd="1" destOrd="0" presId="urn:microsoft.com/office/officeart/2005/8/layout/hierarchy2#2"/>
    <dgm:cxn modelId="{7F8A87A0-51F2-482D-9F92-814EB0A56964}" type="presParOf" srcId="{8AE989B7-83E7-3948-90F3-30AAC8ADBF90}" destId="{2D69323B-9147-3144-A7FE-55537E12A8E5}" srcOrd="0" destOrd="0" presId="urn:microsoft.com/office/officeart/2005/8/layout/hierarchy2#2"/>
    <dgm:cxn modelId="{6D56450A-7CDE-49F1-9D67-2D261FE5100E}" type="presParOf" srcId="{8AE989B7-83E7-3948-90F3-30AAC8ADBF90}" destId="{9D77F896-B544-2746-A45A-6EC74E404FDE}" srcOrd="1" destOrd="0" presId="urn:microsoft.com/office/officeart/2005/8/layout/hierarchy2#2"/>
    <dgm:cxn modelId="{A1FEE5E3-1007-40EC-A8DA-38E8AF8EF809}" type="presParOf" srcId="{78605608-B3C6-E941-9C95-7AE62E6D61D9}" destId="{3B61A31A-2F99-9748-9CC3-BD24E16CC9C3}" srcOrd="2" destOrd="0" presId="urn:microsoft.com/office/officeart/2005/8/layout/hierarchy2#2"/>
    <dgm:cxn modelId="{B1BA6F40-3FBE-4970-A92F-94B2EB9E5516}" type="presParOf" srcId="{3B61A31A-2F99-9748-9CC3-BD24E16CC9C3}" destId="{CB8D248D-62A5-A64D-AAE4-372A221BFDD6}" srcOrd="0" destOrd="0" presId="urn:microsoft.com/office/officeart/2005/8/layout/hierarchy2#2"/>
    <dgm:cxn modelId="{AD479BD2-768D-4447-AE5E-C517681E23C4}" type="presParOf" srcId="{78605608-B3C6-E941-9C95-7AE62E6D61D9}" destId="{CF913319-4FFC-5C49-91A9-CCE6D56E364C}" srcOrd="3" destOrd="0" presId="urn:microsoft.com/office/officeart/2005/8/layout/hierarchy2#2"/>
    <dgm:cxn modelId="{19668E03-EDF6-482F-AE31-225C33F5F506}" type="presParOf" srcId="{CF913319-4FFC-5C49-91A9-CCE6D56E364C}" destId="{813B0ACC-0CC7-2547-8F81-551D74E350AD}" srcOrd="0" destOrd="0" presId="urn:microsoft.com/office/officeart/2005/8/layout/hierarchy2#2"/>
    <dgm:cxn modelId="{616DDE27-2E3D-47EE-AA74-B7B0FB821D34}" type="presParOf" srcId="{CF913319-4FFC-5C49-91A9-CCE6D56E364C}" destId="{B25D8BFE-A59A-7B41-B26D-12BF32B105FB}" srcOrd="1" destOrd="0" presId="urn:microsoft.com/office/officeart/2005/8/layout/hierarchy2#2"/>
    <dgm:cxn modelId="{BFC14B78-F06D-4E6F-921F-FD1DEAD9CB4A}" type="presParOf" srcId="{78605608-B3C6-E941-9C95-7AE62E6D61D9}" destId="{C681F491-7FAA-0F43-B8A5-BC6C58C36194}" srcOrd="4" destOrd="0" presId="urn:microsoft.com/office/officeart/2005/8/layout/hierarchy2#2"/>
    <dgm:cxn modelId="{F32A7443-227C-41B7-88E7-33CF13C37BFE}" type="presParOf" srcId="{C681F491-7FAA-0F43-B8A5-BC6C58C36194}" destId="{F8D08693-5509-6045-8E1C-B3CF7A2F41CE}" srcOrd="0" destOrd="0" presId="urn:microsoft.com/office/officeart/2005/8/layout/hierarchy2#2"/>
    <dgm:cxn modelId="{B9211113-D03C-452E-9C4E-ABC6A6E05ED8}" type="presParOf" srcId="{78605608-B3C6-E941-9C95-7AE62E6D61D9}" destId="{F147A400-2A6F-7A49-98F5-4006C6A0C3FC}" srcOrd="5" destOrd="0" presId="urn:microsoft.com/office/officeart/2005/8/layout/hierarchy2#2"/>
    <dgm:cxn modelId="{26B78E15-6455-48BA-AF5C-8B342E75EC88}" type="presParOf" srcId="{F147A400-2A6F-7A49-98F5-4006C6A0C3FC}" destId="{6CF4BC22-857A-4C44-AB10-2A13B3094A3B}" srcOrd="0" destOrd="0" presId="urn:microsoft.com/office/officeart/2005/8/layout/hierarchy2#2"/>
    <dgm:cxn modelId="{A9F92EF2-F968-4BF7-973C-247141CC7BDB}" type="presParOf" srcId="{F147A400-2A6F-7A49-98F5-4006C6A0C3FC}" destId="{AB36F9E9-56FA-C44F-83C6-5596D2D674B8}" srcOrd="1" destOrd="0" presId="urn:microsoft.com/office/officeart/2005/8/layout/hierarchy2#2"/>
    <dgm:cxn modelId="{B161E348-2F94-4E3C-9905-6337A0F9A98C}" type="presParOf" srcId="{7C52AABC-16E1-F242-B659-F7FE25AEBD3B}" destId="{2E8D6BD9-DA39-0D4E-87CB-F13A49E8F2C3}" srcOrd="2" destOrd="0" presId="urn:microsoft.com/office/officeart/2005/8/layout/hierarchy2#2"/>
    <dgm:cxn modelId="{CB0F03A8-1524-4077-B37E-A064CCF7837B}" type="presParOf" srcId="{2E8D6BD9-DA39-0D4E-87CB-F13A49E8F2C3}" destId="{C8391C35-619C-F34F-A94D-671FFD0CD4C4}" srcOrd="0" destOrd="0" presId="urn:microsoft.com/office/officeart/2005/8/layout/hierarchy2#2"/>
    <dgm:cxn modelId="{7E508B15-45F3-4A12-81AF-DB3F1DF3C76C}" type="presParOf" srcId="{7C52AABC-16E1-F242-B659-F7FE25AEBD3B}" destId="{9B871FE5-3C59-4C41-B392-B451499DB5E0}" srcOrd="3" destOrd="0" presId="urn:microsoft.com/office/officeart/2005/8/layout/hierarchy2#2"/>
    <dgm:cxn modelId="{9E95E5A4-EA75-4D34-9C26-E9985B893565}" type="presParOf" srcId="{9B871FE5-3C59-4C41-B392-B451499DB5E0}" destId="{877BC62A-8DF5-894B-BD5F-841A4A8FBCC4}" srcOrd="0" destOrd="0" presId="urn:microsoft.com/office/officeart/2005/8/layout/hierarchy2#2"/>
    <dgm:cxn modelId="{FAC63282-3F6A-48D4-8583-64F4127449E7}" type="presParOf" srcId="{9B871FE5-3C59-4C41-B392-B451499DB5E0}" destId="{ABBB88A3-68FD-7441-9EF0-75FC414FA922}" srcOrd="1" destOrd="0" presId="urn:microsoft.com/office/officeart/2005/8/layout/hierarchy2#2"/>
    <dgm:cxn modelId="{1CD517FA-B32F-496F-8492-301665D40183}" type="presParOf" srcId="{ABBB88A3-68FD-7441-9EF0-75FC414FA922}" destId="{5C0EAD00-CDFF-3044-9611-ECBC416DB6CA}" srcOrd="0" destOrd="0" presId="urn:microsoft.com/office/officeart/2005/8/layout/hierarchy2#2"/>
    <dgm:cxn modelId="{F9889A7B-CC0D-46C7-A3D4-CC4A9C7F9F7F}" type="presParOf" srcId="{5C0EAD00-CDFF-3044-9611-ECBC416DB6CA}" destId="{8D983512-FAE7-4643-90FA-92571C3BE3D6}" srcOrd="0" destOrd="0" presId="urn:microsoft.com/office/officeart/2005/8/layout/hierarchy2#2"/>
    <dgm:cxn modelId="{97132357-B5EF-48C6-9C0B-0D42D15FB7DE}" type="presParOf" srcId="{ABBB88A3-68FD-7441-9EF0-75FC414FA922}" destId="{8ED7BC01-4508-3344-8960-218478958953}" srcOrd="1" destOrd="0" presId="urn:microsoft.com/office/officeart/2005/8/layout/hierarchy2#2"/>
    <dgm:cxn modelId="{A7D987A1-9821-427E-A6A0-86E6E627DBB6}" type="presParOf" srcId="{8ED7BC01-4508-3344-8960-218478958953}" destId="{63174940-D4FF-A34C-8A54-68FA79819252}" srcOrd="0" destOrd="0" presId="urn:microsoft.com/office/officeart/2005/8/layout/hierarchy2#2"/>
    <dgm:cxn modelId="{F2FA3A27-F9F3-49F6-B5F6-932108B2AD04}" type="presParOf" srcId="{8ED7BC01-4508-3344-8960-218478958953}" destId="{F1F9AB63-6895-C84F-8F76-431CCF732F71}" srcOrd="1" destOrd="0" presId="urn:microsoft.com/office/officeart/2005/8/layout/hierarchy2#2"/>
    <dgm:cxn modelId="{49365CCC-9A05-4686-9E62-5B4E253599C6}" type="presParOf" srcId="{ABBB88A3-68FD-7441-9EF0-75FC414FA922}" destId="{BBAA1566-7C48-1447-8477-65B8CA56E291}" srcOrd="2" destOrd="0" presId="urn:microsoft.com/office/officeart/2005/8/layout/hierarchy2#2"/>
    <dgm:cxn modelId="{451274D9-9DF2-4E5B-BCB6-7D1B2A65ACC5}" type="presParOf" srcId="{BBAA1566-7C48-1447-8477-65B8CA56E291}" destId="{C7D4691B-7459-7040-8BE4-9D5B50071A65}" srcOrd="0" destOrd="0" presId="urn:microsoft.com/office/officeart/2005/8/layout/hierarchy2#2"/>
    <dgm:cxn modelId="{9086E64E-FB0C-43DE-A589-C22A2C2E5EF9}" type="presParOf" srcId="{ABBB88A3-68FD-7441-9EF0-75FC414FA922}" destId="{461612C1-15B9-B74D-92CA-597814E34BCE}" srcOrd="3" destOrd="0" presId="urn:microsoft.com/office/officeart/2005/8/layout/hierarchy2#2"/>
    <dgm:cxn modelId="{44D4BA7B-F0EA-42B0-86F2-AC6E1BC9CDEA}" type="presParOf" srcId="{461612C1-15B9-B74D-92CA-597814E34BCE}" destId="{7CBF37D2-212A-2145-9175-2E8A3C7AA690}" srcOrd="0" destOrd="0" presId="urn:microsoft.com/office/officeart/2005/8/layout/hierarchy2#2"/>
    <dgm:cxn modelId="{1E61E500-0A68-4B17-BAA9-4B7CBA147898}" type="presParOf" srcId="{461612C1-15B9-B74D-92CA-597814E34BCE}" destId="{EA751945-DD62-0D45-9399-20179F21E3EA}" srcOrd="1" destOrd="0" presId="urn:microsoft.com/office/officeart/2005/8/layout/hierarchy2#2"/>
    <dgm:cxn modelId="{050003BA-8245-47F0-BD11-7B30ADAACE00}" type="presParOf" srcId="{ABBB88A3-68FD-7441-9EF0-75FC414FA922}" destId="{345BA42E-7974-3648-ACE5-FA9249C91B4B}" srcOrd="4" destOrd="0" presId="urn:microsoft.com/office/officeart/2005/8/layout/hierarchy2#2"/>
    <dgm:cxn modelId="{B37374B2-7D91-44C7-943D-433A1835798B}" type="presParOf" srcId="{345BA42E-7974-3648-ACE5-FA9249C91B4B}" destId="{A88959AE-E0FD-CA4C-90FA-1DA6E194B1EF}" srcOrd="0" destOrd="0" presId="urn:microsoft.com/office/officeart/2005/8/layout/hierarchy2#2"/>
    <dgm:cxn modelId="{534553DD-8165-4503-826E-F8B92EC311A4}" type="presParOf" srcId="{ABBB88A3-68FD-7441-9EF0-75FC414FA922}" destId="{7544BF6B-505B-EF46-8ECF-FAD7D0B404DB}" srcOrd="5" destOrd="0" presId="urn:microsoft.com/office/officeart/2005/8/layout/hierarchy2#2"/>
    <dgm:cxn modelId="{2B3F62DE-6533-44EE-AFBB-4CC35FA253D2}" type="presParOf" srcId="{7544BF6B-505B-EF46-8ECF-FAD7D0B404DB}" destId="{F50FDB4C-62E1-CB4A-A1DC-0837A308C302}" srcOrd="0" destOrd="0" presId="urn:microsoft.com/office/officeart/2005/8/layout/hierarchy2#2"/>
    <dgm:cxn modelId="{360A625D-93FC-43C3-83AB-4A5C184E3CF2}" type="presParOf" srcId="{7544BF6B-505B-EF46-8ECF-FAD7D0B404DB}" destId="{C4C91FA5-1941-D34C-93BB-5A64AE4D31F4}" srcOrd="1" destOrd="0" presId="urn:microsoft.com/office/officeart/2005/8/layout/hierarchy2#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942AF0-9A4A-744E-9905-14E1976EB262}">
      <dsp:nvSpPr>
        <dsp:cNvPr id="0" name=""/>
        <dsp:cNvSpPr/>
      </dsp:nvSpPr>
      <dsp:spPr>
        <a:xfrm>
          <a:off x="2686353" y="1978861"/>
          <a:ext cx="1374430" cy="68721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a:t>课程的基础</a:t>
          </a:r>
        </a:p>
      </dsp:txBody>
      <dsp:txXfrm>
        <a:off x="2706481" y="1998989"/>
        <a:ext cx="1334174" cy="646959"/>
      </dsp:txXfrm>
    </dsp:sp>
    <dsp:sp modelId="{D4EB8535-350C-7445-ABEF-FB1586523563}">
      <dsp:nvSpPr>
        <dsp:cNvPr id="0" name=""/>
        <dsp:cNvSpPr/>
      </dsp:nvSpPr>
      <dsp:spPr>
        <a:xfrm rot="17692822">
          <a:off x="3682307" y="1716431"/>
          <a:ext cx="1306725" cy="26630"/>
        </a:xfrm>
        <a:custGeom>
          <a:avLst/>
          <a:gdLst/>
          <a:ahLst/>
          <a:cxnLst/>
          <a:rect l="0" t="0" r="0" b="0"/>
          <a:pathLst>
            <a:path>
              <a:moveTo>
                <a:pt x="0" y="13315"/>
              </a:moveTo>
              <a:lnTo>
                <a:pt x="1306725" y="13315"/>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303001" y="1697078"/>
        <a:ext cx="65336" cy="65336"/>
      </dsp:txXfrm>
    </dsp:sp>
    <dsp:sp modelId="{D6EC064D-19A0-1E43-A133-E3161A5565C4}">
      <dsp:nvSpPr>
        <dsp:cNvPr id="0" name=""/>
        <dsp:cNvSpPr/>
      </dsp:nvSpPr>
      <dsp:spPr>
        <a:xfrm>
          <a:off x="4610555" y="793415"/>
          <a:ext cx="1374430" cy="68721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a:t>课程的客观基础</a:t>
          </a:r>
        </a:p>
      </dsp:txBody>
      <dsp:txXfrm>
        <a:off x="4630683" y="813543"/>
        <a:ext cx="1334174" cy="646959"/>
      </dsp:txXfrm>
    </dsp:sp>
    <dsp:sp modelId="{28B36A26-C5D7-4549-B8DA-915F5A0FF3CB}">
      <dsp:nvSpPr>
        <dsp:cNvPr id="0" name=""/>
        <dsp:cNvSpPr/>
      </dsp:nvSpPr>
      <dsp:spPr>
        <a:xfrm rot="18289469">
          <a:off x="5778514" y="728559"/>
          <a:ext cx="962714" cy="26630"/>
        </a:xfrm>
        <a:custGeom>
          <a:avLst/>
          <a:gdLst/>
          <a:ahLst/>
          <a:cxnLst/>
          <a:rect l="0" t="0" r="0" b="0"/>
          <a:pathLst>
            <a:path>
              <a:moveTo>
                <a:pt x="0" y="13315"/>
              </a:moveTo>
              <a:lnTo>
                <a:pt x="962714" y="13315"/>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6235804" y="717806"/>
        <a:ext cx="48135" cy="48135"/>
      </dsp:txXfrm>
    </dsp:sp>
    <dsp:sp modelId="{2D69323B-9147-3144-A7FE-55537E12A8E5}">
      <dsp:nvSpPr>
        <dsp:cNvPr id="0" name=""/>
        <dsp:cNvSpPr/>
      </dsp:nvSpPr>
      <dsp:spPr>
        <a:xfrm>
          <a:off x="6534758" y="3118"/>
          <a:ext cx="1374430" cy="68721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a:t>社会与课程</a:t>
          </a:r>
        </a:p>
      </dsp:txBody>
      <dsp:txXfrm>
        <a:off x="6554886" y="23246"/>
        <a:ext cx="1334174" cy="646959"/>
      </dsp:txXfrm>
    </dsp:sp>
    <dsp:sp modelId="{3B61A31A-2F99-9748-9CC3-BD24E16CC9C3}">
      <dsp:nvSpPr>
        <dsp:cNvPr id="0" name=""/>
        <dsp:cNvSpPr/>
      </dsp:nvSpPr>
      <dsp:spPr>
        <a:xfrm>
          <a:off x="5984986" y="1123708"/>
          <a:ext cx="549772" cy="26630"/>
        </a:xfrm>
        <a:custGeom>
          <a:avLst/>
          <a:gdLst/>
          <a:ahLst/>
          <a:cxnLst/>
          <a:rect l="0" t="0" r="0" b="0"/>
          <a:pathLst>
            <a:path>
              <a:moveTo>
                <a:pt x="0" y="13315"/>
              </a:moveTo>
              <a:lnTo>
                <a:pt x="549772" y="13315"/>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6246127" y="1123279"/>
        <a:ext cx="27488" cy="27488"/>
      </dsp:txXfrm>
    </dsp:sp>
    <dsp:sp modelId="{813B0ACC-0CC7-2547-8F81-551D74E350AD}">
      <dsp:nvSpPr>
        <dsp:cNvPr id="0" name=""/>
        <dsp:cNvSpPr/>
      </dsp:nvSpPr>
      <dsp:spPr>
        <a:xfrm>
          <a:off x="6534758" y="793415"/>
          <a:ext cx="1374430" cy="68721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a:t>学生与课程</a:t>
          </a:r>
        </a:p>
      </dsp:txBody>
      <dsp:txXfrm>
        <a:off x="6554886" y="813543"/>
        <a:ext cx="1334174" cy="646959"/>
      </dsp:txXfrm>
    </dsp:sp>
    <dsp:sp modelId="{C681F491-7FAA-0F43-B8A5-BC6C58C36194}">
      <dsp:nvSpPr>
        <dsp:cNvPr id="0" name=""/>
        <dsp:cNvSpPr/>
      </dsp:nvSpPr>
      <dsp:spPr>
        <a:xfrm rot="3310531">
          <a:off x="5778514" y="1518856"/>
          <a:ext cx="962714" cy="26630"/>
        </a:xfrm>
        <a:custGeom>
          <a:avLst/>
          <a:gdLst/>
          <a:ahLst/>
          <a:cxnLst/>
          <a:rect l="0" t="0" r="0" b="0"/>
          <a:pathLst>
            <a:path>
              <a:moveTo>
                <a:pt x="0" y="13315"/>
              </a:moveTo>
              <a:lnTo>
                <a:pt x="962714" y="13315"/>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6235804" y="1508104"/>
        <a:ext cx="48135" cy="48135"/>
      </dsp:txXfrm>
    </dsp:sp>
    <dsp:sp modelId="{6CF4BC22-857A-4C44-AB10-2A13B3094A3B}">
      <dsp:nvSpPr>
        <dsp:cNvPr id="0" name=""/>
        <dsp:cNvSpPr/>
      </dsp:nvSpPr>
      <dsp:spPr>
        <a:xfrm>
          <a:off x="6534758" y="1583713"/>
          <a:ext cx="1374430" cy="68721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t>知识与课程</a:t>
          </a:r>
        </a:p>
      </dsp:txBody>
      <dsp:txXfrm>
        <a:off x="6554886" y="1603841"/>
        <a:ext cx="1334174" cy="646959"/>
      </dsp:txXfrm>
    </dsp:sp>
    <dsp:sp modelId="{2E8D6BD9-DA39-0D4E-87CB-F13A49E8F2C3}">
      <dsp:nvSpPr>
        <dsp:cNvPr id="0" name=""/>
        <dsp:cNvSpPr/>
      </dsp:nvSpPr>
      <dsp:spPr>
        <a:xfrm rot="3907178">
          <a:off x="3682307" y="2901877"/>
          <a:ext cx="1306725" cy="26630"/>
        </a:xfrm>
        <a:custGeom>
          <a:avLst/>
          <a:gdLst/>
          <a:ahLst/>
          <a:cxnLst/>
          <a:rect l="0" t="0" r="0" b="0"/>
          <a:pathLst>
            <a:path>
              <a:moveTo>
                <a:pt x="0" y="13315"/>
              </a:moveTo>
              <a:lnTo>
                <a:pt x="1306725" y="13315"/>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303001" y="2882524"/>
        <a:ext cx="65336" cy="65336"/>
      </dsp:txXfrm>
    </dsp:sp>
    <dsp:sp modelId="{877BC62A-8DF5-894B-BD5F-841A4A8FBCC4}">
      <dsp:nvSpPr>
        <dsp:cNvPr id="0" name=""/>
        <dsp:cNvSpPr/>
      </dsp:nvSpPr>
      <dsp:spPr>
        <a:xfrm>
          <a:off x="4610555" y="3164307"/>
          <a:ext cx="1374430" cy="68721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a:t>课程的理论基础</a:t>
          </a:r>
        </a:p>
      </dsp:txBody>
      <dsp:txXfrm>
        <a:off x="4630683" y="3184435"/>
        <a:ext cx="1334174" cy="646959"/>
      </dsp:txXfrm>
    </dsp:sp>
    <dsp:sp modelId="{5C0EAD00-CDFF-3044-9611-ECBC416DB6CA}">
      <dsp:nvSpPr>
        <dsp:cNvPr id="0" name=""/>
        <dsp:cNvSpPr/>
      </dsp:nvSpPr>
      <dsp:spPr>
        <a:xfrm rot="18289469">
          <a:off x="5778514" y="3099451"/>
          <a:ext cx="962714" cy="26630"/>
        </a:xfrm>
        <a:custGeom>
          <a:avLst/>
          <a:gdLst/>
          <a:ahLst/>
          <a:cxnLst/>
          <a:rect l="0" t="0" r="0" b="0"/>
          <a:pathLst>
            <a:path>
              <a:moveTo>
                <a:pt x="0" y="13315"/>
              </a:moveTo>
              <a:lnTo>
                <a:pt x="962714" y="13315"/>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6235804" y="3088698"/>
        <a:ext cx="48135" cy="48135"/>
      </dsp:txXfrm>
    </dsp:sp>
    <dsp:sp modelId="{63174940-D4FF-A34C-8A54-68FA79819252}">
      <dsp:nvSpPr>
        <dsp:cNvPr id="0" name=""/>
        <dsp:cNvSpPr/>
      </dsp:nvSpPr>
      <dsp:spPr>
        <a:xfrm>
          <a:off x="6534758" y="2374010"/>
          <a:ext cx="1374430" cy="68721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a:t>心理学与课程</a:t>
          </a:r>
        </a:p>
      </dsp:txBody>
      <dsp:txXfrm>
        <a:off x="6554886" y="2394138"/>
        <a:ext cx="1334174" cy="646959"/>
      </dsp:txXfrm>
    </dsp:sp>
    <dsp:sp modelId="{BBAA1566-7C48-1447-8477-65B8CA56E291}">
      <dsp:nvSpPr>
        <dsp:cNvPr id="0" name=""/>
        <dsp:cNvSpPr/>
      </dsp:nvSpPr>
      <dsp:spPr>
        <a:xfrm>
          <a:off x="5984986" y="3494600"/>
          <a:ext cx="549772" cy="26630"/>
        </a:xfrm>
        <a:custGeom>
          <a:avLst/>
          <a:gdLst/>
          <a:ahLst/>
          <a:cxnLst/>
          <a:rect l="0" t="0" r="0" b="0"/>
          <a:pathLst>
            <a:path>
              <a:moveTo>
                <a:pt x="0" y="13315"/>
              </a:moveTo>
              <a:lnTo>
                <a:pt x="549772" y="13315"/>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6246127" y="3494171"/>
        <a:ext cx="27488" cy="27488"/>
      </dsp:txXfrm>
    </dsp:sp>
    <dsp:sp modelId="{7CBF37D2-212A-2145-9175-2E8A3C7AA690}">
      <dsp:nvSpPr>
        <dsp:cNvPr id="0" name=""/>
        <dsp:cNvSpPr/>
      </dsp:nvSpPr>
      <dsp:spPr>
        <a:xfrm>
          <a:off x="6534758" y="3164307"/>
          <a:ext cx="1374430" cy="68721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a:t>社会学与课程</a:t>
          </a:r>
        </a:p>
      </dsp:txBody>
      <dsp:txXfrm>
        <a:off x="6554886" y="3184435"/>
        <a:ext cx="1334174" cy="646959"/>
      </dsp:txXfrm>
    </dsp:sp>
    <dsp:sp modelId="{345BA42E-7974-3648-ACE5-FA9249C91B4B}">
      <dsp:nvSpPr>
        <dsp:cNvPr id="0" name=""/>
        <dsp:cNvSpPr/>
      </dsp:nvSpPr>
      <dsp:spPr>
        <a:xfrm rot="3310531">
          <a:off x="5778514" y="3889748"/>
          <a:ext cx="962714" cy="26630"/>
        </a:xfrm>
        <a:custGeom>
          <a:avLst/>
          <a:gdLst/>
          <a:ahLst/>
          <a:cxnLst/>
          <a:rect l="0" t="0" r="0" b="0"/>
          <a:pathLst>
            <a:path>
              <a:moveTo>
                <a:pt x="0" y="13315"/>
              </a:moveTo>
              <a:lnTo>
                <a:pt x="962714" y="13315"/>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6235804" y="3878996"/>
        <a:ext cx="48135" cy="48135"/>
      </dsp:txXfrm>
    </dsp:sp>
    <dsp:sp modelId="{F50FDB4C-62E1-CB4A-A1DC-0837A308C302}">
      <dsp:nvSpPr>
        <dsp:cNvPr id="0" name=""/>
        <dsp:cNvSpPr/>
      </dsp:nvSpPr>
      <dsp:spPr>
        <a:xfrm>
          <a:off x="6534758" y="3954605"/>
          <a:ext cx="1374430" cy="68721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a:t>哲学与课程</a:t>
          </a:r>
        </a:p>
      </dsp:txBody>
      <dsp:txXfrm>
        <a:off x="6554886" y="3974733"/>
        <a:ext cx="1334174" cy="64695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2">
  <dgm:title val=""/>
  <dgm:desc val=""/>
  <dgm:catLst>
    <dgm:cat type="simple" pri="104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2020/11/14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17F8DA-2127-4CCE-A730-89B0F5AD51C6}" type="datetimeFigureOut">
              <a:rPr lang="zh-CN" altLang="en-US" smtClean="0"/>
              <a:pPr/>
              <a:t>2020/11/14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29D459-E2F9-4F66-959E-3FF9FDB256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extLst>
      <p:ext uri="{BB962C8B-B14F-4D97-AF65-F5344CB8AC3E}">
        <p14:creationId xmlns:p14="http://schemas.microsoft.com/office/powerpoint/2010/main" val="3917385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extLst>
      <p:ext uri="{BB962C8B-B14F-4D97-AF65-F5344CB8AC3E}">
        <p14:creationId xmlns:p14="http://schemas.microsoft.com/office/powerpoint/2010/main" val="3212129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extLst>
      <p:ext uri="{BB962C8B-B14F-4D97-AF65-F5344CB8AC3E}">
        <p14:creationId xmlns:p14="http://schemas.microsoft.com/office/powerpoint/2010/main" val="2928880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0" y="0"/>
            <a:ext cx="12192000" cy="6858000"/>
          </a:xfrm>
          <a:prstGeom prst="rect">
            <a:avLst/>
          </a:prstGeom>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제목 및 내용">
    <p:spTree>
      <p:nvGrpSpPr>
        <p:cNvPr id="1" name=""/>
        <p:cNvGrpSpPr/>
        <p:nvPr/>
      </p:nvGrpSpPr>
      <p:grpSpPr>
        <a:xfrm>
          <a:off x="0" y="0"/>
          <a:ext cx="0" cy="0"/>
          <a:chOff x="0" y="0"/>
          <a:chExt cx="0" cy="0"/>
        </a:xfrm>
      </p:grpSpPr>
      <p:pic>
        <p:nvPicPr>
          <p:cNvPr id="2" name="그림 1">
            <a:extLst>
              <a:ext uri="{FF2B5EF4-FFF2-40B4-BE49-F238E27FC236}">
                <a16:creationId xmlns:a16="http://schemas.microsoft.com/office/drawing/2014/main" id="{0D716967-CEA1-0B4B-AA15-4F8C39B1BEC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b="19421"/>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직사각형 8">
            <a:extLst>
              <a:ext uri="{FF2B5EF4-FFF2-40B4-BE49-F238E27FC236}">
                <a16:creationId xmlns:a16="http://schemas.microsoft.com/office/drawing/2014/main" id="{552D3FC1-D0B8-FF44-8B31-524FAB00A126}"/>
              </a:ext>
            </a:extLst>
          </p:cNvPr>
          <p:cNvSpPr/>
          <p:nvPr userDrawn="1"/>
        </p:nvSpPr>
        <p:spPr>
          <a:xfrm>
            <a:off x="1" y="741364"/>
            <a:ext cx="12232217" cy="6116637"/>
          </a:xfrm>
          <a:prstGeom prst="rect">
            <a:avLst/>
          </a:prstGeom>
          <a:gradFill>
            <a:gsLst>
              <a:gs pos="58000">
                <a:schemeClr val="bg1">
                  <a:alpha val="0"/>
                </a:schemeClr>
              </a:gs>
              <a:gs pos="0">
                <a:schemeClr val="bg1">
                  <a:alpha val="0"/>
                </a:schemeClr>
              </a:gs>
              <a:gs pos="100000">
                <a:schemeClr val="bg1">
                  <a:lumMod val="44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ko-KR" altLang="en-US" sz="1800" noProof="1"/>
          </a:p>
        </p:txBody>
      </p:sp>
      <p:pic>
        <p:nvPicPr>
          <p:cNvPr id="4" name="그림 3">
            <a:extLst>
              <a:ext uri="{FF2B5EF4-FFF2-40B4-BE49-F238E27FC236}">
                <a16:creationId xmlns:a16="http://schemas.microsoft.com/office/drawing/2014/main" id="{D43A6B3A-0428-284B-82EB-52E0CA9F380F}"/>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t="55026" b="29922"/>
          <a:stretch>
            <a:fillRect/>
          </a:stretch>
        </p:blipFill>
        <p:spPr bwMode="auto">
          <a:xfrm>
            <a:off x="0" y="1"/>
            <a:ext cx="12192000" cy="141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그림 2">
            <a:extLst>
              <a:ext uri="{FF2B5EF4-FFF2-40B4-BE49-F238E27FC236}">
                <a16:creationId xmlns:a16="http://schemas.microsoft.com/office/drawing/2014/main" id="{AC6701D8-D778-2140-9088-CEC2219D550B}"/>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l="6046" t="7907" r="15465"/>
          <a:stretch>
            <a:fillRect/>
          </a:stretch>
        </p:blipFill>
        <p:spPr bwMode="auto">
          <a:xfrm>
            <a:off x="11281834" y="6108700"/>
            <a:ext cx="740833"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슬라이드 번호 개체 틀 5">
            <a:extLst>
              <a:ext uri="{FF2B5EF4-FFF2-40B4-BE49-F238E27FC236}">
                <a16:creationId xmlns:a16="http://schemas.microsoft.com/office/drawing/2014/main" id="{3B389C3D-CE6D-904C-8C92-F517A2D02D98}"/>
              </a:ext>
            </a:extLst>
          </p:cNvPr>
          <p:cNvSpPr txBox="1">
            <a:spLocks noChangeArrowheads="1"/>
          </p:cNvSpPr>
          <p:nvPr userDrawn="1"/>
        </p:nvSpPr>
        <p:spPr bwMode="auto">
          <a:xfrm>
            <a:off x="9514418" y="6215063"/>
            <a:ext cx="23749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C0E3DC22-69E8-D343-804B-7CFD8C8E8891}" type="slidenum">
              <a:rPr lang="ko-KR" altLang="en-US" sz="1200" b="1">
                <a:solidFill>
                  <a:srgbClr val="402D1F"/>
                </a:solidFill>
              </a:rPr>
              <a:pPr algn="r" eaLnBrk="1" hangingPunct="1"/>
              <a:t>‹#›</a:t>
            </a:fld>
            <a:endParaRPr lang="ko-KR" altLang="en-US" sz="1200" b="1">
              <a:solidFill>
                <a:srgbClr val="402D1F"/>
              </a:solidFill>
            </a:endParaRPr>
          </a:p>
        </p:txBody>
      </p:sp>
      <p:sp>
        <p:nvSpPr>
          <p:cNvPr id="7" name="日期占位符 1">
            <a:extLst>
              <a:ext uri="{FF2B5EF4-FFF2-40B4-BE49-F238E27FC236}">
                <a16:creationId xmlns:a16="http://schemas.microsoft.com/office/drawing/2014/main" id="{BD583F98-36F7-654F-B3B7-512D35FB96C2}"/>
              </a:ext>
            </a:extLst>
          </p:cNvPr>
          <p:cNvSpPr>
            <a:spLocks noGrp="1"/>
          </p:cNvSpPr>
          <p:nvPr>
            <p:ph type="dt" sz="half" idx="10"/>
          </p:nvPr>
        </p:nvSpPr>
        <p:spPr/>
        <p:txBody>
          <a:bodyPr/>
          <a:lstStyle>
            <a:lvl1pPr>
              <a:defRPr/>
            </a:lvl1pPr>
          </a:lstStyle>
          <a:p>
            <a:pPr>
              <a:defRPr/>
            </a:pPr>
            <a:endParaRPr lang="zh-CN" altLang="en-US"/>
          </a:p>
        </p:txBody>
      </p:sp>
      <p:sp>
        <p:nvSpPr>
          <p:cNvPr id="8" name="页脚占位符 2">
            <a:extLst>
              <a:ext uri="{FF2B5EF4-FFF2-40B4-BE49-F238E27FC236}">
                <a16:creationId xmlns:a16="http://schemas.microsoft.com/office/drawing/2014/main" id="{179F0E7D-7448-C846-88EF-1080870EDF22}"/>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3">
            <a:extLst>
              <a:ext uri="{FF2B5EF4-FFF2-40B4-BE49-F238E27FC236}">
                <a16:creationId xmlns:a16="http://schemas.microsoft.com/office/drawing/2014/main" id="{F1ED7D05-433E-9E4A-8280-4E23D1544D22}"/>
              </a:ext>
            </a:extLst>
          </p:cNvPr>
          <p:cNvSpPr>
            <a:spLocks noGrp="1"/>
          </p:cNvSpPr>
          <p:nvPr>
            <p:ph type="sldNum" sz="quarter" idx="12"/>
          </p:nvPr>
        </p:nvSpPr>
        <p:spPr/>
        <p:txBody>
          <a:bodyPr/>
          <a:lstStyle>
            <a:lvl1pPr>
              <a:defRPr/>
            </a:lvl1pPr>
          </a:lstStyle>
          <a:p>
            <a:fld id="{53FE1A4F-3008-AC4F-9D53-40440AB78241}" type="slidenum">
              <a:rPr lang="zh-CN" altLang="en-US"/>
              <a:pPr/>
              <a:t>‹#›</a:t>
            </a:fld>
            <a:endParaRPr lang="zh-CN" altLang="en-US"/>
          </a:p>
        </p:txBody>
      </p:sp>
    </p:spTree>
    <p:extLst>
      <p:ext uri="{BB962C8B-B14F-4D97-AF65-F5344CB8AC3E}">
        <p14:creationId xmlns:p14="http://schemas.microsoft.com/office/powerpoint/2010/main" val="3910270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3E462E-5F18-476B-97CE-9C687868D5E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0916" t="12475" r="10668" b="10465"/>
          <a:stretch>
            <a:fillRect/>
          </a:stretch>
        </p:blipFill>
        <p:spPr>
          <a:xfrm>
            <a:off x="172035" y="3180861"/>
            <a:ext cx="11847930" cy="36576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8081" y="4099561"/>
            <a:ext cx="386660" cy="422909"/>
          </a:xfrm>
          <a:prstGeom prst="rect">
            <a:avLst/>
          </a:prstGeom>
        </p:spPr>
      </p:pic>
      <p:sp>
        <p:nvSpPr>
          <p:cNvPr id="8" name="文本框 7"/>
          <p:cNvSpPr txBox="1"/>
          <p:nvPr/>
        </p:nvSpPr>
        <p:spPr>
          <a:xfrm>
            <a:off x="0" y="968705"/>
            <a:ext cx="12204744" cy="1107996"/>
          </a:xfrm>
          <a:prstGeom prst="rect">
            <a:avLst/>
          </a:prstGeom>
          <a:noFill/>
        </p:spPr>
        <p:txBody>
          <a:bodyPr wrap="square" rtlCol="0">
            <a:spAutoFit/>
          </a:bodyPr>
          <a:lstStyle/>
          <a:p>
            <a:pPr algn="ctr"/>
            <a:r>
              <a:rPr lang="zh-CN" altLang="en-US" sz="6600" dirty="0">
                <a:latin typeface="新蒂黑板报" panose="03000600000000000000" pitchFamily="66" charset="-122"/>
                <a:ea typeface="新蒂黑板报" panose="03000600000000000000" pitchFamily="66" charset="-122"/>
              </a:rPr>
              <a:t>课程论</a:t>
            </a:r>
            <a:r>
              <a:rPr lang="en-US" altLang="zh-CN" sz="6600" dirty="0">
                <a:latin typeface="新蒂黑板报" panose="03000600000000000000" pitchFamily="66" charset="-122"/>
                <a:ea typeface="新蒂黑板报" panose="03000600000000000000" pitchFamily="66" charset="-122"/>
              </a:rPr>
              <a:t>——</a:t>
            </a:r>
            <a:r>
              <a:rPr lang="zh-CN" altLang="en-US" sz="6600" dirty="0">
                <a:latin typeface="新蒂黑板报" panose="03000600000000000000" pitchFamily="66" charset="-122"/>
                <a:ea typeface="新蒂黑板报" panose="03000600000000000000" pitchFamily="66" charset="-122"/>
              </a:rPr>
              <a:t>基本原理与问题 </a:t>
            </a:r>
          </a:p>
        </p:txBody>
      </p:sp>
      <p:sp>
        <p:nvSpPr>
          <p:cNvPr id="9" name="Freeform 34"/>
          <p:cNvSpPr>
            <a:spLocks noEditPoints="1"/>
          </p:cNvSpPr>
          <p:nvPr/>
        </p:nvSpPr>
        <p:spPr bwMode="auto">
          <a:xfrm rot="20785645">
            <a:off x="9134728" y="2132225"/>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nvGrpSpPr>
          <p:cNvPr id="20" name="组合 19"/>
          <p:cNvGrpSpPr/>
          <p:nvPr/>
        </p:nvGrpSpPr>
        <p:grpSpPr>
          <a:xfrm>
            <a:off x="5045092" y="3106019"/>
            <a:ext cx="2101816" cy="494537"/>
            <a:chOff x="5005531" y="3357603"/>
            <a:chExt cx="2180938" cy="513157"/>
          </a:xfrm>
        </p:grpSpPr>
        <p:sp>
          <p:nvSpPr>
            <p:cNvPr id="19" name="任意多边形 18"/>
            <p:cNvSpPr/>
            <p:nvPr/>
          </p:nvSpPr>
          <p:spPr>
            <a:xfrm>
              <a:off x="5005531" y="3357603"/>
              <a:ext cx="2087341" cy="513157"/>
            </a:xfrm>
            <a:custGeom>
              <a:avLst/>
              <a:gdLst>
                <a:gd name="connsiteX0" fmla="*/ 0 w 1339913"/>
                <a:gd name="connsiteY0" fmla="*/ 18107 h 298765"/>
                <a:gd name="connsiteX1" fmla="*/ 1339913 w 1339913"/>
                <a:gd name="connsiteY1" fmla="*/ 0 h 298765"/>
                <a:gd name="connsiteX2" fmla="*/ 1339913 w 1339913"/>
                <a:gd name="connsiteY2" fmla="*/ 298765 h 298765"/>
                <a:gd name="connsiteX3" fmla="*/ 18107 w 1339913"/>
                <a:gd name="connsiteY3" fmla="*/ 289711 h 298765"/>
                <a:gd name="connsiteX4" fmla="*/ 0 w 1339913"/>
                <a:gd name="connsiteY4" fmla="*/ 18107 h 298765"/>
                <a:gd name="connsiteX0-1" fmla="*/ 0 w 1328483"/>
                <a:gd name="connsiteY0-2" fmla="*/ 6677 h 298765"/>
                <a:gd name="connsiteX1-3" fmla="*/ 1328483 w 1328483"/>
                <a:gd name="connsiteY1-4" fmla="*/ 0 h 298765"/>
                <a:gd name="connsiteX2-5" fmla="*/ 1328483 w 1328483"/>
                <a:gd name="connsiteY2-6" fmla="*/ 298765 h 298765"/>
                <a:gd name="connsiteX3-7" fmla="*/ 6677 w 1328483"/>
                <a:gd name="connsiteY3-8" fmla="*/ 289711 h 298765"/>
                <a:gd name="connsiteX4-9" fmla="*/ 0 w 1328483"/>
                <a:gd name="connsiteY4-10" fmla="*/ 6677 h 298765"/>
                <a:gd name="connsiteX0-11" fmla="*/ 162336 w 1490819"/>
                <a:gd name="connsiteY0-12" fmla="*/ 39882 h 331970"/>
                <a:gd name="connsiteX1-13" fmla="*/ 1490819 w 1490819"/>
                <a:gd name="connsiteY1-14" fmla="*/ 33205 h 331970"/>
                <a:gd name="connsiteX2-15" fmla="*/ 1490819 w 1490819"/>
                <a:gd name="connsiteY2-16" fmla="*/ 331970 h 331970"/>
                <a:gd name="connsiteX3-17" fmla="*/ 169013 w 1490819"/>
                <a:gd name="connsiteY3-18" fmla="*/ 322916 h 331970"/>
                <a:gd name="connsiteX4-19" fmla="*/ 162336 w 1490819"/>
                <a:gd name="connsiteY4-20" fmla="*/ 39882 h 331970"/>
                <a:gd name="connsiteX0-21" fmla="*/ 100188 w 1428671"/>
                <a:gd name="connsiteY0-22" fmla="*/ 30672 h 322760"/>
                <a:gd name="connsiteX1-23" fmla="*/ 1428671 w 1428671"/>
                <a:gd name="connsiteY1-24" fmla="*/ 23995 h 322760"/>
                <a:gd name="connsiteX2-25" fmla="*/ 1428671 w 1428671"/>
                <a:gd name="connsiteY2-26" fmla="*/ 322760 h 322760"/>
                <a:gd name="connsiteX3-27" fmla="*/ 106865 w 1428671"/>
                <a:gd name="connsiteY3-28" fmla="*/ 313706 h 322760"/>
                <a:gd name="connsiteX4-29" fmla="*/ 100188 w 1428671"/>
                <a:gd name="connsiteY4-30" fmla="*/ 30672 h 322760"/>
                <a:gd name="connsiteX0-31" fmla="*/ 92731 w 1421214"/>
                <a:gd name="connsiteY0-32" fmla="*/ 30672 h 322760"/>
                <a:gd name="connsiteX1-33" fmla="*/ 1421214 w 1421214"/>
                <a:gd name="connsiteY1-34" fmla="*/ 23995 h 322760"/>
                <a:gd name="connsiteX2-35" fmla="*/ 1421214 w 1421214"/>
                <a:gd name="connsiteY2-36" fmla="*/ 322760 h 322760"/>
                <a:gd name="connsiteX3-37" fmla="*/ 99408 w 1421214"/>
                <a:gd name="connsiteY3-38" fmla="*/ 313706 h 322760"/>
                <a:gd name="connsiteX4-39" fmla="*/ 92731 w 1421214"/>
                <a:gd name="connsiteY4-40" fmla="*/ 30672 h 322760"/>
                <a:gd name="connsiteX0-41" fmla="*/ 162336 w 1490819"/>
                <a:gd name="connsiteY0-42" fmla="*/ 30672 h 354896"/>
                <a:gd name="connsiteX1-43" fmla="*/ 1490819 w 1490819"/>
                <a:gd name="connsiteY1-44" fmla="*/ 23995 h 354896"/>
                <a:gd name="connsiteX2-45" fmla="*/ 1490819 w 1490819"/>
                <a:gd name="connsiteY2-46" fmla="*/ 322760 h 354896"/>
                <a:gd name="connsiteX3-47" fmla="*/ 169013 w 1490819"/>
                <a:gd name="connsiteY3-48" fmla="*/ 313706 h 354896"/>
                <a:gd name="connsiteX4-49" fmla="*/ 162336 w 1490819"/>
                <a:gd name="connsiteY4-50" fmla="*/ 30672 h 354896"/>
                <a:gd name="connsiteX0-51" fmla="*/ 162336 w 1490819"/>
                <a:gd name="connsiteY0-52" fmla="*/ 30672 h 342969"/>
                <a:gd name="connsiteX1-53" fmla="*/ 1490819 w 1490819"/>
                <a:gd name="connsiteY1-54" fmla="*/ 23995 h 342969"/>
                <a:gd name="connsiteX2-55" fmla="*/ 1490819 w 1490819"/>
                <a:gd name="connsiteY2-56" fmla="*/ 322760 h 342969"/>
                <a:gd name="connsiteX3-57" fmla="*/ 169013 w 1490819"/>
                <a:gd name="connsiteY3-58" fmla="*/ 313706 h 342969"/>
                <a:gd name="connsiteX4-59" fmla="*/ 162336 w 1490819"/>
                <a:gd name="connsiteY4-60" fmla="*/ 30672 h 342969"/>
                <a:gd name="connsiteX0-61" fmla="*/ 96717 w 1425200"/>
                <a:gd name="connsiteY0-62" fmla="*/ 30672 h 342969"/>
                <a:gd name="connsiteX1-63" fmla="*/ 1425200 w 1425200"/>
                <a:gd name="connsiteY1-64" fmla="*/ 23995 h 342969"/>
                <a:gd name="connsiteX2-65" fmla="*/ 1425200 w 1425200"/>
                <a:gd name="connsiteY2-66" fmla="*/ 322760 h 342969"/>
                <a:gd name="connsiteX3-67" fmla="*/ 103394 w 1425200"/>
                <a:gd name="connsiteY3-68" fmla="*/ 313706 h 342969"/>
                <a:gd name="connsiteX4-69" fmla="*/ 96717 w 1425200"/>
                <a:gd name="connsiteY4-70" fmla="*/ 30672 h 342969"/>
                <a:gd name="connsiteX0-71" fmla="*/ 14667 w 1343150"/>
                <a:gd name="connsiteY0-72" fmla="*/ 30672 h 342969"/>
                <a:gd name="connsiteX1-73" fmla="*/ 1343150 w 1343150"/>
                <a:gd name="connsiteY1-74" fmla="*/ 23995 h 342969"/>
                <a:gd name="connsiteX2-75" fmla="*/ 1343150 w 1343150"/>
                <a:gd name="connsiteY2-76" fmla="*/ 322760 h 342969"/>
                <a:gd name="connsiteX3-77" fmla="*/ 21344 w 1343150"/>
                <a:gd name="connsiteY3-78" fmla="*/ 313706 h 342969"/>
                <a:gd name="connsiteX4-79" fmla="*/ 14667 w 1343150"/>
                <a:gd name="connsiteY4-80" fmla="*/ 30672 h 342969"/>
                <a:gd name="connsiteX0-81" fmla="*/ 14667 w 1343150"/>
                <a:gd name="connsiteY0-82" fmla="*/ 20620 h 332917"/>
                <a:gd name="connsiteX1-83" fmla="*/ 1343150 w 1343150"/>
                <a:gd name="connsiteY1-84" fmla="*/ 13943 h 332917"/>
                <a:gd name="connsiteX2-85" fmla="*/ 1343150 w 1343150"/>
                <a:gd name="connsiteY2-86" fmla="*/ 312708 h 332917"/>
                <a:gd name="connsiteX3-87" fmla="*/ 21344 w 1343150"/>
                <a:gd name="connsiteY3-88" fmla="*/ 303654 h 332917"/>
                <a:gd name="connsiteX4-89" fmla="*/ 14667 w 1343150"/>
                <a:gd name="connsiteY4-90" fmla="*/ 20620 h 332917"/>
                <a:gd name="connsiteX0-91" fmla="*/ 14667 w 1343150"/>
                <a:gd name="connsiteY0-92" fmla="*/ 20620 h 312708"/>
                <a:gd name="connsiteX1-93" fmla="*/ 1343150 w 1343150"/>
                <a:gd name="connsiteY1-94" fmla="*/ 13943 h 312708"/>
                <a:gd name="connsiteX2-95" fmla="*/ 1343150 w 1343150"/>
                <a:gd name="connsiteY2-96" fmla="*/ 312708 h 312708"/>
                <a:gd name="connsiteX3-97" fmla="*/ 21344 w 1343150"/>
                <a:gd name="connsiteY3-98" fmla="*/ 303654 h 312708"/>
                <a:gd name="connsiteX4-99" fmla="*/ 14667 w 1343150"/>
                <a:gd name="connsiteY4-100" fmla="*/ 20620 h 312708"/>
                <a:gd name="connsiteX0-101" fmla="*/ 14667 w 1343150"/>
                <a:gd name="connsiteY0-102" fmla="*/ 20620 h 322617"/>
                <a:gd name="connsiteX1-103" fmla="*/ 1343150 w 1343150"/>
                <a:gd name="connsiteY1-104" fmla="*/ 13943 h 322617"/>
                <a:gd name="connsiteX2-105" fmla="*/ 1343150 w 1343150"/>
                <a:gd name="connsiteY2-106" fmla="*/ 312708 h 322617"/>
                <a:gd name="connsiteX3-107" fmla="*/ 21344 w 1343150"/>
                <a:gd name="connsiteY3-108" fmla="*/ 303654 h 322617"/>
                <a:gd name="connsiteX4-109" fmla="*/ 14667 w 1343150"/>
                <a:gd name="connsiteY4-110" fmla="*/ 20620 h 322617"/>
                <a:gd name="connsiteX0-111" fmla="*/ 13863 w 1342346"/>
                <a:gd name="connsiteY0-112" fmla="*/ 20620 h 329379"/>
                <a:gd name="connsiteX1-113" fmla="*/ 1342346 w 1342346"/>
                <a:gd name="connsiteY1-114" fmla="*/ 13943 h 329379"/>
                <a:gd name="connsiteX2-115" fmla="*/ 1342346 w 1342346"/>
                <a:gd name="connsiteY2-116" fmla="*/ 312708 h 329379"/>
                <a:gd name="connsiteX3-117" fmla="*/ 24350 w 1342346"/>
                <a:gd name="connsiteY3-118" fmla="*/ 324609 h 329379"/>
                <a:gd name="connsiteX4-119" fmla="*/ 13863 w 1342346"/>
                <a:gd name="connsiteY4-120" fmla="*/ 20620 h 329379"/>
                <a:gd name="connsiteX0-121" fmla="*/ 18362 w 1346845"/>
                <a:gd name="connsiteY0-122" fmla="*/ 20620 h 324369"/>
                <a:gd name="connsiteX1-123" fmla="*/ 1346845 w 1346845"/>
                <a:gd name="connsiteY1-124" fmla="*/ 13943 h 324369"/>
                <a:gd name="connsiteX2-125" fmla="*/ 1346845 w 1346845"/>
                <a:gd name="connsiteY2-126" fmla="*/ 312708 h 324369"/>
                <a:gd name="connsiteX3-127" fmla="*/ 11704 w 1346845"/>
                <a:gd name="connsiteY3-128" fmla="*/ 311274 h 324369"/>
                <a:gd name="connsiteX4-129" fmla="*/ 18362 w 1346845"/>
                <a:gd name="connsiteY4-130" fmla="*/ 20620 h 324369"/>
                <a:gd name="connsiteX0-131" fmla="*/ 10514 w 1338997"/>
                <a:gd name="connsiteY0-132" fmla="*/ 20620 h 324369"/>
                <a:gd name="connsiteX1-133" fmla="*/ 1338997 w 1338997"/>
                <a:gd name="connsiteY1-134" fmla="*/ 13943 h 324369"/>
                <a:gd name="connsiteX2-135" fmla="*/ 1338997 w 1338997"/>
                <a:gd name="connsiteY2-136" fmla="*/ 312708 h 324369"/>
                <a:gd name="connsiteX3-137" fmla="*/ 3856 w 1338997"/>
                <a:gd name="connsiteY3-138" fmla="*/ 311274 h 324369"/>
                <a:gd name="connsiteX4-139" fmla="*/ 101954 w 1338997"/>
                <a:gd name="connsiteY4-140" fmla="*/ 112060 h 324369"/>
                <a:gd name="connsiteX0-141" fmla="*/ 6698 w 1335181"/>
                <a:gd name="connsiteY0-142" fmla="*/ 20620 h 324369"/>
                <a:gd name="connsiteX1-143" fmla="*/ 1335181 w 1335181"/>
                <a:gd name="connsiteY1-144" fmla="*/ 13943 h 324369"/>
                <a:gd name="connsiteX2-145" fmla="*/ 1335181 w 1335181"/>
                <a:gd name="connsiteY2-146" fmla="*/ 312708 h 324369"/>
                <a:gd name="connsiteX3-147" fmla="*/ 40 w 1335181"/>
                <a:gd name="connsiteY3-148" fmla="*/ 311274 h 324369"/>
                <a:gd name="connsiteX4-149" fmla="*/ 98138 w 1335181"/>
                <a:gd name="connsiteY4-150" fmla="*/ 112060 h 324369"/>
                <a:gd name="connsiteX0-151" fmla="*/ 11430 w 1339913"/>
                <a:gd name="connsiteY0-152" fmla="*/ 20620 h 324369"/>
                <a:gd name="connsiteX1-153" fmla="*/ 1339913 w 1339913"/>
                <a:gd name="connsiteY1-154" fmla="*/ 13943 h 324369"/>
                <a:gd name="connsiteX2-155" fmla="*/ 1339913 w 1339913"/>
                <a:gd name="connsiteY2-156" fmla="*/ 312708 h 324369"/>
                <a:gd name="connsiteX3-157" fmla="*/ 4772 w 1339913"/>
                <a:gd name="connsiteY3-158" fmla="*/ 311274 h 324369"/>
                <a:gd name="connsiteX4-159" fmla="*/ 0 w 1339913"/>
                <a:gd name="connsiteY4-160" fmla="*/ 62530 h 324369"/>
                <a:gd name="connsiteX0-161" fmla="*/ 11430 w 1339913"/>
                <a:gd name="connsiteY0-162" fmla="*/ 53229 h 356978"/>
                <a:gd name="connsiteX1-163" fmla="*/ 1339913 w 1339913"/>
                <a:gd name="connsiteY1-164" fmla="*/ 46552 h 356978"/>
                <a:gd name="connsiteX2-165" fmla="*/ 1339913 w 1339913"/>
                <a:gd name="connsiteY2-166" fmla="*/ 345317 h 356978"/>
                <a:gd name="connsiteX3-167" fmla="*/ 4772 w 1339913"/>
                <a:gd name="connsiteY3-168" fmla="*/ 343883 h 356978"/>
                <a:gd name="connsiteX4-169" fmla="*/ 0 w 1339913"/>
                <a:gd name="connsiteY4-170" fmla="*/ 95139 h 356978"/>
                <a:gd name="connsiteX0-171" fmla="*/ 11430 w 1350073"/>
                <a:gd name="connsiteY0-172" fmla="*/ 24560 h 328309"/>
                <a:gd name="connsiteX1-173" fmla="*/ 1339913 w 1350073"/>
                <a:gd name="connsiteY1-174" fmla="*/ 17883 h 328309"/>
                <a:gd name="connsiteX2-175" fmla="*/ 1339913 w 1350073"/>
                <a:gd name="connsiteY2-176" fmla="*/ 316648 h 328309"/>
                <a:gd name="connsiteX3-177" fmla="*/ 4772 w 1350073"/>
                <a:gd name="connsiteY3-178" fmla="*/ 315214 h 328309"/>
                <a:gd name="connsiteX4-179" fmla="*/ 0 w 1350073"/>
                <a:gd name="connsiteY4-180" fmla="*/ 66470 h 328309"/>
                <a:gd name="connsiteX0-181" fmla="*/ 11430 w 1341880"/>
                <a:gd name="connsiteY0-182" fmla="*/ 23276 h 327025"/>
                <a:gd name="connsiteX1-183" fmla="*/ 1326578 w 1341880"/>
                <a:gd name="connsiteY1-184" fmla="*/ 18504 h 327025"/>
                <a:gd name="connsiteX2-185" fmla="*/ 1339913 w 1341880"/>
                <a:gd name="connsiteY2-186" fmla="*/ 315364 h 327025"/>
                <a:gd name="connsiteX3-187" fmla="*/ 4772 w 1341880"/>
                <a:gd name="connsiteY3-188" fmla="*/ 313930 h 327025"/>
                <a:gd name="connsiteX4-189" fmla="*/ 0 w 1341880"/>
                <a:gd name="connsiteY4-190" fmla="*/ 65186 h 327025"/>
                <a:gd name="connsiteX0-191" fmla="*/ 11430 w 1508577"/>
                <a:gd name="connsiteY0-192" fmla="*/ 23276 h 327025"/>
                <a:gd name="connsiteX1-193" fmla="*/ 1326578 w 1508577"/>
                <a:gd name="connsiteY1-194" fmla="*/ 18504 h 327025"/>
                <a:gd name="connsiteX2-195" fmla="*/ 1339913 w 1508577"/>
                <a:gd name="connsiteY2-196" fmla="*/ 315364 h 327025"/>
                <a:gd name="connsiteX3-197" fmla="*/ 4772 w 1508577"/>
                <a:gd name="connsiteY3-198" fmla="*/ 313930 h 327025"/>
                <a:gd name="connsiteX4-199" fmla="*/ 0 w 1508577"/>
                <a:gd name="connsiteY4-200" fmla="*/ 65186 h 327025"/>
                <a:gd name="connsiteX0-201" fmla="*/ 11430 w 1348658"/>
                <a:gd name="connsiteY0-202" fmla="*/ 23276 h 325332"/>
                <a:gd name="connsiteX1-203" fmla="*/ 1326578 w 1348658"/>
                <a:gd name="connsiteY1-204" fmla="*/ 18504 h 325332"/>
                <a:gd name="connsiteX2-205" fmla="*/ 1339913 w 1348658"/>
                <a:gd name="connsiteY2-206" fmla="*/ 315364 h 325332"/>
                <a:gd name="connsiteX3-207" fmla="*/ 4772 w 1348658"/>
                <a:gd name="connsiteY3-208" fmla="*/ 313930 h 325332"/>
                <a:gd name="connsiteX4-209" fmla="*/ 0 w 1348658"/>
                <a:gd name="connsiteY4-210" fmla="*/ 65186 h 325332"/>
                <a:gd name="connsiteX0-211" fmla="*/ 11430 w 1348658"/>
                <a:gd name="connsiteY0-212" fmla="*/ 23276 h 383436"/>
                <a:gd name="connsiteX1-213" fmla="*/ 1326578 w 1348658"/>
                <a:gd name="connsiteY1-214" fmla="*/ 18504 h 383436"/>
                <a:gd name="connsiteX2-215" fmla="*/ 1339913 w 1348658"/>
                <a:gd name="connsiteY2-216" fmla="*/ 315364 h 383436"/>
                <a:gd name="connsiteX3-217" fmla="*/ 4772 w 1348658"/>
                <a:gd name="connsiteY3-218" fmla="*/ 313930 h 383436"/>
                <a:gd name="connsiteX4-219" fmla="*/ 0 w 1348658"/>
                <a:gd name="connsiteY4-220" fmla="*/ 65186 h 383436"/>
                <a:gd name="connsiteX0-221" fmla="*/ 15211 w 1352439"/>
                <a:gd name="connsiteY0-222" fmla="*/ 23276 h 332487"/>
                <a:gd name="connsiteX1-223" fmla="*/ 1330359 w 1352439"/>
                <a:gd name="connsiteY1-224" fmla="*/ 18504 h 332487"/>
                <a:gd name="connsiteX2-225" fmla="*/ 1343694 w 1352439"/>
                <a:gd name="connsiteY2-226" fmla="*/ 315364 h 332487"/>
                <a:gd name="connsiteX3-227" fmla="*/ 8553 w 1352439"/>
                <a:gd name="connsiteY3-228" fmla="*/ 313930 h 332487"/>
                <a:gd name="connsiteX4-229" fmla="*/ 3781 w 1352439"/>
                <a:gd name="connsiteY4-230" fmla="*/ 65186 h 33248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52439" h="332487">
                  <a:moveTo>
                    <a:pt x="15211" y="23276"/>
                  </a:moveTo>
                  <a:cubicBezTo>
                    <a:pt x="43107" y="5471"/>
                    <a:pt x="1307499" y="-16314"/>
                    <a:pt x="1330359" y="18504"/>
                  </a:cubicBezTo>
                  <a:cubicBezTo>
                    <a:pt x="1353219" y="53322"/>
                    <a:pt x="1359481" y="293617"/>
                    <a:pt x="1343694" y="315364"/>
                  </a:cubicBezTo>
                  <a:cubicBezTo>
                    <a:pt x="1327907" y="337111"/>
                    <a:pt x="26132" y="339751"/>
                    <a:pt x="8553" y="313930"/>
                  </a:cubicBezTo>
                  <a:cubicBezTo>
                    <a:pt x="-9026" y="288109"/>
                    <a:pt x="6365" y="121091"/>
                    <a:pt x="3781" y="65186"/>
                  </a:cubicBezTo>
                </a:path>
              </a:pathLst>
            </a:custGeom>
            <a:solidFill>
              <a:srgbClr val="F7E588"/>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005531" y="3366747"/>
              <a:ext cx="2180938" cy="477709"/>
            </a:xfrm>
            <a:prstGeom prst="rect">
              <a:avLst/>
            </a:prstGeom>
            <a:noFill/>
          </p:spPr>
          <p:txBody>
            <a:bodyPr wrap="square" rtlCol="0">
              <a:spAutoFit/>
            </a:bodyPr>
            <a:lstStyle/>
            <a:p>
              <a:pPr algn="ctr"/>
              <a:r>
                <a:rPr lang="zh-CN" altLang="en-US" sz="2400" b="1" dirty="0">
                  <a:latin typeface="方正静蕾简体" panose="02000000000000000000" pitchFamily="2" charset="-122"/>
                  <a:ea typeface="方正静蕾简体" panose="02000000000000000000" pitchFamily="2" charset="-122"/>
                </a:rPr>
                <a:t>舒展</a:t>
              </a:r>
            </a:p>
          </p:txBody>
        </p:sp>
      </p:grpSp>
      <p:grpSp>
        <p:nvGrpSpPr>
          <p:cNvPr id="13" name="组合 12"/>
          <p:cNvGrpSpPr/>
          <p:nvPr/>
        </p:nvGrpSpPr>
        <p:grpSpPr>
          <a:xfrm>
            <a:off x="10406673" y="2349383"/>
            <a:ext cx="620528" cy="542518"/>
            <a:chOff x="4686124" y="2670432"/>
            <a:chExt cx="620528" cy="542518"/>
          </a:xfrm>
        </p:grpSpPr>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15" name="任意多边形 14"/>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rot="1381233">
            <a:off x="4408251" y="733403"/>
            <a:ext cx="462140" cy="404042"/>
            <a:chOff x="4686124" y="2670432"/>
            <a:chExt cx="620528" cy="542518"/>
          </a:xfrm>
        </p:grpSpPr>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18" name="任意多边形 1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任意多边形 22"/>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449869" y="2129659"/>
            <a:ext cx="6707818" cy="464495"/>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2054683"/>
            <a:ext cx="9817350" cy="2240998"/>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（二）赫尔巴特</a:t>
            </a:r>
          </a:p>
          <a:p>
            <a:pPr>
              <a:lnSpc>
                <a:spcPct val="150000"/>
              </a:lnSpc>
            </a:pPr>
            <a:r>
              <a:rPr lang="zh-CN" altLang="en-US" sz="2400" b="1" dirty="0">
                <a:solidFill>
                  <a:schemeClr val="tx1"/>
                </a:solidFill>
              </a:rPr>
              <a:t>德国哲学家、心理学家赫尔巴特（</a:t>
            </a:r>
            <a:r>
              <a:rPr lang="en" altLang="zh-CN" sz="2400" b="1" dirty="0" err="1">
                <a:solidFill>
                  <a:schemeClr val="tx1"/>
                </a:solidFill>
              </a:rPr>
              <a:t>J.F.Herbart</a:t>
            </a:r>
            <a:r>
              <a:rPr lang="zh-CN" altLang="en" sz="2400" b="1" dirty="0">
                <a:solidFill>
                  <a:schemeClr val="tx1"/>
                </a:solidFill>
              </a:rPr>
              <a:t>）</a:t>
            </a:r>
            <a:r>
              <a:rPr lang="zh-CN" altLang="en-US" sz="2400" b="1" dirty="0">
                <a:solidFill>
                  <a:schemeClr val="tx1"/>
                </a:solidFill>
              </a:rPr>
              <a:t>反对官能心理学，否定人的心灵具有与生俱来的功能，他认为心灵原本空无一物，并在此基础上提出了观念联合论。 </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一、心理学与课程</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6244149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2054683"/>
            <a:ext cx="9817350" cy="279499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（三）桑代克</a:t>
            </a:r>
          </a:p>
          <a:p>
            <a:pPr>
              <a:lnSpc>
                <a:spcPct val="150000"/>
              </a:lnSpc>
            </a:pPr>
            <a:r>
              <a:rPr lang="zh-CN" altLang="en-US" sz="2400" b="1" dirty="0">
                <a:solidFill>
                  <a:schemeClr val="tx1"/>
                </a:solidFill>
              </a:rPr>
              <a:t>桑代克在</a:t>
            </a:r>
            <a:r>
              <a:rPr lang="en-US" altLang="zh-CN" sz="2400" b="1" dirty="0">
                <a:solidFill>
                  <a:schemeClr val="tx1"/>
                </a:solidFill>
              </a:rPr>
              <a:t>20</a:t>
            </a:r>
            <a:r>
              <a:rPr lang="zh-CN" altLang="en-US" sz="2400" b="1" dirty="0">
                <a:solidFill>
                  <a:schemeClr val="tx1"/>
                </a:solidFill>
              </a:rPr>
              <a:t>世纪</a:t>
            </a:r>
            <a:r>
              <a:rPr lang="en-US" altLang="zh-CN" sz="2400" b="1" dirty="0">
                <a:solidFill>
                  <a:schemeClr val="tx1"/>
                </a:solidFill>
              </a:rPr>
              <a:t>20</a:t>
            </a:r>
            <a:r>
              <a:rPr lang="zh-CN" altLang="en-US" sz="2400" b="1" dirty="0">
                <a:solidFill>
                  <a:schemeClr val="tx1"/>
                </a:solidFill>
              </a:rPr>
              <a:t>年代，对大约</a:t>
            </a:r>
            <a:r>
              <a:rPr lang="en-US" altLang="zh-CN" sz="2400" b="1" dirty="0">
                <a:solidFill>
                  <a:schemeClr val="tx1"/>
                </a:solidFill>
              </a:rPr>
              <a:t>9000</a:t>
            </a:r>
            <a:r>
              <a:rPr lang="zh-CN" altLang="en-US" sz="2400" b="1" dirty="0">
                <a:solidFill>
                  <a:schemeClr val="tx1"/>
                </a:solidFill>
              </a:rPr>
              <a:t>名学生进行了学习成绩和智商分数之间的关系研究。几年以后，他又对另外</a:t>
            </a:r>
            <a:r>
              <a:rPr lang="en-US" altLang="zh-CN" sz="2400" b="1" dirty="0">
                <a:solidFill>
                  <a:schemeClr val="tx1"/>
                </a:solidFill>
              </a:rPr>
              <a:t>5000</a:t>
            </a:r>
            <a:r>
              <a:rPr lang="zh-CN" altLang="en-US" sz="2400" b="1" dirty="0">
                <a:solidFill>
                  <a:schemeClr val="tx1"/>
                </a:solidFill>
              </a:rPr>
              <a:t>名学生进行了重复实验。依据形式训练说，学习某些学科应该可以增强学生的理智能力，然而实验结果证明学习传统学科对理智能力的影响作用极低。</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一、心理学与课程</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2981902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1767812"/>
            <a:ext cx="9817350" cy="279499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（四）西方心理学流派</a:t>
            </a:r>
          </a:p>
          <a:p>
            <a:pPr marL="457200" indent="-457200">
              <a:lnSpc>
                <a:spcPct val="150000"/>
              </a:lnSpc>
              <a:buAutoNum type="arabicPeriod"/>
            </a:pPr>
            <a:r>
              <a:rPr lang="zh-CN" altLang="en-US" sz="2400" b="1" dirty="0">
                <a:solidFill>
                  <a:schemeClr val="tx1"/>
                </a:solidFill>
              </a:rPr>
              <a:t>行为主义心理学：华生、斯金纳 </a:t>
            </a:r>
            <a:endParaRPr lang="en-US" altLang="zh-CN" sz="2400" b="1" dirty="0">
              <a:solidFill>
                <a:schemeClr val="tx1"/>
              </a:solidFill>
            </a:endParaRPr>
          </a:p>
          <a:p>
            <a:pPr marL="457200" indent="-457200">
              <a:lnSpc>
                <a:spcPct val="150000"/>
              </a:lnSpc>
              <a:buFontTx/>
              <a:buAutoNum type="arabicPeriod"/>
            </a:pPr>
            <a:r>
              <a:rPr lang="zh-CN" altLang="en-US" sz="2400" b="1" dirty="0">
                <a:solidFill>
                  <a:schemeClr val="tx1"/>
                </a:solidFill>
              </a:rPr>
              <a:t>认知心理学：布鲁纳（</a:t>
            </a:r>
            <a:r>
              <a:rPr lang="en" altLang="zh-CN" sz="2400" b="1" dirty="0">
                <a:solidFill>
                  <a:schemeClr val="tx1"/>
                </a:solidFill>
              </a:rPr>
              <a:t>J. S. Bruner</a:t>
            </a:r>
            <a:r>
              <a:rPr lang="zh-CN" altLang="en" sz="2400" b="1" dirty="0">
                <a:solidFill>
                  <a:schemeClr val="tx1"/>
                </a:solidFill>
              </a:rPr>
              <a:t>）、</a:t>
            </a:r>
            <a:r>
              <a:rPr lang="zh-CN" altLang="en-US" sz="2400" b="1" dirty="0">
                <a:solidFill>
                  <a:schemeClr val="tx1"/>
                </a:solidFill>
              </a:rPr>
              <a:t>奥苏贝尔（</a:t>
            </a:r>
            <a:r>
              <a:rPr lang="en" altLang="zh-CN" sz="2400" b="1" dirty="0">
                <a:solidFill>
                  <a:schemeClr val="tx1"/>
                </a:solidFill>
              </a:rPr>
              <a:t>D. P. </a:t>
            </a:r>
            <a:r>
              <a:rPr lang="en" altLang="zh-CN" sz="2400" b="1" dirty="0" err="1">
                <a:solidFill>
                  <a:schemeClr val="tx1"/>
                </a:solidFill>
              </a:rPr>
              <a:t>Ausubel</a:t>
            </a:r>
            <a:r>
              <a:rPr lang="zh-CN" altLang="en" sz="2400" b="1" dirty="0">
                <a:solidFill>
                  <a:schemeClr val="tx1"/>
                </a:solidFill>
              </a:rPr>
              <a:t>）</a:t>
            </a:r>
            <a:endParaRPr lang="en-US" altLang="zh-CN" sz="2400" b="1" dirty="0">
              <a:solidFill>
                <a:schemeClr val="tx1"/>
              </a:solidFill>
            </a:endParaRPr>
          </a:p>
          <a:p>
            <a:pPr marL="457200" indent="-457200">
              <a:lnSpc>
                <a:spcPct val="150000"/>
              </a:lnSpc>
              <a:buFontTx/>
              <a:buAutoNum type="arabicPeriod"/>
            </a:pPr>
            <a:r>
              <a:rPr lang="zh-CN" altLang="en-US" sz="2400" b="1" dirty="0">
                <a:solidFill>
                  <a:schemeClr val="tx1"/>
                </a:solidFill>
              </a:rPr>
              <a:t>人本主义心理学：马斯洛（</a:t>
            </a:r>
            <a:r>
              <a:rPr lang="en" altLang="zh-CN" sz="2400" b="1" dirty="0">
                <a:solidFill>
                  <a:schemeClr val="tx1"/>
                </a:solidFill>
              </a:rPr>
              <a:t>Abraham H. Maslow</a:t>
            </a:r>
            <a:r>
              <a:rPr lang="zh-CN" altLang="en" sz="2400" b="1" dirty="0">
                <a:solidFill>
                  <a:schemeClr val="tx1"/>
                </a:solidFill>
              </a:rPr>
              <a:t>） </a:t>
            </a:r>
            <a:r>
              <a:rPr lang="zh-CN" altLang="en-US" sz="2400" b="1" dirty="0">
                <a:solidFill>
                  <a:schemeClr val="tx1"/>
                </a:solidFill>
              </a:rPr>
              <a:t>、罗杰斯（</a:t>
            </a:r>
            <a:r>
              <a:rPr lang="en" altLang="zh-CN" sz="2400" b="1" dirty="0">
                <a:solidFill>
                  <a:schemeClr val="tx1"/>
                </a:solidFill>
              </a:rPr>
              <a:t>Carl R. Rogers</a:t>
            </a:r>
            <a:r>
              <a:rPr lang="zh-CN" altLang="en" sz="2400" b="1" dirty="0">
                <a:solidFill>
                  <a:schemeClr val="tx1"/>
                </a:solidFill>
              </a:rPr>
              <a:t>） </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一、心理学与课程</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1986899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668454" y="1158211"/>
            <a:ext cx="11085383" cy="44569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（一）柏拉图</a:t>
            </a:r>
          </a:p>
          <a:p>
            <a:pPr>
              <a:lnSpc>
                <a:spcPct val="150000"/>
              </a:lnSpc>
            </a:pPr>
            <a:r>
              <a:rPr lang="zh-CN" altLang="en-US" sz="2400" b="1" dirty="0">
                <a:solidFill>
                  <a:schemeClr val="tx1"/>
                </a:solidFill>
              </a:rPr>
              <a:t>理想国有三种不同的人组成，他们分别是哲学家、军人、手工业者和农民。除此之外，柏拉图还将人的受教育阶段划分为五个阶段。</a:t>
            </a:r>
            <a:endParaRPr lang="en-US" altLang="zh-CN" sz="2400" b="1" dirty="0">
              <a:solidFill>
                <a:schemeClr val="tx1"/>
              </a:solidFill>
            </a:endParaRPr>
          </a:p>
          <a:p>
            <a:pPr marL="457200" indent="-457200">
              <a:lnSpc>
                <a:spcPct val="150000"/>
              </a:lnSpc>
              <a:buFontTx/>
              <a:buAutoNum type="arabicPeriod"/>
            </a:pPr>
            <a:r>
              <a:rPr lang="zh-CN" altLang="en-US" sz="2400" b="1" dirty="0">
                <a:solidFill>
                  <a:schemeClr val="tx1"/>
                </a:solidFill>
              </a:rPr>
              <a:t>第一阶段为学前教育期</a:t>
            </a:r>
            <a:endParaRPr lang="en-US" altLang="zh-CN" sz="2400" b="1" dirty="0">
              <a:solidFill>
                <a:schemeClr val="tx1"/>
              </a:solidFill>
            </a:endParaRPr>
          </a:p>
          <a:p>
            <a:pPr marL="457200" indent="-457200">
              <a:lnSpc>
                <a:spcPct val="150000"/>
              </a:lnSpc>
              <a:buFontTx/>
              <a:buAutoNum type="arabicPeriod"/>
            </a:pPr>
            <a:r>
              <a:rPr lang="zh-CN" altLang="en-US" sz="2400" b="1" dirty="0">
                <a:solidFill>
                  <a:schemeClr val="tx1"/>
                </a:solidFill>
              </a:rPr>
              <a:t>第二阶段为普通教育期</a:t>
            </a:r>
            <a:endParaRPr lang="en-US" altLang="zh-CN" sz="2400" b="1" dirty="0">
              <a:solidFill>
                <a:schemeClr val="tx1"/>
              </a:solidFill>
            </a:endParaRPr>
          </a:p>
          <a:p>
            <a:pPr marL="457200" indent="-457200">
              <a:lnSpc>
                <a:spcPct val="150000"/>
              </a:lnSpc>
              <a:buFontTx/>
              <a:buAutoNum type="arabicPeriod"/>
            </a:pPr>
            <a:r>
              <a:rPr lang="zh-CN" altLang="en-US" sz="2400" b="1" dirty="0">
                <a:solidFill>
                  <a:schemeClr val="tx1"/>
                </a:solidFill>
              </a:rPr>
              <a:t>第三阶段为军事训练期</a:t>
            </a:r>
            <a:endParaRPr lang="en-US" altLang="zh-CN" sz="2400" b="1" dirty="0">
              <a:solidFill>
                <a:schemeClr val="tx1"/>
              </a:solidFill>
            </a:endParaRPr>
          </a:p>
          <a:p>
            <a:pPr marL="457200" indent="-457200">
              <a:lnSpc>
                <a:spcPct val="150000"/>
              </a:lnSpc>
              <a:buFontTx/>
              <a:buAutoNum type="arabicPeriod"/>
            </a:pPr>
            <a:r>
              <a:rPr lang="zh-CN" altLang="en-US" sz="2400" b="1" dirty="0">
                <a:solidFill>
                  <a:schemeClr val="tx1"/>
                </a:solidFill>
              </a:rPr>
              <a:t>第四阶段为深入研究期</a:t>
            </a:r>
            <a:endParaRPr lang="en-US" altLang="zh-CN" sz="2400" b="1" dirty="0">
              <a:solidFill>
                <a:schemeClr val="tx1"/>
              </a:solidFill>
            </a:endParaRPr>
          </a:p>
          <a:p>
            <a:pPr marL="457200" indent="-457200">
              <a:lnSpc>
                <a:spcPct val="150000"/>
              </a:lnSpc>
              <a:buFontTx/>
              <a:buAutoNum type="arabicPeriod"/>
            </a:pPr>
            <a:r>
              <a:rPr lang="zh-CN" altLang="en-US" sz="2400" b="1" dirty="0">
                <a:solidFill>
                  <a:schemeClr val="tx1"/>
                </a:solidFill>
              </a:rPr>
              <a:t>第五阶段为哲学教育期</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二、社会学与课程</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2458246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668454" y="1158211"/>
            <a:ext cx="11085383" cy="44569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（二）洛克</a:t>
            </a:r>
            <a:endParaRPr lang="en-US" altLang="zh-CN" sz="2400" b="1" dirty="0">
              <a:solidFill>
                <a:schemeClr val="tx1"/>
              </a:solidFill>
            </a:endParaRPr>
          </a:p>
          <a:p>
            <a:pPr>
              <a:lnSpc>
                <a:spcPct val="150000"/>
              </a:lnSpc>
            </a:pPr>
            <a:r>
              <a:rPr lang="zh-CN" altLang="en-US" sz="2400" b="1" dirty="0">
                <a:solidFill>
                  <a:schemeClr val="tx1"/>
                </a:solidFill>
              </a:rPr>
              <a:t>洛克在</a:t>
            </a:r>
            <a:r>
              <a:rPr lang="en-US" altLang="zh-CN" sz="2400" b="1" dirty="0">
                <a:solidFill>
                  <a:schemeClr val="tx1"/>
                </a:solidFill>
              </a:rPr>
              <a:t>《</a:t>
            </a:r>
            <a:r>
              <a:rPr lang="zh-CN" altLang="en-US" sz="2400" b="1" dirty="0">
                <a:solidFill>
                  <a:schemeClr val="tx1"/>
                </a:solidFill>
              </a:rPr>
              <a:t>教育漫话</a:t>
            </a:r>
            <a:r>
              <a:rPr lang="en-US" altLang="zh-CN" sz="2400" b="1" dirty="0">
                <a:solidFill>
                  <a:schemeClr val="tx1"/>
                </a:solidFill>
              </a:rPr>
              <a:t>》</a:t>
            </a:r>
            <a:r>
              <a:rPr lang="zh-CN" altLang="en-US" sz="2400" b="1" dirty="0">
                <a:solidFill>
                  <a:schemeClr val="tx1"/>
                </a:solidFill>
              </a:rPr>
              <a:t>一书中详细阐述了资本主义社会的绅士教育。他的绅士教育思想是以其政治思想为依据的，由于绅士是契约的履行者，所以需要各个领域的知识。这些知识包括体育、德育、智育等多方面。“洛克故意取消了希腊语、修辞学、逻辑学、雄辩术等科目，删减了大部分拉丁语训练。他认为，人文教育的许多内容只是一味地咬文嚼字繁琐分析，没有实际的用处。因此它所涉及的课程更多的突出了实用性与多样性的原则，代表了新兴资产阶级的利益。摒弃学究式的思辨，适应资本主义政治与经济的发展对新型人才的需求。</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二、社会学与课程</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6659372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668454" y="1158211"/>
            <a:ext cx="11085383" cy="44569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（三）卢梭</a:t>
            </a:r>
          </a:p>
          <a:p>
            <a:pPr>
              <a:lnSpc>
                <a:spcPct val="150000"/>
              </a:lnSpc>
            </a:pPr>
            <a:r>
              <a:rPr lang="zh-CN" altLang="en-US" sz="2400" b="1" dirty="0">
                <a:solidFill>
                  <a:schemeClr val="tx1"/>
                </a:solidFill>
              </a:rPr>
              <a:t>卢梭的自然主义教育观主张遵循自然的要求，顺应人的天性，反对成人对儿童进行的违反自然的教育。他将教育分为了以下四个阶段。</a:t>
            </a:r>
            <a:endParaRPr lang="en-US" altLang="zh-CN" sz="2400" b="1" dirty="0">
              <a:solidFill>
                <a:schemeClr val="tx1"/>
              </a:solidFill>
            </a:endParaRPr>
          </a:p>
          <a:p>
            <a:pPr>
              <a:lnSpc>
                <a:spcPct val="150000"/>
              </a:lnSpc>
            </a:pPr>
            <a:r>
              <a:rPr lang="zh-CN" altLang="en-US" sz="2400" b="1" dirty="0">
                <a:solidFill>
                  <a:schemeClr val="tx1"/>
                </a:solidFill>
              </a:rPr>
              <a:t>（</a:t>
            </a:r>
            <a:r>
              <a:rPr lang="en-US" altLang="zh-CN" sz="2400" b="1" dirty="0">
                <a:solidFill>
                  <a:schemeClr val="tx1"/>
                </a:solidFill>
              </a:rPr>
              <a:t>1</a:t>
            </a:r>
            <a:r>
              <a:rPr lang="zh-CN" altLang="en-US" sz="2400" b="1" dirty="0">
                <a:solidFill>
                  <a:schemeClr val="tx1"/>
                </a:solidFill>
              </a:rPr>
              <a:t>）从出生到两岁为婴儿期。需要对其进行精心的养护，保证其健康发育。 </a:t>
            </a:r>
            <a:endParaRPr lang="en-US" altLang="zh-CN" sz="2400" b="1" dirty="0">
              <a:solidFill>
                <a:schemeClr val="tx1"/>
              </a:solidFill>
            </a:endParaRPr>
          </a:p>
          <a:p>
            <a:pPr>
              <a:lnSpc>
                <a:spcPct val="150000"/>
              </a:lnSpc>
            </a:pPr>
            <a:r>
              <a:rPr lang="zh-CN" altLang="en-US" sz="2400" b="1" dirty="0">
                <a:solidFill>
                  <a:schemeClr val="tx1"/>
                </a:solidFill>
              </a:rPr>
              <a:t>（</a:t>
            </a:r>
            <a:r>
              <a:rPr lang="en-US" altLang="zh-CN" sz="2400" b="1" dirty="0">
                <a:solidFill>
                  <a:schemeClr val="tx1"/>
                </a:solidFill>
              </a:rPr>
              <a:t>2</a:t>
            </a:r>
            <a:r>
              <a:rPr lang="zh-CN" altLang="en-US" sz="2400" b="1" dirty="0">
                <a:solidFill>
                  <a:schemeClr val="tx1"/>
                </a:solidFill>
              </a:rPr>
              <a:t>）</a:t>
            </a:r>
            <a:r>
              <a:rPr lang="en-US" altLang="zh-CN" sz="2400" b="1" dirty="0">
                <a:solidFill>
                  <a:schemeClr val="tx1"/>
                </a:solidFill>
              </a:rPr>
              <a:t>2</a:t>
            </a:r>
            <a:r>
              <a:rPr lang="zh-CN" altLang="en-US" sz="2400" b="1" dirty="0">
                <a:solidFill>
                  <a:schemeClr val="tx1"/>
                </a:solidFill>
              </a:rPr>
              <a:t>至</a:t>
            </a:r>
            <a:r>
              <a:rPr lang="en-US" altLang="zh-CN" sz="2400" b="1" dirty="0">
                <a:solidFill>
                  <a:schemeClr val="tx1"/>
                </a:solidFill>
              </a:rPr>
              <a:t>12</a:t>
            </a:r>
            <a:r>
              <a:rPr lang="zh-CN" altLang="en-US" sz="2400" b="1" dirty="0">
                <a:solidFill>
                  <a:schemeClr val="tx1"/>
                </a:solidFill>
              </a:rPr>
              <a:t>岁为儿童期。教学的目的主要在于促进儿童的感官发展。 </a:t>
            </a:r>
            <a:endParaRPr lang="en-US" altLang="zh-CN" sz="2400" b="1" dirty="0">
              <a:solidFill>
                <a:schemeClr val="tx1"/>
              </a:solidFill>
            </a:endParaRPr>
          </a:p>
          <a:p>
            <a:pPr>
              <a:lnSpc>
                <a:spcPct val="150000"/>
              </a:lnSpc>
            </a:pPr>
            <a:r>
              <a:rPr lang="zh-CN" altLang="en-US" sz="2400" b="1" dirty="0">
                <a:solidFill>
                  <a:schemeClr val="tx1"/>
                </a:solidFill>
              </a:rPr>
              <a:t>（</a:t>
            </a:r>
            <a:r>
              <a:rPr lang="en-US" altLang="zh-CN" sz="2400" b="1" dirty="0">
                <a:solidFill>
                  <a:schemeClr val="tx1"/>
                </a:solidFill>
              </a:rPr>
              <a:t>3</a:t>
            </a:r>
            <a:r>
              <a:rPr lang="zh-CN" altLang="en-US" sz="2400" b="1" dirty="0">
                <a:solidFill>
                  <a:schemeClr val="tx1"/>
                </a:solidFill>
              </a:rPr>
              <a:t>）</a:t>
            </a:r>
            <a:r>
              <a:rPr lang="en-US" altLang="zh-CN" sz="2400" b="1" dirty="0">
                <a:solidFill>
                  <a:schemeClr val="tx1"/>
                </a:solidFill>
              </a:rPr>
              <a:t>12</a:t>
            </a:r>
            <a:r>
              <a:rPr lang="zh-CN" altLang="en-US" sz="2400" b="1" dirty="0">
                <a:solidFill>
                  <a:schemeClr val="tx1"/>
                </a:solidFill>
              </a:rPr>
              <a:t>至</a:t>
            </a:r>
            <a:r>
              <a:rPr lang="en-US" altLang="zh-CN" sz="2400" b="1" dirty="0">
                <a:solidFill>
                  <a:schemeClr val="tx1"/>
                </a:solidFill>
              </a:rPr>
              <a:t>15</a:t>
            </a:r>
            <a:r>
              <a:rPr lang="zh-CN" altLang="en-US" sz="2400" b="1" dirty="0">
                <a:solidFill>
                  <a:schemeClr val="tx1"/>
                </a:solidFill>
              </a:rPr>
              <a:t>岁为青年期，也被称为理性开发时期。应该对其进行多方面的知识教育，包括自然科学、人文科学、了解世界和人类等多个领域。 </a:t>
            </a:r>
            <a:endParaRPr lang="en-US" altLang="zh-CN" sz="2400" b="1" dirty="0">
              <a:solidFill>
                <a:schemeClr val="tx1"/>
              </a:solidFill>
            </a:endParaRPr>
          </a:p>
          <a:p>
            <a:pPr>
              <a:lnSpc>
                <a:spcPct val="150000"/>
              </a:lnSpc>
            </a:pPr>
            <a:r>
              <a:rPr lang="zh-CN" altLang="en-US" sz="2400" b="1" dirty="0">
                <a:solidFill>
                  <a:schemeClr val="tx1"/>
                </a:solidFill>
              </a:rPr>
              <a:t>（</a:t>
            </a:r>
            <a:r>
              <a:rPr lang="en-US" altLang="zh-CN" sz="2400" b="1" dirty="0">
                <a:solidFill>
                  <a:schemeClr val="tx1"/>
                </a:solidFill>
              </a:rPr>
              <a:t>4</a:t>
            </a:r>
            <a:r>
              <a:rPr lang="zh-CN" altLang="en-US" sz="2400" b="1" dirty="0">
                <a:solidFill>
                  <a:schemeClr val="tx1"/>
                </a:solidFill>
              </a:rPr>
              <a:t>）最后一个阶段为</a:t>
            </a:r>
            <a:r>
              <a:rPr lang="en-US" altLang="zh-CN" sz="2400" b="1" dirty="0">
                <a:solidFill>
                  <a:schemeClr val="tx1"/>
                </a:solidFill>
              </a:rPr>
              <a:t>15</a:t>
            </a:r>
            <a:r>
              <a:rPr lang="zh-CN" altLang="en-US" sz="2400" b="1" dirty="0">
                <a:solidFill>
                  <a:schemeClr val="tx1"/>
                </a:solidFill>
              </a:rPr>
              <a:t>至</a:t>
            </a:r>
            <a:r>
              <a:rPr lang="en-US" altLang="zh-CN" sz="2400" b="1" dirty="0">
                <a:solidFill>
                  <a:schemeClr val="tx1"/>
                </a:solidFill>
              </a:rPr>
              <a:t>20</a:t>
            </a:r>
            <a:r>
              <a:rPr lang="zh-CN" altLang="en-US" sz="2400" b="1" dirty="0">
                <a:solidFill>
                  <a:schemeClr val="tx1"/>
                </a:solidFill>
              </a:rPr>
              <a:t>岁，青春期。主要进行的是道德教育和宗教教育。 </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二、社会学与课程</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7140680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679602" y="813111"/>
            <a:ext cx="11085383" cy="5564985"/>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（四）斯宾塞</a:t>
            </a:r>
          </a:p>
          <a:p>
            <a:pPr>
              <a:lnSpc>
                <a:spcPct val="150000"/>
              </a:lnSpc>
            </a:pPr>
            <a:r>
              <a:rPr lang="zh-CN" altLang="en-US" sz="2400" b="1" dirty="0">
                <a:solidFill>
                  <a:schemeClr val="tx1"/>
                </a:solidFill>
              </a:rPr>
              <a:t>斯宾塞反对当时英国学校中脱离生产活动的课程内容，认为学校的课程不应该忽视对科学知识的传授，并提出了“教育预备说”的观点，他认为学校的课程应该包含以下五部分：</a:t>
            </a:r>
          </a:p>
          <a:p>
            <a:pPr>
              <a:lnSpc>
                <a:spcPct val="150000"/>
              </a:lnSpc>
            </a:pPr>
            <a:r>
              <a:rPr lang="zh-CN" altLang="en-US" sz="2400" b="1" dirty="0">
                <a:solidFill>
                  <a:schemeClr val="tx1"/>
                </a:solidFill>
              </a:rPr>
              <a:t>（</a:t>
            </a:r>
            <a:r>
              <a:rPr lang="en-US" altLang="zh-CN" sz="2400" b="1" dirty="0">
                <a:solidFill>
                  <a:schemeClr val="tx1"/>
                </a:solidFill>
              </a:rPr>
              <a:t>1</a:t>
            </a:r>
            <a:r>
              <a:rPr lang="zh-CN" altLang="en-US" sz="2400" b="1" dirty="0">
                <a:solidFill>
                  <a:schemeClr val="tx1"/>
                </a:solidFill>
              </a:rPr>
              <a:t>）准备直接保全自己的教育</a:t>
            </a:r>
            <a:r>
              <a:rPr lang="en-US" altLang="zh-CN" sz="2400" b="1" dirty="0">
                <a:solidFill>
                  <a:schemeClr val="tx1"/>
                </a:solidFill>
              </a:rPr>
              <a:t>——</a:t>
            </a:r>
            <a:r>
              <a:rPr lang="zh-CN" altLang="en-US" sz="2400" b="1" dirty="0">
                <a:solidFill>
                  <a:schemeClr val="tx1"/>
                </a:solidFill>
              </a:rPr>
              <a:t>解剖学、生理学、卫生学。</a:t>
            </a:r>
          </a:p>
          <a:p>
            <a:pPr>
              <a:lnSpc>
                <a:spcPct val="150000"/>
              </a:lnSpc>
            </a:pPr>
            <a:r>
              <a:rPr lang="zh-CN" altLang="en-US" sz="2400" b="1" dirty="0">
                <a:solidFill>
                  <a:schemeClr val="tx1"/>
                </a:solidFill>
              </a:rPr>
              <a:t>（</a:t>
            </a:r>
            <a:r>
              <a:rPr lang="en-US" altLang="zh-CN" sz="2400" b="1" dirty="0">
                <a:solidFill>
                  <a:schemeClr val="tx1"/>
                </a:solidFill>
              </a:rPr>
              <a:t>2</a:t>
            </a:r>
            <a:r>
              <a:rPr lang="zh-CN" altLang="en-US" sz="2400" b="1" dirty="0">
                <a:solidFill>
                  <a:schemeClr val="tx1"/>
                </a:solidFill>
              </a:rPr>
              <a:t>）准备间接保全自己的教育</a:t>
            </a:r>
            <a:r>
              <a:rPr lang="en-US" altLang="zh-CN" sz="2400" b="1" dirty="0">
                <a:solidFill>
                  <a:schemeClr val="tx1"/>
                </a:solidFill>
              </a:rPr>
              <a:t>——</a:t>
            </a:r>
            <a:r>
              <a:rPr lang="zh-CN" altLang="en-US" sz="2400" b="1" dirty="0">
                <a:solidFill>
                  <a:schemeClr val="tx1"/>
                </a:solidFill>
              </a:rPr>
              <a:t>伦理学、算术、几何学、力学、物理学、化学、天文学、地质学、生物学、社会学、外语。</a:t>
            </a:r>
          </a:p>
          <a:p>
            <a:pPr>
              <a:lnSpc>
                <a:spcPct val="150000"/>
              </a:lnSpc>
            </a:pPr>
            <a:r>
              <a:rPr lang="zh-CN" altLang="en-US" sz="2400" b="1" dirty="0">
                <a:solidFill>
                  <a:schemeClr val="tx1"/>
                </a:solidFill>
              </a:rPr>
              <a:t>（</a:t>
            </a:r>
            <a:r>
              <a:rPr lang="en-US" altLang="zh-CN" sz="2400" b="1" dirty="0">
                <a:solidFill>
                  <a:schemeClr val="tx1"/>
                </a:solidFill>
              </a:rPr>
              <a:t>3</a:t>
            </a:r>
            <a:r>
              <a:rPr lang="zh-CN" altLang="en-US" sz="2400" b="1" dirty="0">
                <a:solidFill>
                  <a:schemeClr val="tx1"/>
                </a:solidFill>
              </a:rPr>
              <a:t>）准备做父母的教育</a:t>
            </a:r>
            <a:r>
              <a:rPr lang="en-US" altLang="zh-CN" sz="2400" b="1" dirty="0">
                <a:solidFill>
                  <a:schemeClr val="tx1"/>
                </a:solidFill>
              </a:rPr>
              <a:t>——</a:t>
            </a:r>
            <a:r>
              <a:rPr lang="zh-CN" altLang="en-US" sz="2400" b="1" dirty="0">
                <a:solidFill>
                  <a:schemeClr val="tx1"/>
                </a:solidFill>
              </a:rPr>
              <a:t>生理学、心理学、教育学。</a:t>
            </a:r>
          </a:p>
          <a:p>
            <a:pPr>
              <a:lnSpc>
                <a:spcPct val="150000"/>
              </a:lnSpc>
            </a:pPr>
            <a:r>
              <a:rPr lang="zh-CN" altLang="en-US" sz="2400" b="1" dirty="0">
                <a:solidFill>
                  <a:schemeClr val="tx1"/>
                </a:solidFill>
              </a:rPr>
              <a:t>（</a:t>
            </a:r>
            <a:r>
              <a:rPr lang="en-US" altLang="zh-CN" sz="2400" b="1" dirty="0">
                <a:solidFill>
                  <a:schemeClr val="tx1"/>
                </a:solidFill>
              </a:rPr>
              <a:t>4</a:t>
            </a:r>
            <a:r>
              <a:rPr lang="zh-CN" altLang="en-US" sz="2400" b="1" dirty="0">
                <a:solidFill>
                  <a:schemeClr val="tx1"/>
                </a:solidFill>
              </a:rPr>
              <a:t>）准备做公民的教育</a:t>
            </a:r>
            <a:r>
              <a:rPr lang="en-US" altLang="zh-CN" sz="2400" b="1" dirty="0">
                <a:solidFill>
                  <a:schemeClr val="tx1"/>
                </a:solidFill>
              </a:rPr>
              <a:t>——</a:t>
            </a:r>
            <a:r>
              <a:rPr lang="zh-CN" altLang="en-US" sz="2400" b="1" dirty="0">
                <a:solidFill>
                  <a:schemeClr val="tx1"/>
                </a:solidFill>
              </a:rPr>
              <a:t>历史。</a:t>
            </a:r>
          </a:p>
          <a:p>
            <a:pPr>
              <a:lnSpc>
                <a:spcPct val="150000"/>
              </a:lnSpc>
            </a:pPr>
            <a:r>
              <a:rPr lang="zh-CN" altLang="en-US" sz="2400" b="1" dirty="0">
                <a:solidFill>
                  <a:schemeClr val="tx1"/>
                </a:solidFill>
              </a:rPr>
              <a:t>（</a:t>
            </a:r>
            <a:r>
              <a:rPr lang="en-US" altLang="zh-CN" sz="2400" b="1" dirty="0">
                <a:solidFill>
                  <a:schemeClr val="tx1"/>
                </a:solidFill>
              </a:rPr>
              <a:t>5</a:t>
            </a:r>
            <a:r>
              <a:rPr lang="zh-CN" altLang="en-US" sz="2400" b="1" dirty="0">
                <a:solidFill>
                  <a:schemeClr val="tx1"/>
                </a:solidFill>
              </a:rPr>
              <a:t>）准备生活中各项文化活动的教育</a:t>
            </a:r>
            <a:r>
              <a:rPr lang="en-US" altLang="zh-CN" sz="2400" b="1" dirty="0">
                <a:solidFill>
                  <a:schemeClr val="tx1"/>
                </a:solidFill>
              </a:rPr>
              <a:t>——</a:t>
            </a:r>
            <a:r>
              <a:rPr lang="zh-CN" altLang="en-US" sz="2400" b="1" dirty="0">
                <a:solidFill>
                  <a:schemeClr val="tx1"/>
                </a:solidFill>
              </a:rPr>
              <a:t>绘画、雕刻、音乐、诗歌。</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二、社会学与课程</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0238772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60583" y="2031502"/>
            <a:ext cx="11085383" cy="279499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（五）教育社会学流派</a:t>
            </a:r>
          </a:p>
          <a:p>
            <a:pPr marL="457200" indent="-457200">
              <a:lnSpc>
                <a:spcPct val="150000"/>
              </a:lnSpc>
              <a:buAutoNum type="arabicPeriod"/>
            </a:pPr>
            <a:r>
              <a:rPr lang="zh-CN" altLang="en-US" sz="2400" b="1" dirty="0">
                <a:solidFill>
                  <a:schemeClr val="tx1"/>
                </a:solidFill>
              </a:rPr>
              <a:t>功能理论</a:t>
            </a:r>
            <a:endParaRPr lang="en-US" altLang="zh-CN" sz="2400" b="1" dirty="0">
              <a:solidFill>
                <a:schemeClr val="tx1"/>
              </a:solidFill>
            </a:endParaRPr>
          </a:p>
          <a:p>
            <a:pPr marL="457200" indent="-457200">
              <a:lnSpc>
                <a:spcPct val="150000"/>
              </a:lnSpc>
              <a:buAutoNum type="arabicPeriod"/>
            </a:pPr>
            <a:r>
              <a:rPr lang="zh-CN" altLang="en-US" sz="2400" b="1" dirty="0">
                <a:solidFill>
                  <a:schemeClr val="tx1"/>
                </a:solidFill>
              </a:rPr>
              <a:t>冲突理论</a:t>
            </a:r>
            <a:endParaRPr lang="en-US" altLang="zh-CN" sz="2400" b="1" dirty="0">
              <a:solidFill>
                <a:schemeClr val="tx1"/>
              </a:solidFill>
            </a:endParaRPr>
          </a:p>
          <a:p>
            <a:pPr marL="457200" indent="-457200">
              <a:lnSpc>
                <a:spcPct val="150000"/>
              </a:lnSpc>
              <a:buFontTx/>
              <a:buAutoNum type="arabicPeriod"/>
            </a:pPr>
            <a:r>
              <a:rPr lang="zh-CN" altLang="en-US" sz="2400" b="1" dirty="0">
                <a:solidFill>
                  <a:schemeClr val="tx1"/>
                </a:solidFill>
              </a:rPr>
              <a:t>互动理论</a:t>
            </a:r>
          </a:p>
          <a:p>
            <a:pPr marL="457200" indent="-457200">
              <a:lnSpc>
                <a:spcPct val="150000"/>
              </a:lnSpc>
              <a:buAutoNum type="arabicPeriod"/>
            </a:pP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二、社会学与课程</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0382798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553308" y="1315135"/>
            <a:ext cx="11085383" cy="3902992"/>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（一）柏拉图</a:t>
            </a:r>
          </a:p>
          <a:p>
            <a:pPr>
              <a:lnSpc>
                <a:spcPct val="150000"/>
              </a:lnSpc>
            </a:pPr>
            <a:r>
              <a:rPr lang="zh-CN" altLang="en-US" sz="2400" b="1" dirty="0">
                <a:solidFill>
                  <a:schemeClr val="tx1"/>
                </a:solidFill>
              </a:rPr>
              <a:t>在西方哲学史上，柏拉图被称之为客观唯心主义创始人。他将世界分为现象世界和理念世界，现象世界又称为可见世界，是暂时的、虚幻的、变化无常的，仅仅为感觉所认识，是“意见”的对象。理念世界又称为可知世界，是永恒不变的、绝对真实的、不生不灭的，只能为思维所认识，是“知识”的对象。人的认识过程，实质是通过思维无限的向“理念世界”靠拢，是回忆起作为心灵本源的“理念世界”的过程。正是基于这样的哲学理念，他十分重视辩证法、数学等课程。</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三、哲学与课程</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0971179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553308" y="1315135"/>
            <a:ext cx="11085383" cy="3902992"/>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（二）亚里士多德</a:t>
            </a:r>
          </a:p>
          <a:p>
            <a:pPr>
              <a:lnSpc>
                <a:spcPct val="150000"/>
              </a:lnSpc>
            </a:pPr>
            <a:r>
              <a:rPr lang="zh-CN" altLang="en-US" sz="2400" b="1" dirty="0">
                <a:solidFill>
                  <a:schemeClr val="tx1"/>
                </a:solidFill>
              </a:rPr>
              <a:t>亚里士多德不赞成柏拉图的理念论，他认为任何事物都是形式（物体的普遍属性）与质料（物体的特殊属性）的统一体。理念论的错误在于将二者割裂，将理念看作是离开个别事物独立存在的实体。他在否定理念论的基础上提出了经验论，经验论认为人们通过感官所接触到的世界是真实存在的，是认识的对象和源泉。但感觉只能认识个别的或特殊的事物，只有理性才能认识一般的概念的知识。基于这样的哲学理念，他将知识分为了逻辑学、理论科学、实践科学、制作科学四类。</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三、哲学与课程</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5938328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390" y="1834673"/>
            <a:ext cx="3770750" cy="3254374"/>
          </a:xfrm>
          <a:prstGeom prst="rect">
            <a:avLst/>
          </a:prstGeom>
        </p:spPr>
      </p:pic>
      <p:sp>
        <p:nvSpPr>
          <p:cNvPr id="9" name="文本框 8"/>
          <p:cNvSpPr txBox="1"/>
          <p:nvPr/>
        </p:nvSpPr>
        <p:spPr>
          <a:xfrm>
            <a:off x="4249517" y="2315525"/>
            <a:ext cx="6490201" cy="923330"/>
          </a:xfrm>
          <a:prstGeom prst="rect">
            <a:avLst/>
          </a:prstGeom>
          <a:noFill/>
        </p:spPr>
        <p:txBody>
          <a:bodyPr wrap="square" rtlCol="0">
            <a:spAutoFit/>
          </a:bodyPr>
          <a:lstStyle/>
          <a:p>
            <a:r>
              <a:rPr lang="zh-CN" altLang="en-US" sz="5400" dirty="0">
                <a:solidFill>
                  <a:srgbClr val="000000"/>
                </a:solidFill>
                <a:latin typeface="微软雅黑" panose="020B0503020204020204" pitchFamily="34" charset="-122"/>
                <a:ea typeface="微软雅黑" panose="020B0503020204020204" pitchFamily="34" charset="-122"/>
              </a:rPr>
              <a:t>第二章  课程的基础</a:t>
            </a:r>
          </a:p>
        </p:txBody>
      </p:sp>
      <p:sp>
        <p:nvSpPr>
          <p:cNvPr id="10" name="Freeform 21"/>
          <p:cNvSpPr/>
          <p:nvPr/>
        </p:nvSpPr>
        <p:spPr bwMode="auto">
          <a:xfrm>
            <a:off x="4184071" y="3299106"/>
            <a:ext cx="5672566" cy="12144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noFill/>
          <a:ln>
            <a:solidFill>
              <a:schemeClr val="tx1"/>
            </a:solid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4914506" y="3545304"/>
            <a:ext cx="5040315" cy="458908"/>
          </a:xfrm>
          <a:prstGeom prst="rect">
            <a:avLst/>
          </a:prstGeom>
          <a:noFill/>
        </p:spPr>
        <p:txBody>
          <a:bodyPr wrap="square" rtlCol="0">
            <a:spAutoFit/>
          </a:bodyPr>
          <a:lstStyle/>
          <a:p>
            <a:pPr algn="just">
              <a:lnSpc>
                <a:spcPct val="150000"/>
              </a:lnSpc>
            </a:pPr>
            <a:r>
              <a:rPr lang="zh-CN" altLang="en-US" dirty="0">
                <a:latin typeface="方正静蕾简体" panose="02000000000000000000" pitchFamily="2" charset="-122"/>
                <a:ea typeface="方正静蕾简体" panose="02000000000000000000" pitchFamily="2" charset="-122"/>
              </a:rPr>
              <a:t>第一节  课程的客观基础</a:t>
            </a:r>
          </a:p>
        </p:txBody>
      </p:sp>
      <p:sp>
        <p:nvSpPr>
          <p:cNvPr id="63" name="文本框 62"/>
          <p:cNvSpPr txBox="1"/>
          <p:nvPr/>
        </p:nvSpPr>
        <p:spPr>
          <a:xfrm>
            <a:off x="4914506" y="4109239"/>
            <a:ext cx="3770750" cy="460382"/>
          </a:xfrm>
          <a:prstGeom prst="rect">
            <a:avLst/>
          </a:prstGeom>
          <a:noFill/>
        </p:spPr>
        <p:txBody>
          <a:bodyPr wrap="square" rtlCol="0">
            <a:spAutoFit/>
          </a:bodyPr>
          <a:lstStyle/>
          <a:p>
            <a:pPr algn="just">
              <a:lnSpc>
                <a:spcPct val="150000"/>
              </a:lnSpc>
            </a:pPr>
            <a:r>
              <a:rPr lang="zh-CN" altLang="zh-CN" dirty="0">
                <a:ea typeface="方正静蕾简体" panose="02000000000000000000" pitchFamily="2" charset="-122"/>
              </a:rPr>
              <a:t>第二节</a:t>
            </a:r>
            <a:r>
              <a:rPr lang="en-US" altLang="zh-CN" dirty="0">
                <a:ea typeface="方正静蕾简体" panose="02000000000000000000" pitchFamily="2" charset="-122"/>
              </a:rPr>
              <a:t>  </a:t>
            </a:r>
            <a:r>
              <a:rPr lang="zh-CN" altLang="zh-CN" dirty="0">
                <a:ea typeface="方正静蕾简体" panose="02000000000000000000" pitchFamily="2" charset="-122"/>
              </a:rPr>
              <a:t>课程</a:t>
            </a:r>
            <a:r>
              <a:rPr lang="zh-CN" altLang="en-US" dirty="0">
                <a:ea typeface="方正静蕾简体" panose="02000000000000000000" pitchFamily="2" charset="-122"/>
              </a:rPr>
              <a:t>的理论基础</a:t>
            </a:r>
            <a:endParaRPr lang="en-US" altLang="zh-CN" dirty="0">
              <a:ea typeface="方正静蕾简体" panose="02000000000000000000" pitchFamily="2" charset="-122"/>
            </a:endParaRPr>
          </a:p>
        </p:txBody>
      </p:sp>
      <p:grpSp>
        <p:nvGrpSpPr>
          <p:cNvPr id="71" name="组合 70"/>
          <p:cNvGrpSpPr/>
          <p:nvPr/>
        </p:nvGrpSpPr>
        <p:grpSpPr>
          <a:xfrm>
            <a:off x="4430238" y="3596377"/>
            <a:ext cx="401146" cy="350716"/>
            <a:chOff x="4686124" y="2670432"/>
            <a:chExt cx="620528" cy="542518"/>
          </a:xfrm>
        </p:grpSpPr>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3" name="任意多边形 72"/>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4493542" y="4156514"/>
            <a:ext cx="401146" cy="350716"/>
            <a:chOff x="4686124" y="2670432"/>
            <a:chExt cx="620528" cy="542518"/>
          </a:xfrm>
        </p:grpSpPr>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6" name="任意多边形 75"/>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34"/>
          <p:cNvSpPr>
            <a:spLocks noEditPoints="1"/>
          </p:cNvSpPr>
          <p:nvPr/>
        </p:nvSpPr>
        <p:spPr bwMode="auto">
          <a:xfrm rot="20785645">
            <a:off x="1355261" y="402757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0" name="任意多边形 89"/>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64238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668455" y="1888876"/>
            <a:ext cx="11085383" cy="2240998"/>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（三）奥古斯丁</a:t>
            </a:r>
          </a:p>
          <a:p>
            <a:pPr>
              <a:lnSpc>
                <a:spcPct val="150000"/>
              </a:lnSpc>
            </a:pPr>
            <a:r>
              <a:rPr lang="zh-CN" altLang="en-US" sz="2400" b="1" dirty="0">
                <a:solidFill>
                  <a:schemeClr val="tx1"/>
                </a:solidFill>
              </a:rPr>
              <a:t>西方中世纪早期的基督教哲学家奥古斯丁（</a:t>
            </a:r>
            <a:r>
              <a:rPr lang="en" altLang="zh-CN" sz="2400" b="1" dirty="0" err="1">
                <a:solidFill>
                  <a:schemeClr val="tx1"/>
                </a:solidFill>
              </a:rPr>
              <a:t>St.Augustine</a:t>
            </a:r>
            <a:r>
              <a:rPr lang="zh-CN" altLang="en" sz="2400" b="1" dirty="0">
                <a:solidFill>
                  <a:schemeClr val="tx1"/>
                </a:solidFill>
              </a:rPr>
              <a:t>），</a:t>
            </a:r>
            <a:r>
              <a:rPr lang="zh-CN" altLang="en-US" sz="2400" b="1" dirty="0">
                <a:solidFill>
                  <a:schemeClr val="tx1"/>
                </a:solidFill>
              </a:rPr>
              <a:t>将柏拉图的理念论与基督教教义相结合，将柏拉图所区分的理念与现实分别用来指天国与地国，为经院哲学的形成打下了理论基础。 </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三、哲学与课程</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6407021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668455" y="1888876"/>
            <a:ext cx="11085383" cy="2240998"/>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（四）托马斯</a:t>
            </a:r>
            <a:r>
              <a:rPr lang="en-US" altLang="zh-CN" sz="2400" b="1" dirty="0">
                <a:solidFill>
                  <a:schemeClr val="tx1"/>
                </a:solidFill>
              </a:rPr>
              <a:t>·</a:t>
            </a:r>
            <a:r>
              <a:rPr lang="zh-CN" altLang="en-US" sz="2400" b="1" dirty="0">
                <a:solidFill>
                  <a:schemeClr val="tx1"/>
                </a:solidFill>
              </a:rPr>
              <a:t>阿奎那</a:t>
            </a:r>
            <a:endParaRPr lang="en-US" altLang="zh-CN" sz="2400" b="1" dirty="0">
              <a:solidFill>
                <a:schemeClr val="tx1"/>
              </a:solidFill>
            </a:endParaRPr>
          </a:p>
          <a:p>
            <a:pPr>
              <a:lnSpc>
                <a:spcPct val="150000"/>
              </a:lnSpc>
            </a:pPr>
            <a:r>
              <a:rPr lang="zh-CN" altLang="en-US" sz="2400" b="1" dirty="0">
                <a:solidFill>
                  <a:schemeClr val="tx1"/>
                </a:solidFill>
              </a:rPr>
              <a:t>在奥古斯丁之后，西方经验主义哲学家开始利用古代哲学对基督教教义做论证。其中托马斯</a:t>
            </a:r>
            <a:r>
              <a:rPr lang="en-US" altLang="zh-CN" sz="2400" b="1" dirty="0">
                <a:solidFill>
                  <a:schemeClr val="tx1"/>
                </a:solidFill>
              </a:rPr>
              <a:t>·</a:t>
            </a:r>
            <a:r>
              <a:rPr lang="zh-CN" altLang="en-US" sz="2400" b="1" dirty="0">
                <a:solidFill>
                  <a:schemeClr val="tx1"/>
                </a:solidFill>
              </a:rPr>
              <a:t>阿奎那（</a:t>
            </a:r>
            <a:r>
              <a:rPr lang="en" altLang="zh-CN" sz="2400" b="1" dirty="0">
                <a:solidFill>
                  <a:schemeClr val="tx1"/>
                </a:solidFill>
              </a:rPr>
              <a:t>Thomas Aquinas</a:t>
            </a:r>
            <a:r>
              <a:rPr lang="zh-CN" altLang="en" sz="2400" b="1" dirty="0">
                <a:solidFill>
                  <a:schemeClr val="tx1"/>
                </a:solidFill>
              </a:rPr>
              <a:t>）</a:t>
            </a:r>
            <a:r>
              <a:rPr lang="zh-CN" altLang="en-US" sz="2400" b="1" dirty="0">
                <a:solidFill>
                  <a:schemeClr val="tx1"/>
                </a:solidFill>
              </a:rPr>
              <a:t>引用了亚里士多德的哲学体系，使正统经院哲学的发展达到了顶峰。</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三、哲学与课程</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2288288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668455" y="1888876"/>
            <a:ext cx="11085383" cy="2240998"/>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（五）培根</a:t>
            </a:r>
          </a:p>
          <a:p>
            <a:pPr>
              <a:lnSpc>
                <a:spcPct val="150000"/>
              </a:lnSpc>
            </a:pPr>
            <a:r>
              <a:rPr lang="zh-CN" altLang="en-US" sz="2400" b="1" dirty="0">
                <a:solidFill>
                  <a:schemeClr val="tx1"/>
                </a:solidFill>
              </a:rPr>
              <a:t>英国哲学家弗兰西斯</a:t>
            </a:r>
            <a:r>
              <a:rPr lang="en-US" altLang="zh-CN" sz="2400" b="1" dirty="0">
                <a:solidFill>
                  <a:schemeClr val="tx1"/>
                </a:solidFill>
              </a:rPr>
              <a:t>·</a:t>
            </a:r>
            <a:r>
              <a:rPr lang="zh-CN" altLang="en-US" sz="2400" b="1" dirty="0">
                <a:solidFill>
                  <a:schemeClr val="tx1"/>
                </a:solidFill>
              </a:rPr>
              <a:t>培根（</a:t>
            </a:r>
            <a:r>
              <a:rPr lang="en" altLang="zh-CN" sz="2400" b="1" dirty="0" err="1">
                <a:solidFill>
                  <a:schemeClr val="tx1"/>
                </a:solidFill>
              </a:rPr>
              <a:t>F.Bacon</a:t>
            </a:r>
            <a:r>
              <a:rPr lang="zh-CN" altLang="en" sz="2400" b="1" dirty="0">
                <a:solidFill>
                  <a:schemeClr val="tx1"/>
                </a:solidFill>
              </a:rPr>
              <a:t>）</a:t>
            </a:r>
            <a:r>
              <a:rPr lang="zh-CN" altLang="en-US" sz="2400" b="1" dirty="0">
                <a:solidFill>
                  <a:schemeClr val="tx1"/>
                </a:solidFill>
              </a:rPr>
              <a:t>反对用古典哲学包装的经院哲学，明确地提出了“知识就是力量”，并总结了当时人类的科学发明和技术创造，提出了一个百科全书式的科学分类，他的知识观为近代学校课程科学化奠定了思想基础。</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三、哲学与课程</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301336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668455" y="1888876"/>
            <a:ext cx="11085383" cy="3348994"/>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（六）哲学流派</a:t>
            </a:r>
          </a:p>
          <a:p>
            <a:pPr>
              <a:lnSpc>
                <a:spcPct val="150000"/>
              </a:lnSpc>
            </a:pPr>
            <a:r>
              <a:rPr lang="zh-CN" altLang="en-US" sz="2400" b="1" dirty="0">
                <a:solidFill>
                  <a:schemeClr val="tx1"/>
                </a:solidFill>
              </a:rPr>
              <a:t>一般认为对课程影响较大的哲学知识观主要有源于柏拉图古典哲学的理性主义知识观；源于亚里士多德哲学思想的经验主义知识观；</a:t>
            </a:r>
            <a:r>
              <a:rPr lang="en-US" altLang="zh-CN" sz="2400" b="1" dirty="0">
                <a:solidFill>
                  <a:schemeClr val="tx1"/>
                </a:solidFill>
              </a:rPr>
              <a:t>19</a:t>
            </a:r>
            <a:r>
              <a:rPr lang="zh-CN" altLang="en-US" sz="2400" b="1" dirty="0">
                <a:solidFill>
                  <a:schemeClr val="tx1"/>
                </a:solidFill>
              </a:rPr>
              <a:t>世纪末在美国形成以杜威为代表的实用主义知识观；源于</a:t>
            </a:r>
            <a:r>
              <a:rPr lang="en-US" altLang="zh-CN" sz="2400" b="1" dirty="0">
                <a:solidFill>
                  <a:schemeClr val="tx1"/>
                </a:solidFill>
              </a:rPr>
              <a:t>20</a:t>
            </a:r>
            <a:r>
              <a:rPr lang="zh-CN" altLang="en-US" sz="2400" b="1" dirty="0">
                <a:solidFill>
                  <a:schemeClr val="tx1"/>
                </a:solidFill>
              </a:rPr>
              <a:t>世纪前的欧洲哲学，在二战以后得到普遍发展的存在主义知识观；以美国思想家多尔（</a:t>
            </a:r>
            <a:r>
              <a:rPr lang="en" altLang="zh-CN" sz="2400" b="1" dirty="0">
                <a:solidFill>
                  <a:schemeClr val="tx1"/>
                </a:solidFill>
              </a:rPr>
              <a:t>W. E. Doll</a:t>
            </a:r>
            <a:r>
              <a:rPr lang="zh-CN" altLang="en" sz="2400" b="1" dirty="0">
                <a:solidFill>
                  <a:schemeClr val="tx1"/>
                </a:solidFill>
              </a:rPr>
              <a:t>）</a:t>
            </a:r>
            <a:r>
              <a:rPr lang="zh-CN" altLang="en-US" sz="2400" b="1" dirty="0">
                <a:solidFill>
                  <a:schemeClr val="tx1"/>
                </a:solidFill>
              </a:rPr>
              <a:t>为代表的后现代主义知识观；以及马克思主义的科学知识观，也就是辩证唯物主义知识观。</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三、哲学与课程</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549793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id="{FC4FE2F4-DA01-4B43-8C06-54890D081C11}"/>
              </a:ext>
            </a:extLst>
          </p:cNvPr>
          <p:cNvGrpSpPr/>
          <p:nvPr/>
        </p:nvGrpSpPr>
        <p:grpSpPr>
          <a:xfrm>
            <a:off x="2259765" y="1022589"/>
            <a:ext cx="454836" cy="397656"/>
            <a:chOff x="4686124" y="2670432"/>
            <a:chExt cx="620528" cy="542518"/>
          </a:xfrm>
        </p:grpSpPr>
        <p:pic>
          <p:nvPicPr>
            <p:cNvPr id="26" name="图片 25">
              <a:extLst>
                <a:ext uri="{FF2B5EF4-FFF2-40B4-BE49-F238E27FC236}">
                  <a16:creationId xmlns:a16="http://schemas.microsoft.com/office/drawing/2014/main" id="{2F31F7B3-00DD-3A4C-B3C3-CDE158B89DC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7" name="任意多边形 57">
              <a:extLst>
                <a:ext uri="{FF2B5EF4-FFF2-40B4-BE49-F238E27FC236}">
                  <a16:creationId xmlns:a16="http://schemas.microsoft.com/office/drawing/2014/main" id="{504F1DDD-A1C2-514D-9981-39FAB6A2528C}"/>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064E25A8-33DC-FB4B-8898-759403543A71}"/>
              </a:ext>
            </a:extLst>
          </p:cNvPr>
          <p:cNvGrpSpPr/>
          <p:nvPr/>
        </p:nvGrpSpPr>
        <p:grpSpPr>
          <a:xfrm>
            <a:off x="9218613" y="990196"/>
            <a:ext cx="454836" cy="397656"/>
            <a:chOff x="4686124" y="2670432"/>
            <a:chExt cx="620528" cy="542518"/>
          </a:xfrm>
        </p:grpSpPr>
        <p:pic>
          <p:nvPicPr>
            <p:cNvPr id="29" name="图片 28">
              <a:extLst>
                <a:ext uri="{FF2B5EF4-FFF2-40B4-BE49-F238E27FC236}">
                  <a16:creationId xmlns:a16="http://schemas.microsoft.com/office/drawing/2014/main" id="{0E3CEE59-4351-F948-ACEF-1934B2B329A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30" name="任意多边形 57">
              <a:extLst>
                <a:ext uri="{FF2B5EF4-FFF2-40B4-BE49-F238E27FC236}">
                  <a16:creationId xmlns:a16="http://schemas.microsoft.com/office/drawing/2014/main" id="{6BE51C05-0606-1F4B-BF18-EAC6850F1E9F}"/>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任意多边形 46">
            <a:extLst>
              <a:ext uri="{FF2B5EF4-FFF2-40B4-BE49-F238E27FC236}">
                <a16:creationId xmlns:a16="http://schemas.microsoft.com/office/drawing/2014/main" id="{FD99D93D-500E-A743-92C1-5F05057FD03B}"/>
              </a:ext>
            </a:extLst>
          </p:cNvPr>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53">
            <a:extLst>
              <a:ext uri="{FF2B5EF4-FFF2-40B4-BE49-F238E27FC236}">
                <a16:creationId xmlns:a16="http://schemas.microsoft.com/office/drawing/2014/main" id="{29E0A61D-D81C-584E-90AA-80CD45F7907D}"/>
              </a:ext>
            </a:extLst>
          </p:cNvPr>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54">
            <a:extLst>
              <a:ext uri="{FF2B5EF4-FFF2-40B4-BE49-F238E27FC236}">
                <a16:creationId xmlns:a16="http://schemas.microsoft.com/office/drawing/2014/main" id="{6BB21E9C-F19E-394F-B010-A8A4A5180B49}"/>
              </a:ext>
            </a:extLst>
          </p:cNvPr>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52">
            <a:extLst>
              <a:ext uri="{FF2B5EF4-FFF2-40B4-BE49-F238E27FC236}">
                <a16:creationId xmlns:a16="http://schemas.microsoft.com/office/drawing/2014/main" id="{889BE82D-0733-7542-BE5E-D57E174D3869}"/>
              </a:ext>
            </a:extLst>
          </p:cNvPr>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6D70219C-9E3E-AD46-90E6-F760938F0337}"/>
              </a:ext>
            </a:extLst>
          </p:cNvPr>
          <p:cNvSpPr/>
          <p:nvPr/>
        </p:nvSpPr>
        <p:spPr>
          <a:xfrm>
            <a:off x="4478568" y="760423"/>
            <a:ext cx="3095440" cy="461665"/>
          </a:xfrm>
          <a:prstGeom prst="rect">
            <a:avLst/>
          </a:prstGeom>
        </p:spPr>
        <p:txBody>
          <a:bodyPr wrap="square">
            <a:spAutoFit/>
          </a:bodyPr>
          <a:lstStyle/>
          <a:p>
            <a:pPr algn="ctr"/>
            <a:r>
              <a:rPr lang="zh-CN" altLang="en-US" sz="2400" b="1" dirty="0">
                <a:latin typeface="华文细黑" panose="02010600040101010101" pitchFamily="2" charset="-122"/>
                <a:ea typeface="华文细黑" panose="02010600040101010101" pitchFamily="2" charset="-122"/>
              </a:rPr>
              <a:t>结构导图 </a:t>
            </a:r>
            <a:endParaRPr lang="zh-CN" altLang="en-US" sz="800" dirty="0">
              <a:latin typeface="华文细黑" panose="02010600040101010101" pitchFamily="2" charset="-122"/>
              <a:ea typeface="华文细黑" panose="02010600040101010101" pitchFamily="2" charset="-122"/>
            </a:endParaRPr>
          </a:p>
        </p:txBody>
      </p:sp>
      <p:graphicFrame>
        <p:nvGraphicFramePr>
          <p:cNvPr id="15" name="图表 2">
            <a:extLst>
              <a:ext uri="{FF2B5EF4-FFF2-40B4-BE49-F238E27FC236}">
                <a16:creationId xmlns:a16="http://schemas.microsoft.com/office/drawing/2014/main" id="{4DB7D804-BC60-B644-ACC5-D8C7C8C74A92}"/>
              </a:ext>
            </a:extLst>
          </p:cNvPr>
          <p:cNvGraphicFramePr/>
          <p:nvPr>
            <p:extLst>
              <p:ext uri="{D42A27DB-BD31-4B8C-83A1-F6EECF244321}">
                <p14:modId xmlns:p14="http://schemas.microsoft.com/office/powerpoint/2010/main" val="2298593396"/>
              </p:ext>
            </p:extLst>
          </p:nvPr>
        </p:nvGraphicFramePr>
        <p:xfrm>
          <a:off x="0" y="1483360"/>
          <a:ext cx="10595542" cy="46449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570507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390" y="1834673"/>
            <a:ext cx="3770750" cy="3254374"/>
          </a:xfrm>
          <a:prstGeom prst="rect">
            <a:avLst/>
          </a:prstGeom>
        </p:spPr>
      </p:pic>
      <p:sp>
        <p:nvSpPr>
          <p:cNvPr id="9" name="文本框 8"/>
          <p:cNvSpPr txBox="1"/>
          <p:nvPr/>
        </p:nvSpPr>
        <p:spPr>
          <a:xfrm>
            <a:off x="4249517" y="2315525"/>
            <a:ext cx="6490201" cy="923330"/>
          </a:xfrm>
          <a:prstGeom prst="rect">
            <a:avLst/>
          </a:prstGeom>
          <a:noFill/>
        </p:spPr>
        <p:txBody>
          <a:bodyPr wrap="square" rtlCol="0">
            <a:spAutoFit/>
          </a:bodyPr>
          <a:lstStyle/>
          <a:p>
            <a:r>
              <a:rPr lang="zh-CN" altLang="en-US" sz="5400" dirty="0">
                <a:solidFill>
                  <a:srgbClr val="000000"/>
                </a:solidFill>
                <a:latin typeface="微软雅黑" panose="020B0503020204020204" pitchFamily="34" charset="-122"/>
                <a:ea typeface="微软雅黑" panose="020B0503020204020204" pitchFamily="34" charset="-122"/>
              </a:rPr>
              <a:t>第二章  课程的基础</a:t>
            </a:r>
          </a:p>
        </p:txBody>
      </p:sp>
      <p:sp>
        <p:nvSpPr>
          <p:cNvPr id="10" name="Freeform 21"/>
          <p:cNvSpPr/>
          <p:nvPr/>
        </p:nvSpPr>
        <p:spPr bwMode="auto">
          <a:xfrm>
            <a:off x="4184071" y="3299106"/>
            <a:ext cx="5672566" cy="12144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noFill/>
          <a:ln>
            <a:solidFill>
              <a:schemeClr val="tx1"/>
            </a:solid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4914506" y="3545304"/>
            <a:ext cx="5040315" cy="458908"/>
          </a:xfrm>
          <a:prstGeom prst="rect">
            <a:avLst/>
          </a:prstGeom>
          <a:noFill/>
        </p:spPr>
        <p:txBody>
          <a:bodyPr wrap="square" rtlCol="0">
            <a:spAutoFit/>
          </a:bodyPr>
          <a:lstStyle/>
          <a:p>
            <a:pPr algn="just">
              <a:lnSpc>
                <a:spcPct val="150000"/>
              </a:lnSpc>
            </a:pPr>
            <a:r>
              <a:rPr lang="zh-CN" altLang="en-US" dirty="0">
                <a:solidFill>
                  <a:schemeClr val="accent6">
                    <a:lumMod val="75000"/>
                  </a:schemeClr>
                </a:solidFill>
                <a:latin typeface="方正静蕾简体" panose="02000000000000000000" pitchFamily="2" charset="-122"/>
                <a:ea typeface="方正静蕾简体" panose="02000000000000000000" pitchFamily="2" charset="-122"/>
              </a:rPr>
              <a:t>第一节  课程的客观基础</a:t>
            </a:r>
          </a:p>
        </p:txBody>
      </p:sp>
      <p:sp>
        <p:nvSpPr>
          <p:cNvPr id="63" name="文本框 62"/>
          <p:cNvSpPr txBox="1"/>
          <p:nvPr/>
        </p:nvSpPr>
        <p:spPr>
          <a:xfrm>
            <a:off x="4914506" y="4109239"/>
            <a:ext cx="3770750" cy="460382"/>
          </a:xfrm>
          <a:prstGeom prst="rect">
            <a:avLst/>
          </a:prstGeom>
          <a:noFill/>
        </p:spPr>
        <p:txBody>
          <a:bodyPr wrap="square" rtlCol="0">
            <a:spAutoFit/>
          </a:bodyPr>
          <a:lstStyle/>
          <a:p>
            <a:pPr algn="just">
              <a:lnSpc>
                <a:spcPct val="150000"/>
              </a:lnSpc>
            </a:pPr>
            <a:r>
              <a:rPr lang="zh-CN" altLang="zh-CN" dirty="0">
                <a:ea typeface="方正静蕾简体" panose="02000000000000000000" pitchFamily="2" charset="-122"/>
              </a:rPr>
              <a:t>第二节</a:t>
            </a:r>
            <a:r>
              <a:rPr lang="en-US" altLang="zh-CN" dirty="0">
                <a:ea typeface="方正静蕾简体" panose="02000000000000000000" pitchFamily="2" charset="-122"/>
              </a:rPr>
              <a:t>  </a:t>
            </a:r>
            <a:r>
              <a:rPr lang="zh-CN" altLang="zh-CN" dirty="0">
                <a:ea typeface="方正静蕾简体" panose="02000000000000000000" pitchFamily="2" charset="-122"/>
              </a:rPr>
              <a:t>课程</a:t>
            </a:r>
            <a:r>
              <a:rPr lang="zh-CN" altLang="en-US" dirty="0">
                <a:ea typeface="方正静蕾简体" panose="02000000000000000000" pitchFamily="2" charset="-122"/>
              </a:rPr>
              <a:t>的理论基础</a:t>
            </a:r>
            <a:endParaRPr lang="en-US" altLang="zh-CN" dirty="0">
              <a:ea typeface="方正静蕾简体" panose="02000000000000000000" pitchFamily="2" charset="-122"/>
            </a:endParaRPr>
          </a:p>
        </p:txBody>
      </p:sp>
      <p:grpSp>
        <p:nvGrpSpPr>
          <p:cNvPr id="71" name="组合 70"/>
          <p:cNvGrpSpPr/>
          <p:nvPr/>
        </p:nvGrpSpPr>
        <p:grpSpPr>
          <a:xfrm>
            <a:off x="4430238" y="3596377"/>
            <a:ext cx="401146" cy="350716"/>
            <a:chOff x="4686124" y="2670432"/>
            <a:chExt cx="620528" cy="542518"/>
          </a:xfrm>
        </p:grpSpPr>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3" name="任意多边形 72"/>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4493542" y="4156514"/>
            <a:ext cx="401146" cy="350716"/>
            <a:chOff x="4686124" y="2670432"/>
            <a:chExt cx="620528" cy="542518"/>
          </a:xfrm>
        </p:grpSpPr>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6" name="任意多边形 75"/>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34"/>
          <p:cNvSpPr>
            <a:spLocks noEditPoints="1"/>
          </p:cNvSpPr>
          <p:nvPr/>
        </p:nvSpPr>
        <p:spPr bwMode="auto">
          <a:xfrm rot="20785645">
            <a:off x="1355261" y="402757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0" name="任意多边形 89"/>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81650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60583" y="1756266"/>
            <a:ext cx="9817350" cy="3345468"/>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教育作为社会的一个子系统，会对社会产生或积极或消极的影响。同时它也受到社会其他子系统的影响与制约。它们包括一定的社会生产力、政治经济制度、文化、人口、科技等方面。这些社会的子系统相互影响，相互制约，形成了错综复杂的合力，通过这样的合力对教育产生或直接或间接的影响。课程作为教育的有机组成部分，作为主要的学校教育内容，他必然也会受到这些社会子系统的制约。</a:t>
            </a:r>
            <a:endParaRPr lang="zh-CN" altLang="en-US" sz="2400" b="1" dirty="0">
              <a:solidFill>
                <a:schemeClr val="tx1"/>
              </a:solidFill>
              <a:latin typeface="+mn-ea"/>
              <a:ea typeface="+mn-ea"/>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（一）社会与课程</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1031577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453608" y="2150713"/>
            <a:ext cx="9817350" cy="2237472"/>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学生是学校课程最直接的受众。在学校教学的过程中，学生作为学习的主体，他们的身心发展水平直接影响着课程讲授的效果。正是基于此，我们在进行课程研究以及教育研究的时候，往往会伴随着对心理学的研究。 </a:t>
            </a:r>
            <a:endParaRPr lang="zh-CN" altLang="en-US" sz="2400" b="1" dirty="0">
              <a:solidFill>
                <a:schemeClr val="tx1"/>
              </a:solidFill>
              <a:latin typeface="+mn-ea"/>
              <a:ea typeface="+mn-ea"/>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（二）学生与课程</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7426393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453608" y="2041120"/>
            <a:ext cx="9817350" cy="2775760"/>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课程设计的主要内容是知识，因此科学文化知识水平也会对课程内容产生极为重要的影响，我们选择课程内容的时候必须要受到人类科学文化知识水平本身的影响。“课程设计首先是关于知识的设计，科学合理的设计不仅体现社会发展的需求，学生身心的特征，也要要体现出不同领域知识自身的体系和特征。”</a:t>
            </a:r>
            <a:endParaRPr lang="zh-CN" altLang="en-US" sz="2400" b="1" dirty="0">
              <a:solidFill>
                <a:schemeClr val="tx1"/>
              </a:solidFill>
              <a:latin typeface="+mn-ea"/>
              <a:ea typeface="+mn-ea"/>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（三）知识与课程</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1939061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390" y="1834673"/>
            <a:ext cx="3770750" cy="3254374"/>
          </a:xfrm>
          <a:prstGeom prst="rect">
            <a:avLst/>
          </a:prstGeom>
        </p:spPr>
      </p:pic>
      <p:sp>
        <p:nvSpPr>
          <p:cNvPr id="9" name="文本框 8"/>
          <p:cNvSpPr txBox="1"/>
          <p:nvPr/>
        </p:nvSpPr>
        <p:spPr>
          <a:xfrm>
            <a:off x="4249517" y="2315525"/>
            <a:ext cx="6490201" cy="923330"/>
          </a:xfrm>
          <a:prstGeom prst="rect">
            <a:avLst/>
          </a:prstGeom>
          <a:noFill/>
        </p:spPr>
        <p:txBody>
          <a:bodyPr wrap="square" rtlCol="0">
            <a:spAutoFit/>
          </a:bodyPr>
          <a:lstStyle/>
          <a:p>
            <a:r>
              <a:rPr lang="zh-CN" altLang="en-US" sz="5400" dirty="0">
                <a:solidFill>
                  <a:srgbClr val="000000"/>
                </a:solidFill>
                <a:latin typeface="微软雅黑" panose="020B0503020204020204" pitchFamily="34" charset="-122"/>
                <a:ea typeface="微软雅黑" panose="020B0503020204020204" pitchFamily="34" charset="-122"/>
              </a:rPr>
              <a:t>第二章  课程的基础</a:t>
            </a:r>
          </a:p>
        </p:txBody>
      </p:sp>
      <p:sp>
        <p:nvSpPr>
          <p:cNvPr id="10" name="Freeform 21"/>
          <p:cNvSpPr/>
          <p:nvPr/>
        </p:nvSpPr>
        <p:spPr bwMode="auto">
          <a:xfrm>
            <a:off x="4184071" y="3299106"/>
            <a:ext cx="5672566" cy="12144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noFill/>
          <a:ln>
            <a:solidFill>
              <a:schemeClr val="tx1"/>
            </a:solid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4914506" y="3545304"/>
            <a:ext cx="5040315" cy="458908"/>
          </a:xfrm>
          <a:prstGeom prst="rect">
            <a:avLst/>
          </a:prstGeom>
          <a:noFill/>
        </p:spPr>
        <p:txBody>
          <a:bodyPr wrap="square" rtlCol="0">
            <a:spAutoFit/>
          </a:bodyPr>
          <a:lstStyle/>
          <a:p>
            <a:pPr algn="just">
              <a:lnSpc>
                <a:spcPct val="150000"/>
              </a:lnSpc>
            </a:pPr>
            <a:r>
              <a:rPr lang="zh-CN" altLang="en-US" dirty="0">
                <a:latin typeface="方正静蕾简体" panose="02000000000000000000" pitchFamily="2" charset="-122"/>
                <a:ea typeface="方正静蕾简体" panose="02000000000000000000" pitchFamily="2" charset="-122"/>
              </a:rPr>
              <a:t>第一节  课程的客观基础</a:t>
            </a:r>
          </a:p>
        </p:txBody>
      </p:sp>
      <p:sp>
        <p:nvSpPr>
          <p:cNvPr id="63" name="文本框 62"/>
          <p:cNvSpPr txBox="1"/>
          <p:nvPr/>
        </p:nvSpPr>
        <p:spPr>
          <a:xfrm>
            <a:off x="4914506" y="4109239"/>
            <a:ext cx="3770750" cy="460382"/>
          </a:xfrm>
          <a:prstGeom prst="rect">
            <a:avLst/>
          </a:prstGeom>
          <a:noFill/>
        </p:spPr>
        <p:txBody>
          <a:bodyPr wrap="square" rtlCol="0">
            <a:spAutoFit/>
          </a:bodyPr>
          <a:lstStyle/>
          <a:p>
            <a:pPr algn="just">
              <a:lnSpc>
                <a:spcPct val="150000"/>
              </a:lnSpc>
            </a:pPr>
            <a:r>
              <a:rPr lang="zh-CN" altLang="zh-CN" dirty="0">
                <a:solidFill>
                  <a:schemeClr val="accent6">
                    <a:lumMod val="75000"/>
                  </a:schemeClr>
                </a:solidFill>
                <a:ea typeface="方正静蕾简体" panose="02000000000000000000" pitchFamily="2" charset="-122"/>
              </a:rPr>
              <a:t>第二节</a:t>
            </a:r>
            <a:r>
              <a:rPr lang="en-US" altLang="zh-CN" dirty="0">
                <a:solidFill>
                  <a:schemeClr val="accent6">
                    <a:lumMod val="75000"/>
                  </a:schemeClr>
                </a:solidFill>
                <a:ea typeface="方正静蕾简体" panose="02000000000000000000" pitchFamily="2" charset="-122"/>
              </a:rPr>
              <a:t>  </a:t>
            </a:r>
            <a:r>
              <a:rPr lang="zh-CN" altLang="zh-CN" dirty="0">
                <a:solidFill>
                  <a:schemeClr val="accent6">
                    <a:lumMod val="75000"/>
                  </a:schemeClr>
                </a:solidFill>
                <a:ea typeface="方正静蕾简体" panose="02000000000000000000" pitchFamily="2" charset="-122"/>
              </a:rPr>
              <a:t>课程</a:t>
            </a:r>
            <a:r>
              <a:rPr lang="zh-CN" altLang="en-US" dirty="0">
                <a:solidFill>
                  <a:schemeClr val="accent6">
                    <a:lumMod val="75000"/>
                  </a:schemeClr>
                </a:solidFill>
                <a:ea typeface="方正静蕾简体" panose="02000000000000000000" pitchFamily="2" charset="-122"/>
              </a:rPr>
              <a:t>的理论基础</a:t>
            </a:r>
            <a:endParaRPr lang="en-US" altLang="zh-CN" dirty="0">
              <a:solidFill>
                <a:schemeClr val="accent6">
                  <a:lumMod val="75000"/>
                </a:schemeClr>
              </a:solidFill>
              <a:ea typeface="方正静蕾简体" panose="02000000000000000000" pitchFamily="2" charset="-122"/>
            </a:endParaRPr>
          </a:p>
        </p:txBody>
      </p:sp>
      <p:grpSp>
        <p:nvGrpSpPr>
          <p:cNvPr id="71" name="组合 70"/>
          <p:cNvGrpSpPr/>
          <p:nvPr/>
        </p:nvGrpSpPr>
        <p:grpSpPr>
          <a:xfrm>
            <a:off x="4430238" y="3596377"/>
            <a:ext cx="401146" cy="350716"/>
            <a:chOff x="4686124" y="2670432"/>
            <a:chExt cx="620528" cy="542518"/>
          </a:xfrm>
        </p:grpSpPr>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3" name="任意多边形 72"/>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4493542" y="4156514"/>
            <a:ext cx="401146" cy="350716"/>
            <a:chOff x="4686124" y="2670432"/>
            <a:chExt cx="620528" cy="542518"/>
          </a:xfrm>
        </p:grpSpPr>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6" name="任意多边形 75"/>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34"/>
          <p:cNvSpPr>
            <a:spLocks noEditPoints="1"/>
          </p:cNvSpPr>
          <p:nvPr/>
        </p:nvSpPr>
        <p:spPr bwMode="auto">
          <a:xfrm rot="20785645">
            <a:off x="1355261" y="402757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0" name="任意多边形 89"/>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38586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1480942"/>
            <a:ext cx="9817350" cy="3902992"/>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（一）亚里士多德</a:t>
            </a:r>
          </a:p>
          <a:p>
            <a:pPr>
              <a:lnSpc>
                <a:spcPct val="150000"/>
              </a:lnSpc>
            </a:pPr>
            <a:r>
              <a:rPr lang="zh-CN" altLang="en-US" sz="2400" b="1" dirty="0">
                <a:solidFill>
                  <a:schemeClr val="tx1"/>
                </a:solidFill>
              </a:rPr>
              <a:t>提到心理学与课程的关系，首先要提的第一个人就是著名的哲学家、心理学家亚里士多德（</a:t>
            </a:r>
            <a:r>
              <a:rPr lang="en" altLang="zh-CN" sz="2400" b="1" dirty="0">
                <a:solidFill>
                  <a:schemeClr val="tx1"/>
                </a:solidFill>
              </a:rPr>
              <a:t>Aristotle</a:t>
            </a:r>
            <a:r>
              <a:rPr lang="zh-CN" altLang="en" sz="2400" b="1" dirty="0">
                <a:solidFill>
                  <a:schemeClr val="tx1"/>
                </a:solidFill>
              </a:rPr>
              <a:t>），</a:t>
            </a:r>
            <a:r>
              <a:rPr lang="zh-CN" altLang="en-US" sz="2400" b="1" dirty="0">
                <a:solidFill>
                  <a:schemeClr val="tx1"/>
                </a:solidFill>
              </a:rPr>
              <a:t>他是最早在教育探讨领域加入心理学思想的人。</a:t>
            </a:r>
          </a:p>
          <a:p>
            <a:pPr>
              <a:lnSpc>
                <a:spcPct val="150000"/>
              </a:lnSpc>
            </a:pPr>
            <a:r>
              <a:rPr lang="en-US" altLang="zh-CN" sz="2400" b="1" dirty="0">
                <a:solidFill>
                  <a:schemeClr val="tx1"/>
                </a:solidFill>
              </a:rPr>
              <a:t>1. </a:t>
            </a:r>
            <a:r>
              <a:rPr lang="zh-CN" altLang="en-US" sz="2400" b="1" dirty="0">
                <a:solidFill>
                  <a:schemeClr val="tx1"/>
                </a:solidFill>
              </a:rPr>
              <a:t>教育阶段论</a:t>
            </a:r>
          </a:p>
          <a:p>
            <a:pPr>
              <a:lnSpc>
                <a:spcPct val="150000"/>
              </a:lnSpc>
            </a:pPr>
            <a:r>
              <a:rPr lang="en-US" altLang="zh-CN" sz="2400" b="1" dirty="0">
                <a:solidFill>
                  <a:schemeClr val="tx1"/>
                </a:solidFill>
              </a:rPr>
              <a:t>2. </a:t>
            </a:r>
            <a:r>
              <a:rPr lang="zh-CN" altLang="en-US" sz="2400" b="1" dirty="0">
                <a:solidFill>
                  <a:schemeClr val="tx1"/>
                </a:solidFill>
              </a:rPr>
              <a:t>官能心理学</a:t>
            </a:r>
          </a:p>
          <a:p>
            <a:pPr>
              <a:lnSpc>
                <a:spcPct val="150000"/>
              </a:lnSpc>
            </a:pP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一、心理学与课程</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5624283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881</TotalTime>
  <Words>1831</Words>
  <Application>Microsoft Macintosh PowerPoint</Application>
  <PresentationFormat>宽屏</PresentationFormat>
  <Paragraphs>96</Paragraphs>
  <Slides>23</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23</vt:i4>
      </vt:variant>
    </vt:vector>
  </HeadingPairs>
  <TitlesOfParts>
    <vt:vector size="33" baseType="lpstr">
      <vt:lpstr>方正静蕾简体</vt:lpstr>
      <vt:lpstr>华文细黑</vt:lpstr>
      <vt:lpstr>宋体</vt:lpstr>
      <vt:lpstr>微软雅黑</vt:lpstr>
      <vt:lpstr>新蒂黑板报</vt:lpstr>
      <vt:lpstr>Arial</vt:lpstr>
      <vt:lpstr>Baskerville Old Face</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A6222</dc:creator>
  <cp:lastModifiedBy>K20924</cp:lastModifiedBy>
  <cp:revision>171</cp:revision>
  <dcterms:created xsi:type="dcterms:W3CDTF">2020-09-20T06:39:55Z</dcterms:created>
  <dcterms:modified xsi:type="dcterms:W3CDTF">2020-11-14T07:34:59Z</dcterms:modified>
</cp:coreProperties>
</file>