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handoutMasterIdLst>
    <p:handoutMasterId r:id="rId16"/>
  </p:handoutMasterIdLst>
  <p:sldIdLst>
    <p:sldId id="256" r:id="rId2"/>
    <p:sldId id="1468" r:id="rId3"/>
    <p:sldId id="370" r:id="rId4"/>
    <p:sldId id="1598" r:id="rId5"/>
    <p:sldId id="1474" r:id="rId6"/>
    <p:sldId id="1599" r:id="rId7"/>
    <p:sldId id="1600" r:id="rId8"/>
    <p:sldId id="1601" r:id="rId9"/>
    <p:sldId id="1592" r:id="rId10"/>
    <p:sldId id="1602" r:id="rId11"/>
    <p:sldId id="1579" r:id="rId12"/>
    <p:sldId id="1594" r:id="rId13"/>
    <p:sldId id="1603"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E5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83"/>
    <p:restoredTop sz="93926"/>
  </p:normalViewPr>
  <p:slideViewPr>
    <p:cSldViewPr snapToGrid="0" showGuides="1">
      <p:cViewPr varScale="1">
        <p:scale>
          <a:sx n="72" d="100"/>
          <a:sy n="72" d="100"/>
        </p:scale>
        <p:origin x="704" y="200"/>
      </p:cViewPr>
      <p:guideLst>
        <p:guide orient="horz" pos="2160"/>
        <p:guide pos="38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18A2E1D-FD6C-AA4A-91E4-76B551377B36}" type="doc">
      <dgm:prSet loTypeId="urn:microsoft.com/office/officeart/2005/8/layout/hierarchy2#7" loCatId="" qsTypeId="urn:microsoft.com/office/officeart/2005/8/quickstyle/simple4#7" qsCatId="simple" csTypeId="urn:microsoft.com/office/officeart/2005/8/colors/accent1_2#7" csCatId="accent1" phldr="1"/>
      <dgm:spPr/>
      <dgm:t>
        <a:bodyPr/>
        <a:lstStyle/>
        <a:p>
          <a:endParaRPr lang="zh-CN" altLang="en-US"/>
        </a:p>
      </dgm:t>
    </dgm:pt>
    <dgm:pt modelId="{8E32F2FC-799C-FF42-BA02-AEC773A8D32E}">
      <dgm:prSet phldrT="[文本]"/>
      <dgm:spPr/>
      <dgm:t>
        <a:bodyPr/>
        <a:lstStyle/>
        <a:p>
          <a:r>
            <a:rPr lang="zh-CN" altLang="en-US"/>
            <a:t>课程问题</a:t>
          </a:r>
        </a:p>
      </dgm:t>
    </dgm:pt>
    <dgm:pt modelId="{C948361D-DE27-6846-8B92-3795D1331B1F}" type="parTrans" cxnId="{B110F7DD-6AC2-DB46-97EE-C7B27599822C}">
      <dgm:prSet/>
      <dgm:spPr/>
      <dgm:t>
        <a:bodyPr/>
        <a:lstStyle/>
        <a:p>
          <a:endParaRPr lang="zh-CN" altLang="en-US"/>
        </a:p>
      </dgm:t>
    </dgm:pt>
    <dgm:pt modelId="{51205161-8773-FF40-8BBE-58BAF70E44B5}" type="sibTrans" cxnId="{B110F7DD-6AC2-DB46-97EE-C7B27599822C}">
      <dgm:prSet/>
      <dgm:spPr/>
      <dgm:t>
        <a:bodyPr/>
        <a:lstStyle/>
        <a:p>
          <a:endParaRPr lang="zh-CN" altLang="en-US"/>
        </a:p>
      </dgm:t>
    </dgm:pt>
    <dgm:pt modelId="{DA57CCA1-767D-8344-B383-EFA51FEE0F90}">
      <dgm:prSet phldrT="[文本]"/>
      <dgm:spPr/>
      <dgm:t>
        <a:bodyPr/>
        <a:lstStyle/>
        <a:p>
          <a:r>
            <a:rPr lang="zh-CN" altLang="en-US"/>
            <a:t>课程领域的基本关系</a:t>
          </a:r>
        </a:p>
      </dgm:t>
    </dgm:pt>
    <dgm:pt modelId="{0E99C16E-1C94-4E48-97AD-3ABA04FDFA0E}" type="parTrans" cxnId="{75EBE3A4-B702-0549-A0B6-7F23B036C906}">
      <dgm:prSet/>
      <dgm:spPr/>
      <dgm:t>
        <a:bodyPr/>
        <a:lstStyle/>
        <a:p>
          <a:endParaRPr lang="zh-CN" altLang="en-US"/>
        </a:p>
      </dgm:t>
    </dgm:pt>
    <dgm:pt modelId="{B168ACBD-A5FD-984A-90D9-1622931E4FF5}" type="sibTrans" cxnId="{75EBE3A4-B702-0549-A0B6-7F23B036C906}">
      <dgm:prSet/>
      <dgm:spPr/>
      <dgm:t>
        <a:bodyPr/>
        <a:lstStyle/>
        <a:p>
          <a:endParaRPr lang="zh-CN" altLang="en-US"/>
        </a:p>
      </dgm:t>
    </dgm:pt>
    <dgm:pt modelId="{4FE2BCA6-0B12-8149-B453-B0898014A3A5}">
      <dgm:prSet phldrT="[文本]"/>
      <dgm:spPr/>
      <dgm:t>
        <a:bodyPr/>
        <a:lstStyle/>
        <a:p>
          <a:r>
            <a:rPr lang="zh-CN" altLang="en-US" dirty="0"/>
            <a:t>信息时代的新学科</a:t>
          </a:r>
        </a:p>
      </dgm:t>
    </dgm:pt>
    <dgm:pt modelId="{F4B7B25F-8998-BC4B-9B0D-E4FDECBAA5F9}" type="parTrans" cxnId="{4243E78D-C1A7-B14D-862D-D8C51AFAE74A}">
      <dgm:prSet/>
      <dgm:spPr/>
      <dgm:t>
        <a:bodyPr/>
        <a:lstStyle/>
        <a:p>
          <a:endParaRPr lang="zh-CN" altLang="en-US"/>
        </a:p>
      </dgm:t>
    </dgm:pt>
    <dgm:pt modelId="{93C0197A-ABCB-E243-88C0-127B0B306E22}" type="sibTrans" cxnId="{4243E78D-C1A7-B14D-862D-D8C51AFAE74A}">
      <dgm:prSet/>
      <dgm:spPr/>
      <dgm:t>
        <a:bodyPr/>
        <a:lstStyle/>
        <a:p>
          <a:endParaRPr lang="zh-CN" altLang="en-US"/>
        </a:p>
      </dgm:t>
    </dgm:pt>
    <dgm:pt modelId="{6FF2EC04-14A1-4547-9820-BE829659A543}">
      <dgm:prSet/>
      <dgm:spPr/>
      <dgm:t>
        <a:bodyPr/>
        <a:lstStyle/>
        <a:p>
          <a:r>
            <a:rPr lang="zh-CN" altLang="en-US"/>
            <a:t>课程问题与发展趋势</a:t>
          </a:r>
        </a:p>
      </dgm:t>
    </dgm:pt>
    <dgm:pt modelId="{35060C94-22A5-1E4A-892C-8BC3BF79F413}" type="parTrans" cxnId="{4C0DF461-4B33-1E40-B6A9-483C0CEF84B9}">
      <dgm:prSet/>
      <dgm:spPr/>
      <dgm:t>
        <a:bodyPr/>
        <a:lstStyle/>
        <a:p>
          <a:endParaRPr lang="zh-CN" altLang="en-US"/>
        </a:p>
      </dgm:t>
    </dgm:pt>
    <dgm:pt modelId="{9C0DBAEE-0577-9742-808C-8165D3E22168}" type="sibTrans" cxnId="{4C0DF461-4B33-1E40-B6A9-483C0CEF84B9}">
      <dgm:prSet/>
      <dgm:spPr/>
      <dgm:t>
        <a:bodyPr/>
        <a:lstStyle/>
        <a:p>
          <a:endParaRPr lang="zh-CN" altLang="en-US"/>
        </a:p>
      </dgm:t>
    </dgm:pt>
    <dgm:pt modelId="{511E670C-2E7C-7B47-96EB-FB110C82A061}">
      <dgm:prSet/>
      <dgm:spPr/>
      <dgm:t>
        <a:bodyPr/>
        <a:lstStyle/>
        <a:p>
          <a:r>
            <a:rPr lang="zh-CN" altLang="en-US"/>
            <a:t>未来发展趋势</a:t>
          </a:r>
        </a:p>
      </dgm:t>
    </dgm:pt>
    <dgm:pt modelId="{47526296-ECDB-F349-B94B-3012A17EAD85}" type="parTrans" cxnId="{D3E1C97C-B024-564B-92EF-BB3649D6A0E1}">
      <dgm:prSet/>
      <dgm:spPr/>
      <dgm:t>
        <a:bodyPr/>
        <a:lstStyle/>
        <a:p>
          <a:endParaRPr lang="zh-CN" altLang="en-US"/>
        </a:p>
      </dgm:t>
    </dgm:pt>
    <dgm:pt modelId="{76673068-3885-2143-BA74-CDCB2D21408F}" type="sibTrans" cxnId="{D3E1C97C-B024-564B-92EF-BB3649D6A0E1}">
      <dgm:prSet/>
      <dgm:spPr/>
      <dgm:t>
        <a:bodyPr/>
        <a:lstStyle/>
        <a:p>
          <a:endParaRPr lang="zh-CN" altLang="en-US"/>
        </a:p>
      </dgm:t>
    </dgm:pt>
    <dgm:pt modelId="{1E357546-F267-B24C-AA6A-4F8286350C06}">
      <dgm:prSet/>
      <dgm:spPr/>
      <dgm:t>
        <a:bodyPr/>
        <a:lstStyle/>
        <a:p>
          <a:r>
            <a:rPr lang="zh-CN" altLang="en-US"/>
            <a:t>多元化</a:t>
          </a:r>
        </a:p>
      </dgm:t>
    </dgm:pt>
    <dgm:pt modelId="{41E068EC-ECFD-024E-BEC8-C72B3654C1A7}" type="parTrans" cxnId="{683AB0D4-9795-844A-A80A-E2AD03AB668A}">
      <dgm:prSet/>
      <dgm:spPr/>
      <dgm:t>
        <a:bodyPr/>
        <a:lstStyle/>
        <a:p>
          <a:endParaRPr lang="zh-CN" altLang="en-US"/>
        </a:p>
      </dgm:t>
    </dgm:pt>
    <dgm:pt modelId="{FC49004D-A837-5144-BA45-F33425018B5D}" type="sibTrans" cxnId="{683AB0D4-9795-844A-A80A-E2AD03AB668A}">
      <dgm:prSet/>
      <dgm:spPr/>
      <dgm:t>
        <a:bodyPr/>
        <a:lstStyle/>
        <a:p>
          <a:endParaRPr lang="zh-CN" altLang="en-US"/>
        </a:p>
      </dgm:t>
    </dgm:pt>
    <dgm:pt modelId="{0D1C28D9-5E9C-A048-A916-88DA21B40D38}">
      <dgm:prSet/>
      <dgm:spPr/>
      <dgm:t>
        <a:bodyPr/>
        <a:lstStyle/>
        <a:p>
          <a:r>
            <a:rPr lang="zh-CN" altLang="en-US"/>
            <a:t>本土化</a:t>
          </a:r>
        </a:p>
      </dgm:t>
    </dgm:pt>
    <dgm:pt modelId="{8CB400A0-C7B4-C140-8706-E318909EFD90}" type="parTrans" cxnId="{E68E6759-1CCD-2240-8DEA-78600E216866}">
      <dgm:prSet/>
      <dgm:spPr/>
      <dgm:t>
        <a:bodyPr/>
        <a:lstStyle/>
        <a:p>
          <a:endParaRPr lang="zh-CN" altLang="en-US"/>
        </a:p>
      </dgm:t>
    </dgm:pt>
    <dgm:pt modelId="{F57E3100-56D4-7442-B501-AB390A50A54A}" type="sibTrans" cxnId="{E68E6759-1CCD-2240-8DEA-78600E216866}">
      <dgm:prSet/>
      <dgm:spPr/>
      <dgm:t>
        <a:bodyPr/>
        <a:lstStyle/>
        <a:p>
          <a:endParaRPr lang="zh-CN" altLang="en-US"/>
        </a:p>
      </dgm:t>
    </dgm:pt>
    <dgm:pt modelId="{9373430A-540F-1E44-A3C2-68F65BCCCD61}">
      <dgm:prSet/>
      <dgm:spPr/>
      <dgm:t>
        <a:bodyPr/>
        <a:lstStyle/>
        <a:p>
          <a:r>
            <a:rPr lang="zh-CN" altLang="en-US"/>
            <a:t>实践化</a:t>
          </a:r>
        </a:p>
      </dgm:t>
    </dgm:pt>
    <dgm:pt modelId="{159501CD-29CE-E746-B164-4B810CF3EF0C}" type="parTrans" cxnId="{7BC062AC-1D10-0441-B2F8-324090BFA087}">
      <dgm:prSet/>
      <dgm:spPr/>
      <dgm:t>
        <a:bodyPr/>
        <a:lstStyle/>
        <a:p>
          <a:endParaRPr lang="zh-CN" altLang="en-US"/>
        </a:p>
      </dgm:t>
    </dgm:pt>
    <dgm:pt modelId="{9A76B14D-DB88-B048-BCFC-7F1E1486D177}" type="sibTrans" cxnId="{7BC062AC-1D10-0441-B2F8-324090BFA087}">
      <dgm:prSet/>
      <dgm:spPr/>
      <dgm:t>
        <a:bodyPr/>
        <a:lstStyle/>
        <a:p>
          <a:endParaRPr lang="zh-CN" altLang="en-US"/>
        </a:p>
      </dgm:t>
    </dgm:pt>
    <dgm:pt modelId="{01B312EF-9B11-984D-B543-FE14D3308F2B}" type="pres">
      <dgm:prSet presAssocID="{818A2E1D-FD6C-AA4A-91E4-76B551377B36}" presName="diagram" presStyleCnt="0">
        <dgm:presLayoutVars>
          <dgm:chPref val="1"/>
          <dgm:dir/>
          <dgm:animOne val="branch"/>
          <dgm:animLvl val="lvl"/>
          <dgm:resizeHandles val="exact"/>
        </dgm:presLayoutVars>
      </dgm:prSet>
      <dgm:spPr/>
    </dgm:pt>
    <dgm:pt modelId="{8EB35081-12B1-2343-9FE3-272DC45CECAB}" type="pres">
      <dgm:prSet presAssocID="{6FF2EC04-14A1-4547-9820-BE829659A543}" presName="root1" presStyleCnt="0"/>
      <dgm:spPr/>
    </dgm:pt>
    <dgm:pt modelId="{07942AF0-9A4A-744E-9905-14E1976EB262}" type="pres">
      <dgm:prSet presAssocID="{6FF2EC04-14A1-4547-9820-BE829659A543}" presName="LevelOneTextNode" presStyleLbl="node0" presStyleIdx="0" presStyleCnt="1">
        <dgm:presLayoutVars>
          <dgm:chPref val="3"/>
        </dgm:presLayoutVars>
      </dgm:prSet>
      <dgm:spPr/>
    </dgm:pt>
    <dgm:pt modelId="{7C52AABC-16E1-F242-B659-F7FE25AEBD3B}" type="pres">
      <dgm:prSet presAssocID="{6FF2EC04-14A1-4547-9820-BE829659A543}" presName="level2hierChild" presStyleCnt="0"/>
      <dgm:spPr/>
    </dgm:pt>
    <dgm:pt modelId="{D4EB8535-350C-7445-ABEF-FB1586523563}" type="pres">
      <dgm:prSet presAssocID="{C948361D-DE27-6846-8B92-3795D1331B1F}" presName="conn2-1" presStyleLbl="parChTrans1D2" presStyleIdx="0" presStyleCnt="2"/>
      <dgm:spPr/>
    </dgm:pt>
    <dgm:pt modelId="{B450E4BB-C0EC-BD4D-BFB9-5A91C0EB9F2B}" type="pres">
      <dgm:prSet presAssocID="{C948361D-DE27-6846-8B92-3795D1331B1F}" presName="connTx" presStyleLbl="parChTrans1D2" presStyleIdx="0" presStyleCnt="2"/>
      <dgm:spPr/>
    </dgm:pt>
    <dgm:pt modelId="{9875D044-F92B-8C44-81E7-FA2C1077D3E4}" type="pres">
      <dgm:prSet presAssocID="{8E32F2FC-799C-FF42-BA02-AEC773A8D32E}" presName="root2" presStyleCnt="0"/>
      <dgm:spPr/>
    </dgm:pt>
    <dgm:pt modelId="{D6EC064D-19A0-1E43-A133-E3161A5565C4}" type="pres">
      <dgm:prSet presAssocID="{8E32F2FC-799C-FF42-BA02-AEC773A8D32E}" presName="LevelTwoTextNode" presStyleLbl="node2" presStyleIdx="0" presStyleCnt="2">
        <dgm:presLayoutVars>
          <dgm:chPref val="3"/>
        </dgm:presLayoutVars>
      </dgm:prSet>
      <dgm:spPr/>
    </dgm:pt>
    <dgm:pt modelId="{78605608-B3C6-E941-9C95-7AE62E6D61D9}" type="pres">
      <dgm:prSet presAssocID="{8E32F2FC-799C-FF42-BA02-AEC773A8D32E}" presName="level3hierChild" presStyleCnt="0"/>
      <dgm:spPr/>
    </dgm:pt>
    <dgm:pt modelId="{28B36A26-C5D7-4549-B8DA-915F5A0FF3CB}" type="pres">
      <dgm:prSet presAssocID="{0E99C16E-1C94-4E48-97AD-3ABA04FDFA0E}" presName="conn2-1" presStyleLbl="parChTrans1D3" presStyleIdx="0" presStyleCnt="5"/>
      <dgm:spPr/>
    </dgm:pt>
    <dgm:pt modelId="{2ED57C3B-66E9-4349-9320-C8CF0B626671}" type="pres">
      <dgm:prSet presAssocID="{0E99C16E-1C94-4E48-97AD-3ABA04FDFA0E}" presName="connTx" presStyleLbl="parChTrans1D3" presStyleIdx="0" presStyleCnt="5"/>
      <dgm:spPr/>
    </dgm:pt>
    <dgm:pt modelId="{8AE989B7-83E7-3948-90F3-30AAC8ADBF90}" type="pres">
      <dgm:prSet presAssocID="{DA57CCA1-767D-8344-B383-EFA51FEE0F90}" presName="root2" presStyleCnt="0"/>
      <dgm:spPr/>
    </dgm:pt>
    <dgm:pt modelId="{2D69323B-9147-3144-A7FE-55537E12A8E5}" type="pres">
      <dgm:prSet presAssocID="{DA57CCA1-767D-8344-B383-EFA51FEE0F90}" presName="LevelTwoTextNode" presStyleLbl="node3" presStyleIdx="0" presStyleCnt="5">
        <dgm:presLayoutVars>
          <dgm:chPref val="3"/>
        </dgm:presLayoutVars>
      </dgm:prSet>
      <dgm:spPr/>
    </dgm:pt>
    <dgm:pt modelId="{9D77F896-B544-2746-A45A-6EC74E404FDE}" type="pres">
      <dgm:prSet presAssocID="{DA57CCA1-767D-8344-B383-EFA51FEE0F90}" presName="level3hierChild" presStyleCnt="0"/>
      <dgm:spPr/>
    </dgm:pt>
    <dgm:pt modelId="{3B61A31A-2F99-9748-9CC3-BD24E16CC9C3}" type="pres">
      <dgm:prSet presAssocID="{F4B7B25F-8998-BC4B-9B0D-E4FDECBAA5F9}" presName="conn2-1" presStyleLbl="parChTrans1D3" presStyleIdx="1" presStyleCnt="5"/>
      <dgm:spPr/>
    </dgm:pt>
    <dgm:pt modelId="{CB8D248D-62A5-A64D-AAE4-372A221BFDD6}" type="pres">
      <dgm:prSet presAssocID="{F4B7B25F-8998-BC4B-9B0D-E4FDECBAA5F9}" presName="connTx" presStyleLbl="parChTrans1D3" presStyleIdx="1" presStyleCnt="5"/>
      <dgm:spPr/>
    </dgm:pt>
    <dgm:pt modelId="{CF913319-4FFC-5C49-91A9-CCE6D56E364C}" type="pres">
      <dgm:prSet presAssocID="{4FE2BCA6-0B12-8149-B453-B0898014A3A5}" presName="root2" presStyleCnt="0"/>
      <dgm:spPr/>
    </dgm:pt>
    <dgm:pt modelId="{813B0ACC-0CC7-2547-8F81-551D74E350AD}" type="pres">
      <dgm:prSet presAssocID="{4FE2BCA6-0B12-8149-B453-B0898014A3A5}" presName="LevelTwoTextNode" presStyleLbl="node3" presStyleIdx="1" presStyleCnt="5">
        <dgm:presLayoutVars>
          <dgm:chPref val="3"/>
        </dgm:presLayoutVars>
      </dgm:prSet>
      <dgm:spPr/>
    </dgm:pt>
    <dgm:pt modelId="{B25D8BFE-A59A-7B41-B26D-12BF32B105FB}" type="pres">
      <dgm:prSet presAssocID="{4FE2BCA6-0B12-8149-B453-B0898014A3A5}" presName="level3hierChild" presStyleCnt="0"/>
      <dgm:spPr/>
    </dgm:pt>
    <dgm:pt modelId="{B0A38B87-84E7-E044-8E29-292BB41BE606}" type="pres">
      <dgm:prSet presAssocID="{47526296-ECDB-F349-B94B-3012A17EAD85}" presName="conn2-1" presStyleLbl="parChTrans1D2" presStyleIdx="1" presStyleCnt="2"/>
      <dgm:spPr/>
    </dgm:pt>
    <dgm:pt modelId="{3AE963AD-C904-FB40-A092-1436F02245D4}" type="pres">
      <dgm:prSet presAssocID="{47526296-ECDB-F349-B94B-3012A17EAD85}" presName="connTx" presStyleLbl="parChTrans1D2" presStyleIdx="1" presStyleCnt="2"/>
      <dgm:spPr/>
    </dgm:pt>
    <dgm:pt modelId="{C5493177-E439-8A4C-BC5C-3EA755F31487}" type="pres">
      <dgm:prSet presAssocID="{511E670C-2E7C-7B47-96EB-FB110C82A061}" presName="root2" presStyleCnt="0"/>
      <dgm:spPr/>
    </dgm:pt>
    <dgm:pt modelId="{62CD10B3-6BD4-0144-8092-04FD3C343756}" type="pres">
      <dgm:prSet presAssocID="{511E670C-2E7C-7B47-96EB-FB110C82A061}" presName="LevelTwoTextNode" presStyleLbl="node2" presStyleIdx="1" presStyleCnt="2">
        <dgm:presLayoutVars>
          <dgm:chPref val="3"/>
        </dgm:presLayoutVars>
      </dgm:prSet>
      <dgm:spPr/>
    </dgm:pt>
    <dgm:pt modelId="{F540D86C-91B7-5B42-A097-DF34B2C9C094}" type="pres">
      <dgm:prSet presAssocID="{511E670C-2E7C-7B47-96EB-FB110C82A061}" presName="level3hierChild" presStyleCnt="0"/>
      <dgm:spPr/>
    </dgm:pt>
    <dgm:pt modelId="{0C145243-C1B7-0C40-93F5-A23871F9DAF6}" type="pres">
      <dgm:prSet presAssocID="{41E068EC-ECFD-024E-BEC8-C72B3654C1A7}" presName="conn2-1" presStyleLbl="parChTrans1D3" presStyleIdx="2" presStyleCnt="5"/>
      <dgm:spPr/>
    </dgm:pt>
    <dgm:pt modelId="{79FF6016-8D30-064C-BD0D-1F42CB15C9C6}" type="pres">
      <dgm:prSet presAssocID="{41E068EC-ECFD-024E-BEC8-C72B3654C1A7}" presName="connTx" presStyleLbl="parChTrans1D3" presStyleIdx="2" presStyleCnt="5"/>
      <dgm:spPr/>
    </dgm:pt>
    <dgm:pt modelId="{2A8CB5E0-C0AF-004A-8344-D1C935313104}" type="pres">
      <dgm:prSet presAssocID="{1E357546-F267-B24C-AA6A-4F8286350C06}" presName="root2" presStyleCnt="0"/>
      <dgm:spPr/>
    </dgm:pt>
    <dgm:pt modelId="{935666C3-8AC8-9D42-BC42-69C6DED14D09}" type="pres">
      <dgm:prSet presAssocID="{1E357546-F267-B24C-AA6A-4F8286350C06}" presName="LevelTwoTextNode" presStyleLbl="node3" presStyleIdx="2" presStyleCnt="5">
        <dgm:presLayoutVars>
          <dgm:chPref val="3"/>
        </dgm:presLayoutVars>
      </dgm:prSet>
      <dgm:spPr/>
    </dgm:pt>
    <dgm:pt modelId="{CC8C1357-807F-F944-9756-8D086B17D810}" type="pres">
      <dgm:prSet presAssocID="{1E357546-F267-B24C-AA6A-4F8286350C06}" presName="level3hierChild" presStyleCnt="0"/>
      <dgm:spPr/>
    </dgm:pt>
    <dgm:pt modelId="{78112587-CDC8-E849-AD45-0016DC97D34F}" type="pres">
      <dgm:prSet presAssocID="{8CB400A0-C7B4-C140-8706-E318909EFD90}" presName="conn2-1" presStyleLbl="parChTrans1D3" presStyleIdx="3" presStyleCnt="5"/>
      <dgm:spPr/>
    </dgm:pt>
    <dgm:pt modelId="{A59D9C50-A8A5-034D-B7F6-2D3378417B46}" type="pres">
      <dgm:prSet presAssocID="{8CB400A0-C7B4-C140-8706-E318909EFD90}" presName="connTx" presStyleLbl="parChTrans1D3" presStyleIdx="3" presStyleCnt="5"/>
      <dgm:spPr/>
    </dgm:pt>
    <dgm:pt modelId="{9CCF8EE7-871D-9846-B13E-D3DE3C624A5A}" type="pres">
      <dgm:prSet presAssocID="{0D1C28D9-5E9C-A048-A916-88DA21B40D38}" presName="root2" presStyleCnt="0"/>
      <dgm:spPr/>
    </dgm:pt>
    <dgm:pt modelId="{9903DAAD-44CF-1D48-8456-BD37FA66416B}" type="pres">
      <dgm:prSet presAssocID="{0D1C28D9-5E9C-A048-A916-88DA21B40D38}" presName="LevelTwoTextNode" presStyleLbl="node3" presStyleIdx="3" presStyleCnt="5">
        <dgm:presLayoutVars>
          <dgm:chPref val="3"/>
        </dgm:presLayoutVars>
      </dgm:prSet>
      <dgm:spPr/>
    </dgm:pt>
    <dgm:pt modelId="{6BC9E1D7-3190-DA43-B5F2-69C320455F05}" type="pres">
      <dgm:prSet presAssocID="{0D1C28D9-5E9C-A048-A916-88DA21B40D38}" presName="level3hierChild" presStyleCnt="0"/>
      <dgm:spPr/>
    </dgm:pt>
    <dgm:pt modelId="{9BCA92A9-CD64-3B40-981E-613096853F1E}" type="pres">
      <dgm:prSet presAssocID="{159501CD-29CE-E746-B164-4B810CF3EF0C}" presName="conn2-1" presStyleLbl="parChTrans1D3" presStyleIdx="4" presStyleCnt="5"/>
      <dgm:spPr/>
    </dgm:pt>
    <dgm:pt modelId="{8EB635A6-B356-3549-88A0-E94F8E2469FA}" type="pres">
      <dgm:prSet presAssocID="{159501CD-29CE-E746-B164-4B810CF3EF0C}" presName="connTx" presStyleLbl="parChTrans1D3" presStyleIdx="4" presStyleCnt="5"/>
      <dgm:spPr/>
    </dgm:pt>
    <dgm:pt modelId="{4860BF9B-78CF-E747-872C-60B673B2699F}" type="pres">
      <dgm:prSet presAssocID="{9373430A-540F-1E44-A3C2-68F65BCCCD61}" presName="root2" presStyleCnt="0"/>
      <dgm:spPr/>
    </dgm:pt>
    <dgm:pt modelId="{0B6CF9BE-76E6-124B-AEA9-A25812BC9A8A}" type="pres">
      <dgm:prSet presAssocID="{9373430A-540F-1E44-A3C2-68F65BCCCD61}" presName="LevelTwoTextNode" presStyleLbl="node3" presStyleIdx="4" presStyleCnt="5">
        <dgm:presLayoutVars>
          <dgm:chPref val="3"/>
        </dgm:presLayoutVars>
      </dgm:prSet>
      <dgm:spPr/>
    </dgm:pt>
    <dgm:pt modelId="{5A0889BD-2C7A-884A-B32A-461B4C6FA09B}" type="pres">
      <dgm:prSet presAssocID="{9373430A-540F-1E44-A3C2-68F65BCCCD61}" presName="level3hierChild" presStyleCnt="0"/>
      <dgm:spPr/>
    </dgm:pt>
  </dgm:ptLst>
  <dgm:cxnLst>
    <dgm:cxn modelId="{FFC19D08-1C9F-44FD-9C09-5A87187FB4C5}" type="presOf" srcId="{47526296-ECDB-F349-B94B-3012A17EAD85}" destId="{B0A38B87-84E7-E044-8E29-292BB41BE606}" srcOrd="0" destOrd="0" presId="urn:microsoft.com/office/officeart/2005/8/layout/hierarchy2#7"/>
    <dgm:cxn modelId="{89DED51E-6E46-4DE3-B89D-79CE98B755D9}" type="presOf" srcId="{6FF2EC04-14A1-4547-9820-BE829659A543}" destId="{07942AF0-9A4A-744E-9905-14E1976EB262}" srcOrd="0" destOrd="0" presId="urn:microsoft.com/office/officeart/2005/8/layout/hierarchy2#7"/>
    <dgm:cxn modelId="{3B8A6129-CA2F-42AB-A522-5A7D13C0E48A}" type="presOf" srcId="{41E068EC-ECFD-024E-BEC8-C72B3654C1A7}" destId="{0C145243-C1B7-0C40-93F5-A23871F9DAF6}" srcOrd="0" destOrd="0" presId="urn:microsoft.com/office/officeart/2005/8/layout/hierarchy2#7"/>
    <dgm:cxn modelId="{98E2B63B-5B3F-4789-8092-0B02724CC5FD}" type="presOf" srcId="{9373430A-540F-1E44-A3C2-68F65BCCCD61}" destId="{0B6CF9BE-76E6-124B-AEA9-A25812BC9A8A}" srcOrd="0" destOrd="0" presId="urn:microsoft.com/office/officeart/2005/8/layout/hierarchy2#7"/>
    <dgm:cxn modelId="{EA69B140-1AFF-41BD-ACD7-CB0314BD91D5}" type="presOf" srcId="{F4B7B25F-8998-BC4B-9B0D-E4FDECBAA5F9}" destId="{3B61A31A-2F99-9748-9CC3-BD24E16CC9C3}" srcOrd="0" destOrd="0" presId="urn:microsoft.com/office/officeart/2005/8/layout/hierarchy2#7"/>
    <dgm:cxn modelId="{53590641-E8AC-45CF-BB80-9B39DFEF5C2E}" type="presOf" srcId="{47526296-ECDB-F349-B94B-3012A17EAD85}" destId="{3AE963AD-C904-FB40-A092-1436F02245D4}" srcOrd="1" destOrd="0" presId="urn:microsoft.com/office/officeart/2005/8/layout/hierarchy2#7"/>
    <dgm:cxn modelId="{60AB0F4A-42D4-4E77-9400-CEFDFBE3A39D}" type="presOf" srcId="{8CB400A0-C7B4-C140-8706-E318909EFD90}" destId="{78112587-CDC8-E849-AD45-0016DC97D34F}" srcOrd="0" destOrd="0" presId="urn:microsoft.com/office/officeart/2005/8/layout/hierarchy2#7"/>
    <dgm:cxn modelId="{78EC854A-0F53-43AD-A4BC-1F665172F483}" type="presOf" srcId="{159501CD-29CE-E746-B164-4B810CF3EF0C}" destId="{9BCA92A9-CD64-3B40-981E-613096853F1E}" srcOrd="0" destOrd="0" presId="urn:microsoft.com/office/officeart/2005/8/layout/hierarchy2#7"/>
    <dgm:cxn modelId="{E68E6759-1CCD-2240-8DEA-78600E216866}" srcId="{511E670C-2E7C-7B47-96EB-FB110C82A061}" destId="{0D1C28D9-5E9C-A048-A916-88DA21B40D38}" srcOrd="1" destOrd="0" parTransId="{8CB400A0-C7B4-C140-8706-E318909EFD90}" sibTransId="{F57E3100-56D4-7442-B501-AB390A50A54A}"/>
    <dgm:cxn modelId="{4C0DF461-4B33-1E40-B6A9-483C0CEF84B9}" srcId="{818A2E1D-FD6C-AA4A-91E4-76B551377B36}" destId="{6FF2EC04-14A1-4547-9820-BE829659A543}" srcOrd="0" destOrd="0" parTransId="{35060C94-22A5-1E4A-892C-8BC3BF79F413}" sibTransId="{9C0DBAEE-0577-9742-808C-8165D3E22168}"/>
    <dgm:cxn modelId="{03B66463-3D7B-478C-978C-A6266F9F354F}" type="presOf" srcId="{F4B7B25F-8998-BC4B-9B0D-E4FDECBAA5F9}" destId="{CB8D248D-62A5-A64D-AAE4-372A221BFDD6}" srcOrd="1" destOrd="0" presId="urn:microsoft.com/office/officeart/2005/8/layout/hierarchy2#7"/>
    <dgm:cxn modelId="{4B93346C-A6C0-45C9-B45A-1CD60CABC740}" type="presOf" srcId="{DA57CCA1-767D-8344-B383-EFA51FEE0F90}" destId="{2D69323B-9147-3144-A7FE-55537E12A8E5}" srcOrd="0" destOrd="0" presId="urn:microsoft.com/office/officeart/2005/8/layout/hierarchy2#7"/>
    <dgm:cxn modelId="{FA996178-222A-4C57-A2EF-C5F5F2662065}" type="presOf" srcId="{41E068EC-ECFD-024E-BEC8-C72B3654C1A7}" destId="{79FF6016-8D30-064C-BD0D-1F42CB15C9C6}" srcOrd="1" destOrd="0" presId="urn:microsoft.com/office/officeart/2005/8/layout/hierarchy2#7"/>
    <dgm:cxn modelId="{D3E1C97C-B024-564B-92EF-BB3649D6A0E1}" srcId="{6FF2EC04-14A1-4547-9820-BE829659A543}" destId="{511E670C-2E7C-7B47-96EB-FB110C82A061}" srcOrd="1" destOrd="0" parTransId="{47526296-ECDB-F349-B94B-3012A17EAD85}" sibTransId="{76673068-3885-2143-BA74-CDCB2D21408F}"/>
    <dgm:cxn modelId="{4243E78D-C1A7-B14D-862D-D8C51AFAE74A}" srcId="{8E32F2FC-799C-FF42-BA02-AEC773A8D32E}" destId="{4FE2BCA6-0B12-8149-B453-B0898014A3A5}" srcOrd="1" destOrd="0" parTransId="{F4B7B25F-8998-BC4B-9B0D-E4FDECBAA5F9}" sibTransId="{93C0197A-ABCB-E243-88C0-127B0B306E22}"/>
    <dgm:cxn modelId="{A4A23293-1BCA-426B-A218-6B73136F884C}" type="presOf" srcId="{159501CD-29CE-E746-B164-4B810CF3EF0C}" destId="{8EB635A6-B356-3549-88A0-E94F8E2469FA}" srcOrd="1" destOrd="0" presId="urn:microsoft.com/office/officeart/2005/8/layout/hierarchy2#7"/>
    <dgm:cxn modelId="{75EBE3A4-B702-0549-A0B6-7F23B036C906}" srcId="{8E32F2FC-799C-FF42-BA02-AEC773A8D32E}" destId="{DA57CCA1-767D-8344-B383-EFA51FEE0F90}" srcOrd="0" destOrd="0" parTransId="{0E99C16E-1C94-4E48-97AD-3ABA04FDFA0E}" sibTransId="{B168ACBD-A5FD-984A-90D9-1622931E4FF5}"/>
    <dgm:cxn modelId="{7BC062AC-1D10-0441-B2F8-324090BFA087}" srcId="{511E670C-2E7C-7B47-96EB-FB110C82A061}" destId="{9373430A-540F-1E44-A3C2-68F65BCCCD61}" srcOrd="2" destOrd="0" parTransId="{159501CD-29CE-E746-B164-4B810CF3EF0C}" sibTransId="{9A76B14D-DB88-B048-BCFC-7F1E1486D177}"/>
    <dgm:cxn modelId="{A8471BAF-C8A0-46D0-BE3C-5F66B60330CB}" type="presOf" srcId="{0D1C28D9-5E9C-A048-A916-88DA21B40D38}" destId="{9903DAAD-44CF-1D48-8456-BD37FA66416B}" srcOrd="0" destOrd="0" presId="urn:microsoft.com/office/officeart/2005/8/layout/hierarchy2#7"/>
    <dgm:cxn modelId="{DFC7D0B7-0B2E-4CB1-AE75-139B8E97240F}" type="presOf" srcId="{1E357546-F267-B24C-AA6A-4F8286350C06}" destId="{935666C3-8AC8-9D42-BC42-69C6DED14D09}" srcOrd="0" destOrd="0" presId="urn:microsoft.com/office/officeart/2005/8/layout/hierarchy2#7"/>
    <dgm:cxn modelId="{495A81C0-762B-431B-A2E1-71887EB8674A}" type="presOf" srcId="{C948361D-DE27-6846-8B92-3795D1331B1F}" destId="{D4EB8535-350C-7445-ABEF-FB1586523563}" srcOrd="0" destOrd="0" presId="urn:microsoft.com/office/officeart/2005/8/layout/hierarchy2#7"/>
    <dgm:cxn modelId="{66C3EBC1-6FD9-4641-AA73-420721835B26}" type="presOf" srcId="{511E670C-2E7C-7B47-96EB-FB110C82A061}" destId="{62CD10B3-6BD4-0144-8092-04FD3C343756}" srcOrd="0" destOrd="0" presId="urn:microsoft.com/office/officeart/2005/8/layout/hierarchy2#7"/>
    <dgm:cxn modelId="{51BDECC1-5A93-4722-9F03-7108DEEE2E6C}" type="presOf" srcId="{C948361D-DE27-6846-8B92-3795D1331B1F}" destId="{B450E4BB-C0EC-BD4D-BFB9-5A91C0EB9F2B}" srcOrd="1" destOrd="0" presId="urn:microsoft.com/office/officeart/2005/8/layout/hierarchy2#7"/>
    <dgm:cxn modelId="{EEDE29CB-D25A-4D21-90CB-759D8C2FF1E0}" type="presOf" srcId="{0E99C16E-1C94-4E48-97AD-3ABA04FDFA0E}" destId="{2ED57C3B-66E9-4349-9320-C8CF0B626671}" srcOrd="1" destOrd="0" presId="urn:microsoft.com/office/officeart/2005/8/layout/hierarchy2#7"/>
    <dgm:cxn modelId="{683AB0D4-9795-844A-A80A-E2AD03AB668A}" srcId="{511E670C-2E7C-7B47-96EB-FB110C82A061}" destId="{1E357546-F267-B24C-AA6A-4F8286350C06}" srcOrd="0" destOrd="0" parTransId="{41E068EC-ECFD-024E-BEC8-C72B3654C1A7}" sibTransId="{FC49004D-A837-5144-BA45-F33425018B5D}"/>
    <dgm:cxn modelId="{C5BF26D6-DE5F-42F9-B17E-46AD204595E8}" type="presOf" srcId="{8E32F2FC-799C-FF42-BA02-AEC773A8D32E}" destId="{D6EC064D-19A0-1E43-A133-E3161A5565C4}" srcOrd="0" destOrd="0" presId="urn:microsoft.com/office/officeart/2005/8/layout/hierarchy2#7"/>
    <dgm:cxn modelId="{B110F7DD-6AC2-DB46-97EE-C7B27599822C}" srcId="{6FF2EC04-14A1-4547-9820-BE829659A543}" destId="{8E32F2FC-799C-FF42-BA02-AEC773A8D32E}" srcOrd="0" destOrd="0" parTransId="{C948361D-DE27-6846-8B92-3795D1331B1F}" sibTransId="{51205161-8773-FF40-8BBE-58BAF70E44B5}"/>
    <dgm:cxn modelId="{C603C5E1-6B22-4135-99B0-D461A04B5640}" type="presOf" srcId="{8CB400A0-C7B4-C140-8706-E318909EFD90}" destId="{A59D9C50-A8A5-034D-B7F6-2D3378417B46}" srcOrd="1" destOrd="0" presId="urn:microsoft.com/office/officeart/2005/8/layout/hierarchy2#7"/>
    <dgm:cxn modelId="{34C283E9-CF18-46FA-AFEE-75B300567F5A}" type="presOf" srcId="{0E99C16E-1C94-4E48-97AD-3ABA04FDFA0E}" destId="{28B36A26-C5D7-4549-B8DA-915F5A0FF3CB}" srcOrd="0" destOrd="0" presId="urn:microsoft.com/office/officeart/2005/8/layout/hierarchy2#7"/>
    <dgm:cxn modelId="{D300D6F6-45E0-42AE-9FC1-790E76A9592C}" type="presOf" srcId="{4FE2BCA6-0B12-8149-B453-B0898014A3A5}" destId="{813B0ACC-0CC7-2547-8F81-551D74E350AD}" srcOrd="0" destOrd="0" presId="urn:microsoft.com/office/officeart/2005/8/layout/hierarchy2#7"/>
    <dgm:cxn modelId="{C8FD51FF-F6BE-4144-9C8C-BC9963581152}" type="presOf" srcId="{818A2E1D-FD6C-AA4A-91E4-76B551377B36}" destId="{01B312EF-9B11-984D-B543-FE14D3308F2B}" srcOrd="0" destOrd="0" presId="urn:microsoft.com/office/officeart/2005/8/layout/hierarchy2#7"/>
    <dgm:cxn modelId="{92FE3A7E-49D3-457E-9133-58DBBF6D94D2}" type="presParOf" srcId="{01B312EF-9B11-984D-B543-FE14D3308F2B}" destId="{8EB35081-12B1-2343-9FE3-272DC45CECAB}" srcOrd="0" destOrd="0" presId="urn:microsoft.com/office/officeart/2005/8/layout/hierarchy2#7"/>
    <dgm:cxn modelId="{12A1D073-FACB-46E0-A5E3-1D7164BD12BB}" type="presParOf" srcId="{8EB35081-12B1-2343-9FE3-272DC45CECAB}" destId="{07942AF0-9A4A-744E-9905-14E1976EB262}" srcOrd="0" destOrd="0" presId="urn:microsoft.com/office/officeart/2005/8/layout/hierarchy2#7"/>
    <dgm:cxn modelId="{91947607-909F-408E-A3F7-6BDCAAE48CF2}" type="presParOf" srcId="{8EB35081-12B1-2343-9FE3-272DC45CECAB}" destId="{7C52AABC-16E1-F242-B659-F7FE25AEBD3B}" srcOrd="1" destOrd="0" presId="urn:microsoft.com/office/officeart/2005/8/layout/hierarchy2#7"/>
    <dgm:cxn modelId="{2224C34F-CB8D-4FB4-9696-4B648C2F003E}" type="presParOf" srcId="{7C52AABC-16E1-F242-B659-F7FE25AEBD3B}" destId="{D4EB8535-350C-7445-ABEF-FB1586523563}" srcOrd="0" destOrd="0" presId="urn:microsoft.com/office/officeart/2005/8/layout/hierarchy2#7"/>
    <dgm:cxn modelId="{4CACC48E-F94C-4D8F-8B15-02A60C167D03}" type="presParOf" srcId="{D4EB8535-350C-7445-ABEF-FB1586523563}" destId="{B450E4BB-C0EC-BD4D-BFB9-5A91C0EB9F2B}" srcOrd="0" destOrd="0" presId="urn:microsoft.com/office/officeart/2005/8/layout/hierarchy2#7"/>
    <dgm:cxn modelId="{8611997F-1A08-4C99-8505-D6DAADD07154}" type="presParOf" srcId="{7C52AABC-16E1-F242-B659-F7FE25AEBD3B}" destId="{9875D044-F92B-8C44-81E7-FA2C1077D3E4}" srcOrd="1" destOrd="0" presId="urn:microsoft.com/office/officeart/2005/8/layout/hierarchy2#7"/>
    <dgm:cxn modelId="{F702BB77-2294-4CC8-9219-51C05F9D0EC5}" type="presParOf" srcId="{9875D044-F92B-8C44-81E7-FA2C1077D3E4}" destId="{D6EC064D-19A0-1E43-A133-E3161A5565C4}" srcOrd="0" destOrd="0" presId="urn:microsoft.com/office/officeart/2005/8/layout/hierarchy2#7"/>
    <dgm:cxn modelId="{0A632700-91BE-4C17-B0B7-8136C020BFCD}" type="presParOf" srcId="{9875D044-F92B-8C44-81E7-FA2C1077D3E4}" destId="{78605608-B3C6-E941-9C95-7AE62E6D61D9}" srcOrd="1" destOrd="0" presId="urn:microsoft.com/office/officeart/2005/8/layout/hierarchy2#7"/>
    <dgm:cxn modelId="{3A1408F2-DF85-4624-9F6B-07CCE90DF743}" type="presParOf" srcId="{78605608-B3C6-E941-9C95-7AE62E6D61D9}" destId="{28B36A26-C5D7-4549-B8DA-915F5A0FF3CB}" srcOrd="0" destOrd="0" presId="urn:microsoft.com/office/officeart/2005/8/layout/hierarchy2#7"/>
    <dgm:cxn modelId="{943B09D4-0CAC-4324-A3A3-CE7ADFCC792C}" type="presParOf" srcId="{28B36A26-C5D7-4549-B8DA-915F5A0FF3CB}" destId="{2ED57C3B-66E9-4349-9320-C8CF0B626671}" srcOrd="0" destOrd="0" presId="urn:microsoft.com/office/officeart/2005/8/layout/hierarchy2#7"/>
    <dgm:cxn modelId="{47721478-7356-416C-B751-E3989CEE5C7E}" type="presParOf" srcId="{78605608-B3C6-E941-9C95-7AE62E6D61D9}" destId="{8AE989B7-83E7-3948-90F3-30AAC8ADBF90}" srcOrd="1" destOrd="0" presId="urn:microsoft.com/office/officeart/2005/8/layout/hierarchy2#7"/>
    <dgm:cxn modelId="{D380F391-7E70-450A-823A-1A682DAB19DB}" type="presParOf" srcId="{8AE989B7-83E7-3948-90F3-30AAC8ADBF90}" destId="{2D69323B-9147-3144-A7FE-55537E12A8E5}" srcOrd="0" destOrd="0" presId="urn:microsoft.com/office/officeart/2005/8/layout/hierarchy2#7"/>
    <dgm:cxn modelId="{A4814E38-7240-4CFE-8E17-043D02D6B1F0}" type="presParOf" srcId="{8AE989B7-83E7-3948-90F3-30AAC8ADBF90}" destId="{9D77F896-B544-2746-A45A-6EC74E404FDE}" srcOrd="1" destOrd="0" presId="urn:microsoft.com/office/officeart/2005/8/layout/hierarchy2#7"/>
    <dgm:cxn modelId="{048B6442-FDDB-416C-B3FE-B1D383D11D0A}" type="presParOf" srcId="{78605608-B3C6-E941-9C95-7AE62E6D61D9}" destId="{3B61A31A-2F99-9748-9CC3-BD24E16CC9C3}" srcOrd="2" destOrd="0" presId="urn:microsoft.com/office/officeart/2005/8/layout/hierarchy2#7"/>
    <dgm:cxn modelId="{95AD6AC7-0868-4383-86E9-C132D6469C99}" type="presParOf" srcId="{3B61A31A-2F99-9748-9CC3-BD24E16CC9C3}" destId="{CB8D248D-62A5-A64D-AAE4-372A221BFDD6}" srcOrd="0" destOrd="0" presId="urn:microsoft.com/office/officeart/2005/8/layout/hierarchy2#7"/>
    <dgm:cxn modelId="{B655FE2E-AA6F-4864-B961-32F26A6FC89A}" type="presParOf" srcId="{78605608-B3C6-E941-9C95-7AE62E6D61D9}" destId="{CF913319-4FFC-5C49-91A9-CCE6D56E364C}" srcOrd="3" destOrd="0" presId="urn:microsoft.com/office/officeart/2005/8/layout/hierarchy2#7"/>
    <dgm:cxn modelId="{8177E378-AC42-4EF8-B36A-741A5C251A28}" type="presParOf" srcId="{CF913319-4FFC-5C49-91A9-CCE6D56E364C}" destId="{813B0ACC-0CC7-2547-8F81-551D74E350AD}" srcOrd="0" destOrd="0" presId="urn:microsoft.com/office/officeart/2005/8/layout/hierarchy2#7"/>
    <dgm:cxn modelId="{68B4ECA3-CB3B-410B-8C2B-22CA5A264216}" type="presParOf" srcId="{CF913319-4FFC-5C49-91A9-CCE6D56E364C}" destId="{B25D8BFE-A59A-7B41-B26D-12BF32B105FB}" srcOrd="1" destOrd="0" presId="urn:microsoft.com/office/officeart/2005/8/layout/hierarchy2#7"/>
    <dgm:cxn modelId="{9A22105B-8112-49D7-A7C8-1E5FFAAC6E74}" type="presParOf" srcId="{7C52AABC-16E1-F242-B659-F7FE25AEBD3B}" destId="{B0A38B87-84E7-E044-8E29-292BB41BE606}" srcOrd="2" destOrd="0" presId="urn:microsoft.com/office/officeart/2005/8/layout/hierarchy2#7"/>
    <dgm:cxn modelId="{1D6189E5-0122-422B-A9AC-65E63CEA35D0}" type="presParOf" srcId="{B0A38B87-84E7-E044-8E29-292BB41BE606}" destId="{3AE963AD-C904-FB40-A092-1436F02245D4}" srcOrd="0" destOrd="0" presId="urn:microsoft.com/office/officeart/2005/8/layout/hierarchy2#7"/>
    <dgm:cxn modelId="{67558DE6-32E4-4194-A87F-F2E1286EA7C0}" type="presParOf" srcId="{7C52AABC-16E1-F242-B659-F7FE25AEBD3B}" destId="{C5493177-E439-8A4C-BC5C-3EA755F31487}" srcOrd="3" destOrd="0" presId="urn:microsoft.com/office/officeart/2005/8/layout/hierarchy2#7"/>
    <dgm:cxn modelId="{73557D3C-FB1A-41C8-8A19-E5855CAA67F6}" type="presParOf" srcId="{C5493177-E439-8A4C-BC5C-3EA755F31487}" destId="{62CD10B3-6BD4-0144-8092-04FD3C343756}" srcOrd="0" destOrd="0" presId="urn:microsoft.com/office/officeart/2005/8/layout/hierarchy2#7"/>
    <dgm:cxn modelId="{EEBB8877-FC8B-470E-BEE7-FCD463C10115}" type="presParOf" srcId="{C5493177-E439-8A4C-BC5C-3EA755F31487}" destId="{F540D86C-91B7-5B42-A097-DF34B2C9C094}" srcOrd="1" destOrd="0" presId="urn:microsoft.com/office/officeart/2005/8/layout/hierarchy2#7"/>
    <dgm:cxn modelId="{29FAED8F-6264-49BA-A59E-E74E8944EA7E}" type="presParOf" srcId="{F540D86C-91B7-5B42-A097-DF34B2C9C094}" destId="{0C145243-C1B7-0C40-93F5-A23871F9DAF6}" srcOrd="0" destOrd="0" presId="urn:microsoft.com/office/officeart/2005/8/layout/hierarchy2#7"/>
    <dgm:cxn modelId="{4E4C89B3-857F-4DF1-9F19-43863B721310}" type="presParOf" srcId="{0C145243-C1B7-0C40-93F5-A23871F9DAF6}" destId="{79FF6016-8D30-064C-BD0D-1F42CB15C9C6}" srcOrd="0" destOrd="0" presId="urn:microsoft.com/office/officeart/2005/8/layout/hierarchy2#7"/>
    <dgm:cxn modelId="{C54B684E-1F85-4E6D-BF92-B5D09C575EF4}" type="presParOf" srcId="{F540D86C-91B7-5B42-A097-DF34B2C9C094}" destId="{2A8CB5E0-C0AF-004A-8344-D1C935313104}" srcOrd="1" destOrd="0" presId="urn:microsoft.com/office/officeart/2005/8/layout/hierarchy2#7"/>
    <dgm:cxn modelId="{597FD469-BAB3-494F-B75D-3D026767D23C}" type="presParOf" srcId="{2A8CB5E0-C0AF-004A-8344-D1C935313104}" destId="{935666C3-8AC8-9D42-BC42-69C6DED14D09}" srcOrd="0" destOrd="0" presId="urn:microsoft.com/office/officeart/2005/8/layout/hierarchy2#7"/>
    <dgm:cxn modelId="{B3700D52-D625-4D11-BCC8-C3AA0345FCF4}" type="presParOf" srcId="{2A8CB5E0-C0AF-004A-8344-D1C935313104}" destId="{CC8C1357-807F-F944-9756-8D086B17D810}" srcOrd="1" destOrd="0" presId="urn:microsoft.com/office/officeart/2005/8/layout/hierarchy2#7"/>
    <dgm:cxn modelId="{AA23F9A6-268E-4447-B6E4-6C6D7EC365CA}" type="presParOf" srcId="{F540D86C-91B7-5B42-A097-DF34B2C9C094}" destId="{78112587-CDC8-E849-AD45-0016DC97D34F}" srcOrd="2" destOrd="0" presId="urn:microsoft.com/office/officeart/2005/8/layout/hierarchy2#7"/>
    <dgm:cxn modelId="{93006ED2-7D12-450F-809D-3AEADCE2E863}" type="presParOf" srcId="{78112587-CDC8-E849-AD45-0016DC97D34F}" destId="{A59D9C50-A8A5-034D-B7F6-2D3378417B46}" srcOrd="0" destOrd="0" presId="urn:microsoft.com/office/officeart/2005/8/layout/hierarchy2#7"/>
    <dgm:cxn modelId="{067CECB6-6270-4EF3-863D-D4B6AE5ADE19}" type="presParOf" srcId="{F540D86C-91B7-5B42-A097-DF34B2C9C094}" destId="{9CCF8EE7-871D-9846-B13E-D3DE3C624A5A}" srcOrd="3" destOrd="0" presId="urn:microsoft.com/office/officeart/2005/8/layout/hierarchy2#7"/>
    <dgm:cxn modelId="{49EE9CA0-34DC-45AB-A1E6-4911F66D605F}" type="presParOf" srcId="{9CCF8EE7-871D-9846-B13E-D3DE3C624A5A}" destId="{9903DAAD-44CF-1D48-8456-BD37FA66416B}" srcOrd="0" destOrd="0" presId="urn:microsoft.com/office/officeart/2005/8/layout/hierarchy2#7"/>
    <dgm:cxn modelId="{15316677-3799-4F84-8934-019461263C99}" type="presParOf" srcId="{9CCF8EE7-871D-9846-B13E-D3DE3C624A5A}" destId="{6BC9E1D7-3190-DA43-B5F2-69C320455F05}" srcOrd="1" destOrd="0" presId="urn:microsoft.com/office/officeart/2005/8/layout/hierarchy2#7"/>
    <dgm:cxn modelId="{EBD83D14-EFF4-489D-8B3B-E0696A8B527F}" type="presParOf" srcId="{F540D86C-91B7-5B42-A097-DF34B2C9C094}" destId="{9BCA92A9-CD64-3B40-981E-613096853F1E}" srcOrd="4" destOrd="0" presId="urn:microsoft.com/office/officeart/2005/8/layout/hierarchy2#7"/>
    <dgm:cxn modelId="{10658AC0-42F8-487E-A870-F8997005A977}" type="presParOf" srcId="{9BCA92A9-CD64-3B40-981E-613096853F1E}" destId="{8EB635A6-B356-3549-88A0-E94F8E2469FA}" srcOrd="0" destOrd="0" presId="urn:microsoft.com/office/officeart/2005/8/layout/hierarchy2#7"/>
    <dgm:cxn modelId="{57E4D34C-0350-487D-B997-818A267B237A}" type="presParOf" srcId="{F540D86C-91B7-5B42-A097-DF34B2C9C094}" destId="{4860BF9B-78CF-E747-872C-60B673B2699F}" srcOrd="5" destOrd="0" presId="urn:microsoft.com/office/officeart/2005/8/layout/hierarchy2#7"/>
    <dgm:cxn modelId="{5C799D58-AE34-4C86-8DFF-31B359813B71}" type="presParOf" srcId="{4860BF9B-78CF-E747-872C-60B673B2699F}" destId="{0B6CF9BE-76E6-124B-AEA9-A25812BC9A8A}" srcOrd="0" destOrd="0" presId="urn:microsoft.com/office/officeart/2005/8/layout/hierarchy2#7"/>
    <dgm:cxn modelId="{129EF1E4-4F6D-4A5B-A69D-93BA3A338F60}" type="presParOf" srcId="{4860BF9B-78CF-E747-872C-60B673B2699F}" destId="{5A0889BD-2C7A-884A-B32A-461B4C6FA09B}" srcOrd="1" destOrd="0" presId="urn:microsoft.com/office/officeart/2005/8/layout/hierarchy2#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942AF0-9A4A-744E-9905-14E1976EB262}">
      <dsp:nvSpPr>
        <dsp:cNvPr id="0" name=""/>
        <dsp:cNvSpPr/>
      </dsp:nvSpPr>
      <dsp:spPr>
        <a:xfrm>
          <a:off x="1015327" y="1514541"/>
          <a:ext cx="1503907" cy="75195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kern="1200"/>
            <a:t>课程问题与发展趋势</a:t>
          </a:r>
        </a:p>
      </dsp:txBody>
      <dsp:txXfrm>
        <a:off x="1037351" y="1536565"/>
        <a:ext cx="1459859" cy="707905"/>
      </dsp:txXfrm>
    </dsp:sp>
    <dsp:sp modelId="{D4EB8535-350C-7445-ABEF-FB1586523563}">
      <dsp:nvSpPr>
        <dsp:cNvPr id="0" name=""/>
        <dsp:cNvSpPr/>
      </dsp:nvSpPr>
      <dsp:spPr>
        <a:xfrm rot="17945813">
          <a:off x="2201491" y="1333989"/>
          <a:ext cx="1237051" cy="32124"/>
        </a:xfrm>
        <a:custGeom>
          <a:avLst/>
          <a:gdLst/>
          <a:ahLst/>
          <a:cxnLst/>
          <a:rect l="0" t="0" r="0" b="0"/>
          <a:pathLst>
            <a:path>
              <a:moveTo>
                <a:pt x="0" y="16062"/>
              </a:moveTo>
              <a:lnTo>
                <a:pt x="1237051" y="16062"/>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789091" y="1319125"/>
        <a:ext cx="61852" cy="61852"/>
      </dsp:txXfrm>
    </dsp:sp>
    <dsp:sp modelId="{D6EC064D-19A0-1E43-A133-E3161A5565C4}">
      <dsp:nvSpPr>
        <dsp:cNvPr id="0" name=""/>
        <dsp:cNvSpPr/>
      </dsp:nvSpPr>
      <dsp:spPr>
        <a:xfrm>
          <a:off x="3120799" y="433607"/>
          <a:ext cx="1503907" cy="75195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kern="1200"/>
            <a:t>课程问题</a:t>
          </a:r>
        </a:p>
      </dsp:txBody>
      <dsp:txXfrm>
        <a:off x="3142823" y="455631"/>
        <a:ext cx="1459859" cy="707905"/>
      </dsp:txXfrm>
    </dsp:sp>
    <dsp:sp modelId="{28B36A26-C5D7-4549-B8DA-915F5A0FF3CB}">
      <dsp:nvSpPr>
        <dsp:cNvPr id="0" name=""/>
        <dsp:cNvSpPr/>
      </dsp:nvSpPr>
      <dsp:spPr>
        <a:xfrm rot="19457599">
          <a:off x="4555074" y="577336"/>
          <a:ext cx="740827" cy="32124"/>
        </a:xfrm>
        <a:custGeom>
          <a:avLst/>
          <a:gdLst/>
          <a:ahLst/>
          <a:cxnLst/>
          <a:rect l="0" t="0" r="0" b="0"/>
          <a:pathLst>
            <a:path>
              <a:moveTo>
                <a:pt x="0" y="16062"/>
              </a:moveTo>
              <a:lnTo>
                <a:pt x="740827" y="16062"/>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906967" y="574877"/>
        <a:ext cx="37041" cy="37041"/>
      </dsp:txXfrm>
    </dsp:sp>
    <dsp:sp modelId="{2D69323B-9147-3144-A7FE-55537E12A8E5}">
      <dsp:nvSpPr>
        <dsp:cNvPr id="0" name=""/>
        <dsp:cNvSpPr/>
      </dsp:nvSpPr>
      <dsp:spPr>
        <a:xfrm>
          <a:off x="5226270" y="1234"/>
          <a:ext cx="1503907" cy="75195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kern="1200"/>
            <a:t>课程领域的基本关系</a:t>
          </a:r>
        </a:p>
      </dsp:txBody>
      <dsp:txXfrm>
        <a:off x="5248294" y="23258"/>
        <a:ext cx="1459859" cy="707905"/>
      </dsp:txXfrm>
    </dsp:sp>
    <dsp:sp modelId="{3B61A31A-2F99-9748-9CC3-BD24E16CC9C3}">
      <dsp:nvSpPr>
        <dsp:cNvPr id="0" name=""/>
        <dsp:cNvSpPr/>
      </dsp:nvSpPr>
      <dsp:spPr>
        <a:xfrm rot="2142401">
          <a:off x="4555074" y="1009709"/>
          <a:ext cx="740827" cy="32124"/>
        </a:xfrm>
        <a:custGeom>
          <a:avLst/>
          <a:gdLst/>
          <a:ahLst/>
          <a:cxnLst/>
          <a:rect l="0" t="0" r="0" b="0"/>
          <a:pathLst>
            <a:path>
              <a:moveTo>
                <a:pt x="0" y="16062"/>
              </a:moveTo>
              <a:lnTo>
                <a:pt x="740827" y="16062"/>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906967" y="1007250"/>
        <a:ext cx="37041" cy="37041"/>
      </dsp:txXfrm>
    </dsp:sp>
    <dsp:sp modelId="{813B0ACC-0CC7-2547-8F81-551D74E350AD}">
      <dsp:nvSpPr>
        <dsp:cNvPr id="0" name=""/>
        <dsp:cNvSpPr/>
      </dsp:nvSpPr>
      <dsp:spPr>
        <a:xfrm>
          <a:off x="5226270" y="865981"/>
          <a:ext cx="1503907" cy="75195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kern="1200" dirty="0"/>
            <a:t>信息时代的新学科</a:t>
          </a:r>
        </a:p>
      </dsp:txBody>
      <dsp:txXfrm>
        <a:off x="5248294" y="888005"/>
        <a:ext cx="1459859" cy="707905"/>
      </dsp:txXfrm>
    </dsp:sp>
    <dsp:sp modelId="{B0A38B87-84E7-E044-8E29-292BB41BE606}">
      <dsp:nvSpPr>
        <dsp:cNvPr id="0" name=""/>
        <dsp:cNvSpPr/>
      </dsp:nvSpPr>
      <dsp:spPr>
        <a:xfrm rot="3654187">
          <a:off x="2201491" y="2414923"/>
          <a:ext cx="1237051" cy="32124"/>
        </a:xfrm>
        <a:custGeom>
          <a:avLst/>
          <a:gdLst/>
          <a:ahLst/>
          <a:cxnLst/>
          <a:rect l="0" t="0" r="0" b="0"/>
          <a:pathLst>
            <a:path>
              <a:moveTo>
                <a:pt x="0" y="16062"/>
              </a:moveTo>
              <a:lnTo>
                <a:pt x="1237051" y="16062"/>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2789091" y="2400059"/>
        <a:ext cx="61852" cy="61852"/>
      </dsp:txXfrm>
    </dsp:sp>
    <dsp:sp modelId="{62CD10B3-6BD4-0144-8092-04FD3C343756}">
      <dsp:nvSpPr>
        <dsp:cNvPr id="0" name=""/>
        <dsp:cNvSpPr/>
      </dsp:nvSpPr>
      <dsp:spPr>
        <a:xfrm>
          <a:off x="3120799" y="2595475"/>
          <a:ext cx="1503907" cy="75195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kern="1200"/>
            <a:t>未来发展趋势</a:t>
          </a:r>
        </a:p>
      </dsp:txBody>
      <dsp:txXfrm>
        <a:off x="3142823" y="2617499"/>
        <a:ext cx="1459859" cy="707905"/>
      </dsp:txXfrm>
    </dsp:sp>
    <dsp:sp modelId="{0C145243-C1B7-0C40-93F5-A23871F9DAF6}">
      <dsp:nvSpPr>
        <dsp:cNvPr id="0" name=""/>
        <dsp:cNvSpPr/>
      </dsp:nvSpPr>
      <dsp:spPr>
        <a:xfrm rot="18289469">
          <a:off x="4398785" y="2523017"/>
          <a:ext cx="1053406" cy="32124"/>
        </a:xfrm>
        <a:custGeom>
          <a:avLst/>
          <a:gdLst/>
          <a:ahLst/>
          <a:cxnLst/>
          <a:rect l="0" t="0" r="0" b="0"/>
          <a:pathLst>
            <a:path>
              <a:moveTo>
                <a:pt x="0" y="16062"/>
              </a:moveTo>
              <a:lnTo>
                <a:pt x="1053406" y="16062"/>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899153" y="2512743"/>
        <a:ext cx="52670" cy="52670"/>
      </dsp:txXfrm>
    </dsp:sp>
    <dsp:sp modelId="{935666C3-8AC8-9D42-BC42-69C6DED14D09}">
      <dsp:nvSpPr>
        <dsp:cNvPr id="0" name=""/>
        <dsp:cNvSpPr/>
      </dsp:nvSpPr>
      <dsp:spPr>
        <a:xfrm>
          <a:off x="5226270" y="1730728"/>
          <a:ext cx="1503907" cy="75195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kern="1200"/>
            <a:t>多元化</a:t>
          </a:r>
        </a:p>
      </dsp:txBody>
      <dsp:txXfrm>
        <a:off x="5248294" y="1752752"/>
        <a:ext cx="1459859" cy="707905"/>
      </dsp:txXfrm>
    </dsp:sp>
    <dsp:sp modelId="{78112587-CDC8-E849-AD45-0016DC97D34F}">
      <dsp:nvSpPr>
        <dsp:cNvPr id="0" name=""/>
        <dsp:cNvSpPr/>
      </dsp:nvSpPr>
      <dsp:spPr>
        <a:xfrm>
          <a:off x="4624706" y="2955390"/>
          <a:ext cx="601563" cy="32124"/>
        </a:xfrm>
        <a:custGeom>
          <a:avLst/>
          <a:gdLst/>
          <a:ahLst/>
          <a:cxnLst/>
          <a:rect l="0" t="0" r="0" b="0"/>
          <a:pathLst>
            <a:path>
              <a:moveTo>
                <a:pt x="0" y="16062"/>
              </a:moveTo>
              <a:lnTo>
                <a:pt x="601563" y="16062"/>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910449" y="2956413"/>
        <a:ext cx="30078" cy="30078"/>
      </dsp:txXfrm>
    </dsp:sp>
    <dsp:sp modelId="{9903DAAD-44CF-1D48-8456-BD37FA66416B}">
      <dsp:nvSpPr>
        <dsp:cNvPr id="0" name=""/>
        <dsp:cNvSpPr/>
      </dsp:nvSpPr>
      <dsp:spPr>
        <a:xfrm>
          <a:off x="5226270" y="2595475"/>
          <a:ext cx="1503907" cy="75195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kern="1200"/>
            <a:t>本土化</a:t>
          </a:r>
        </a:p>
      </dsp:txBody>
      <dsp:txXfrm>
        <a:off x="5248294" y="2617499"/>
        <a:ext cx="1459859" cy="707905"/>
      </dsp:txXfrm>
    </dsp:sp>
    <dsp:sp modelId="{9BCA92A9-CD64-3B40-981E-613096853F1E}">
      <dsp:nvSpPr>
        <dsp:cNvPr id="0" name=""/>
        <dsp:cNvSpPr/>
      </dsp:nvSpPr>
      <dsp:spPr>
        <a:xfrm rot="3310531">
          <a:off x="4398785" y="3387764"/>
          <a:ext cx="1053406" cy="32124"/>
        </a:xfrm>
        <a:custGeom>
          <a:avLst/>
          <a:gdLst/>
          <a:ahLst/>
          <a:cxnLst/>
          <a:rect l="0" t="0" r="0" b="0"/>
          <a:pathLst>
            <a:path>
              <a:moveTo>
                <a:pt x="0" y="16062"/>
              </a:moveTo>
              <a:lnTo>
                <a:pt x="1053406" y="16062"/>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899153" y="3377490"/>
        <a:ext cx="52670" cy="52670"/>
      </dsp:txXfrm>
    </dsp:sp>
    <dsp:sp modelId="{0B6CF9BE-76E6-124B-AEA9-A25812BC9A8A}">
      <dsp:nvSpPr>
        <dsp:cNvPr id="0" name=""/>
        <dsp:cNvSpPr/>
      </dsp:nvSpPr>
      <dsp:spPr>
        <a:xfrm>
          <a:off x="5226270" y="3460222"/>
          <a:ext cx="1503907" cy="75195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kern="1200"/>
            <a:t>实践化</a:t>
          </a:r>
        </a:p>
      </dsp:txBody>
      <dsp:txXfrm>
        <a:off x="5248294" y="3482246"/>
        <a:ext cx="1459859" cy="70790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7">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7">
  <dgm:title val=""/>
  <dgm:desc val=""/>
  <dgm:catLst>
    <dgm:cat type="simple" pri="104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2020/11/14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17F8DA-2127-4CCE-A730-89B0F5AD51C6}" type="datetimeFigureOut">
              <a:rPr lang="zh-CN" altLang="en-US" smtClean="0"/>
              <a:pPr/>
              <a:t>2020/11/14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29D459-E2F9-4F66-959E-3FF9FDB256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3917385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4152959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190898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제목 및 내용">
    <p:spTree>
      <p:nvGrpSpPr>
        <p:cNvPr id="1" name=""/>
        <p:cNvGrpSpPr/>
        <p:nvPr/>
      </p:nvGrpSpPr>
      <p:grpSpPr>
        <a:xfrm>
          <a:off x="0" y="0"/>
          <a:ext cx="0" cy="0"/>
          <a:chOff x="0" y="0"/>
          <a:chExt cx="0" cy="0"/>
        </a:xfrm>
      </p:grpSpPr>
      <p:pic>
        <p:nvPicPr>
          <p:cNvPr id="2" name="그림 1">
            <a:extLst>
              <a:ext uri="{FF2B5EF4-FFF2-40B4-BE49-F238E27FC236}">
                <a16:creationId xmlns:a16="http://schemas.microsoft.com/office/drawing/2014/main" id="{0D716967-CEA1-0B4B-AA15-4F8C39B1BEC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b="19421"/>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직사각형 8">
            <a:extLst>
              <a:ext uri="{FF2B5EF4-FFF2-40B4-BE49-F238E27FC236}">
                <a16:creationId xmlns:a16="http://schemas.microsoft.com/office/drawing/2014/main" id="{552D3FC1-D0B8-FF44-8B31-524FAB00A126}"/>
              </a:ext>
            </a:extLst>
          </p:cNvPr>
          <p:cNvSpPr/>
          <p:nvPr userDrawn="1"/>
        </p:nvSpPr>
        <p:spPr>
          <a:xfrm>
            <a:off x="1" y="741364"/>
            <a:ext cx="12232217" cy="6116637"/>
          </a:xfrm>
          <a:prstGeom prst="rect">
            <a:avLst/>
          </a:prstGeom>
          <a:gradFill>
            <a:gsLst>
              <a:gs pos="58000">
                <a:schemeClr val="bg1">
                  <a:alpha val="0"/>
                </a:schemeClr>
              </a:gs>
              <a:gs pos="0">
                <a:schemeClr val="bg1">
                  <a:alpha val="0"/>
                </a:schemeClr>
              </a:gs>
              <a:gs pos="100000">
                <a:schemeClr val="bg1">
                  <a:lumMod val="44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ko-KR" altLang="en-US" sz="1800" noProof="1"/>
          </a:p>
        </p:txBody>
      </p:sp>
      <p:pic>
        <p:nvPicPr>
          <p:cNvPr id="4" name="그림 3">
            <a:extLst>
              <a:ext uri="{FF2B5EF4-FFF2-40B4-BE49-F238E27FC236}">
                <a16:creationId xmlns:a16="http://schemas.microsoft.com/office/drawing/2014/main" id="{D43A6B3A-0428-284B-82EB-52E0CA9F380F}"/>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t="55026" b="29922"/>
          <a:stretch>
            <a:fillRect/>
          </a:stretch>
        </p:blipFill>
        <p:spPr bwMode="auto">
          <a:xfrm>
            <a:off x="0" y="1"/>
            <a:ext cx="12192000" cy="141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그림 2">
            <a:extLst>
              <a:ext uri="{FF2B5EF4-FFF2-40B4-BE49-F238E27FC236}">
                <a16:creationId xmlns:a16="http://schemas.microsoft.com/office/drawing/2014/main" id="{AC6701D8-D778-2140-9088-CEC2219D550B}"/>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l="6046" t="7907" r="15465"/>
          <a:stretch>
            <a:fillRect/>
          </a:stretch>
        </p:blipFill>
        <p:spPr bwMode="auto">
          <a:xfrm>
            <a:off x="11281834" y="6108700"/>
            <a:ext cx="740833"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슬라이드 번호 개체 틀 5">
            <a:extLst>
              <a:ext uri="{FF2B5EF4-FFF2-40B4-BE49-F238E27FC236}">
                <a16:creationId xmlns:a16="http://schemas.microsoft.com/office/drawing/2014/main" id="{3B389C3D-CE6D-904C-8C92-F517A2D02D98}"/>
              </a:ext>
            </a:extLst>
          </p:cNvPr>
          <p:cNvSpPr txBox="1">
            <a:spLocks noChangeArrowheads="1"/>
          </p:cNvSpPr>
          <p:nvPr userDrawn="1"/>
        </p:nvSpPr>
        <p:spPr bwMode="auto">
          <a:xfrm>
            <a:off x="9514418" y="6215063"/>
            <a:ext cx="23749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C0E3DC22-69E8-D343-804B-7CFD8C8E8891}" type="slidenum">
              <a:rPr lang="ko-KR" altLang="en-US" sz="1200" b="1">
                <a:solidFill>
                  <a:srgbClr val="402D1F"/>
                </a:solidFill>
              </a:rPr>
              <a:pPr algn="r" eaLnBrk="1" hangingPunct="1"/>
              <a:t>‹#›</a:t>
            </a:fld>
            <a:endParaRPr lang="ko-KR" altLang="en-US" sz="1200" b="1">
              <a:solidFill>
                <a:srgbClr val="402D1F"/>
              </a:solidFill>
            </a:endParaRPr>
          </a:p>
        </p:txBody>
      </p:sp>
      <p:sp>
        <p:nvSpPr>
          <p:cNvPr id="7" name="日期占位符 1">
            <a:extLst>
              <a:ext uri="{FF2B5EF4-FFF2-40B4-BE49-F238E27FC236}">
                <a16:creationId xmlns:a16="http://schemas.microsoft.com/office/drawing/2014/main" id="{BD583F98-36F7-654F-B3B7-512D35FB96C2}"/>
              </a:ext>
            </a:extLst>
          </p:cNvPr>
          <p:cNvSpPr>
            <a:spLocks noGrp="1"/>
          </p:cNvSpPr>
          <p:nvPr>
            <p:ph type="dt" sz="half" idx="10"/>
          </p:nvPr>
        </p:nvSpPr>
        <p:spPr/>
        <p:txBody>
          <a:bodyPr/>
          <a:lstStyle>
            <a:lvl1pPr>
              <a:defRPr/>
            </a:lvl1pPr>
          </a:lstStyle>
          <a:p>
            <a:pPr>
              <a:defRPr/>
            </a:pPr>
            <a:endParaRPr lang="zh-CN" altLang="en-US"/>
          </a:p>
        </p:txBody>
      </p:sp>
      <p:sp>
        <p:nvSpPr>
          <p:cNvPr id="8" name="页脚占位符 2">
            <a:extLst>
              <a:ext uri="{FF2B5EF4-FFF2-40B4-BE49-F238E27FC236}">
                <a16:creationId xmlns:a16="http://schemas.microsoft.com/office/drawing/2014/main" id="{179F0E7D-7448-C846-88EF-1080870EDF22}"/>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3">
            <a:extLst>
              <a:ext uri="{FF2B5EF4-FFF2-40B4-BE49-F238E27FC236}">
                <a16:creationId xmlns:a16="http://schemas.microsoft.com/office/drawing/2014/main" id="{F1ED7D05-433E-9E4A-8280-4E23D1544D22}"/>
              </a:ext>
            </a:extLst>
          </p:cNvPr>
          <p:cNvSpPr>
            <a:spLocks noGrp="1"/>
          </p:cNvSpPr>
          <p:nvPr>
            <p:ph type="sldNum" sz="quarter" idx="12"/>
          </p:nvPr>
        </p:nvSpPr>
        <p:spPr/>
        <p:txBody>
          <a:bodyPr/>
          <a:lstStyle>
            <a:lvl1pPr>
              <a:defRPr/>
            </a:lvl1pPr>
          </a:lstStyle>
          <a:p>
            <a:fld id="{53FE1A4F-3008-AC4F-9D53-40440AB78241}" type="slidenum">
              <a:rPr lang="zh-CN" altLang="en-US"/>
              <a:pPr/>
              <a:t>‹#›</a:t>
            </a:fld>
            <a:endParaRPr lang="zh-CN" altLang="en-US"/>
          </a:p>
        </p:txBody>
      </p:sp>
    </p:spTree>
    <p:extLst>
      <p:ext uri="{BB962C8B-B14F-4D97-AF65-F5344CB8AC3E}">
        <p14:creationId xmlns:p14="http://schemas.microsoft.com/office/powerpoint/2010/main" val="3910270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3E462E-5F18-476B-97CE-9C687868D5E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0916" t="12475" r="10668" b="10465"/>
          <a:stretch>
            <a:fillRect/>
          </a:stretch>
        </p:blipFill>
        <p:spPr>
          <a:xfrm>
            <a:off x="172035" y="3180861"/>
            <a:ext cx="11847930" cy="36576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8081" y="4099561"/>
            <a:ext cx="386660" cy="422909"/>
          </a:xfrm>
          <a:prstGeom prst="rect">
            <a:avLst/>
          </a:prstGeom>
        </p:spPr>
      </p:pic>
      <p:sp>
        <p:nvSpPr>
          <p:cNvPr id="8" name="文本框 7"/>
          <p:cNvSpPr txBox="1"/>
          <p:nvPr/>
        </p:nvSpPr>
        <p:spPr>
          <a:xfrm>
            <a:off x="0" y="968705"/>
            <a:ext cx="12204744" cy="1107996"/>
          </a:xfrm>
          <a:prstGeom prst="rect">
            <a:avLst/>
          </a:prstGeom>
          <a:noFill/>
        </p:spPr>
        <p:txBody>
          <a:bodyPr wrap="square" rtlCol="0">
            <a:spAutoFit/>
          </a:bodyPr>
          <a:lstStyle/>
          <a:p>
            <a:pPr algn="ctr"/>
            <a:r>
              <a:rPr lang="zh-CN" altLang="en-US" sz="6600" dirty="0">
                <a:latin typeface="新蒂黑板报" panose="03000600000000000000" pitchFamily="66" charset="-122"/>
                <a:ea typeface="新蒂黑板报" panose="03000600000000000000" pitchFamily="66" charset="-122"/>
              </a:rPr>
              <a:t>课程论</a:t>
            </a:r>
            <a:r>
              <a:rPr lang="en-US" altLang="zh-CN" sz="6600" dirty="0">
                <a:latin typeface="新蒂黑板报" panose="03000600000000000000" pitchFamily="66" charset="-122"/>
                <a:ea typeface="新蒂黑板报" panose="03000600000000000000" pitchFamily="66" charset="-122"/>
              </a:rPr>
              <a:t>——</a:t>
            </a:r>
            <a:r>
              <a:rPr lang="zh-CN" altLang="en-US" sz="6600" dirty="0">
                <a:latin typeface="新蒂黑板报" panose="03000600000000000000" pitchFamily="66" charset="-122"/>
                <a:ea typeface="新蒂黑板报" panose="03000600000000000000" pitchFamily="66" charset="-122"/>
              </a:rPr>
              <a:t>基本原理与问题 </a:t>
            </a:r>
          </a:p>
        </p:txBody>
      </p:sp>
      <p:sp>
        <p:nvSpPr>
          <p:cNvPr id="9" name="Freeform 34"/>
          <p:cNvSpPr>
            <a:spLocks noEditPoints="1"/>
          </p:cNvSpPr>
          <p:nvPr/>
        </p:nvSpPr>
        <p:spPr bwMode="auto">
          <a:xfrm rot="20785645">
            <a:off x="9134728" y="2132225"/>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nvGrpSpPr>
          <p:cNvPr id="20" name="组合 19"/>
          <p:cNvGrpSpPr/>
          <p:nvPr/>
        </p:nvGrpSpPr>
        <p:grpSpPr>
          <a:xfrm>
            <a:off x="5045092" y="3106019"/>
            <a:ext cx="2101816" cy="494537"/>
            <a:chOff x="5005531" y="3357603"/>
            <a:chExt cx="2180938" cy="513157"/>
          </a:xfrm>
        </p:grpSpPr>
        <p:sp>
          <p:nvSpPr>
            <p:cNvPr id="19" name="任意多边形 18"/>
            <p:cNvSpPr/>
            <p:nvPr/>
          </p:nvSpPr>
          <p:spPr>
            <a:xfrm>
              <a:off x="5005531" y="3357603"/>
              <a:ext cx="2087341" cy="513157"/>
            </a:xfrm>
            <a:custGeom>
              <a:avLst/>
              <a:gdLst>
                <a:gd name="connsiteX0" fmla="*/ 0 w 1339913"/>
                <a:gd name="connsiteY0" fmla="*/ 18107 h 298765"/>
                <a:gd name="connsiteX1" fmla="*/ 1339913 w 1339913"/>
                <a:gd name="connsiteY1" fmla="*/ 0 h 298765"/>
                <a:gd name="connsiteX2" fmla="*/ 1339913 w 1339913"/>
                <a:gd name="connsiteY2" fmla="*/ 298765 h 298765"/>
                <a:gd name="connsiteX3" fmla="*/ 18107 w 1339913"/>
                <a:gd name="connsiteY3" fmla="*/ 289711 h 298765"/>
                <a:gd name="connsiteX4" fmla="*/ 0 w 1339913"/>
                <a:gd name="connsiteY4" fmla="*/ 18107 h 298765"/>
                <a:gd name="connsiteX0-1" fmla="*/ 0 w 1328483"/>
                <a:gd name="connsiteY0-2" fmla="*/ 6677 h 298765"/>
                <a:gd name="connsiteX1-3" fmla="*/ 1328483 w 1328483"/>
                <a:gd name="connsiteY1-4" fmla="*/ 0 h 298765"/>
                <a:gd name="connsiteX2-5" fmla="*/ 1328483 w 1328483"/>
                <a:gd name="connsiteY2-6" fmla="*/ 298765 h 298765"/>
                <a:gd name="connsiteX3-7" fmla="*/ 6677 w 1328483"/>
                <a:gd name="connsiteY3-8" fmla="*/ 289711 h 298765"/>
                <a:gd name="connsiteX4-9" fmla="*/ 0 w 1328483"/>
                <a:gd name="connsiteY4-10" fmla="*/ 6677 h 298765"/>
                <a:gd name="connsiteX0-11" fmla="*/ 162336 w 1490819"/>
                <a:gd name="connsiteY0-12" fmla="*/ 39882 h 331970"/>
                <a:gd name="connsiteX1-13" fmla="*/ 1490819 w 1490819"/>
                <a:gd name="connsiteY1-14" fmla="*/ 33205 h 331970"/>
                <a:gd name="connsiteX2-15" fmla="*/ 1490819 w 1490819"/>
                <a:gd name="connsiteY2-16" fmla="*/ 331970 h 331970"/>
                <a:gd name="connsiteX3-17" fmla="*/ 169013 w 1490819"/>
                <a:gd name="connsiteY3-18" fmla="*/ 322916 h 331970"/>
                <a:gd name="connsiteX4-19" fmla="*/ 162336 w 1490819"/>
                <a:gd name="connsiteY4-20" fmla="*/ 39882 h 331970"/>
                <a:gd name="connsiteX0-21" fmla="*/ 100188 w 1428671"/>
                <a:gd name="connsiteY0-22" fmla="*/ 30672 h 322760"/>
                <a:gd name="connsiteX1-23" fmla="*/ 1428671 w 1428671"/>
                <a:gd name="connsiteY1-24" fmla="*/ 23995 h 322760"/>
                <a:gd name="connsiteX2-25" fmla="*/ 1428671 w 1428671"/>
                <a:gd name="connsiteY2-26" fmla="*/ 322760 h 322760"/>
                <a:gd name="connsiteX3-27" fmla="*/ 106865 w 1428671"/>
                <a:gd name="connsiteY3-28" fmla="*/ 313706 h 322760"/>
                <a:gd name="connsiteX4-29" fmla="*/ 100188 w 1428671"/>
                <a:gd name="connsiteY4-30" fmla="*/ 30672 h 322760"/>
                <a:gd name="connsiteX0-31" fmla="*/ 92731 w 1421214"/>
                <a:gd name="connsiteY0-32" fmla="*/ 30672 h 322760"/>
                <a:gd name="connsiteX1-33" fmla="*/ 1421214 w 1421214"/>
                <a:gd name="connsiteY1-34" fmla="*/ 23995 h 322760"/>
                <a:gd name="connsiteX2-35" fmla="*/ 1421214 w 1421214"/>
                <a:gd name="connsiteY2-36" fmla="*/ 322760 h 322760"/>
                <a:gd name="connsiteX3-37" fmla="*/ 99408 w 1421214"/>
                <a:gd name="connsiteY3-38" fmla="*/ 313706 h 322760"/>
                <a:gd name="connsiteX4-39" fmla="*/ 92731 w 1421214"/>
                <a:gd name="connsiteY4-40" fmla="*/ 30672 h 322760"/>
                <a:gd name="connsiteX0-41" fmla="*/ 162336 w 1490819"/>
                <a:gd name="connsiteY0-42" fmla="*/ 30672 h 354896"/>
                <a:gd name="connsiteX1-43" fmla="*/ 1490819 w 1490819"/>
                <a:gd name="connsiteY1-44" fmla="*/ 23995 h 354896"/>
                <a:gd name="connsiteX2-45" fmla="*/ 1490819 w 1490819"/>
                <a:gd name="connsiteY2-46" fmla="*/ 322760 h 354896"/>
                <a:gd name="connsiteX3-47" fmla="*/ 169013 w 1490819"/>
                <a:gd name="connsiteY3-48" fmla="*/ 313706 h 354896"/>
                <a:gd name="connsiteX4-49" fmla="*/ 162336 w 1490819"/>
                <a:gd name="connsiteY4-50" fmla="*/ 30672 h 354896"/>
                <a:gd name="connsiteX0-51" fmla="*/ 162336 w 1490819"/>
                <a:gd name="connsiteY0-52" fmla="*/ 30672 h 342969"/>
                <a:gd name="connsiteX1-53" fmla="*/ 1490819 w 1490819"/>
                <a:gd name="connsiteY1-54" fmla="*/ 23995 h 342969"/>
                <a:gd name="connsiteX2-55" fmla="*/ 1490819 w 1490819"/>
                <a:gd name="connsiteY2-56" fmla="*/ 322760 h 342969"/>
                <a:gd name="connsiteX3-57" fmla="*/ 169013 w 1490819"/>
                <a:gd name="connsiteY3-58" fmla="*/ 313706 h 342969"/>
                <a:gd name="connsiteX4-59" fmla="*/ 162336 w 1490819"/>
                <a:gd name="connsiteY4-60" fmla="*/ 30672 h 342969"/>
                <a:gd name="connsiteX0-61" fmla="*/ 96717 w 1425200"/>
                <a:gd name="connsiteY0-62" fmla="*/ 30672 h 342969"/>
                <a:gd name="connsiteX1-63" fmla="*/ 1425200 w 1425200"/>
                <a:gd name="connsiteY1-64" fmla="*/ 23995 h 342969"/>
                <a:gd name="connsiteX2-65" fmla="*/ 1425200 w 1425200"/>
                <a:gd name="connsiteY2-66" fmla="*/ 322760 h 342969"/>
                <a:gd name="connsiteX3-67" fmla="*/ 103394 w 1425200"/>
                <a:gd name="connsiteY3-68" fmla="*/ 313706 h 342969"/>
                <a:gd name="connsiteX4-69" fmla="*/ 96717 w 1425200"/>
                <a:gd name="connsiteY4-70" fmla="*/ 30672 h 342969"/>
                <a:gd name="connsiteX0-71" fmla="*/ 14667 w 1343150"/>
                <a:gd name="connsiteY0-72" fmla="*/ 30672 h 342969"/>
                <a:gd name="connsiteX1-73" fmla="*/ 1343150 w 1343150"/>
                <a:gd name="connsiteY1-74" fmla="*/ 23995 h 342969"/>
                <a:gd name="connsiteX2-75" fmla="*/ 1343150 w 1343150"/>
                <a:gd name="connsiteY2-76" fmla="*/ 322760 h 342969"/>
                <a:gd name="connsiteX3-77" fmla="*/ 21344 w 1343150"/>
                <a:gd name="connsiteY3-78" fmla="*/ 313706 h 342969"/>
                <a:gd name="connsiteX4-79" fmla="*/ 14667 w 1343150"/>
                <a:gd name="connsiteY4-80" fmla="*/ 30672 h 342969"/>
                <a:gd name="connsiteX0-81" fmla="*/ 14667 w 1343150"/>
                <a:gd name="connsiteY0-82" fmla="*/ 20620 h 332917"/>
                <a:gd name="connsiteX1-83" fmla="*/ 1343150 w 1343150"/>
                <a:gd name="connsiteY1-84" fmla="*/ 13943 h 332917"/>
                <a:gd name="connsiteX2-85" fmla="*/ 1343150 w 1343150"/>
                <a:gd name="connsiteY2-86" fmla="*/ 312708 h 332917"/>
                <a:gd name="connsiteX3-87" fmla="*/ 21344 w 1343150"/>
                <a:gd name="connsiteY3-88" fmla="*/ 303654 h 332917"/>
                <a:gd name="connsiteX4-89" fmla="*/ 14667 w 1343150"/>
                <a:gd name="connsiteY4-90" fmla="*/ 20620 h 332917"/>
                <a:gd name="connsiteX0-91" fmla="*/ 14667 w 1343150"/>
                <a:gd name="connsiteY0-92" fmla="*/ 20620 h 312708"/>
                <a:gd name="connsiteX1-93" fmla="*/ 1343150 w 1343150"/>
                <a:gd name="connsiteY1-94" fmla="*/ 13943 h 312708"/>
                <a:gd name="connsiteX2-95" fmla="*/ 1343150 w 1343150"/>
                <a:gd name="connsiteY2-96" fmla="*/ 312708 h 312708"/>
                <a:gd name="connsiteX3-97" fmla="*/ 21344 w 1343150"/>
                <a:gd name="connsiteY3-98" fmla="*/ 303654 h 312708"/>
                <a:gd name="connsiteX4-99" fmla="*/ 14667 w 1343150"/>
                <a:gd name="connsiteY4-100" fmla="*/ 20620 h 312708"/>
                <a:gd name="connsiteX0-101" fmla="*/ 14667 w 1343150"/>
                <a:gd name="connsiteY0-102" fmla="*/ 20620 h 322617"/>
                <a:gd name="connsiteX1-103" fmla="*/ 1343150 w 1343150"/>
                <a:gd name="connsiteY1-104" fmla="*/ 13943 h 322617"/>
                <a:gd name="connsiteX2-105" fmla="*/ 1343150 w 1343150"/>
                <a:gd name="connsiteY2-106" fmla="*/ 312708 h 322617"/>
                <a:gd name="connsiteX3-107" fmla="*/ 21344 w 1343150"/>
                <a:gd name="connsiteY3-108" fmla="*/ 303654 h 322617"/>
                <a:gd name="connsiteX4-109" fmla="*/ 14667 w 1343150"/>
                <a:gd name="connsiteY4-110" fmla="*/ 20620 h 322617"/>
                <a:gd name="connsiteX0-111" fmla="*/ 13863 w 1342346"/>
                <a:gd name="connsiteY0-112" fmla="*/ 20620 h 329379"/>
                <a:gd name="connsiteX1-113" fmla="*/ 1342346 w 1342346"/>
                <a:gd name="connsiteY1-114" fmla="*/ 13943 h 329379"/>
                <a:gd name="connsiteX2-115" fmla="*/ 1342346 w 1342346"/>
                <a:gd name="connsiteY2-116" fmla="*/ 312708 h 329379"/>
                <a:gd name="connsiteX3-117" fmla="*/ 24350 w 1342346"/>
                <a:gd name="connsiteY3-118" fmla="*/ 324609 h 329379"/>
                <a:gd name="connsiteX4-119" fmla="*/ 13863 w 1342346"/>
                <a:gd name="connsiteY4-120" fmla="*/ 20620 h 329379"/>
                <a:gd name="connsiteX0-121" fmla="*/ 18362 w 1346845"/>
                <a:gd name="connsiteY0-122" fmla="*/ 20620 h 324369"/>
                <a:gd name="connsiteX1-123" fmla="*/ 1346845 w 1346845"/>
                <a:gd name="connsiteY1-124" fmla="*/ 13943 h 324369"/>
                <a:gd name="connsiteX2-125" fmla="*/ 1346845 w 1346845"/>
                <a:gd name="connsiteY2-126" fmla="*/ 312708 h 324369"/>
                <a:gd name="connsiteX3-127" fmla="*/ 11704 w 1346845"/>
                <a:gd name="connsiteY3-128" fmla="*/ 311274 h 324369"/>
                <a:gd name="connsiteX4-129" fmla="*/ 18362 w 1346845"/>
                <a:gd name="connsiteY4-130" fmla="*/ 20620 h 324369"/>
                <a:gd name="connsiteX0-131" fmla="*/ 10514 w 1338997"/>
                <a:gd name="connsiteY0-132" fmla="*/ 20620 h 324369"/>
                <a:gd name="connsiteX1-133" fmla="*/ 1338997 w 1338997"/>
                <a:gd name="connsiteY1-134" fmla="*/ 13943 h 324369"/>
                <a:gd name="connsiteX2-135" fmla="*/ 1338997 w 1338997"/>
                <a:gd name="connsiteY2-136" fmla="*/ 312708 h 324369"/>
                <a:gd name="connsiteX3-137" fmla="*/ 3856 w 1338997"/>
                <a:gd name="connsiteY3-138" fmla="*/ 311274 h 324369"/>
                <a:gd name="connsiteX4-139" fmla="*/ 101954 w 1338997"/>
                <a:gd name="connsiteY4-140" fmla="*/ 112060 h 324369"/>
                <a:gd name="connsiteX0-141" fmla="*/ 6698 w 1335181"/>
                <a:gd name="connsiteY0-142" fmla="*/ 20620 h 324369"/>
                <a:gd name="connsiteX1-143" fmla="*/ 1335181 w 1335181"/>
                <a:gd name="connsiteY1-144" fmla="*/ 13943 h 324369"/>
                <a:gd name="connsiteX2-145" fmla="*/ 1335181 w 1335181"/>
                <a:gd name="connsiteY2-146" fmla="*/ 312708 h 324369"/>
                <a:gd name="connsiteX3-147" fmla="*/ 40 w 1335181"/>
                <a:gd name="connsiteY3-148" fmla="*/ 311274 h 324369"/>
                <a:gd name="connsiteX4-149" fmla="*/ 98138 w 1335181"/>
                <a:gd name="connsiteY4-150" fmla="*/ 112060 h 324369"/>
                <a:gd name="connsiteX0-151" fmla="*/ 11430 w 1339913"/>
                <a:gd name="connsiteY0-152" fmla="*/ 20620 h 324369"/>
                <a:gd name="connsiteX1-153" fmla="*/ 1339913 w 1339913"/>
                <a:gd name="connsiteY1-154" fmla="*/ 13943 h 324369"/>
                <a:gd name="connsiteX2-155" fmla="*/ 1339913 w 1339913"/>
                <a:gd name="connsiteY2-156" fmla="*/ 312708 h 324369"/>
                <a:gd name="connsiteX3-157" fmla="*/ 4772 w 1339913"/>
                <a:gd name="connsiteY3-158" fmla="*/ 311274 h 324369"/>
                <a:gd name="connsiteX4-159" fmla="*/ 0 w 1339913"/>
                <a:gd name="connsiteY4-160" fmla="*/ 62530 h 324369"/>
                <a:gd name="connsiteX0-161" fmla="*/ 11430 w 1339913"/>
                <a:gd name="connsiteY0-162" fmla="*/ 53229 h 356978"/>
                <a:gd name="connsiteX1-163" fmla="*/ 1339913 w 1339913"/>
                <a:gd name="connsiteY1-164" fmla="*/ 46552 h 356978"/>
                <a:gd name="connsiteX2-165" fmla="*/ 1339913 w 1339913"/>
                <a:gd name="connsiteY2-166" fmla="*/ 345317 h 356978"/>
                <a:gd name="connsiteX3-167" fmla="*/ 4772 w 1339913"/>
                <a:gd name="connsiteY3-168" fmla="*/ 343883 h 356978"/>
                <a:gd name="connsiteX4-169" fmla="*/ 0 w 1339913"/>
                <a:gd name="connsiteY4-170" fmla="*/ 95139 h 356978"/>
                <a:gd name="connsiteX0-171" fmla="*/ 11430 w 1350073"/>
                <a:gd name="connsiteY0-172" fmla="*/ 24560 h 328309"/>
                <a:gd name="connsiteX1-173" fmla="*/ 1339913 w 1350073"/>
                <a:gd name="connsiteY1-174" fmla="*/ 17883 h 328309"/>
                <a:gd name="connsiteX2-175" fmla="*/ 1339913 w 1350073"/>
                <a:gd name="connsiteY2-176" fmla="*/ 316648 h 328309"/>
                <a:gd name="connsiteX3-177" fmla="*/ 4772 w 1350073"/>
                <a:gd name="connsiteY3-178" fmla="*/ 315214 h 328309"/>
                <a:gd name="connsiteX4-179" fmla="*/ 0 w 1350073"/>
                <a:gd name="connsiteY4-180" fmla="*/ 66470 h 328309"/>
                <a:gd name="connsiteX0-181" fmla="*/ 11430 w 1341880"/>
                <a:gd name="connsiteY0-182" fmla="*/ 23276 h 327025"/>
                <a:gd name="connsiteX1-183" fmla="*/ 1326578 w 1341880"/>
                <a:gd name="connsiteY1-184" fmla="*/ 18504 h 327025"/>
                <a:gd name="connsiteX2-185" fmla="*/ 1339913 w 1341880"/>
                <a:gd name="connsiteY2-186" fmla="*/ 315364 h 327025"/>
                <a:gd name="connsiteX3-187" fmla="*/ 4772 w 1341880"/>
                <a:gd name="connsiteY3-188" fmla="*/ 313930 h 327025"/>
                <a:gd name="connsiteX4-189" fmla="*/ 0 w 1341880"/>
                <a:gd name="connsiteY4-190" fmla="*/ 65186 h 327025"/>
                <a:gd name="connsiteX0-191" fmla="*/ 11430 w 1508577"/>
                <a:gd name="connsiteY0-192" fmla="*/ 23276 h 327025"/>
                <a:gd name="connsiteX1-193" fmla="*/ 1326578 w 1508577"/>
                <a:gd name="connsiteY1-194" fmla="*/ 18504 h 327025"/>
                <a:gd name="connsiteX2-195" fmla="*/ 1339913 w 1508577"/>
                <a:gd name="connsiteY2-196" fmla="*/ 315364 h 327025"/>
                <a:gd name="connsiteX3-197" fmla="*/ 4772 w 1508577"/>
                <a:gd name="connsiteY3-198" fmla="*/ 313930 h 327025"/>
                <a:gd name="connsiteX4-199" fmla="*/ 0 w 1508577"/>
                <a:gd name="connsiteY4-200" fmla="*/ 65186 h 327025"/>
                <a:gd name="connsiteX0-201" fmla="*/ 11430 w 1348658"/>
                <a:gd name="connsiteY0-202" fmla="*/ 23276 h 325332"/>
                <a:gd name="connsiteX1-203" fmla="*/ 1326578 w 1348658"/>
                <a:gd name="connsiteY1-204" fmla="*/ 18504 h 325332"/>
                <a:gd name="connsiteX2-205" fmla="*/ 1339913 w 1348658"/>
                <a:gd name="connsiteY2-206" fmla="*/ 315364 h 325332"/>
                <a:gd name="connsiteX3-207" fmla="*/ 4772 w 1348658"/>
                <a:gd name="connsiteY3-208" fmla="*/ 313930 h 325332"/>
                <a:gd name="connsiteX4-209" fmla="*/ 0 w 1348658"/>
                <a:gd name="connsiteY4-210" fmla="*/ 65186 h 325332"/>
                <a:gd name="connsiteX0-211" fmla="*/ 11430 w 1348658"/>
                <a:gd name="connsiteY0-212" fmla="*/ 23276 h 383436"/>
                <a:gd name="connsiteX1-213" fmla="*/ 1326578 w 1348658"/>
                <a:gd name="connsiteY1-214" fmla="*/ 18504 h 383436"/>
                <a:gd name="connsiteX2-215" fmla="*/ 1339913 w 1348658"/>
                <a:gd name="connsiteY2-216" fmla="*/ 315364 h 383436"/>
                <a:gd name="connsiteX3-217" fmla="*/ 4772 w 1348658"/>
                <a:gd name="connsiteY3-218" fmla="*/ 313930 h 383436"/>
                <a:gd name="connsiteX4-219" fmla="*/ 0 w 1348658"/>
                <a:gd name="connsiteY4-220" fmla="*/ 65186 h 383436"/>
                <a:gd name="connsiteX0-221" fmla="*/ 15211 w 1352439"/>
                <a:gd name="connsiteY0-222" fmla="*/ 23276 h 332487"/>
                <a:gd name="connsiteX1-223" fmla="*/ 1330359 w 1352439"/>
                <a:gd name="connsiteY1-224" fmla="*/ 18504 h 332487"/>
                <a:gd name="connsiteX2-225" fmla="*/ 1343694 w 1352439"/>
                <a:gd name="connsiteY2-226" fmla="*/ 315364 h 332487"/>
                <a:gd name="connsiteX3-227" fmla="*/ 8553 w 1352439"/>
                <a:gd name="connsiteY3-228" fmla="*/ 313930 h 332487"/>
                <a:gd name="connsiteX4-229" fmla="*/ 3781 w 1352439"/>
                <a:gd name="connsiteY4-230" fmla="*/ 65186 h 33248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52439" h="332487">
                  <a:moveTo>
                    <a:pt x="15211" y="23276"/>
                  </a:moveTo>
                  <a:cubicBezTo>
                    <a:pt x="43107" y="5471"/>
                    <a:pt x="1307499" y="-16314"/>
                    <a:pt x="1330359" y="18504"/>
                  </a:cubicBezTo>
                  <a:cubicBezTo>
                    <a:pt x="1353219" y="53322"/>
                    <a:pt x="1359481" y="293617"/>
                    <a:pt x="1343694" y="315364"/>
                  </a:cubicBezTo>
                  <a:cubicBezTo>
                    <a:pt x="1327907" y="337111"/>
                    <a:pt x="26132" y="339751"/>
                    <a:pt x="8553" y="313930"/>
                  </a:cubicBezTo>
                  <a:cubicBezTo>
                    <a:pt x="-9026" y="288109"/>
                    <a:pt x="6365" y="121091"/>
                    <a:pt x="3781" y="65186"/>
                  </a:cubicBezTo>
                </a:path>
              </a:pathLst>
            </a:custGeom>
            <a:solidFill>
              <a:srgbClr val="F7E588"/>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005531" y="3366747"/>
              <a:ext cx="2180938" cy="477709"/>
            </a:xfrm>
            <a:prstGeom prst="rect">
              <a:avLst/>
            </a:prstGeom>
            <a:noFill/>
          </p:spPr>
          <p:txBody>
            <a:bodyPr wrap="square" rtlCol="0">
              <a:spAutoFit/>
            </a:bodyPr>
            <a:lstStyle/>
            <a:p>
              <a:pPr algn="ctr"/>
              <a:r>
                <a:rPr lang="zh-CN" altLang="en-US" sz="2400" b="1" dirty="0">
                  <a:latin typeface="方正静蕾简体" panose="02000000000000000000" pitchFamily="2" charset="-122"/>
                  <a:ea typeface="方正静蕾简体" panose="02000000000000000000" pitchFamily="2" charset="-122"/>
                </a:rPr>
                <a:t>舒展</a:t>
              </a:r>
            </a:p>
          </p:txBody>
        </p:sp>
      </p:grpSp>
      <p:grpSp>
        <p:nvGrpSpPr>
          <p:cNvPr id="13" name="组合 12"/>
          <p:cNvGrpSpPr/>
          <p:nvPr/>
        </p:nvGrpSpPr>
        <p:grpSpPr>
          <a:xfrm>
            <a:off x="10406673" y="2349383"/>
            <a:ext cx="620528" cy="542518"/>
            <a:chOff x="4686124" y="2670432"/>
            <a:chExt cx="620528" cy="542518"/>
          </a:xfrm>
        </p:grpSpPr>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15" name="任意多边形 14"/>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rot="1381233">
            <a:off x="4408251" y="733403"/>
            <a:ext cx="462140" cy="404042"/>
            <a:chOff x="4686124" y="2670432"/>
            <a:chExt cx="620528" cy="542518"/>
          </a:xfrm>
        </p:grpSpPr>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18" name="任意多边形 1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任意多边形 22"/>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449869" y="2129659"/>
            <a:ext cx="6707818" cy="464495"/>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077520" y="1387279"/>
            <a:ext cx="9215471" cy="1754326"/>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          第十章  </a:t>
            </a:r>
            <a:endParaRPr lang="en-US" altLang="zh-CN" sz="5400" dirty="0">
              <a:solidFill>
                <a:srgbClr val="000000"/>
              </a:solidFill>
              <a:latin typeface="微软雅黑" panose="020B0503020204020204" pitchFamily="34" charset="-122"/>
              <a:ea typeface="微软雅黑" panose="020B0503020204020204" pitchFamily="34" charset="-122"/>
            </a:endParaRPr>
          </a:p>
          <a:p>
            <a:r>
              <a:rPr lang="zh-CN" altLang="en-US" sz="5400" dirty="0">
                <a:solidFill>
                  <a:srgbClr val="000000"/>
                </a:solidFill>
                <a:latin typeface="微软雅黑" panose="020B0503020204020204" pitchFamily="34" charset="-122"/>
                <a:ea typeface="微软雅黑" panose="020B0503020204020204" pitchFamily="34" charset="-122"/>
              </a:rPr>
              <a:t>课程问题与发展趋势</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63588"/>
          </a:xfrm>
          <a:prstGeom prst="rect">
            <a:avLst/>
          </a:prstGeom>
          <a:noFill/>
        </p:spPr>
        <p:txBody>
          <a:bodyPr wrap="square" rtlCol="0">
            <a:spAutoFit/>
          </a:bodyPr>
          <a:lstStyle/>
          <a:p>
            <a:pPr algn="just">
              <a:lnSpc>
                <a:spcPct val="150000"/>
              </a:lnSpc>
            </a:pPr>
            <a:r>
              <a:rPr lang="zh-CN" altLang="en-US" dirty="0">
                <a:latin typeface="方正静蕾简体" panose="02000000000000000000" pitchFamily="2" charset="-122"/>
                <a:ea typeface="方正静蕾简体" panose="02000000000000000000" pitchFamily="2" charset="-122"/>
              </a:rPr>
              <a:t>第一节  课程问题</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solidFill>
                  <a:schemeClr val="accent6">
                    <a:lumMod val="75000"/>
                  </a:schemeClr>
                </a:solidFill>
                <a:ea typeface="方正静蕾简体" panose="02000000000000000000" pitchFamily="2" charset="-122"/>
              </a:rPr>
              <a:t>第二节</a:t>
            </a:r>
            <a:r>
              <a:rPr lang="zh-CN" altLang="en-US" dirty="0">
                <a:solidFill>
                  <a:schemeClr val="accent6">
                    <a:lumMod val="75000"/>
                  </a:schemeClr>
                </a:solidFill>
                <a:ea typeface="方正静蕾简体" panose="02000000000000000000" pitchFamily="2" charset="-122"/>
              </a:rPr>
              <a:t>   未来发展趋势</a:t>
            </a:r>
            <a:endParaRPr lang="en-US" altLang="zh-CN" dirty="0">
              <a:solidFill>
                <a:schemeClr val="accent6">
                  <a:lumMod val="75000"/>
                </a:schemeClr>
              </a:solidFill>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27366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60583" y="2405388"/>
            <a:ext cx="9817350" cy="1687000"/>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从许多领域来看，人类的新世纪将经历更伟大、更快速的变革，这种变革无论如何会反映到教育，并最终反映到课程中来。因此课程的多变性、多样性是不可避免的。与课程多元化相伴的是课程理论的多元化。 </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一、多元化趋势</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7324099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28329" y="923506"/>
            <a:ext cx="9817350" cy="5010987"/>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（二）地方分权制</a:t>
            </a:r>
          </a:p>
          <a:p>
            <a:pPr>
              <a:lnSpc>
                <a:spcPct val="150000"/>
              </a:lnSpc>
            </a:pPr>
            <a:r>
              <a:rPr lang="zh-CN" altLang="en-US" sz="2400" b="1" dirty="0">
                <a:solidFill>
                  <a:schemeClr val="tx1"/>
                </a:solidFill>
              </a:rPr>
              <a:t>“课程理论本土化”是指在研究未来课程的合理因素与本国教育实际相结合的基础上，提倡课程研究在本国教育中的具体范式与具体运用，确立本国课程研究的主体性，建立本国的课程理论体系与学术风格。经过广大教育工作者，特别是课程理论工作者的积极探索，课程论在我国已经取得了相对独立的学术地位，成为教育科学中一门重要的分支学科。近十几年来我国的课程论学者们对课程领域中的许多理论问题进行了深入的研究。探索并建立具有中国特色的理论体系，对我国课程研究发展是一件极具迫切性和必要性的事情。 </a:t>
            </a:r>
            <a:endParaRPr lang="en-US" altLang="zh-CN"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二、本土化趋势 </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046818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446647" y="1855835"/>
            <a:ext cx="9817350" cy="2240998"/>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所谓“问题取向”研究是以问题为核心的研究模式。其主要目的不是学科的知识积累和学科体系的完善，也不是建立新的学科，而是为增进、更新、深化和拓展对特定问题的认识，从而有助于人们对该问题的了解、评价，并有助于对该问题的解决。</a:t>
            </a:r>
            <a:endParaRPr lang="en-US" altLang="zh-CN"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三、问题研究趋势</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2784505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077520" y="1387279"/>
            <a:ext cx="9215471" cy="1754326"/>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          第十章  </a:t>
            </a:r>
            <a:endParaRPr lang="en-US" altLang="zh-CN" sz="5400" dirty="0">
              <a:solidFill>
                <a:srgbClr val="000000"/>
              </a:solidFill>
              <a:latin typeface="微软雅黑" panose="020B0503020204020204" pitchFamily="34" charset="-122"/>
              <a:ea typeface="微软雅黑" panose="020B0503020204020204" pitchFamily="34" charset="-122"/>
            </a:endParaRPr>
          </a:p>
          <a:p>
            <a:r>
              <a:rPr lang="zh-CN" altLang="en-US" sz="5400" dirty="0">
                <a:solidFill>
                  <a:srgbClr val="000000"/>
                </a:solidFill>
                <a:latin typeface="微软雅黑" panose="020B0503020204020204" pitchFamily="34" charset="-122"/>
                <a:ea typeface="微软雅黑" panose="020B0503020204020204" pitchFamily="34" charset="-122"/>
              </a:rPr>
              <a:t>课程问题与发展趋势</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63588"/>
          </a:xfrm>
          <a:prstGeom prst="rect">
            <a:avLst/>
          </a:prstGeom>
          <a:noFill/>
        </p:spPr>
        <p:txBody>
          <a:bodyPr wrap="square" rtlCol="0">
            <a:spAutoFit/>
          </a:bodyPr>
          <a:lstStyle/>
          <a:p>
            <a:pPr algn="just">
              <a:lnSpc>
                <a:spcPct val="150000"/>
              </a:lnSpc>
            </a:pPr>
            <a:r>
              <a:rPr lang="zh-CN" altLang="en-US" dirty="0">
                <a:latin typeface="方正静蕾简体" panose="02000000000000000000" pitchFamily="2" charset="-122"/>
                <a:ea typeface="方正静蕾简体" panose="02000000000000000000" pitchFamily="2" charset="-122"/>
              </a:rPr>
              <a:t>第一节  课程问题</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第二节</a:t>
            </a:r>
            <a:r>
              <a:rPr lang="zh-CN" altLang="en-US" dirty="0">
                <a:ea typeface="方正静蕾简体" panose="02000000000000000000" pitchFamily="2" charset="-122"/>
              </a:rPr>
              <a:t>   未来发展趋势</a:t>
            </a:r>
            <a:endParaRPr lang="en-US" altLang="zh-CN" dirty="0">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6423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FC4FE2F4-DA01-4B43-8C06-54890D081C11}"/>
              </a:ext>
            </a:extLst>
          </p:cNvPr>
          <p:cNvGrpSpPr/>
          <p:nvPr/>
        </p:nvGrpSpPr>
        <p:grpSpPr>
          <a:xfrm>
            <a:off x="4251150" y="414946"/>
            <a:ext cx="454836" cy="397656"/>
            <a:chOff x="4686124" y="2670432"/>
            <a:chExt cx="620528" cy="542518"/>
          </a:xfrm>
        </p:grpSpPr>
        <p:pic>
          <p:nvPicPr>
            <p:cNvPr id="26" name="图片 25">
              <a:extLst>
                <a:ext uri="{FF2B5EF4-FFF2-40B4-BE49-F238E27FC236}">
                  <a16:creationId xmlns:a16="http://schemas.microsoft.com/office/drawing/2014/main" id="{2F31F7B3-00DD-3A4C-B3C3-CDE158B89DC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7" name="任意多边形 57">
              <a:extLst>
                <a:ext uri="{FF2B5EF4-FFF2-40B4-BE49-F238E27FC236}">
                  <a16:creationId xmlns:a16="http://schemas.microsoft.com/office/drawing/2014/main" id="{504F1DDD-A1C2-514D-9981-39FAB6A2528C}"/>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064E25A8-33DC-FB4B-8898-759403543A71}"/>
              </a:ext>
            </a:extLst>
          </p:cNvPr>
          <p:cNvGrpSpPr/>
          <p:nvPr/>
        </p:nvGrpSpPr>
        <p:grpSpPr>
          <a:xfrm>
            <a:off x="6887789" y="378164"/>
            <a:ext cx="454836" cy="397656"/>
            <a:chOff x="4686124" y="2670432"/>
            <a:chExt cx="620528" cy="542518"/>
          </a:xfrm>
        </p:grpSpPr>
        <p:pic>
          <p:nvPicPr>
            <p:cNvPr id="29" name="图片 28">
              <a:extLst>
                <a:ext uri="{FF2B5EF4-FFF2-40B4-BE49-F238E27FC236}">
                  <a16:creationId xmlns:a16="http://schemas.microsoft.com/office/drawing/2014/main" id="{0E3CEE59-4351-F948-ACEF-1934B2B329A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30" name="任意多边形 57">
              <a:extLst>
                <a:ext uri="{FF2B5EF4-FFF2-40B4-BE49-F238E27FC236}">
                  <a16:creationId xmlns:a16="http://schemas.microsoft.com/office/drawing/2014/main" id="{6BE51C05-0606-1F4B-BF18-EAC6850F1E9F}"/>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任意多边形 46">
            <a:extLst>
              <a:ext uri="{FF2B5EF4-FFF2-40B4-BE49-F238E27FC236}">
                <a16:creationId xmlns:a16="http://schemas.microsoft.com/office/drawing/2014/main" id="{FD99D93D-500E-A743-92C1-5F05057FD03B}"/>
              </a:ext>
            </a:extLst>
          </p:cNvPr>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53">
            <a:extLst>
              <a:ext uri="{FF2B5EF4-FFF2-40B4-BE49-F238E27FC236}">
                <a16:creationId xmlns:a16="http://schemas.microsoft.com/office/drawing/2014/main" id="{29E0A61D-D81C-584E-90AA-80CD45F7907D}"/>
              </a:ext>
            </a:extLst>
          </p:cNvPr>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54">
            <a:extLst>
              <a:ext uri="{FF2B5EF4-FFF2-40B4-BE49-F238E27FC236}">
                <a16:creationId xmlns:a16="http://schemas.microsoft.com/office/drawing/2014/main" id="{6BB21E9C-F19E-394F-B010-A8A4A5180B49}"/>
              </a:ext>
            </a:extLst>
          </p:cNvPr>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52">
            <a:extLst>
              <a:ext uri="{FF2B5EF4-FFF2-40B4-BE49-F238E27FC236}">
                <a16:creationId xmlns:a16="http://schemas.microsoft.com/office/drawing/2014/main" id="{889BE82D-0733-7542-BE5E-D57E174D3869}"/>
              </a:ext>
            </a:extLst>
          </p:cNvPr>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6D70219C-9E3E-AD46-90E6-F760938F0337}"/>
              </a:ext>
            </a:extLst>
          </p:cNvPr>
          <p:cNvSpPr/>
          <p:nvPr/>
        </p:nvSpPr>
        <p:spPr>
          <a:xfrm>
            <a:off x="4372466" y="403935"/>
            <a:ext cx="3095440" cy="461665"/>
          </a:xfrm>
          <a:prstGeom prst="rect">
            <a:avLst/>
          </a:prstGeom>
        </p:spPr>
        <p:txBody>
          <a:bodyPr wrap="square">
            <a:spAutoFit/>
          </a:bodyPr>
          <a:lstStyle/>
          <a:p>
            <a:pPr algn="ctr"/>
            <a:r>
              <a:rPr lang="zh-CN" altLang="en-US" sz="2400" b="1" dirty="0">
                <a:latin typeface="华文细黑" panose="02010600040101010101" pitchFamily="2" charset="-122"/>
                <a:ea typeface="华文细黑" panose="02010600040101010101" pitchFamily="2" charset="-122"/>
              </a:rPr>
              <a:t>结构导图 </a:t>
            </a:r>
            <a:endParaRPr lang="zh-CN" altLang="en-US" sz="800" dirty="0">
              <a:latin typeface="华文细黑" panose="02010600040101010101" pitchFamily="2" charset="-122"/>
              <a:ea typeface="华文细黑" panose="02010600040101010101" pitchFamily="2" charset="-122"/>
            </a:endParaRPr>
          </a:p>
        </p:txBody>
      </p:sp>
      <p:graphicFrame>
        <p:nvGraphicFramePr>
          <p:cNvPr id="15" name="图表 1">
            <a:extLst>
              <a:ext uri="{FF2B5EF4-FFF2-40B4-BE49-F238E27FC236}">
                <a16:creationId xmlns:a16="http://schemas.microsoft.com/office/drawing/2014/main" id="{4FFCBC74-262D-EC48-9F7B-F1626A5793FF}"/>
              </a:ext>
            </a:extLst>
          </p:cNvPr>
          <p:cNvGraphicFramePr/>
          <p:nvPr>
            <p:extLst>
              <p:ext uri="{D42A27DB-BD31-4B8C-83A1-F6EECF244321}">
                <p14:modId xmlns:p14="http://schemas.microsoft.com/office/powerpoint/2010/main" val="115011482"/>
              </p:ext>
            </p:extLst>
          </p:nvPr>
        </p:nvGraphicFramePr>
        <p:xfrm>
          <a:off x="1954306" y="1631576"/>
          <a:ext cx="7745506" cy="42134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570507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077520" y="1387279"/>
            <a:ext cx="9215471" cy="1754326"/>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          第十章  </a:t>
            </a:r>
            <a:endParaRPr lang="en-US" altLang="zh-CN" sz="5400" dirty="0">
              <a:solidFill>
                <a:srgbClr val="000000"/>
              </a:solidFill>
              <a:latin typeface="微软雅黑" panose="020B0503020204020204" pitchFamily="34" charset="-122"/>
              <a:ea typeface="微软雅黑" panose="020B0503020204020204" pitchFamily="34" charset="-122"/>
            </a:endParaRPr>
          </a:p>
          <a:p>
            <a:r>
              <a:rPr lang="zh-CN" altLang="en-US" sz="5400" dirty="0">
                <a:solidFill>
                  <a:srgbClr val="000000"/>
                </a:solidFill>
                <a:latin typeface="微软雅黑" panose="020B0503020204020204" pitchFamily="34" charset="-122"/>
                <a:ea typeface="微软雅黑" panose="020B0503020204020204" pitchFamily="34" charset="-122"/>
              </a:rPr>
              <a:t>课程问题与发展趋势</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63588"/>
          </a:xfrm>
          <a:prstGeom prst="rect">
            <a:avLst/>
          </a:prstGeom>
          <a:noFill/>
        </p:spPr>
        <p:txBody>
          <a:bodyPr wrap="square" rtlCol="0">
            <a:spAutoFit/>
          </a:bodyPr>
          <a:lstStyle/>
          <a:p>
            <a:pPr algn="just">
              <a:lnSpc>
                <a:spcPct val="150000"/>
              </a:lnSpc>
            </a:pPr>
            <a:r>
              <a:rPr lang="zh-CN" altLang="en-US" dirty="0">
                <a:solidFill>
                  <a:schemeClr val="accent6">
                    <a:lumMod val="75000"/>
                  </a:schemeClr>
                </a:solidFill>
                <a:latin typeface="方正静蕾简体" panose="02000000000000000000" pitchFamily="2" charset="-122"/>
                <a:ea typeface="方正静蕾简体" panose="02000000000000000000" pitchFamily="2" charset="-122"/>
              </a:rPr>
              <a:t>第一节  课程问题</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第二节</a:t>
            </a:r>
            <a:r>
              <a:rPr lang="zh-CN" altLang="en-US" dirty="0">
                <a:ea typeface="方正静蕾简体" panose="02000000000000000000" pitchFamily="2" charset="-122"/>
              </a:rPr>
              <a:t>   未来发展趋势</a:t>
            </a:r>
            <a:endParaRPr lang="en-US" altLang="zh-CN" dirty="0">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91752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992838" y="1498406"/>
            <a:ext cx="9817350" cy="3348994"/>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（一）知识与能力的关系</a:t>
            </a:r>
            <a:endParaRPr lang="en-US" altLang="zh-CN" sz="2400" b="1" dirty="0">
              <a:solidFill>
                <a:schemeClr val="tx1"/>
              </a:solidFill>
            </a:endParaRPr>
          </a:p>
          <a:p>
            <a:pPr>
              <a:lnSpc>
                <a:spcPct val="150000"/>
              </a:lnSpc>
            </a:pPr>
            <a:endParaRPr lang="en-US" altLang="zh-CN" sz="2400" b="1" dirty="0">
              <a:solidFill>
                <a:schemeClr val="tx1"/>
              </a:solidFill>
            </a:endParaRPr>
          </a:p>
          <a:p>
            <a:pPr>
              <a:lnSpc>
                <a:spcPct val="150000"/>
              </a:lnSpc>
            </a:pPr>
            <a:r>
              <a:rPr lang="zh-CN" altLang="en-US" sz="2400" b="1" dirty="0">
                <a:solidFill>
                  <a:schemeClr val="tx1"/>
                </a:solidFill>
              </a:rPr>
              <a:t>课程究竟应当给学生某种合理的或某种意义上使用的知识储备，还是通过传授知识来发展学生的各种能力？这是课程必然要回答的问题，也是课程历史上十分古老的问题。此处所说的能力指一般能力，智力是其核心成分。</a:t>
            </a:r>
            <a:endParaRPr lang="en-US" altLang="zh-CN"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一、课程领域的基本关系</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1031577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992838" y="1408759"/>
            <a:ext cx="9817350" cy="3348994"/>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（二）隐性与显性课程的关系</a:t>
            </a:r>
          </a:p>
          <a:p>
            <a:pPr>
              <a:lnSpc>
                <a:spcPct val="150000"/>
              </a:lnSpc>
            </a:pPr>
            <a:endParaRPr lang="en-US" altLang="zh-CN" sz="2400" b="1" dirty="0">
              <a:solidFill>
                <a:schemeClr val="tx1"/>
              </a:solidFill>
            </a:endParaRPr>
          </a:p>
          <a:p>
            <a:pPr>
              <a:lnSpc>
                <a:spcPct val="150000"/>
              </a:lnSpc>
            </a:pPr>
            <a:r>
              <a:rPr lang="zh-CN" altLang="en-US" sz="2400" b="1" dirty="0">
                <a:solidFill>
                  <a:schemeClr val="tx1"/>
                </a:solidFill>
              </a:rPr>
              <a:t>隐性课程也被称为隐蔽课程或潜在课程，显性课程有时又被称为正规课程。作为专用术语它们在课程领域由来已久。有关于隐性课程与显性课程的关系，或者说关于潜在课程与正规课程的关系，是诸多学者曾探讨过的问题。 </a:t>
            </a:r>
            <a:endParaRPr lang="en-US" altLang="zh-CN"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一、课程领域的基本关系</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7103752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992838" y="1874924"/>
            <a:ext cx="9817350" cy="279499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（三）分科课程与综合课程</a:t>
            </a:r>
          </a:p>
          <a:p>
            <a:pPr>
              <a:lnSpc>
                <a:spcPct val="150000"/>
              </a:lnSpc>
            </a:pPr>
            <a:endParaRPr lang="en-US" altLang="zh-CN" sz="2400" b="1" dirty="0">
              <a:solidFill>
                <a:schemeClr val="tx1"/>
              </a:solidFill>
            </a:endParaRPr>
          </a:p>
          <a:p>
            <a:pPr>
              <a:lnSpc>
                <a:spcPct val="150000"/>
              </a:lnSpc>
            </a:pPr>
            <a:r>
              <a:rPr lang="zh-CN" altLang="en-US" sz="2400" b="1" dirty="0">
                <a:solidFill>
                  <a:schemeClr val="tx1"/>
                </a:solidFill>
              </a:rPr>
              <a:t>分科课程也就是以某一具体学科知识为中心的课程，例如数学、语文、物理、化学等。综合课程则主要是指新课程改革后出现的一些课程，如科学、艺术、品德与社会、品德与生活等。</a:t>
            </a:r>
            <a:endParaRPr lang="en-US" altLang="zh-CN"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一、课程领域的基本关系</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5257554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992838" y="1874924"/>
            <a:ext cx="9817350" cy="279499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（四）个人与社会的关系</a:t>
            </a:r>
          </a:p>
          <a:p>
            <a:pPr>
              <a:lnSpc>
                <a:spcPct val="150000"/>
              </a:lnSpc>
            </a:pPr>
            <a:endParaRPr lang="en-US" altLang="zh-CN" sz="2400" b="1" dirty="0">
              <a:solidFill>
                <a:schemeClr val="tx1"/>
              </a:solidFill>
            </a:endParaRPr>
          </a:p>
          <a:p>
            <a:pPr>
              <a:lnSpc>
                <a:spcPct val="150000"/>
              </a:lnSpc>
            </a:pPr>
            <a:r>
              <a:rPr lang="zh-CN" altLang="en-US" sz="2400" b="1" dirty="0">
                <a:solidFill>
                  <a:schemeClr val="tx1"/>
                </a:solidFill>
              </a:rPr>
              <a:t>个人与社会的关系不仅仅是教育目的论常探讨的问题，也是课程领域经常引起争论的问题。在课程领域，依据对个人价值与社会价值侧重点的不同，可以分为社会中心课程理论与学习者中心课程理论。</a:t>
            </a:r>
            <a:endParaRPr lang="en-US" altLang="zh-CN"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一、课程领域的基本关系</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6534388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二、信息时代的新学科</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a:extLst>
              <a:ext uri="{FF2B5EF4-FFF2-40B4-BE49-F238E27FC236}">
                <a16:creationId xmlns:a16="http://schemas.microsoft.com/office/drawing/2014/main" id="{329B402B-71F9-C341-839A-AE5BD744D040}"/>
              </a:ext>
            </a:extLst>
          </p:cNvPr>
          <p:cNvSpPr/>
          <p:nvPr/>
        </p:nvSpPr>
        <p:spPr>
          <a:xfrm>
            <a:off x="1160583" y="2090172"/>
            <a:ext cx="9478017" cy="2677656"/>
          </a:xfrm>
          <a:prstGeom prst="rect">
            <a:avLst/>
          </a:prstGeom>
        </p:spPr>
        <p:txBody>
          <a:bodyPr wrap="square">
            <a:spAutoFit/>
          </a:bodyPr>
          <a:lstStyle/>
          <a:p>
            <a:r>
              <a:rPr lang="en-US" altLang="zh-CN" sz="2400" b="1" dirty="0">
                <a:latin typeface="华文细黑" panose="02010600040101010101" pitchFamily="2" charset="-122"/>
                <a:ea typeface="华文细黑" panose="02010600040101010101" pitchFamily="2" charset="-122"/>
              </a:rPr>
              <a:t>20</a:t>
            </a:r>
            <a:r>
              <a:rPr lang="zh-CN" altLang="en-US" sz="2400" b="1" dirty="0">
                <a:latin typeface="华文细黑" panose="02010600040101010101" pitchFamily="2" charset="-122"/>
                <a:ea typeface="华文细黑" panose="02010600040101010101" pitchFamily="2" charset="-122"/>
              </a:rPr>
              <a:t>世纪</a:t>
            </a:r>
            <a:r>
              <a:rPr lang="en-US" altLang="zh-CN" sz="2400" b="1" dirty="0">
                <a:latin typeface="华文细黑" panose="02010600040101010101" pitchFamily="2" charset="-122"/>
                <a:ea typeface="华文细黑" panose="02010600040101010101" pitchFamily="2" charset="-122"/>
              </a:rPr>
              <a:t>50</a:t>
            </a:r>
            <a:r>
              <a:rPr lang="zh-CN" altLang="en-US" sz="2400" b="1" dirty="0">
                <a:latin typeface="华文细黑" panose="02010600040101010101" pitchFamily="2" charset="-122"/>
                <a:ea typeface="华文细黑" panose="02010600040101010101" pitchFamily="2" charset="-122"/>
              </a:rPr>
              <a:t>年代，教育领域开始出现了教学机器和程序教学，并产生了计算机辅助教学系统和编程语言的雏形，这些成果孕育了人工智能教育的萌芽。随着人工智能技术的快速发展，人工智能在各行业、各领域得到了广泛应用，并成为了全球国际竞争和产业变革的新焦点。</a:t>
            </a:r>
            <a:r>
              <a:rPr lang="en-US" altLang="zh-CN" sz="2400" b="1" dirty="0">
                <a:latin typeface="华文细黑" panose="02010600040101010101" pitchFamily="2" charset="-122"/>
                <a:ea typeface="华文细黑" panose="02010600040101010101" pitchFamily="2" charset="-122"/>
              </a:rPr>
              <a:t>2017</a:t>
            </a:r>
            <a:r>
              <a:rPr lang="zh-CN" altLang="en-US" sz="2400" b="1" dirty="0">
                <a:latin typeface="华文细黑" panose="02010600040101010101" pitchFamily="2" charset="-122"/>
                <a:ea typeface="华文细黑" panose="02010600040101010101" pitchFamily="2" charset="-122"/>
              </a:rPr>
              <a:t>年，国务院印发</a:t>
            </a:r>
            <a:r>
              <a:rPr lang="en-US" altLang="zh-CN" sz="2400" b="1" dirty="0">
                <a:latin typeface="华文细黑" panose="02010600040101010101" pitchFamily="2" charset="-122"/>
                <a:ea typeface="华文细黑" panose="02010600040101010101" pitchFamily="2" charset="-122"/>
              </a:rPr>
              <a:t>《</a:t>
            </a:r>
            <a:r>
              <a:rPr lang="zh-CN" altLang="en-US" sz="2400" b="1" dirty="0">
                <a:latin typeface="华文细黑" panose="02010600040101010101" pitchFamily="2" charset="-122"/>
                <a:ea typeface="华文细黑" panose="02010600040101010101" pitchFamily="2" charset="-122"/>
              </a:rPr>
              <a:t>新一代人工智能发展规划</a:t>
            </a:r>
            <a:r>
              <a:rPr lang="en-US" altLang="zh-CN" sz="2400" b="1" dirty="0">
                <a:latin typeface="华文细黑" panose="02010600040101010101" pitchFamily="2" charset="-122"/>
                <a:ea typeface="华文细黑" panose="02010600040101010101" pitchFamily="2" charset="-122"/>
              </a:rPr>
              <a:t>》</a:t>
            </a:r>
            <a:r>
              <a:rPr lang="zh-CN" altLang="en-US" sz="2400" b="1" dirty="0">
                <a:latin typeface="华文细黑" panose="02010600040101010101" pitchFamily="2" charset="-122"/>
                <a:ea typeface="华文细黑" panose="02010600040101010101" pitchFamily="2" charset="-122"/>
              </a:rPr>
              <a:t>，明确提出应在中小学阶段设置人工智能相关课程，完善课程方案和课程标准，充实适应信息时代、智能时代发展需要的人工智能和编程课程内容。</a:t>
            </a:r>
            <a:endParaRPr lang="en-US" altLang="zh-CN" sz="2400" b="1" dirty="0">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133757917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1035</TotalTime>
  <Words>845</Words>
  <Application>Microsoft Macintosh PowerPoint</Application>
  <PresentationFormat>宽屏</PresentationFormat>
  <Paragraphs>52</Paragraphs>
  <Slides>13</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13</vt:i4>
      </vt:variant>
    </vt:vector>
  </HeadingPairs>
  <TitlesOfParts>
    <vt:vector size="22" baseType="lpstr">
      <vt:lpstr>方正静蕾简体</vt:lpstr>
      <vt:lpstr>华文细黑</vt:lpstr>
      <vt:lpstr>微软雅黑</vt:lpstr>
      <vt:lpstr>新蒂黑板报</vt:lpstr>
      <vt:lpstr>Arial</vt:lpstr>
      <vt:lpstr>Baskerville Old Face</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A6222</dc:creator>
  <cp:lastModifiedBy>K20924</cp:lastModifiedBy>
  <cp:revision>196</cp:revision>
  <dcterms:created xsi:type="dcterms:W3CDTF">2020-09-20T06:39:55Z</dcterms:created>
  <dcterms:modified xsi:type="dcterms:W3CDTF">2020-11-14T10:23:11Z</dcterms:modified>
</cp:coreProperties>
</file>