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0"/>
  </p:notesMasterIdLst>
  <p:handoutMasterIdLst>
    <p:handoutMasterId r:id="rId31"/>
  </p:handoutMasterIdLst>
  <p:sldIdLst>
    <p:sldId id="256" r:id="rId2"/>
    <p:sldId id="1468" r:id="rId3"/>
    <p:sldId id="370" r:id="rId4"/>
    <p:sldId id="1557" r:id="rId5"/>
    <p:sldId id="1474" r:id="rId6"/>
    <p:sldId id="1558" r:id="rId7"/>
    <p:sldId id="1559" r:id="rId8"/>
    <p:sldId id="1560" r:id="rId9"/>
    <p:sldId id="1561" r:id="rId10"/>
    <p:sldId id="1562" r:id="rId11"/>
    <p:sldId id="1563" r:id="rId12"/>
    <p:sldId id="1564" r:id="rId13"/>
    <p:sldId id="1565" r:id="rId14"/>
    <p:sldId id="1566" r:id="rId15"/>
    <p:sldId id="1567" r:id="rId16"/>
    <p:sldId id="1568" r:id="rId17"/>
    <p:sldId id="1540" r:id="rId18"/>
    <p:sldId id="1541" r:id="rId19"/>
    <p:sldId id="1569" r:id="rId20"/>
    <p:sldId id="1531" r:id="rId21"/>
    <p:sldId id="1570" r:id="rId22"/>
    <p:sldId id="1571" r:id="rId23"/>
    <p:sldId id="1572" r:id="rId24"/>
    <p:sldId id="1573" r:id="rId25"/>
    <p:sldId id="1574" r:id="rId26"/>
    <p:sldId id="1575" r:id="rId27"/>
    <p:sldId id="1543" r:id="rId28"/>
    <p:sldId id="1576" r:id="rId2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7E58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144"/>
    <p:restoredTop sz="94013"/>
  </p:normalViewPr>
  <p:slideViewPr>
    <p:cSldViewPr snapToGrid="0" showGuides="1">
      <p:cViewPr varScale="1">
        <p:scale>
          <a:sx n="71" d="100"/>
          <a:sy n="71" d="100"/>
        </p:scale>
        <p:origin x="408" y="168"/>
      </p:cViewPr>
      <p:guideLst>
        <p:guide orient="horz" pos="2160"/>
        <p:guide pos="384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accent1_2#3">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818A2E1D-FD6C-AA4A-91E4-76B551377B36}" type="doc">
      <dgm:prSet loTypeId="urn:microsoft.com/office/officeart/2005/8/layout/hierarchy2#3" loCatId="" qsTypeId="urn:microsoft.com/office/officeart/2005/8/quickstyle/simple4#3" qsCatId="simple" csTypeId="urn:microsoft.com/office/officeart/2005/8/colors/accent1_2#3" csCatId="accent1" phldr="1"/>
      <dgm:spPr/>
      <dgm:t>
        <a:bodyPr/>
        <a:lstStyle/>
        <a:p>
          <a:endParaRPr lang="zh-CN" altLang="en-US"/>
        </a:p>
      </dgm:t>
    </dgm:pt>
    <dgm:pt modelId="{8E32F2FC-799C-FF42-BA02-AEC773A8D32E}">
      <dgm:prSet phldrT="[文本]"/>
      <dgm:spPr/>
      <dgm:t>
        <a:bodyPr/>
        <a:lstStyle/>
        <a:p>
          <a:r>
            <a:rPr lang="zh-CN" altLang="en-US"/>
            <a:t>课程设计与课程开发的含义</a:t>
          </a:r>
        </a:p>
      </dgm:t>
    </dgm:pt>
    <dgm:pt modelId="{C948361D-DE27-6846-8B92-3795D1331B1F}" type="parTrans" cxnId="{B110F7DD-6AC2-DB46-97EE-C7B27599822C}">
      <dgm:prSet/>
      <dgm:spPr/>
      <dgm:t>
        <a:bodyPr/>
        <a:lstStyle/>
        <a:p>
          <a:endParaRPr lang="zh-CN" altLang="en-US"/>
        </a:p>
      </dgm:t>
    </dgm:pt>
    <dgm:pt modelId="{51205161-8773-FF40-8BBE-58BAF70E44B5}" type="sibTrans" cxnId="{B110F7DD-6AC2-DB46-97EE-C7B27599822C}">
      <dgm:prSet/>
      <dgm:spPr/>
      <dgm:t>
        <a:bodyPr/>
        <a:lstStyle/>
        <a:p>
          <a:endParaRPr lang="zh-CN" altLang="en-US"/>
        </a:p>
      </dgm:t>
    </dgm:pt>
    <dgm:pt modelId="{DA57CCA1-767D-8344-B383-EFA51FEE0F90}">
      <dgm:prSet phldrT="[文本]"/>
      <dgm:spPr/>
      <dgm:t>
        <a:bodyPr/>
        <a:lstStyle/>
        <a:p>
          <a:r>
            <a:rPr lang="zh-CN" altLang="en-US"/>
            <a:t>课程设计与课程开发的概念</a:t>
          </a:r>
        </a:p>
      </dgm:t>
    </dgm:pt>
    <dgm:pt modelId="{0E99C16E-1C94-4E48-97AD-3ABA04FDFA0E}" type="parTrans" cxnId="{75EBE3A4-B702-0549-A0B6-7F23B036C906}">
      <dgm:prSet/>
      <dgm:spPr/>
      <dgm:t>
        <a:bodyPr/>
        <a:lstStyle/>
        <a:p>
          <a:endParaRPr lang="zh-CN" altLang="en-US"/>
        </a:p>
      </dgm:t>
    </dgm:pt>
    <dgm:pt modelId="{B168ACBD-A5FD-984A-90D9-1622931E4FF5}" type="sibTrans" cxnId="{75EBE3A4-B702-0549-A0B6-7F23B036C906}">
      <dgm:prSet/>
      <dgm:spPr/>
      <dgm:t>
        <a:bodyPr/>
        <a:lstStyle/>
        <a:p>
          <a:endParaRPr lang="zh-CN" altLang="en-US"/>
        </a:p>
      </dgm:t>
    </dgm:pt>
    <dgm:pt modelId="{4FE2BCA6-0B12-8149-B453-B0898014A3A5}">
      <dgm:prSet phldrT="[文本]"/>
      <dgm:spPr/>
      <dgm:t>
        <a:bodyPr/>
        <a:lstStyle/>
        <a:p>
          <a:r>
            <a:rPr lang="zh-CN" altLang="en-US"/>
            <a:t>课程设计与课程开发的取向</a:t>
          </a:r>
        </a:p>
      </dgm:t>
    </dgm:pt>
    <dgm:pt modelId="{F4B7B25F-8998-BC4B-9B0D-E4FDECBAA5F9}" type="parTrans" cxnId="{4243E78D-C1A7-B14D-862D-D8C51AFAE74A}">
      <dgm:prSet/>
      <dgm:spPr/>
      <dgm:t>
        <a:bodyPr/>
        <a:lstStyle/>
        <a:p>
          <a:endParaRPr lang="zh-CN" altLang="en-US"/>
        </a:p>
      </dgm:t>
    </dgm:pt>
    <dgm:pt modelId="{93C0197A-ABCB-E243-88C0-127B0B306E22}" type="sibTrans" cxnId="{4243E78D-C1A7-B14D-862D-D8C51AFAE74A}">
      <dgm:prSet/>
      <dgm:spPr/>
      <dgm:t>
        <a:bodyPr/>
        <a:lstStyle/>
        <a:p>
          <a:endParaRPr lang="zh-CN" altLang="en-US"/>
        </a:p>
      </dgm:t>
    </dgm:pt>
    <dgm:pt modelId="{6FF2EC04-14A1-4547-9820-BE829659A543}">
      <dgm:prSet/>
      <dgm:spPr/>
      <dgm:t>
        <a:bodyPr/>
        <a:lstStyle/>
        <a:p>
          <a:r>
            <a:rPr lang="zh-CN" altLang="en-US"/>
            <a:t>课程设计与课程开发</a:t>
          </a:r>
        </a:p>
      </dgm:t>
    </dgm:pt>
    <dgm:pt modelId="{35060C94-22A5-1E4A-892C-8BC3BF79F413}" type="parTrans" cxnId="{4C0DF461-4B33-1E40-B6A9-483C0CEF84B9}">
      <dgm:prSet/>
      <dgm:spPr/>
      <dgm:t>
        <a:bodyPr/>
        <a:lstStyle/>
        <a:p>
          <a:endParaRPr lang="zh-CN" altLang="en-US"/>
        </a:p>
      </dgm:t>
    </dgm:pt>
    <dgm:pt modelId="{9C0DBAEE-0577-9742-808C-8165D3E22168}" type="sibTrans" cxnId="{4C0DF461-4B33-1E40-B6A9-483C0CEF84B9}">
      <dgm:prSet/>
      <dgm:spPr/>
      <dgm:t>
        <a:bodyPr/>
        <a:lstStyle/>
        <a:p>
          <a:endParaRPr lang="zh-CN" altLang="en-US"/>
        </a:p>
      </dgm:t>
    </dgm:pt>
    <dgm:pt modelId="{B72050F7-0AEC-344A-A77E-9C864EC16666}">
      <dgm:prSet/>
      <dgm:spPr/>
      <dgm:t>
        <a:bodyPr/>
        <a:lstStyle/>
        <a:p>
          <a:r>
            <a:rPr lang="zh-CN" altLang="en-US"/>
            <a:t>课程设计与课程开发模式</a:t>
          </a:r>
        </a:p>
      </dgm:t>
    </dgm:pt>
    <dgm:pt modelId="{E0B4E872-D3CB-5D42-915B-6724EEC4F89F}" type="parTrans" cxnId="{32FF5862-DCC3-F845-8FD4-E4CA71C5A6E0}">
      <dgm:prSet/>
      <dgm:spPr/>
      <dgm:t>
        <a:bodyPr/>
        <a:lstStyle/>
        <a:p>
          <a:endParaRPr lang="zh-CN" altLang="en-US"/>
        </a:p>
      </dgm:t>
    </dgm:pt>
    <dgm:pt modelId="{D1465818-7A3E-9748-A57C-0A5D6BA002CE}" type="sibTrans" cxnId="{32FF5862-DCC3-F845-8FD4-E4CA71C5A6E0}">
      <dgm:prSet/>
      <dgm:spPr/>
      <dgm:t>
        <a:bodyPr/>
        <a:lstStyle/>
        <a:p>
          <a:endParaRPr lang="zh-CN" altLang="en-US"/>
        </a:p>
      </dgm:t>
    </dgm:pt>
    <dgm:pt modelId="{268E6801-B1A3-B94F-8C50-4B10D62CC5E8}">
      <dgm:prSet/>
      <dgm:spPr/>
      <dgm:t>
        <a:bodyPr/>
        <a:lstStyle/>
        <a:p>
          <a:r>
            <a:rPr lang="zh-CN" altLang="en-US"/>
            <a:t>过程模式</a:t>
          </a:r>
        </a:p>
      </dgm:t>
    </dgm:pt>
    <dgm:pt modelId="{E4CFC0D5-E5D5-164F-AE39-69C724BE6AAF}" type="parTrans" cxnId="{C2E7BF4F-3201-8E49-94EF-02A31E431BC7}">
      <dgm:prSet/>
      <dgm:spPr/>
      <dgm:t>
        <a:bodyPr/>
        <a:lstStyle/>
        <a:p>
          <a:endParaRPr lang="zh-CN" altLang="en-US"/>
        </a:p>
      </dgm:t>
    </dgm:pt>
    <dgm:pt modelId="{3E266ABD-199D-2949-BCBF-86E42F2CA601}" type="sibTrans" cxnId="{C2E7BF4F-3201-8E49-94EF-02A31E431BC7}">
      <dgm:prSet/>
      <dgm:spPr/>
      <dgm:t>
        <a:bodyPr/>
        <a:lstStyle/>
        <a:p>
          <a:endParaRPr lang="zh-CN" altLang="en-US"/>
        </a:p>
      </dgm:t>
    </dgm:pt>
    <dgm:pt modelId="{6C092AE9-3484-6943-8CFD-9F6F283253F4}">
      <dgm:prSet/>
      <dgm:spPr/>
      <dgm:t>
        <a:bodyPr/>
        <a:lstStyle/>
        <a:p>
          <a:r>
            <a:rPr lang="zh-CN" altLang="en-US"/>
            <a:t>目标模式</a:t>
          </a:r>
        </a:p>
      </dgm:t>
    </dgm:pt>
    <dgm:pt modelId="{DB7CA38E-B32B-8140-81CB-B6069535A76E}" type="parTrans" cxnId="{E626C408-67FB-BD41-A0D6-C5707B351EB4}">
      <dgm:prSet/>
      <dgm:spPr/>
      <dgm:t>
        <a:bodyPr/>
        <a:lstStyle/>
        <a:p>
          <a:endParaRPr lang="zh-CN" altLang="en-US"/>
        </a:p>
      </dgm:t>
    </dgm:pt>
    <dgm:pt modelId="{B0A9FC1A-8F54-B84F-9C6F-0669E7C5488D}" type="sibTrans" cxnId="{E626C408-67FB-BD41-A0D6-C5707B351EB4}">
      <dgm:prSet/>
      <dgm:spPr/>
      <dgm:t>
        <a:bodyPr/>
        <a:lstStyle/>
        <a:p>
          <a:endParaRPr lang="zh-CN" altLang="en-US"/>
        </a:p>
      </dgm:t>
    </dgm:pt>
    <dgm:pt modelId="{87041317-619F-3940-8A0A-7B55D07FD118}">
      <dgm:prSet/>
      <dgm:spPr/>
      <dgm:t>
        <a:bodyPr/>
        <a:lstStyle/>
        <a:p>
          <a:r>
            <a:rPr lang="zh-CN" altLang="en-US"/>
            <a:t>课程设计的层次</a:t>
          </a:r>
        </a:p>
      </dgm:t>
    </dgm:pt>
    <dgm:pt modelId="{13DCAB57-EF9C-694F-AB18-0721B064821F}" type="parTrans" cxnId="{BC3DE887-D49C-0243-8A77-EE6D2CF6F3EE}">
      <dgm:prSet/>
      <dgm:spPr/>
      <dgm:t>
        <a:bodyPr/>
        <a:lstStyle/>
        <a:p>
          <a:endParaRPr lang="zh-CN" altLang="en-US"/>
        </a:p>
      </dgm:t>
    </dgm:pt>
    <dgm:pt modelId="{3CC3B522-71E3-5B47-A6F2-85442B7FB52E}" type="sibTrans" cxnId="{BC3DE887-D49C-0243-8A77-EE6D2CF6F3EE}">
      <dgm:prSet/>
      <dgm:spPr/>
      <dgm:t>
        <a:bodyPr/>
        <a:lstStyle/>
        <a:p>
          <a:endParaRPr lang="zh-CN" altLang="en-US"/>
        </a:p>
      </dgm:t>
    </dgm:pt>
    <dgm:pt modelId="{9CF45D15-5DC5-C94E-9894-B8F5839A32D4}">
      <dgm:prSet/>
      <dgm:spPr/>
      <dgm:t>
        <a:bodyPr/>
        <a:lstStyle/>
        <a:p>
          <a:r>
            <a:rPr lang="zh-CN" altLang="en-US"/>
            <a:t>实践模式</a:t>
          </a:r>
        </a:p>
      </dgm:t>
    </dgm:pt>
    <dgm:pt modelId="{82EADAD7-BD4C-CC4D-92B6-D9E7398B5FB5}" type="parTrans" cxnId="{0C9B7AA4-1693-EB44-B0B7-237797718445}">
      <dgm:prSet/>
      <dgm:spPr/>
      <dgm:t>
        <a:bodyPr/>
        <a:lstStyle/>
        <a:p>
          <a:endParaRPr lang="zh-CN" altLang="en-US"/>
        </a:p>
      </dgm:t>
    </dgm:pt>
    <dgm:pt modelId="{AEAC0EB9-B431-764D-8812-3248C1EB9B28}" type="sibTrans" cxnId="{0C9B7AA4-1693-EB44-B0B7-237797718445}">
      <dgm:prSet/>
      <dgm:spPr/>
      <dgm:t>
        <a:bodyPr/>
        <a:lstStyle/>
        <a:p>
          <a:endParaRPr lang="zh-CN" altLang="en-US"/>
        </a:p>
      </dgm:t>
    </dgm:pt>
    <dgm:pt modelId="{C458DBE5-3D3F-854B-A4AE-B7E9F67F6EDD}">
      <dgm:prSet/>
      <dgm:spPr/>
      <dgm:t>
        <a:bodyPr/>
        <a:lstStyle/>
        <a:p>
          <a:r>
            <a:rPr lang="zh-CN" altLang="en-US"/>
            <a:t>校本课程开发</a:t>
          </a:r>
        </a:p>
      </dgm:t>
    </dgm:pt>
    <dgm:pt modelId="{F56ED19E-53B2-C84D-BE6E-0557B2A08809}" type="parTrans" cxnId="{3143BCFE-1319-494C-9383-E455E0F73F74}">
      <dgm:prSet/>
      <dgm:spPr/>
      <dgm:t>
        <a:bodyPr/>
        <a:lstStyle/>
        <a:p>
          <a:endParaRPr lang="zh-CN" altLang="en-US"/>
        </a:p>
      </dgm:t>
    </dgm:pt>
    <dgm:pt modelId="{1C3B77A4-E82F-8646-BC5D-8231EC3BAA62}" type="sibTrans" cxnId="{3143BCFE-1319-494C-9383-E455E0F73F74}">
      <dgm:prSet/>
      <dgm:spPr/>
      <dgm:t>
        <a:bodyPr/>
        <a:lstStyle/>
        <a:p>
          <a:endParaRPr lang="zh-CN" altLang="en-US"/>
        </a:p>
      </dgm:t>
    </dgm:pt>
    <dgm:pt modelId="{D8D7C7A0-D40F-C840-ABD1-72A8C3579836}">
      <dgm:prSet/>
      <dgm:spPr/>
      <dgm:t>
        <a:bodyPr/>
        <a:lstStyle/>
        <a:p>
          <a:r>
            <a:rPr lang="zh-CN" altLang="en-US"/>
            <a:t>校本课程开发的内含</a:t>
          </a:r>
        </a:p>
      </dgm:t>
    </dgm:pt>
    <dgm:pt modelId="{A6ED6C00-BCCC-F446-BFDE-B29AE2CFC267}" type="parTrans" cxnId="{4B5E65F0-3BAE-B44B-963E-FC9AEB6F822E}">
      <dgm:prSet/>
      <dgm:spPr/>
      <dgm:t>
        <a:bodyPr/>
        <a:lstStyle/>
        <a:p>
          <a:endParaRPr lang="zh-CN" altLang="en-US"/>
        </a:p>
      </dgm:t>
    </dgm:pt>
    <dgm:pt modelId="{B0A4CF11-1DE4-7A4E-BE48-24B25B78AFA3}" type="sibTrans" cxnId="{4B5E65F0-3BAE-B44B-963E-FC9AEB6F822E}">
      <dgm:prSet/>
      <dgm:spPr/>
      <dgm:t>
        <a:bodyPr/>
        <a:lstStyle/>
        <a:p>
          <a:endParaRPr lang="zh-CN" altLang="en-US"/>
        </a:p>
      </dgm:t>
    </dgm:pt>
    <dgm:pt modelId="{2AED1856-0C4A-C74D-8980-22C366B0B135}">
      <dgm:prSet/>
      <dgm:spPr/>
      <dgm:t>
        <a:bodyPr/>
        <a:lstStyle/>
        <a:p>
          <a:r>
            <a:rPr lang="zh-CN" altLang="en-US"/>
            <a:t>校本课程开发原则</a:t>
          </a:r>
        </a:p>
      </dgm:t>
    </dgm:pt>
    <dgm:pt modelId="{CF031213-6902-E448-AB49-350BBC1B67FA}" type="parTrans" cxnId="{572541B9-D4A5-0D4C-8D09-3FF2DBB7809D}">
      <dgm:prSet/>
      <dgm:spPr/>
      <dgm:t>
        <a:bodyPr/>
        <a:lstStyle/>
        <a:p>
          <a:endParaRPr lang="zh-CN" altLang="en-US"/>
        </a:p>
      </dgm:t>
    </dgm:pt>
    <dgm:pt modelId="{7A47B431-37FA-5E41-9B7E-1B5BEF713FA1}" type="sibTrans" cxnId="{572541B9-D4A5-0D4C-8D09-3FF2DBB7809D}">
      <dgm:prSet/>
      <dgm:spPr/>
      <dgm:t>
        <a:bodyPr/>
        <a:lstStyle/>
        <a:p>
          <a:endParaRPr lang="zh-CN" altLang="en-US"/>
        </a:p>
      </dgm:t>
    </dgm:pt>
    <dgm:pt modelId="{FD007495-D6CD-9544-9CF9-5A57C895DBEF}">
      <dgm:prSet/>
      <dgm:spPr/>
      <dgm:t>
        <a:bodyPr/>
        <a:lstStyle/>
        <a:p>
          <a:r>
            <a:rPr lang="zh-CN" altLang="en-US"/>
            <a:t>校本课程开发步骤</a:t>
          </a:r>
        </a:p>
      </dgm:t>
    </dgm:pt>
    <dgm:pt modelId="{F5D8EB8A-2612-BF43-850A-6B1FE9D5CFE8}" type="parTrans" cxnId="{65419001-4F66-E24E-9ACB-EBCB6B261D29}">
      <dgm:prSet/>
      <dgm:spPr/>
      <dgm:t>
        <a:bodyPr/>
        <a:lstStyle/>
        <a:p>
          <a:endParaRPr lang="zh-CN" altLang="en-US"/>
        </a:p>
      </dgm:t>
    </dgm:pt>
    <dgm:pt modelId="{F3A94907-2A3E-9B49-A3F8-4A03C82D1E63}" type="sibTrans" cxnId="{65419001-4F66-E24E-9ACB-EBCB6B261D29}">
      <dgm:prSet/>
      <dgm:spPr/>
      <dgm:t>
        <a:bodyPr/>
        <a:lstStyle/>
        <a:p>
          <a:endParaRPr lang="zh-CN" altLang="en-US"/>
        </a:p>
      </dgm:t>
    </dgm:pt>
    <dgm:pt modelId="{01B312EF-9B11-984D-B543-FE14D3308F2B}" type="pres">
      <dgm:prSet presAssocID="{818A2E1D-FD6C-AA4A-91E4-76B551377B36}" presName="diagram" presStyleCnt="0">
        <dgm:presLayoutVars>
          <dgm:chPref val="1"/>
          <dgm:dir/>
          <dgm:animOne val="branch"/>
          <dgm:animLvl val="lvl"/>
          <dgm:resizeHandles val="exact"/>
        </dgm:presLayoutVars>
      </dgm:prSet>
      <dgm:spPr/>
    </dgm:pt>
    <dgm:pt modelId="{8EB35081-12B1-2343-9FE3-272DC45CECAB}" type="pres">
      <dgm:prSet presAssocID="{6FF2EC04-14A1-4547-9820-BE829659A543}" presName="root1" presStyleCnt="0"/>
      <dgm:spPr/>
    </dgm:pt>
    <dgm:pt modelId="{07942AF0-9A4A-744E-9905-14E1976EB262}" type="pres">
      <dgm:prSet presAssocID="{6FF2EC04-14A1-4547-9820-BE829659A543}" presName="LevelOneTextNode" presStyleLbl="node0" presStyleIdx="0" presStyleCnt="1">
        <dgm:presLayoutVars>
          <dgm:chPref val="3"/>
        </dgm:presLayoutVars>
      </dgm:prSet>
      <dgm:spPr/>
    </dgm:pt>
    <dgm:pt modelId="{7C52AABC-16E1-F242-B659-F7FE25AEBD3B}" type="pres">
      <dgm:prSet presAssocID="{6FF2EC04-14A1-4547-9820-BE829659A543}" presName="level2hierChild" presStyleCnt="0"/>
      <dgm:spPr/>
    </dgm:pt>
    <dgm:pt modelId="{D4EB8535-350C-7445-ABEF-FB1586523563}" type="pres">
      <dgm:prSet presAssocID="{C948361D-DE27-6846-8B92-3795D1331B1F}" presName="conn2-1" presStyleLbl="parChTrans1D2" presStyleIdx="0" presStyleCnt="3"/>
      <dgm:spPr/>
    </dgm:pt>
    <dgm:pt modelId="{B450E4BB-C0EC-BD4D-BFB9-5A91C0EB9F2B}" type="pres">
      <dgm:prSet presAssocID="{C948361D-DE27-6846-8B92-3795D1331B1F}" presName="connTx" presStyleLbl="parChTrans1D2" presStyleIdx="0" presStyleCnt="3"/>
      <dgm:spPr/>
    </dgm:pt>
    <dgm:pt modelId="{9875D044-F92B-8C44-81E7-FA2C1077D3E4}" type="pres">
      <dgm:prSet presAssocID="{8E32F2FC-799C-FF42-BA02-AEC773A8D32E}" presName="root2" presStyleCnt="0"/>
      <dgm:spPr/>
    </dgm:pt>
    <dgm:pt modelId="{D6EC064D-19A0-1E43-A133-E3161A5565C4}" type="pres">
      <dgm:prSet presAssocID="{8E32F2FC-799C-FF42-BA02-AEC773A8D32E}" presName="LevelTwoTextNode" presStyleLbl="node2" presStyleIdx="0" presStyleCnt="3">
        <dgm:presLayoutVars>
          <dgm:chPref val="3"/>
        </dgm:presLayoutVars>
      </dgm:prSet>
      <dgm:spPr/>
    </dgm:pt>
    <dgm:pt modelId="{78605608-B3C6-E941-9C95-7AE62E6D61D9}" type="pres">
      <dgm:prSet presAssocID="{8E32F2FC-799C-FF42-BA02-AEC773A8D32E}" presName="level3hierChild" presStyleCnt="0"/>
      <dgm:spPr/>
    </dgm:pt>
    <dgm:pt modelId="{28B36A26-C5D7-4549-B8DA-915F5A0FF3CB}" type="pres">
      <dgm:prSet presAssocID="{0E99C16E-1C94-4E48-97AD-3ABA04FDFA0E}" presName="conn2-1" presStyleLbl="parChTrans1D3" presStyleIdx="0" presStyleCnt="9"/>
      <dgm:spPr/>
    </dgm:pt>
    <dgm:pt modelId="{2ED57C3B-66E9-4349-9320-C8CF0B626671}" type="pres">
      <dgm:prSet presAssocID="{0E99C16E-1C94-4E48-97AD-3ABA04FDFA0E}" presName="connTx" presStyleLbl="parChTrans1D3" presStyleIdx="0" presStyleCnt="9"/>
      <dgm:spPr/>
    </dgm:pt>
    <dgm:pt modelId="{8AE989B7-83E7-3948-90F3-30AAC8ADBF90}" type="pres">
      <dgm:prSet presAssocID="{DA57CCA1-767D-8344-B383-EFA51FEE0F90}" presName="root2" presStyleCnt="0"/>
      <dgm:spPr/>
    </dgm:pt>
    <dgm:pt modelId="{2D69323B-9147-3144-A7FE-55537E12A8E5}" type="pres">
      <dgm:prSet presAssocID="{DA57CCA1-767D-8344-B383-EFA51FEE0F90}" presName="LevelTwoTextNode" presStyleLbl="node3" presStyleIdx="0" presStyleCnt="9">
        <dgm:presLayoutVars>
          <dgm:chPref val="3"/>
        </dgm:presLayoutVars>
      </dgm:prSet>
      <dgm:spPr/>
    </dgm:pt>
    <dgm:pt modelId="{9D77F896-B544-2746-A45A-6EC74E404FDE}" type="pres">
      <dgm:prSet presAssocID="{DA57CCA1-767D-8344-B383-EFA51FEE0F90}" presName="level3hierChild" presStyleCnt="0"/>
      <dgm:spPr/>
    </dgm:pt>
    <dgm:pt modelId="{3B61A31A-2F99-9748-9CC3-BD24E16CC9C3}" type="pres">
      <dgm:prSet presAssocID="{F4B7B25F-8998-BC4B-9B0D-E4FDECBAA5F9}" presName="conn2-1" presStyleLbl="parChTrans1D3" presStyleIdx="1" presStyleCnt="9"/>
      <dgm:spPr/>
    </dgm:pt>
    <dgm:pt modelId="{CB8D248D-62A5-A64D-AAE4-372A221BFDD6}" type="pres">
      <dgm:prSet presAssocID="{F4B7B25F-8998-BC4B-9B0D-E4FDECBAA5F9}" presName="connTx" presStyleLbl="parChTrans1D3" presStyleIdx="1" presStyleCnt="9"/>
      <dgm:spPr/>
    </dgm:pt>
    <dgm:pt modelId="{CF913319-4FFC-5C49-91A9-CCE6D56E364C}" type="pres">
      <dgm:prSet presAssocID="{4FE2BCA6-0B12-8149-B453-B0898014A3A5}" presName="root2" presStyleCnt="0"/>
      <dgm:spPr/>
    </dgm:pt>
    <dgm:pt modelId="{813B0ACC-0CC7-2547-8F81-551D74E350AD}" type="pres">
      <dgm:prSet presAssocID="{4FE2BCA6-0B12-8149-B453-B0898014A3A5}" presName="LevelTwoTextNode" presStyleLbl="node3" presStyleIdx="1" presStyleCnt="9">
        <dgm:presLayoutVars>
          <dgm:chPref val="3"/>
        </dgm:presLayoutVars>
      </dgm:prSet>
      <dgm:spPr/>
    </dgm:pt>
    <dgm:pt modelId="{B25D8BFE-A59A-7B41-B26D-12BF32B105FB}" type="pres">
      <dgm:prSet presAssocID="{4FE2BCA6-0B12-8149-B453-B0898014A3A5}" presName="level3hierChild" presStyleCnt="0"/>
      <dgm:spPr/>
    </dgm:pt>
    <dgm:pt modelId="{C681F491-7FAA-0F43-B8A5-BC6C58C36194}" type="pres">
      <dgm:prSet presAssocID="{13DCAB57-EF9C-694F-AB18-0721B064821F}" presName="conn2-1" presStyleLbl="parChTrans1D3" presStyleIdx="2" presStyleCnt="9"/>
      <dgm:spPr/>
    </dgm:pt>
    <dgm:pt modelId="{F8D08693-5509-6045-8E1C-B3CF7A2F41CE}" type="pres">
      <dgm:prSet presAssocID="{13DCAB57-EF9C-694F-AB18-0721B064821F}" presName="connTx" presStyleLbl="parChTrans1D3" presStyleIdx="2" presStyleCnt="9"/>
      <dgm:spPr/>
    </dgm:pt>
    <dgm:pt modelId="{F147A400-2A6F-7A49-98F5-4006C6A0C3FC}" type="pres">
      <dgm:prSet presAssocID="{87041317-619F-3940-8A0A-7B55D07FD118}" presName="root2" presStyleCnt="0"/>
      <dgm:spPr/>
    </dgm:pt>
    <dgm:pt modelId="{6CF4BC22-857A-4C44-AB10-2A13B3094A3B}" type="pres">
      <dgm:prSet presAssocID="{87041317-619F-3940-8A0A-7B55D07FD118}" presName="LevelTwoTextNode" presStyleLbl="node3" presStyleIdx="2" presStyleCnt="9">
        <dgm:presLayoutVars>
          <dgm:chPref val="3"/>
        </dgm:presLayoutVars>
      </dgm:prSet>
      <dgm:spPr/>
    </dgm:pt>
    <dgm:pt modelId="{AB36F9E9-56FA-C44F-83C6-5596D2D674B8}" type="pres">
      <dgm:prSet presAssocID="{87041317-619F-3940-8A0A-7B55D07FD118}" presName="level3hierChild" presStyleCnt="0"/>
      <dgm:spPr/>
    </dgm:pt>
    <dgm:pt modelId="{2E8D6BD9-DA39-0D4E-87CB-F13A49E8F2C3}" type="pres">
      <dgm:prSet presAssocID="{E0B4E872-D3CB-5D42-915B-6724EEC4F89F}" presName="conn2-1" presStyleLbl="parChTrans1D2" presStyleIdx="1" presStyleCnt="3"/>
      <dgm:spPr/>
    </dgm:pt>
    <dgm:pt modelId="{C8391C35-619C-F34F-A94D-671FFD0CD4C4}" type="pres">
      <dgm:prSet presAssocID="{E0B4E872-D3CB-5D42-915B-6724EEC4F89F}" presName="connTx" presStyleLbl="parChTrans1D2" presStyleIdx="1" presStyleCnt="3"/>
      <dgm:spPr/>
    </dgm:pt>
    <dgm:pt modelId="{9B871FE5-3C59-4C41-B392-B451499DB5E0}" type="pres">
      <dgm:prSet presAssocID="{B72050F7-0AEC-344A-A77E-9C864EC16666}" presName="root2" presStyleCnt="0"/>
      <dgm:spPr/>
    </dgm:pt>
    <dgm:pt modelId="{877BC62A-8DF5-894B-BD5F-841A4A8FBCC4}" type="pres">
      <dgm:prSet presAssocID="{B72050F7-0AEC-344A-A77E-9C864EC16666}" presName="LevelTwoTextNode" presStyleLbl="node2" presStyleIdx="1" presStyleCnt="3">
        <dgm:presLayoutVars>
          <dgm:chPref val="3"/>
        </dgm:presLayoutVars>
      </dgm:prSet>
      <dgm:spPr/>
    </dgm:pt>
    <dgm:pt modelId="{ABBB88A3-68FD-7441-9EF0-75FC414FA922}" type="pres">
      <dgm:prSet presAssocID="{B72050F7-0AEC-344A-A77E-9C864EC16666}" presName="level3hierChild" presStyleCnt="0"/>
      <dgm:spPr/>
    </dgm:pt>
    <dgm:pt modelId="{5C0EAD00-CDFF-3044-9611-ECBC416DB6CA}" type="pres">
      <dgm:prSet presAssocID="{DB7CA38E-B32B-8140-81CB-B6069535A76E}" presName="conn2-1" presStyleLbl="parChTrans1D3" presStyleIdx="3" presStyleCnt="9"/>
      <dgm:spPr/>
    </dgm:pt>
    <dgm:pt modelId="{8D983512-FAE7-4643-90FA-92571C3BE3D6}" type="pres">
      <dgm:prSet presAssocID="{DB7CA38E-B32B-8140-81CB-B6069535A76E}" presName="connTx" presStyleLbl="parChTrans1D3" presStyleIdx="3" presStyleCnt="9"/>
      <dgm:spPr/>
    </dgm:pt>
    <dgm:pt modelId="{8ED7BC01-4508-3344-8960-218478958953}" type="pres">
      <dgm:prSet presAssocID="{6C092AE9-3484-6943-8CFD-9F6F283253F4}" presName="root2" presStyleCnt="0"/>
      <dgm:spPr/>
    </dgm:pt>
    <dgm:pt modelId="{63174940-D4FF-A34C-8A54-68FA79819252}" type="pres">
      <dgm:prSet presAssocID="{6C092AE9-3484-6943-8CFD-9F6F283253F4}" presName="LevelTwoTextNode" presStyleLbl="node3" presStyleIdx="3" presStyleCnt="9">
        <dgm:presLayoutVars>
          <dgm:chPref val="3"/>
        </dgm:presLayoutVars>
      </dgm:prSet>
      <dgm:spPr/>
    </dgm:pt>
    <dgm:pt modelId="{F1F9AB63-6895-C84F-8F76-431CCF732F71}" type="pres">
      <dgm:prSet presAssocID="{6C092AE9-3484-6943-8CFD-9F6F283253F4}" presName="level3hierChild" presStyleCnt="0"/>
      <dgm:spPr/>
    </dgm:pt>
    <dgm:pt modelId="{BBAA1566-7C48-1447-8477-65B8CA56E291}" type="pres">
      <dgm:prSet presAssocID="{E4CFC0D5-E5D5-164F-AE39-69C724BE6AAF}" presName="conn2-1" presStyleLbl="parChTrans1D3" presStyleIdx="4" presStyleCnt="9"/>
      <dgm:spPr/>
    </dgm:pt>
    <dgm:pt modelId="{C7D4691B-7459-7040-8BE4-9D5B50071A65}" type="pres">
      <dgm:prSet presAssocID="{E4CFC0D5-E5D5-164F-AE39-69C724BE6AAF}" presName="connTx" presStyleLbl="parChTrans1D3" presStyleIdx="4" presStyleCnt="9"/>
      <dgm:spPr/>
    </dgm:pt>
    <dgm:pt modelId="{461612C1-15B9-B74D-92CA-597814E34BCE}" type="pres">
      <dgm:prSet presAssocID="{268E6801-B1A3-B94F-8C50-4B10D62CC5E8}" presName="root2" presStyleCnt="0"/>
      <dgm:spPr/>
    </dgm:pt>
    <dgm:pt modelId="{7CBF37D2-212A-2145-9175-2E8A3C7AA690}" type="pres">
      <dgm:prSet presAssocID="{268E6801-B1A3-B94F-8C50-4B10D62CC5E8}" presName="LevelTwoTextNode" presStyleLbl="node3" presStyleIdx="4" presStyleCnt="9">
        <dgm:presLayoutVars>
          <dgm:chPref val="3"/>
        </dgm:presLayoutVars>
      </dgm:prSet>
      <dgm:spPr/>
    </dgm:pt>
    <dgm:pt modelId="{EA751945-DD62-0D45-9399-20179F21E3EA}" type="pres">
      <dgm:prSet presAssocID="{268E6801-B1A3-B94F-8C50-4B10D62CC5E8}" presName="level3hierChild" presStyleCnt="0"/>
      <dgm:spPr/>
    </dgm:pt>
    <dgm:pt modelId="{345BA42E-7974-3648-ACE5-FA9249C91B4B}" type="pres">
      <dgm:prSet presAssocID="{82EADAD7-BD4C-CC4D-92B6-D9E7398B5FB5}" presName="conn2-1" presStyleLbl="parChTrans1D3" presStyleIdx="5" presStyleCnt="9"/>
      <dgm:spPr/>
    </dgm:pt>
    <dgm:pt modelId="{A88959AE-E0FD-CA4C-90FA-1DA6E194B1EF}" type="pres">
      <dgm:prSet presAssocID="{82EADAD7-BD4C-CC4D-92B6-D9E7398B5FB5}" presName="connTx" presStyleLbl="parChTrans1D3" presStyleIdx="5" presStyleCnt="9"/>
      <dgm:spPr/>
    </dgm:pt>
    <dgm:pt modelId="{7544BF6B-505B-EF46-8ECF-FAD7D0B404DB}" type="pres">
      <dgm:prSet presAssocID="{9CF45D15-5DC5-C94E-9894-B8F5839A32D4}" presName="root2" presStyleCnt="0"/>
      <dgm:spPr/>
    </dgm:pt>
    <dgm:pt modelId="{F50FDB4C-62E1-CB4A-A1DC-0837A308C302}" type="pres">
      <dgm:prSet presAssocID="{9CF45D15-5DC5-C94E-9894-B8F5839A32D4}" presName="LevelTwoTextNode" presStyleLbl="node3" presStyleIdx="5" presStyleCnt="9">
        <dgm:presLayoutVars>
          <dgm:chPref val="3"/>
        </dgm:presLayoutVars>
      </dgm:prSet>
      <dgm:spPr/>
    </dgm:pt>
    <dgm:pt modelId="{C4C91FA5-1941-D34C-93BB-5A64AE4D31F4}" type="pres">
      <dgm:prSet presAssocID="{9CF45D15-5DC5-C94E-9894-B8F5839A32D4}" presName="level3hierChild" presStyleCnt="0"/>
      <dgm:spPr/>
    </dgm:pt>
    <dgm:pt modelId="{A0BE9F13-C1D1-024C-B8B8-31F1A000D0BB}" type="pres">
      <dgm:prSet presAssocID="{F56ED19E-53B2-C84D-BE6E-0557B2A08809}" presName="conn2-1" presStyleLbl="parChTrans1D2" presStyleIdx="2" presStyleCnt="3"/>
      <dgm:spPr/>
    </dgm:pt>
    <dgm:pt modelId="{5732572F-C926-A44F-AA18-EFCB20C48809}" type="pres">
      <dgm:prSet presAssocID="{F56ED19E-53B2-C84D-BE6E-0557B2A08809}" presName="connTx" presStyleLbl="parChTrans1D2" presStyleIdx="2" presStyleCnt="3"/>
      <dgm:spPr/>
    </dgm:pt>
    <dgm:pt modelId="{17AF078F-5ECD-C54C-8057-CDEB6C977979}" type="pres">
      <dgm:prSet presAssocID="{C458DBE5-3D3F-854B-A4AE-B7E9F67F6EDD}" presName="root2" presStyleCnt="0"/>
      <dgm:spPr/>
    </dgm:pt>
    <dgm:pt modelId="{0472A69E-5A80-AF4F-9AFB-3ED346ADBCEB}" type="pres">
      <dgm:prSet presAssocID="{C458DBE5-3D3F-854B-A4AE-B7E9F67F6EDD}" presName="LevelTwoTextNode" presStyleLbl="node2" presStyleIdx="2" presStyleCnt="3">
        <dgm:presLayoutVars>
          <dgm:chPref val="3"/>
        </dgm:presLayoutVars>
      </dgm:prSet>
      <dgm:spPr/>
    </dgm:pt>
    <dgm:pt modelId="{B00F4DCA-2670-B44D-B442-1F0CC56E339B}" type="pres">
      <dgm:prSet presAssocID="{C458DBE5-3D3F-854B-A4AE-B7E9F67F6EDD}" presName="level3hierChild" presStyleCnt="0"/>
      <dgm:spPr/>
    </dgm:pt>
    <dgm:pt modelId="{F063BADF-84CD-614C-8795-873D222B9F3D}" type="pres">
      <dgm:prSet presAssocID="{A6ED6C00-BCCC-F446-BFDE-B29AE2CFC267}" presName="conn2-1" presStyleLbl="parChTrans1D3" presStyleIdx="6" presStyleCnt="9"/>
      <dgm:spPr/>
    </dgm:pt>
    <dgm:pt modelId="{7DB76E79-9568-2541-9D66-F33F0DB201DC}" type="pres">
      <dgm:prSet presAssocID="{A6ED6C00-BCCC-F446-BFDE-B29AE2CFC267}" presName="connTx" presStyleLbl="parChTrans1D3" presStyleIdx="6" presStyleCnt="9"/>
      <dgm:spPr/>
    </dgm:pt>
    <dgm:pt modelId="{8CE0CFBC-FD89-E24B-BEBB-329D64CEBFA1}" type="pres">
      <dgm:prSet presAssocID="{D8D7C7A0-D40F-C840-ABD1-72A8C3579836}" presName="root2" presStyleCnt="0"/>
      <dgm:spPr/>
    </dgm:pt>
    <dgm:pt modelId="{37C8C371-BB14-6549-B7A0-B06E5B123BF5}" type="pres">
      <dgm:prSet presAssocID="{D8D7C7A0-D40F-C840-ABD1-72A8C3579836}" presName="LevelTwoTextNode" presStyleLbl="node3" presStyleIdx="6" presStyleCnt="9">
        <dgm:presLayoutVars>
          <dgm:chPref val="3"/>
        </dgm:presLayoutVars>
      </dgm:prSet>
      <dgm:spPr/>
    </dgm:pt>
    <dgm:pt modelId="{77AE3164-7F8F-004A-952A-8B9BEA7960E8}" type="pres">
      <dgm:prSet presAssocID="{D8D7C7A0-D40F-C840-ABD1-72A8C3579836}" presName="level3hierChild" presStyleCnt="0"/>
      <dgm:spPr/>
    </dgm:pt>
    <dgm:pt modelId="{6A3721B4-6264-0641-ADAB-710E57C4BDDB}" type="pres">
      <dgm:prSet presAssocID="{CF031213-6902-E448-AB49-350BBC1B67FA}" presName="conn2-1" presStyleLbl="parChTrans1D3" presStyleIdx="7" presStyleCnt="9"/>
      <dgm:spPr/>
    </dgm:pt>
    <dgm:pt modelId="{6346F5F2-7F22-F34D-8E7A-1A732E614633}" type="pres">
      <dgm:prSet presAssocID="{CF031213-6902-E448-AB49-350BBC1B67FA}" presName="connTx" presStyleLbl="parChTrans1D3" presStyleIdx="7" presStyleCnt="9"/>
      <dgm:spPr/>
    </dgm:pt>
    <dgm:pt modelId="{A770466B-4154-2D45-BE5D-4CA7148B5380}" type="pres">
      <dgm:prSet presAssocID="{2AED1856-0C4A-C74D-8980-22C366B0B135}" presName="root2" presStyleCnt="0"/>
      <dgm:spPr/>
    </dgm:pt>
    <dgm:pt modelId="{505C07CB-812A-5B43-89CF-6781287E8413}" type="pres">
      <dgm:prSet presAssocID="{2AED1856-0C4A-C74D-8980-22C366B0B135}" presName="LevelTwoTextNode" presStyleLbl="node3" presStyleIdx="7" presStyleCnt="9" custLinFactNeighborX="2046" custLinFactNeighborY="4092">
        <dgm:presLayoutVars>
          <dgm:chPref val="3"/>
        </dgm:presLayoutVars>
      </dgm:prSet>
      <dgm:spPr/>
    </dgm:pt>
    <dgm:pt modelId="{56323F70-4197-DB4A-97D8-C272852221A7}" type="pres">
      <dgm:prSet presAssocID="{2AED1856-0C4A-C74D-8980-22C366B0B135}" presName="level3hierChild" presStyleCnt="0"/>
      <dgm:spPr/>
    </dgm:pt>
    <dgm:pt modelId="{6C2FD2C6-535F-7448-8F79-D5079445F121}" type="pres">
      <dgm:prSet presAssocID="{F5D8EB8A-2612-BF43-850A-6B1FE9D5CFE8}" presName="conn2-1" presStyleLbl="parChTrans1D3" presStyleIdx="8" presStyleCnt="9"/>
      <dgm:spPr/>
    </dgm:pt>
    <dgm:pt modelId="{6132B1AB-9A43-6442-93A7-EB7017F99E08}" type="pres">
      <dgm:prSet presAssocID="{F5D8EB8A-2612-BF43-850A-6B1FE9D5CFE8}" presName="connTx" presStyleLbl="parChTrans1D3" presStyleIdx="8" presStyleCnt="9"/>
      <dgm:spPr/>
    </dgm:pt>
    <dgm:pt modelId="{6DBCCE9B-672E-7945-AC2D-B38BDC42F6B6}" type="pres">
      <dgm:prSet presAssocID="{FD007495-D6CD-9544-9CF9-5A57C895DBEF}" presName="root2" presStyleCnt="0"/>
      <dgm:spPr/>
    </dgm:pt>
    <dgm:pt modelId="{96D87EDB-FFA3-9C46-87E9-5EAC76A5437D}" type="pres">
      <dgm:prSet presAssocID="{FD007495-D6CD-9544-9CF9-5A57C895DBEF}" presName="LevelTwoTextNode" presStyleLbl="node3" presStyleIdx="8" presStyleCnt="9">
        <dgm:presLayoutVars>
          <dgm:chPref val="3"/>
        </dgm:presLayoutVars>
      </dgm:prSet>
      <dgm:spPr/>
    </dgm:pt>
    <dgm:pt modelId="{0712AFCC-D77B-8142-9F13-FEEABB505479}" type="pres">
      <dgm:prSet presAssocID="{FD007495-D6CD-9544-9CF9-5A57C895DBEF}" presName="level3hierChild" presStyleCnt="0"/>
      <dgm:spPr/>
    </dgm:pt>
  </dgm:ptLst>
  <dgm:cxnLst>
    <dgm:cxn modelId="{65419001-4F66-E24E-9ACB-EBCB6B261D29}" srcId="{C458DBE5-3D3F-854B-A4AE-B7E9F67F6EDD}" destId="{FD007495-D6CD-9544-9CF9-5A57C895DBEF}" srcOrd="2" destOrd="0" parTransId="{F5D8EB8A-2612-BF43-850A-6B1FE9D5CFE8}" sibTransId="{F3A94907-2A3E-9B49-A3F8-4A03C82D1E63}"/>
    <dgm:cxn modelId="{E626C408-67FB-BD41-A0D6-C5707B351EB4}" srcId="{B72050F7-0AEC-344A-A77E-9C864EC16666}" destId="{6C092AE9-3484-6943-8CFD-9F6F283253F4}" srcOrd="0" destOrd="0" parTransId="{DB7CA38E-B32B-8140-81CB-B6069535A76E}" sibTransId="{B0A9FC1A-8F54-B84F-9C6F-0669E7C5488D}"/>
    <dgm:cxn modelId="{1345EE0B-03D0-419B-9795-6CACA23B605B}" type="presOf" srcId="{0E99C16E-1C94-4E48-97AD-3ABA04FDFA0E}" destId="{28B36A26-C5D7-4549-B8DA-915F5A0FF3CB}" srcOrd="0" destOrd="0" presId="urn:microsoft.com/office/officeart/2005/8/layout/hierarchy2#3"/>
    <dgm:cxn modelId="{97D13B10-EE1A-4871-B013-DD47A6C09B17}" type="presOf" srcId="{6FF2EC04-14A1-4547-9820-BE829659A543}" destId="{07942AF0-9A4A-744E-9905-14E1976EB262}" srcOrd="0" destOrd="0" presId="urn:microsoft.com/office/officeart/2005/8/layout/hierarchy2#3"/>
    <dgm:cxn modelId="{D718EE16-9267-45B0-9D54-FF2AAD103626}" type="presOf" srcId="{E4CFC0D5-E5D5-164F-AE39-69C724BE6AAF}" destId="{C7D4691B-7459-7040-8BE4-9D5B50071A65}" srcOrd="1" destOrd="0" presId="urn:microsoft.com/office/officeart/2005/8/layout/hierarchy2#3"/>
    <dgm:cxn modelId="{A23F2E17-A73E-4C14-9947-29C100D0DC38}" type="presOf" srcId="{F4B7B25F-8998-BC4B-9B0D-E4FDECBAA5F9}" destId="{CB8D248D-62A5-A64D-AAE4-372A221BFDD6}" srcOrd="1" destOrd="0" presId="urn:microsoft.com/office/officeart/2005/8/layout/hierarchy2#3"/>
    <dgm:cxn modelId="{6CE3151E-42D2-4605-BBC6-BF673FDCF638}" type="presOf" srcId="{CF031213-6902-E448-AB49-350BBC1B67FA}" destId="{6A3721B4-6264-0641-ADAB-710E57C4BDDB}" srcOrd="0" destOrd="0" presId="urn:microsoft.com/office/officeart/2005/8/layout/hierarchy2#3"/>
    <dgm:cxn modelId="{7FDD3222-43B1-4C44-B02A-772CB11453AD}" type="presOf" srcId="{E0B4E872-D3CB-5D42-915B-6724EEC4F89F}" destId="{C8391C35-619C-F34F-A94D-671FFD0CD4C4}" srcOrd="1" destOrd="0" presId="urn:microsoft.com/office/officeart/2005/8/layout/hierarchy2#3"/>
    <dgm:cxn modelId="{9963A624-77DA-4D63-897C-D11B87281F7C}" type="presOf" srcId="{13DCAB57-EF9C-694F-AB18-0721B064821F}" destId="{C681F491-7FAA-0F43-B8A5-BC6C58C36194}" srcOrd="0" destOrd="0" presId="urn:microsoft.com/office/officeart/2005/8/layout/hierarchy2#3"/>
    <dgm:cxn modelId="{63D21E43-42E4-4B50-83B4-9907DD5BC7BD}" type="presOf" srcId="{A6ED6C00-BCCC-F446-BFDE-B29AE2CFC267}" destId="{F063BADF-84CD-614C-8795-873D222B9F3D}" srcOrd="0" destOrd="0" presId="urn:microsoft.com/office/officeart/2005/8/layout/hierarchy2#3"/>
    <dgm:cxn modelId="{879E4343-CDD0-460B-8344-1169012B558D}" type="presOf" srcId="{E4CFC0D5-E5D5-164F-AE39-69C724BE6AAF}" destId="{BBAA1566-7C48-1447-8477-65B8CA56E291}" srcOrd="0" destOrd="0" presId="urn:microsoft.com/office/officeart/2005/8/layout/hierarchy2#3"/>
    <dgm:cxn modelId="{23F26843-A1E9-447A-B9EC-BB1A1B12A0CD}" type="presOf" srcId="{4FE2BCA6-0B12-8149-B453-B0898014A3A5}" destId="{813B0ACC-0CC7-2547-8F81-551D74E350AD}" srcOrd="0" destOrd="0" presId="urn:microsoft.com/office/officeart/2005/8/layout/hierarchy2#3"/>
    <dgm:cxn modelId="{E697844D-819A-4CD2-9F03-8C1CC30C82A2}" type="presOf" srcId="{F56ED19E-53B2-C84D-BE6E-0557B2A08809}" destId="{A0BE9F13-C1D1-024C-B8B8-31F1A000D0BB}" srcOrd="0" destOrd="0" presId="urn:microsoft.com/office/officeart/2005/8/layout/hierarchy2#3"/>
    <dgm:cxn modelId="{C2E7BF4F-3201-8E49-94EF-02A31E431BC7}" srcId="{B72050F7-0AEC-344A-A77E-9C864EC16666}" destId="{268E6801-B1A3-B94F-8C50-4B10D62CC5E8}" srcOrd="1" destOrd="0" parTransId="{E4CFC0D5-E5D5-164F-AE39-69C724BE6AAF}" sibTransId="{3E266ABD-199D-2949-BCBF-86E42F2CA601}"/>
    <dgm:cxn modelId="{6E598E51-81C0-4E1E-954C-F7F94F77D98A}" type="presOf" srcId="{F56ED19E-53B2-C84D-BE6E-0557B2A08809}" destId="{5732572F-C926-A44F-AA18-EFCB20C48809}" srcOrd="1" destOrd="0" presId="urn:microsoft.com/office/officeart/2005/8/layout/hierarchy2#3"/>
    <dgm:cxn modelId="{6A9A6F5B-16DB-4F20-B64D-D369D53AE9AB}" type="presOf" srcId="{DB7CA38E-B32B-8140-81CB-B6069535A76E}" destId="{5C0EAD00-CDFF-3044-9611-ECBC416DB6CA}" srcOrd="0" destOrd="0" presId="urn:microsoft.com/office/officeart/2005/8/layout/hierarchy2#3"/>
    <dgm:cxn modelId="{4C0DF461-4B33-1E40-B6A9-483C0CEF84B9}" srcId="{818A2E1D-FD6C-AA4A-91E4-76B551377B36}" destId="{6FF2EC04-14A1-4547-9820-BE829659A543}" srcOrd="0" destOrd="0" parTransId="{35060C94-22A5-1E4A-892C-8BC3BF79F413}" sibTransId="{9C0DBAEE-0577-9742-808C-8165D3E22168}"/>
    <dgm:cxn modelId="{32FF5862-DCC3-F845-8FD4-E4CA71C5A6E0}" srcId="{6FF2EC04-14A1-4547-9820-BE829659A543}" destId="{B72050F7-0AEC-344A-A77E-9C864EC16666}" srcOrd="1" destOrd="0" parTransId="{E0B4E872-D3CB-5D42-915B-6724EEC4F89F}" sibTransId="{D1465818-7A3E-9748-A57C-0A5D6BA002CE}"/>
    <dgm:cxn modelId="{9DAB776F-6446-4902-AE71-AD94ED501E93}" type="presOf" srcId="{9CF45D15-5DC5-C94E-9894-B8F5839A32D4}" destId="{F50FDB4C-62E1-CB4A-A1DC-0837A308C302}" srcOrd="0" destOrd="0" presId="urn:microsoft.com/office/officeart/2005/8/layout/hierarchy2#3"/>
    <dgm:cxn modelId="{799CD380-9D44-45A6-8A37-C0A0BC01C166}" type="presOf" srcId="{C948361D-DE27-6846-8B92-3795D1331B1F}" destId="{D4EB8535-350C-7445-ABEF-FB1586523563}" srcOrd="0" destOrd="0" presId="urn:microsoft.com/office/officeart/2005/8/layout/hierarchy2#3"/>
    <dgm:cxn modelId="{B3C7AB84-CFCE-4C66-AFA0-0468AA5A334D}" type="presOf" srcId="{C458DBE5-3D3F-854B-A4AE-B7E9F67F6EDD}" destId="{0472A69E-5A80-AF4F-9AFB-3ED346ADBCEB}" srcOrd="0" destOrd="0" presId="urn:microsoft.com/office/officeart/2005/8/layout/hierarchy2#3"/>
    <dgm:cxn modelId="{3EE2C286-0DEF-4B41-A222-DF5BB605761A}" type="presOf" srcId="{D8D7C7A0-D40F-C840-ABD1-72A8C3579836}" destId="{37C8C371-BB14-6549-B7A0-B06E5B123BF5}" srcOrd="0" destOrd="0" presId="urn:microsoft.com/office/officeart/2005/8/layout/hierarchy2#3"/>
    <dgm:cxn modelId="{BC3DE887-D49C-0243-8A77-EE6D2CF6F3EE}" srcId="{8E32F2FC-799C-FF42-BA02-AEC773A8D32E}" destId="{87041317-619F-3940-8A0A-7B55D07FD118}" srcOrd="2" destOrd="0" parTransId="{13DCAB57-EF9C-694F-AB18-0721B064821F}" sibTransId="{3CC3B522-71E3-5B47-A6F2-85442B7FB52E}"/>
    <dgm:cxn modelId="{7440B58A-3526-4E46-9D81-06C781CDBA18}" type="presOf" srcId="{818A2E1D-FD6C-AA4A-91E4-76B551377B36}" destId="{01B312EF-9B11-984D-B543-FE14D3308F2B}" srcOrd="0" destOrd="0" presId="urn:microsoft.com/office/officeart/2005/8/layout/hierarchy2#3"/>
    <dgm:cxn modelId="{B4D58D8B-46FA-4500-85C1-D2F714503D65}" type="presOf" srcId="{F4B7B25F-8998-BC4B-9B0D-E4FDECBAA5F9}" destId="{3B61A31A-2F99-9748-9CC3-BD24E16CC9C3}" srcOrd="0" destOrd="0" presId="urn:microsoft.com/office/officeart/2005/8/layout/hierarchy2#3"/>
    <dgm:cxn modelId="{42D2B28B-1DB2-4B51-B693-89818518ADDB}" type="presOf" srcId="{6C092AE9-3484-6943-8CFD-9F6F283253F4}" destId="{63174940-D4FF-A34C-8A54-68FA79819252}" srcOrd="0" destOrd="0" presId="urn:microsoft.com/office/officeart/2005/8/layout/hierarchy2#3"/>
    <dgm:cxn modelId="{4243E78D-C1A7-B14D-862D-D8C51AFAE74A}" srcId="{8E32F2FC-799C-FF42-BA02-AEC773A8D32E}" destId="{4FE2BCA6-0B12-8149-B453-B0898014A3A5}" srcOrd="1" destOrd="0" parTransId="{F4B7B25F-8998-BC4B-9B0D-E4FDECBAA5F9}" sibTransId="{93C0197A-ABCB-E243-88C0-127B0B306E22}"/>
    <dgm:cxn modelId="{6FEB8B8F-E450-4221-9997-478A2244F718}" type="presOf" srcId="{DA57CCA1-767D-8344-B383-EFA51FEE0F90}" destId="{2D69323B-9147-3144-A7FE-55537E12A8E5}" srcOrd="0" destOrd="0" presId="urn:microsoft.com/office/officeart/2005/8/layout/hierarchy2#3"/>
    <dgm:cxn modelId="{4D92F694-93AF-4203-A168-46C9D06D3836}" type="presOf" srcId="{13DCAB57-EF9C-694F-AB18-0721B064821F}" destId="{F8D08693-5509-6045-8E1C-B3CF7A2F41CE}" srcOrd="1" destOrd="0" presId="urn:microsoft.com/office/officeart/2005/8/layout/hierarchy2#3"/>
    <dgm:cxn modelId="{0FA8E298-45CD-45F6-BA18-770018A8FE5E}" type="presOf" srcId="{DB7CA38E-B32B-8140-81CB-B6069535A76E}" destId="{8D983512-FAE7-4643-90FA-92571C3BE3D6}" srcOrd="1" destOrd="0" presId="urn:microsoft.com/office/officeart/2005/8/layout/hierarchy2#3"/>
    <dgm:cxn modelId="{6CD7209E-1661-43D1-9EA4-45ED8ED63745}" type="presOf" srcId="{FD007495-D6CD-9544-9CF9-5A57C895DBEF}" destId="{96D87EDB-FFA3-9C46-87E9-5EAC76A5437D}" srcOrd="0" destOrd="0" presId="urn:microsoft.com/office/officeart/2005/8/layout/hierarchy2#3"/>
    <dgm:cxn modelId="{C2D5F1A0-04B6-4832-B735-030A015B9F4C}" type="presOf" srcId="{B72050F7-0AEC-344A-A77E-9C864EC16666}" destId="{877BC62A-8DF5-894B-BD5F-841A4A8FBCC4}" srcOrd="0" destOrd="0" presId="urn:microsoft.com/office/officeart/2005/8/layout/hierarchy2#3"/>
    <dgm:cxn modelId="{9E5A15A3-193F-4A6A-B408-20F99D5D2C82}" type="presOf" srcId="{87041317-619F-3940-8A0A-7B55D07FD118}" destId="{6CF4BC22-857A-4C44-AB10-2A13B3094A3B}" srcOrd="0" destOrd="0" presId="urn:microsoft.com/office/officeart/2005/8/layout/hierarchy2#3"/>
    <dgm:cxn modelId="{0C9B7AA4-1693-EB44-B0B7-237797718445}" srcId="{B72050F7-0AEC-344A-A77E-9C864EC16666}" destId="{9CF45D15-5DC5-C94E-9894-B8F5839A32D4}" srcOrd="2" destOrd="0" parTransId="{82EADAD7-BD4C-CC4D-92B6-D9E7398B5FB5}" sibTransId="{AEAC0EB9-B431-764D-8812-3248C1EB9B28}"/>
    <dgm:cxn modelId="{75EBE3A4-B702-0549-A0B6-7F23B036C906}" srcId="{8E32F2FC-799C-FF42-BA02-AEC773A8D32E}" destId="{DA57CCA1-767D-8344-B383-EFA51FEE0F90}" srcOrd="0" destOrd="0" parTransId="{0E99C16E-1C94-4E48-97AD-3ABA04FDFA0E}" sibTransId="{B168ACBD-A5FD-984A-90D9-1622931E4FF5}"/>
    <dgm:cxn modelId="{DDE931B3-B52D-4DDE-A395-829FBB24FFE5}" type="presOf" srcId="{0E99C16E-1C94-4E48-97AD-3ABA04FDFA0E}" destId="{2ED57C3B-66E9-4349-9320-C8CF0B626671}" srcOrd="1" destOrd="0" presId="urn:microsoft.com/office/officeart/2005/8/layout/hierarchy2#3"/>
    <dgm:cxn modelId="{572541B9-D4A5-0D4C-8D09-3FF2DBB7809D}" srcId="{C458DBE5-3D3F-854B-A4AE-B7E9F67F6EDD}" destId="{2AED1856-0C4A-C74D-8980-22C366B0B135}" srcOrd="1" destOrd="0" parTransId="{CF031213-6902-E448-AB49-350BBC1B67FA}" sibTransId="{7A47B431-37FA-5E41-9B7E-1B5BEF713FA1}"/>
    <dgm:cxn modelId="{9D9B04BE-48A8-4D75-AD7C-B75CBFD30FA4}" type="presOf" srcId="{268E6801-B1A3-B94F-8C50-4B10D62CC5E8}" destId="{7CBF37D2-212A-2145-9175-2E8A3C7AA690}" srcOrd="0" destOrd="0" presId="urn:microsoft.com/office/officeart/2005/8/layout/hierarchy2#3"/>
    <dgm:cxn modelId="{73B564C9-B17B-4352-A0E0-93A1608CF7B8}" type="presOf" srcId="{82EADAD7-BD4C-CC4D-92B6-D9E7398B5FB5}" destId="{345BA42E-7974-3648-ACE5-FA9249C91B4B}" srcOrd="0" destOrd="0" presId="urn:microsoft.com/office/officeart/2005/8/layout/hierarchy2#3"/>
    <dgm:cxn modelId="{0D4453CF-44A4-4AF9-957E-CC74A5FE4C0E}" type="presOf" srcId="{2AED1856-0C4A-C74D-8980-22C366B0B135}" destId="{505C07CB-812A-5B43-89CF-6781287E8413}" srcOrd="0" destOrd="0" presId="urn:microsoft.com/office/officeart/2005/8/layout/hierarchy2#3"/>
    <dgm:cxn modelId="{6977CFD1-A435-4A1D-8D49-2B08E912183E}" type="presOf" srcId="{A6ED6C00-BCCC-F446-BFDE-B29AE2CFC267}" destId="{7DB76E79-9568-2541-9D66-F33F0DB201DC}" srcOrd="1" destOrd="0" presId="urn:microsoft.com/office/officeart/2005/8/layout/hierarchy2#3"/>
    <dgm:cxn modelId="{B110F7DD-6AC2-DB46-97EE-C7B27599822C}" srcId="{6FF2EC04-14A1-4547-9820-BE829659A543}" destId="{8E32F2FC-799C-FF42-BA02-AEC773A8D32E}" srcOrd="0" destOrd="0" parTransId="{C948361D-DE27-6846-8B92-3795D1331B1F}" sibTransId="{51205161-8773-FF40-8BBE-58BAF70E44B5}"/>
    <dgm:cxn modelId="{CCAC89DE-79E7-4CB8-8537-14AE88EC5ACD}" type="presOf" srcId="{E0B4E872-D3CB-5D42-915B-6724EEC4F89F}" destId="{2E8D6BD9-DA39-0D4E-87CB-F13A49E8F2C3}" srcOrd="0" destOrd="0" presId="urn:microsoft.com/office/officeart/2005/8/layout/hierarchy2#3"/>
    <dgm:cxn modelId="{7A447CE2-D82B-4FF9-A3EB-D2CF33623222}" type="presOf" srcId="{C948361D-DE27-6846-8B92-3795D1331B1F}" destId="{B450E4BB-C0EC-BD4D-BFB9-5A91C0EB9F2B}" srcOrd="1" destOrd="0" presId="urn:microsoft.com/office/officeart/2005/8/layout/hierarchy2#3"/>
    <dgm:cxn modelId="{D1DC2DED-5556-4EB1-8464-7A3EA814170F}" type="presOf" srcId="{8E32F2FC-799C-FF42-BA02-AEC773A8D32E}" destId="{D6EC064D-19A0-1E43-A133-E3161A5565C4}" srcOrd="0" destOrd="0" presId="urn:microsoft.com/office/officeart/2005/8/layout/hierarchy2#3"/>
    <dgm:cxn modelId="{AC7CF7EE-0946-4F45-B22F-C18E4BFD1B85}" type="presOf" srcId="{F5D8EB8A-2612-BF43-850A-6B1FE9D5CFE8}" destId="{6C2FD2C6-535F-7448-8F79-D5079445F121}" srcOrd="0" destOrd="0" presId="urn:microsoft.com/office/officeart/2005/8/layout/hierarchy2#3"/>
    <dgm:cxn modelId="{4B5E65F0-3BAE-B44B-963E-FC9AEB6F822E}" srcId="{C458DBE5-3D3F-854B-A4AE-B7E9F67F6EDD}" destId="{D8D7C7A0-D40F-C840-ABD1-72A8C3579836}" srcOrd="0" destOrd="0" parTransId="{A6ED6C00-BCCC-F446-BFDE-B29AE2CFC267}" sibTransId="{B0A4CF11-1DE4-7A4E-BE48-24B25B78AFA3}"/>
    <dgm:cxn modelId="{19C0ACF5-1870-4BC7-B0F4-778489C5B9E0}" type="presOf" srcId="{82EADAD7-BD4C-CC4D-92B6-D9E7398B5FB5}" destId="{A88959AE-E0FD-CA4C-90FA-1DA6E194B1EF}" srcOrd="1" destOrd="0" presId="urn:microsoft.com/office/officeart/2005/8/layout/hierarchy2#3"/>
    <dgm:cxn modelId="{8A0545F7-A3F5-440B-B3A0-6FECB319984B}" type="presOf" srcId="{F5D8EB8A-2612-BF43-850A-6B1FE9D5CFE8}" destId="{6132B1AB-9A43-6442-93A7-EB7017F99E08}" srcOrd="1" destOrd="0" presId="urn:microsoft.com/office/officeart/2005/8/layout/hierarchy2#3"/>
    <dgm:cxn modelId="{3143BCFE-1319-494C-9383-E455E0F73F74}" srcId="{6FF2EC04-14A1-4547-9820-BE829659A543}" destId="{C458DBE5-3D3F-854B-A4AE-B7E9F67F6EDD}" srcOrd="2" destOrd="0" parTransId="{F56ED19E-53B2-C84D-BE6E-0557B2A08809}" sibTransId="{1C3B77A4-E82F-8646-BC5D-8231EC3BAA62}"/>
    <dgm:cxn modelId="{F4D6AAFF-8816-40A4-83D9-DFA5A0DB0DE0}" type="presOf" srcId="{CF031213-6902-E448-AB49-350BBC1B67FA}" destId="{6346F5F2-7F22-F34D-8E7A-1A732E614633}" srcOrd="1" destOrd="0" presId="urn:microsoft.com/office/officeart/2005/8/layout/hierarchy2#3"/>
    <dgm:cxn modelId="{20A721E7-7F24-4264-B3B0-854DFF39EADD}" type="presParOf" srcId="{01B312EF-9B11-984D-B543-FE14D3308F2B}" destId="{8EB35081-12B1-2343-9FE3-272DC45CECAB}" srcOrd="0" destOrd="0" presId="urn:microsoft.com/office/officeart/2005/8/layout/hierarchy2#3"/>
    <dgm:cxn modelId="{D43B6E32-EEF2-4DBA-B45B-87CD179245AF}" type="presParOf" srcId="{8EB35081-12B1-2343-9FE3-272DC45CECAB}" destId="{07942AF0-9A4A-744E-9905-14E1976EB262}" srcOrd="0" destOrd="0" presId="urn:microsoft.com/office/officeart/2005/8/layout/hierarchy2#3"/>
    <dgm:cxn modelId="{DA33B2D7-9B3E-4DD8-9960-099E00DB957F}" type="presParOf" srcId="{8EB35081-12B1-2343-9FE3-272DC45CECAB}" destId="{7C52AABC-16E1-F242-B659-F7FE25AEBD3B}" srcOrd="1" destOrd="0" presId="urn:microsoft.com/office/officeart/2005/8/layout/hierarchy2#3"/>
    <dgm:cxn modelId="{239C8CCD-CA03-4010-BA9B-8243A865729E}" type="presParOf" srcId="{7C52AABC-16E1-F242-B659-F7FE25AEBD3B}" destId="{D4EB8535-350C-7445-ABEF-FB1586523563}" srcOrd="0" destOrd="0" presId="urn:microsoft.com/office/officeart/2005/8/layout/hierarchy2#3"/>
    <dgm:cxn modelId="{3DA34A18-EAFC-4219-A122-8F24528C10D2}" type="presParOf" srcId="{D4EB8535-350C-7445-ABEF-FB1586523563}" destId="{B450E4BB-C0EC-BD4D-BFB9-5A91C0EB9F2B}" srcOrd="0" destOrd="0" presId="urn:microsoft.com/office/officeart/2005/8/layout/hierarchy2#3"/>
    <dgm:cxn modelId="{7AB2CBF8-4DD3-47C7-84BA-CEC8BC4BB195}" type="presParOf" srcId="{7C52AABC-16E1-F242-B659-F7FE25AEBD3B}" destId="{9875D044-F92B-8C44-81E7-FA2C1077D3E4}" srcOrd="1" destOrd="0" presId="urn:microsoft.com/office/officeart/2005/8/layout/hierarchy2#3"/>
    <dgm:cxn modelId="{8B060490-B74E-42CE-8BE7-C07294CDF5B8}" type="presParOf" srcId="{9875D044-F92B-8C44-81E7-FA2C1077D3E4}" destId="{D6EC064D-19A0-1E43-A133-E3161A5565C4}" srcOrd="0" destOrd="0" presId="urn:microsoft.com/office/officeart/2005/8/layout/hierarchy2#3"/>
    <dgm:cxn modelId="{06DF5547-A9D0-4E9D-B52A-46838827F490}" type="presParOf" srcId="{9875D044-F92B-8C44-81E7-FA2C1077D3E4}" destId="{78605608-B3C6-E941-9C95-7AE62E6D61D9}" srcOrd="1" destOrd="0" presId="urn:microsoft.com/office/officeart/2005/8/layout/hierarchy2#3"/>
    <dgm:cxn modelId="{34B6AC7A-536B-4B40-BBAC-31114A53587F}" type="presParOf" srcId="{78605608-B3C6-E941-9C95-7AE62E6D61D9}" destId="{28B36A26-C5D7-4549-B8DA-915F5A0FF3CB}" srcOrd="0" destOrd="0" presId="urn:microsoft.com/office/officeart/2005/8/layout/hierarchy2#3"/>
    <dgm:cxn modelId="{D2FACAF9-BC98-4E52-A7D4-D198F1F5D0BE}" type="presParOf" srcId="{28B36A26-C5D7-4549-B8DA-915F5A0FF3CB}" destId="{2ED57C3B-66E9-4349-9320-C8CF0B626671}" srcOrd="0" destOrd="0" presId="urn:microsoft.com/office/officeart/2005/8/layout/hierarchy2#3"/>
    <dgm:cxn modelId="{B5E7D0F1-D2FF-4D7F-BA02-DD970586CC9F}" type="presParOf" srcId="{78605608-B3C6-E941-9C95-7AE62E6D61D9}" destId="{8AE989B7-83E7-3948-90F3-30AAC8ADBF90}" srcOrd="1" destOrd="0" presId="urn:microsoft.com/office/officeart/2005/8/layout/hierarchy2#3"/>
    <dgm:cxn modelId="{E75FD70F-23DC-4895-A2D5-39C1F5F3022B}" type="presParOf" srcId="{8AE989B7-83E7-3948-90F3-30AAC8ADBF90}" destId="{2D69323B-9147-3144-A7FE-55537E12A8E5}" srcOrd="0" destOrd="0" presId="urn:microsoft.com/office/officeart/2005/8/layout/hierarchy2#3"/>
    <dgm:cxn modelId="{8DB8260A-8469-4FF3-B887-ABFE85013CF9}" type="presParOf" srcId="{8AE989B7-83E7-3948-90F3-30AAC8ADBF90}" destId="{9D77F896-B544-2746-A45A-6EC74E404FDE}" srcOrd="1" destOrd="0" presId="urn:microsoft.com/office/officeart/2005/8/layout/hierarchy2#3"/>
    <dgm:cxn modelId="{37191FA3-27D3-476C-8A16-322C41367AB4}" type="presParOf" srcId="{78605608-B3C6-E941-9C95-7AE62E6D61D9}" destId="{3B61A31A-2F99-9748-9CC3-BD24E16CC9C3}" srcOrd="2" destOrd="0" presId="urn:microsoft.com/office/officeart/2005/8/layout/hierarchy2#3"/>
    <dgm:cxn modelId="{A4871A6D-7EBF-49E2-BE43-0637A96947FF}" type="presParOf" srcId="{3B61A31A-2F99-9748-9CC3-BD24E16CC9C3}" destId="{CB8D248D-62A5-A64D-AAE4-372A221BFDD6}" srcOrd="0" destOrd="0" presId="urn:microsoft.com/office/officeart/2005/8/layout/hierarchy2#3"/>
    <dgm:cxn modelId="{B12302FA-2075-4810-BA70-79685A3893B3}" type="presParOf" srcId="{78605608-B3C6-E941-9C95-7AE62E6D61D9}" destId="{CF913319-4FFC-5C49-91A9-CCE6D56E364C}" srcOrd="3" destOrd="0" presId="urn:microsoft.com/office/officeart/2005/8/layout/hierarchy2#3"/>
    <dgm:cxn modelId="{50F561B0-2A66-492D-B862-84BB6ED09289}" type="presParOf" srcId="{CF913319-4FFC-5C49-91A9-CCE6D56E364C}" destId="{813B0ACC-0CC7-2547-8F81-551D74E350AD}" srcOrd="0" destOrd="0" presId="urn:microsoft.com/office/officeart/2005/8/layout/hierarchy2#3"/>
    <dgm:cxn modelId="{823F4955-E9D9-484A-8E22-27F34E6B01B2}" type="presParOf" srcId="{CF913319-4FFC-5C49-91A9-CCE6D56E364C}" destId="{B25D8BFE-A59A-7B41-B26D-12BF32B105FB}" srcOrd="1" destOrd="0" presId="urn:microsoft.com/office/officeart/2005/8/layout/hierarchy2#3"/>
    <dgm:cxn modelId="{E16FDE64-B836-4D5A-B66E-61BC0D63FB1E}" type="presParOf" srcId="{78605608-B3C6-E941-9C95-7AE62E6D61D9}" destId="{C681F491-7FAA-0F43-B8A5-BC6C58C36194}" srcOrd="4" destOrd="0" presId="urn:microsoft.com/office/officeart/2005/8/layout/hierarchy2#3"/>
    <dgm:cxn modelId="{D3B975F6-408B-495A-91EE-4821C313740A}" type="presParOf" srcId="{C681F491-7FAA-0F43-B8A5-BC6C58C36194}" destId="{F8D08693-5509-6045-8E1C-B3CF7A2F41CE}" srcOrd="0" destOrd="0" presId="urn:microsoft.com/office/officeart/2005/8/layout/hierarchy2#3"/>
    <dgm:cxn modelId="{D4D41492-7898-4BD7-9737-6B72E08E87FB}" type="presParOf" srcId="{78605608-B3C6-E941-9C95-7AE62E6D61D9}" destId="{F147A400-2A6F-7A49-98F5-4006C6A0C3FC}" srcOrd="5" destOrd="0" presId="urn:microsoft.com/office/officeart/2005/8/layout/hierarchy2#3"/>
    <dgm:cxn modelId="{A1241C83-FD7C-4ECB-9644-9C01215FAC96}" type="presParOf" srcId="{F147A400-2A6F-7A49-98F5-4006C6A0C3FC}" destId="{6CF4BC22-857A-4C44-AB10-2A13B3094A3B}" srcOrd="0" destOrd="0" presId="urn:microsoft.com/office/officeart/2005/8/layout/hierarchy2#3"/>
    <dgm:cxn modelId="{DB74F701-C0A1-4251-8872-6BFF12775946}" type="presParOf" srcId="{F147A400-2A6F-7A49-98F5-4006C6A0C3FC}" destId="{AB36F9E9-56FA-C44F-83C6-5596D2D674B8}" srcOrd="1" destOrd="0" presId="urn:microsoft.com/office/officeart/2005/8/layout/hierarchy2#3"/>
    <dgm:cxn modelId="{D3923DD1-486A-4968-92DD-D81950AAE251}" type="presParOf" srcId="{7C52AABC-16E1-F242-B659-F7FE25AEBD3B}" destId="{2E8D6BD9-DA39-0D4E-87CB-F13A49E8F2C3}" srcOrd="2" destOrd="0" presId="urn:microsoft.com/office/officeart/2005/8/layout/hierarchy2#3"/>
    <dgm:cxn modelId="{F91DA7BF-D753-4103-A7DB-66A6239F7A88}" type="presParOf" srcId="{2E8D6BD9-DA39-0D4E-87CB-F13A49E8F2C3}" destId="{C8391C35-619C-F34F-A94D-671FFD0CD4C4}" srcOrd="0" destOrd="0" presId="urn:microsoft.com/office/officeart/2005/8/layout/hierarchy2#3"/>
    <dgm:cxn modelId="{79885EFF-A715-4A30-9BD3-F8D35AD72254}" type="presParOf" srcId="{7C52AABC-16E1-F242-B659-F7FE25AEBD3B}" destId="{9B871FE5-3C59-4C41-B392-B451499DB5E0}" srcOrd="3" destOrd="0" presId="urn:microsoft.com/office/officeart/2005/8/layout/hierarchy2#3"/>
    <dgm:cxn modelId="{6BBD03B7-44DD-430C-B19D-0E97F1A2C154}" type="presParOf" srcId="{9B871FE5-3C59-4C41-B392-B451499DB5E0}" destId="{877BC62A-8DF5-894B-BD5F-841A4A8FBCC4}" srcOrd="0" destOrd="0" presId="urn:microsoft.com/office/officeart/2005/8/layout/hierarchy2#3"/>
    <dgm:cxn modelId="{54B20880-76C2-4F9A-AD06-C29078D39FEE}" type="presParOf" srcId="{9B871FE5-3C59-4C41-B392-B451499DB5E0}" destId="{ABBB88A3-68FD-7441-9EF0-75FC414FA922}" srcOrd="1" destOrd="0" presId="urn:microsoft.com/office/officeart/2005/8/layout/hierarchy2#3"/>
    <dgm:cxn modelId="{23A956B8-A6FD-4363-B07A-64EFD8A564A5}" type="presParOf" srcId="{ABBB88A3-68FD-7441-9EF0-75FC414FA922}" destId="{5C0EAD00-CDFF-3044-9611-ECBC416DB6CA}" srcOrd="0" destOrd="0" presId="urn:microsoft.com/office/officeart/2005/8/layout/hierarchy2#3"/>
    <dgm:cxn modelId="{DE69FC32-B64D-45DF-B467-C3D766EC27FA}" type="presParOf" srcId="{5C0EAD00-CDFF-3044-9611-ECBC416DB6CA}" destId="{8D983512-FAE7-4643-90FA-92571C3BE3D6}" srcOrd="0" destOrd="0" presId="urn:microsoft.com/office/officeart/2005/8/layout/hierarchy2#3"/>
    <dgm:cxn modelId="{430B692A-8567-41CF-83B1-4012F2A2EBF8}" type="presParOf" srcId="{ABBB88A3-68FD-7441-9EF0-75FC414FA922}" destId="{8ED7BC01-4508-3344-8960-218478958953}" srcOrd="1" destOrd="0" presId="urn:microsoft.com/office/officeart/2005/8/layout/hierarchy2#3"/>
    <dgm:cxn modelId="{D60238F2-785F-4A6A-BF1B-ACE52F61BA83}" type="presParOf" srcId="{8ED7BC01-4508-3344-8960-218478958953}" destId="{63174940-D4FF-A34C-8A54-68FA79819252}" srcOrd="0" destOrd="0" presId="urn:microsoft.com/office/officeart/2005/8/layout/hierarchy2#3"/>
    <dgm:cxn modelId="{804833C1-59E0-49A2-B2C6-E8FCBD49FA71}" type="presParOf" srcId="{8ED7BC01-4508-3344-8960-218478958953}" destId="{F1F9AB63-6895-C84F-8F76-431CCF732F71}" srcOrd="1" destOrd="0" presId="urn:microsoft.com/office/officeart/2005/8/layout/hierarchy2#3"/>
    <dgm:cxn modelId="{E319A741-F135-4723-B64F-63B3AEB13B1F}" type="presParOf" srcId="{ABBB88A3-68FD-7441-9EF0-75FC414FA922}" destId="{BBAA1566-7C48-1447-8477-65B8CA56E291}" srcOrd="2" destOrd="0" presId="urn:microsoft.com/office/officeart/2005/8/layout/hierarchy2#3"/>
    <dgm:cxn modelId="{62D3C99F-6007-4BF5-9089-8784374C144B}" type="presParOf" srcId="{BBAA1566-7C48-1447-8477-65B8CA56E291}" destId="{C7D4691B-7459-7040-8BE4-9D5B50071A65}" srcOrd="0" destOrd="0" presId="urn:microsoft.com/office/officeart/2005/8/layout/hierarchy2#3"/>
    <dgm:cxn modelId="{B1BCA632-D2B1-4279-B647-A3861D4D8640}" type="presParOf" srcId="{ABBB88A3-68FD-7441-9EF0-75FC414FA922}" destId="{461612C1-15B9-B74D-92CA-597814E34BCE}" srcOrd="3" destOrd="0" presId="urn:microsoft.com/office/officeart/2005/8/layout/hierarchy2#3"/>
    <dgm:cxn modelId="{34E95D46-D88D-4218-921A-19EA9F4D865A}" type="presParOf" srcId="{461612C1-15B9-B74D-92CA-597814E34BCE}" destId="{7CBF37D2-212A-2145-9175-2E8A3C7AA690}" srcOrd="0" destOrd="0" presId="urn:microsoft.com/office/officeart/2005/8/layout/hierarchy2#3"/>
    <dgm:cxn modelId="{17A436C4-08FD-43CE-B50E-1D45B079D1AC}" type="presParOf" srcId="{461612C1-15B9-B74D-92CA-597814E34BCE}" destId="{EA751945-DD62-0D45-9399-20179F21E3EA}" srcOrd="1" destOrd="0" presId="urn:microsoft.com/office/officeart/2005/8/layout/hierarchy2#3"/>
    <dgm:cxn modelId="{659D1D04-9C46-4817-90F4-700D3230D26E}" type="presParOf" srcId="{ABBB88A3-68FD-7441-9EF0-75FC414FA922}" destId="{345BA42E-7974-3648-ACE5-FA9249C91B4B}" srcOrd="4" destOrd="0" presId="urn:microsoft.com/office/officeart/2005/8/layout/hierarchy2#3"/>
    <dgm:cxn modelId="{55E3D3AC-E0D3-4866-9A2A-FC4BCABAF60F}" type="presParOf" srcId="{345BA42E-7974-3648-ACE5-FA9249C91B4B}" destId="{A88959AE-E0FD-CA4C-90FA-1DA6E194B1EF}" srcOrd="0" destOrd="0" presId="urn:microsoft.com/office/officeart/2005/8/layout/hierarchy2#3"/>
    <dgm:cxn modelId="{EF2A765F-FEEA-497D-8E15-AB30AF28DB2A}" type="presParOf" srcId="{ABBB88A3-68FD-7441-9EF0-75FC414FA922}" destId="{7544BF6B-505B-EF46-8ECF-FAD7D0B404DB}" srcOrd="5" destOrd="0" presId="urn:microsoft.com/office/officeart/2005/8/layout/hierarchy2#3"/>
    <dgm:cxn modelId="{E4CBC119-962E-4B49-A7AF-3221816A13AE}" type="presParOf" srcId="{7544BF6B-505B-EF46-8ECF-FAD7D0B404DB}" destId="{F50FDB4C-62E1-CB4A-A1DC-0837A308C302}" srcOrd="0" destOrd="0" presId="urn:microsoft.com/office/officeart/2005/8/layout/hierarchy2#3"/>
    <dgm:cxn modelId="{540F6B02-56E5-490C-9837-D0B3663D1703}" type="presParOf" srcId="{7544BF6B-505B-EF46-8ECF-FAD7D0B404DB}" destId="{C4C91FA5-1941-D34C-93BB-5A64AE4D31F4}" srcOrd="1" destOrd="0" presId="urn:microsoft.com/office/officeart/2005/8/layout/hierarchy2#3"/>
    <dgm:cxn modelId="{351E59A0-478E-44F8-858F-938291D72CD5}" type="presParOf" srcId="{7C52AABC-16E1-F242-B659-F7FE25AEBD3B}" destId="{A0BE9F13-C1D1-024C-B8B8-31F1A000D0BB}" srcOrd="4" destOrd="0" presId="urn:microsoft.com/office/officeart/2005/8/layout/hierarchy2#3"/>
    <dgm:cxn modelId="{B4BB38D8-835E-4C71-A2A0-7FCE9490C870}" type="presParOf" srcId="{A0BE9F13-C1D1-024C-B8B8-31F1A000D0BB}" destId="{5732572F-C926-A44F-AA18-EFCB20C48809}" srcOrd="0" destOrd="0" presId="urn:microsoft.com/office/officeart/2005/8/layout/hierarchy2#3"/>
    <dgm:cxn modelId="{CBE7C32C-793F-48E4-8BD3-A75A3A43794D}" type="presParOf" srcId="{7C52AABC-16E1-F242-B659-F7FE25AEBD3B}" destId="{17AF078F-5ECD-C54C-8057-CDEB6C977979}" srcOrd="5" destOrd="0" presId="urn:microsoft.com/office/officeart/2005/8/layout/hierarchy2#3"/>
    <dgm:cxn modelId="{0C7F5BCC-4765-43E8-9DBC-931A6662AAE8}" type="presParOf" srcId="{17AF078F-5ECD-C54C-8057-CDEB6C977979}" destId="{0472A69E-5A80-AF4F-9AFB-3ED346ADBCEB}" srcOrd="0" destOrd="0" presId="urn:microsoft.com/office/officeart/2005/8/layout/hierarchy2#3"/>
    <dgm:cxn modelId="{79FD8222-AF0C-4D2F-B065-490EC2633AD9}" type="presParOf" srcId="{17AF078F-5ECD-C54C-8057-CDEB6C977979}" destId="{B00F4DCA-2670-B44D-B442-1F0CC56E339B}" srcOrd="1" destOrd="0" presId="urn:microsoft.com/office/officeart/2005/8/layout/hierarchy2#3"/>
    <dgm:cxn modelId="{7B738F72-AB9C-4F19-A4EF-67678DA505FD}" type="presParOf" srcId="{B00F4DCA-2670-B44D-B442-1F0CC56E339B}" destId="{F063BADF-84CD-614C-8795-873D222B9F3D}" srcOrd="0" destOrd="0" presId="urn:microsoft.com/office/officeart/2005/8/layout/hierarchy2#3"/>
    <dgm:cxn modelId="{40BEAACE-C634-441B-B5BF-E97B852717DC}" type="presParOf" srcId="{F063BADF-84CD-614C-8795-873D222B9F3D}" destId="{7DB76E79-9568-2541-9D66-F33F0DB201DC}" srcOrd="0" destOrd="0" presId="urn:microsoft.com/office/officeart/2005/8/layout/hierarchy2#3"/>
    <dgm:cxn modelId="{99D0AB8D-0388-4F03-851B-A7D61967D10B}" type="presParOf" srcId="{B00F4DCA-2670-B44D-B442-1F0CC56E339B}" destId="{8CE0CFBC-FD89-E24B-BEBB-329D64CEBFA1}" srcOrd="1" destOrd="0" presId="urn:microsoft.com/office/officeart/2005/8/layout/hierarchy2#3"/>
    <dgm:cxn modelId="{859458AC-307C-4C6F-A40E-CEF9E0898A55}" type="presParOf" srcId="{8CE0CFBC-FD89-E24B-BEBB-329D64CEBFA1}" destId="{37C8C371-BB14-6549-B7A0-B06E5B123BF5}" srcOrd="0" destOrd="0" presId="urn:microsoft.com/office/officeart/2005/8/layout/hierarchy2#3"/>
    <dgm:cxn modelId="{C54206F0-9EB7-457A-9674-6F7AF8A1D171}" type="presParOf" srcId="{8CE0CFBC-FD89-E24B-BEBB-329D64CEBFA1}" destId="{77AE3164-7F8F-004A-952A-8B9BEA7960E8}" srcOrd="1" destOrd="0" presId="urn:microsoft.com/office/officeart/2005/8/layout/hierarchy2#3"/>
    <dgm:cxn modelId="{CB7AEF3B-D994-4217-A968-A7372F996615}" type="presParOf" srcId="{B00F4DCA-2670-B44D-B442-1F0CC56E339B}" destId="{6A3721B4-6264-0641-ADAB-710E57C4BDDB}" srcOrd="2" destOrd="0" presId="urn:microsoft.com/office/officeart/2005/8/layout/hierarchy2#3"/>
    <dgm:cxn modelId="{4F61160C-470B-4AF3-B3B4-A9B35D940BEE}" type="presParOf" srcId="{6A3721B4-6264-0641-ADAB-710E57C4BDDB}" destId="{6346F5F2-7F22-F34D-8E7A-1A732E614633}" srcOrd="0" destOrd="0" presId="urn:microsoft.com/office/officeart/2005/8/layout/hierarchy2#3"/>
    <dgm:cxn modelId="{6BA65A29-623C-45B5-8A03-D152A2A4E19C}" type="presParOf" srcId="{B00F4DCA-2670-B44D-B442-1F0CC56E339B}" destId="{A770466B-4154-2D45-BE5D-4CA7148B5380}" srcOrd="3" destOrd="0" presId="urn:microsoft.com/office/officeart/2005/8/layout/hierarchy2#3"/>
    <dgm:cxn modelId="{AE66354C-32D8-4C0F-9693-47DBD7B05BD5}" type="presParOf" srcId="{A770466B-4154-2D45-BE5D-4CA7148B5380}" destId="{505C07CB-812A-5B43-89CF-6781287E8413}" srcOrd="0" destOrd="0" presId="urn:microsoft.com/office/officeart/2005/8/layout/hierarchy2#3"/>
    <dgm:cxn modelId="{E329C7A3-19CA-42E5-B5F5-239986650CCB}" type="presParOf" srcId="{A770466B-4154-2D45-BE5D-4CA7148B5380}" destId="{56323F70-4197-DB4A-97D8-C272852221A7}" srcOrd="1" destOrd="0" presId="urn:microsoft.com/office/officeart/2005/8/layout/hierarchy2#3"/>
    <dgm:cxn modelId="{2C48303B-38E3-4002-B987-96C9BA2B524B}" type="presParOf" srcId="{B00F4DCA-2670-B44D-B442-1F0CC56E339B}" destId="{6C2FD2C6-535F-7448-8F79-D5079445F121}" srcOrd="4" destOrd="0" presId="urn:microsoft.com/office/officeart/2005/8/layout/hierarchy2#3"/>
    <dgm:cxn modelId="{CC7649D6-C978-4483-B1A3-23A2F896CB5D}" type="presParOf" srcId="{6C2FD2C6-535F-7448-8F79-D5079445F121}" destId="{6132B1AB-9A43-6442-93A7-EB7017F99E08}" srcOrd="0" destOrd="0" presId="urn:microsoft.com/office/officeart/2005/8/layout/hierarchy2#3"/>
    <dgm:cxn modelId="{9193791E-A433-47FB-9E12-650E4C0966CC}" type="presParOf" srcId="{B00F4DCA-2670-B44D-B442-1F0CC56E339B}" destId="{6DBCCE9B-672E-7945-AC2D-B38BDC42F6B6}" srcOrd="5" destOrd="0" presId="urn:microsoft.com/office/officeart/2005/8/layout/hierarchy2#3"/>
    <dgm:cxn modelId="{3F1ED69C-4E1B-417A-A614-740EE0B81968}" type="presParOf" srcId="{6DBCCE9B-672E-7945-AC2D-B38BDC42F6B6}" destId="{96D87EDB-FFA3-9C46-87E9-5EAC76A5437D}" srcOrd="0" destOrd="0" presId="urn:microsoft.com/office/officeart/2005/8/layout/hierarchy2#3"/>
    <dgm:cxn modelId="{B518A245-497E-4929-ACD2-9E888D05C918}" type="presParOf" srcId="{6DBCCE9B-672E-7945-AC2D-B38BDC42F6B6}" destId="{0712AFCC-D77B-8142-9F13-FEEABB505479}" srcOrd="1" destOrd="0" presId="urn:microsoft.com/office/officeart/2005/8/layout/hierarchy2#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7942AF0-9A4A-744E-9905-14E1976EB262}">
      <dsp:nvSpPr>
        <dsp:cNvPr id="0" name=""/>
        <dsp:cNvSpPr/>
      </dsp:nvSpPr>
      <dsp:spPr>
        <a:xfrm>
          <a:off x="2925404" y="2517348"/>
          <a:ext cx="1094291" cy="547145"/>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zh-CN" altLang="en-US" sz="1300" kern="1200"/>
            <a:t>课程设计与课程开发</a:t>
          </a:r>
        </a:p>
      </dsp:txBody>
      <dsp:txXfrm>
        <a:off x="2941429" y="2533373"/>
        <a:ext cx="1062241" cy="515095"/>
      </dsp:txXfrm>
    </dsp:sp>
    <dsp:sp modelId="{D4EB8535-350C-7445-ABEF-FB1586523563}">
      <dsp:nvSpPr>
        <dsp:cNvPr id="0" name=""/>
        <dsp:cNvSpPr/>
      </dsp:nvSpPr>
      <dsp:spPr>
        <a:xfrm rot="16983315">
          <a:off x="3269684" y="1838272"/>
          <a:ext cx="1937738" cy="17644"/>
        </a:xfrm>
        <a:custGeom>
          <a:avLst/>
          <a:gdLst/>
          <a:ahLst/>
          <a:cxnLst/>
          <a:rect l="0" t="0" r="0" b="0"/>
          <a:pathLst>
            <a:path>
              <a:moveTo>
                <a:pt x="0" y="8822"/>
              </a:moveTo>
              <a:lnTo>
                <a:pt x="1937738" y="8822"/>
              </a:lnTo>
            </a:path>
          </a:pathLst>
        </a:custGeom>
        <a:noFill/>
        <a:ln w="6350" cap="flat" cmpd="sng" algn="ctr">
          <a:solidFill>
            <a:schemeClr val="accent1">
              <a:shade val="6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66700">
            <a:lnSpc>
              <a:spcPct val="90000"/>
            </a:lnSpc>
            <a:spcBef>
              <a:spcPct val="0"/>
            </a:spcBef>
            <a:spcAft>
              <a:spcPct val="35000"/>
            </a:spcAft>
            <a:buNone/>
          </a:pPr>
          <a:endParaRPr lang="zh-CN" altLang="en-US" sz="600" kern="1200"/>
        </a:p>
      </dsp:txBody>
      <dsp:txXfrm>
        <a:off x="4190110" y="1798650"/>
        <a:ext cx="96886" cy="96886"/>
      </dsp:txXfrm>
    </dsp:sp>
    <dsp:sp modelId="{D6EC064D-19A0-1E43-A133-E3161A5565C4}">
      <dsp:nvSpPr>
        <dsp:cNvPr id="0" name=""/>
        <dsp:cNvSpPr/>
      </dsp:nvSpPr>
      <dsp:spPr>
        <a:xfrm>
          <a:off x="4457412" y="629694"/>
          <a:ext cx="1094291" cy="547145"/>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zh-CN" altLang="en-US" sz="1300" kern="1200"/>
            <a:t>课程设计与课程开发的含义</a:t>
          </a:r>
        </a:p>
      </dsp:txBody>
      <dsp:txXfrm>
        <a:off x="4473437" y="645719"/>
        <a:ext cx="1062241" cy="515095"/>
      </dsp:txXfrm>
    </dsp:sp>
    <dsp:sp modelId="{28B36A26-C5D7-4549-B8DA-915F5A0FF3CB}">
      <dsp:nvSpPr>
        <dsp:cNvPr id="0" name=""/>
        <dsp:cNvSpPr/>
      </dsp:nvSpPr>
      <dsp:spPr>
        <a:xfrm rot="18289469">
          <a:off x="5387316" y="579836"/>
          <a:ext cx="766492" cy="17644"/>
        </a:xfrm>
        <a:custGeom>
          <a:avLst/>
          <a:gdLst/>
          <a:ahLst/>
          <a:cxnLst/>
          <a:rect l="0" t="0" r="0" b="0"/>
          <a:pathLst>
            <a:path>
              <a:moveTo>
                <a:pt x="0" y="8822"/>
              </a:moveTo>
              <a:lnTo>
                <a:pt x="766492" y="8822"/>
              </a:lnTo>
            </a:path>
          </a:pathLst>
        </a:custGeom>
        <a:noFill/>
        <a:ln w="6350" cap="flat" cmpd="sng" algn="ctr">
          <a:solidFill>
            <a:schemeClr val="accent1">
              <a:shade val="8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5751400" y="569496"/>
        <a:ext cx="38324" cy="38324"/>
      </dsp:txXfrm>
    </dsp:sp>
    <dsp:sp modelId="{2D69323B-9147-3144-A7FE-55537E12A8E5}">
      <dsp:nvSpPr>
        <dsp:cNvPr id="0" name=""/>
        <dsp:cNvSpPr/>
      </dsp:nvSpPr>
      <dsp:spPr>
        <a:xfrm>
          <a:off x="5989421" y="476"/>
          <a:ext cx="1094291" cy="547145"/>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zh-CN" altLang="en-US" sz="1300" kern="1200"/>
            <a:t>课程设计与课程开发的概念</a:t>
          </a:r>
        </a:p>
      </dsp:txBody>
      <dsp:txXfrm>
        <a:off x="6005446" y="16501"/>
        <a:ext cx="1062241" cy="515095"/>
      </dsp:txXfrm>
    </dsp:sp>
    <dsp:sp modelId="{3B61A31A-2F99-9748-9CC3-BD24E16CC9C3}">
      <dsp:nvSpPr>
        <dsp:cNvPr id="0" name=""/>
        <dsp:cNvSpPr/>
      </dsp:nvSpPr>
      <dsp:spPr>
        <a:xfrm>
          <a:off x="5551704" y="894445"/>
          <a:ext cx="437716" cy="17644"/>
        </a:xfrm>
        <a:custGeom>
          <a:avLst/>
          <a:gdLst/>
          <a:ahLst/>
          <a:cxnLst/>
          <a:rect l="0" t="0" r="0" b="0"/>
          <a:pathLst>
            <a:path>
              <a:moveTo>
                <a:pt x="0" y="8822"/>
              </a:moveTo>
              <a:lnTo>
                <a:pt x="437716" y="8822"/>
              </a:lnTo>
            </a:path>
          </a:pathLst>
        </a:custGeom>
        <a:noFill/>
        <a:ln w="6350" cap="flat" cmpd="sng" algn="ctr">
          <a:solidFill>
            <a:schemeClr val="accent1">
              <a:shade val="8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5759619" y="892324"/>
        <a:ext cx="21885" cy="21885"/>
      </dsp:txXfrm>
    </dsp:sp>
    <dsp:sp modelId="{813B0ACC-0CC7-2547-8F81-551D74E350AD}">
      <dsp:nvSpPr>
        <dsp:cNvPr id="0" name=""/>
        <dsp:cNvSpPr/>
      </dsp:nvSpPr>
      <dsp:spPr>
        <a:xfrm>
          <a:off x="5989421" y="629694"/>
          <a:ext cx="1094291" cy="547145"/>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zh-CN" altLang="en-US" sz="1300" kern="1200"/>
            <a:t>课程设计与课程开发的取向</a:t>
          </a:r>
        </a:p>
      </dsp:txBody>
      <dsp:txXfrm>
        <a:off x="6005446" y="645719"/>
        <a:ext cx="1062241" cy="515095"/>
      </dsp:txXfrm>
    </dsp:sp>
    <dsp:sp modelId="{C681F491-7FAA-0F43-B8A5-BC6C58C36194}">
      <dsp:nvSpPr>
        <dsp:cNvPr id="0" name=""/>
        <dsp:cNvSpPr/>
      </dsp:nvSpPr>
      <dsp:spPr>
        <a:xfrm rot="3310531">
          <a:off x="5387316" y="1209054"/>
          <a:ext cx="766492" cy="17644"/>
        </a:xfrm>
        <a:custGeom>
          <a:avLst/>
          <a:gdLst/>
          <a:ahLst/>
          <a:cxnLst/>
          <a:rect l="0" t="0" r="0" b="0"/>
          <a:pathLst>
            <a:path>
              <a:moveTo>
                <a:pt x="0" y="8822"/>
              </a:moveTo>
              <a:lnTo>
                <a:pt x="766492" y="8822"/>
              </a:lnTo>
            </a:path>
          </a:pathLst>
        </a:custGeom>
        <a:noFill/>
        <a:ln w="6350" cap="flat" cmpd="sng" algn="ctr">
          <a:solidFill>
            <a:schemeClr val="accent1">
              <a:shade val="8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5751400" y="1198714"/>
        <a:ext cx="38324" cy="38324"/>
      </dsp:txXfrm>
    </dsp:sp>
    <dsp:sp modelId="{6CF4BC22-857A-4C44-AB10-2A13B3094A3B}">
      <dsp:nvSpPr>
        <dsp:cNvPr id="0" name=""/>
        <dsp:cNvSpPr/>
      </dsp:nvSpPr>
      <dsp:spPr>
        <a:xfrm>
          <a:off x="5989421" y="1258912"/>
          <a:ext cx="1094291" cy="547145"/>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zh-CN" altLang="en-US" sz="1300" kern="1200"/>
            <a:t>课程设计的层次</a:t>
          </a:r>
        </a:p>
      </dsp:txBody>
      <dsp:txXfrm>
        <a:off x="6005446" y="1274937"/>
        <a:ext cx="1062241" cy="515095"/>
      </dsp:txXfrm>
    </dsp:sp>
    <dsp:sp modelId="{2E8D6BD9-DA39-0D4E-87CB-F13A49E8F2C3}">
      <dsp:nvSpPr>
        <dsp:cNvPr id="0" name=""/>
        <dsp:cNvSpPr/>
      </dsp:nvSpPr>
      <dsp:spPr>
        <a:xfrm>
          <a:off x="4019695" y="2782098"/>
          <a:ext cx="437716" cy="17644"/>
        </a:xfrm>
        <a:custGeom>
          <a:avLst/>
          <a:gdLst/>
          <a:ahLst/>
          <a:cxnLst/>
          <a:rect l="0" t="0" r="0" b="0"/>
          <a:pathLst>
            <a:path>
              <a:moveTo>
                <a:pt x="0" y="8822"/>
              </a:moveTo>
              <a:lnTo>
                <a:pt x="437716" y="8822"/>
              </a:lnTo>
            </a:path>
          </a:pathLst>
        </a:custGeom>
        <a:noFill/>
        <a:ln w="6350" cap="flat" cmpd="sng" algn="ctr">
          <a:solidFill>
            <a:schemeClr val="accent1">
              <a:shade val="6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4227611" y="2779978"/>
        <a:ext cx="21885" cy="21885"/>
      </dsp:txXfrm>
    </dsp:sp>
    <dsp:sp modelId="{877BC62A-8DF5-894B-BD5F-841A4A8FBCC4}">
      <dsp:nvSpPr>
        <dsp:cNvPr id="0" name=""/>
        <dsp:cNvSpPr/>
      </dsp:nvSpPr>
      <dsp:spPr>
        <a:xfrm>
          <a:off x="4457412" y="2517348"/>
          <a:ext cx="1094291" cy="547145"/>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zh-CN" altLang="en-US" sz="1300" kern="1200"/>
            <a:t>课程设计与课程开发模式</a:t>
          </a:r>
        </a:p>
      </dsp:txBody>
      <dsp:txXfrm>
        <a:off x="4473437" y="2533373"/>
        <a:ext cx="1062241" cy="515095"/>
      </dsp:txXfrm>
    </dsp:sp>
    <dsp:sp modelId="{5C0EAD00-CDFF-3044-9611-ECBC416DB6CA}">
      <dsp:nvSpPr>
        <dsp:cNvPr id="0" name=""/>
        <dsp:cNvSpPr/>
      </dsp:nvSpPr>
      <dsp:spPr>
        <a:xfrm rot="18289469">
          <a:off x="5387316" y="2467490"/>
          <a:ext cx="766492" cy="17644"/>
        </a:xfrm>
        <a:custGeom>
          <a:avLst/>
          <a:gdLst/>
          <a:ahLst/>
          <a:cxnLst/>
          <a:rect l="0" t="0" r="0" b="0"/>
          <a:pathLst>
            <a:path>
              <a:moveTo>
                <a:pt x="0" y="8822"/>
              </a:moveTo>
              <a:lnTo>
                <a:pt x="766492" y="8822"/>
              </a:lnTo>
            </a:path>
          </a:pathLst>
        </a:custGeom>
        <a:noFill/>
        <a:ln w="6350" cap="flat" cmpd="sng" algn="ctr">
          <a:solidFill>
            <a:schemeClr val="accent1">
              <a:shade val="8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5751400" y="2457149"/>
        <a:ext cx="38324" cy="38324"/>
      </dsp:txXfrm>
    </dsp:sp>
    <dsp:sp modelId="{63174940-D4FF-A34C-8A54-68FA79819252}">
      <dsp:nvSpPr>
        <dsp:cNvPr id="0" name=""/>
        <dsp:cNvSpPr/>
      </dsp:nvSpPr>
      <dsp:spPr>
        <a:xfrm>
          <a:off x="5989421" y="1888130"/>
          <a:ext cx="1094291" cy="547145"/>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zh-CN" altLang="en-US" sz="1300" kern="1200"/>
            <a:t>目标模式</a:t>
          </a:r>
        </a:p>
      </dsp:txBody>
      <dsp:txXfrm>
        <a:off x="6005446" y="1904155"/>
        <a:ext cx="1062241" cy="515095"/>
      </dsp:txXfrm>
    </dsp:sp>
    <dsp:sp modelId="{BBAA1566-7C48-1447-8477-65B8CA56E291}">
      <dsp:nvSpPr>
        <dsp:cNvPr id="0" name=""/>
        <dsp:cNvSpPr/>
      </dsp:nvSpPr>
      <dsp:spPr>
        <a:xfrm>
          <a:off x="5551704" y="2782098"/>
          <a:ext cx="437716" cy="17644"/>
        </a:xfrm>
        <a:custGeom>
          <a:avLst/>
          <a:gdLst/>
          <a:ahLst/>
          <a:cxnLst/>
          <a:rect l="0" t="0" r="0" b="0"/>
          <a:pathLst>
            <a:path>
              <a:moveTo>
                <a:pt x="0" y="8822"/>
              </a:moveTo>
              <a:lnTo>
                <a:pt x="437716" y="8822"/>
              </a:lnTo>
            </a:path>
          </a:pathLst>
        </a:custGeom>
        <a:noFill/>
        <a:ln w="6350" cap="flat" cmpd="sng" algn="ctr">
          <a:solidFill>
            <a:schemeClr val="accent1">
              <a:shade val="8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5759619" y="2779978"/>
        <a:ext cx="21885" cy="21885"/>
      </dsp:txXfrm>
    </dsp:sp>
    <dsp:sp modelId="{7CBF37D2-212A-2145-9175-2E8A3C7AA690}">
      <dsp:nvSpPr>
        <dsp:cNvPr id="0" name=""/>
        <dsp:cNvSpPr/>
      </dsp:nvSpPr>
      <dsp:spPr>
        <a:xfrm>
          <a:off x="5989421" y="2517348"/>
          <a:ext cx="1094291" cy="547145"/>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zh-CN" altLang="en-US" sz="1300" kern="1200"/>
            <a:t>过程模式</a:t>
          </a:r>
        </a:p>
      </dsp:txBody>
      <dsp:txXfrm>
        <a:off x="6005446" y="2533373"/>
        <a:ext cx="1062241" cy="515095"/>
      </dsp:txXfrm>
    </dsp:sp>
    <dsp:sp modelId="{345BA42E-7974-3648-ACE5-FA9249C91B4B}">
      <dsp:nvSpPr>
        <dsp:cNvPr id="0" name=""/>
        <dsp:cNvSpPr/>
      </dsp:nvSpPr>
      <dsp:spPr>
        <a:xfrm rot="3310531">
          <a:off x="5387316" y="3096707"/>
          <a:ext cx="766492" cy="17644"/>
        </a:xfrm>
        <a:custGeom>
          <a:avLst/>
          <a:gdLst/>
          <a:ahLst/>
          <a:cxnLst/>
          <a:rect l="0" t="0" r="0" b="0"/>
          <a:pathLst>
            <a:path>
              <a:moveTo>
                <a:pt x="0" y="8822"/>
              </a:moveTo>
              <a:lnTo>
                <a:pt x="766492" y="8822"/>
              </a:lnTo>
            </a:path>
          </a:pathLst>
        </a:custGeom>
        <a:noFill/>
        <a:ln w="6350" cap="flat" cmpd="sng" algn="ctr">
          <a:solidFill>
            <a:schemeClr val="accent1">
              <a:shade val="8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5751400" y="3086367"/>
        <a:ext cx="38324" cy="38324"/>
      </dsp:txXfrm>
    </dsp:sp>
    <dsp:sp modelId="{F50FDB4C-62E1-CB4A-A1DC-0837A308C302}">
      <dsp:nvSpPr>
        <dsp:cNvPr id="0" name=""/>
        <dsp:cNvSpPr/>
      </dsp:nvSpPr>
      <dsp:spPr>
        <a:xfrm>
          <a:off x="5989421" y="3146565"/>
          <a:ext cx="1094291" cy="547145"/>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zh-CN" altLang="en-US" sz="1300" kern="1200"/>
            <a:t>实践模式</a:t>
          </a:r>
        </a:p>
      </dsp:txBody>
      <dsp:txXfrm>
        <a:off x="6005446" y="3162590"/>
        <a:ext cx="1062241" cy="515095"/>
      </dsp:txXfrm>
    </dsp:sp>
    <dsp:sp modelId="{A0BE9F13-C1D1-024C-B8B8-31F1A000D0BB}">
      <dsp:nvSpPr>
        <dsp:cNvPr id="0" name=""/>
        <dsp:cNvSpPr/>
      </dsp:nvSpPr>
      <dsp:spPr>
        <a:xfrm rot="4616685">
          <a:off x="3269684" y="3725925"/>
          <a:ext cx="1937738" cy="17644"/>
        </a:xfrm>
        <a:custGeom>
          <a:avLst/>
          <a:gdLst/>
          <a:ahLst/>
          <a:cxnLst/>
          <a:rect l="0" t="0" r="0" b="0"/>
          <a:pathLst>
            <a:path>
              <a:moveTo>
                <a:pt x="0" y="8822"/>
              </a:moveTo>
              <a:lnTo>
                <a:pt x="1937738" y="8822"/>
              </a:lnTo>
            </a:path>
          </a:pathLst>
        </a:custGeom>
        <a:noFill/>
        <a:ln w="6350" cap="flat" cmpd="sng" algn="ctr">
          <a:solidFill>
            <a:schemeClr val="accent1">
              <a:shade val="6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66700">
            <a:lnSpc>
              <a:spcPct val="90000"/>
            </a:lnSpc>
            <a:spcBef>
              <a:spcPct val="0"/>
            </a:spcBef>
            <a:spcAft>
              <a:spcPct val="35000"/>
            </a:spcAft>
            <a:buNone/>
          </a:pPr>
          <a:endParaRPr lang="zh-CN" altLang="en-US" sz="600" kern="1200"/>
        </a:p>
      </dsp:txBody>
      <dsp:txXfrm>
        <a:off x="4190110" y="3686304"/>
        <a:ext cx="96886" cy="96886"/>
      </dsp:txXfrm>
    </dsp:sp>
    <dsp:sp modelId="{0472A69E-5A80-AF4F-9AFB-3ED346ADBCEB}">
      <dsp:nvSpPr>
        <dsp:cNvPr id="0" name=""/>
        <dsp:cNvSpPr/>
      </dsp:nvSpPr>
      <dsp:spPr>
        <a:xfrm>
          <a:off x="4457412" y="4405001"/>
          <a:ext cx="1094291" cy="547145"/>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zh-CN" altLang="en-US" sz="1300" kern="1200"/>
            <a:t>校本课程开发</a:t>
          </a:r>
        </a:p>
      </dsp:txBody>
      <dsp:txXfrm>
        <a:off x="4473437" y="4421026"/>
        <a:ext cx="1062241" cy="515095"/>
      </dsp:txXfrm>
    </dsp:sp>
    <dsp:sp modelId="{F063BADF-84CD-614C-8795-873D222B9F3D}">
      <dsp:nvSpPr>
        <dsp:cNvPr id="0" name=""/>
        <dsp:cNvSpPr/>
      </dsp:nvSpPr>
      <dsp:spPr>
        <a:xfrm rot="18289469">
          <a:off x="5387316" y="4355143"/>
          <a:ext cx="766492" cy="17644"/>
        </a:xfrm>
        <a:custGeom>
          <a:avLst/>
          <a:gdLst/>
          <a:ahLst/>
          <a:cxnLst/>
          <a:rect l="0" t="0" r="0" b="0"/>
          <a:pathLst>
            <a:path>
              <a:moveTo>
                <a:pt x="0" y="8822"/>
              </a:moveTo>
              <a:lnTo>
                <a:pt x="766492" y="8822"/>
              </a:lnTo>
            </a:path>
          </a:pathLst>
        </a:custGeom>
        <a:noFill/>
        <a:ln w="6350" cap="flat" cmpd="sng" algn="ctr">
          <a:solidFill>
            <a:schemeClr val="accent1">
              <a:shade val="8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5751400" y="4344803"/>
        <a:ext cx="38324" cy="38324"/>
      </dsp:txXfrm>
    </dsp:sp>
    <dsp:sp modelId="{37C8C371-BB14-6549-B7A0-B06E5B123BF5}">
      <dsp:nvSpPr>
        <dsp:cNvPr id="0" name=""/>
        <dsp:cNvSpPr/>
      </dsp:nvSpPr>
      <dsp:spPr>
        <a:xfrm>
          <a:off x="5989421" y="3775783"/>
          <a:ext cx="1094291" cy="547145"/>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zh-CN" altLang="en-US" sz="1300" kern="1200"/>
            <a:t>校本课程开发的内含</a:t>
          </a:r>
        </a:p>
      </dsp:txBody>
      <dsp:txXfrm>
        <a:off x="6005446" y="3791808"/>
        <a:ext cx="1062241" cy="515095"/>
      </dsp:txXfrm>
    </dsp:sp>
    <dsp:sp modelId="{6A3721B4-6264-0641-ADAB-710E57C4BDDB}">
      <dsp:nvSpPr>
        <dsp:cNvPr id="0" name=""/>
        <dsp:cNvSpPr/>
      </dsp:nvSpPr>
      <dsp:spPr>
        <a:xfrm rot="167152">
          <a:off x="5551432" y="4680946"/>
          <a:ext cx="460650" cy="17644"/>
        </a:xfrm>
        <a:custGeom>
          <a:avLst/>
          <a:gdLst/>
          <a:ahLst/>
          <a:cxnLst/>
          <a:rect l="0" t="0" r="0" b="0"/>
          <a:pathLst>
            <a:path>
              <a:moveTo>
                <a:pt x="0" y="8822"/>
              </a:moveTo>
              <a:lnTo>
                <a:pt x="460650" y="8822"/>
              </a:lnTo>
            </a:path>
          </a:pathLst>
        </a:custGeom>
        <a:noFill/>
        <a:ln w="6350" cap="flat" cmpd="sng" algn="ctr">
          <a:solidFill>
            <a:schemeClr val="accent1">
              <a:shade val="8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5770241" y="4678252"/>
        <a:ext cx="23032" cy="23032"/>
      </dsp:txXfrm>
    </dsp:sp>
    <dsp:sp modelId="{505C07CB-812A-5B43-89CF-6781287E8413}">
      <dsp:nvSpPr>
        <dsp:cNvPr id="0" name=""/>
        <dsp:cNvSpPr/>
      </dsp:nvSpPr>
      <dsp:spPr>
        <a:xfrm>
          <a:off x="6011810" y="4427390"/>
          <a:ext cx="1094291" cy="547145"/>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zh-CN" altLang="en-US" sz="1300" kern="1200"/>
            <a:t>校本课程开发原则</a:t>
          </a:r>
        </a:p>
      </dsp:txBody>
      <dsp:txXfrm>
        <a:off x="6027835" y="4443415"/>
        <a:ext cx="1062241" cy="515095"/>
      </dsp:txXfrm>
    </dsp:sp>
    <dsp:sp modelId="{6C2FD2C6-535F-7448-8F79-D5079445F121}">
      <dsp:nvSpPr>
        <dsp:cNvPr id="0" name=""/>
        <dsp:cNvSpPr/>
      </dsp:nvSpPr>
      <dsp:spPr>
        <a:xfrm rot="3310531">
          <a:off x="5387316" y="4984361"/>
          <a:ext cx="766492" cy="17644"/>
        </a:xfrm>
        <a:custGeom>
          <a:avLst/>
          <a:gdLst/>
          <a:ahLst/>
          <a:cxnLst/>
          <a:rect l="0" t="0" r="0" b="0"/>
          <a:pathLst>
            <a:path>
              <a:moveTo>
                <a:pt x="0" y="8822"/>
              </a:moveTo>
              <a:lnTo>
                <a:pt x="766492" y="8822"/>
              </a:lnTo>
            </a:path>
          </a:pathLst>
        </a:custGeom>
        <a:noFill/>
        <a:ln w="6350" cap="flat" cmpd="sng" algn="ctr">
          <a:solidFill>
            <a:schemeClr val="accent1">
              <a:shade val="8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5751400" y="4974020"/>
        <a:ext cx="38324" cy="38324"/>
      </dsp:txXfrm>
    </dsp:sp>
    <dsp:sp modelId="{96D87EDB-FFA3-9C46-87E9-5EAC76A5437D}">
      <dsp:nvSpPr>
        <dsp:cNvPr id="0" name=""/>
        <dsp:cNvSpPr/>
      </dsp:nvSpPr>
      <dsp:spPr>
        <a:xfrm>
          <a:off x="5989421" y="5034219"/>
          <a:ext cx="1094291" cy="547145"/>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zh-CN" altLang="en-US" sz="1300" kern="1200"/>
            <a:t>校本课程开发步骤</a:t>
          </a:r>
        </a:p>
      </dsp:txBody>
      <dsp:txXfrm>
        <a:off x="6005446" y="5050244"/>
        <a:ext cx="1062241" cy="515095"/>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2#3">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endSty" val="noArr"/>
                        <dgm:param type="begPts" val="midR"/>
                        <dgm:param type="endPts" val="midL"/>
                      </dgm:alg>
                    </dgm:if>
                    <dgm:else name="Name14">
                      <dgm:alg type="conn">
                        <dgm:param type="dim" val="1D"/>
                        <dgm:param type="endSty" val="noArr"/>
                        <dgm:param type="begPts" val="midL"/>
                        <dgm:param type="endPts" val="mid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3">
  <dgm:title val=""/>
  <dgm:desc val=""/>
  <dgm:catLst>
    <dgm:cat type="simple" pri="10400"/>
  </dgm:catLst>
  <dgm:scene3d>
    <a:camera prst="orthographicFront"/>
    <a:lightRig rig="threePt" dir="t"/>
  </dgm:scene3d>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pPr/>
              <a:t>2020/11/14</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F17F8DA-2127-4CCE-A730-89B0F5AD51C6}" type="datetimeFigureOut">
              <a:rPr lang="zh-CN" altLang="en-US" smtClean="0"/>
              <a:pPr/>
              <a:t>2020/11/14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229D459-E2F9-4F66-959E-3FF9FDB256D2}"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更多模板亮亮图文旗舰店：https://liangliangtuwen.tmall.com</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更多模板亮亮图文旗舰店：https://liangliangtuwen.tmall.com</a:t>
            </a:r>
          </a:p>
        </p:txBody>
      </p:sp>
    </p:spTree>
    <p:extLst>
      <p:ext uri="{BB962C8B-B14F-4D97-AF65-F5344CB8AC3E}">
        <p14:creationId xmlns:p14="http://schemas.microsoft.com/office/powerpoint/2010/main" val="39173850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更多模板亮亮图文旗舰店：https://liangliangtuwen.tmall.com</a:t>
            </a:r>
          </a:p>
        </p:txBody>
      </p:sp>
    </p:spTree>
    <p:extLst>
      <p:ext uri="{BB962C8B-B14F-4D97-AF65-F5344CB8AC3E}">
        <p14:creationId xmlns:p14="http://schemas.microsoft.com/office/powerpoint/2010/main" val="6536901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更多模板亮亮图文旗舰店：https://liangliangtuwen.tmall.com</a:t>
            </a:r>
          </a:p>
        </p:txBody>
      </p:sp>
    </p:spTree>
    <p:extLst>
      <p:ext uri="{BB962C8B-B14F-4D97-AF65-F5344CB8AC3E}">
        <p14:creationId xmlns:p14="http://schemas.microsoft.com/office/powerpoint/2010/main" val="20336434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更多模板亮亮图文旗舰店：https://liangliangtuwen.tmall.com</a:t>
            </a:r>
          </a:p>
        </p:txBody>
      </p:sp>
    </p:spTree>
    <p:extLst>
      <p:ext uri="{BB962C8B-B14F-4D97-AF65-F5344CB8AC3E}">
        <p14:creationId xmlns:p14="http://schemas.microsoft.com/office/powerpoint/2010/main" val="21085520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67296908-3A81-4AFB-8EC8-0E32DEDE3E4B}" type="datetimeFigureOut">
              <a:rPr lang="zh-CN" altLang="en-US" smtClean="0"/>
              <a:pPr/>
              <a:t>2020/11/14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83E462E-5F18-476B-97CE-9C687868D5E4}"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7296908-3A81-4AFB-8EC8-0E32DEDE3E4B}" type="datetimeFigureOut">
              <a:rPr lang="zh-CN" altLang="en-US" smtClean="0"/>
              <a:pPr/>
              <a:t>2020/11/14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83E462E-5F18-476B-97CE-9C687868D5E4}"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7296908-3A81-4AFB-8EC8-0E32DEDE3E4B}" type="datetimeFigureOut">
              <a:rPr lang="zh-CN" altLang="en-US" smtClean="0"/>
              <a:pPr/>
              <a:t>2020/11/14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83E462E-5F18-476B-97CE-9C687868D5E4}"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Full Screen Image">
    <p:spTree>
      <p:nvGrpSpPr>
        <p:cNvPr id="1" name=""/>
        <p:cNvGrpSpPr/>
        <p:nvPr/>
      </p:nvGrpSpPr>
      <p:grpSpPr>
        <a:xfrm>
          <a:off x="0" y="0"/>
          <a:ext cx="0" cy="0"/>
          <a:chOff x="0" y="0"/>
          <a:chExt cx="0" cy="0"/>
        </a:xfrm>
      </p:grpSpPr>
      <p:sp>
        <p:nvSpPr>
          <p:cNvPr id="23" name="Picture Placeholder 22"/>
          <p:cNvSpPr>
            <a:spLocks noGrp="1"/>
          </p:cNvSpPr>
          <p:nvPr>
            <p:ph type="pic" sz="quarter" idx="10"/>
          </p:nvPr>
        </p:nvSpPr>
        <p:spPr>
          <a:xfrm>
            <a:off x="0" y="0"/>
            <a:ext cx="12192000" cy="6858000"/>
          </a:xfrm>
          <a:prstGeom prst="rect">
            <a:avLst/>
          </a:prstGeom>
        </p:spPr>
        <p:txBody>
          <a:bodyPr/>
          <a:lstStyle/>
          <a:p>
            <a:endParaRPr lang="en-US"/>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3_제목 및 내용">
    <p:spTree>
      <p:nvGrpSpPr>
        <p:cNvPr id="1" name=""/>
        <p:cNvGrpSpPr/>
        <p:nvPr/>
      </p:nvGrpSpPr>
      <p:grpSpPr>
        <a:xfrm>
          <a:off x="0" y="0"/>
          <a:ext cx="0" cy="0"/>
          <a:chOff x="0" y="0"/>
          <a:chExt cx="0" cy="0"/>
        </a:xfrm>
      </p:grpSpPr>
      <p:pic>
        <p:nvPicPr>
          <p:cNvPr id="2" name="그림 1">
            <a:extLst>
              <a:ext uri="{FF2B5EF4-FFF2-40B4-BE49-F238E27FC236}">
                <a16:creationId xmlns:a16="http://schemas.microsoft.com/office/drawing/2014/main" id="{0D716967-CEA1-0B4B-AA15-4F8C39B1BEC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b="19421"/>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직사각형 8">
            <a:extLst>
              <a:ext uri="{FF2B5EF4-FFF2-40B4-BE49-F238E27FC236}">
                <a16:creationId xmlns:a16="http://schemas.microsoft.com/office/drawing/2014/main" id="{552D3FC1-D0B8-FF44-8B31-524FAB00A126}"/>
              </a:ext>
            </a:extLst>
          </p:cNvPr>
          <p:cNvSpPr/>
          <p:nvPr userDrawn="1"/>
        </p:nvSpPr>
        <p:spPr>
          <a:xfrm>
            <a:off x="1" y="741364"/>
            <a:ext cx="12232217" cy="6116637"/>
          </a:xfrm>
          <a:prstGeom prst="rect">
            <a:avLst/>
          </a:prstGeom>
          <a:gradFill>
            <a:gsLst>
              <a:gs pos="58000">
                <a:schemeClr val="bg1">
                  <a:alpha val="0"/>
                </a:schemeClr>
              </a:gs>
              <a:gs pos="0">
                <a:schemeClr val="bg1">
                  <a:alpha val="0"/>
                </a:schemeClr>
              </a:gs>
              <a:gs pos="100000">
                <a:schemeClr val="bg1">
                  <a:lumMod val="44000"/>
                  <a:alpha val="2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ko-KR" altLang="en-US" sz="1800" noProof="1"/>
          </a:p>
        </p:txBody>
      </p:sp>
      <p:pic>
        <p:nvPicPr>
          <p:cNvPr id="4" name="그림 3">
            <a:extLst>
              <a:ext uri="{FF2B5EF4-FFF2-40B4-BE49-F238E27FC236}">
                <a16:creationId xmlns:a16="http://schemas.microsoft.com/office/drawing/2014/main" id="{D43A6B3A-0428-284B-82EB-52E0CA9F380F}"/>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t="55026" b="29922"/>
          <a:stretch>
            <a:fillRect/>
          </a:stretch>
        </p:blipFill>
        <p:spPr bwMode="auto">
          <a:xfrm>
            <a:off x="0" y="1"/>
            <a:ext cx="12192000" cy="1414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그림 2">
            <a:extLst>
              <a:ext uri="{FF2B5EF4-FFF2-40B4-BE49-F238E27FC236}">
                <a16:creationId xmlns:a16="http://schemas.microsoft.com/office/drawing/2014/main" id="{AC6701D8-D778-2140-9088-CEC2219D550B}"/>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l="6046" t="7907" r="15465"/>
          <a:stretch>
            <a:fillRect/>
          </a:stretch>
        </p:blipFill>
        <p:spPr bwMode="auto">
          <a:xfrm>
            <a:off x="11281834" y="6108700"/>
            <a:ext cx="740833" cy="66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슬라이드 번호 개체 틀 5">
            <a:extLst>
              <a:ext uri="{FF2B5EF4-FFF2-40B4-BE49-F238E27FC236}">
                <a16:creationId xmlns:a16="http://schemas.microsoft.com/office/drawing/2014/main" id="{3B389C3D-CE6D-904C-8C92-F517A2D02D98}"/>
              </a:ext>
            </a:extLst>
          </p:cNvPr>
          <p:cNvSpPr txBox="1">
            <a:spLocks noChangeArrowheads="1"/>
          </p:cNvSpPr>
          <p:nvPr userDrawn="1"/>
        </p:nvSpPr>
        <p:spPr bwMode="auto">
          <a:xfrm>
            <a:off x="9514418" y="6215063"/>
            <a:ext cx="23749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fld id="{C0E3DC22-69E8-D343-804B-7CFD8C8E8891}" type="slidenum">
              <a:rPr lang="ko-KR" altLang="en-US" sz="1200" b="1">
                <a:solidFill>
                  <a:srgbClr val="402D1F"/>
                </a:solidFill>
              </a:rPr>
              <a:pPr algn="r" eaLnBrk="1" hangingPunct="1"/>
              <a:t>‹#›</a:t>
            </a:fld>
            <a:endParaRPr lang="ko-KR" altLang="en-US" sz="1200" b="1">
              <a:solidFill>
                <a:srgbClr val="402D1F"/>
              </a:solidFill>
            </a:endParaRPr>
          </a:p>
        </p:txBody>
      </p:sp>
      <p:sp>
        <p:nvSpPr>
          <p:cNvPr id="7" name="日期占位符 1">
            <a:extLst>
              <a:ext uri="{FF2B5EF4-FFF2-40B4-BE49-F238E27FC236}">
                <a16:creationId xmlns:a16="http://schemas.microsoft.com/office/drawing/2014/main" id="{BD583F98-36F7-654F-B3B7-512D35FB96C2}"/>
              </a:ext>
            </a:extLst>
          </p:cNvPr>
          <p:cNvSpPr>
            <a:spLocks noGrp="1"/>
          </p:cNvSpPr>
          <p:nvPr>
            <p:ph type="dt" sz="half" idx="10"/>
          </p:nvPr>
        </p:nvSpPr>
        <p:spPr/>
        <p:txBody>
          <a:bodyPr/>
          <a:lstStyle>
            <a:lvl1pPr>
              <a:defRPr/>
            </a:lvl1pPr>
          </a:lstStyle>
          <a:p>
            <a:pPr>
              <a:defRPr/>
            </a:pPr>
            <a:endParaRPr lang="zh-CN" altLang="en-US"/>
          </a:p>
        </p:txBody>
      </p:sp>
      <p:sp>
        <p:nvSpPr>
          <p:cNvPr id="8" name="页脚占位符 2">
            <a:extLst>
              <a:ext uri="{FF2B5EF4-FFF2-40B4-BE49-F238E27FC236}">
                <a16:creationId xmlns:a16="http://schemas.microsoft.com/office/drawing/2014/main" id="{179F0E7D-7448-C846-88EF-1080870EDF22}"/>
              </a:ext>
            </a:extLst>
          </p:cNvPr>
          <p:cNvSpPr>
            <a:spLocks noGrp="1"/>
          </p:cNvSpPr>
          <p:nvPr>
            <p:ph type="ftr" sz="quarter" idx="11"/>
          </p:nvPr>
        </p:nvSpPr>
        <p:spPr/>
        <p:txBody>
          <a:bodyPr/>
          <a:lstStyle>
            <a:lvl1pPr>
              <a:defRPr/>
            </a:lvl1pPr>
          </a:lstStyle>
          <a:p>
            <a:pPr>
              <a:defRPr/>
            </a:pPr>
            <a:endParaRPr lang="zh-CN" altLang="en-US"/>
          </a:p>
        </p:txBody>
      </p:sp>
      <p:sp>
        <p:nvSpPr>
          <p:cNvPr id="9" name="灯片编号占位符 3">
            <a:extLst>
              <a:ext uri="{FF2B5EF4-FFF2-40B4-BE49-F238E27FC236}">
                <a16:creationId xmlns:a16="http://schemas.microsoft.com/office/drawing/2014/main" id="{F1ED7D05-433E-9E4A-8280-4E23D1544D22}"/>
              </a:ext>
            </a:extLst>
          </p:cNvPr>
          <p:cNvSpPr>
            <a:spLocks noGrp="1"/>
          </p:cNvSpPr>
          <p:nvPr>
            <p:ph type="sldNum" sz="quarter" idx="12"/>
          </p:nvPr>
        </p:nvSpPr>
        <p:spPr/>
        <p:txBody>
          <a:bodyPr/>
          <a:lstStyle>
            <a:lvl1pPr>
              <a:defRPr/>
            </a:lvl1pPr>
          </a:lstStyle>
          <a:p>
            <a:fld id="{53FE1A4F-3008-AC4F-9D53-40440AB78241}" type="slidenum">
              <a:rPr lang="zh-CN" altLang="en-US"/>
              <a:pPr/>
              <a:t>‹#›</a:t>
            </a:fld>
            <a:endParaRPr lang="zh-CN" altLang="en-US"/>
          </a:p>
        </p:txBody>
      </p:sp>
    </p:spTree>
    <p:extLst>
      <p:ext uri="{BB962C8B-B14F-4D97-AF65-F5344CB8AC3E}">
        <p14:creationId xmlns:p14="http://schemas.microsoft.com/office/powerpoint/2010/main" val="39102706"/>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7296908-3A81-4AFB-8EC8-0E32DEDE3E4B}" type="datetimeFigureOut">
              <a:rPr lang="zh-CN" altLang="en-US" smtClean="0"/>
              <a:pPr/>
              <a:t>2020/11/14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83E462E-5F18-476B-97CE-9C687868D5E4}"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67296908-3A81-4AFB-8EC8-0E32DEDE3E4B}" type="datetimeFigureOut">
              <a:rPr lang="zh-CN" altLang="en-US" smtClean="0"/>
              <a:pPr/>
              <a:t>2020/11/14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83E462E-5F18-476B-97CE-9C687868D5E4}"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67296908-3A81-4AFB-8EC8-0E32DEDE3E4B}" type="datetimeFigureOut">
              <a:rPr lang="zh-CN" altLang="en-US" smtClean="0"/>
              <a:pPr/>
              <a:t>2020/11/14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83E462E-5F18-476B-97CE-9C687868D5E4}"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67296908-3A81-4AFB-8EC8-0E32DEDE3E4B}" type="datetimeFigureOut">
              <a:rPr lang="zh-CN" altLang="en-US" smtClean="0"/>
              <a:pPr/>
              <a:t>2020/11/14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83E462E-5F18-476B-97CE-9C687868D5E4}"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67296908-3A81-4AFB-8EC8-0E32DEDE3E4B}" type="datetimeFigureOut">
              <a:rPr lang="zh-CN" altLang="en-US" smtClean="0"/>
              <a:pPr/>
              <a:t>2020/11/14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83E462E-5F18-476B-97CE-9C687868D5E4}"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7296908-3A81-4AFB-8EC8-0E32DEDE3E4B}" type="datetimeFigureOut">
              <a:rPr lang="zh-CN" altLang="en-US" smtClean="0"/>
              <a:pPr/>
              <a:t>2020/11/14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83E462E-5F18-476B-97CE-9C687868D5E4}"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67296908-3A81-4AFB-8EC8-0E32DEDE3E4B}" type="datetimeFigureOut">
              <a:rPr lang="zh-CN" altLang="en-US" smtClean="0"/>
              <a:pPr/>
              <a:t>2020/11/14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83E462E-5F18-476B-97CE-9C687868D5E4}"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67296908-3A81-4AFB-8EC8-0E32DEDE3E4B}" type="datetimeFigureOut">
              <a:rPr lang="zh-CN" altLang="en-US" smtClean="0"/>
              <a:pPr/>
              <a:t>2020/11/14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83E462E-5F18-476B-97CE-9C687868D5E4}"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7296908-3A81-4AFB-8EC8-0E32DEDE3E4B}" type="datetimeFigureOut">
              <a:rPr lang="zh-CN" altLang="en-US" smtClean="0"/>
              <a:pPr/>
              <a:t>2020/11/14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83E462E-5F18-476B-97CE-9C687868D5E4}"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5"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2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l="10916" t="12475" r="10668" b="10465"/>
          <a:stretch>
            <a:fillRect/>
          </a:stretch>
        </p:blipFill>
        <p:spPr>
          <a:xfrm>
            <a:off x="172035" y="3180861"/>
            <a:ext cx="11847930" cy="3657600"/>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48081" y="4099561"/>
            <a:ext cx="386660" cy="422909"/>
          </a:xfrm>
          <a:prstGeom prst="rect">
            <a:avLst/>
          </a:prstGeom>
        </p:spPr>
      </p:pic>
      <p:sp>
        <p:nvSpPr>
          <p:cNvPr id="8" name="文本框 7"/>
          <p:cNvSpPr txBox="1"/>
          <p:nvPr/>
        </p:nvSpPr>
        <p:spPr>
          <a:xfrm>
            <a:off x="0" y="968705"/>
            <a:ext cx="12204744" cy="1107996"/>
          </a:xfrm>
          <a:prstGeom prst="rect">
            <a:avLst/>
          </a:prstGeom>
          <a:noFill/>
        </p:spPr>
        <p:txBody>
          <a:bodyPr wrap="square" rtlCol="0">
            <a:spAutoFit/>
          </a:bodyPr>
          <a:lstStyle/>
          <a:p>
            <a:pPr algn="ctr"/>
            <a:r>
              <a:rPr lang="zh-CN" altLang="en-US" sz="6600" dirty="0">
                <a:latin typeface="新蒂黑板报" panose="03000600000000000000" pitchFamily="66" charset="-122"/>
                <a:ea typeface="新蒂黑板报" panose="03000600000000000000" pitchFamily="66" charset="-122"/>
              </a:rPr>
              <a:t>课程论</a:t>
            </a:r>
            <a:r>
              <a:rPr lang="en-US" altLang="zh-CN" sz="6600" dirty="0">
                <a:latin typeface="新蒂黑板报" panose="03000600000000000000" pitchFamily="66" charset="-122"/>
                <a:ea typeface="新蒂黑板报" panose="03000600000000000000" pitchFamily="66" charset="-122"/>
              </a:rPr>
              <a:t>——</a:t>
            </a:r>
            <a:r>
              <a:rPr lang="zh-CN" altLang="en-US" sz="6600" dirty="0">
                <a:latin typeface="新蒂黑板报" panose="03000600000000000000" pitchFamily="66" charset="-122"/>
                <a:ea typeface="新蒂黑板报" panose="03000600000000000000" pitchFamily="66" charset="-122"/>
              </a:rPr>
              <a:t>基本原理与问题 </a:t>
            </a:r>
          </a:p>
        </p:txBody>
      </p:sp>
      <p:sp>
        <p:nvSpPr>
          <p:cNvPr id="9" name="Freeform 34"/>
          <p:cNvSpPr>
            <a:spLocks noEditPoints="1"/>
          </p:cNvSpPr>
          <p:nvPr/>
        </p:nvSpPr>
        <p:spPr bwMode="auto">
          <a:xfrm rot="20785645">
            <a:off x="9134728" y="2132225"/>
            <a:ext cx="793394" cy="459363"/>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tx1"/>
          </a:solidFill>
          <a:ln>
            <a:noFill/>
          </a:ln>
        </p:spPr>
        <p:txBody>
          <a:bodyPr vert="horz" wrap="square" lIns="91440" tIns="45720" rIns="91440" bIns="45720" numCol="1" anchor="t" anchorCtr="0" compatLnSpc="1"/>
          <a:lstStyle/>
          <a:p>
            <a:endParaRPr lang="zh-CN" altLang="en-US"/>
          </a:p>
        </p:txBody>
      </p:sp>
      <p:grpSp>
        <p:nvGrpSpPr>
          <p:cNvPr id="20" name="组合 19"/>
          <p:cNvGrpSpPr/>
          <p:nvPr/>
        </p:nvGrpSpPr>
        <p:grpSpPr>
          <a:xfrm>
            <a:off x="5045092" y="3106019"/>
            <a:ext cx="2101816" cy="494537"/>
            <a:chOff x="5005531" y="3357603"/>
            <a:chExt cx="2180938" cy="513157"/>
          </a:xfrm>
        </p:grpSpPr>
        <p:sp>
          <p:nvSpPr>
            <p:cNvPr id="19" name="任意多边形 18"/>
            <p:cNvSpPr/>
            <p:nvPr/>
          </p:nvSpPr>
          <p:spPr>
            <a:xfrm>
              <a:off x="5005531" y="3357603"/>
              <a:ext cx="2087341" cy="513157"/>
            </a:xfrm>
            <a:custGeom>
              <a:avLst/>
              <a:gdLst>
                <a:gd name="connsiteX0" fmla="*/ 0 w 1339913"/>
                <a:gd name="connsiteY0" fmla="*/ 18107 h 298765"/>
                <a:gd name="connsiteX1" fmla="*/ 1339913 w 1339913"/>
                <a:gd name="connsiteY1" fmla="*/ 0 h 298765"/>
                <a:gd name="connsiteX2" fmla="*/ 1339913 w 1339913"/>
                <a:gd name="connsiteY2" fmla="*/ 298765 h 298765"/>
                <a:gd name="connsiteX3" fmla="*/ 18107 w 1339913"/>
                <a:gd name="connsiteY3" fmla="*/ 289711 h 298765"/>
                <a:gd name="connsiteX4" fmla="*/ 0 w 1339913"/>
                <a:gd name="connsiteY4" fmla="*/ 18107 h 298765"/>
                <a:gd name="connsiteX0-1" fmla="*/ 0 w 1328483"/>
                <a:gd name="connsiteY0-2" fmla="*/ 6677 h 298765"/>
                <a:gd name="connsiteX1-3" fmla="*/ 1328483 w 1328483"/>
                <a:gd name="connsiteY1-4" fmla="*/ 0 h 298765"/>
                <a:gd name="connsiteX2-5" fmla="*/ 1328483 w 1328483"/>
                <a:gd name="connsiteY2-6" fmla="*/ 298765 h 298765"/>
                <a:gd name="connsiteX3-7" fmla="*/ 6677 w 1328483"/>
                <a:gd name="connsiteY3-8" fmla="*/ 289711 h 298765"/>
                <a:gd name="connsiteX4-9" fmla="*/ 0 w 1328483"/>
                <a:gd name="connsiteY4-10" fmla="*/ 6677 h 298765"/>
                <a:gd name="connsiteX0-11" fmla="*/ 162336 w 1490819"/>
                <a:gd name="connsiteY0-12" fmla="*/ 39882 h 331970"/>
                <a:gd name="connsiteX1-13" fmla="*/ 1490819 w 1490819"/>
                <a:gd name="connsiteY1-14" fmla="*/ 33205 h 331970"/>
                <a:gd name="connsiteX2-15" fmla="*/ 1490819 w 1490819"/>
                <a:gd name="connsiteY2-16" fmla="*/ 331970 h 331970"/>
                <a:gd name="connsiteX3-17" fmla="*/ 169013 w 1490819"/>
                <a:gd name="connsiteY3-18" fmla="*/ 322916 h 331970"/>
                <a:gd name="connsiteX4-19" fmla="*/ 162336 w 1490819"/>
                <a:gd name="connsiteY4-20" fmla="*/ 39882 h 331970"/>
                <a:gd name="connsiteX0-21" fmla="*/ 100188 w 1428671"/>
                <a:gd name="connsiteY0-22" fmla="*/ 30672 h 322760"/>
                <a:gd name="connsiteX1-23" fmla="*/ 1428671 w 1428671"/>
                <a:gd name="connsiteY1-24" fmla="*/ 23995 h 322760"/>
                <a:gd name="connsiteX2-25" fmla="*/ 1428671 w 1428671"/>
                <a:gd name="connsiteY2-26" fmla="*/ 322760 h 322760"/>
                <a:gd name="connsiteX3-27" fmla="*/ 106865 w 1428671"/>
                <a:gd name="connsiteY3-28" fmla="*/ 313706 h 322760"/>
                <a:gd name="connsiteX4-29" fmla="*/ 100188 w 1428671"/>
                <a:gd name="connsiteY4-30" fmla="*/ 30672 h 322760"/>
                <a:gd name="connsiteX0-31" fmla="*/ 92731 w 1421214"/>
                <a:gd name="connsiteY0-32" fmla="*/ 30672 h 322760"/>
                <a:gd name="connsiteX1-33" fmla="*/ 1421214 w 1421214"/>
                <a:gd name="connsiteY1-34" fmla="*/ 23995 h 322760"/>
                <a:gd name="connsiteX2-35" fmla="*/ 1421214 w 1421214"/>
                <a:gd name="connsiteY2-36" fmla="*/ 322760 h 322760"/>
                <a:gd name="connsiteX3-37" fmla="*/ 99408 w 1421214"/>
                <a:gd name="connsiteY3-38" fmla="*/ 313706 h 322760"/>
                <a:gd name="connsiteX4-39" fmla="*/ 92731 w 1421214"/>
                <a:gd name="connsiteY4-40" fmla="*/ 30672 h 322760"/>
                <a:gd name="connsiteX0-41" fmla="*/ 162336 w 1490819"/>
                <a:gd name="connsiteY0-42" fmla="*/ 30672 h 354896"/>
                <a:gd name="connsiteX1-43" fmla="*/ 1490819 w 1490819"/>
                <a:gd name="connsiteY1-44" fmla="*/ 23995 h 354896"/>
                <a:gd name="connsiteX2-45" fmla="*/ 1490819 w 1490819"/>
                <a:gd name="connsiteY2-46" fmla="*/ 322760 h 354896"/>
                <a:gd name="connsiteX3-47" fmla="*/ 169013 w 1490819"/>
                <a:gd name="connsiteY3-48" fmla="*/ 313706 h 354896"/>
                <a:gd name="connsiteX4-49" fmla="*/ 162336 w 1490819"/>
                <a:gd name="connsiteY4-50" fmla="*/ 30672 h 354896"/>
                <a:gd name="connsiteX0-51" fmla="*/ 162336 w 1490819"/>
                <a:gd name="connsiteY0-52" fmla="*/ 30672 h 342969"/>
                <a:gd name="connsiteX1-53" fmla="*/ 1490819 w 1490819"/>
                <a:gd name="connsiteY1-54" fmla="*/ 23995 h 342969"/>
                <a:gd name="connsiteX2-55" fmla="*/ 1490819 w 1490819"/>
                <a:gd name="connsiteY2-56" fmla="*/ 322760 h 342969"/>
                <a:gd name="connsiteX3-57" fmla="*/ 169013 w 1490819"/>
                <a:gd name="connsiteY3-58" fmla="*/ 313706 h 342969"/>
                <a:gd name="connsiteX4-59" fmla="*/ 162336 w 1490819"/>
                <a:gd name="connsiteY4-60" fmla="*/ 30672 h 342969"/>
                <a:gd name="connsiteX0-61" fmla="*/ 96717 w 1425200"/>
                <a:gd name="connsiteY0-62" fmla="*/ 30672 h 342969"/>
                <a:gd name="connsiteX1-63" fmla="*/ 1425200 w 1425200"/>
                <a:gd name="connsiteY1-64" fmla="*/ 23995 h 342969"/>
                <a:gd name="connsiteX2-65" fmla="*/ 1425200 w 1425200"/>
                <a:gd name="connsiteY2-66" fmla="*/ 322760 h 342969"/>
                <a:gd name="connsiteX3-67" fmla="*/ 103394 w 1425200"/>
                <a:gd name="connsiteY3-68" fmla="*/ 313706 h 342969"/>
                <a:gd name="connsiteX4-69" fmla="*/ 96717 w 1425200"/>
                <a:gd name="connsiteY4-70" fmla="*/ 30672 h 342969"/>
                <a:gd name="connsiteX0-71" fmla="*/ 14667 w 1343150"/>
                <a:gd name="connsiteY0-72" fmla="*/ 30672 h 342969"/>
                <a:gd name="connsiteX1-73" fmla="*/ 1343150 w 1343150"/>
                <a:gd name="connsiteY1-74" fmla="*/ 23995 h 342969"/>
                <a:gd name="connsiteX2-75" fmla="*/ 1343150 w 1343150"/>
                <a:gd name="connsiteY2-76" fmla="*/ 322760 h 342969"/>
                <a:gd name="connsiteX3-77" fmla="*/ 21344 w 1343150"/>
                <a:gd name="connsiteY3-78" fmla="*/ 313706 h 342969"/>
                <a:gd name="connsiteX4-79" fmla="*/ 14667 w 1343150"/>
                <a:gd name="connsiteY4-80" fmla="*/ 30672 h 342969"/>
                <a:gd name="connsiteX0-81" fmla="*/ 14667 w 1343150"/>
                <a:gd name="connsiteY0-82" fmla="*/ 20620 h 332917"/>
                <a:gd name="connsiteX1-83" fmla="*/ 1343150 w 1343150"/>
                <a:gd name="connsiteY1-84" fmla="*/ 13943 h 332917"/>
                <a:gd name="connsiteX2-85" fmla="*/ 1343150 w 1343150"/>
                <a:gd name="connsiteY2-86" fmla="*/ 312708 h 332917"/>
                <a:gd name="connsiteX3-87" fmla="*/ 21344 w 1343150"/>
                <a:gd name="connsiteY3-88" fmla="*/ 303654 h 332917"/>
                <a:gd name="connsiteX4-89" fmla="*/ 14667 w 1343150"/>
                <a:gd name="connsiteY4-90" fmla="*/ 20620 h 332917"/>
                <a:gd name="connsiteX0-91" fmla="*/ 14667 w 1343150"/>
                <a:gd name="connsiteY0-92" fmla="*/ 20620 h 312708"/>
                <a:gd name="connsiteX1-93" fmla="*/ 1343150 w 1343150"/>
                <a:gd name="connsiteY1-94" fmla="*/ 13943 h 312708"/>
                <a:gd name="connsiteX2-95" fmla="*/ 1343150 w 1343150"/>
                <a:gd name="connsiteY2-96" fmla="*/ 312708 h 312708"/>
                <a:gd name="connsiteX3-97" fmla="*/ 21344 w 1343150"/>
                <a:gd name="connsiteY3-98" fmla="*/ 303654 h 312708"/>
                <a:gd name="connsiteX4-99" fmla="*/ 14667 w 1343150"/>
                <a:gd name="connsiteY4-100" fmla="*/ 20620 h 312708"/>
                <a:gd name="connsiteX0-101" fmla="*/ 14667 w 1343150"/>
                <a:gd name="connsiteY0-102" fmla="*/ 20620 h 322617"/>
                <a:gd name="connsiteX1-103" fmla="*/ 1343150 w 1343150"/>
                <a:gd name="connsiteY1-104" fmla="*/ 13943 h 322617"/>
                <a:gd name="connsiteX2-105" fmla="*/ 1343150 w 1343150"/>
                <a:gd name="connsiteY2-106" fmla="*/ 312708 h 322617"/>
                <a:gd name="connsiteX3-107" fmla="*/ 21344 w 1343150"/>
                <a:gd name="connsiteY3-108" fmla="*/ 303654 h 322617"/>
                <a:gd name="connsiteX4-109" fmla="*/ 14667 w 1343150"/>
                <a:gd name="connsiteY4-110" fmla="*/ 20620 h 322617"/>
                <a:gd name="connsiteX0-111" fmla="*/ 13863 w 1342346"/>
                <a:gd name="connsiteY0-112" fmla="*/ 20620 h 329379"/>
                <a:gd name="connsiteX1-113" fmla="*/ 1342346 w 1342346"/>
                <a:gd name="connsiteY1-114" fmla="*/ 13943 h 329379"/>
                <a:gd name="connsiteX2-115" fmla="*/ 1342346 w 1342346"/>
                <a:gd name="connsiteY2-116" fmla="*/ 312708 h 329379"/>
                <a:gd name="connsiteX3-117" fmla="*/ 24350 w 1342346"/>
                <a:gd name="connsiteY3-118" fmla="*/ 324609 h 329379"/>
                <a:gd name="connsiteX4-119" fmla="*/ 13863 w 1342346"/>
                <a:gd name="connsiteY4-120" fmla="*/ 20620 h 329379"/>
                <a:gd name="connsiteX0-121" fmla="*/ 18362 w 1346845"/>
                <a:gd name="connsiteY0-122" fmla="*/ 20620 h 324369"/>
                <a:gd name="connsiteX1-123" fmla="*/ 1346845 w 1346845"/>
                <a:gd name="connsiteY1-124" fmla="*/ 13943 h 324369"/>
                <a:gd name="connsiteX2-125" fmla="*/ 1346845 w 1346845"/>
                <a:gd name="connsiteY2-126" fmla="*/ 312708 h 324369"/>
                <a:gd name="connsiteX3-127" fmla="*/ 11704 w 1346845"/>
                <a:gd name="connsiteY3-128" fmla="*/ 311274 h 324369"/>
                <a:gd name="connsiteX4-129" fmla="*/ 18362 w 1346845"/>
                <a:gd name="connsiteY4-130" fmla="*/ 20620 h 324369"/>
                <a:gd name="connsiteX0-131" fmla="*/ 10514 w 1338997"/>
                <a:gd name="connsiteY0-132" fmla="*/ 20620 h 324369"/>
                <a:gd name="connsiteX1-133" fmla="*/ 1338997 w 1338997"/>
                <a:gd name="connsiteY1-134" fmla="*/ 13943 h 324369"/>
                <a:gd name="connsiteX2-135" fmla="*/ 1338997 w 1338997"/>
                <a:gd name="connsiteY2-136" fmla="*/ 312708 h 324369"/>
                <a:gd name="connsiteX3-137" fmla="*/ 3856 w 1338997"/>
                <a:gd name="connsiteY3-138" fmla="*/ 311274 h 324369"/>
                <a:gd name="connsiteX4-139" fmla="*/ 101954 w 1338997"/>
                <a:gd name="connsiteY4-140" fmla="*/ 112060 h 324369"/>
                <a:gd name="connsiteX0-141" fmla="*/ 6698 w 1335181"/>
                <a:gd name="connsiteY0-142" fmla="*/ 20620 h 324369"/>
                <a:gd name="connsiteX1-143" fmla="*/ 1335181 w 1335181"/>
                <a:gd name="connsiteY1-144" fmla="*/ 13943 h 324369"/>
                <a:gd name="connsiteX2-145" fmla="*/ 1335181 w 1335181"/>
                <a:gd name="connsiteY2-146" fmla="*/ 312708 h 324369"/>
                <a:gd name="connsiteX3-147" fmla="*/ 40 w 1335181"/>
                <a:gd name="connsiteY3-148" fmla="*/ 311274 h 324369"/>
                <a:gd name="connsiteX4-149" fmla="*/ 98138 w 1335181"/>
                <a:gd name="connsiteY4-150" fmla="*/ 112060 h 324369"/>
                <a:gd name="connsiteX0-151" fmla="*/ 11430 w 1339913"/>
                <a:gd name="connsiteY0-152" fmla="*/ 20620 h 324369"/>
                <a:gd name="connsiteX1-153" fmla="*/ 1339913 w 1339913"/>
                <a:gd name="connsiteY1-154" fmla="*/ 13943 h 324369"/>
                <a:gd name="connsiteX2-155" fmla="*/ 1339913 w 1339913"/>
                <a:gd name="connsiteY2-156" fmla="*/ 312708 h 324369"/>
                <a:gd name="connsiteX3-157" fmla="*/ 4772 w 1339913"/>
                <a:gd name="connsiteY3-158" fmla="*/ 311274 h 324369"/>
                <a:gd name="connsiteX4-159" fmla="*/ 0 w 1339913"/>
                <a:gd name="connsiteY4-160" fmla="*/ 62530 h 324369"/>
                <a:gd name="connsiteX0-161" fmla="*/ 11430 w 1339913"/>
                <a:gd name="connsiteY0-162" fmla="*/ 53229 h 356978"/>
                <a:gd name="connsiteX1-163" fmla="*/ 1339913 w 1339913"/>
                <a:gd name="connsiteY1-164" fmla="*/ 46552 h 356978"/>
                <a:gd name="connsiteX2-165" fmla="*/ 1339913 w 1339913"/>
                <a:gd name="connsiteY2-166" fmla="*/ 345317 h 356978"/>
                <a:gd name="connsiteX3-167" fmla="*/ 4772 w 1339913"/>
                <a:gd name="connsiteY3-168" fmla="*/ 343883 h 356978"/>
                <a:gd name="connsiteX4-169" fmla="*/ 0 w 1339913"/>
                <a:gd name="connsiteY4-170" fmla="*/ 95139 h 356978"/>
                <a:gd name="connsiteX0-171" fmla="*/ 11430 w 1350073"/>
                <a:gd name="connsiteY0-172" fmla="*/ 24560 h 328309"/>
                <a:gd name="connsiteX1-173" fmla="*/ 1339913 w 1350073"/>
                <a:gd name="connsiteY1-174" fmla="*/ 17883 h 328309"/>
                <a:gd name="connsiteX2-175" fmla="*/ 1339913 w 1350073"/>
                <a:gd name="connsiteY2-176" fmla="*/ 316648 h 328309"/>
                <a:gd name="connsiteX3-177" fmla="*/ 4772 w 1350073"/>
                <a:gd name="connsiteY3-178" fmla="*/ 315214 h 328309"/>
                <a:gd name="connsiteX4-179" fmla="*/ 0 w 1350073"/>
                <a:gd name="connsiteY4-180" fmla="*/ 66470 h 328309"/>
                <a:gd name="connsiteX0-181" fmla="*/ 11430 w 1341880"/>
                <a:gd name="connsiteY0-182" fmla="*/ 23276 h 327025"/>
                <a:gd name="connsiteX1-183" fmla="*/ 1326578 w 1341880"/>
                <a:gd name="connsiteY1-184" fmla="*/ 18504 h 327025"/>
                <a:gd name="connsiteX2-185" fmla="*/ 1339913 w 1341880"/>
                <a:gd name="connsiteY2-186" fmla="*/ 315364 h 327025"/>
                <a:gd name="connsiteX3-187" fmla="*/ 4772 w 1341880"/>
                <a:gd name="connsiteY3-188" fmla="*/ 313930 h 327025"/>
                <a:gd name="connsiteX4-189" fmla="*/ 0 w 1341880"/>
                <a:gd name="connsiteY4-190" fmla="*/ 65186 h 327025"/>
                <a:gd name="connsiteX0-191" fmla="*/ 11430 w 1508577"/>
                <a:gd name="connsiteY0-192" fmla="*/ 23276 h 327025"/>
                <a:gd name="connsiteX1-193" fmla="*/ 1326578 w 1508577"/>
                <a:gd name="connsiteY1-194" fmla="*/ 18504 h 327025"/>
                <a:gd name="connsiteX2-195" fmla="*/ 1339913 w 1508577"/>
                <a:gd name="connsiteY2-196" fmla="*/ 315364 h 327025"/>
                <a:gd name="connsiteX3-197" fmla="*/ 4772 w 1508577"/>
                <a:gd name="connsiteY3-198" fmla="*/ 313930 h 327025"/>
                <a:gd name="connsiteX4-199" fmla="*/ 0 w 1508577"/>
                <a:gd name="connsiteY4-200" fmla="*/ 65186 h 327025"/>
                <a:gd name="connsiteX0-201" fmla="*/ 11430 w 1348658"/>
                <a:gd name="connsiteY0-202" fmla="*/ 23276 h 325332"/>
                <a:gd name="connsiteX1-203" fmla="*/ 1326578 w 1348658"/>
                <a:gd name="connsiteY1-204" fmla="*/ 18504 h 325332"/>
                <a:gd name="connsiteX2-205" fmla="*/ 1339913 w 1348658"/>
                <a:gd name="connsiteY2-206" fmla="*/ 315364 h 325332"/>
                <a:gd name="connsiteX3-207" fmla="*/ 4772 w 1348658"/>
                <a:gd name="connsiteY3-208" fmla="*/ 313930 h 325332"/>
                <a:gd name="connsiteX4-209" fmla="*/ 0 w 1348658"/>
                <a:gd name="connsiteY4-210" fmla="*/ 65186 h 325332"/>
                <a:gd name="connsiteX0-211" fmla="*/ 11430 w 1348658"/>
                <a:gd name="connsiteY0-212" fmla="*/ 23276 h 383436"/>
                <a:gd name="connsiteX1-213" fmla="*/ 1326578 w 1348658"/>
                <a:gd name="connsiteY1-214" fmla="*/ 18504 h 383436"/>
                <a:gd name="connsiteX2-215" fmla="*/ 1339913 w 1348658"/>
                <a:gd name="connsiteY2-216" fmla="*/ 315364 h 383436"/>
                <a:gd name="connsiteX3-217" fmla="*/ 4772 w 1348658"/>
                <a:gd name="connsiteY3-218" fmla="*/ 313930 h 383436"/>
                <a:gd name="connsiteX4-219" fmla="*/ 0 w 1348658"/>
                <a:gd name="connsiteY4-220" fmla="*/ 65186 h 383436"/>
                <a:gd name="connsiteX0-221" fmla="*/ 15211 w 1352439"/>
                <a:gd name="connsiteY0-222" fmla="*/ 23276 h 332487"/>
                <a:gd name="connsiteX1-223" fmla="*/ 1330359 w 1352439"/>
                <a:gd name="connsiteY1-224" fmla="*/ 18504 h 332487"/>
                <a:gd name="connsiteX2-225" fmla="*/ 1343694 w 1352439"/>
                <a:gd name="connsiteY2-226" fmla="*/ 315364 h 332487"/>
                <a:gd name="connsiteX3-227" fmla="*/ 8553 w 1352439"/>
                <a:gd name="connsiteY3-228" fmla="*/ 313930 h 332487"/>
                <a:gd name="connsiteX4-229" fmla="*/ 3781 w 1352439"/>
                <a:gd name="connsiteY4-230" fmla="*/ 65186 h 33248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352439" h="332487">
                  <a:moveTo>
                    <a:pt x="15211" y="23276"/>
                  </a:moveTo>
                  <a:cubicBezTo>
                    <a:pt x="43107" y="5471"/>
                    <a:pt x="1307499" y="-16314"/>
                    <a:pt x="1330359" y="18504"/>
                  </a:cubicBezTo>
                  <a:cubicBezTo>
                    <a:pt x="1353219" y="53322"/>
                    <a:pt x="1359481" y="293617"/>
                    <a:pt x="1343694" y="315364"/>
                  </a:cubicBezTo>
                  <a:cubicBezTo>
                    <a:pt x="1327907" y="337111"/>
                    <a:pt x="26132" y="339751"/>
                    <a:pt x="8553" y="313930"/>
                  </a:cubicBezTo>
                  <a:cubicBezTo>
                    <a:pt x="-9026" y="288109"/>
                    <a:pt x="6365" y="121091"/>
                    <a:pt x="3781" y="65186"/>
                  </a:cubicBezTo>
                </a:path>
              </a:pathLst>
            </a:custGeom>
            <a:solidFill>
              <a:srgbClr val="F7E588"/>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5005531" y="3366747"/>
              <a:ext cx="2180938" cy="477709"/>
            </a:xfrm>
            <a:prstGeom prst="rect">
              <a:avLst/>
            </a:prstGeom>
            <a:noFill/>
          </p:spPr>
          <p:txBody>
            <a:bodyPr wrap="square" rtlCol="0">
              <a:spAutoFit/>
            </a:bodyPr>
            <a:lstStyle/>
            <a:p>
              <a:pPr algn="ctr"/>
              <a:r>
                <a:rPr lang="zh-CN" altLang="en-US" sz="2400" b="1" dirty="0">
                  <a:latin typeface="方正静蕾简体" panose="02000000000000000000" pitchFamily="2" charset="-122"/>
                  <a:ea typeface="方正静蕾简体" panose="02000000000000000000" pitchFamily="2" charset="-122"/>
                </a:rPr>
                <a:t>舒展</a:t>
              </a:r>
            </a:p>
          </p:txBody>
        </p:sp>
      </p:grpSp>
      <p:grpSp>
        <p:nvGrpSpPr>
          <p:cNvPr id="13" name="组合 12"/>
          <p:cNvGrpSpPr/>
          <p:nvPr/>
        </p:nvGrpSpPr>
        <p:grpSpPr>
          <a:xfrm>
            <a:off x="10406673" y="2349383"/>
            <a:ext cx="620528" cy="542518"/>
            <a:chOff x="4686124" y="2670432"/>
            <a:chExt cx="620528" cy="542518"/>
          </a:xfrm>
        </p:grpSpPr>
        <p:pic>
          <p:nvPicPr>
            <p:cNvPr id="14" name="图片 1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15" name="任意多边形 14"/>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rot="1381233">
            <a:off x="4408251" y="733403"/>
            <a:ext cx="462140" cy="404042"/>
            <a:chOff x="4686124" y="2670432"/>
            <a:chExt cx="620528" cy="542518"/>
          </a:xfrm>
        </p:grpSpPr>
        <p:pic>
          <p:nvPicPr>
            <p:cNvPr id="17" name="图片 1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18" name="任意多边形 17"/>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任意多边形 22"/>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nvSpPr>
        <p:spPr>
          <a:xfrm rot="10800000">
            <a:off x="11270958" y="6209323"/>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24"/>
          <p:cNvSpPr/>
          <p:nvPr/>
        </p:nvSpPr>
        <p:spPr>
          <a:xfrm rot="10800000" flipH="1">
            <a:off x="427015" y="620932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2449869" y="2129659"/>
            <a:ext cx="6707818" cy="464495"/>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 name="connsiteX0-147" fmla="*/ 391353 w 4638179"/>
              <a:gd name="connsiteY0-148" fmla="*/ 0 h 401116"/>
              <a:gd name="connsiteX1-149" fmla="*/ 623492 w 4638179"/>
              <a:gd name="connsiteY1-150" fmla="*/ 400898 h 401116"/>
              <a:gd name="connsiteX2-151" fmla="*/ 4638179 w 4638179"/>
              <a:gd name="connsiteY2-152" fmla="*/ 338266 h 401116"/>
              <a:gd name="connsiteX0-153" fmla="*/ 391353 w 4904398"/>
              <a:gd name="connsiteY0-154" fmla="*/ 0 h 401116"/>
              <a:gd name="connsiteX1-155" fmla="*/ 623492 w 4904398"/>
              <a:gd name="connsiteY1-156" fmla="*/ 400898 h 401116"/>
              <a:gd name="connsiteX2-157" fmla="*/ 4904398 w 4904398"/>
              <a:gd name="connsiteY2-158" fmla="*/ 322224 h 401116"/>
            </a:gdLst>
            <a:ahLst/>
            <a:cxnLst>
              <a:cxn ang="0">
                <a:pos x="connsiteX0-1" y="connsiteY0-2"/>
              </a:cxn>
              <a:cxn ang="0">
                <a:pos x="connsiteX1-3" y="connsiteY1-4"/>
              </a:cxn>
              <a:cxn ang="0">
                <a:pos x="connsiteX2-5" y="connsiteY2-6"/>
              </a:cxn>
            </a:cxnLst>
            <a:rect l="l" t="t" r="r" b="b"/>
            <a:pathLst>
              <a:path w="4904398" h="401116">
                <a:moveTo>
                  <a:pt x="391353" y="0"/>
                </a:moveTo>
                <a:cubicBezTo>
                  <a:pt x="-226127" y="38897"/>
                  <a:pt x="-86259" y="411428"/>
                  <a:pt x="623492" y="400898"/>
                </a:cubicBezTo>
                <a:lnTo>
                  <a:pt x="4904398" y="322224"/>
                </a:lnTo>
              </a:path>
            </a:pathLst>
          </a:custGeom>
          <a:noFill/>
          <a:ln w="25400" cap="rnd">
            <a:solidFill>
              <a:schemeClr val="tx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1187325" y="1477504"/>
            <a:ext cx="9817350" cy="3902992"/>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nSpc>
                <a:spcPct val="150000"/>
              </a:lnSpc>
            </a:pPr>
            <a:r>
              <a:rPr lang="zh-CN" altLang="en-US" sz="2400" b="1" dirty="0">
                <a:solidFill>
                  <a:schemeClr val="tx1"/>
                </a:solidFill>
              </a:rPr>
              <a:t>（五）技术学取向（</a:t>
            </a:r>
            <a:r>
              <a:rPr lang="en" altLang="zh-CN" sz="2400" b="1" dirty="0">
                <a:solidFill>
                  <a:schemeClr val="tx1"/>
                </a:solidFill>
              </a:rPr>
              <a:t>technological conception</a:t>
            </a:r>
            <a:r>
              <a:rPr lang="zh-CN" altLang="en" sz="2400" b="1" dirty="0">
                <a:solidFill>
                  <a:schemeClr val="tx1"/>
                </a:solidFill>
              </a:rPr>
              <a:t>）</a:t>
            </a:r>
          </a:p>
          <a:p>
            <a:pPr>
              <a:lnSpc>
                <a:spcPct val="150000"/>
              </a:lnSpc>
            </a:pPr>
            <a:r>
              <a:rPr lang="zh-CN" altLang="en-US" sz="2400" b="1" dirty="0">
                <a:solidFill>
                  <a:schemeClr val="tx1"/>
                </a:solidFill>
              </a:rPr>
              <a:t>技术学取向以要素主义和行为主义为基础，代表人物是斯金纳和泰勒。由于以行为主义心理学为依据，因此这种取向重视行为目标的制定和达成，倾向于通过有效的刺激产生学习效果。并且重视教学技术的运用，强调各种设备和媒体的运用，力求通过程序化的刺激来产生更加有效的学习结果。该取向一般将学习视为一种行为矫正的过程，学校教育以改变学生的行为为最终目的。</a:t>
            </a:r>
          </a:p>
        </p:txBody>
      </p:sp>
      <p:sp>
        <p:nvSpPr>
          <p:cNvPr id="48" name="Freeform 30"/>
          <p:cNvSpPr>
            <a:spLocks noEditPoints="1"/>
          </p:cNvSpPr>
          <p:nvPr/>
        </p:nvSpPr>
        <p:spPr bwMode="auto">
          <a:xfrm>
            <a:off x="992838" y="69203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tx1"/>
          </a:solidFill>
          <a:ln>
            <a:noFill/>
          </a:ln>
        </p:spPr>
        <p:txBody>
          <a:bodyPr vert="horz" wrap="square" lIns="91440" tIns="45720" rIns="91440" bIns="45720" numCol="1" anchor="t" anchorCtr="0" compatLnSpc="1"/>
          <a:lstStyle/>
          <a:p>
            <a:endParaRPr lang="zh-CN" altLang="en-US" sz="1400"/>
          </a:p>
        </p:txBody>
      </p:sp>
      <p:sp>
        <p:nvSpPr>
          <p:cNvPr id="47" name="任意多边形 46"/>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rot="10800000">
            <a:off x="11270958" y="6128300"/>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rot="10800000" flipH="1">
            <a:off x="427015" y="6128299"/>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3086197" y="400639"/>
            <a:ext cx="454836" cy="397656"/>
            <a:chOff x="4686124" y="2670432"/>
            <a:chExt cx="620528" cy="542518"/>
          </a:xfrm>
        </p:grpSpPr>
        <p:pic>
          <p:nvPicPr>
            <p:cNvPr id="57" name="图片 5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58" name="任意多边形 57"/>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矩形 58"/>
          <p:cNvSpPr/>
          <p:nvPr/>
        </p:nvSpPr>
        <p:spPr>
          <a:xfrm>
            <a:off x="3534067" y="417366"/>
            <a:ext cx="5524192" cy="461665"/>
          </a:xfrm>
          <a:prstGeom prst="rect">
            <a:avLst/>
          </a:prstGeom>
        </p:spPr>
        <p:txBody>
          <a:bodyPr wrap="square">
            <a:spAutoFit/>
          </a:bodyPr>
          <a:lstStyle/>
          <a:p>
            <a:pPr algn="ctr"/>
            <a:r>
              <a:rPr lang="zh-CN" altLang="en-US" sz="2400" b="1" noProof="1">
                <a:latin typeface="Baskerville Old Face" panose="02020602080505020303" pitchFamily="18" charset="0"/>
                <a:ea typeface="微软雅黑" panose="020B0503020204020204" pitchFamily="34" charset="-122"/>
                <a:sym typeface="Arial" panose="020B0604020202020204" pitchFamily="34" charset="0"/>
              </a:rPr>
              <a:t>二、课程设计与课程开发的取向</a:t>
            </a:r>
          </a:p>
        </p:txBody>
      </p:sp>
      <p:grpSp>
        <p:nvGrpSpPr>
          <p:cNvPr id="60" name="组合 59"/>
          <p:cNvGrpSpPr/>
          <p:nvPr/>
        </p:nvGrpSpPr>
        <p:grpSpPr>
          <a:xfrm>
            <a:off x="8900177" y="433032"/>
            <a:ext cx="454836" cy="397656"/>
            <a:chOff x="4686124" y="2670432"/>
            <a:chExt cx="620528" cy="542518"/>
          </a:xfrm>
        </p:grpSpPr>
        <p:pic>
          <p:nvPicPr>
            <p:cNvPr id="61" name="图片 6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62" name="任意多边形 61"/>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52814828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1187325" y="1754503"/>
            <a:ext cx="9817350" cy="3348994"/>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nSpc>
                <a:spcPct val="150000"/>
              </a:lnSpc>
            </a:pPr>
            <a:r>
              <a:rPr lang="zh-CN" altLang="en-US" sz="2400" b="1" dirty="0">
                <a:solidFill>
                  <a:schemeClr val="tx1"/>
                </a:solidFill>
              </a:rPr>
              <a:t>（一）课程设计的宏观层面</a:t>
            </a:r>
          </a:p>
          <a:p>
            <a:pPr>
              <a:lnSpc>
                <a:spcPct val="150000"/>
              </a:lnSpc>
            </a:pPr>
            <a:r>
              <a:rPr lang="zh-CN" altLang="en-US" sz="2400" b="1" dirty="0">
                <a:solidFill>
                  <a:schemeClr val="tx1"/>
                </a:solidFill>
              </a:rPr>
              <a:t>宏观层面的课程设计首先需要选择课程设计取向，其次需要确定预期的课程目标，并对课程的内容进行总体的选择与组织。这一层次主要需要思考的问题是学校课程的宏观结构，例如需要规定在各级各类学校中开设哪些课程，设置开设的顺序以及进行课时的比例分配等。课程设计宏观层面的设计成果往往表现为文件形式的课程计划。</a:t>
            </a:r>
          </a:p>
        </p:txBody>
      </p:sp>
      <p:sp>
        <p:nvSpPr>
          <p:cNvPr id="48" name="Freeform 30"/>
          <p:cNvSpPr>
            <a:spLocks noEditPoints="1"/>
          </p:cNvSpPr>
          <p:nvPr/>
        </p:nvSpPr>
        <p:spPr bwMode="auto">
          <a:xfrm>
            <a:off x="992838" y="69203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tx1"/>
          </a:solidFill>
          <a:ln>
            <a:noFill/>
          </a:ln>
        </p:spPr>
        <p:txBody>
          <a:bodyPr vert="horz" wrap="square" lIns="91440" tIns="45720" rIns="91440" bIns="45720" numCol="1" anchor="t" anchorCtr="0" compatLnSpc="1"/>
          <a:lstStyle/>
          <a:p>
            <a:endParaRPr lang="zh-CN" altLang="en-US" sz="1400"/>
          </a:p>
        </p:txBody>
      </p:sp>
      <p:sp>
        <p:nvSpPr>
          <p:cNvPr id="47" name="任意多边形 46"/>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rot="10800000">
            <a:off x="11270958" y="6128300"/>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rot="10800000" flipH="1">
            <a:off x="427015" y="6128299"/>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3086197" y="400639"/>
            <a:ext cx="454836" cy="397656"/>
            <a:chOff x="4686124" y="2670432"/>
            <a:chExt cx="620528" cy="542518"/>
          </a:xfrm>
        </p:grpSpPr>
        <p:pic>
          <p:nvPicPr>
            <p:cNvPr id="57" name="图片 5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58" name="任意多边形 57"/>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矩形 58"/>
          <p:cNvSpPr/>
          <p:nvPr/>
        </p:nvSpPr>
        <p:spPr>
          <a:xfrm>
            <a:off x="3534067" y="417366"/>
            <a:ext cx="5524192" cy="461665"/>
          </a:xfrm>
          <a:prstGeom prst="rect">
            <a:avLst/>
          </a:prstGeom>
        </p:spPr>
        <p:txBody>
          <a:bodyPr wrap="square">
            <a:spAutoFit/>
          </a:bodyPr>
          <a:lstStyle/>
          <a:p>
            <a:pPr algn="ctr"/>
            <a:r>
              <a:rPr lang="zh-CN" altLang="en-US" sz="2400" b="1" noProof="1">
                <a:latin typeface="Baskerville Old Face" panose="02020602080505020303" pitchFamily="18" charset="0"/>
                <a:ea typeface="微软雅黑" panose="020B0503020204020204" pitchFamily="34" charset="-122"/>
                <a:sym typeface="Arial" panose="020B0604020202020204" pitchFamily="34" charset="0"/>
              </a:rPr>
              <a:t>三、课程设计的层次</a:t>
            </a:r>
          </a:p>
        </p:txBody>
      </p:sp>
      <p:grpSp>
        <p:nvGrpSpPr>
          <p:cNvPr id="60" name="组合 59"/>
          <p:cNvGrpSpPr/>
          <p:nvPr/>
        </p:nvGrpSpPr>
        <p:grpSpPr>
          <a:xfrm>
            <a:off x="8900177" y="433032"/>
            <a:ext cx="454836" cy="397656"/>
            <a:chOff x="4686124" y="2670432"/>
            <a:chExt cx="620528" cy="542518"/>
          </a:xfrm>
        </p:grpSpPr>
        <p:pic>
          <p:nvPicPr>
            <p:cNvPr id="61" name="图片 6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62" name="任意多边形 61"/>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932321020"/>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1187325" y="1477504"/>
            <a:ext cx="9817350" cy="3902992"/>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nSpc>
                <a:spcPct val="150000"/>
              </a:lnSpc>
            </a:pPr>
            <a:r>
              <a:rPr lang="zh-CN" altLang="en-US" sz="2400" b="1" dirty="0">
                <a:solidFill>
                  <a:schemeClr val="tx1"/>
                </a:solidFill>
              </a:rPr>
              <a:t>（二）课程设计的中观层面</a:t>
            </a:r>
          </a:p>
          <a:p>
            <a:pPr>
              <a:lnSpc>
                <a:spcPct val="150000"/>
              </a:lnSpc>
            </a:pPr>
            <a:r>
              <a:rPr lang="zh-CN" altLang="en-US" sz="2400" b="1" dirty="0">
                <a:solidFill>
                  <a:schemeClr val="tx1"/>
                </a:solidFill>
              </a:rPr>
              <a:t>当完成了课程宏观层面的设计以后，我们可以明确学校所要开设的课程类别、开设的顺序、以及每门课程的比例分配等。接下来我们就可以依据宏观层面的课程设计成果对已经确定的一门门具体的学科进行设计，这就是课程设计的中观层面。课程设计的中观层面可以看作是对宏观层面的进一步具体化。在这一层面上，我们设计出的产物往往是关于某个具体学科的课程标准、教科书等。</a:t>
            </a:r>
          </a:p>
        </p:txBody>
      </p:sp>
      <p:sp>
        <p:nvSpPr>
          <p:cNvPr id="48" name="Freeform 30"/>
          <p:cNvSpPr>
            <a:spLocks noEditPoints="1"/>
          </p:cNvSpPr>
          <p:nvPr/>
        </p:nvSpPr>
        <p:spPr bwMode="auto">
          <a:xfrm>
            <a:off x="992838" y="69203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tx1"/>
          </a:solidFill>
          <a:ln>
            <a:noFill/>
          </a:ln>
        </p:spPr>
        <p:txBody>
          <a:bodyPr vert="horz" wrap="square" lIns="91440" tIns="45720" rIns="91440" bIns="45720" numCol="1" anchor="t" anchorCtr="0" compatLnSpc="1"/>
          <a:lstStyle/>
          <a:p>
            <a:endParaRPr lang="zh-CN" altLang="en-US" sz="1400"/>
          </a:p>
        </p:txBody>
      </p:sp>
      <p:sp>
        <p:nvSpPr>
          <p:cNvPr id="47" name="任意多边形 46"/>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rot="10800000">
            <a:off x="11270958" y="6128300"/>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rot="10800000" flipH="1">
            <a:off x="427015" y="6128299"/>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3086197" y="400639"/>
            <a:ext cx="454836" cy="397656"/>
            <a:chOff x="4686124" y="2670432"/>
            <a:chExt cx="620528" cy="542518"/>
          </a:xfrm>
        </p:grpSpPr>
        <p:pic>
          <p:nvPicPr>
            <p:cNvPr id="57" name="图片 5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58" name="任意多边形 57"/>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矩形 58"/>
          <p:cNvSpPr/>
          <p:nvPr/>
        </p:nvSpPr>
        <p:spPr>
          <a:xfrm>
            <a:off x="3534067" y="417366"/>
            <a:ext cx="5524192" cy="461665"/>
          </a:xfrm>
          <a:prstGeom prst="rect">
            <a:avLst/>
          </a:prstGeom>
        </p:spPr>
        <p:txBody>
          <a:bodyPr wrap="square">
            <a:spAutoFit/>
          </a:bodyPr>
          <a:lstStyle/>
          <a:p>
            <a:pPr algn="ctr"/>
            <a:r>
              <a:rPr lang="zh-CN" altLang="en-US" sz="2400" b="1" noProof="1">
                <a:latin typeface="Baskerville Old Face" panose="02020602080505020303" pitchFamily="18" charset="0"/>
                <a:ea typeface="微软雅黑" panose="020B0503020204020204" pitchFamily="34" charset="-122"/>
                <a:sym typeface="Arial" panose="020B0604020202020204" pitchFamily="34" charset="0"/>
              </a:rPr>
              <a:t>三、课程设计的层次</a:t>
            </a:r>
          </a:p>
        </p:txBody>
      </p:sp>
      <p:grpSp>
        <p:nvGrpSpPr>
          <p:cNvPr id="60" name="组合 59"/>
          <p:cNvGrpSpPr/>
          <p:nvPr/>
        </p:nvGrpSpPr>
        <p:grpSpPr>
          <a:xfrm>
            <a:off x="8900177" y="433032"/>
            <a:ext cx="454836" cy="397656"/>
            <a:chOff x="4686124" y="2670432"/>
            <a:chExt cx="620528" cy="542518"/>
          </a:xfrm>
        </p:grpSpPr>
        <p:pic>
          <p:nvPicPr>
            <p:cNvPr id="61" name="图片 6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62" name="任意多边形 61"/>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50587539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1187325" y="1477504"/>
            <a:ext cx="9817350" cy="4456989"/>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nSpc>
                <a:spcPct val="150000"/>
              </a:lnSpc>
            </a:pPr>
            <a:r>
              <a:rPr lang="zh-CN" altLang="en-US" sz="2400" b="1" dirty="0">
                <a:solidFill>
                  <a:schemeClr val="tx1"/>
                </a:solidFill>
              </a:rPr>
              <a:t>（三）课程设计的微观层面</a:t>
            </a:r>
          </a:p>
          <a:p>
            <a:pPr>
              <a:lnSpc>
                <a:spcPct val="150000"/>
              </a:lnSpc>
            </a:pPr>
            <a:r>
              <a:rPr lang="zh-CN" altLang="en-US" sz="2400" b="1" dirty="0">
                <a:solidFill>
                  <a:schemeClr val="tx1"/>
                </a:solidFill>
              </a:rPr>
              <a:t>在完成了课程设计的宏观层面以及中观层面以后，我们已经明确了学校所开设课程的结构以及每门课程的具体要求。接下来我们将课程设计中观层面的产物进一步具体化，将课程设计具体到每一个教学单元甚至于每一节课，这就是我们所说的微观层面的课程设计。它类似于我们在教学论中所提到的教学设计，基本上等同于我们所说的“备课”，是所有一线教师在日常教学中都需要进行的设计。在这一层面上，课程设计的产物往往表现为教师的教学计划、教学方案等。</a:t>
            </a:r>
          </a:p>
        </p:txBody>
      </p:sp>
      <p:sp>
        <p:nvSpPr>
          <p:cNvPr id="48" name="Freeform 30"/>
          <p:cNvSpPr>
            <a:spLocks noEditPoints="1"/>
          </p:cNvSpPr>
          <p:nvPr/>
        </p:nvSpPr>
        <p:spPr bwMode="auto">
          <a:xfrm>
            <a:off x="992838" y="69203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tx1"/>
          </a:solidFill>
          <a:ln>
            <a:noFill/>
          </a:ln>
        </p:spPr>
        <p:txBody>
          <a:bodyPr vert="horz" wrap="square" lIns="91440" tIns="45720" rIns="91440" bIns="45720" numCol="1" anchor="t" anchorCtr="0" compatLnSpc="1"/>
          <a:lstStyle/>
          <a:p>
            <a:endParaRPr lang="zh-CN" altLang="en-US" sz="1400"/>
          </a:p>
        </p:txBody>
      </p:sp>
      <p:sp>
        <p:nvSpPr>
          <p:cNvPr id="47" name="任意多边形 46"/>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rot="10800000">
            <a:off x="11270958" y="6128300"/>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rot="10800000" flipH="1">
            <a:off x="427015" y="6128299"/>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3086197" y="400639"/>
            <a:ext cx="454836" cy="397656"/>
            <a:chOff x="4686124" y="2670432"/>
            <a:chExt cx="620528" cy="542518"/>
          </a:xfrm>
        </p:grpSpPr>
        <p:pic>
          <p:nvPicPr>
            <p:cNvPr id="57" name="图片 5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58" name="任意多边形 57"/>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矩形 58"/>
          <p:cNvSpPr/>
          <p:nvPr/>
        </p:nvSpPr>
        <p:spPr>
          <a:xfrm>
            <a:off x="3534067" y="417366"/>
            <a:ext cx="5524192" cy="461665"/>
          </a:xfrm>
          <a:prstGeom prst="rect">
            <a:avLst/>
          </a:prstGeom>
        </p:spPr>
        <p:txBody>
          <a:bodyPr wrap="square">
            <a:spAutoFit/>
          </a:bodyPr>
          <a:lstStyle/>
          <a:p>
            <a:pPr algn="ctr"/>
            <a:r>
              <a:rPr lang="zh-CN" altLang="en-US" sz="2400" b="1" noProof="1">
                <a:latin typeface="Baskerville Old Face" panose="02020602080505020303" pitchFamily="18" charset="0"/>
                <a:ea typeface="微软雅黑" panose="020B0503020204020204" pitchFamily="34" charset="-122"/>
                <a:sym typeface="Arial" panose="020B0604020202020204" pitchFamily="34" charset="0"/>
              </a:rPr>
              <a:t>三、课程设计的层次</a:t>
            </a:r>
          </a:p>
        </p:txBody>
      </p:sp>
      <p:grpSp>
        <p:nvGrpSpPr>
          <p:cNvPr id="60" name="组合 59"/>
          <p:cNvGrpSpPr/>
          <p:nvPr/>
        </p:nvGrpSpPr>
        <p:grpSpPr>
          <a:xfrm>
            <a:off x="8900177" y="433032"/>
            <a:ext cx="454836" cy="397656"/>
            <a:chOff x="4686124" y="2670432"/>
            <a:chExt cx="620528" cy="542518"/>
          </a:xfrm>
        </p:grpSpPr>
        <p:pic>
          <p:nvPicPr>
            <p:cNvPr id="61" name="图片 6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62" name="任意多边形 61"/>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23432013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53390" y="1834673"/>
            <a:ext cx="3770750" cy="3254374"/>
          </a:xfrm>
          <a:prstGeom prst="rect">
            <a:avLst/>
          </a:prstGeom>
        </p:spPr>
      </p:pic>
      <p:sp>
        <p:nvSpPr>
          <p:cNvPr id="9" name="文本框 8"/>
          <p:cNvSpPr txBox="1"/>
          <p:nvPr/>
        </p:nvSpPr>
        <p:spPr>
          <a:xfrm>
            <a:off x="4077520" y="1474068"/>
            <a:ext cx="9215471" cy="1754326"/>
          </a:xfrm>
          <a:prstGeom prst="rect">
            <a:avLst/>
          </a:prstGeom>
          <a:noFill/>
        </p:spPr>
        <p:txBody>
          <a:bodyPr wrap="square" rtlCol="0">
            <a:spAutoFit/>
          </a:bodyPr>
          <a:lstStyle/>
          <a:p>
            <a:r>
              <a:rPr lang="zh-CN" altLang="en-US" sz="5400" dirty="0">
                <a:solidFill>
                  <a:srgbClr val="000000"/>
                </a:solidFill>
                <a:latin typeface="微软雅黑" panose="020B0503020204020204" pitchFamily="34" charset="-122"/>
                <a:ea typeface="微软雅黑" panose="020B0503020204020204" pitchFamily="34" charset="-122"/>
              </a:rPr>
              <a:t>           第三章  </a:t>
            </a:r>
            <a:endParaRPr lang="en-US" altLang="zh-CN" sz="5400" dirty="0">
              <a:solidFill>
                <a:srgbClr val="000000"/>
              </a:solidFill>
              <a:latin typeface="微软雅黑" panose="020B0503020204020204" pitchFamily="34" charset="-122"/>
              <a:ea typeface="微软雅黑" panose="020B0503020204020204" pitchFamily="34" charset="-122"/>
            </a:endParaRPr>
          </a:p>
          <a:p>
            <a:r>
              <a:rPr lang="zh-CN" altLang="en-US" sz="5400" dirty="0">
                <a:solidFill>
                  <a:srgbClr val="000000"/>
                </a:solidFill>
                <a:latin typeface="微软雅黑" panose="020B0503020204020204" pitchFamily="34" charset="-122"/>
                <a:ea typeface="微软雅黑" panose="020B0503020204020204" pitchFamily="34" charset="-122"/>
              </a:rPr>
              <a:t>课程设计与课程开发</a:t>
            </a:r>
          </a:p>
        </p:txBody>
      </p:sp>
      <p:sp>
        <p:nvSpPr>
          <p:cNvPr id="10" name="Freeform 21"/>
          <p:cNvSpPr/>
          <p:nvPr/>
        </p:nvSpPr>
        <p:spPr bwMode="auto">
          <a:xfrm>
            <a:off x="4184071" y="3299106"/>
            <a:ext cx="5672566" cy="121441"/>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noFill/>
          <a:ln>
            <a:solidFill>
              <a:schemeClr val="tx1"/>
            </a:solidFill>
          </a:ln>
        </p:spPr>
        <p:txBody>
          <a:bodyPr vert="horz" wrap="square" lIns="91440" tIns="45720" rIns="91440" bIns="45720" numCol="1" anchor="t" anchorCtr="0" compatLnSpc="1"/>
          <a:lstStyle/>
          <a:p>
            <a:endParaRPr lang="zh-CN" altLang="en-US"/>
          </a:p>
        </p:txBody>
      </p:sp>
      <p:sp>
        <p:nvSpPr>
          <p:cNvPr id="60" name="文本框 59"/>
          <p:cNvSpPr txBox="1"/>
          <p:nvPr/>
        </p:nvSpPr>
        <p:spPr>
          <a:xfrm>
            <a:off x="4914506" y="3545304"/>
            <a:ext cx="5040315" cy="463588"/>
          </a:xfrm>
          <a:prstGeom prst="rect">
            <a:avLst/>
          </a:prstGeom>
          <a:noFill/>
        </p:spPr>
        <p:txBody>
          <a:bodyPr wrap="square" rtlCol="0">
            <a:spAutoFit/>
          </a:bodyPr>
          <a:lstStyle/>
          <a:p>
            <a:pPr algn="just">
              <a:lnSpc>
                <a:spcPct val="150000"/>
              </a:lnSpc>
            </a:pPr>
            <a:r>
              <a:rPr lang="zh-CN" altLang="en-US" dirty="0">
                <a:latin typeface="方正静蕾简体" panose="02000000000000000000" pitchFamily="2" charset="-122"/>
                <a:ea typeface="方正静蕾简体" panose="02000000000000000000" pitchFamily="2" charset="-122"/>
              </a:rPr>
              <a:t>第一节  课程设计与课程开发的含义 </a:t>
            </a:r>
          </a:p>
        </p:txBody>
      </p:sp>
      <p:sp>
        <p:nvSpPr>
          <p:cNvPr id="63" name="文本框 62"/>
          <p:cNvSpPr txBox="1"/>
          <p:nvPr/>
        </p:nvSpPr>
        <p:spPr>
          <a:xfrm>
            <a:off x="4914506" y="4109239"/>
            <a:ext cx="3770750" cy="460382"/>
          </a:xfrm>
          <a:prstGeom prst="rect">
            <a:avLst/>
          </a:prstGeom>
          <a:noFill/>
        </p:spPr>
        <p:txBody>
          <a:bodyPr wrap="square" rtlCol="0">
            <a:spAutoFit/>
          </a:bodyPr>
          <a:lstStyle/>
          <a:p>
            <a:pPr algn="just">
              <a:lnSpc>
                <a:spcPct val="150000"/>
              </a:lnSpc>
            </a:pPr>
            <a:r>
              <a:rPr lang="zh-CN" altLang="zh-CN" dirty="0">
                <a:solidFill>
                  <a:schemeClr val="accent6">
                    <a:lumMod val="75000"/>
                  </a:schemeClr>
                </a:solidFill>
                <a:ea typeface="方正静蕾简体" panose="02000000000000000000" pitchFamily="2" charset="-122"/>
              </a:rPr>
              <a:t>第二节</a:t>
            </a:r>
            <a:r>
              <a:rPr lang="zh-CN" altLang="en-US" dirty="0">
                <a:solidFill>
                  <a:schemeClr val="accent6">
                    <a:lumMod val="75000"/>
                  </a:schemeClr>
                </a:solidFill>
                <a:ea typeface="方正静蕾简体" panose="02000000000000000000" pitchFamily="2" charset="-122"/>
              </a:rPr>
              <a:t>   课程设计与课程开发模式 </a:t>
            </a:r>
            <a:endParaRPr lang="en-US" altLang="zh-CN" dirty="0">
              <a:solidFill>
                <a:schemeClr val="accent6">
                  <a:lumMod val="75000"/>
                </a:schemeClr>
              </a:solidFill>
              <a:ea typeface="方正静蕾简体" panose="02000000000000000000" pitchFamily="2" charset="-122"/>
            </a:endParaRPr>
          </a:p>
        </p:txBody>
      </p:sp>
      <p:grpSp>
        <p:nvGrpSpPr>
          <p:cNvPr id="71" name="组合 70"/>
          <p:cNvGrpSpPr/>
          <p:nvPr/>
        </p:nvGrpSpPr>
        <p:grpSpPr>
          <a:xfrm>
            <a:off x="4430238" y="3596377"/>
            <a:ext cx="401146" cy="350716"/>
            <a:chOff x="4686124" y="2670432"/>
            <a:chExt cx="620528" cy="542518"/>
          </a:xfrm>
        </p:grpSpPr>
        <p:pic>
          <p:nvPicPr>
            <p:cNvPr id="72" name="图片 7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73" name="任意多边形 72"/>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74" name="组合 73"/>
          <p:cNvGrpSpPr/>
          <p:nvPr/>
        </p:nvGrpSpPr>
        <p:grpSpPr>
          <a:xfrm>
            <a:off x="4493542" y="4156514"/>
            <a:ext cx="401146" cy="350716"/>
            <a:chOff x="4686124" y="2670432"/>
            <a:chExt cx="620528" cy="542518"/>
          </a:xfrm>
        </p:grpSpPr>
        <p:pic>
          <p:nvPicPr>
            <p:cNvPr id="75" name="图片 7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76" name="任意多边形 75"/>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89" name="Freeform 34"/>
          <p:cNvSpPr>
            <a:spLocks noEditPoints="1"/>
          </p:cNvSpPr>
          <p:nvPr/>
        </p:nvSpPr>
        <p:spPr bwMode="auto">
          <a:xfrm rot="20785645">
            <a:off x="1355261" y="4027574"/>
            <a:ext cx="793394" cy="459363"/>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tx1"/>
          </a:solidFill>
          <a:ln>
            <a:noFill/>
          </a:ln>
        </p:spPr>
        <p:txBody>
          <a:bodyPr vert="horz" wrap="square" lIns="91440" tIns="45720" rIns="91440" bIns="45720" numCol="1" anchor="t" anchorCtr="0" compatLnSpc="1"/>
          <a:lstStyle/>
          <a:p>
            <a:endParaRPr lang="zh-CN" altLang="en-US"/>
          </a:p>
        </p:txBody>
      </p:sp>
      <p:sp>
        <p:nvSpPr>
          <p:cNvPr id="90" name="任意多边形 89"/>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任意多边形 90"/>
          <p:cNvSpPr/>
          <p:nvPr/>
        </p:nvSpPr>
        <p:spPr>
          <a:xfrm rot="10800000">
            <a:off x="11270958" y="6209323"/>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任意多边形 91"/>
          <p:cNvSpPr/>
          <p:nvPr/>
        </p:nvSpPr>
        <p:spPr>
          <a:xfrm rot="10800000" flipH="1">
            <a:off x="427015" y="620932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任意多边形 92"/>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a:extLst>
              <a:ext uri="{FF2B5EF4-FFF2-40B4-BE49-F238E27FC236}">
                <a16:creationId xmlns:a16="http://schemas.microsoft.com/office/drawing/2014/main" id="{279FEFEE-D0B2-AB49-B056-8B2C09D1B842}"/>
              </a:ext>
            </a:extLst>
          </p:cNvPr>
          <p:cNvGrpSpPr/>
          <p:nvPr/>
        </p:nvGrpSpPr>
        <p:grpSpPr>
          <a:xfrm>
            <a:off x="4502131" y="4772355"/>
            <a:ext cx="401146" cy="350716"/>
            <a:chOff x="4686124" y="2670432"/>
            <a:chExt cx="620528" cy="542518"/>
          </a:xfrm>
        </p:grpSpPr>
        <p:pic>
          <p:nvPicPr>
            <p:cNvPr id="19" name="图片 18">
              <a:extLst>
                <a:ext uri="{FF2B5EF4-FFF2-40B4-BE49-F238E27FC236}">
                  <a16:creationId xmlns:a16="http://schemas.microsoft.com/office/drawing/2014/main" id="{4B809C6D-3D0E-0441-B473-A110E3EAA61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20" name="任意多边形 75">
              <a:extLst>
                <a:ext uri="{FF2B5EF4-FFF2-40B4-BE49-F238E27FC236}">
                  <a16:creationId xmlns:a16="http://schemas.microsoft.com/office/drawing/2014/main" id="{B6FC1EAA-9773-FE41-BB95-60145B72B8F6}"/>
                </a:ext>
              </a:extLst>
            </p:cNvPr>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1" name="文本框 20">
            <a:extLst>
              <a:ext uri="{FF2B5EF4-FFF2-40B4-BE49-F238E27FC236}">
                <a16:creationId xmlns:a16="http://schemas.microsoft.com/office/drawing/2014/main" id="{C63D6484-F8CD-DE4C-BC79-9C4DC79A6700}"/>
              </a:ext>
            </a:extLst>
          </p:cNvPr>
          <p:cNvSpPr txBox="1"/>
          <p:nvPr/>
        </p:nvSpPr>
        <p:spPr>
          <a:xfrm>
            <a:off x="4923095" y="4724055"/>
            <a:ext cx="3770750" cy="460382"/>
          </a:xfrm>
          <a:prstGeom prst="rect">
            <a:avLst/>
          </a:prstGeom>
          <a:noFill/>
        </p:spPr>
        <p:txBody>
          <a:bodyPr wrap="square" rtlCol="0">
            <a:spAutoFit/>
          </a:bodyPr>
          <a:lstStyle/>
          <a:p>
            <a:pPr algn="just">
              <a:lnSpc>
                <a:spcPct val="150000"/>
              </a:lnSpc>
            </a:pPr>
            <a:r>
              <a:rPr lang="zh-CN" altLang="en-US" dirty="0">
                <a:ea typeface="方正静蕾简体" panose="02000000000000000000" pitchFamily="2" charset="-122"/>
              </a:rPr>
              <a:t>第三节  校本课程开发</a:t>
            </a:r>
          </a:p>
        </p:txBody>
      </p:sp>
    </p:spTree>
    <p:extLst>
      <p:ext uri="{BB962C8B-B14F-4D97-AF65-F5344CB8AC3E}">
        <p14:creationId xmlns:p14="http://schemas.microsoft.com/office/powerpoint/2010/main" val="169742292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1347811" y="1200505"/>
            <a:ext cx="9817350" cy="4456989"/>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nSpc>
                <a:spcPct val="150000"/>
              </a:lnSpc>
            </a:pPr>
            <a:r>
              <a:rPr lang="zh-CN" altLang="en-US" sz="2400" b="1" dirty="0">
                <a:solidFill>
                  <a:schemeClr val="tx1"/>
                </a:solidFill>
              </a:rPr>
              <a:t>（一）泰勒模式</a:t>
            </a:r>
            <a:endParaRPr lang="en-US" altLang="zh-CN" sz="2400" b="1" dirty="0">
              <a:solidFill>
                <a:schemeClr val="tx1"/>
              </a:solidFill>
            </a:endParaRPr>
          </a:p>
          <a:p>
            <a:pPr>
              <a:lnSpc>
                <a:spcPct val="150000"/>
              </a:lnSpc>
            </a:pPr>
            <a:endParaRPr lang="en-US" altLang="zh-CN" sz="2400" b="1" dirty="0">
              <a:solidFill>
                <a:schemeClr val="tx1"/>
              </a:solidFill>
            </a:endParaRPr>
          </a:p>
          <a:p>
            <a:pPr>
              <a:lnSpc>
                <a:spcPct val="150000"/>
              </a:lnSpc>
            </a:pPr>
            <a:r>
              <a:rPr lang="zh-CN" altLang="en-US" sz="2400" b="1" dirty="0">
                <a:solidFill>
                  <a:schemeClr val="tx1"/>
                </a:solidFill>
              </a:rPr>
              <a:t>泰勒认为，任何人想要进行课程编制都需要回答四个问题，这四个问题被称为“泰勒原理”，我们可以将这四个问题简化为目标的确定、经验的选择、经验的组织和结果的评价，它们被视为进行课程设计与课程开发的四个必要的步骤，泰勒对每一个步骤都进行了详细的解释，都提出了相应的方法和原则。</a:t>
            </a:r>
          </a:p>
          <a:p>
            <a:pPr>
              <a:lnSpc>
                <a:spcPct val="150000"/>
              </a:lnSpc>
            </a:pPr>
            <a:endParaRPr lang="zh-CN" altLang="en-US" sz="2400" b="1" dirty="0">
              <a:solidFill>
                <a:schemeClr val="tx1"/>
              </a:solidFill>
            </a:endParaRPr>
          </a:p>
        </p:txBody>
      </p:sp>
      <p:sp>
        <p:nvSpPr>
          <p:cNvPr id="48" name="Freeform 30"/>
          <p:cNvSpPr>
            <a:spLocks noEditPoints="1"/>
          </p:cNvSpPr>
          <p:nvPr/>
        </p:nvSpPr>
        <p:spPr bwMode="auto">
          <a:xfrm>
            <a:off x="992838" y="69203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tx1"/>
          </a:solidFill>
          <a:ln>
            <a:noFill/>
          </a:ln>
        </p:spPr>
        <p:txBody>
          <a:bodyPr vert="horz" wrap="square" lIns="91440" tIns="45720" rIns="91440" bIns="45720" numCol="1" anchor="t" anchorCtr="0" compatLnSpc="1"/>
          <a:lstStyle/>
          <a:p>
            <a:endParaRPr lang="zh-CN" altLang="en-US" sz="1400"/>
          </a:p>
        </p:txBody>
      </p:sp>
      <p:sp>
        <p:nvSpPr>
          <p:cNvPr id="47" name="任意多边形 46"/>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rot="10800000">
            <a:off x="11270958" y="6128300"/>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rot="10800000" flipH="1">
            <a:off x="427015" y="6128299"/>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3086197" y="400639"/>
            <a:ext cx="454836" cy="397656"/>
            <a:chOff x="4686124" y="2670432"/>
            <a:chExt cx="620528" cy="542518"/>
          </a:xfrm>
        </p:grpSpPr>
        <p:pic>
          <p:nvPicPr>
            <p:cNvPr id="57" name="图片 5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58" name="任意多边形 57"/>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矩形 58"/>
          <p:cNvSpPr/>
          <p:nvPr/>
        </p:nvSpPr>
        <p:spPr>
          <a:xfrm>
            <a:off x="3534067" y="417366"/>
            <a:ext cx="5524192" cy="461665"/>
          </a:xfrm>
          <a:prstGeom prst="rect">
            <a:avLst/>
          </a:prstGeom>
        </p:spPr>
        <p:txBody>
          <a:bodyPr wrap="square">
            <a:spAutoFit/>
          </a:bodyPr>
          <a:lstStyle/>
          <a:p>
            <a:pPr algn="ctr"/>
            <a:r>
              <a:rPr lang="zh-CN" altLang="en-US" sz="2400" b="1" noProof="1">
                <a:latin typeface="Baskerville Old Face" panose="02020602080505020303" pitchFamily="18" charset="0"/>
                <a:ea typeface="微软雅黑" panose="020B0503020204020204" pitchFamily="34" charset="-122"/>
                <a:sym typeface="Arial" panose="020B0604020202020204" pitchFamily="34" charset="0"/>
              </a:rPr>
              <a:t>一、目标模式</a:t>
            </a:r>
          </a:p>
        </p:txBody>
      </p:sp>
      <p:grpSp>
        <p:nvGrpSpPr>
          <p:cNvPr id="60" name="组合 59"/>
          <p:cNvGrpSpPr/>
          <p:nvPr/>
        </p:nvGrpSpPr>
        <p:grpSpPr>
          <a:xfrm>
            <a:off x="8900177" y="433032"/>
            <a:ext cx="454836" cy="397656"/>
            <a:chOff x="4686124" y="2670432"/>
            <a:chExt cx="620528" cy="542518"/>
          </a:xfrm>
        </p:grpSpPr>
        <p:pic>
          <p:nvPicPr>
            <p:cNvPr id="61" name="图片 6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62" name="任意多边形 61"/>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346051610"/>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1187325" y="1477504"/>
            <a:ext cx="9817350" cy="4456989"/>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nSpc>
                <a:spcPct val="150000"/>
              </a:lnSpc>
            </a:pPr>
            <a:r>
              <a:rPr lang="zh-CN" altLang="en-US" sz="2400" b="1" dirty="0">
                <a:solidFill>
                  <a:schemeClr val="tx1"/>
                </a:solidFill>
              </a:rPr>
              <a:t>（二）塔巴模式</a:t>
            </a:r>
          </a:p>
          <a:p>
            <a:pPr>
              <a:lnSpc>
                <a:spcPct val="150000"/>
              </a:lnSpc>
            </a:pPr>
            <a:r>
              <a:rPr lang="zh-CN" altLang="en-US" sz="2400" b="1" dirty="0">
                <a:solidFill>
                  <a:schemeClr val="tx1"/>
                </a:solidFill>
              </a:rPr>
              <a:t>塔巴（</a:t>
            </a:r>
            <a:r>
              <a:rPr lang="en" altLang="zh-CN" sz="2400" b="1" dirty="0">
                <a:solidFill>
                  <a:schemeClr val="tx1"/>
                </a:solidFill>
              </a:rPr>
              <a:t>H. </a:t>
            </a:r>
            <a:r>
              <a:rPr lang="en" altLang="zh-CN" sz="2400" b="1" dirty="0" err="1">
                <a:solidFill>
                  <a:schemeClr val="tx1"/>
                </a:solidFill>
              </a:rPr>
              <a:t>Taba</a:t>
            </a:r>
            <a:r>
              <a:rPr lang="zh-CN" altLang="en" sz="2400" b="1" dirty="0">
                <a:solidFill>
                  <a:schemeClr val="tx1"/>
                </a:solidFill>
              </a:rPr>
              <a:t>）</a:t>
            </a:r>
            <a:r>
              <a:rPr lang="zh-CN" altLang="en-US" sz="2400" b="1" dirty="0">
                <a:solidFill>
                  <a:schemeClr val="tx1"/>
                </a:solidFill>
              </a:rPr>
              <a:t>作为泰勒的学生与助手曾经参加了八年研究，像泰勒一样在研究中积累了丰富的经验。“她主张课程设计采用归纳法，认为教师在教育过程中应以创设特定的教学单元为开端，而不是一开始就着手于一般的课程设计工作。她反对传统的从一般设计到特殊设计的演绎方法，而把课程设计看作是一种逻辑序列的预设。”塔巴以泰勒原理的直线式课程设计为基础，将原有的四个步骤扩展为八个步骤，于</a:t>
            </a:r>
            <a:r>
              <a:rPr lang="en-US" altLang="zh-CN" sz="2400" b="1" dirty="0">
                <a:solidFill>
                  <a:schemeClr val="tx1"/>
                </a:solidFill>
              </a:rPr>
              <a:t>1962</a:t>
            </a:r>
            <a:r>
              <a:rPr lang="zh-CN" altLang="en-US" sz="2400" b="1" dirty="0">
                <a:solidFill>
                  <a:schemeClr val="tx1"/>
                </a:solidFill>
              </a:rPr>
              <a:t>年提出了八步模式。</a:t>
            </a:r>
          </a:p>
        </p:txBody>
      </p:sp>
      <p:sp>
        <p:nvSpPr>
          <p:cNvPr id="48" name="Freeform 30"/>
          <p:cNvSpPr>
            <a:spLocks noEditPoints="1"/>
          </p:cNvSpPr>
          <p:nvPr/>
        </p:nvSpPr>
        <p:spPr bwMode="auto">
          <a:xfrm>
            <a:off x="992838" y="69203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tx1"/>
          </a:solidFill>
          <a:ln>
            <a:noFill/>
          </a:ln>
        </p:spPr>
        <p:txBody>
          <a:bodyPr vert="horz" wrap="square" lIns="91440" tIns="45720" rIns="91440" bIns="45720" numCol="1" anchor="t" anchorCtr="0" compatLnSpc="1"/>
          <a:lstStyle/>
          <a:p>
            <a:endParaRPr lang="zh-CN" altLang="en-US" sz="1400"/>
          </a:p>
        </p:txBody>
      </p:sp>
      <p:sp>
        <p:nvSpPr>
          <p:cNvPr id="47" name="任意多边形 46"/>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rot="10800000">
            <a:off x="11270958" y="6128300"/>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rot="10800000" flipH="1">
            <a:off x="427015" y="6128299"/>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3086197" y="400639"/>
            <a:ext cx="454836" cy="397656"/>
            <a:chOff x="4686124" y="2670432"/>
            <a:chExt cx="620528" cy="542518"/>
          </a:xfrm>
        </p:grpSpPr>
        <p:pic>
          <p:nvPicPr>
            <p:cNvPr id="57" name="图片 5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58" name="任意多边形 57"/>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矩形 58"/>
          <p:cNvSpPr/>
          <p:nvPr/>
        </p:nvSpPr>
        <p:spPr>
          <a:xfrm>
            <a:off x="3534067" y="417366"/>
            <a:ext cx="5524192" cy="461665"/>
          </a:xfrm>
          <a:prstGeom prst="rect">
            <a:avLst/>
          </a:prstGeom>
        </p:spPr>
        <p:txBody>
          <a:bodyPr wrap="square">
            <a:spAutoFit/>
          </a:bodyPr>
          <a:lstStyle/>
          <a:p>
            <a:pPr algn="ctr"/>
            <a:r>
              <a:rPr lang="zh-CN" altLang="en-US" sz="2400" b="1" noProof="1">
                <a:latin typeface="Baskerville Old Face" panose="02020602080505020303" pitchFamily="18" charset="0"/>
                <a:ea typeface="微软雅黑" panose="020B0503020204020204" pitchFamily="34" charset="-122"/>
                <a:sym typeface="Arial" panose="020B0604020202020204" pitchFamily="34" charset="0"/>
              </a:rPr>
              <a:t>一、目标模式</a:t>
            </a:r>
          </a:p>
        </p:txBody>
      </p:sp>
      <p:grpSp>
        <p:nvGrpSpPr>
          <p:cNvPr id="60" name="组合 59"/>
          <p:cNvGrpSpPr/>
          <p:nvPr/>
        </p:nvGrpSpPr>
        <p:grpSpPr>
          <a:xfrm>
            <a:off x="8900177" y="433032"/>
            <a:ext cx="454836" cy="397656"/>
            <a:chOff x="4686124" y="2670432"/>
            <a:chExt cx="620528" cy="542518"/>
          </a:xfrm>
        </p:grpSpPr>
        <p:pic>
          <p:nvPicPr>
            <p:cNvPr id="61" name="图片 6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62" name="任意多边形 61"/>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98993610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1075728" y="1158500"/>
            <a:ext cx="9817350" cy="5007461"/>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nSpc>
                <a:spcPct val="150000"/>
              </a:lnSpc>
            </a:pPr>
            <a:r>
              <a:rPr lang="zh-CN" altLang="en-US" sz="2400" b="1" dirty="0">
                <a:solidFill>
                  <a:schemeClr val="tx1"/>
                </a:solidFill>
              </a:rPr>
              <a:t>过程模式（</a:t>
            </a:r>
            <a:r>
              <a:rPr lang="en" altLang="zh-CN" sz="2400" b="1" dirty="0">
                <a:solidFill>
                  <a:schemeClr val="tx1"/>
                </a:solidFill>
              </a:rPr>
              <a:t>the process model</a:t>
            </a:r>
            <a:r>
              <a:rPr lang="zh-CN" altLang="en" sz="2400" b="1" dirty="0">
                <a:solidFill>
                  <a:schemeClr val="tx1"/>
                </a:solidFill>
              </a:rPr>
              <a:t>）</a:t>
            </a:r>
            <a:r>
              <a:rPr lang="zh-CN" altLang="en-US" sz="2400" b="1" dirty="0">
                <a:solidFill>
                  <a:schemeClr val="tx1"/>
                </a:solidFill>
              </a:rPr>
              <a:t>诞生于</a:t>
            </a:r>
            <a:r>
              <a:rPr lang="en-US" altLang="zh-CN" sz="2400" b="1" dirty="0">
                <a:solidFill>
                  <a:schemeClr val="tx1"/>
                </a:solidFill>
              </a:rPr>
              <a:t>20</a:t>
            </a:r>
            <a:r>
              <a:rPr lang="zh-CN" altLang="en-US" sz="2400" b="1" dirty="0">
                <a:solidFill>
                  <a:schemeClr val="tx1"/>
                </a:solidFill>
              </a:rPr>
              <a:t>世纪</a:t>
            </a:r>
            <a:r>
              <a:rPr lang="en-US" altLang="zh-CN" sz="2400" b="1" dirty="0">
                <a:solidFill>
                  <a:schemeClr val="tx1"/>
                </a:solidFill>
              </a:rPr>
              <a:t>70</a:t>
            </a:r>
            <a:r>
              <a:rPr lang="zh-CN" altLang="en-US" sz="2400" b="1" dirty="0">
                <a:solidFill>
                  <a:schemeClr val="tx1"/>
                </a:solidFill>
              </a:rPr>
              <a:t>年代，是以对目标模式的批判为基础而提出的。它的理论依据主要为进步主义教育理论、现代发展心理学以及认知心理学。当时由于受到美国的影响，目标模式在英国的课程编制领域广为流行。英国学者斯腾豪斯（</a:t>
            </a:r>
            <a:r>
              <a:rPr lang="en" altLang="zh-CN" sz="2400" b="1" dirty="0">
                <a:solidFill>
                  <a:schemeClr val="tx1"/>
                </a:solidFill>
              </a:rPr>
              <a:t>L. Stenhouse</a:t>
            </a:r>
            <a:r>
              <a:rPr lang="zh-CN" altLang="en" sz="2400" b="1" dirty="0">
                <a:solidFill>
                  <a:schemeClr val="tx1"/>
                </a:solidFill>
              </a:rPr>
              <a:t>）</a:t>
            </a:r>
            <a:r>
              <a:rPr lang="zh-CN" altLang="en-US" sz="2400" b="1" dirty="0">
                <a:solidFill>
                  <a:schemeClr val="tx1"/>
                </a:solidFill>
              </a:rPr>
              <a:t>在对目标模式进行了深入的分析以后，对其进行了详尽的批判，并提出了与之相对应的过程模式。“所谓过程模式，是指在课程设计中详细说明所要学习的内容、主要采取的方法以及该活动中固有的标准，学生创造的最终产品，不是按照行为事先指定出来的，而是事后根据那些建立在该知识形式中的标准来加以评价。”</a:t>
            </a:r>
            <a:endParaRPr lang="zh-CN" altLang="en-US" sz="2400" b="1" dirty="0">
              <a:solidFill>
                <a:schemeClr val="tx1"/>
              </a:solidFill>
              <a:latin typeface="+mn-ea"/>
              <a:ea typeface="+mn-ea"/>
            </a:endParaRPr>
          </a:p>
        </p:txBody>
      </p:sp>
      <p:sp>
        <p:nvSpPr>
          <p:cNvPr id="48" name="Freeform 30"/>
          <p:cNvSpPr>
            <a:spLocks noEditPoints="1"/>
          </p:cNvSpPr>
          <p:nvPr/>
        </p:nvSpPr>
        <p:spPr bwMode="auto">
          <a:xfrm>
            <a:off x="992838" y="69203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tx1"/>
          </a:solidFill>
          <a:ln>
            <a:noFill/>
          </a:ln>
        </p:spPr>
        <p:txBody>
          <a:bodyPr vert="horz" wrap="square" lIns="91440" tIns="45720" rIns="91440" bIns="45720" numCol="1" anchor="t" anchorCtr="0" compatLnSpc="1"/>
          <a:lstStyle/>
          <a:p>
            <a:endParaRPr lang="zh-CN" altLang="en-US" sz="1400"/>
          </a:p>
        </p:txBody>
      </p:sp>
      <p:sp>
        <p:nvSpPr>
          <p:cNvPr id="47" name="任意多边形 46"/>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rot="10800000">
            <a:off x="11270958" y="6128300"/>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rot="10800000" flipH="1">
            <a:off x="427015" y="6128299"/>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3086197" y="400639"/>
            <a:ext cx="454836" cy="397656"/>
            <a:chOff x="4686124" y="2670432"/>
            <a:chExt cx="620528" cy="542518"/>
          </a:xfrm>
        </p:grpSpPr>
        <p:pic>
          <p:nvPicPr>
            <p:cNvPr id="57" name="图片 5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58" name="任意多边形 57"/>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矩形 58"/>
          <p:cNvSpPr/>
          <p:nvPr/>
        </p:nvSpPr>
        <p:spPr>
          <a:xfrm>
            <a:off x="3534067" y="417366"/>
            <a:ext cx="5524192" cy="461665"/>
          </a:xfrm>
          <a:prstGeom prst="rect">
            <a:avLst/>
          </a:prstGeom>
        </p:spPr>
        <p:txBody>
          <a:bodyPr wrap="square">
            <a:spAutoFit/>
          </a:bodyPr>
          <a:lstStyle/>
          <a:p>
            <a:pPr algn="ctr"/>
            <a:r>
              <a:rPr lang="zh-CN" altLang="en-US" sz="2400" b="1" noProof="1">
                <a:latin typeface="Baskerville Old Face" panose="02020602080505020303" pitchFamily="18" charset="0"/>
                <a:ea typeface="微软雅黑" panose="020B0503020204020204" pitchFamily="34" charset="-122"/>
                <a:sym typeface="Arial" panose="020B0604020202020204" pitchFamily="34" charset="0"/>
              </a:rPr>
              <a:t>二、过程模式</a:t>
            </a:r>
          </a:p>
        </p:txBody>
      </p:sp>
      <p:grpSp>
        <p:nvGrpSpPr>
          <p:cNvPr id="60" name="组合 59"/>
          <p:cNvGrpSpPr/>
          <p:nvPr/>
        </p:nvGrpSpPr>
        <p:grpSpPr>
          <a:xfrm>
            <a:off x="8900177" y="433032"/>
            <a:ext cx="454836" cy="397656"/>
            <a:chOff x="4686124" y="2670432"/>
            <a:chExt cx="620528" cy="542518"/>
          </a:xfrm>
        </p:grpSpPr>
        <p:pic>
          <p:nvPicPr>
            <p:cNvPr id="61" name="图片 6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62" name="任意多边形 61"/>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27426393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1160583" y="1359802"/>
            <a:ext cx="9817350" cy="4453463"/>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nSpc>
                <a:spcPct val="150000"/>
              </a:lnSpc>
            </a:pPr>
            <a:r>
              <a:rPr lang="zh-CN" altLang="en-US" sz="2400" b="1" dirty="0">
                <a:solidFill>
                  <a:schemeClr val="tx1"/>
                </a:solidFill>
              </a:rPr>
              <a:t>施瓦布认为当时的课程研究领域过于依赖于理论，然而课程设计在实践中是一个复杂的过程，没有任何一个理论可以解决课程实践中的所有问题。施瓦布所提出的实践与折中模式，批判了不加思考照搬理论模式的陋习，提出课程研究不应该仅仅是概括性、普遍性的理论探究，“力图使课程探究的逻辑起点、内容方向及手段彻底转向，从理论转入实践，从目标分析转入情景诊断，从规范化程序设计转入具体行动及方案的选择，从自上而下的课程决策体制转入自下而上的集体审议。从理论规范实践转入实践加工创造理论等。” </a:t>
            </a:r>
            <a:endParaRPr lang="zh-CN" altLang="en-US" sz="2400" b="1" dirty="0">
              <a:solidFill>
                <a:schemeClr val="tx1"/>
              </a:solidFill>
              <a:latin typeface="+mn-ea"/>
              <a:ea typeface="+mn-ea"/>
            </a:endParaRPr>
          </a:p>
        </p:txBody>
      </p:sp>
      <p:sp>
        <p:nvSpPr>
          <p:cNvPr id="48" name="Freeform 30"/>
          <p:cNvSpPr>
            <a:spLocks noEditPoints="1"/>
          </p:cNvSpPr>
          <p:nvPr/>
        </p:nvSpPr>
        <p:spPr bwMode="auto">
          <a:xfrm>
            <a:off x="992838" y="69203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tx1"/>
          </a:solidFill>
          <a:ln>
            <a:noFill/>
          </a:ln>
        </p:spPr>
        <p:txBody>
          <a:bodyPr vert="horz" wrap="square" lIns="91440" tIns="45720" rIns="91440" bIns="45720" numCol="1" anchor="t" anchorCtr="0" compatLnSpc="1"/>
          <a:lstStyle/>
          <a:p>
            <a:endParaRPr lang="zh-CN" altLang="en-US" sz="1400"/>
          </a:p>
        </p:txBody>
      </p:sp>
      <p:sp>
        <p:nvSpPr>
          <p:cNvPr id="47" name="任意多边形 46"/>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rot="10800000">
            <a:off x="11270958" y="6128300"/>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rot="10800000" flipH="1">
            <a:off x="427015" y="6128299"/>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3086197" y="400639"/>
            <a:ext cx="454836" cy="397656"/>
            <a:chOff x="4686124" y="2670432"/>
            <a:chExt cx="620528" cy="542518"/>
          </a:xfrm>
        </p:grpSpPr>
        <p:pic>
          <p:nvPicPr>
            <p:cNvPr id="57" name="图片 5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58" name="任意多边形 57"/>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矩形 58"/>
          <p:cNvSpPr/>
          <p:nvPr/>
        </p:nvSpPr>
        <p:spPr>
          <a:xfrm>
            <a:off x="3534067" y="417366"/>
            <a:ext cx="5524192" cy="461665"/>
          </a:xfrm>
          <a:prstGeom prst="rect">
            <a:avLst/>
          </a:prstGeom>
        </p:spPr>
        <p:txBody>
          <a:bodyPr wrap="square">
            <a:spAutoFit/>
          </a:bodyPr>
          <a:lstStyle/>
          <a:p>
            <a:pPr algn="ctr"/>
            <a:r>
              <a:rPr lang="zh-CN" altLang="en-US" sz="2400" b="1" noProof="1">
                <a:latin typeface="Baskerville Old Face" panose="02020602080505020303" pitchFamily="18" charset="0"/>
                <a:ea typeface="微软雅黑" panose="020B0503020204020204" pitchFamily="34" charset="-122"/>
                <a:sym typeface="Arial" panose="020B0604020202020204" pitchFamily="34" charset="0"/>
              </a:rPr>
              <a:t>三、实践模式</a:t>
            </a:r>
          </a:p>
        </p:txBody>
      </p:sp>
      <p:grpSp>
        <p:nvGrpSpPr>
          <p:cNvPr id="60" name="组合 59"/>
          <p:cNvGrpSpPr/>
          <p:nvPr/>
        </p:nvGrpSpPr>
        <p:grpSpPr>
          <a:xfrm>
            <a:off x="8900177" y="433032"/>
            <a:ext cx="454836" cy="397656"/>
            <a:chOff x="4686124" y="2670432"/>
            <a:chExt cx="620528" cy="542518"/>
          </a:xfrm>
        </p:grpSpPr>
        <p:pic>
          <p:nvPicPr>
            <p:cNvPr id="61" name="图片 6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62" name="任意多边形 61"/>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619390610"/>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53390" y="1834673"/>
            <a:ext cx="3770750" cy="3254374"/>
          </a:xfrm>
          <a:prstGeom prst="rect">
            <a:avLst/>
          </a:prstGeom>
        </p:spPr>
      </p:pic>
      <p:sp>
        <p:nvSpPr>
          <p:cNvPr id="9" name="文本框 8"/>
          <p:cNvSpPr txBox="1"/>
          <p:nvPr/>
        </p:nvSpPr>
        <p:spPr>
          <a:xfrm>
            <a:off x="4077520" y="1474068"/>
            <a:ext cx="9215471" cy="1754326"/>
          </a:xfrm>
          <a:prstGeom prst="rect">
            <a:avLst/>
          </a:prstGeom>
          <a:noFill/>
        </p:spPr>
        <p:txBody>
          <a:bodyPr wrap="square" rtlCol="0">
            <a:spAutoFit/>
          </a:bodyPr>
          <a:lstStyle/>
          <a:p>
            <a:r>
              <a:rPr lang="zh-CN" altLang="en-US" sz="5400" dirty="0">
                <a:solidFill>
                  <a:srgbClr val="000000"/>
                </a:solidFill>
                <a:latin typeface="微软雅黑" panose="020B0503020204020204" pitchFamily="34" charset="-122"/>
                <a:ea typeface="微软雅黑" panose="020B0503020204020204" pitchFamily="34" charset="-122"/>
              </a:rPr>
              <a:t>           第三章  </a:t>
            </a:r>
            <a:endParaRPr lang="en-US" altLang="zh-CN" sz="5400" dirty="0">
              <a:solidFill>
                <a:srgbClr val="000000"/>
              </a:solidFill>
              <a:latin typeface="微软雅黑" panose="020B0503020204020204" pitchFamily="34" charset="-122"/>
              <a:ea typeface="微软雅黑" panose="020B0503020204020204" pitchFamily="34" charset="-122"/>
            </a:endParaRPr>
          </a:p>
          <a:p>
            <a:r>
              <a:rPr lang="zh-CN" altLang="en-US" sz="5400" dirty="0">
                <a:solidFill>
                  <a:srgbClr val="000000"/>
                </a:solidFill>
                <a:latin typeface="微软雅黑" panose="020B0503020204020204" pitchFamily="34" charset="-122"/>
                <a:ea typeface="微软雅黑" panose="020B0503020204020204" pitchFamily="34" charset="-122"/>
              </a:rPr>
              <a:t>课程设计与课程开发</a:t>
            </a:r>
          </a:p>
        </p:txBody>
      </p:sp>
      <p:sp>
        <p:nvSpPr>
          <p:cNvPr id="10" name="Freeform 21"/>
          <p:cNvSpPr/>
          <p:nvPr/>
        </p:nvSpPr>
        <p:spPr bwMode="auto">
          <a:xfrm>
            <a:off x="4184071" y="3299106"/>
            <a:ext cx="5672566" cy="121441"/>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noFill/>
          <a:ln>
            <a:solidFill>
              <a:schemeClr val="tx1"/>
            </a:solidFill>
          </a:ln>
        </p:spPr>
        <p:txBody>
          <a:bodyPr vert="horz" wrap="square" lIns="91440" tIns="45720" rIns="91440" bIns="45720" numCol="1" anchor="t" anchorCtr="0" compatLnSpc="1"/>
          <a:lstStyle/>
          <a:p>
            <a:endParaRPr lang="zh-CN" altLang="en-US"/>
          </a:p>
        </p:txBody>
      </p:sp>
      <p:sp>
        <p:nvSpPr>
          <p:cNvPr id="60" name="文本框 59"/>
          <p:cNvSpPr txBox="1"/>
          <p:nvPr/>
        </p:nvSpPr>
        <p:spPr>
          <a:xfrm>
            <a:off x="4914506" y="3545304"/>
            <a:ext cx="5040315" cy="463588"/>
          </a:xfrm>
          <a:prstGeom prst="rect">
            <a:avLst/>
          </a:prstGeom>
          <a:noFill/>
        </p:spPr>
        <p:txBody>
          <a:bodyPr wrap="square" rtlCol="0">
            <a:spAutoFit/>
          </a:bodyPr>
          <a:lstStyle/>
          <a:p>
            <a:pPr algn="just">
              <a:lnSpc>
                <a:spcPct val="150000"/>
              </a:lnSpc>
            </a:pPr>
            <a:r>
              <a:rPr lang="zh-CN" altLang="en-US" dirty="0">
                <a:latin typeface="方正静蕾简体" panose="02000000000000000000" pitchFamily="2" charset="-122"/>
                <a:ea typeface="方正静蕾简体" panose="02000000000000000000" pitchFamily="2" charset="-122"/>
              </a:rPr>
              <a:t>第一节  课程设计与课程开发的含义 </a:t>
            </a:r>
          </a:p>
        </p:txBody>
      </p:sp>
      <p:sp>
        <p:nvSpPr>
          <p:cNvPr id="63" name="文本框 62"/>
          <p:cNvSpPr txBox="1"/>
          <p:nvPr/>
        </p:nvSpPr>
        <p:spPr>
          <a:xfrm>
            <a:off x="4914506" y="4109239"/>
            <a:ext cx="3770750" cy="460382"/>
          </a:xfrm>
          <a:prstGeom prst="rect">
            <a:avLst/>
          </a:prstGeom>
          <a:noFill/>
        </p:spPr>
        <p:txBody>
          <a:bodyPr wrap="square" rtlCol="0">
            <a:spAutoFit/>
          </a:bodyPr>
          <a:lstStyle/>
          <a:p>
            <a:pPr algn="just">
              <a:lnSpc>
                <a:spcPct val="150000"/>
              </a:lnSpc>
            </a:pPr>
            <a:r>
              <a:rPr lang="zh-CN" altLang="zh-CN" dirty="0">
                <a:ea typeface="方正静蕾简体" panose="02000000000000000000" pitchFamily="2" charset="-122"/>
              </a:rPr>
              <a:t>第二节</a:t>
            </a:r>
            <a:r>
              <a:rPr lang="zh-CN" altLang="en-US" dirty="0">
                <a:ea typeface="方正静蕾简体" panose="02000000000000000000" pitchFamily="2" charset="-122"/>
              </a:rPr>
              <a:t>   课程设计与课程开发模式 </a:t>
            </a:r>
            <a:endParaRPr lang="en-US" altLang="zh-CN" dirty="0">
              <a:ea typeface="方正静蕾简体" panose="02000000000000000000" pitchFamily="2" charset="-122"/>
            </a:endParaRPr>
          </a:p>
        </p:txBody>
      </p:sp>
      <p:grpSp>
        <p:nvGrpSpPr>
          <p:cNvPr id="71" name="组合 70"/>
          <p:cNvGrpSpPr/>
          <p:nvPr/>
        </p:nvGrpSpPr>
        <p:grpSpPr>
          <a:xfrm>
            <a:off x="4430238" y="3596377"/>
            <a:ext cx="401146" cy="350716"/>
            <a:chOff x="4686124" y="2670432"/>
            <a:chExt cx="620528" cy="542518"/>
          </a:xfrm>
        </p:grpSpPr>
        <p:pic>
          <p:nvPicPr>
            <p:cNvPr id="72" name="图片 7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73" name="任意多边形 72"/>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74" name="组合 73"/>
          <p:cNvGrpSpPr/>
          <p:nvPr/>
        </p:nvGrpSpPr>
        <p:grpSpPr>
          <a:xfrm>
            <a:off x="4493542" y="4156514"/>
            <a:ext cx="401146" cy="350716"/>
            <a:chOff x="4686124" y="2670432"/>
            <a:chExt cx="620528" cy="542518"/>
          </a:xfrm>
        </p:grpSpPr>
        <p:pic>
          <p:nvPicPr>
            <p:cNvPr id="75" name="图片 7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76" name="任意多边形 75"/>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89" name="Freeform 34"/>
          <p:cNvSpPr>
            <a:spLocks noEditPoints="1"/>
          </p:cNvSpPr>
          <p:nvPr/>
        </p:nvSpPr>
        <p:spPr bwMode="auto">
          <a:xfrm rot="20785645">
            <a:off x="1355261" y="4027574"/>
            <a:ext cx="793394" cy="459363"/>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tx1"/>
          </a:solidFill>
          <a:ln>
            <a:noFill/>
          </a:ln>
        </p:spPr>
        <p:txBody>
          <a:bodyPr vert="horz" wrap="square" lIns="91440" tIns="45720" rIns="91440" bIns="45720" numCol="1" anchor="t" anchorCtr="0" compatLnSpc="1"/>
          <a:lstStyle/>
          <a:p>
            <a:endParaRPr lang="zh-CN" altLang="en-US"/>
          </a:p>
        </p:txBody>
      </p:sp>
      <p:sp>
        <p:nvSpPr>
          <p:cNvPr id="90" name="任意多边形 89"/>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任意多边形 90"/>
          <p:cNvSpPr/>
          <p:nvPr/>
        </p:nvSpPr>
        <p:spPr>
          <a:xfrm rot="10800000">
            <a:off x="11270958" y="6209323"/>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任意多边形 91"/>
          <p:cNvSpPr/>
          <p:nvPr/>
        </p:nvSpPr>
        <p:spPr>
          <a:xfrm rot="10800000" flipH="1">
            <a:off x="427015" y="620932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任意多边形 92"/>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a:extLst>
              <a:ext uri="{FF2B5EF4-FFF2-40B4-BE49-F238E27FC236}">
                <a16:creationId xmlns:a16="http://schemas.microsoft.com/office/drawing/2014/main" id="{279FEFEE-D0B2-AB49-B056-8B2C09D1B842}"/>
              </a:ext>
            </a:extLst>
          </p:cNvPr>
          <p:cNvGrpSpPr/>
          <p:nvPr/>
        </p:nvGrpSpPr>
        <p:grpSpPr>
          <a:xfrm>
            <a:off x="4502131" y="4772355"/>
            <a:ext cx="401146" cy="350716"/>
            <a:chOff x="4686124" y="2670432"/>
            <a:chExt cx="620528" cy="542518"/>
          </a:xfrm>
        </p:grpSpPr>
        <p:pic>
          <p:nvPicPr>
            <p:cNvPr id="19" name="图片 18">
              <a:extLst>
                <a:ext uri="{FF2B5EF4-FFF2-40B4-BE49-F238E27FC236}">
                  <a16:creationId xmlns:a16="http://schemas.microsoft.com/office/drawing/2014/main" id="{4B809C6D-3D0E-0441-B473-A110E3EAA61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20" name="任意多边形 75">
              <a:extLst>
                <a:ext uri="{FF2B5EF4-FFF2-40B4-BE49-F238E27FC236}">
                  <a16:creationId xmlns:a16="http://schemas.microsoft.com/office/drawing/2014/main" id="{B6FC1EAA-9773-FE41-BB95-60145B72B8F6}"/>
                </a:ext>
              </a:extLst>
            </p:cNvPr>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1" name="文本框 20">
            <a:extLst>
              <a:ext uri="{FF2B5EF4-FFF2-40B4-BE49-F238E27FC236}">
                <a16:creationId xmlns:a16="http://schemas.microsoft.com/office/drawing/2014/main" id="{C63D6484-F8CD-DE4C-BC79-9C4DC79A6700}"/>
              </a:ext>
            </a:extLst>
          </p:cNvPr>
          <p:cNvSpPr txBox="1"/>
          <p:nvPr/>
        </p:nvSpPr>
        <p:spPr>
          <a:xfrm>
            <a:off x="4923095" y="4724055"/>
            <a:ext cx="3770750" cy="460382"/>
          </a:xfrm>
          <a:prstGeom prst="rect">
            <a:avLst/>
          </a:prstGeom>
          <a:noFill/>
        </p:spPr>
        <p:txBody>
          <a:bodyPr wrap="square" rtlCol="0">
            <a:spAutoFit/>
          </a:bodyPr>
          <a:lstStyle/>
          <a:p>
            <a:pPr algn="just">
              <a:lnSpc>
                <a:spcPct val="150000"/>
              </a:lnSpc>
            </a:pPr>
            <a:r>
              <a:rPr lang="zh-CN" altLang="en-US" dirty="0">
                <a:solidFill>
                  <a:schemeClr val="accent6">
                    <a:lumMod val="75000"/>
                  </a:schemeClr>
                </a:solidFill>
                <a:ea typeface="方正静蕾简体" panose="02000000000000000000" pitchFamily="2" charset="-122"/>
              </a:rPr>
              <a:t>第三节  校本课程开发</a:t>
            </a:r>
          </a:p>
        </p:txBody>
      </p:sp>
    </p:spTree>
    <p:extLst>
      <p:ext uri="{BB962C8B-B14F-4D97-AF65-F5344CB8AC3E}">
        <p14:creationId xmlns:p14="http://schemas.microsoft.com/office/powerpoint/2010/main" val="17313603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53390" y="1834673"/>
            <a:ext cx="3770750" cy="3254374"/>
          </a:xfrm>
          <a:prstGeom prst="rect">
            <a:avLst/>
          </a:prstGeom>
        </p:spPr>
      </p:pic>
      <p:sp>
        <p:nvSpPr>
          <p:cNvPr id="9" name="文本框 8"/>
          <p:cNvSpPr txBox="1"/>
          <p:nvPr/>
        </p:nvSpPr>
        <p:spPr>
          <a:xfrm>
            <a:off x="4077520" y="1474068"/>
            <a:ext cx="9215471" cy="1754326"/>
          </a:xfrm>
          <a:prstGeom prst="rect">
            <a:avLst/>
          </a:prstGeom>
          <a:noFill/>
        </p:spPr>
        <p:txBody>
          <a:bodyPr wrap="square" rtlCol="0">
            <a:spAutoFit/>
          </a:bodyPr>
          <a:lstStyle/>
          <a:p>
            <a:r>
              <a:rPr lang="zh-CN" altLang="en-US" sz="5400" dirty="0">
                <a:solidFill>
                  <a:srgbClr val="000000"/>
                </a:solidFill>
                <a:latin typeface="微软雅黑" panose="020B0503020204020204" pitchFamily="34" charset="-122"/>
                <a:ea typeface="微软雅黑" panose="020B0503020204020204" pitchFamily="34" charset="-122"/>
              </a:rPr>
              <a:t>           第三章  </a:t>
            </a:r>
            <a:endParaRPr lang="en-US" altLang="zh-CN" sz="5400" dirty="0">
              <a:solidFill>
                <a:srgbClr val="000000"/>
              </a:solidFill>
              <a:latin typeface="微软雅黑" panose="020B0503020204020204" pitchFamily="34" charset="-122"/>
              <a:ea typeface="微软雅黑" panose="020B0503020204020204" pitchFamily="34" charset="-122"/>
            </a:endParaRPr>
          </a:p>
          <a:p>
            <a:r>
              <a:rPr lang="zh-CN" altLang="en-US" sz="5400" dirty="0">
                <a:solidFill>
                  <a:srgbClr val="000000"/>
                </a:solidFill>
                <a:latin typeface="微软雅黑" panose="020B0503020204020204" pitchFamily="34" charset="-122"/>
                <a:ea typeface="微软雅黑" panose="020B0503020204020204" pitchFamily="34" charset="-122"/>
              </a:rPr>
              <a:t>课程设计与课程开发</a:t>
            </a:r>
          </a:p>
        </p:txBody>
      </p:sp>
      <p:sp>
        <p:nvSpPr>
          <p:cNvPr id="10" name="Freeform 21"/>
          <p:cNvSpPr/>
          <p:nvPr/>
        </p:nvSpPr>
        <p:spPr bwMode="auto">
          <a:xfrm>
            <a:off x="4184071" y="3299106"/>
            <a:ext cx="5672566" cy="121441"/>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noFill/>
          <a:ln>
            <a:solidFill>
              <a:schemeClr val="tx1"/>
            </a:solidFill>
          </a:ln>
        </p:spPr>
        <p:txBody>
          <a:bodyPr vert="horz" wrap="square" lIns="91440" tIns="45720" rIns="91440" bIns="45720" numCol="1" anchor="t" anchorCtr="0" compatLnSpc="1"/>
          <a:lstStyle/>
          <a:p>
            <a:endParaRPr lang="zh-CN" altLang="en-US"/>
          </a:p>
        </p:txBody>
      </p:sp>
      <p:sp>
        <p:nvSpPr>
          <p:cNvPr id="60" name="文本框 59"/>
          <p:cNvSpPr txBox="1"/>
          <p:nvPr/>
        </p:nvSpPr>
        <p:spPr>
          <a:xfrm>
            <a:off x="4914506" y="3545304"/>
            <a:ext cx="5040315" cy="463588"/>
          </a:xfrm>
          <a:prstGeom prst="rect">
            <a:avLst/>
          </a:prstGeom>
          <a:noFill/>
        </p:spPr>
        <p:txBody>
          <a:bodyPr wrap="square" rtlCol="0">
            <a:spAutoFit/>
          </a:bodyPr>
          <a:lstStyle/>
          <a:p>
            <a:pPr algn="just">
              <a:lnSpc>
                <a:spcPct val="150000"/>
              </a:lnSpc>
            </a:pPr>
            <a:r>
              <a:rPr lang="zh-CN" altLang="en-US" dirty="0">
                <a:latin typeface="方正静蕾简体" panose="02000000000000000000" pitchFamily="2" charset="-122"/>
                <a:ea typeface="方正静蕾简体" panose="02000000000000000000" pitchFamily="2" charset="-122"/>
              </a:rPr>
              <a:t>第一节  课程设计与课程开发的含义 </a:t>
            </a:r>
          </a:p>
        </p:txBody>
      </p:sp>
      <p:sp>
        <p:nvSpPr>
          <p:cNvPr id="63" name="文本框 62"/>
          <p:cNvSpPr txBox="1"/>
          <p:nvPr/>
        </p:nvSpPr>
        <p:spPr>
          <a:xfrm>
            <a:off x="4914506" y="4109239"/>
            <a:ext cx="3770750" cy="460382"/>
          </a:xfrm>
          <a:prstGeom prst="rect">
            <a:avLst/>
          </a:prstGeom>
          <a:noFill/>
        </p:spPr>
        <p:txBody>
          <a:bodyPr wrap="square" rtlCol="0">
            <a:spAutoFit/>
          </a:bodyPr>
          <a:lstStyle/>
          <a:p>
            <a:pPr algn="just">
              <a:lnSpc>
                <a:spcPct val="150000"/>
              </a:lnSpc>
            </a:pPr>
            <a:r>
              <a:rPr lang="zh-CN" altLang="zh-CN" dirty="0">
                <a:ea typeface="方正静蕾简体" panose="02000000000000000000" pitchFamily="2" charset="-122"/>
              </a:rPr>
              <a:t>第二节</a:t>
            </a:r>
            <a:r>
              <a:rPr lang="zh-CN" altLang="en-US" dirty="0">
                <a:ea typeface="方正静蕾简体" panose="02000000000000000000" pitchFamily="2" charset="-122"/>
              </a:rPr>
              <a:t>   课程设计与课程开发模式 </a:t>
            </a:r>
            <a:endParaRPr lang="en-US" altLang="zh-CN" dirty="0">
              <a:ea typeface="方正静蕾简体" panose="02000000000000000000" pitchFamily="2" charset="-122"/>
            </a:endParaRPr>
          </a:p>
        </p:txBody>
      </p:sp>
      <p:grpSp>
        <p:nvGrpSpPr>
          <p:cNvPr id="71" name="组合 70"/>
          <p:cNvGrpSpPr/>
          <p:nvPr/>
        </p:nvGrpSpPr>
        <p:grpSpPr>
          <a:xfrm>
            <a:off x="4430238" y="3596377"/>
            <a:ext cx="401146" cy="350716"/>
            <a:chOff x="4686124" y="2670432"/>
            <a:chExt cx="620528" cy="542518"/>
          </a:xfrm>
        </p:grpSpPr>
        <p:pic>
          <p:nvPicPr>
            <p:cNvPr id="72" name="图片 7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73" name="任意多边形 72"/>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74" name="组合 73"/>
          <p:cNvGrpSpPr/>
          <p:nvPr/>
        </p:nvGrpSpPr>
        <p:grpSpPr>
          <a:xfrm>
            <a:off x="4493542" y="4156514"/>
            <a:ext cx="401146" cy="350716"/>
            <a:chOff x="4686124" y="2670432"/>
            <a:chExt cx="620528" cy="542518"/>
          </a:xfrm>
        </p:grpSpPr>
        <p:pic>
          <p:nvPicPr>
            <p:cNvPr id="75" name="图片 7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76" name="任意多边形 75"/>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89" name="Freeform 34"/>
          <p:cNvSpPr>
            <a:spLocks noEditPoints="1"/>
          </p:cNvSpPr>
          <p:nvPr/>
        </p:nvSpPr>
        <p:spPr bwMode="auto">
          <a:xfrm rot="20785645">
            <a:off x="1355261" y="4027574"/>
            <a:ext cx="793394" cy="459363"/>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tx1"/>
          </a:solidFill>
          <a:ln>
            <a:noFill/>
          </a:ln>
        </p:spPr>
        <p:txBody>
          <a:bodyPr vert="horz" wrap="square" lIns="91440" tIns="45720" rIns="91440" bIns="45720" numCol="1" anchor="t" anchorCtr="0" compatLnSpc="1"/>
          <a:lstStyle/>
          <a:p>
            <a:endParaRPr lang="zh-CN" altLang="en-US"/>
          </a:p>
        </p:txBody>
      </p:sp>
      <p:sp>
        <p:nvSpPr>
          <p:cNvPr id="90" name="任意多边形 89"/>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任意多边形 90"/>
          <p:cNvSpPr/>
          <p:nvPr/>
        </p:nvSpPr>
        <p:spPr>
          <a:xfrm rot="10800000">
            <a:off x="11270958" y="6209323"/>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任意多边形 91"/>
          <p:cNvSpPr/>
          <p:nvPr/>
        </p:nvSpPr>
        <p:spPr>
          <a:xfrm rot="10800000" flipH="1">
            <a:off x="427015" y="620932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任意多边形 92"/>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a:extLst>
              <a:ext uri="{FF2B5EF4-FFF2-40B4-BE49-F238E27FC236}">
                <a16:creationId xmlns:a16="http://schemas.microsoft.com/office/drawing/2014/main" id="{279FEFEE-D0B2-AB49-B056-8B2C09D1B842}"/>
              </a:ext>
            </a:extLst>
          </p:cNvPr>
          <p:cNvGrpSpPr/>
          <p:nvPr/>
        </p:nvGrpSpPr>
        <p:grpSpPr>
          <a:xfrm>
            <a:off x="4502131" y="4772355"/>
            <a:ext cx="401146" cy="350716"/>
            <a:chOff x="4686124" y="2670432"/>
            <a:chExt cx="620528" cy="542518"/>
          </a:xfrm>
        </p:grpSpPr>
        <p:pic>
          <p:nvPicPr>
            <p:cNvPr id="19" name="图片 18">
              <a:extLst>
                <a:ext uri="{FF2B5EF4-FFF2-40B4-BE49-F238E27FC236}">
                  <a16:creationId xmlns:a16="http://schemas.microsoft.com/office/drawing/2014/main" id="{4B809C6D-3D0E-0441-B473-A110E3EAA61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20" name="任意多边形 75">
              <a:extLst>
                <a:ext uri="{FF2B5EF4-FFF2-40B4-BE49-F238E27FC236}">
                  <a16:creationId xmlns:a16="http://schemas.microsoft.com/office/drawing/2014/main" id="{B6FC1EAA-9773-FE41-BB95-60145B72B8F6}"/>
                </a:ext>
              </a:extLst>
            </p:cNvPr>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1" name="文本框 20">
            <a:extLst>
              <a:ext uri="{FF2B5EF4-FFF2-40B4-BE49-F238E27FC236}">
                <a16:creationId xmlns:a16="http://schemas.microsoft.com/office/drawing/2014/main" id="{C63D6484-F8CD-DE4C-BC79-9C4DC79A6700}"/>
              </a:ext>
            </a:extLst>
          </p:cNvPr>
          <p:cNvSpPr txBox="1"/>
          <p:nvPr/>
        </p:nvSpPr>
        <p:spPr>
          <a:xfrm>
            <a:off x="4923095" y="4724055"/>
            <a:ext cx="3770750" cy="460382"/>
          </a:xfrm>
          <a:prstGeom prst="rect">
            <a:avLst/>
          </a:prstGeom>
          <a:noFill/>
        </p:spPr>
        <p:txBody>
          <a:bodyPr wrap="square" rtlCol="0">
            <a:spAutoFit/>
          </a:bodyPr>
          <a:lstStyle/>
          <a:p>
            <a:pPr algn="just">
              <a:lnSpc>
                <a:spcPct val="150000"/>
              </a:lnSpc>
            </a:pPr>
            <a:r>
              <a:rPr lang="zh-CN" altLang="en-US" dirty="0">
                <a:ea typeface="方正静蕾简体" panose="02000000000000000000" pitchFamily="2" charset="-122"/>
              </a:rPr>
              <a:t>第三节  校本课程开发</a:t>
            </a:r>
          </a:p>
        </p:txBody>
      </p:sp>
    </p:spTree>
    <p:extLst>
      <p:ext uri="{BB962C8B-B14F-4D97-AF65-F5344CB8AC3E}">
        <p14:creationId xmlns:p14="http://schemas.microsoft.com/office/powerpoint/2010/main" val="143642387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1187325" y="1480942"/>
            <a:ext cx="9817350" cy="3902992"/>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nSpc>
                <a:spcPct val="150000"/>
              </a:lnSpc>
            </a:pPr>
            <a:r>
              <a:rPr lang="zh-CN" altLang="en-US" sz="2400" b="1" dirty="0">
                <a:solidFill>
                  <a:schemeClr val="tx1"/>
                </a:solidFill>
              </a:rPr>
              <a:t>（一）校本课程开发的概念</a:t>
            </a:r>
          </a:p>
          <a:p>
            <a:pPr>
              <a:lnSpc>
                <a:spcPct val="150000"/>
              </a:lnSpc>
            </a:pPr>
            <a:r>
              <a:rPr lang="zh-CN" altLang="en-US" sz="2400" b="1" dirty="0">
                <a:solidFill>
                  <a:schemeClr val="tx1"/>
                </a:solidFill>
              </a:rPr>
              <a:t>校本课程就是在某一类学校或某一级学校的个别教师、部分教师或全体教师，根据国家制定的教育目的，在分析本校外部环境和本校内部环境的基础上，针对本校、本年级或本班及特定的学生群体，编制、实施和评价的课程。那么与之相对应，校本课程开发就是以学校为基地进行的课程的规划、编制、实施和评价的一整套活动。</a:t>
            </a:r>
          </a:p>
          <a:p>
            <a:pPr>
              <a:lnSpc>
                <a:spcPct val="150000"/>
              </a:lnSpc>
            </a:pPr>
            <a:endParaRPr lang="zh-CN" altLang="en-US" sz="2400" b="1" dirty="0">
              <a:solidFill>
                <a:schemeClr val="tx1"/>
              </a:solidFill>
            </a:endParaRPr>
          </a:p>
        </p:txBody>
      </p:sp>
      <p:sp>
        <p:nvSpPr>
          <p:cNvPr id="48" name="Freeform 30"/>
          <p:cNvSpPr>
            <a:spLocks noEditPoints="1"/>
          </p:cNvSpPr>
          <p:nvPr/>
        </p:nvSpPr>
        <p:spPr bwMode="auto">
          <a:xfrm>
            <a:off x="992838" y="69203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tx1"/>
          </a:solidFill>
          <a:ln>
            <a:noFill/>
          </a:ln>
        </p:spPr>
        <p:txBody>
          <a:bodyPr vert="horz" wrap="square" lIns="91440" tIns="45720" rIns="91440" bIns="45720" numCol="1" anchor="t" anchorCtr="0" compatLnSpc="1"/>
          <a:lstStyle/>
          <a:p>
            <a:endParaRPr lang="zh-CN" altLang="en-US" sz="1400"/>
          </a:p>
        </p:txBody>
      </p:sp>
      <p:sp>
        <p:nvSpPr>
          <p:cNvPr id="47" name="任意多边形 46"/>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rot="10800000">
            <a:off x="11270958" y="6128300"/>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rot="10800000" flipH="1">
            <a:off x="427015" y="6128299"/>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3086197" y="400639"/>
            <a:ext cx="454836" cy="397656"/>
            <a:chOff x="4686124" y="2670432"/>
            <a:chExt cx="620528" cy="542518"/>
          </a:xfrm>
        </p:grpSpPr>
        <p:pic>
          <p:nvPicPr>
            <p:cNvPr id="57" name="图片 5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58" name="任意多边形 57"/>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矩形 58"/>
          <p:cNvSpPr/>
          <p:nvPr/>
        </p:nvSpPr>
        <p:spPr>
          <a:xfrm>
            <a:off x="3534067" y="417366"/>
            <a:ext cx="5524192" cy="461665"/>
          </a:xfrm>
          <a:prstGeom prst="rect">
            <a:avLst/>
          </a:prstGeom>
        </p:spPr>
        <p:txBody>
          <a:bodyPr wrap="square">
            <a:spAutoFit/>
          </a:bodyPr>
          <a:lstStyle/>
          <a:p>
            <a:pPr algn="ctr"/>
            <a:r>
              <a:rPr lang="zh-CN" altLang="en-US" sz="2400" b="1" noProof="1">
                <a:latin typeface="Baskerville Old Face" panose="02020602080505020303" pitchFamily="18" charset="0"/>
                <a:ea typeface="微软雅黑" panose="020B0503020204020204" pitchFamily="34" charset="-122"/>
                <a:sym typeface="Arial" panose="020B0604020202020204" pitchFamily="34" charset="0"/>
              </a:rPr>
              <a:t>一、校本课程开发的内含</a:t>
            </a:r>
          </a:p>
        </p:txBody>
      </p:sp>
      <p:grpSp>
        <p:nvGrpSpPr>
          <p:cNvPr id="60" name="组合 59"/>
          <p:cNvGrpSpPr/>
          <p:nvPr/>
        </p:nvGrpSpPr>
        <p:grpSpPr>
          <a:xfrm>
            <a:off x="8900177" y="433032"/>
            <a:ext cx="454836" cy="397656"/>
            <a:chOff x="4686124" y="2670432"/>
            <a:chExt cx="620528" cy="542518"/>
          </a:xfrm>
        </p:grpSpPr>
        <p:pic>
          <p:nvPicPr>
            <p:cNvPr id="61" name="图片 6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62" name="任意多边形 61"/>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45624283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1245402" y="854442"/>
            <a:ext cx="9817350" cy="5564985"/>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nSpc>
                <a:spcPct val="150000"/>
              </a:lnSpc>
            </a:pPr>
            <a:r>
              <a:rPr lang="zh-CN" altLang="en-US" sz="2400" b="1" dirty="0">
                <a:solidFill>
                  <a:schemeClr val="tx1"/>
                </a:solidFill>
              </a:rPr>
              <a:t>（二）校本课程开发的发展轨迹</a:t>
            </a:r>
          </a:p>
          <a:p>
            <a:pPr>
              <a:lnSpc>
                <a:spcPct val="150000"/>
              </a:lnSpc>
            </a:pPr>
            <a:r>
              <a:rPr lang="zh-CN" altLang="en-US" sz="2400" b="1" dirty="0">
                <a:solidFill>
                  <a:schemeClr val="tx1"/>
                </a:solidFill>
              </a:rPr>
              <a:t>校本课程开发的兴起与国家课程开发的兴衰密切相关。二十世纪五六十年代，受第二次世界大战的影响，西方政府纷纷将教育视为促进本国经济与科技发展的重要手段，教育一度被上升为国家的战略政策层面。在各国浩浩荡荡的课程改革运动中，国家课程开发策略受到了各国的高度重视，被称为“新课程运动”，新课程运动”没有达成人们预期的成果，反而受到了一些教师的批判，人们开始对国家课程开发策略进行反思。</a:t>
            </a:r>
          </a:p>
          <a:p>
            <a:pPr>
              <a:lnSpc>
                <a:spcPct val="150000"/>
              </a:lnSpc>
            </a:pPr>
            <a:r>
              <a:rPr lang="zh-CN" altLang="en-US" sz="2400" b="1" dirty="0">
                <a:solidFill>
                  <a:schemeClr val="tx1"/>
                </a:solidFill>
              </a:rPr>
              <a:t>西方国家开始先后把全部或部分课程编制权下放给基层学校，学校教师在课程编制方面拥有了较多的自主权，这逐渐形成了一股世界潮流，这股潮流被称为“校本课程运动”。 </a:t>
            </a:r>
          </a:p>
        </p:txBody>
      </p:sp>
      <p:sp>
        <p:nvSpPr>
          <p:cNvPr id="48" name="Freeform 30"/>
          <p:cNvSpPr>
            <a:spLocks noEditPoints="1"/>
          </p:cNvSpPr>
          <p:nvPr/>
        </p:nvSpPr>
        <p:spPr bwMode="auto">
          <a:xfrm>
            <a:off x="992838" y="69203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tx1"/>
          </a:solidFill>
          <a:ln>
            <a:noFill/>
          </a:ln>
        </p:spPr>
        <p:txBody>
          <a:bodyPr vert="horz" wrap="square" lIns="91440" tIns="45720" rIns="91440" bIns="45720" numCol="1" anchor="t" anchorCtr="0" compatLnSpc="1"/>
          <a:lstStyle/>
          <a:p>
            <a:endParaRPr lang="zh-CN" altLang="en-US" sz="1400"/>
          </a:p>
        </p:txBody>
      </p:sp>
      <p:sp>
        <p:nvSpPr>
          <p:cNvPr id="47" name="任意多边形 46"/>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rot="10800000">
            <a:off x="11270958" y="6128300"/>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rot="10800000" flipH="1">
            <a:off x="427015" y="6128299"/>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3086197" y="400639"/>
            <a:ext cx="454836" cy="397656"/>
            <a:chOff x="4686124" y="2670432"/>
            <a:chExt cx="620528" cy="542518"/>
          </a:xfrm>
        </p:grpSpPr>
        <p:pic>
          <p:nvPicPr>
            <p:cNvPr id="57" name="图片 5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58" name="任意多边形 57"/>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矩形 58"/>
          <p:cNvSpPr/>
          <p:nvPr/>
        </p:nvSpPr>
        <p:spPr>
          <a:xfrm>
            <a:off x="3534067" y="417366"/>
            <a:ext cx="5524192" cy="461665"/>
          </a:xfrm>
          <a:prstGeom prst="rect">
            <a:avLst/>
          </a:prstGeom>
        </p:spPr>
        <p:txBody>
          <a:bodyPr wrap="square">
            <a:spAutoFit/>
          </a:bodyPr>
          <a:lstStyle/>
          <a:p>
            <a:pPr algn="ctr"/>
            <a:r>
              <a:rPr lang="zh-CN" altLang="en-US" sz="2400" b="1" noProof="1">
                <a:latin typeface="Baskerville Old Face" panose="02020602080505020303" pitchFamily="18" charset="0"/>
                <a:ea typeface="微软雅黑" panose="020B0503020204020204" pitchFamily="34" charset="-122"/>
                <a:sym typeface="Arial" panose="020B0604020202020204" pitchFamily="34" charset="0"/>
              </a:rPr>
              <a:t>一、校本课程开发的内含</a:t>
            </a:r>
          </a:p>
        </p:txBody>
      </p:sp>
      <p:grpSp>
        <p:nvGrpSpPr>
          <p:cNvPr id="60" name="组合 59"/>
          <p:cNvGrpSpPr/>
          <p:nvPr/>
        </p:nvGrpSpPr>
        <p:grpSpPr>
          <a:xfrm>
            <a:off x="8900177" y="433032"/>
            <a:ext cx="454836" cy="397656"/>
            <a:chOff x="4686124" y="2670432"/>
            <a:chExt cx="620528" cy="542518"/>
          </a:xfrm>
        </p:grpSpPr>
        <p:pic>
          <p:nvPicPr>
            <p:cNvPr id="61" name="图片 6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62" name="任意多边形 61"/>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373468724"/>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1245402" y="854442"/>
            <a:ext cx="9817350" cy="5010987"/>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nSpc>
                <a:spcPct val="150000"/>
              </a:lnSpc>
            </a:pPr>
            <a:r>
              <a:rPr lang="zh-CN" altLang="en-US" sz="2400" b="1" dirty="0">
                <a:solidFill>
                  <a:schemeClr val="tx1"/>
                </a:solidFill>
              </a:rPr>
              <a:t>（三）校本课程开发的理论依据</a:t>
            </a:r>
          </a:p>
          <a:p>
            <a:pPr marL="457200" indent="-457200">
              <a:lnSpc>
                <a:spcPct val="150000"/>
              </a:lnSpc>
              <a:buAutoNum type="arabicPeriod"/>
            </a:pPr>
            <a:r>
              <a:rPr lang="zh-CN" altLang="en-US" sz="2400" b="1" dirty="0">
                <a:solidFill>
                  <a:schemeClr val="tx1"/>
                </a:solidFill>
              </a:rPr>
              <a:t>丹尼斯</a:t>
            </a:r>
            <a:r>
              <a:rPr lang="en-US" altLang="zh-CN" sz="2400" b="1" dirty="0">
                <a:solidFill>
                  <a:schemeClr val="tx1"/>
                </a:solidFill>
              </a:rPr>
              <a:t>·</a:t>
            </a:r>
            <a:r>
              <a:rPr lang="zh-CN" altLang="en-US" sz="2400" b="1" dirty="0">
                <a:solidFill>
                  <a:schemeClr val="tx1"/>
                </a:solidFill>
              </a:rPr>
              <a:t>劳顿的理论</a:t>
            </a:r>
            <a:endParaRPr lang="en-US" altLang="zh-CN" sz="2400" b="1" dirty="0">
              <a:solidFill>
                <a:schemeClr val="tx1"/>
              </a:solidFill>
            </a:endParaRPr>
          </a:p>
          <a:p>
            <a:pPr>
              <a:lnSpc>
                <a:spcPct val="150000"/>
              </a:lnSpc>
            </a:pPr>
            <a:r>
              <a:rPr lang="zh-CN" altLang="en-US" sz="2400" b="1" dirty="0">
                <a:solidFill>
                  <a:schemeClr val="tx1"/>
                </a:solidFill>
              </a:rPr>
              <a:t>劳顿认为社会学家所用的“文化”一词，是指人类自己创造的一切事物。包括工具和技术、语言和文学、音乐和艺术、科学和数学、态度和价值。它是一个社会的全部生活方式，是社会成员所分享和传递的知识、态度和习惯行为方式之总和。教育关注的，便是把我们认为文化中最有价值的方面传授给下一代。由于学校时间和资源的有限性，我们必须认真规划课程，以确保对文化的适当选择。必须建立一套筛选过程或筛选原则，劳顿把这个选择过程称之为“文化分析”。</a:t>
            </a:r>
          </a:p>
        </p:txBody>
      </p:sp>
      <p:sp>
        <p:nvSpPr>
          <p:cNvPr id="48" name="Freeform 30"/>
          <p:cNvSpPr>
            <a:spLocks noEditPoints="1"/>
          </p:cNvSpPr>
          <p:nvPr/>
        </p:nvSpPr>
        <p:spPr bwMode="auto">
          <a:xfrm>
            <a:off x="992838" y="69203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tx1"/>
          </a:solidFill>
          <a:ln>
            <a:noFill/>
          </a:ln>
        </p:spPr>
        <p:txBody>
          <a:bodyPr vert="horz" wrap="square" lIns="91440" tIns="45720" rIns="91440" bIns="45720" numCol="1" anchor="t" anchorCtr="0" compatLnSpc="1"/>
          <a:lstStyle/>
          <a:p>
            <a:endParaRPr lang="zh-CN" altLang="en-US" sz="1400"/>
          </a:p>
        </p:txBody>
      </p:sp>
      <p:sp>
        <p:nvSpPr>
          <p:cNvPr id="47" name="任意多边形 46"/>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rot="10800000">
            <a:off x="11270958" y="6128300"/>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rot="10800000" flipH="1">
            <a:off x="427015" y="6128299"/>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3086197" y="400639"/>
            <a:ext cx="454836" cy="397656"/>
            <a:chOff x="4686124" y="2670432"/>
            <a:chExt cx="620528" cy="542518"/>
          </a:xfrm>
        </p:grpSpPr>
        <p:pic>
          <p:nvPicPr>
            <p:cNvPr id="57" name="图片 5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58" name="任意多边形 57"/>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矩形 58"/>
          <p:cNvSpPr/>
          <p:nvPr/>
        </p:nvSpPr>
        <p:spPr>
          <a:xfrm>
            <a:off x="3534067" y="417366"/>
            <a:ext cx="5524192" cy="461665"/>
          </a:xfrm>
          <a:prstGeom prst="rect">
            <a:avLst/>
          </a:prstGeom>
        </p:spPr>
        <p:txBody>
          <a:bodyPr wrap="square">
            <a:spAutoFit/>
          </a:bodyPr>
          <a:lstStyle/>
          <a:p>
            <a:pPr algn="ctr"/>
            <a:r>
              <a:rPr lang="zh-CN" altLang="en-US" sz="2400" b="1" noProof="1">
                <a:latin typeface="Baskerville Old Face" panose="02020602080505020303" pitchFamily="18" charset="0"/>
                <a:ea typeface="微软雅黑" panose="020B0503020204020204" pitchFamily="34" charset="-122"/>
                <a:sym typeface="Arial" panose="020B0604020202020204" pitchFamily="34" charset="0"/>
              </a:rPr>
              <a:t>一、校本课程开发的内含</a:t>
            </a:r>
          </a:p>
        </p:txBody>
      </p:sp>
      <p:grpSp>
        <p:nvGrpSpPr>
          <p:cNvPr id="60" name="组合 59"/>
          <p:cNvGrpSpPr/>
          <p:nvPr/>
        </p:nvGrpSpPr>
        <p:grpSpPr>
          <a:xfrm>
            <a:off x="8900177" y="433032"/>
            <a:ext cx="454836" cy="397656"/>
            <a:chOff x="4686124" y="2670432"/>
            <a:chExt cx="620528" cy="542518"/>
          </a:xfrm>
        </p:grpSpPr>
        <p:pic>
          <p:nvPicPr>
            <p:cNvPr id="61" name="图片 6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62" name="任意多边形 61"/>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53882170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1160583" y="1446112"/>
            <a:ext cx="9817350" cy="3348994"/>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nSpc>
                <a:spcPct val="150000"/>
              </a:lnSpc>
            </a:pPr>
            <a:r>
              <a:rPr lang="zh-CN" altLang="en-US" sz="2400" b="1" dirty="0">
                <a:solidFill>
                  <a:schemeClr val="tx1"/>
                </a:solidFill>
              </a:rPr>
              <a:t>（三）校本课程开发的理论依据</a:t>
            </a:r>
          </a:p>
          <a:p>
            <a:pPr>
              <a:lnSpc>
                <a:spcPct val="150000"/>
              </a:lnSpc>
            </a:pPr>
            <a:r>
              <a:rPr lang="en-US" altLang="zh-CN" sz="2400" b="1" dirty="0">
                <a:solidFill>
                  <a:schemeClr val="tx1"/>
                </a:solidFill>
              </a:rPr>
              <a:t>2. </a:t>
            </a:r>
            <a:r>
              <a:rPr lang="zh-CN" altLang="en-US" sz="2400" b="1" dirty="0">
                <a:solidFill>
                  <a:schemeClr val="tx1"/>
                </a:solidFill>
              </a:rPr>
              <a:t>斯基尔贝克的理论</a:t>
            </a:r>
          </a:p>
          <a:p>
            <a:pPr>
              <a:lnSpc>
                <a:spcPct val="150000"/>
              </a:lnSpc>
            </a:pPr>
            <a:r>
              <a:rPr lang="zh-CN" altLang="en-US" sz="2400" b="1" dirty="0">
                <a:solidFill>
                  <a:schemeClr val="tx1"/>
                </a:solidFill>
              </a:rPr>
              <a:t>斯基尔贝克认为课程开发应该针对单个的学校和个别的教师，以学校为单位的课程开发是真正促进学校发展的最有效的方式。因此，环境模式主张在课程开发过程中，应该根据各个学校的不同状况，对学校外部环境和内部进行全面的分析和估价。</a:t>
            </a:r>
          </a:p>
        </p:txBody>
      </p:sp>
      <p:sp>
        <p:nvSpPr>
          <p:cNvPr id="48" name="Freeform 30"/>
          <p:cNvSpPr>
            <a:spLocks noEditPoints="1"/>
          </p:cNvSpPr>
          <p:nvPr/>
        </p:nvSpPr>
        <p:spPr bwMode="auto">
          <a:xfrm>
            <a:off x="992838" y="69203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tx1"/>
          </a:solidFill>
          <a:ln>
            <a:noFill/>
          </a:ln>
        </p:spPr>
        <p:txBody>
          <a:bodyPr vert="horz" wrap="square" lIns="91440" tIns="45720" rIns="91440" bIns="45720" numCol="1" anchor="t" anchorCtr="0" compatLnSpc="1"/>
          <a:lstStyle/>
          <a:p>
            <a:endParaRPr lang="zh-CN" altLang="en-US" sz="1400"/>
          </a:p>
        </p:txBody>
      </p:sp>
      <p:sp>
        <p:nvSpPr>
          <p:cNvPr id="47" name="任意多边形 46"/>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rot="10800000">
            <a:off x="11270958" y="6128300"/>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rot="10800000" flipH="1">
            <a:off x="427015" y="6128299"/>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3086197" y="400639"/>
            <a:ext cx="454836" cy="397656"/>
            <a:chOff x="4686124" y="2670432"/>
            <a:chExt cx="620528" cy="542518"/>
          </a:xfrm>
        </p:grpSpPr>
        <p:pic>
          <p:nvPicPr>
            <p:cNvPr id="57" name="图片 5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58" name="任意多边形 57"/>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矩形 58"/>
          <p:cNvSpPr/>
          <p:nvPr/>
        </p:nvSpPr>
        <p:spPr>
          <a:xfrm>
            <a:off x="3534067" y="417366"/>
            <a:ext cx="5524192" cy="461665"/>
          </a:xfrm>
          <a:prstGeom prst="rect">
            <a:avLst/>
          </a:prstGeom>
        </p:spPr>
        <p:txBody>
          <a:bodyPr wrap="square">
            <a:spAutoFit/>
          </a:bodyPr>
          <a:lstStyle/>
          <a:p>
            <a:pPr algn="ctr"/>
            <a:r>
              <a:rPr lang="zh-CN" altLang="en-US" sz="2400" b="1" noProof="1">
                <a:latin typeface="Baskerville Old Face" panose="02020602080505020303" pitchFamily="18" charset="0"/>
                <a:ea typeface="微软雅黑" panose="020B0503020204020204" pitchFamily="34" charset="-122"/>
                <a:sym typeface="Arial" panose="020B0604020202020204" pitchFamily="34" charset="0"/>
              </a:rPr>
              <a:t>一、校本课程开发的内含</a:t>
            </a:r>
          </a:p>
        </p:txBody>
      </p:sp>
      <p:grpSp>
        <p:nvGrpSpPr>
          <p:cNvPr id="60" name="组合 59"/>
          <p:cNvGrpSpPr/>
          <p:nvPr/>
        </p:nvGrpSpPr>
        <p:grpSpPr>
          <a:xfrm>
            <a:off x="8900177" y="433032"/>
            <a:ext cx="454836" cy="397656"/>
            <a:chOff x="4686124" y="2670432"/>
            <a:chExt cx="620528" cy="542518"/>
          </a:xfrm>
        </p:grpSpPr>
        <p:pic>
          <p:nvPicPr>
            <p:cNvPr id="61" name="图片 6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62" name="任意多边形 61"/>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54169806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479088" y="892376"/>
            <a:ext cx="11326823" cy="5564985"/>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nSpc>
                <a:spcPct val="150000"/>
              </a:lnSpc>
            </a:pPr>
            <a:r>
              <a:rPr lang="zh-CN" altLang="en-US" sz="2400" b="1" dirty="0">
                <a:solidFill>
                  <a:schemeClr val="tx1"/>
                </a:solidFill>
              </a:rPr>
              <a:t>（四）校本课程开发的类型</a:t>
            </a:r>
            <a:endParaRPr lang="en-US" altLang="zh-CN" sz="2400" b="1" dirty="0">
              <a:solidFill>
                <a:schemeClr val="tx1"/>
              </a:solidFill>
            </a:endParaRPr>
          </a:p>
          <a:p>
            <a:pPr>
              <a:lnSpc>
                <a:spcPct val="150000"/>
              </a:lnSpc>
            </a:pPr>
            <a:r>
              <a:rPr lang="en-US" altLang="zh-CN" sz="2400" b="1" dirty="0">
                <a:solidFill>
                  <a:schemeClr val="tx1"/>
                </a:solidFill>
              </a:rPr>
              <a:t>1. </a:t>
            </a:r>
            <a:r>
              <a:rPr lang="zh-CN" altLang="en-US" sz="2400" b="1" dirty="0">
                <a:solidFill>
                  <a:schemeClr val="tx1"/>
                </a:solidFill>
              </a:rPr>
              <a:t>校本课程开发的主体</a:t>
            </a:r>
          </a:p>
          <a:p>
            <a:pPr>
              <a:lnSpc>
                <a:spcPct val="150000"/>
              </a:lnSpc>
            </a:pPr>
            <a:r>
              <a:rPr lang="zh-CN" altLang="en-US" sz="2400" b="1" dirty="0">
                <a:solidFill>
                  <a:schemeClr val="tx1"/>
                </a:solidFill>
              </a:rPr>
              <a:t>可以分为教师、个人、教师小组和教师全体以及与校外机构或个人合作等四个层次。</a:t>
            </a:r>
          </a:p>
          <a:p>
            <a:pPr>
              <a:lnSpc>
                <a:spcPct val="150000"/>
              </a:lnSpc>
            </a:pPr>
            <a:r>
              <a:rPr lang="en-US" altLang="zh-CN" sz="2400" b="1" dirty="0">
                <a:solidFill>
                  <a:schemeClr val="tx1"/>
                </a:solidFill>
              </a:rPr>
              <a:t>2. </a:t>
            </a:r>
            <a:r>
              <a:rPr lang="zh-CN" altLang="en-US" sz="2400" b="1" dirty="0">
                <a:solidFill>
                  <a:schemeClr val="tx1"/>
                </a:solidFill>
              </a:rPr>
              <a:t>校本课程开发的范围</a:t>
            </a:r>
          </a:p>
          <a:p>
            <a:pPr>
              <a:lnSpc>
                <a:spcPct val="150000"/>
              </a:lnSpc>
            </a:pPr>
            <a:r>
              <a:rPr lang="zh-CN" altLang="en-US" sz="2400" b="1" dirty="0">
                <a:solidFill>
                  <a:schemeClr val="tx1"/>
                </a:solidFill>
              </a:rPr>
              <a:t>所涉及的课程范围可分为完全校本课程开发和部分校本课程开发。完全校本课程开发涉及学校的全部课程，部分校本课程开发只涉及学校的部分课程。还有一类是非定向课程，如校园环境设计。</a:t>
            </a:r>
          </a:p>
          <a:p>
            <a:pPr>
              <a:lnSpc>
                <a:spcPct val="150000"/>
              </a:lnSpc>
            </a:pPr>
            <a:r>
              <a:rPr lang="en-US" altLang="zh-CN" sz="2400" b="1" dirty="0">
                <a:solidFill>
                  <a:schemeClr val="tx1"/>
                </a:solidFill>
              </a:rPr>
              <a:t>3. </a:t>
            </a:r>
            <a:r>
              <a:rPr lang="zh-CN" altLang="en-US" sz="2400" b="1" dirty="0">
                <a:solidFill>
                  <a:schemeClr val="tx1"/>
                </a:solidFill>
              </a:rPr>
              <a:t>校本课程开发方式</a:t>
            </a:r>
          </a:p>
          <a:p>
            <a:pPr>
              <a:lnSpc>
                <a:spcPct val="150000"/>
              </a:lnSpc>
            </a:pPr>
            <a:r>
              <a:rPr lang="zh-CN" altLang="en-US" sz="2400" b="1" dirty="0">
                <a:solidFill>
                  <a:schemeClr val="tx1"/>
                </a:solidFill>
              </a:rPr>
              <a:t>可以分为课程选择、课程改编、课程整合、课程补充、课程拓展和课程新编等活动。也可以分为三类，课程选择、课程改编与课程新编。</a:t>
            </a:r>
          </a:p>
        </p:txBody>
      </p:sp>
      <p:sp>
        <p:nvSpPr>
          <p:cNvPr id="48" name="Freeform 30"/>
          <p:cNvSpPr>
            <a:spLocks noEditPoints="1"/>
          </p:cNvSpPr>
          <p:nvPr/>
        </p:nvSpPr>
        <p:spPr bwMode="auto">
          <a:xfrm>
            <a:off x="992838" y="69203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tx1"/>
          </a:solidFill>
          <a:ln>
            <a:noFill/>
          </a:ln>
        </p:spPr>
        <p:txBody>
          <a:bodyPr vert="horz" wrap="square" lIns="91440" tIns="45720" rIns="91440" bIns="45720" numCol="1" anchor="t" anchorCtr="0" compatLnSpc="1"/>
          <a:lstStyle/>
          <a:p>
            <a:endParaRPr lang="zh-CN" altLang="en-US" sz="1400"/>
          </a:p>
        </p:txBody>
      </p:sp>
      <p:sp>
        <p:nvSpPr>
          <p:cNvPr id="47" name="任意多边形 46"/>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rot="10800000">
            <a:off x="11270958" y="6128300"/>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rot="10800000" flipH="1">
            <a:off x="427015" y="6128299"/>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3086197" y="400639"/>
            <a:ext cx="454836" cy="397656"/>
            <a:chOff x="4686124" y="2670432"/>
            <a:chExt cx="620528" cy="542518"/>
          </a:xfrm>
        </p:grpSpPr>
        <p:pic>
          <p:nvPicPr>
            <p:cNvPr id="57" name="图片 5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58" name="任意多边形 57"/>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矩形 58"/>
          <p:cNvSpPr/>
          <p:nvPr/>
        </p:nvSpPr>
        <p:spPr>
          <a:xfrm>
            <a:off x="3534067" y="417366"/>
            <a:ext cx="5524192" cy="461665"/>
          </a:xfrm>
          <a:prstGeom prst="rect">
            <a:avLst/>
          </a:prstGeom>
        </p:spPr>
        <p:txBody>
          <a:bodyPr wrap="square">
            <a:spAutoFit/>
          </a:bodyPr>
          <a:lstStyle/>
          <a:p>
            <a:pPr algn="ctr"/>
            <a:r>
              <a:rPr lang="zh-CN" altLang="en-US" sz="2400" b="1" noProof="1">
                <a:latin typeface="Baskerville Old Face" panose="02020602080505020303" pitchFamily="18" charset="0"/>
                <a:ea typeface="微软雅黑" panose="020B0503020204020204" pitchFamily="34" charset="-122"/>
                <a:sym typeface="Arial" panose="020B0604020202020204" pitchFamily="34" charset="0"/>
              </a:rPr>
              <a:t>一、校本课程开发的内含</a:t>
            </a:r>
          </a:p>
        </p:txBody>
      </p:sp>
      <p:grpSp>
        <p:nvGrpSpPr>
          <p:cNvPr id="60" name="组合 59"/>
          <p:cNvGrpSpPr/>
          <p:nvPr/>
        </p:nvGrpSpPr>
        <p:grpSpPr>
          <a:xfrm>
            <a:off x="8900177" y="433032"/>
            <a:ext cx="454836" cy="397656"/>
            <a:chOff x="4686124" y="2670432"/>
            <a:chExt cx="620528" cy="542518"/>
          </a:xfrm>
        </p:grpSpPr>
        <p:pic>
          <p:nvPicPr>
            <p:cNvPr id="61" name="图片 6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62" name="任意多边形 61"/>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83947178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1662429" y="1754503"/>
            <a:ext cx="11326823" cy="3348994"/>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nSpc>
                <a:spcPct val="150000"/>
              </a:lnSpc>
            </a:pPr>
            <a:r>
              <a:rPr lang="zh-CN" altLang="en-US" sz="2400" b="1" dirty="0">
                <a:solidFill>
                  <a:schemeClr val="tx1"/>
                </a:solidFill>
              </a:rPr>
              <a:t>（一）课程开发的一般原则</a:t>
            </a:r>
          </a:p>
          <a:p>
            <a:pPr>
              <a:lnSpc>
                <a:spcPct val="150000"/>
              </a:lnSpc>
            </a:pPr>
            <a:r>
              <a:rPr lang="en-US" altLang="zh-CN" sz="2400" b="1" dirty="0">
                <a:solidFill>
                  <a:schemeClr val="tx1"/>
                </a:solidFill>
              </a:rPr>
              <a:t>1. </a:t>
            </a:r>
            <a:r>
              <a:rPr lang="zh-CN" altLang="en-US" sz="2400" b="1" dirty="0">
                <a:solidFill>
                  <a:schemeClr val="tx1"/>
                </a:solidFill>
              </a:rPr>
              <a:t>符合国情</a:t>
            </a:r>
          </a:p>
          <a:p>
            <a:pPr>
              <a:lnSpc>
                <a:spcPct val="150000"/>
              </a:lnSpc>
            </a:pPr>
            <a:r>
              <a:rPr lang="en-US" altLang="zh-CN" sz="2400" b="1" dirty="0">
                <a:solidFill>
                  <a:schemeClr val="tx1"/>
                </a:solidFill>
              </a:rPr>
              <a:t>2. </a:t>
            </a:r>
            <a:r>
              <a:rPr lang="zh-CN" altLang="en-US" sz="2400" b="1" dirty="0">
                <a:solidFill>
                  <a:schemeClr val="tx1"/>
                </a:solidFill>
              </a:rPr>
              <a:t>符合学生身心发展规律</a:t>
            </a:r>
          </a:p>
          <a:p>
            <a:pPr>
              <a:lnSpc>
                <a:spcPct val="150000"/>
              </a:lnSpc>
            </a:pPr>
            <a:r>
              <a:rPr lang="en-US" altLang="zh-CN" sz="2400" b="1" dirty="0">
                <a:solidFill>
                  <a:schemeClr val="tx1"/>
                </a:solidFill>
              </a:rPr>
              <a:t>3. </a:t>
            </a:r>
            <a:r>
              <a:rPr lang="zh-CN" altLang="en-US" sz="2400" b="1" dirty="0">
                <a:solidFill>
                  <a:schemeClr val="tx1"/>
                </a:solidFill>
              </a:rPr>
              <a:t>符合认识发展的规律</a:t>
            </a:r>
          </a:p>
          <a:p>
            <a:pPr>
              <a:lnSpc>
                <a:spcPct val="150000"/>
              </a:lnSpc>
            </a:pPr>
            <a:r>
              <a:rPr lang="en-US" altLang="zh-CN" sz="2400" b="1" dirty="0">
                <a:solidFill>
                  <a:schemeClr val="tx1"/>
                </a:solidFill>
              </a:rPr>
              <a:t>4. </a:t>
            </a:r>
            <a:r>
              <a:rPr lang="zh-CN" altLang="en-US" sz="2400" b="1" dirty="0">
                <a:solidFill>
                  <a:schemeClr val="tx1"/>
                </a:solidFill>
              </a:rPr>
              <a:t>坚持多样性 </a:t>
            </a:r>
            <a:endParaRPr lang="en-US" altLang="zh-CN" sz="2400" b="1" dirty="0">
              <a:solidFill>
                <a:schemeClr val="tx1"/>
              </a:solidFill>
            </a:endParaRPr>
          </a:p>
          <a:p>
            <a:pPr>
              <a:lnSpc>
                <a:spcPct val="150000"/>
              </a:lnSpc>
            </a:pPr>
            <a:r>
              <a:rPr lang="en-US" altLang="zh-CN" sz="2400" b="1" dirty="0">
                <a:solidFill>
                  <a:schemeClr val="tx1"/>
                </a:solidFill>
              </a:rPr>
              <a:t>5. </a:t>
            </a:r>
            <a:r>
              <a:rPr lang="zh-CN" altLang="en-US" sz="2400" b="1" dirty="0">
                <a:solidFill>
                  <a:schemeClr val="tx1"/>
                </a:solidFill>
              </a:rPr>
              <a:t>坚持整体优化 </a:t>
            </a:r>
            <a:endParaRPr lang="en-US" altLang="zh-CN" sz="2400" b="1" dirty="0">
              <a:solidFill>
                <a:schemeClr val="tx1"/>
              </a:solidFill>
            </a:endParaRPr>
          </a:p>
        </p:txBody>
      </p:sp>
      <p:sp>
        <p:nvSpPr>
          <p:cNvPr id="48" name="Freeform 30"/>
          <p:cNvSpPr>
            <a:spLocks noEditPoints="1"/>
          </p:cNvSpPr>
          <p:nvPr/>
        </p:nvSpPr>
        <p:spPr bwMode="auto">
          <a:xfrm>
            <a:off x="992838" y="69203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tx1"/>
          </a:solidFill>
          <a:ln>
            <a:noFill/>
          </a:ln>
        </p:spPr>
        <p:txBody>
          <a:bodyPr vert="horz" wrap="square" lIns="91440" tIns="45720" rIns="91440" bIns="45720" numCol="1" anchor="t" anchorCtr="0" compatLnSpc="1"/>
          <a:lstStyle/>
          <a:p>
            <a:endParaRPr lang="zh-CN" altLang="en-US" sz="1400"/>
          </a:p>
        </p:txBody>
      </p:sp>
      <p:sp>
        <p:nvSpPr>
          <p:cNvPr id="47" name="任意多边形 46"/>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rot="10800000">
            <a:off x="11270958" y="6128300"/>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rot="10800000" flipH="1">
            <a:off x="427015" y="6128299"/>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3086197" y="400639"/>
            <a:ext cx="454836" cy="397656"/>
            <a:chOff x="4686124" y="2670432"/>
            <a:chExt cx="620528" cy="542518"/>
          </a:xfrm>
        </p:grpSpPr>
        <p:pic>
          <p:nvPicPr>
            <p:cNvPr id="57" name="图片 5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58" name="任意多边形 57"/>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矩形 58"/>
          <p:cNvSpPr/>
          <p:nvPr/>
        </p:nvSpPr>
        <p:spPr>
          <a:xfrm>
            <a:off x="3534067" y="417366"/>
            <a:ext cx="5524192" cy="461665"/>
          </a:xfrm>
          <a:prstGeom prst="rect">
            <a:avLst/>
          </a:prstGeom>
        </p:spPr>
        <p:txBody>
          <a:bodyPr wrap="square">
            <a:spAutoFit/>
          </a:bodyPr>
          <a:lstStyle/>
          <a:p>
            <a:pPr algn="ctr"/>
            <a:r>
              <a:rPr lang="zh-CN" altLang="en-US" sz="2400" b="1" noProof="1">
                <a:latin typeface="Baskerville Old Face" panose="02020602080505020303" pitchFamily="18" charset="0"/>
                <a:ea typeface="微软雅黑" panose="020B0503020204020204" pitchFamily="34" charset="-122"/>
                <a:sym typeface="Arial" panose="020B0604020202020204" pitchFamily="34" charset="0"/>
              </a:rPr>
              <a:t>二、校本课程开发的原则</a:t>
            </a:r>
          </a:p>
        </p:txBody>
      </p:sp>
      <p:grpSp>
        <p:nvGrpSpPr>
          <p:cNvPr id="60" name="组合 59"/>
          <p:cNvGrpSpPr/>
          <p:nvPr/>
        </p:nvGrpSpPr>
        <p:grpSpPr>
          <a:xfrm>
            <a:off x="8900177" y="433032"/>
            <a:ext cx="454836" cy="397656"/>
            <a:chOff x="4686124" y="2670432"/>
            <a:chExt cx="620528" cy="542518"/>
          </a:xfrm>
        </p:grpSpPr>
        <p:pic>
          <p:nvPicPr>
            <p:cNvPr id="61" name="图片 6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62" name="任意多边形 61"/>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4737870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432588" y="1754503"/>
            <a:ext cx="11326823" cy="3348994"/>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nSpc>
                <a:spcPct val="150000"/>
              </a:lnSpc>
            </a:pPr>
            <a:r>
              <a:rPr lang="zh-CN" altLang="en-US" sz="2400" b="1" dirty="0">
                <a:solidFill>
                  <a:schemeClr val="tx1"/>
                </a:solidFill>
              </a:rPr>
              <a:t>（二）校本课程开发的特殊原则</a:t>
            </a:r>
          </a:p>
          <a:p>
            <a:pPr>
              <a:lnSpc>
                <a:spcPct val="150000"/>
              </a:lnSpc>
            </a:pPr>
            <a:r>
              <a:rPr lang="zh-CN" altLang="en-US" sz="2400" b="1" dirty="0">
                <a:solidFill>
                  <a:schemeClr val="tx1"/>
                </a:solidFill>
              </a:rPr>
              <a:t>除符合课程开发的一般原则之外，校本课程开发还必须满足以下一些特别的原则：特色化、个性化、地方化。校本课程从本质上讲是一种特色课程，要与国家课程开发有所不同，更应该使教学有特点、学生有特长。校本课程开发要充分考虑到学生的个体差异，并尽量满足这种差异性，从而完成学生的个性发展需求。校本课程开发、改革与设置，必须从地方的实际出发，并为地方政治、经济和文化发展服务。</a:t>
            </a:r>
            <a:endParaRPr lang="en-US" altLang="zh-CN" sz="2400" b="1" dirty="0">
              <a:solidFill>
                <a:schemeClr val="tx1"/>
              </a:solidFill>
            </a:endParaRPr>
          </a:p>
        </p:txBody>
      </p:sp>
      <p:sp>
        <p:nvSpPr>
          <p:cNvPr id="48" name="Freeform 30"/>
          <p:cNvSpPr>
            <a:spLocks noEditPoints="1"/>
          </p:cNvSpPr>
          <p:nvPr/>
        </p:nvSpPr>
        <p:spPr bwMode="auto">
          <a:xfrm>
            <a:off x="992838" y="69203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tx1"/>
          </a:solidFill>
          <a:ln>
            <a:noFill/>
          </a:ln>
        </p:spPr>
        <p:txBody>
          <a:bodyPr vert="horz" wrap="square" lIns="91440" tIns="45720" rIns="91440" bIns="45720" numCol="1" anchor="t" anchorCtr="0" compatLnSpc="1"/>
          <a:lstStyle/>
          <a:p>
            <a:endParaRPr lang="zh-CN" altLang="en-US" sz="1400"/>
          </a:p>
        </p:txBody>
      </p:sp>
      <p:sp>
        <p:nvSpPr>
          <p:cNvPr id="47" name="任意多边形 46"/>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rot="10800000">
            <a:off x="11270958" y="6128300"/>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rot="10800000" flipH="1">
            <a:off x="427015" y="6128299"/>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3086197" y="400639"/>
            <a:ext cx="454836" cy="397656"/>
            <a:chOff x="4686124" y="2670432"/>
            <a:chExt cx="620528" cy="542518"/>
          </a:xfrm>
        </p:grpSpPr>
        <p:pic>
          <p:nvPicPr>
            <p:cNvPr id="57" name="图片 5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58" name="任意多边形 57"/>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矩形 58"/>
          <p:cNvSpPr/>
          <p:nvPr/>
        </p:nvSpPr>
        <p:spPr>
          <a:xfrm>
            <a:off x="3534067" y="417366"/>
            <a:ext cx="5524192" cy="461665"/>
          </a:xfrm>
          <a:prstGeom prst="rect">
            <a:avLst/>
          </a:prstGeom>
        </p:spPr>
        <p:txBody>
          <a:bodyPr wrap="square">
            <a:spAutoFit/>
          </a:bodyPr>
          <a:lstStyle/>
          <a:p>
            <a:pPr algn="ctr"/>
            <a:r>
              <a:rPr lang="zh-CN" altLang="en-US" sz="2400" b="1" noProof="1">
                <a:latin typeface="Baskerville Old Face" panose="02020602080505020303" pitchFamily="18" charset="0"/>
                <a:ea typeface="微软雅黑" panose="020B0503020204020204" pitchFamily="34" charset="-122"/>
                <a:sym typeface="Arial" panose="020B0604020202020204" pitchFamily="34" charset="0"/>
              </a:rPr>
              <a:t>二、校本课程开发的原则</a:t>
            </a:r>
          </a:p>
        </p:txBody>
      </p:sp>
      <p:grpSp>
        <p:nvGrpSpPr>
          <p:cNvPr id="60" name="组合 59"/>
          <p:cNvGrpSpPr/>
          <p:nvPr/>
        </p:nvGrpSpPr>
        <p:grpSpPr>
          <a:xfrm>
            <a:off x="8900177" y="433032"/>
            <a:ext cx="454836" cy="397656"/>
            <a:chOff x="4686124" y="2670432"/>
            <a:chExt cx="620528" cy="542518"/>
          </a:xfrm>
        </p:grpSpPr>
        <p:pic>
          <p:nvPicPr>
            <p:cNvPr id="61" name="图片 6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62" name="任意多边形 61"/>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10762418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992838" y="1498871"/>
            <a:ext cx="9817350" cy="5010987"/>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nSpc>
                <a:spcPct val="150000"/>
              </a:lnSpc>
            </a:pPr>
            <a:r>
              <a:rPr lang="zh-CN" altLang="en-US" sz="2400" b="1" dirty="0">
                <a:solidFill>
                  <a:schemeClr val="tx1"/>
                </a:solidFill>
              </a:rPr>
              <a:t>（一）课程开发的一般步骤</a:t>
            </a:r>
            <a:endParaRPr lang="en-US" altLang="zh-CN" sz="2400" b="1" dirty="0">
              <a:solidFill>
                <a:schemeClr val="tx1"/>
              </a:solidFill>
            </a:endParaRPr>
          </a:p>
          <a:p>
            <a:pPr>
              <a:lnSpc>
                <a:spcPct val="150000"/>
              </a:lnSpc>
            </a:pPr>
            <a:r>
              <a:rPr lang="en-US" altLang="zh-CN" sz="2400" b="1" dirty="0">
                <a:solidFill>
                  <a:schemeClr val="tx1"/>
                </a:solidFill>
              </a:rPr>
              <a:t>1. </a:t>
            </a:r>
            <a:r>
              <a:rPr lang="zh-CN" altLang="en-US" sz="2400" b="1" dirty="0">
                <a:solidFill>
                  <a:schemeClr val="tx1"/>
                </a:solidFill>
              </a:rPr>
              <a:t>确定原则</a:t>
            </a:r>
          </a:p>
          <a:p>
            <a:pPr>
              <a:lnSpc>
                <a:spcPct val="150000"/>
              </a:lnSpc>
            </a:pPr>
            <a:r>
              <a:rPr lang="en-US" altLang="zh-CN" sz="2400" b="1" dirty="0">
                <a:solidFill>
                  <a:schemeClr val="tx1"/>
                </a:solidFill>
              </a:rPr>
              <a:t>2. </a:t>
            </a:r>
            <a:r>
              <a:rPr lang="zh-CN" altLang="en-US" sz="2400" b="1" dirty="0">
                <a:solidFill>
                  <a:schemeClr val="tx1"/>
                </a:solidFill>
              </a:rPr>
              <a:t>调查需求</a:t>
            </a:r>
          </a:p>
          <a:p>
            <a:pPr>
              <a:lnSpc>
                <a:spcPct val="150000"/>
              </a:lnSpc>
            </a:pPr>
            <a:r>
              <a:rPr lang="en-US" altLang="zh-CN" sz="2400" b="1" dirty="0">
                <a:solidFill>
                  <a:schemeClr val="tx1"/>
                </a:solidFill>
              </a:rPr>
              <a:t>3. </a:t>
            </a:r>
            <a:r>
              <a:rPr lang="zh-CN" altLang="en-US" sz="2400" b="1" dirty="0">
                <a:solidFill>
                  <a:schemeClr val="tx1"/>
                </a:solidFill>
              </a:rPr>
              <a:t>制定目标</a:t>
            </a:r>
            <a:endParaRPr lang="en-US" altLang="zh-CN" sz="2400" b="1" dirty="0">
              <a:solidFill>
                <a:schemeClr val="tx1"/>
              </a:solidFill>
            </a:endParaRPr>
          </a:p>
          <a:p>
            <a:pPr>
              <a:lnSpc>
                <a:spcPct val="150000"/>
              </a:lnSpc>
            </a:pPr>
            <a:r>
              <a:rPr lang="en-US" altLang="zh-CN" sz="2400" b="1" dirty="0">
                <a:solidFill>
                  <a:schemeClr val="tx1"/>
                </a:solidFill>
              </a:rPr>
              <a:t>4. </a:t>
            </a:r>
            <a:r>
              <a:rPr lang="zh-CN" altLang="en-US" sz="2400" b="1" dirty="0">
                <a:solidFill>
                  <a:schemeClr val="tx1"/>
                </a:solidFill>
              </a:rPr>
              <a:t>选择和组织课程内容</a:t>
            </a:r>
          </a:p>
          <a:p>
            <a:pPr>
              <a:lnSpc>
                <a:spcPct val="150000"/>
              </a:lnSpc>
            </a:pPr>
            <a:r>
              <a:rPr lang="en-US" altLang="zh-CN" sz="2400" b="1" dirty="0">
                <a:solidFill>
                  <a:schemeClr val="tx1"/>
                </a:solidFill>
              </a:rPr>
              <a:t>5. </a:t>
            </a:r>
            <a:r>
              <a:rPr lang="zh-CN" altLang="en-US" sz="2400" b="1" dirty="0">
                <a:solidFill>
                  <a:schemeClr val="tx1"/>
                </a:solidFill>
              </a:rPr>
              <a:t>课程实施</a:t>
            </a:r>
          </a:p>
          <a:p>
            <a:pPr>
              <a:lnSpc>
                <a:spcPct val="150000"/>
              </a:lnSpc>
            </a:pPr>
            <a:r>
              <a:rPr lang="en-US" altLang="zh-CN" sz="2400" b="1" dirty="0">
                <a:solidFill>
                  <a:schemeClr val="tx1"/>
                </a:solidFill>
              </a:rPr>
              <a:t>6. </a:t>
            </a:r>
            <a:r>
              <a:rPr lang="zh-CN" altLang="en-US" sz="2400" b="1" dirty="0">
                <a:solidFill>
                  <a:schemeClr val="tx1"/>
                </a:solidFill>
              </a:rPr>
              <a:t>课程评价</a:t>
            </a:r>
          </a:p>
          <a:p>
            <a:pPr>
              <a:lnSpc>
                <a:spcPct val="150000"/>
              </a:lnSpc>
            </a:pPr>
            <a:endParaRPr lang="zh-CN" altLang="en-US" sz="2400" b="1" dirty="0">
              <a:solidFill>
                <a:schemeClr val="tx1"/>
              </a:solidFill>
            </a:endParaRPr>
          </a:p>
          <a:p>
            <a:pPr>
              <a:lnSpc>
                <a:spcPct val="150000"/>
              </a:lnSpc>
            </a:pPr>
            <a:endParaRPr lang="zh-CN" altLang="en-US" sz="2400" b="1" dirty="0">
              <a:solidFill>
                <a:schemeClr val="tx1"/>
              </a:solidFill>
            </a:endParaRPr>
          </a:p>
        </p:txBody>
      </p:sp>
      <p:sp>
        <p:nvSpPr>
          <p:cNvPr id="48" name="Freeform 30"/>
          <p:cNvSpPr>
            <a:spLocks noEditPoints="1"/>
          </p:cNvSpPr>
          <p:nvPr/>
        </p:nvSpPr>
        <p:spPr bwMode="auto">
          <a:xfrm>
            <a:off x="992838" y="69203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tx1"/>
          </a:solidFill>
          <a:ln>
            <a:noFill/>
          </a:ln>
        </p:spPr>
        <p:txBody>
          <a:bodyPr vert="horz" wrap="square" lIns="91440" tIns="45720" rIns="91440" bIns="45720" numCol="1" anchor="t" anchorCtr="0" compatLnSpc="1"/>
          <a:lstStyle/>
          <a:p>
            <a:endParaRPr lang="zh-CN" altLang="en-US" sz="1400"/>
          </a:p>
        </p:txBody>
      </p:sp>
      <p:sp>
        <p:nvSpPr>
          <p:cNvPr id="47" name="任意多边形 46"/>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rot="10800000">
            <a:off x="11270958" y="6128300"/>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rot="10800000" flipH="1">
            <a:off x="427015" y="6128299"/>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3086197" y="400639"/>
            <a:ext cx="454836" cy="397656"/>
            <a:chOff x="4686124" y="2670432"/>
            <a:chExt cx="620528" cy="542518"/>
          </a:xfrm>
        </p:grpSpPr>
        <p:pic>
          <p:nvPicPr>
            <p:cNvPr id="57" name="图片 5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58" name="任意多边形 57"/>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矩形 58"/>
          <p:cNvSpPr/>
          <p:nvPr/>
        </p:nvSpPr>
        <p:spPr>
          <a:xfrm>
            <a:off x="3534067" y="417366"/>
            <a:ext cx="5524192" cy="461665"/>
          </a:xfrm>
          <a:prstGeom prst="rect">
            <a:avLst/>
          </a:prstGeom>
        </p:spPr>
        <p:txBody>
          <a:bodyPr wrap="square">
            <a:spAutoFit/>
          </a:bodyPr>
          <a:lstStyle/>
          <a:p>
            <a:pPr algn="ctr"/>
            <a:r>
              <a:rPr lang="zh-CN" altLang="en-US" sz="2400" b="1" noProof="1">
                <a:latin typeface="Baskerville Old Face" panose="02020602080505020303" pitchFamily="18" charset="0"/>
                <a:ea typeface="微软雅黑" panose="020B0503020204020204" pitchFamily="34" charset="-122"/>
                <a:sym typeface="Arial" panose="020B0604020202020204" pitchFamily="34" charset="0"/>
              </a:rPr>
              <a:t>三、校本课程开发的程序</a:t>
            </a:r>
          </a:p>
        </p:txBody>
      </p:sp>
      <p:grpSp>
        <p:nvGrpSpPr>
          <p:cNvPr id="60" name="组合 59"/>
          <p:cNvGrpSpPr/>
          <p:nvPr/>
        </p:nvGrpSpPr>
        <p:grpSpPr>
          <a:xfrm>
            <a:off x="8900177" y="433032"/>
            <a:ext cx="454836" cy="397656"/>
            <a:chOff x="4686124" y="2670432"/>
            <a:chExt cx="620528" cy="542518"/>
          </a:xfrm>
        </p:grpSpPr>
        <p:pic>
          <p:nvPicPr>
            <p:cNvPr id="61" name="图片 6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62" name="任意多边形 61"/>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06244149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992838" y="1498871"/>
            <a:ext cx="9817350" cy="4456989"/>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nSpc>
                <a:spcPct val="150000"/>
              </a:lnSpc>
            </a:pPr>
            <a:r>
              <a:rPr lang="zh-CN" altLang="en-US" sz="2400" b="1" dirty="0">
                <a:solidFill>
                  <a:schemeClr val="tx1"/>
                </a:solidFill>
              </a:rPr>
              <a:t>（二）校本课程开发的步骤 </a:t>
            </a:r>
            <a:endParaRPr lang="en-US" altLang="zh-CN" sz="2400" b="1" dirty="0">
              <a:solidFill>
                <a:schemeClr val="tx1"/>
              </a:solidFill>
            </a:endParaRPr>
          </a:p>
          <a:p>
            <a:pPr>
              <a:lnSpc>
                <a:spcPct val="150000"/>
              </a:lnSpc>
            </a:pPr>
            <a:r>
              <a:rPr lang="en-US" altLang="zh-CN" sz="2400" b="1" dirty="0">
                <a:solidFill>
                  <a:schemeClr val="tx1"/>
                </a:solidFill>
              </a:rPr>
              <a:t>1. </a:t>
            </a:r>
            <a:r>
              <a:rPr lang="zh-CN" altLang="en-US" sz="2400" b="1" dirty="0">
                <a:solidFill>
                  <a:schemeClr val="tx1"/>
                </a:solidFill>
              </a:rPr>
              <a:t>环境分析</a:t>
            </a:r>
          </a:p>
          <a:p>
            <a:pPr>
              <a:lnSpc>
                <a:spcPct val="150000"/>
              </a:lnSpc>
            </a:pPr>
            <a:r>
              <a:rPr lang="en-US" altLang="zh-CN" sz="2400" b="1" dirty="0">
                <a:solidFill>
                  <a:schemeClr val="tx1"/>
                </a:solidFill>
              </a:rPr>
              <a:t>2. </a:t>
            </a:r>
            <a:r>
              <a:rPr lang="zh-CN" altLang="en-US" sz="2400" b="1" dirty="0">
                <a:solidFill>
                  <a:schemeClr val="tx1"/>
                </a:solidFill>
              </a:rPr>
              <a:t>课程目标设置</a:t>
            </a:r>
          </a:p>
          <a:p>
            <a:pPr>
              <a:lnSpc>
                <a:spcPct val="150000"/>
              </a:lnSpc>
            </a:pPr>
            <a:r>
              <a:rPr lang="en-US" altLang="zh-CN" sz="2400" b="1" dirty="0">
                <a:solidFill>
                  <a:schemeClr val="tx1"/>
                </a:solidFill>
              </a:rPr>
              <a:t>3. </a:t>
            </a:r>
            <a:r>
              <a:rPr lang="zh-CN" altLang="en-US" sz="2400" b="1" dirty="0">
                <a:solidFill>
                  <a:schemeClr val="tx1"/>
                </a:solidFill>
              </a:rPr>
              <a:t>课程组织</a:t>
            </a:r>
          </a:p>
          <a:p>
            <a:pPr>
              <a:lnSpc>
                <a:spcPct val="150000"/>
              </a:lnSpc>
            </a:pPr>
            <a:r>
              <a:rPr lang="en-US" altLang="zh-CN" sz="2400" b="1" dirty="0">
                <a:solidFill>
                  <a:schemeClr val="tx1"/>
                </a:solidFill>
              </a:rPr>
              <a:t>4. </a:t>
            </a:r>
            <a:r>
              <a:rPr lang="zh-CN" altLang="en-US" sz="2400" b="1" dirty="0">
                <a:solidFill>
                  <a:schemeClr val="tx1"/>
                </a:solidFill>
              </a:rPr>
              <a:t>课程实施</a:t>
            </a:r>
          </a:p>
          <a:p>
            <a:pPr>
              <a:lnSpc>
                <a:spcPct val="150000"/>
              </a:lnSpc>
            </a:pPr>
            <a:r>
              <a:rPr lang="en-US" altLang="zh-CN" sz="2400" b="1" dirty="0">
                <a:solidFill>
                  <a:schemeClr val="tx1"/>
                </a:solidFill>
              </a:rPr>
              <a:t>5. </a:t>
            </a:r>
            <a:r>
              <a:rPr lang="zh-CN" altLang="en-US" sz="2400" b="1" dirty="0">
                <a:solidFill>
                  <a:schemeClr val="tx1"/>
                </a:solidFill>
              </a:rPr>
              <a:t>课程评价</a:t>
            </a:r>
          </a:p>
          <a:p>
            <a:pPr>
              <a:lnSpc>
                <a:spcPct val="150000"/>
              </a:lnSpc>
            </a:pPr>
            <a:endParaRPr lang="zh-CN" altLang="en-US" sz="2400" b="1" dirty="0">
              <a:solidFill>
                <a:schemeClr val="tx1"/>
              </a:solidFill>
            </a:endParaRPr>
          </a:p>
          <a:p>
            <a:pPr>
              <a:lnSpc>
                <a:spcPct val="150000"/>
              </a:lnSpc>
            </a:pPr>
            <a:endParaRPr lang="zh-CN" altLang="en-US" sz="2400" b="1" dirty="0">
              <a:solidFill>
                <a:schemeClr val="tx1"/>
              </a:solidFill>
            </a:endParaRPr>
          </a:p>
        </p:txBody>
      </p:sp>
      <p:sp>
        <p:nvSpPr>
          <p:cNvPr id="48" name="Freeform 30"/>
          <p:cNvSpPr>
            <a:spLocks noEditPoints="1"/>
          </p:cNvSpPr>
          <p:nvPr/>
        </p:nvSpPr>
        <p:spPr bwMode="auto">
          <a:xfrm>
            <a:off x="992838" y="69203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tx1"/>
          </a:solidFill>
          <a:ln>
            <a:noFill/>
          </a:ln>
        </p:spPr>
        <p:txBody>
          <a:bodyPr vert="horz" wrap="square" lIns="91440" tIns="45720" rIns="91440" bIns="45720" numCol="1" anchor="t" anchorCtr="0" compatLnSpc="1"/>
          <a:lstStyle/>
          <a:p>
            <a:endParaRPr lang="zh-CN" altLang="en-US" sz="1400"/>
          </a:p>
        </p:txBody>
      </p:sp>
      <p:sp>
        <p:nvSpPr>
          <p:cNvPr id="47" name="任意多边形 46"/>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rot="10800000">
            <a:off x="11270958" y="6128300"/>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rot="10800000" flipH="1">
            <a:off x="427015" y="6128299"/>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3086197" y="400639"/>
            <a:ext cx="454836" cy="397656"/>
            <a:chOff x="4686124" y="2670432"/>
            <a:chExt cx="620528" cy="542518"/>
          </a:xfrm>
        </p:grpSpPr>
        <p:pic>
          <p:nvPicPr>
            <p:cNvPr id="57" name="图片 5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58" name="任意多边形 57"/>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矩形 58"/>
          <p:cNvSpPr/>
          <p:nvPr/>
        </p:nvSpPr>
        <p:spPr>
          <a:xfrm>
            <a:off x="3534067" y="417366"/>
            <a:ext cx="5524192" cy="461665"/>
          </a:xfrm>
          <a:prstGeom prst="rect">
            <a:avLst/>
          </a:prstGeom>
        </p:spPr>
        <p:txBody>
          <a:bodyPr wrap="square">
            <a:spAutoFit/>
          </a:bodyPr>
          <a:lstStyle/>
          <a:p>
            <a:pPr algn="ctr"/>
            <a:r>
              <a:rPr lang="zh-CN" altLang="en-US" sz="2400" b="1" noProof="1">
                <a:latin typeface="Baskerville Old Face" panose="02020602080505020303" pitchFamily="18" charset="0"/>
                <a:ea typeface="微软雅黑" panose="020B0503020204020204" pitchFamily="34" charset="-122"/>
                <a:sym typeface="Arial" panose="020B0604020202020204" pitchFamily="34" charset="0"/>
              </a:rPr>
              <a:t>三、校本课程开发的程序</a:t>
            </a:r>
          </a:p>
        </p:txBody>
      </p:sp>
      <p:grpSp>
        <p:nvGrpSpPr>
          <p:cNvPr id="60" name="组合 59"/>
          <p:cNvGrpSpPr/>
          <p:nvPr/>
        </p:nvGrpSpPr>
        <p:grpSpPr>
          <a:xfrm>
            <a:off x="8900177" y="433032"/>
            <a:ext cx="454836" cy="397656"/>
            <a:chOff x="4686124" y="2670432"/>
            <a:chExt cx="620528" cy="542518"/>
          </a:xfrm>
        </p:grpSpPr>
        <p:pic>
          <p:nvPicPr>
            <p:cNvPr id="61" name="图片 6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62" name="任意多边形 61"/>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12561561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a:extLst>
              <a:ext uri="{FF2B5EF4-FFF2-40B4-BE49-F238E27FC236}">
                <a16:creationId xmlns:a16="http://schemas.microsoft.com/office/drawing/2014/main" id="{FC4FE2F4-DA01-4B43-8C06-54890D081C11}"/>
              </a:ext>
            </a:extLst>
          </p:cNvPr>
          <p:cNvGrpSpPr/>
          <p:nvPr/>
        </p:nvGrpSpPr>
        <p:grpSpPr>
          <a:xfrm>
            <a:off x="4251150" y="414946"/>
            <a:ext cx="454836" cy="397656"/>
            <a:chOff x="4686124" y="2670432"/>
            <a:chExt cx="620528" cy="542518"/>
          </a:xfrm>
        </p:grpSpPr>
        <p:pic>
          <p:nvPicPr>
            <p:cNvPr id="26" name="图片 25">
              <a:extLst>
                <a:ext uri="{FF2B5EF4-FFF2-40B4-BE49-F238E27FC236}">
                  <a16:creationId xmlns:a16="http://schemas.microsoft.com/office/drawing/2014/main" id="{2F31F7B3-00DD-3A4C-B3C3-CDE158B89DC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27" name="任意多边形 57">
              <a:extLst>
                <a:ext uri="{FF2B5EF4-FFF2-40B4-BE49-F238E27FC236}">
                  <a16:creationId xmlns:a16="http://schemas.microsoft.com/office/drawing/2014/main" id="{504F1DDD-A1C2-514D-9981-39FAB6A2528C}"/>
                </a:ext>
              </a:extLst>
            </p:cNvPr>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a:extLst>
              <a:ext uri="{FF2B5EF4-FFF2-40B4-BE49-F238E27FC236}">
                <a16:creationId xmlns:a16="http://schemas.microsoft.com/office/drawing/2014/main" id="{064E25A8-33DC-FB4B-8898-759403543A71}"/>
              </a:ext>
            </a:extLst>
          </p:cNvPr>
          <p:cNvGrpSpPr/>
          <p:nvPr/>
        </p:nvGrpSpPr>
        <p:grpSpPr>
          <a:xfrm>
            <a:off x="6887789" y="378164"/>
            <a:ext cx="454836" cy="397656"/>
            <a:chOff x="4686124" y="2670432"/>
            <a:chExt cx="620528" cy="542518"/>
          </a:xfrm>
        </p:grpSpPr>
        <p:pic>
          <p:nvPicPr>
            <p:cNvPr id="29" name="图片 28">
              <a:extLst>
                <a:ext uri="{FF2B5EF4-FFF2-40B4-BE49-F238E27FC236}">
                  <a16:creationId xmlns:a16="http://schemas.microsoft.com/office/drawing/2014/main" id="{0E3CEE59-4351-F948-ACEF-1934B2B329A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30" name="任意多边形 57">
              <a:extLst>
                <a:ext uri="{FF2B5EF4-FFF2-40B4-BE49-F238E27FC236}">
                  <a16:creationId xmlns:a16="http://schemas.microsoft.com/office/drawing/2014/main" id="{6BE51C05-0606-1F4B-BF18-EAC6850F1E9F}"/>
                </a:ext>
              </a:extLst>
            </p:cNvPr>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任意多边形 46">
            <a:extLst>
              <a:ext uri="{FF2B5EF4-FFF2-40B4-BE49-F238E27FC236}">
                <a16:creationId xmlns:a16="http://schemas.microsoft.com/office/drawing/2014/main" id="{FD99D93D-500E-A743-92C1-5F05057FD03B}"/>
              </a:ext>
            </a:extLst>
          </p:cNvPr>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53">
            <a:extLst>
              <a:ext uri="{FF2B5EF4-FFF2-40B4-BE49-F238E27FC236}">
                <a16:creationId xmlns:a16="http://schemas.microsoft.com/office/drawing/2014/main" id="{29E0A61D-D81C-584E-90AA-80CD45F7907D}"/>
              </a:ext>
            </a:extLst>
          </p:cNvPr>
          <p:cNvSpPr/>
          <p:nvPr/>
        </p:nvSpPr>
        <p:spPr>
          <a:xfrm rot="10800000" flipH="1">
            <a:off x="427015" y="6128299"/>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54">
            <a:extLst>
              <a:ext uri="{FF2B5EF4-FFF2-40B4-BE49-F238E27FC236}">
                <a16:creationId xmlns:a16="http://schemas.microsoft.com/office/drawing/2014/main" id="{6BB21E9C-F19E-394F-B010-A8A4A5180B49}"/>
              </a:ext>
            </a:extLst>
          </p:cNvPr>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52">
            <a:extLst>
              <a:ext uri="{FF2B5EF4-FFF2-40B4-BE49-F238E27FC236}">
                <a16:creationId xmlns:a16="http://schemas.microsoft.com/office/drawing/2014/main" id="{889BE82D-0733-7542-BE5E-D57E174D3869}"/>
              </a:ext>
            </a:extLst>
          </p:cNvPr>
          <p:cNvSpPr/>
          <p:nvPr/>
        </p:nvSpPr>
        <p:spPr>
          <a:xfrm rot="10800000">
            <a:off x="11270958" y="6128300"/>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a:extLst>
              <a:ext uri="{FF2B5EF4-FFF2-40B4-BE49-F238E27FC236}">
                <a16:creationId xmlns:a16="http://schemas.microsoft.com/office/drawing/2014/main" id="{6D70219C-9E3E-AD46-90E6-F760938F0337}"/>
              </a:ext>
            </a:extLst>
          </p:cNvPr>
          <p:cNvSpPr/>
          <p:nvPr/>
        </p:nvSpPr>
        <p:spPr>
          <a:xfrm>
            <a:off x="4372466" y="403935"/>
            <a:ext cx="3095440" cy="461665"/>
          </a:xfrm>
          <a:prstGeom prst="rect">
            <a:avLst/>
          </a:prstGeom>
        </p:spPr>
        <p:txBody>
          <a:bodyPr wrap="square">
            <a:spAutoFit/>
          </a:bodyPr>
          <a:lstStyle/>
          <a:p>
            <a:pPr algn="ctr"/>
            <a:r>
              <a:rPr lang="zh-CN" altLang="en-US" sz="2400" b="1" dirty="0">
                <a:latin typeface="华文细黑" panose="02010600040101010101" pitchFamily="2" charset="-122"/>
                <a:ea typeface="华文细黑" panose="02010600040101010101" pitchFamily="2" charset="-122"/>
              </a:rPr>
              <a:t>结构导图 </a:t>
            </a:r>
            <a:endParaRPr lang="zh-CN" altLang="en-US" sz="800" dirty="0">
              <a:latin typeface="华文细黑" panose="02010600040101010101" pitchFamily="2" charset="-122"/>
              <a:ea typeface="华文细黑" panose="02010600040101010101" pitchFamily="2" charset="-122"/>
            </a:endParaRPr>
          </a:p>
        </p:txBody>
      </p:sp>
      <p:graphicFrame>
        <p:nvGraphicFramePr>
          <p:cNvPr id="14" name="图表 2">
            <a:extLst>
              <a:ext uri="{FF2B5EF4-FFF2-40B4-BE49-F238E27FC236}">
                <a16:creationId xmlns:a16="http://schemas.microsoft.com/office/drawing/2014/main" id="{A931220B-8375-4E40-A2EB-4C006A6A141E}"/>
              </a:ext>
            </a:extLst>
          </p:cNvPr>
          <p:cNvGraphicFramePr/>
          <p:nvPr>
            <p:extLst>
              <p:ext uri="{D42A27DB-BD31-4B8C-83A1-F6EECF244321}">
                <p14:modId xmlns:p14="http://schemas.microsoft.com/office/powerpoint/2010/main" val="2553222800"/>
              </p:ext>
            </p:extLst>
          </p:nvPr>
        </p:nvGraphicFramePr>
        <p:xfrm>
          <a:off x="451586" y="997111"/>
          <a:ext cx="10009117" cy="558184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8570507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53390" y="1834673"/>
            <a:ext cx="3770750" cy="3254374"/>
          </a:xfrm>
          <a:prstGeom prst="rect">
            <a:avLst/>
          </a:prstGeom>
        </p:spPr>
      </p:pic>
      <p:sp>
        <p:nvSpPr>
          <p:cNvPr id="9" name="文本框 8"/>
          <p:cNvSpPr txBox="1"/>
          <p:nvPr/>
        </p:nvSpPr>
        <p:spPr>
          <a:xfrm>
            <a:off x="4077520" y="1474068"/>
            <a:ext cx="9215471" cy="1754326"/>
          </a:xfrm>
          <a:prstGeom prst="rect">
            <a:avLst/>
          </a:prstGeom>
          <a:noFill/>
        </p:spPr>
        <p:txBody>
          <a:bodyPr wrap="square" rtlCol="0">
            <a:spAutoFit/>
          </a:bodyPr>
          <a:lstStyle/>
          <a:p>
            <a:r>
              <a:rPr lang="zh-CN" altLang="en-US" sz="5400" dirty="0">
                <a:solidFill>
                  <a:srgbClr val="000000"/>
                </a:solidFill>
                <a:latin typeface="微软雅黑" panose="020B0503020204020204" pitchFamily="34" charset="-122"/>
                <a:ea typeface="微软雅黑" panose="020B0503020204020204" pitchFamily="34" charset="-122"/>
              </a:rPr>
              <a:t>           第三章  </a:t>
            </a:r>
            <a:endParaRPr lang="en-US" altLang="zh-CN" sz="5400" dirty="0">
              <a:solidFill>
                <a:srgbClr val="000000"/>
              </a:solidFill>
              <a:latin typeface="微软雅黑" panose="020B0503020204020204" pitchFamily="34" charset="-122"/>
              <a:ea typeface="微软雅黑" panose="020B0503020204020204" pitchFamily="34" charset="-122"/>
            </a:endParaRPr>
          </a:p>
          <a:p>
            <a:r>
              <a:rPr lang="zh-CN" altLang="en-US" sz="5400" dirty="0">
                <a:solidFill>
                  <a:srgbClr val="000000"/>
                </a:solidFill>
                <a:latin typeface="微软雅黑" panose="020B0503020204020204" pitchFamily="34" charset="-122"/>
                <a:ea typeface="微软雅黑" panose="020B0503020204020204" pitchFamily="34" charset="-122"/>
              </a:rPr>
              <a:t>课程设计与课程开发</a:t>
            </a:r>
          </a:p>
        </p:txBody>
      </p:sp>
      <p:sp>
        <p:nvSpPr>
          <p:cNvPr id="10" name="Freeform 21"/>
          <p:cNvSpPr/>
          <p:nvPr/>
        </p:nvSpPr>
        <p:spPr bwMode="auto">
          <a:xfrm>
            <a:off x="4184071" y="3299106"/>
            <a:ext cx="5672566" cy="121441"/>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noFill/>
          <a:ln>
            <a:solidFill>
              <a:schemeClr val="tx1"/>
            </a:solidFill>
          </a:ln>
        </p:spPr>
        <p:txBody>
          <a:bodyPr vert="horz" wrap="square" lIns="91440" tIns="45720" rIns="91440" bIns="45720" numCol="1" anchor="t" anchorCtr="0" compatLnSpc="1"/>
          <a:lstStyle/>
          <a:p>
            <a:endParaRPr lang="zh-CN" altLang="en-US"/>
          </a:p>
        </p:txBody>
      </p:sp>
      <p:sp>
        <p:nvSpPr>
          <p:cNvPr id="60" name="文本框 59"/>
          <p:cNvSpPr txBox="1"/>
          <p:nvPr/>
        </p:nvSpPr>
        <p:spPr>
          <a:xfrm>
            <a:off x="4914506" y="3545304"/>
            <a:ext cx="5040315" cy="463588"/>
          </a:xfrm>
          <a:prstGeom prst="rect">
            <a:avLst/>
          </a:prstGeom>
          <a:noFill/>
        </p:spPr>
        <p:txBody>
          <a:bodyPr wrap="square" rtlCol="0">
            <a:spAutoFit/>
          </a:bodyPr>
          <a:lstStyle/>
          <a:p>
            <a:pPr algn="just">
              <a:lnSpc>
                <a:spcPct val="150000"/>
              </a:lnSpc>
            </a:pPr>
            <a:r>
              <a:rPr lang="zh-CN" altLang="en-US" dirty="0">
                <a:solidFill>
                  <a:schemeClr val="accent6">
                    <a:lumMod val="75000"/>
                  </a:schemeClr>
                </a:solidFill>
                <a:latin typeface="方正静蕾简体" panose="02000000000000000000" pitchFamily="2" charset="-122"/>
                <a:ea typeface="方正静蕾简体" panose="02000000000000000000" pitchFamily="2" charset="-122"/>
              </a:rPr>
              <a:t>第一节  课程设计与课程开发的含义 </a:t>
            </a:r>
          </a:p>
        </p:txBody>
      </p:sp>
      <p:sp>
        <p:nvSpPr>
          <p:cNvPr id="63" name="文本框 62"/>
          <p:cNvSpPr txBox="1"/>
          <p:nvPr/>
        </p:nvSpPr>
        <p:spPr>
          <a:xfrm>
            <a:off x="4914506" y="4109239"/>
            <a:ext cx="3770750" cy="460382"/>
          </a:xfrm>
          <a:prstGeom prst="rect">
            <a:avLst/>
          </a:prstGeom>
          <a:noFill/>
        </p:spPr>
        <p:txBody>
          <a:bodyPr wrap="square" rtlCol="0">
            <a:spAutoFit/>
          </a:bodyPr>
          <a:lstStyle/>
          <a:p>
            <a:pPr algn="just">
              <a:lnSpc>
                <a:spcPct val="150000"/>
              </a:lnSpc>
            </a:pPr>
            <a:r>
              <a:rPr lang="zh-CN" altLang="zh-CN" dirty="0">
                <a:ea typeface="方正静蕾简体" panose="02000000000000000000" pitchFamily="2" charset="-122"/>
              </a:rPr>
              <a:t>第二节</a:t>
            </a:r>
            <a:r>
              <a:rPr lang="zh-CN" altLang="en-US" dirty="0">
                <a:ea typeface="方正静蕾简体" panose="02000000000000000000" pitchFamily="2" charset="-122"/>
              </a:rPr>
              <a:t>   课程设计与课程开发模式 </a:t>
            </a:r>
            <a:endParaRPr lang="en-US" altLang="zh-CN" dirty="0">
              <a:ea typeface="方正静蕾简体" panose="02000000000000000000" pitchFamily="2" charset="-122"/>
            </a:endParaRPr>
          </a:p>
        </p:txBody>
      </p:sp>
      <p:grpSp>
        <p:nvGrpSpPr>
          <p:cNvPr id="71" name="组合 70"/>
          <p:cNvGrpSpPr/>
          <p:nvPr/>
        </p:nvGrpSpPr>
        <p:grpSpPr>
          <a:xfrm>
            <a:off x="4430238" y="3596377"/>
            <a:ext cx="401146" cy="350716"/>
            <a:chOff x="4686124" y="2670432"/>
            <a:chExt cx="620528" cy="542518"/>
          </a:xfrm>
        </p:grpSpPr>
        <p:pic>
          <p:nvPicPr>
            <p:cNvPr id="72" name="图片 7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73" name="任意多边形 72"/>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74" name="组合 73"/>
          <p:cNvGrpSpPr/>
          <p:nvPr/>
        </p:nvGrpSpPr>
        <p:grpSpPr>
          <a:xfrm>
            <a:off x="4493542" y="4156514"/>
            <a:ext cx="401146" cy="350716"/>
            <a:chOff x="4686124" y="2670432"/>
            <a:chExt cx="620528" cy="542518"/>
          </a:xfrm>
        </p:grpSpPr>
        <p:pic>
          <p:nvPicPr>
            <p:cNvPr id="75" name="图片 7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76" name="任意多边形 75"/>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89" name="Freeform 34"/>
          <p:cNvSpPr>
            <a:spLocks noEditPoints="1"/>
          </p:cNvSpPr>
          <p:nvPr/>
        </p:nvSpPr>
        <p:spPr bwMode="auto">
          <a:xfrm rot="20785645">
            <a:off x="1355261" y="4027574"/>
            <a:ext cx="793394" cy="459363"/>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tx1"/>
          </a:solidFill>
          <a:ln>
            <a:noFill/>
          </a:ln>
        </p:spPr>
        <p:txBody>
          <a:bodyPr vert="horz" wrap="square" lIns="91440" tIns="45720" rIns="91440" bIns="45720" numCol="1" anchor="t" anchorCtr="0" compatLnSpc="1"/>
          <a:lstStyle/>
          <a:p>
            <a:endParaRPr lang="zh-CN" altLang="en-US"/>
          </a:p>
        </p:txBody>
      </p:sp>
      <p:sp>
        <p:nvSpPr>
          <p:cNvPr id="90" name="任意多边形 89"/>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任意多边形 90"/>
          <p:cNvSpPr/>
          <p:nvPr/>
        </p:nvSpPr>
        <p:spPr>
          <a:xfrm rot="10800000">
            <a:off x="11270958" y="6209323"/>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任意多边形 91"/>
          <p:cNvSpPr/>
          <p:nvPr/>
        </p:nvSpPr>
        <p:spPr>
          <a:xfrm rot="10800000" flipH="1">
            <a:off x="427015" y="620932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任意多边形 92"/>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a:extLst>
              <a:ext uri="{FF2B5EF4-FFF2-40B4-BE49-F238E27FC236}">
                <a16:creationId xmlns:a16="http://schemas.microsoft.com/office/drawing/2014/main" id="{279FEFEE-D0B2-AB49-B056-8B2C09D1B842}"/>
              </a:ext>
            </a:extLst>
          </p:cNvPr>
          <p:cNvGrpSpPr/>
          <p:nvPr/>
        </p:nvGrpSpPr>
        <p:grpSpPr>
          <a:xfrm>
            <a:off x="4502131" y="4772355"/>
            <a:ext cx="401146" cy="350716"/>
            <a:chOff x="4686124" y="2670432"/>
            <a:chExt cx="620528" cy="542518"/>
          </a:xfrm>
        </p:grpSpPr>
        <p:pic>
          <p:nvPicPr>
            <p:cNvPr id="19" name="图片 18">
              <a:extLst>
                <a:ext uri="{FF2B5EF4-FFF2-40B4-BE49-F238E27FC236}">
                  <a16:creationId xmlns:a16="http://schemas.microsoft.com/office/drawing/2014/main" id="{4B809C6D-3D0E-0441-B473-A110E3EAA61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20" name="任意多边形 75">
              <a:extLst>
                <a:ext uri="{FF2B5EF4-FFF2-40B4-BE49-F238E27FC236}">
                  <a16:creationId xmlns:a16="http://schemas.microsoft.com/office/drawing/2014/main" id="{B6FC1EAA-9773-FE41-BB95-60145B72B8F6}"/>
                </a:ext>
              </a:extLst>
            </p:cNvPr>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1" name="文本框 20">
            <a:extLst>
              <a:ext uri="{FF2B5EF4-FFF2-40B4-BE49-F238E27FC236}">
                <a16:creationId xmlns:a16="http://schemas.microsoft.com/office/drawing/2014/main" id="{C63D6484-F8CD-DE4C-BC79-9C4DC79A6700}"/>
              </a:ext>
            </a:extLst>
          </p:cNvPr>
          <p:cNvSpPr txBox="1"/>
          <p:nvPr/>
        </p:nvSpPr>
        <p:spPr>
          <a:xfrm>
            <a:off x="4923095" y="4724055"/>
            <a:ext cx="3770750" cy="460382"/>
          </a:xfrm>
          <a:prstGeom prst="rect">
            <a:avLst/>
          </a:prstGeom>
          <a:noFill/>
        </p:spPr>
        <p:txBody>
          <a:bodyPr wrap="square" rtlCol="0">
            <a:spAutoFit/>
          </a:bodyPr>
          <a:lstStyle/>
          <a:p>
            <a:pPr algn="just">
              <a:lnSpc>
                <a:spcPct val="150000"/>
              </a:lnSpc>
            </a:pPr>
            <a:r>
              <a:rPr lang="zh-CN" altLang="en-US" dirty="0">
                <a:ea typeface="方正静蕾简体" panose="02000000000000000000" pitchFamily="2" charset="-122"/>
              </a:rPr>
              <a:t>第三节  校本课程开发</a:t>
            </a:r>
          </a:p>
        </p:txBody>
      </p:sp>
    </p:spTree>
    <p:extLst>
      <p:ext uri="{BB962C8B-B14F-4D97-AF65-F5344CB8AC3E}">
        <p14:creationId xmlns:p14="http://schemas.microsoft.com/office/powerpoint/2010/main" val="42369143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1160583" y="1756266"/>
            <a:ext cx="9817350" cy="3345468"/>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nSpc>
                <a:spcPct val="150000"/>
              </a:lnSpc>
            </a:pPr>
            <a:r>
              <a:rPr lang="zh-CN" altLang="en-US" sz="2400" b="1" dirty="0">
                <a:solidFill>
                  <a:schemeClr val="tx1"/>
                </a:solidFill>
              </a:rPr>
              <a:t>课程设计一般指是在课程实施之前所进行的课程目标的确定、课程内容的选择和组织、以及对课程评价方式的预设。课程编制是在完成了一门课程的初步设计后，依据课程设计方案对相关文字教材的编写以及对音像教材与电脑软件等的制作。课程开发主要是利用课程设计成果进行课程实施、课程评价，并在此基础上对之前的课程设计进行进一步的发展与完善。</a:t>
            </a:r>
            <a:endParaRPr lang="zh-CN" altLang="en-US" sz="2400" b="1" dirty="0">
              <a:solidFill>
                <a:schemeClr val="tx1"/>
              </a:solidFill>
              <a:latin typeface="+mn-ea"/>
              <a:ea typeface="+mn-ea"/>
            </a:endParaRPr>
          </a:p>
        </p:txBody>
      </p:sp>
      <p:sp>
        <p:nvSpPr>
          <p:cNvPr id="48" name="Freeform 30"/>
          <p:cNvSpPr>
            <a:spLocks noEditPoints="1"/>
          </p:cNvSpPr>
          <p:nvPr/>
        </p:nvSpPr>
        <p:spPr bwMode="auto">
          <a:xfrm>
            <a:off x="992838" y="69203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tx1"/>
          </a:solidFill>
          <a:ln>
            <a:noFill/>
          </a:ln>
        </p:spPr>
        <p:txBody>
          <a:bodyPr vert="horz" wrap="square" lIns="91440" tIns="45720" rIns="91440" bIns="45720" numCol="1" anchor="t" anchorCtr="0" compatLnSpc="1"/>
          <a:lstStyle/>
          <a:p>
            <a:endParaRPr lang="zh-CN" altLang="en-US" sz="1400"/>
          </a:p>
        </p:txBody>
      </p:sp>
      <p:sp>
        <p:nvSpPr>
          <p:cNvPr id="47" name="任意多边形 46"/>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rot="10800000">
            <a:off x="11270958" y="6128300"/>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rot="10800000" flipH="1">
            <a:off x="427015" y="6128299"/>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3086197" y="400639"/>
            <a:ext cx="454836" cy="397656"/>
            <a:chOff x="4686124" y="2670432"/>
            <a:chExt cx="620528" cy="542518"/>
          </a:xfrm>
        </p:grpSpPr>
        <p:pic>
          <p:nvPicPr>
            <p:cNvPr id="57" name="图片 5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58" name="任意多边形 57"/>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矩形 58"/>
          <p:cNvSpPr/>
          <p:nvPr/>
        </p:nvSpPr>
        <p:spPr>
          <a:xfrm>
            <a:off x="3534067" y="417366"/>
            <a:ext cx="5524192" cy="461665"/>
          </a:xfrm>
          <a:prstGeom prst="rect">
            <a:avLst/>
          </a:prstGeom>
        </p:spPr>
        <p:txBody>
          <a:bodyPr wrap="square">
            <a:spAutoFit/>
          </a:bodyPr>
          <a:lstStyle/>
          <a:p>
            <a:pPr algn="ctr"/>
            <a:r>
              <a:rPr lang="zh-CN" altLang="en-US" sz="2400" b="1" noProof="1">
                <a:latin typeface="Baskerville Old Face" panose="02020602080505020303" pitchFamily="18" charset="0"/>
                <a:ea typeface="微软雅黑" panose="020B0503020204020204" pitchFamily="34" charset="-122"/>
                <a:sym typeface="Arial" panose="020B0604020202020204" pitchFamily="34" charset="0"/>
              </a:rPr>
              <a:t>一、课程设计与课程开发的概念</a:t>
            </a:r>
          </a:p>
        </p:txBody>
      </p:sp>
      <p:grpSp>
        <p:nvGrpSpPr>
          <p:cNvPr id="60" name="组合 59"/>
          <p:cNvGrpSpPr/>
          <p:nvPr/>
        </p:nvGrpSpPr>
        <p:grpSpPr>
          <a:xfrm>
            <a:off x="8900177" y="433032"/>
            <a:ext cx="454836" cy="397656"/>
            <a:chOff x="4686124" y="2670432"/>
            <a:chExt cx="620528" cy="542518"/>
          </a:xfrm>
        </p:grpSpPr>
        <p:pic>
          <p:nvPicPr>
            <p:cNvPr id="61" name="图片 6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62" name="任意多边形 61"/>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01031577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1160583" y="2078995"/>
            <a:ext cx="9817350" cy="2240998"/>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nSpc>
                <a:spcPct val="150000"/>
              </a:lnSpc>
            </a:pPr>
            <a:r>
              <a:rPr lang="zh-CN" altLang="en-US" sz="2400" b="1" dirty="0">
                <a:solidFill>
                  <a:schemeClr val="tx1"/>
                </a:solidFill>
              </a:rPr>
              <a:t>（一）学术理性主义取向（</a:t>
            </a:r>
            <a:r>
              <a:rPr lang="en" altLang="zh-CN" sz="2400" b="1" dirty="0">
                <a:solidFill>
                  <a:schemeClr val="tx1"/>
                </a:solidFill>
              </a:rPr>
              <a:t>academic rationalist conception</a:t>
            </a:r>
            <a:r>
              <a:rPr lang="zh-CN" altLang="en" sz="2400" b="1" dirty="0">
                <a:solidFill>
                  <a:schemeClr val="tx1"/>
                </a:solidFill>
              </a:rPr>
              <a:t>）</a:t>
            </a:r>
          </a:p>
          <a:p>
            <a:pPr>
              <a:lnSpc>
                <a:spcPct val="150000"/>
              </a:lnSpc>
            </a:pPr>
            <a:r>
              <a:rPr lang="zh-CN" altLang="en-US" sz="2400" b="1" dirty="0">
                <a:solidFill>
                  <a:schemeClr val="tx1"/>
                </a:solidFill>
              </a:rPr>
              <a:t>学术理性主义取向以永恒主义和要素主义为基础，倾向于传统教育，重视传统学科知识的传授，所主张的课程具有系统性强、理论化程度高的特点。主要以学科知识为中心，以教师为中心。</a:t>
            </a:r>
          </a:p>
        </p:txBody>
      </p:sp>
      <p:sp>
        <p:nvSpPr>
          <p:cNvPr id="48" name="Freeform 30"/>
          <p:cNvSpPr>
            <a:spLocks noEditPoints="1"/>
          </p:cNvSpPr>
          <p:nvPr/>
        </p:nvSpPr>
        <p:spPr bwMode="auto">
          <a:xfrm>
            <a:off x="992838" y="69203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tx1"/>
          </a:solidFill>
          <a:ln>
            <a:noFill/>
          </a:ln>
        </p:spPr>
        <p:txBody>
          <a:bodyPr vert="horz" wrap="square" lIns="91440" tIns="45720" rIns="91440" bIns="45720" numCol="1" anchor="t" anchorCtr="0" compatLnSpc="1"/>
          <a:lstStyle/>
          <a:p>
            <a:endParaRPr lang="zh-CN" altLang="en-US" sz="1400"/>
          </a:p>
        </p:txBody>
      </p:sp>
      <p:sp>
        <p:nvSpPr>
          <p:cNvPr id="47" name="任意多边形 46"/>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rot="10800000">
            <a:off x="11270958" y="6128300"/>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rot="10800000" flipH="1">
            <a:off x="427015" y="6128299"/>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3086197" y="400639"/>
            <a:ext cx="454836" cy="397656"/>
            <a:chOff x="4686124" y="2670432"/>
            <a:chExt cx="620528" cy="542518"/>
          </a:xfrm>
        </p:grpSpPr>
        <p:pic>
          <p:nvPicPr>
            <p:cNvPr id="57" name="图片 5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58" name="任意多边形 57"/>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矩形 58"/>
          <p:cNvSpPr/>
          <p:nvPr/>
        </p:nvSpPr>
        <p:spPr>
          <a:xfrm>
            <a:off x="3534067" y="417366"/>
            <a:ext cx="5524192" cy="461665"/>
          </a:xfrm>
          <a:prstGeom prst="rect">
            <a:avLst/>
          </a:prstGeom>
        </p:spPr>
        <p:txBody>
          <a:bodyPr wrap="square">
            <a:spAutoFit/>
          </a:bodyPr>
          <a:lstStyle/>
          <a:p>
            <a:pPr algn="ctr"/>
            <a:r>
              <a:rPr lang="zh-CN" altLang="en-US" sz="2400" b="1" noProof="1">
                <a:latin typeface="Baskerville Old Face" panose="02020602080505020303" pitchFamily="18" charset="0"/>
                <a:ea typeface="微软雅黑" panose="020B0503020204020204" pitchFamily="34" charset="-122"/>
                <a:sym typeface="Arial" panose="020B0604020202020204" pitchFamily="34" charset="0"/>
              </a:rPr>
              <a:t>二、课程设计与课程开发的取向</a:t>
            </a:r>
          </a:p>
        </p:txBody>
      </p:sp>
      <p:grpSp>
        <p:nvGrpSpPr>
          <p:cNvPr id="60" name="组合 59"/>
          <p:cNvGrpSpPr/>
          <p:nvPr/>
        </p:nvGrpSpPr>
        <p:grpSpPr>
          <a:xfrm>
            <a:off x="8900177" y="433032"/>
            <a:ext cx="454836" cy="397656"/>
            <a:chOff x="4686124" y="2670432"/>
            <a:chExt cx="620528" cy="542518"/>
          </a:xfrm>
        </p:grpSpPr>
        <p:pic>
          <p:nvPicPr>
            <p:cNvPr id="61" name="图片 6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62" name="任意多边形 61"/>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63993276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1160583" y="2078995"/>
            <a:ext cx="9817350" cy="2240998"/>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nSpc>
                <a:spcPct val="150000"/>
              </a:lnSpc>
            </a:pPr>
            <a:r>
              <a:rPr lang="zh-CN" altLang="en-US" sz="2400" b="1" dirty="0">
                <a:solidFill>
                  <a:schemeClr val="tx1"/>
                </a:solidFill>
              </a:rPr>
              <a:t>（二）认知过程取向（</a:t>
            </a:r>
            <a:r>
              <a:rPr lang="en" altLang="zh-CN" sz="2400" b="1" dirty="0">
                <a:solidFill>
                  <a:schemeClr val="tx1"/>
                </a:solidFill>
              </a:rPr>
              <a:t>cognitive processes conception</a:t>
            </a:r>
            <a:r>
              <a:rPr lang="zh-CN" altLang="en" sz="2400" b="1" dirty="0">
                <a:solidFill>
                  <a:schemeClr val="tx1"/>
                </a:solidFill>
              </a:rPr>
              <a:t>）</a:t>
            </a:r>
          </a:p>
          <a:p>
            <a:pPr>
              <a:lnSpc>
                <a:spcPct val="150000"/>
              </a:lnSpc>
            </a:pPr>
            <a:r>
              <a:rPr lang="zh-CN" altLang="en-US" sz="2400" b="1" dirty="0">
                <a:solidFill>
                  <a:schemeClr val="tx1"/>
                </a:solidFill>
              </a:rPr>
              <a:t>认知过程取向的基础是要素主义和认知主义，代表人物是布鲁纳。该取向重视学生的认知发展与智力发展，关心学生与学习材料之间的相互影响。以学科知识为中心的同时也关注学生的探究过程。</a:t>
            </a:r>
          </a:p>
        </p:txBody>
      </p:sp>
      <p:sp>
        <p:nvSpPr>
          <p:cNvPr id="48" name="Freeform 30"/>
          <p:cNvSpPr>
            <a:spLocks noEditPoints="1"/>
          </p:cNvSpPr>
          <p:nvPr/>
        </p:nvSpPr>
        <p:spPr bwMode="auto">
          <a:xfrm>
            <a:off x="992838" y="69203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tx1"/>
          </a:solidFill>
          <a:ln>
            <a:noFill/>
          </a:ln>
        </p:spPr>
        <p:txBody>
          <a:bodyPr vert="horz" wrap="square" lIns="91440" tIns="45720" rIns="91440" bIns="45720" numCol="1" anchor="t" anchorCtr="0" compatLnSpc="1"/>
          <a:lstStyle/>
          <a:p>
            <a:endParaRPr lang="zh-CN" altLang="en-US" sz="1400"/>
          </a:p>
        </p:txBody>
      </p:sp>
      <p:sp>
        <p:nvSpPr>
          <p:cNvPr id="47" name="任意多边形 46"/>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rot="10800000">
            <a:off x="11270958" y="6128300"/>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rot="10800000" flipH="1">
            <a:off x="427015" y="6128299"/>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3086197" y="400639"/>
            <a:ext cx="454836" cy="397656"/>
            <a:chOff x="4686124" y="2670432"/>
            <a:chExt cx="620528" cy="542518"/>
          </a:xfrm>
        </p:grpSpPr>
        <p:pic>
          <p:nvPicPr>
            <p:cNvPr id="57" name="图片 5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58" name="任意多边形 57"/>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矩形 58"/>
          <p:cNvSpPr/>
          <p:nvPr/>
        </p:nvSpPr>
        <p:spPr>
          <a:xfrm>
            <a:off x="3534067" y="417366"/>
            <a:ext cx="5524192" cy="461665"/>
          </a:xfrm>
          <a:prstGeom prst="rect">
            <a:avLst/>
          </a:prstGeom>
        </p:spPr>
        <p:txBody>
          <a:bodyPr wrap="square">
            <a:spAutoFit/>
          </a:bodyPr>
          <a:lstStyle/>
          <a:p>
            <a:pPr algn="ctr"/>
            <a:r>
              <a:rPr lang="zh-CN" altLang="en-US" sz="2400" b="1" noProof="1">
                <a:latin typeface="Baskerville Old Face" panose="02020602080505020303" pitchFamily="18" charset="0"/>
                <a:ea typeface="微软雅黑" panose="020B0503020204020204" pitchFamily="34" charset="-122"/>
                <a:sym typeface="Arial" panose="020B0604020202020204" pitchFamily="34" charset="0"/>
              </a:rPr>
              <a:t>二、课程设计与课程开发的取向</a:t>
            </a:r>
          </a:p>
        </p:txBody>
      </p:sp>
      <p:grpSp>
        <p:nvGrpSpPr>
          <p:cNvPr id="60" name="组合 59"/>
          <p:cNvGrpSpPr/>
          <p:nvPr/>
        </p:nvGrpSpPr>
        <p:grpSpPr>
          <a:xfrm>
            <a:off x="8900177" y="433032"/>
            <a:ext cx="454836" cy="397656"/>
            <a:chOff x="4686124" y="2670432"/>
            <a:chExt cx="620528" cy="542518"/>
          </a:xfrm>
        </p:grpSpPr>
        <p:pic>
          <p:nvPicPr>
            <p:cNvPr id="61" name="图片 6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62" name="任意多边形 61"/>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55874488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1160583" y="2078995"/>
            <a:ext cx="9817350" cy="2240998"/>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nSpc>
                <a:spcPct val="150000"/>
              </a:lnSpc>
            </a:pPr>
            <a:r>
              <a:rPr lang="zh-CN" altLang="en-US" sz="2400" b="1" dirty="0">
                <a:solidFill>
                  <a:schemeClr val="tx1"/>
                </a:solidFill>
              </a:rPr>
              <a:t>（三）人本主义取向（</a:t>
            </a:r>
            <a:r>
              <a:rPr lang="en" altLang="zh-CN" sz="2400" b="1" dirty="0">
                <a:solidFill>
                  <a:schemeClr val="tx1"/>
                </a:solidFill>
              </a:rPr>
              <a:t>humanistic conception</a:t>
            </a:r>
            <a:r>
              <a:rPr lang="zh-CN" altLang="en" sz="2400" b="1" dirty="0">
                <a:solidFill>
                  <a:schemeClr val="tx1"/>
                </a:solidFill>
              </a:rPr>
              <a:t>）</a:t>
            </a:r>
          </a:p>
          <a:p>
            <a:pPr>
              <a:lnSpc>
                <a:spcPct val="150000"/>
              </a:lnSpc>
            </a:pPr>
            <a:r>
              <a:rPr lang="zh-CN" altLang="en-US" sz="2400" b="1" dirty="0">
                <a:solidFill>
                  <a:schemeClr val="tx1"/>
                </a:solidFill>
              </a:rPr>
              <a:t>人本主义取向的基础是进步主义、存在主义和人本主义，代表人物为人本主义心理学家马斯洛和罗杰斯，该理论重视学习者的兴趣、需要以及情感体验，但对系统的学科知识重视程度不足。</a:t>
            </a:r>
          </a:p>
        </p:txBody>
      </p:sp>
      <p:sp>
        <p:nvSpPr>
          <p:cNvPr id="48" name="Freeform 30"/>
          <p:cNvSpPr>
            <a:spLocks noEditPoints="1"/>
          </p:cNvSpPr>
          <p:nvPr/>
        </p:nvSpPr>
        <p:spPr bwMode="auto">
          <a:xfrm>
            <a:off x="992838" y="69203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tx1"/>
          </a:solidFill>
          <a:ln>
            <a:noFill/>
          </a:ln>
        </p:spPr>
        <p:txBody>
          <a:bodyPr vert="horz" wrap="square" lIns="91440" tIns="45720" rIns="91440" bIns="45720" numCol="1" anchor="t" anchorCtr="0" compatLnSpc="1"/>
          <a:lstStyle/>
          <a:p>
            <a:endParaRPr lang="zh-CN" altLang="en-US" sz="1400"/>
          </a:p>
        </p:txBody>
      </p:sp>
      <p:sp>
        <p:nvSpPr>
          <p:cNvPr id="47" name="任意多边形 46"/>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rot="10800000">
            <a:off x="11270958" y="6128300"/>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rot="10800000" flipH="1">
            <a:off x="427015" y="6128299"/>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3086197" y="400639"/>
            <a:ext cx="454836" cy="397656"/>
            <a:chOff x="4686124" y="2670432"/>
            <a:chExt cx="620528" cy="542518"/>
          </a:xfrm>
        </p:grpSpPr>
        <p:pic>
          <p:nvPicPr>
            <p:cNvPr id="57" name="图片 5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58" name="任意多边形 57"/>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矩形 58"/>
          <p:cNvSpPr/>
          <p:nvPr/>
        </p:nvSpPr>
        <p:spPr>
          <a:xfrm>
            <a:off x="3534067" y="417366"/>
            <a:ext cx="5524192" cy="461665"/>
          </a:xfrm>
          <a:prstGeom prst="rect">
            <a:avLst/>
          </a:prstGeom>
        </p:spPr>
        <p:txBody>
          <a:bodyPr wrap="square">
            <a:spAutoFit/>
          </a:bodyPr>
          <a:lstStyle/>
          <a:p>
            <a:pPr algn="ctr"/>
            <a:r>
              <a:rPr lang="zh-CN" altLang="en-US" sz="2400" b="1" noProof="1">
                <a:latin typeface="Baskerville Old Face" panose="02020602080505020303" pitchFamily="18" charset="0"/>
                <a:ea typeface="微软雅黑" panose="020B0503020204020204" pitchFamily="34" charset="-122"/>
                <a:sym typeface="Arial" panose="020B0604020202020204" pitchFamily="34" charset="0"/>
              </a:rPr>
              <a:t>二、课程设计与课程开发的取向</a:t>
            </a:r>
          </a:p>
        </p:txBody>
      </p:sp>
      <p:grpSp>
        <p:nvGrpSpPr>
          <p:cNvPr id="60" name="组合 59"/>
          <p:cNvGrpSpPr/>
          <p:nvPr/>
        </p:nvGrpSpPr>
        <p:grpSpPr>
          <a:xfrm>
            <a:off x="8900177" y="433032"/>
            <a:ext cx="454836" cy="397656"/>
            <a:chOff x="4686124" y="2670432"/>
            <a:chExt cx="620528" cy="542518"/>
          </a:xfrm>
        </p:grpSpPr>
        <p:pic>
          <p:nvPicPr>
            <p:cNvPr id="61" name="图片 6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62" name="任意多边形 61"/>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490350090"/>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1160583" y="2078995"/>
            <a:ext cx="9817350" cy="2794996"/>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nSpc>
                <a:spcPct val="150000"/>
              </a:lnSpc>
            </a:pPr>
            <a:r>
              <a:rPr lang="zh-CN" altLang="en-US" sz="2400" b="1" dirty="0">
                <a:solidFill>
                  <a:schemeClr val="tx1"/>
                </a:solidFill>
              </a:rPr>
              <a:t>（四）社会重建主义取向（</a:t>
            </a:r>
            <a:r>
              <a:rPr lang="en" altLang="zh-CN" sz="2400" b="1" dirty="0">
                <a:solidFill>
                  <a:schemeClr val="tx1"/>
                </a:solidFill>
              </a:rPr>
              <a:t>social reconstructionist conception</a:t>
            </a:r>
            <a:r>
              <a:rPr lang="zh-CN" altLang="en" sz="2400" b="1" dirty="0">
                <a:solidFill>
                  <a:schemeClr val="tx1"/>
                </a:solidFill>
              </a:rPr>
              <a:t>）</a:t>
            </a:r>
          </a:p>
          <a:p>
            <a:pPr>
              <a:lnSpc>
                <a:spcPct val="150000"/>
              </a:lnSpc>
            </a:pPr>
            <a:r>
              <a:rPr lang="zh-CN" altLang="en-US" sz="2400" b="1" dirty="0">
                <a:solidFill>
                  <a:schemeClr val="tx1"/>
                </a:solidFill>
              </a:rPr>
              <a:t>社会重建主义取向以进步主义和改造主义为基础，该理论重视学校和课程在社会改造中的作用，认为学校课程内容应该以社会问题为中心进行组织。课程不再是帮助学生适应于当前社会，而应该是培养学生的批判精神，从而达成促进社会变革的目的。</a:t>
            </a:r>
          </a:p>
        </p:txBody>
      </p:sp>
      <p:sp>
        <p:nvSpPr>
          <p:cNvPr id="48" name="Freeform 30"/>
          <p:cNvSpPr>
            <a:spLocks noEditPoints="1"/>
          </p:cNvSpPr>
          <p:nvPr/>
        </p:nvSpPr>
        <p:spPr bwMode="auto">
          <a:xfrm>
            <a:off x="992838" y="69203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tx1"/>
          </a:solidFill>
          <a:ln>
            <a:noFill/>
          </a:ln>
        </p:spPr>
        <p:txBody>
          <a:bodyPr vert="horz" wrap="square" lIns="91440" tIns="45720" rIns="91440" bIns="45720" numCol="1" anchor="t" anchorCtr="0" compatLnSpc="1"/>
          <a:lstStyle/>
          <a:p>
            <a:endParaRPr lang="zh-CN" altLang="en-US" sz="1400"/>
          </a:p>
        </p:txBody>
      </p:sp>
      <p:sp>
        <p:nvSpPr>
          <p:cNvPr id="47" name="任意多边形 46"/>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rot="10800000">
            <a:off x="11270958" y="6128300"/>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rot="10800000" flipH="1">
            <a:off x="427015" y="6128299"/>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3086197" y="400639"/>
            <a:ext cx="454836" cy="397656"/>
            <a:chOff x="4686124" y="2670432"/>
            <a:chExt cx="620528" cy="542518"/>
          </a:xfrm>
        </p:grpSpPr>
        <p:pic>
          <p:nvPicPr>
            <p:cNvPr id="57" name="图片 5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58" name="任意多边形 57"/>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矩形 58"/>
          <p:cNvSpPr/>
          <p:nvPr/>
        </p:nvSpPr>
        <p:spPr>
          <a:xfrm>
            <a:off x="3534067" y="417366"/>
            <a:ext cx="5524192" cy="461665"/>
          </a:xfrm>
          <a:prstGeom prst="rect">
            <a:avLst/>
          </a:prstGeom>
        </p:spPr>
        <p:txBody>
          <a:bodyPr wrap="square">
            <a:spAutoFit/>
          </a:bodyPr>
          <a:lstStyle/>
          <a:p>
            <a:pPr algn="ctr"/>
            <a:r>
              <a:rPr lang="zh-CN" altLang="en-US" sz="2400" b="1" noProof="1">
                <a:latin typeface="Baskerville Old Face" panose="02020602080505020303" pitchFamily="18" charset="0"/>
                <a:ea typeface="微软雅黑" panose="020B0503020204020204" pitchFamily="34" charset="-122"/>
                <a:sym typeface="Arial" panose="020B0604020202020204" pitchFamily="34" charset="0"/>
              </a:rPr>
              <a:t>二、课程设计与课程开发的取向</a:t>
            </a:r>
          </a:p>
        </p:txBody>
      </p:sp>
      <p:grpSp>
        <p:nvGrpSpPr>
          <p:cNvPr id="60" name="组合 59"/>
          <p:cNvGrpSpPr/>
          <p:nvPr/>
        </p:nvGrpSpPr>
        <p:grpSpPr>
          <a:xfrm>
            <a:off x="8900177" y="433032"/>
            <a:ext cx="454836" cy="397656"/>
            <a:chOff x="4686124" y="2670432"/>
            <a:chExt cx="620528" cy="542518"/>
          </a:xfrm>
        </p:grpSpPr>
        <p:pic>
          <p:nvPicPr>
            <p:cNvPr id="61" name="图片 6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62" name="任意多边形 61"/>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16028181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925</TotalTime>
  <Words>2665</Words>
  <Application>Microsoft Macintosh PowerPoint</Application>
  <PresentationFormat>宽屏</PresentationFormat>
  <Paragraphs>126</Paragraphs>
  <Slides>28</Slides>
  <Notes>5</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28</vt:i4>
      </vt:variant>
    </vt:vector>
  </HeadingPairs>
  <TitlesOfParts>
    <vt:vector size="38" baseType="lpstr">
      <vt:lpstr>方正静蕾简体</vt:lpstr>
      <vt:lpstr>华文细黑</vt:lpstr>
      <vt:lpstr>宋体</vt:lpstr>
      <vt:lpstr>微软雅黑</vt:lpstr>
      <vt:lpstr>新蒂黑板报</vt:lpstr>
      <vt:lpstr>Arial</vt:lpstr>
      <vt:lpstr>Baskerville Old Face</vt:lpstr>
      <vt:lpstr>Calibri</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A6222</dc:creator>
  <cp:lastModifiedBy>K20924</cp:lastModifiedBy>
  <cp:revision>179</cp:revision>
  <dcterms:created xsi:type="dcterms:W3CDTF">2020-09-20T06:39:55Z</dcterms:created>
  <dcterms:modified xsi:type="dcterms:W3CDTF">2020-11-14T08:29:34Z</dcterms:modified>
</cp:coreProperties>
</file>