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56" r:id="rId2"/>
    <p:sldId id="1468" r:id="rId3"/>
    <p:sldId id="370" r:id="rId4"/>
    <p:sldId id="1577" r:id="rId5"/>
    <p:sldId id="1474" r:id="rId6"/>
    <p:sldId id="1578" r:id="rId7"/>
    <p:sldId id="1579" r:id="rId8"/>
    <p:sldId id="1580" r:id="rId9"/>
    <p:sldId id="1558" r:id="rId10"/>
    <p:sldId id="1581" r:id="rId11"/>
    <p:sldId id="1559" r:id="rId12"/>
    <p:sldId id="1582" r:id="rId13"/>
    <p:sldId id="1560" r:id="rId14"/>
    <p:sldId id="1561" r:id="rId15"/>
    <p:sldId id="1583" r:id="rId16"/>
    <p:sldId id="1562" r:id="rId17"/>
    <p:sldId id="1584" r:id="rId18"/>
    <p:sldId id="1585" r:id="rId19"/>
    <p:sldId id="1586" r:id="rId20"/>
    <p:sldId id="1587" r:id="rId21"/>
    <p:sldId id="1563" r:id="rId22"/>
    <p:sldId id="1588" r:id="rId23"/>
    <p:sldId id="1589" r:id="rId24"/>
    <p:sldId id="1590" r:id="rId25"/>
    <p:sldId id="1564" r:id="rId26"/>
    <p:sldId id="1565"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5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30"/>
    <p:restoredTop sz="93836"/>
  </p:normalViewPr>
  <p:slideViewPr>
    <p:cSldViewPr snapToGrid="0" showGuides="1">
      <p:cViewPr>
        <p:scale>
          <a:sx n="73" d="100"/>
          <a:sy n="73" d="100"/>
        </p:scale>
        <p:origin x="448" y="24"/>
      </p:cViewPr>
      <p:guideLst>
        <p:guide orient="horz" pos="2160"/>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8A2E1D-FD6C-AA4A-91E4-76B551377B36}" type="doc">
      <dgm:prSet loTypeId="urn:microsoft.com/office/officeart/2005/8/layout/hierarchy2#4" loCatId="" qsTypeId="urn:microsoft.com/office/officeart/2005/8/quickstyle/simple4#4" qsCatId="simple" csTypeId="urn:microsoft.com/office/officeart/2005/8/colors/accent1_2#4" csCatId="accent1" phldr="1"/>
      <dgm:spPr/>
      <dgm:t>
        <a:bodyPr/>
        <a:lstStyle/>
        <a:p>
          <a:endParaRPr lang="zh-CN" altLang="en-US"/>
        </a:p>
      </dgm:t>
    </dgm:pt>
    <dgm:pt modelId="{8E32F2FC-799C-FF42-BA02-AEC773A8D32E}">
      <dgm:prSet phldrT="[文本]"/>
      <dgm:spPr/>
      <dgm:t>
        <a:bodyPr/>
        <a:lstStyle/>
        <a:p>
          <a:r>
            <a:rPr lang="zh-CN" altLang="en-US"/>
            <a:t>课程目标的内含</a:t>
          </a:r>
        </a:p>
      </dgm:t>
    </dgm:pt>
    <dgm:pt modelId="{C948361D-DE27-6846-8B92-3795D1331B1F}" type="parTrans" cxnId="{B110F7DD-6AC2-DB46-97EE-C7B27599822C}">
      <dgm:prSet/>
      <dgm:spPr/>
      <dgm:t>
        <a:bodyPr/>
        <a:lstStyle/>
        <a:p>
          <a:endParaRPr lang="zh-CN" altLang="en-US"/>
        </a:p>
      </dgm:t>
    </dgm:pt>
    <dgm:pt modelId="{51205161-8773-FF40-8BBE-58BAF70E44B5}" type="sibTrans" cxnId="{B110F7DD-6AC2-DB46-97EE-C7B27599822C}">
      <dgm:prSet/>
      <dgm:spPr/>
      <dgm:t>
        <a:bodyPr/>
        <a:lstStyle/>
        <a:p>
          <a:endParaRPr lang="zh-CN" altLang="en-US"/>
        </a:p>
      </dgm:t>
    </dgm:pt>
    <dgm:pt modelId="{DA57CCA1-767D-8344-B383-EFA51FEE0F90}">
      <dgm:prSet phldrT="[文本]"/>
      <dgm:spPr/>
      <dgm:t>
        <a:bodyPr/>
        <a:lstStyle/>
        <a:p>
          <a:r>
            <a:rPr lang="zh-CN" altLang="en-US"/>
            <a:t>课程目标的概念</a:t>
          </a:r>
        </a:p>
      </dgm:t>
    </dgm:pt>
    <dgm:pt modelId="{0E99C16E-1C94-4E48-97AD-3ABA04FDFA0E}" type="parTrans" cxnId="{75EBE3A4-B702-0549-A0B6-7F23B036C906}">
      <dgm:prSet/>
      <dgm:spPr/>
      <dgm:t>
        <a:bodyPr/>
        <a:lstStyle/>
        <a:p>
          <a:endParaRPr lang="zh-CN" altLang="en-US"/>
        </a:p>
      </dgm:t>
    </dgm:pt>
    <dgm:pt modelId="{B168ACBD-A5FD-984A-90D9-1622931E4FF5}" type="sibTrans" cxnId="{75EBE3A4-B702-0549-A0B6-7F23B036C906}">
      <dgm:prSet/>
      <dgm:spPr/>
      <dgm:t>
        <a:bodyPr/>
        <a:lstStyle/>
        <a:p>
          <a:endParaRPr lang="zh-CN" altLang="en-US"/>
        </a:p>
      </dgm:t>
    </dgm:pt>
    <dgm:pt modelId="{4FE2BCA6-0B12-8149-B453-B0898014A3A5}">
      <dgm:prSet phldrT="[文本]"/>
      <dgm:spPr/>
      <dgm:t>
        <a:bodyPr/>
        <a:lstStyle/>
        <a:p>
          <a:r>
            <a:rPr lang="zh-CN" altLang="en-US"/>
            <a:t>课程目标的来源</a:t>
          </a:r>
        </a:p>
      </dgm:t>
    </dgm:pt>
    <dgm:pt modelId="{F4B7B25F-8998-BC4B-9B0D-E4FDECBAA5F9}" type="parTrans" cxnId="{4243E78D-C1A7-B14D-862D-D8C51AFAE74A}">
      <dgm:prSet/>
      <dgm:spPr/>
      <dgm:t>
        <a:bodyPr/>
        <a:lstStyle/>
        <a:p>
          <a:endParaRPr lang="zh-CN" altLang="en-US"/>
        </a:p>
      </dgm:t>
    </dgm:pt>
    <dgm:pt modelId="{93C0197A-ABCB-E243-88C0-127B0B306E22}" type="sibTrans" cxnId="{4243E78D-C1A7-B14D-862D-D8C51AFAE74A}">
      <dgm:prSet/>
      <dgm:spPr/>
      <dgm:t>
        <a:bodyPr/>
        <a:lstStyle/>
        <a:p>
          <a:endParaRPr lang="zh-CN" altLang="en-US"/>
        </a:p>
      </dgm:t>
    </dgm:pt>
    <dgm:pt modelId="{6FF2EC04-14A1-4547-9820-BE829659A543}">
      <dgm:prSet/>
      <dgm:spPr/>
      <dgm:t>
        <a:bodyPr/>
        <a:lstStyle/>
        <a:p>
          <a:r>
            <a:rPr lang="zh-CN" altLang="en-US"/>
            <a:t>课程设计与课程开发</a:t>
          </a:r>
        </a:p>
      </dgm:t>
    </dgm:pt>
    <dgm:pt modelId="{35060C94-22A5-1E4A-892C-8BC3BF79F413}" type="parTrans" cxnId="{4C0DF461-4B33-1E40-B6A9-483C0CEF84B9}">
      <dgm:prSet/>
      <dgm:spPr/>
      <dgm:t>
        <a:bodyPr/>
        <a:lstStyle/>
        <a:p>
          <a:endParaRPr lang="zh-CN" altLang="en-US"/>
        </a:p>
      </dgm:t>
    </dgm:pt>
    <dgm:pt modelId="{9C0DBAEE-0577-9742-808C-8165D3E22168}" type="sibTrans" cxnId="{4C0DF461-4B33-1E40-B6A9-483C0CEF84B9}">
      <dgm:prSet/>
      <dgm:spPr/>
      <dgm:t>
        <a:bodyPr/>
        <a:lstStyle/>
        <a:p>
          <a:endParaRPr lang="zh-CN" altLang="en-US"/>
        </a:p>
      </dgm:t>
    </dgm:pt>
    <dgm:pt modelId="{B72050F7-0AEC-344A-A77E-9C864EC16666}">
      <dgm:prSet/>
      <dgm:spPr/>
      <dgm:t>
        <a:bodyPr/>
        <a:lstStyle/>
        <a:p>
          <a:r>
            <a:rPr lang="zh-CN" altLang="en-US"/>
            <a:t>课程目标的取向</a:t>
          </a:r>
        </a:p>
      </dgm:t>
    </dgm:pt>
    <dgm:pt modelId="{E0B4E872-D3CB-5D42-915B-6724EEC4F89F}" type="parTrans" cxnId="{32FF5862-DCC3-F845-8FD4-E4CA71C5A6E0}">
      <dgm:prSet/>
      <dgm:spPr/>
      <dgm:t>
        <a:bodyPr/>
        <a:lstStyle/>
        <a:p>
          <a:endParaRPr lang="zh-CN" altLang="en-US"/>
        </a:p>
      </dgm:t>
    </dgm:pt>
    <dgm:pt modelId="{D1465818-7A3E-9748-A57C-0A5D6BA002CE}" type="sibTrans" cxnId="{32FF5862-DCC3-F845-8FD4-E4CA71C5A6E0}">
      <dgm:prSet/>
      <dgm:spPr/>
      <dgm:t>
        <a:bodyPr/>
        <a:lstStyle/>
        <a:p>
          <a:endParaRPr lang="zh-CN" altLang="en-US"/>
        </a:p>
      </dgm:t>
    </dgm:pt>
    <dgm:pt modelId="{268E6801-B1A3-B94F-8C50-4B10D62CC5E8}">
      <dgm:prSet/>
      <dgm:spPr/>
      <dgm:t>
        <a:bodyPr/>
        <a:lstStyle/>
        <a:p>
          <a:r>
            <a:rPr lang="zh-CN" altLang="en-US"/>
            <a:t>行为目标</a:t>
          </a:r>
        </a:p>
      </dgm:t>
    </dgm:pt>
    <dgm:pt modelId="{E4CFC0D5-E5D5-164F-AE39-69C724BE6AAF}" type="parTrans" cxnId="{C2E7BF4F-3201-8E49-94EF-02A31E431BC7}">
      <dgm:prSet/>
      <dgm:spPr/>
      <dgm:t>
        <a:bodyPr/>
        <a:lstStyle/>
        <a:p>
          <a:endParaRPr lang="zh-CN" altLang="en-US"/>
        </a:p>
      </dgm:t>
    </dgm:pt>
    <dgm:pt modelId="{3E266ABD-199D-2949-BCBF-86E42F2CA601}" type="sibTrans" cxnId="{C2E7BF4F-3201-8E49-94EF-02A31E431BC7}">
      <dgm:prSet/>
      <dgm:spPr/>
      <dgm:t>
        <a:bodyPr/>
        <a:lstStyle/>
        <a:p>
          <a:endParaRPr lang="zh-CN" altLang="en-US"/>
        </a:p>
      </dgm:t>
    </dgm:pt>
    <dgm:pt modelId="{6C092AE9-3484-6943-8CFD-9F6F283253F4}">
      <dgm:prSet/>
      <dgm:spPr/>
      <dgm:t>
        <a:bodyPr/>
        <a:lstStyle/>
        <a:p>
          <a:r>
            <a:rPr lang="zh-CN" altLang="en-US"/>
            <a:t>普遍性目标</a:t>
          </a:r>
        </a:p>
      </dgm:t>
    </dgm:pt>
    <dgm:pt modelId="{DB7CA38E-B32B-8140-81CB-B6069535A76E}" type="parTrans" cxnId="{E626C408-67FB-BD41-A0D6-C5707B351EB4}">
      <dgm:prSet/>
      <dgm:spPr/>
      <dgm:t>
        <a:bodyPr/>
        <a:lstStyle/>
        <a:p>
          <a:endParaRPr lang="zh-CN" altLang="en-US"/>
        </a:p>
      </dgm:t>
    </dgm:pt>
    <dgm:pt modelId="{B0A9FC1A-8F54-B84F-9C6F-0669E7C5488D}" type="sibTrans" cxnId="{E626C408-67FB-BD41-A0D6-C5707B351EB4}">
      <dgm:prSet/>
      <dgm:spPr/>
      <dgm:t>
        <a:bodyPr/>
        <a:lstStyle/>
        <a:p>
          <a:endParaRPr lang="zh-CN" altLang="en-US"/>
        </a:p>
      </dgm:t>
    </dgm:pt>
    <dgm:pt modelId="{9CF45D15-5DC5-C94E-9894-B8F5839A32D4}">
      <dgm:prSet/>
      <dgm:spPr/>
      <dgm:t>
        <a:bodyPr/>
        <a:lstStyle/>
        <a:p>
          <a:r>
            <a:rPr lang="zh-CN" altLang="en-US"/>
            <a:t>生成性目标</a:t>
          </a:r>
        </a:p>
      </dgm:t>
    </dgm:pt>
    <dgm:pt modelId="{82EADAD7-BD4C-CC4D-92B6-D9E7398B5FB5}" type="parTrans" cxnId="{0C9B7AA4-1693-EB44-B0B7-237797718445}">
      <dgm:prSet/>
      <dgm:spPr/>
      <dgm:t>
        <a:bodyPr/>
        <a:lstStyle/>
        <a:p>
          <a:endParaRPr lang="zh-CN" altLang="en-US"/>
        </a:p>
      </dgm:t>
    </dgm:pt>
    <dgm:pt modelId="{AEAC0EB9-B431-764D-8812-3248C1EB9B28}" type="sibTrans" cxnId="{0C9B7AA4-1693-EB44-B0B7-237797718445}">
      <dgm:prSet/>
      <dgm:spPr/>
      <dgm:t>
        <a:bodyPr/>
        <a:lstStyle/>
        <a:p>
          <a:endParaRPr lang="zh-CN" altLang="en-US"/>
        </a:p>
      </dgm:t>
    </dgm:pt>
    <dgm:pt modelId="{C458DBE5-3D3F-854B-A4AE-B7E9F67F6EDD}">
      <dgm:prSet/>
      <dgm:spPr/>
      <dgm:t>
        <a:bodyPr/>
        <a:lstStyle/>
        <a:p>
          <a:r>
            <a:rPr lang="zh-CN" altLang="en-US"/>
            <a:t>课程目标的叙写方法</a:t>
          </a:r>
        </a:p>
      </dgm:t>
    </dgm:pt>
    <dgm:pt modelId="{F56ED19E-53B2-C84D-BE6E-0557B2A08809}" type="parTrans" cxnId="{3143BCFE-1319-494C-9383-E455E0F73F74}">
      <dgm:prSet/>
      <dgm:spPr/>
      <dgm:t>
        <a:bodyPr/>
        <a:lstStyle/>
        <a:p>
          <a:endParaRPr lang="zh-CN" altLang="en-US"/>
        </a:p>
      </dgm:t>
    </dgm:pt>
    <dgm:pt modelId="{1C3B77A4-E82F-8646-BC5D-8231EC3BAA62}" type="sibTrans" cxnId="{3143BCFE-1319-494C-9383-E455E0F73F74}">
      <dgm:prSet/>
      <dgm:spPr/>
      <dgm:t>
        <a:bodyPr/>
        <a:lstStyle/>
        <a:p>
          <a:endParaRPr lang="zh-CN" altLang="en-US"/>
        </a:p>
      </dgm:t>
    </dgm:pt>
    <dgm:pt modelId="{D8D7C7A0-D40F-C840-ABD1-72A8C3579836}">
      <dgm:prSet/>
      <dgm:spPr/>
      <dgm:t>
        <a:bodyPr/>
        <a:lstStyle/>
        <a:p>
          <a:r>
            <a:rPr lang="zh-CN" altLang="en-US"/>
            <a:t>常见叙写错误</a:t>
          </a:r>
        </a:p>
      </dgm:t>
    </dgm:pt>
    <dgm:pt modelId="{A6ED6C00-BCCC-F446-BFDE-B29AE2CFC267}" type="parTrans" cxnId="{4B5E65F0-3BAE-B44B-963E-FC9AEB6F822E}">
      <dgm:prSet/>
      <dgm:spPr/>
      <dgm:t>
        <a:bodyPr/>
        <a:lstStyle/>
        <a:p>
          <a:endParaRPr lang="zh-CN" altLang="en-US"/>
        </a:p>
      </dgm:t>
    </dgm:pt>
    <dgm:pt modelId="{B0A4CF11-1DE4-7A4E-BE48-24B25B78AFA3}" type="sibTrans" cxnId="{4B5E65F0-3BAE-B44B-963E-FC9AEB6F822E}">
      <dgm:prSet/>
      <dgm:spPr/>
      <dgm:t>
        <a:bodyPr/>
        <a:lstStyle/>
        <a:p>
          <a:endParaRPr lang="zh-CN" altLang="en-US"/>
        </a:p>
      </dgm:t>
    </dgm:pt>
    <dgm:pt modelId="{2AED1856-0C4A-C74D-8980-22C366B0B135}">
      <dgm:prSet/>
      <dgm:spPr/>
      <dgm:t>
        <a:bodyPr/>
        <a:lstStyle/>
        <a:p>
          <a:r>
            <a:rPr lang="zh-CN" altLang="en-US"/>
            <a:t>正确叙写方法</a:t>
          </a:r>
        </a:p>
      </dgm:t>
    </dgm:pt>
    <dgm:pt modelId="{CF031213-6902-E448-AB49-350BBC1B67FA}" type="parTrans" cxnId="{572541B9-D4A5-0D4C-8D09-3FF2DBB7809D}">
      <dgm:prSet/>
      <dgm:spPr/>
      <dgm:t>
        <a:bodyPr/>
        <a:lstStyle/>
        <a:p>
          <a:endParaRPr lang="zh-CN" altLang="en-US"/>
        </a:p>
      </dgm:t>
    </dgm:pt>
    <dgm:pt modelId="{7A47B431-37FA-5E41-9B7E-1B5BEF713FA1}" type="sibTrans" cxnId="{572541B9-D4A5-0D4C-8D09-3FF2DBB7809D}">
      <dgm:prSet/>
      <dgm:spPr/>
      <dgm:t>
        <a:bodyPr/>
        <a:lstStyle/>
        <a:p>
          <a:endParaRPr lang="zh-CN" altLang="en-US"/>
        </a:p>
      </dgm:t>
    </dgm:pt>
    <dgm:pt modelId="{A8ECCC3F-A8B6-3D4F-BFB9-7D1FFF25601D}">
      <dgm:prSet/>
      <dgm:spPr/>
      <dgm:t>
        <a:bodyPr/>
        <a:lstStyle/>
        <a:p>
          <a:r>
            <a:rPr lang="zh-CN" altLang="en-US"/>
            <a:t>新课改中的课程目标</a:t>
          </a:r>
        </a:p>
      </dgm:t>
    </dgm:pt>
    <dgm:pt modelId="{2809DD00-BA5F-1C44-8430-329533725C2E}" type="parTrans" cxnId="{1D8CB34B-C2A9-4E4D-B2FF-D1A430D4A13F}">
      <dgm:prSet/>
      <dgm:spPr/>
      <dgm:t>
        <a:bodyPr/>
        <a:lstStyle/>
        <a:p>
          <a:endParaRPr lang="zh-CN" altLang="en-US"/>
        </a:p>
      </dgm:t>
    </dgm:pt>
    <dgm:pt modelId="{2E2F87F7-DD51-8341-8F7D-BAF9C524A849}" type="sibTrans" cxnId="{1D8CB34B-C2A9-4E4D-B2FF-D1A430D4A13F}">
      <dgm:prSet/>
      <dgm:spPr/>
      <dgm:t>
        <a:bodyPr/>
        <a:lstStyle/>
        <a:p>
          <a:endParaRPr lang="zh-CN" altLang="en-US"/>
        </a:p>
      </dgm:t>
    </dgm:pt>
    <dgm:pt modelId="{1111F961-2DCB-5144-9905-CF0804149C72}">
      <dgm:prSet/>
      <dgm:spPr/>
      <dgm:t>
        <a:bodyPr/>
        <a:lstStyle/>
        <a:p>
          <a:r>
            <a:rPr lang="zh-CN" altLang="en-US"/>
            <a:t>表现性目标</a:t>
          </a:r>
        </a:p>
      </dgm:t>
    </dgm:pt>
    <dgm:pt modelId="{5F93E989-B213-EA4A-8898-110DF60E58C5}" type="parTrans" cxnId="{7E7FECFC-628C-6B40-86BE-6168590D123B}">
      <dgm:prSet/>
      <dgm:spPr/>
      <dgm:t>
        <a:bodyPr/>
        <a:lstStyle/>
        <a:p>
          <a:endParaRPr lang="zh-CN" altLang="en-US"/>
        </a:p>
      </dgm:t>
    </dgm:pt>
    <dgm:pt modelId="{A66F658B-1559-E241-952F-56231BAEEAE3}" type="sibTrans" cxnId="{7E7FECFC-628C-6B40-86BE-6168590D123B}">
      <dgm:prSet/>
      <dgm:spPr/>
      <dgm:t>
        <a:bodyPr/>
        <a:lstStyle/>
        <a:p>
          <a:endParaRPr lang="zh-CN" altLang="en-US"/>
        </a:p>
      </dgm:t>
    </dgm:pt>
    <dgm:pt modelId="{EB327E2F-7945-774E-816F-7197391BA442}">
      <dgm:prSet/>
      <dgm:spPr/>
      <dgm:t>
        <a:bodyPr/>
        <a:lstStyle/>
        <a:p>
          <a:r>
            <a:rPr lang="zh-CN" altLang="en-US"/>
            <a:t>课程目标体系</a:t>
          </a:r>
        </a:p>
      </dgm:t>
    </dgm:pt>
    <dgm:pt modelId="{FEB4D265-DFBF-1A4C-8E62-151033B5B412}" type="parTrans" cxnId="{C31B5BDE-E5DA-434B-9392-2368994C577E}">
      <dgm:prSet/>
      <dgm:spPr/>
      <dgm:t>
        <a:bodyPr/>
        <a:lstStyle/>
        <a:p>
          <a:endParaRPr lang="zh-CN" altLang="en-US"/>
        </a:p>
      </dgm:t>
    </dgm:pt>
    <dgm:pt modelId="{C5A03149-680D-224E-940E-766294C39B29}" type="sibTrans" cxnId="{C31B5BDE-E5DA-434B-9392-2368994C577E}">
      <dgm:prSet/>
      <dgm:spPr/>
      <dgm:t>
        <a:bodyPr/>
        <a:lstStyle/>
        <a:p>
          <a:endParaRPr lang="zh-CN" altLang="en-US"/>
        </a:p>
      </dgm:t>
    </dgm:pt>
    <dgm:pt modelId="{7F0AA203-DC57-164A-B7DB-3BD61AAD3EFA}">
      <dgm:prSet/>
      <dgm:spPr/>
      <dgm:t>
        <a:bodyPr/>
        <a:lstStyle/>
        <a:p>
          <a:r>
            <a:rPr lang="zh-CN" altLang="en-US"/>
            <a:t>三维目标</a:t>
          </a:r>
        </a:p>
      </dgm:t>
    </dgm:pt>
    <dgm:pt modelId="{7BF897CD-ADF3-FB4D-A79B-02D73A76FBE8}" type="parTrans" cxnId="{111CCBFB-7DD0-4142-B61C-52D8CAF13F98}">
      <dgm:prSet/>
      <dgm:spPr/>
      <dgm:t>
        <a:bodyPr/>
        <a:lstStyle/>
        <a:p>
          <a:endParaRPr lang="zh-CN" altLang="en-US"/>
        </a:p>
      </dgm:t>
    </dgm:pt>
    <dgm:pt modelId="{F4AD014E-5ED6-804C-AB34-751BD344E741}" type="sibTrans" cxnId="{111CCBFB-7DD0-4142-B61C-52D8CAF13F98}">
      <dgm:prSet/>
      <dgm:spPr/>
      <dgm:t>
        <a:bodyPr/>
        <a:lstStyle/>
        <a:p>
          <a:endParaRPr lang="zh-CN" altLang="en-US"/>
        </a:p>
      </dgm:t>
    </dgm:pt>
    <dgm:pt modelId="{01B312EF-9B11-984D-B543-FE14D3308F2B}" type="pres">
      <dgm:prSet presAssocID="{818A2E1D-FD6C-AA4A-91E4-76B551377B36}" presName="diagram" presStyleCnt="0">
        <dgm:presLayoutVars>
          <dgm:chPref val="1"/>
          <dgm:dir/>
          <dgm:animOne val="branch"/>
          <dgm:animLvl val="lvl"/>
          <dgm:resizeHandles val="exact"/>
        </dgm:presLayoutVars>
      </dgm:prSet>
      <dgm:spPr/>
    </dgm:pt>
    <dgm:pt modelId="{8EB35081-12B1-2343-9FE3-272DC45CECAB}" type="pres">
      <dgm:prSet presAssocID="{6FF2EC04-14A1-4547-9820-BE829659A543}" presName="root1" presStyleCnt="0"/>
      <dgm:spPr/>
    </dgm:pt>
    <dgm:pt modelId="{07942AF0-9A4A-744E-9905-14E1976EB262}" type="pres">
      <dgm:prSet presAssocID="{6FF2EC04-14A1-4547-9820-BE829659A543}" presName="LevelOneTextNode" presStyleLbl="node0" presStyleIdx="0" presStyleCnt="1">
        <dgm:presLayoutVars>
          <dgm:chPref val="3"/>
        </dgm:presLayoutVars>
      </dgm:prSet>
      <dgm:spPr/>
    </dgm:pt>
    <dgm:pt modelId="{7C52AABC-16E1-F242-B659-F7FE25AEBD3B}" type="pres">
      <dgm:prSet presAssocID="{6FF2EC04-14A1-4547-9820-BE829659A543}" presName="level2hierChild" presStyleCnt="0"/>
      <dgm:spPr/>
    </dgm:pt>
    <dgm:pt modelId="{D4EB8535-350C-7445-ABEF-FB1586523563}" type="pres">
      <dgm:prSet presAssocID="{C948361D-DE27-6846-8B92-3795D1331B1F}" presName="conn2-1" presStyleLbl="parChTrans1D2" presStyleIdx="0" presStyleCnt="4"/>
      <dgm:spPr/>
    </dgm:pt>
    <dgm:pt modelId="{B450E4BB-C0EC-BD4D-BFB9-5A91C0EB9F2B}" type="pres">
      <dgm:prSet presAssocID="{C948361D-DE27-6846-8B92-3795D1331B1F}" presName="connTx" presStyleLbl="parChTrans1D2" presStyleIdx="0" presStyleCnt="4"/>
      <dgm:spPr/>
    </dgm:pt>
    <dgm:pt modelId="{9875D044-F92B-8C44-81E7-FA2C1077D3E4}" type="pres">
      <dgm:prSet presAssocID="{8E32F2FC-799C-FF42-BA02-AEC773A8D32E}" presName="root2" presStyleCnt="0"/>
      <dgm:spPr/>
    </dgm:pt>
    <dgm:pt modelId="{D6EC064D-19A0-1E43-A133-E3161A5565C4}" type="pres">
      <dgm:prSet presAssocID="{8E32F2FC-799C-FF42-BA02-AEC773A8D32E}" presName="LevelTwoTextNode" presStyleLbl="node2" presStyleIdx="0" presStyleCnt="4">
        <dgm:presLayoutVars>
          <dgm:chPref val="3"/>
        </dgm:presLayoutVars>
      </dgm:prSet>
      <dgm:spPr/>
    </dgm:pt>
    <dgm:pt modelId="{78605608-B3C6-E941-9C95-7AE62E6D61D9}" type="pres">
      <dgm:prSet presAssocID="{8E32F2FC-799C-FF42-BA02-AEC773A8D32E}" presName="level3hierChild" presStyleCnt="0"/>
      <dgm:spPr/>
    </dgm:pt>
    <dgm:pt modelId="{28B36A26-C5D7-4549-B8DA-915F5A0FF3CB}" type="pres">
      <dgm:prSet presAssocID="{0E99C16E-1C94-4E48-97AD-3ABA04FDFA0E}" presName="conn2-1" presStyleLbl="parChTrans1D3" presStyleIdx="0" presStyleCnt="10"/>
      <dgm:spPr/>
    </dgm:pt>
    <dgm:pt modelId="{2ED57C3B-66E9-4349-9320-C8CF0B626671}" type="pres">
      <dgm:prSet presAssocID="{0E99C16E-1C94-4E48-97AD-3ABA04FDFA0E}" presName="connTx" presStyleLbl="parChTrans1D3" presStyleIdx="0" presStyleCnt="10"/>
      <dgm:spPr/>
    </dgm:pt>
    <dgm:pt modelId="{8AE989B7-83E7-3948-90F3-30AAC8ADBF90}" type="pres">
      <dgm:prSet presAssocID="{DA57CCA1-767D-8344-B383-EFA51FEE0F90}" presName="root2" presStyleCnt="0"/>
      <dgm:spPr/>
    </dgm:pt>
    <dgm:pt modelId="{2D69323B-9147-3144-A7FE-55537E12A8E5}" type="pres">
      <dgm:prSet presAssocID="{DA57CCA1-767D-8344-B383-EFA51FEE0F90}" presName="LevelTwoTextNode" presStyleLbl="node3" presStyleIdx="0" presStyleCnt="10">
        <dgm:presLayoutVars>
          <dgm:chPref val="3"/>
        </dgm:presLayoutVars>
      </dgm:prSet>
      <dgm:spPr/>
    </dgm:pt>
    <dgm:pt modelId="{9D77F896-B544-2746-A45A-6EC74E404FDE}" type="pres">
      <dgm:prSet presAssocID="{DA57CCA1-767D-8344-B383-EFA51FEE0F90}" presName="level3hierChild" presStyleCnt="0"/>
      <dgm:spPr/>
    </dgm:pt>
    <dgm:pt modelId="{3B61A31A-2F99-9748-9CC3-BD24E16CC9C3}" type="pres">
      <dgm:prSet presAssocID="{F4B7B25F-8998-BC4B-9B0D-E4FDECBAA5F9}" presName="conn2-1" presStyleLbl="parChTrans1D3" presStyleIdx="1" presStyleCnt="10"/>
      <dgm:spPr/>
    </dgm:pt>
    <dgm:pt modelId="{CB8D248D-62A5-A64D-AAE4-372A221BFDD6}" type="pres">
      <dgm:prSet presAssocID="{F4B7B25F-8998-BC4B-9B0D-E4FDECBAA5F9}" presName="connTx" presStyleLbl="parChTrans1D3" presStyleIdx="1" presStyleCnt="10"/>
      <dgm:spPr/>
    </dgm:pt>
    <dgm:pt modelId="{CF913319-4FFC-5C49-91A9-CCE6D56E364C}" type="pres">
      <dgm:prSet presAssocID="{4FE2BCA6-0B12-8149-B453-B0898014A3A5}" presName="root2" presStyleCnt="0"/>
      <dgm:spPr/>
    </dgm:pt>
    <dgm:pt modelId="{813B0ACC-0CC7-2547-8F81-551D74E350AD}" type="pres">
      <dgm:prSet presAssocID="{4FE2BCA6-0B12-8149-B453-B0898014A3A5}" presName="LevelTwoTextNode" presStyleLbl="node3" presStyleIdx="1" presStyleCnt="10">
        <dgm:presLayoutVars>
          <dgm:chPref val="3"/>
        </dgm:presLayoutVars>
      </dgm:prSet>
      <dgm:spPr/>
    </dgm:pt>
    <dgm:pt modelId="{B25D8BFE-A59A-7B41-B26D-12BF32B105FB}" type="pres">
      <dgm:prSet presAssocID="{4FE2BCA6-0B12-8149-B453-B0898014A3A5}" presName="level3hierChild" presStyleCnt="0"/>
      <dgm:spPr/>
    </dgm:pt>
    <dgm:pt modelId="{2E8D6BD9-DA39-0D4E-87CB-F13A49E8F2C3}" type="pres">
      <dgm:prSet presAssocID="{E0B4E872-D3CB-5D42-915B-6724EEC4F89F}" presName="conn2-1" presStyleLbl="parChTrans1D2" presStyleIdx="1" presStyleCnt="4"/>
      <dgm:spPr/>
    </dgm:pt>
    <dgm:pt modelId="{C8391C35-619C-F34F-A94D-671FFD0CD4C4}" type="pres">
      <dgm:prSet presAssocID="{E0B4E872-D3CB-5D42-915B-6724EEC4F89F}" presName="connTx" presStyleLbl="parChTrans1D2" presStyleIdx="1" presStyleCnt="4"/>
      <dgm:spPr/>
    </dgm:pt>
    <dgm:pt modelId="{9B871FE5-3C59-4C41-B392-B451499DB5E0}" type="pres">
      <dgm:prSet presAssocID="{B72050F7-0AEC-344A-A77E-9C864EC16666}" presName="root2" presStyleCnt="0"/>
      <dgm:spPr/>
    </dgm:pt>
    <dgm:pt modelId="{877BC62A-8DF5-894B-BD5F-841A4A8FBCC4}" type="pres">
      <dgm:prSet presAssocID="{B72050F7-0AEC-344A-A77E-9C864EC16666}" presName="LevelTwoTextNode" presStyleLbl="node2" presStyleIdx="1" presStyleCnt="4">
        <dgm:presLayoutVars>
          <dgm:chPref val="3"/>
        </dgm:presLayoutVars>
      </dgm:prSet>
      <dgm:spPr/>
    </dgm:pt>
    <dgm:pt modelId="{ABBB88A3-68FD-7441-9EF0-75FC414FA922}" type="pres">
      <dgm:prSet presAssocID="{B72050F7-0AEC-344A-A77E-9C864EC16666}" presName="level3hierChild" presStyleCnt="0"/>
      <dgm:spPr/>
    </dgm:pt>
    <dgm:pt modelId="{5C0EAD00-CDFF-3044-9611-ECBC416DB6CA}" type="pres">
      <dgm:prSet presAssocID="{DB7CA38E-B32B-8140-81CB-B6069535A76E}" presName="conn2-1" presStyleLbl="parChTrans1D3" presStyleIdx="2" presStyleCnt="10"/>
      <dgm:spPr/>
    </dgm:pt>
    <dgm:pt modelId="{8D983512-FAE7-4643-90FA-92571C3BE3D6}" type="pres">
      <dgm:prSet presAssocID="{DB7CA38E-B32B-8140-81CB-B6069535A76E}" presName="connTx" presStyleLbl="parChTrans1D3" presStyleIdx="2" presStyleCnt="10"/>
      <dgm:spPr/>
    </dgm:pt>
    <dgm:pt modelId="{8ED7BC01-4508-3344-8960-218478958953}" type="pres">
      <dgm:prSet presAssocID="{6C092AE9-3484-6943-8CFD-9F6F283253F4}" presName="root2" presStyleCnt="0"/>
      <dgm:spPr/>
    </dgm:pt>
    <dgm:pt modelId="{63174940-D4FF-A34C-8A54-68FA79819252}" type="pres">
      <dgm:prSet presAssocID="{6C092AE9-3484-6943-8CFD-9F6F283253F4}" presName="LevelTwoTextNode" presStyleLbl="node3" presStyleIdx="2" presStyleCnt="10">
        <dgm:presLayoutVars>
          <dgm:chPref val="3"/>
        </dgm:presLayoutVars>
      </dgm:prSet>
      <dgm:spPr/>
    </dgm:pt>
    <dgm:pt modelId="{F1F9AB63-6895-C84F-8F76-431CCF732F71}" type="pres">
      <dgm:prSet presAssocID="{6C092AE9-3484-6943-8CFD-9F6F283253F4}" presName="level3hierChild" presStyleCnt="0"/>
      <dgm:spPr/>
    </dgm:pt>
    <dgm:pt modelId="{BBAA1566-7C48-1447-8477-65B8CA56E291}" type="pres">
      <dgm:prSet presAssocID="{E4CFC0D5-E5D5-164F-AE39-69C724BE6AAF}" presName="conn2-1" presStyleLbl="parChTrans1D3" presStyleIdx="3" presStyleCnt="10"/>
      <dgm:spPr/>
    </dgm:pt>
    <dgm:pt modelId="{C7D4691B-7459-7040-8BE4-9D5B50071A65}" type="pres">
      <dgm:prSet presAssocID="{E4CFC0D5-E5D5-164F-AE39-69C724BE6AAF}" presName="connTx" presStyleLbl="parChTrans1D3" presStyleIdx="3" presStyleCnt="10"/>
      <dgm:spPr/>
    </dgm:pt>
    <dgm:pt modelId="{461612C1-15B9-B74D-92CA-597814E34BCE}" type="pres">
      <dgm:prSet presAssocID="{268E6801-B1A3-B94F-8C50-4B10D62CC5E8}" presName="root2" presStyleCnt="0"/>
      <dgm:spPr/>
    </dgm:pt>
    <dgm:pt modelId="{7CBF37D2-212A-2145-9175-2E8A3C7AA690}" type="pres">
      <dgm:prSet presAssocID="{268E6801-B1A3-B94F-8C50-4B10D62CC5E8}" presName="LevelTwoTextNode" presStyleLbl="node3" presStyleIdx="3" presStyleCnt="10">
        <dgm:presLayoutVars>
          <dgm:chPref val="3"/>
        </dgm:presLayoutVars>
      </dgm:prSet>
      <dgm:spPr/>
    </dgm:pt>
    <dgm:pt modelId="{EA751945-DD62-0D45-9399-20179F21E3EA}" type="pres">
      <dgm:prSet presAssocID="{268E6801-B1A3-B94F-8C50-4B10D62CC5E8}" presName="level3hierChild" presStyleCnt="0"/>
      <dgm:spPr/>
    </dgm:pt>
    <dgm:pt modelId="{345BA42E-7974-3648-ACE5-FA9249C91B4B}" type="pres">
      <dgm:prSet presAssocID="{82EADAD7-BD4C-CC4D-92B6-D9E7398B5FB5}" presName="conn2-1" presStyleLbl="parChTrans1D3" presStyleIdx="4" presStyleCnt="10"/>
      <dgm:spPr/>
    </dgm:pt>
    <dgm:pt modelId="{A88959AE-E0FD-CA4C-90FA-1DA6E194B1EF}" type="pres">
      <dgm:prSet presAssocID="{82EADAD7-BD4C-CC4D-92B6-D9E7398B5FB5}" presName="connTx" presStyleLbl="parChTrans1D3" presStyleIdx="4" presStyleCnt="10"/>
      <dgm:spPr/>
    </dgm:pt>
    <dgm:pt modelId="{7544BF6B-505B-EF46-8ECF-FAD7D0B404DB}" type="pres">
      <dgm:prSet presAssocID="{9CF45D15-5DC5-C94E-9894-B8F5839A32D4}" presName="root2" presStyleCnt="0"/>
      <dgm:spPr/>
    </dgm:pt>
    <dgm:pt modelId="{F50FDB4C-62E1-CB4A-A1DC-0837A308C302}" type="pres">
      <dgm:prSet presAssocID="{9CF45D15-5DC5-C94E-9894-B8F5839A32D4}" presName="LevelTwoTextNode" presStyleLbl="node3" presStyleIdx="4" presStyleCnt="10">
        <dgm:presLayoutVars>
          <dgm:chPref val="3"/>
        </dgm:presLayoutVars>
      </dgm:prSet>
      <dgm:spPr/>
    </dgm:pt>
    <dgm:pt modelId="{C4C91FA5-1941-D34C-93BB-5A64AE4D31F4}" type="pres">
      <dgm:prSet presAssocID="{9CF45D15-5DC5-C94E-9894-B8F5839A32D4}" presName="level3hierChild" presStyleCnt="0"/>
      <dgm:spPr/>
    </dgm:pt>
    <dgm:pt modelId="{801898D6-EEEC-4743-961D-F127850A31F0}" type="pres">
      <dgm:prSet presAssocID="{5F93E989-B213-EA4A-8898-110DF60E58C5}" presName="conn2-1" presStyleLbl="parChTrans1D3" presStyleIdx="5" presStyleCnt="10"/>
      <dgm:spPr/>
    </dgm:pt>
    <dgm:pt modelId="{6D89B2A8-BF9B-E845-8F79-D95BEBA112C0}" type="pres">
      <dgm:prSet presAssocID="{5F93E989-B213-EA4A-8898-110DF60E58C5}" presName="connTx" presStyleLbl="parChTrans1D3" presStyleIdx="5" presStyleCnt="10"/>
      <dgm:spPr/>
    </dgm:pt>
    <dgm:pt modelId="{F54E66BB-4595-9842-8815-89D0A7371290}" type="pres">
      <dgm:prSet presAssocID="{1111F961-2DCB-5144-9905-CF0804149C72}" presName="root2" presStyleCnt="0"/>
      <dgm:spPr/>
    </dgm:pt>
    <dgm:pt modelId="{8AB21DFD-333A-A64D-A049-B3BCCCBEF381}" type="pres">
      <dgm:prSet presAssocID="{1111F961-2DCB-5144-9905-CF0804149C72}" presName="LevelTwoTextNode" presStyleLbl="node3" presStyleIdx="5" presStyleCnt="10">
        <dgm:presLayoutVars>
          <dgm:chPref val="3"/>
        </dgm:presLayoutVars>
      </dgm:prSet>
      <dgm:spPr/>
    </dgm:pt>
    <dgm:pt modelId="{669D1E35-5D58-8340-B154-278DC05E575C}" type="pres">
      <dgm:prSet presAssocID="{1111F961-2DCB-5144-9905-CF0804149C72}" presName="level3hierChild" presStyleCnt="0"/>
      <dgm:spPr/>
    </dgm:pt>
    <dgm:pt modelId="{A0BE9F13-C1D1-024C-B8B8-31F1A000D0BB}" type="pres">
      <dgm:prSet presAssocID="{F56ED19E-53B2-C84D-BE6E-0557B2A08809}" presName="conn2-1" presStyleLbl="parChTrans1D2" presStyleIdx="2" presStyleCnt="4"/>
      <dgm:spPr/>
    </dgm:pt>
    <dgm:pt modelId="{5732572F-C926-A44F-AA18-EFCB20C48809}" type="pres">
      <dgm:prSet presAssocID="{F56ED19E-53B2-C84D-BE6E-0557B2A08809}" presName="connTx" presStyleLbl="parChTrans1D2" presStyleIdx="2" presStyleCnt="4"/>
      <dgm:spPr/>
    </dgm:pt>
    <dgm:pt modelId="{17AF078F-5ECD-C54C-8057-CDEB6C977979}" type="pres">
      <dgm:prSet presAssocID="{C458DBE5-3D3F-854B-A4AE-B7E9F67F6EDD}" presName="root2" presStyleCnt="0"/>
      <dgm:spPr/>
    </dgm:pt>
    <dgm:pt modelId="{0472A69E-5A80-AF4F-9AFB-3ED346ADBCEB}" type="pres">
      <dgm:prSet presAssocID="{C458DBE5-3D3F-854B-A4AE-B7E9F67F6EDD}" presName="LevelTwoTextNode" presStyleLbl="node2" presStyleIdx="2" presStyleCnt="4">
        <dgm:presLayoutVars>
          <dgm:chPref val="3"/>
        </dgm:presLayoutVars>
      </dgm:prSet>
      <dgm:spPr/>
    </dgm:pt>
    <dgm:pt modelId="{B00F4DCA-2670-B44D-B442-1F0CC56E339B}" type="pres">
      <dgm:prSet presAssocID="{C458DBE5-3D3F-854B-A4AE-B7E9F67F6EDD}" presName="level3hierChild" presStyleCnt="0"/>
      <dgm:spPr/>
    </dgm:pt>
    <dgm:pt modelId="{F063BADF-84CD-614C-8795-873D222B9F3D}" type="pres">
      <dgm:prSet presAssocID="{A6ED6C00-BCCC-F446-BFDE-B29AE2CFC267}" presName="conn2-1" presStyleLbl="parChTrans1D3" presStyleIdx="6" presStyleCnt="10"/>
      <dgm:spPr/>
    </dgm:pt>
    <dgm:pt modelId="{7DB76E79-9568-2541-9D66-F33F0DB201DC}" type="pres">
      <dgm:prSet presAssocID="{A6ED6C00-BCCC-F446-BFDE-B29AE2CFC267}" presName="connTx" presStyleLbl="parChTrans1D3" presStyleIdx="6" presStyleCnt="10"/>
      <dgm:spPr/>
    </dgm:pt>
    <dgm:pt modelId="{8CE0CFBC-FD89-E24B-BEBB-329D64CEBFA1}" type="pres">
      <dgm:prSet presAssocID="{D8D7C7A0-D40F-C840-ABD1-72A8C3579836}" presName="root2" presStyleCnt="0"/>
      <dgm:spPr/>
    </dgm:pt>
    <dgm:pt modelId="{37C8C371-BB14-6549-B7A0-B06E5B123BF5}" type="pres">
      <dgm:prSet presAssocID="{D8D7C7A0-D40F-C840-ABD1-72A8C3579836}" presName="LevelTwoTextNode" presStyleLbl="node3" presStyleIdx="6" presStyleCnt="10">
        <dgm:presLayoutVars>
          <dgm:chPref val="3"/>
        </dgm:presLayoutVars>
      </dgm:prSet>
      <dgm:spPr/>
    </dgm:pt>
    <dgm:pt modelId="{77AE3164-7F8F-004A-952A-8B9BEA7960E8}" type="pres">
      <dgm:prSet presAssocID="{D8D7C7A0-D40F-C840-ABD1-72A8C3579836}" presName="level3hierChild" presStyleCnt="0"/>
      <dgm:spPr/>
    </dgm:pt>
    <dgm:pt modelId="{6A3721B4-6264-0641-ADAB-710E57C4BDDB}" type="pres">
      <dgm:prSet presAssocID="{CF031213-6902-E448-AB49-350BBC1B67FA}" presName="conn2-1" presStyleLbl="parChTrans1D3" presStyleIdx="7" presStyleCnt="10"/>
      <dgm:spPr/>
    </dgm:pt>
    <dgm:pt modelId="{6346F5F2-7F22-F34D-8E7A-1A732E614633}" type="pres">
      <dgm:prSet presAssocID="{CF031213-6902-E448-AB49-350BBC1B67FA}" presName="connTx" presStyleLbl="parChTrans1D3" presStyleIdx="7" presStyleCnt="10"/>
      <dgm:spPr/>
    </dgm:pt>
    <dgm:pt modelId="{A770466B-4154-2D45-BE5D-4CA7148B5380}" type="pres">
      <dgm:prSet presAssocID="{2AED1856-0C4A-C74D-8980-22C366B0B135}" presName="root2" presStyleCnt="0"/>
      <dgm:spPr/>
    </dgm:pt>
    <dgm:pt modelId="{505C07CB-812A-5B43-89CF-6781287E8413}" type="pres">
      <dgm:prSet presAssocID="{2AED1856-0C4A-C74D-8980-22C366B0B135}" presName="LevelTwoTextNode" presStyleLbl="node3" presStyleIdx="7" presStyleCnt="10" custLinFactNeighborX="2046" custLinFactNeighborY="4092">
        <dgm:presLayoutVars>
          <dgm:chPref val="3"/>
        </dgm:presLayoutVars>
      </dgm:prSet>
      <dgm:spPr/>
    </dgm:pt>
    <dgm:pt modelId="{56323F70-4197-DB4A-97D8-C272852221A7}" type="pres">
      <dgm:prSet presAssocID="{2AED1856-0C4A-C74D-8980-22C366B0B135}" presName="level3hierChild" presStyleCnt="0"/>
      <dgm:spPr/>
    </dgm:pt>
    <dgm:pt modelId="{E55273B0-E409-7441-BF33-FE382789370A}" type="pres">
      <dgm:prSet presAssocID="{2809DD00-BA5F-1C44-8430-329533725C2E}" presName="conn2-1" presStyleLbl="parChTrans1D2" presStyleIdx="3" presStyleCnt="4"/>
      <dgm:spPr/>
    </dgm:pt>
    <dgm:pt modelId="{DA06839A-7DEF-124F-B904-8469EC7E2906}" type="pres">
      <dgm:prSet presAssocID="{2809DD00-BA5F-1C44-8430-329533725C2E}" presName="connTx" presStyleLbl="parChTrans1D2" presStyleIdx="3" presStyleCnt="4"/>
      <dgm:spPr/>
    </dgm:pt>
    <dgm:pt modelId="{BE3FBD73-F438-524D-9F99-72FCC5183738}" type="pres">
      <dgm:prSet presAssocID="{A8ECCC3F-A8B6-3D4F-BFB9-7D1FFF25601D}" presName="root2" presStyleCnt="0"/>
      <dgm:spPr/>
    </dgm:pt>
    <dgm:pt modelId="{C5B2382A-9A80-0940-84BA-005A03502185}" type="pres">
      <dgm:prSet presAssocID="{A8ECCC3F-A8B6-3D4F-BFB9-7D1FFF25601D}" presName="LevelTwoTextNode" presStyleLbl="node2" presStyleIdx="3" presStyleCnt="4">
        <dgm:presLayoutVars>
          <dgm:chPref val="3"/>
        </dgm:presLayoutVars>
      </dgm:prSet>
      <dgm:spPr/>
    </dgm:pt>
    <dgm:pt modelId="{636B05F6-8587-C04D-98DA-A2760529D931}" type="pres">
      <dgm:prSet presAssocID="{A8ECCC3F-A8B6-3D4F-BFB9-7D1FFF25601D}" presName="level3hierChild" presStyleCnt="0"/>
      <dgm:spPr/>
    </dgm:pt>
    <dgm:pt modelId="{ADB58F2B-221C-6949-8A70-6549EEFC901B}" type="pres">
      <dgm:prSet presAssocID="{FEB4D265-DFBF-1A4C-8E62-151033B5B412}" presName="conn2-1" presStyleLbl="parChTrans1D3" presStyleIdx="8" presStyleCnt="10"/>
      <dgm:spPr/>
    </dgm:pt>
    <dgm:pt modelId="{B0864C32-2A4D-C446-B788-46D63DFEECBC}" type="pres">
      <dgm:prSet presAssocID="{FEB4D265-DFBF-1A4C-8E62-151033B5B412}" presName="connTx" presStyleLbl="parChTrans1D3" presStyleIdx="8" presStyleCnt="10"/>
      <dgm:spPr/>
    </dgm:pt>
    <dgm:pt modelId="{7C7C3B30-972A-264C-8395-62BB894BB699}" type="pres">
      <dgm:prSet presAssocID="{EB327E2F-7945-774E-816F-7197391BA442}" presName="root2" presStyleCnt="0"/>
      <dgm:spPr/>
    </dgm:pt>
    <dgm:pt modelId="{75980945-4C4D-BE4C-A493-9448688AD14C}" type="pres">
      <dgm:prSet presAssocID="{EB327E2F-7945-774E-816F-7197391BA442}" presName="LevelTwoTextNode" presStyleLbl="node3" presStyleIdx="8" presStyleCnt="10">
        <dgm:presLayoutVars>
          <dgm:chPref val="3"/>
        </dgm:presLayoutVars>
      </dgm:prSet>
      <dgm:spPr/>
    </dgm:pt>
    <dgm:pt modelId="{A6E96A6D-7026-D747-B4CC-B63A6232581E}" type="pres">
      <dgm:prSet presAssocID="{EB327E2F-7945-774E-816F-7197391BA442}" presName="level3hierChild" presStyleCnt="0"/>
      <dgm:spPr/>
    </dgm:pt>
    <dgm:pt modelId="{5530E03F-DF1A-C040-9285-918E891A55DE}" type="pres">
      <dgm:prSet presAssocID="{7BF897CD-ADF3-FB4D-A79B-02D73A76FBE8}" presName="conn2-1" presStyleLbl="parChTrans1D3" presStyleIdx="9" presStyleCnt="10"/>
      <dgm:spPr/>
    </dgm:pt>
    <dgm:pt modelId="{0AA7029E-9C35-E046-96B7-041783C904A2}" type="pres">
      <dgm:prSet presAssocID="{7BF897CD-ADF3-FB4D-A79B-02D73A76FBE8}" presName="connTx" presStyleLbl="parChTrans1D3" presStyleIdx="9" presStyleCnt="10"/>
      <dgm:spPr/>
    </dgm:pt>
    <dgm:pt modelId="{B4884823-52CB-9C43-82CA-D9563C5F75BC}" type="pres">
      <dgm:prSet presAssocID="{7F0AA203-DC57-164A-B7DB-3BD61AAD3EFA}" presName="root2" presStyleCnt="0"/>
      <dgm:spPr/>
    </dgm:pt>
    <dgm:pt modelId="{B9230B57-AA29-DE49-A29A-C3932AF59158}" type="pres">
      <dgm:prSet presAssocID="{7F0AA203-DC57-164A-B7DB-3BD61AAD3EFA}" presName="LevelTwoTextNode" presStyleLbl="node3" presStyleIdx="9" presStyleCnt="10">
        <dgm:presLayoutVars>
          <dgm:chPref val="3"/>
        </dgm:presLayoutVars>
      </dgm:prSet>
      <dgm:spPr/>
    </dgm:pt>
    <dgm:pt modelId="{DB06C1CE-0A53-B244-9658-21C61B724CDE}" type="pres">
      <dgm:prSet presAssocID="{7F0AA203-DC57-164A-B7DB-3BD61AAD3EFA}" presName="level3hierChild" presStyleCnt="0"/>
      <dgm:spPr/>
    </dgm:pt>
  </dgm:ptLst>
  <dgm:cxnLst>
    <dgm:cxn modelId="{88E74500-7A4A-497F-A316-ABABBC8DAD60}" type="presOf" srcId="{818A2E1D-FD6C-AA4A-91E4-76B551377B36}" destId="{01B312EF-9B11-984D-B543-FE14D3308F2B}" srcOrd="0" destOrd="0" presId="urn:microsoft.com/office/officeart/2005/8/layout/hierarchy2#4"/>
    <dgm:cxn modelId="{225B3006-EA67-4FAF-B5D0-FA3A063556E5}" type="presOf" srcId="{82EADAD7-BD4C-CC4D-92B6-D9E7398B5FB5}" destId="{345BA42E-7974-3648-ACE5-FA9249C91B4B}" srcOrd="0" destOrd="0" presId="urn:microsoft.com/office/officeart/2005/8/layout/hierarchy2#4"/>
    <dgm:cxn modelId="{569A0008-9262-4207-A083-5B45E11FDEF5}" type="presOf" srcId="{E4CFC0D5-E5D5-164F-AE39-69C724BE6AAF}" destId="{C7D4691B-7459-7040-8BE4-9D5B50071A65}" srcOrd="1" destOrd="0" presId="urn:microsoft.com/office/officeart/2005/8/layout/hierarchy2#4"/>
    <dgm:cxn modelId="{E626C408-67FB-BD41-A0D6-C5707B351EB4}" srcId="{B72050F7-0AEC-344A-A77E-9C864EC16666}" destId="{6C092AE9-3484-6943-8CFD-9F6F283253F4}" srcOrd="0" destOrd="0" parTransId="{DB7CA38E-B32B-8140-81CB-B6069535A76E}" sibTransId="{B0A9FC1A-8F54-B84F-9C6F-0669E7C5488D}"/>
    <dgm:cxn modelId="{0186F813-7BA1-4022-B703-01ED4D4B3788}" type="presOf" srcId="{E0B4E872-D3CB-5D42-915B-6724EEC4F89F}" destId="{C8391C35-619C-F34F-A94D-671FFD0CD4C4}" srcOrd="1" destOrd="0" presId="urn:microsoft.com/office/officeart/2005/8/layout/hierarchy2#4"/>
    <dgm:cxn modelId="{9134D016-F706-4B67-85E4-81C2D8BCC284}" type="presOf" srcId="{E0B4E872-D3CB-5D42-915B-6724EEC4F89F}" destId="{2E8D6BD9-DA39-0D4E-87CB-F13A49E8F2C3}" srcOrd="0" destOrd="0" presId="urn:microsoft.com/office/officeart/2005/8/layout/hierarchy2#4"/>
    <dgm:cxn modelId="{D45CA71C-F411-4293-B44B-0710C97FF7B1}" type="presOf" srcId="{DB7CA38E-B32B-8140-81CB-B6069535A76E}" destId="{8D983512-FAE7-4643-90FA-92571C3BE3D6}" srcOrd="1" destOrd="0" presId="urn:microsoft.com/office/officeart/2005/8/layout/hierarchy2#4"/>
    <dgm:cxn modelId="{E9AFC51C-A5CD-4EF7-AA8D-DB3E6F100318}" type="presOf" srcId="{FEB4D265-DFBF-1A4C-8E62-151033B5B412}" destId="{B0864C32-2A4D-C446-B788-46D63DFEECBC}" srcOrd="1" destOrd="0" presId="urn:microsoft.com/office/officeart/2005/8/layout/hierarchy2#4"/>
    <dgm:cxn modelId="{EFF09522-562C-4AD0-BCF8-3C639BCC9FBE}" type="presOf" srcId="{6FF2EC04-14A1-4547-9820-BE829659A543}" destId="{07942AF0-9A4A-744E-9905-14E1976EB262}" srcOrd="0" destOrd="0" presId="urn:microsoft.com/office/officeart/2005/8/layout/hierarchy2#4"/>
    <dgm:cxn modelId="{477FF227-EA43-466A-9378-1D1838C0A6EF}" type="presOf" srcId="{0E99C16E-1C94-4E48-97AD-3ABA04FDFA0E}" destId="{28B36A26-C5D7-4549-B8DA-915F5A0FF3CB}" srcOrd="0" destOrd="0" presId="urn:microsoft.com/office/officeart/2005/8/layout/hierarchy2#4"/>
    <dgm:cxn modelId="{87A5242C-6B77-41DE-8000-84FCA153E74A}" type="presOf" srcId="{7F0AA203-DC57-164A-B7DB-3BD61AAD3EFA}" destId="{B9230B57-AA29-DE49-A29A-C3932AF59158}" srcOrd="0" destOrd="0" presId="urn:microsoft.com/office/officeart/2005/8/layout/hierarchy2#4"/>
    <dgm:cxn modelId="{A21A452E-B803-4BBC-BF76-50E916FACE03}" type="presOf" srcId="{F4B7B25F-8998-BC4B-9B0D-E4FDECBAA5F9}" destId="{3B61A31A-2F99-9748-9CC3-BD24E16CC9C3}" srcOrd="0" destOrd="0" presId="urn:microsoft.com/office/officeart/2005/8/layout/hierarchy2#4"/>
    <dgm:cxn modelId="{2A010540-8C2E-49E4-9969-716CCA26788A}" type="presOf" srcId="{5F93E989-B213-EA4A-8898-110DF60E58C5}" destId="{801898D6-EEEC-4743-961D-F127850A31F0}" srcOrd="0" destOrd="0" presId="urn:microsoft.com/office/officeart/2005/8/layout/hierarchy2#4"/>
    <dgm:cxn modelId="{C08C2142-96FB-41D0-B2EF-E2BE3ABED984}" type="presOf" srcId="{EB327E2F-7945-774E-816F-7197391BA442}" destId="{75980945-4C4D-BE4C-A493-9448688AD14C}" srcOrd="0" destOrd="0" presId="urn:microsoft.com/office/officeart/2005/8/layout/hierarchy2#4"/>
    <dgm:cxn modelId="{6868A649-0541-443B-ACFF-7BE014A62108}" type="presOf" srcId="{2809DD00-BA5F-1C44-8430-329533725C2E}" destId="{E55273B0-E409-7441-BF33-FE382789370A}" srcOrd="0" destOrd="0" presId="urn:microsoft.com/office/officeart/2005/8/layout/hierarchy2#4"/>
    <dgm:cxn modelId="{1D8CB34B-C2A9-4E4D-B2FF-D1A430D4A13F}" srcId="{6FF2EC04-14A1-4547-9820-BE829659A543}" destId="{A8ECCC3F-A8B6-3D4F-BFB9-7D1FFF25601D}" srcOrd="3" destOrd="0" parTransId="{2809DD00-BA5F-1C44-8430-329533725C2E}" sibTransId="{2E2F87F7-DD51-8341-8F7D-BAF9C524A849}"/>
    <dgm:cxn modelId="{55C5154C-598D-4DD7-9E8C-C12A41EE6256}" type="presOf" srcId="{D8D7C7A0-D40F-C840-ABD1-72A8C3579836}" destId="{37C8C371-BB14-6549-B7A0-B06E5B123BF5}" srcOrd="0" destOrd="0" presId="urn:microsoft.com/office/officeart/2005/8/layout/hierarchy2#4"/>
    <dgm:cxn modelId="{C2E7BF4F-3201-8E49-94EF-02A31E431BC7}" srcId="{B72050F7-0AEC-344A-A77E-9C864EC16666}" destId="{268E6801-B1A3-B94F-8C50-4B10D62CC5E8}" srcOrd="1" destOrd="0" parTransId="{E4CFC0D5-E5D5-164F-AE39-69C724BE6AAF}" sibTransId="{3E266ABD-199D-2949-BCBF-86E42F2CA601}"/>
    <dgm:cxn modelId="{620F4F52-0B76-4240-A20C-3709571DA2D5}" type="presOf" srcId="{C948361D-DE27-6846-8B92-3795D1331B1F}" destId="{D4EB8535-350C-7445-ABEF-FB1586523563}" srcOrd="0" destOrd="0" presId="urn:microsoft.com/office/officeart/2005/8/layout/hierarchy2#4"/>
    <dgm:cxn modelId="{659B0759-ED46-45E2-A8DB-6A6C198DDCB8}" type="presOf" srcId="{A6ED6C00-BCCC-F446-BFDE-B29AE2CFC267}" destId="{7DB76E79-9568-2541-9D66-F33F0DB201DC}" srcOrd="1" destOrd="0" presId="urn:microsoft.com/office/officeart/2005/8/layout/hierarchy2#4"/>
    <dgm:cxn modelId="{4C0DF461-4B33-1E40-B6A9-483C0CEF84B9}" srcId="{818A2E1D-FD6C-AA4A-91E4-76B551377B36}" destId="{6FF2EC04-14A1-4547-9820-BE829659A543}" srcOrd="0" destOrd="0" parTransId="{35060C94-22A5-1E4A-892C-8BC3BF79F413}" sibTransId="{9C0DBAEE-0577-9742-808C-8165D3E22168}"/>
    <dgm:cxn modelId="{32FF5862-DCC3-F845-8FD4-E4CA71C5A6E0}" srcId="{6FF2EC04-14A1-4547-9820-BE829659A543}" destId="{B72050F7-0AEC-344A-A77E-9C864EC16666}" srcOrd="1" destOrd="0" parTransId="{E0B4E872-D3CB-5D42-915B-6724EEC4F89F}" sibTransId="{D1465818-7A3E-9748-A57C-0A5D6BA002CE}"/>
    <dgm:cxn modelId="{89B34570-8983-4F47-B9EC-A277D81C0A1B}" type="presOf" srcId="{2AED1856-0C4A-C74D-8980-22C366B0B135}" destId="{505C07CB-812A-5B43-89CF-6781287E8413}" srcOrd="0" destOrd="0" presId="urn:microsoft.com/office/officeart/2005/8/layout/hierarchy2#4"/>
    <dgm:cxn modelId="{B11E5F70-0DAB-4B3A-9FDE-5363764E516C}" type="presOf" srcId="{E4CFC0D5-E5D5-164F-AE39-69C724BE6AAF}" destId="{BBAA1566-7C48-1447-8477-65B8CA56E291}" srcOrd="0" destOrd="0" presId="urn:microsoft.com/office/officeart/2005/8/layout/hierarchy2#4"/>
    <dgm:cxn modelId="{221EE772-0B7C-4A9B-876F-B2DB5AAA5B84}" type="presOf" srcId="{4FE2BCA6-0B12-8149-B453-B0898014A3A5}" destId="{813B0ACC-0CC7-2547-8F81-551D74E350AD}" srcOrd="0" destOrd="0" presId="urn:microsoft.com/office/officeart/2005/8/layout/hierarchy2#4"/>
    <dgm:cxn modelId="{2C7F4174-CD03-48E8-B509-BE643D36F330}" type="presOf" srcId="{FEB4D265-DFBF-1A4C-8E62-151033B5B412}" destId="{ADB58F2B-221C-6949-8A70-6549EEFC901B}" srcOrd="0" destOrd="0" presId="urn:microsoft.com/office/officeart/2005/8/layout/hierarchy2#4"/>
    <dgm:cxn modelId="{ED0F7C74-24E4-48B9-B904-17DB4B045B7A}" type="presOf" srcId="{1111F961-2DCB-5144-9905-CF0804149C72}" destId="{8AB21DFD-333A-A64D-A049-B3BCCCBEF381}" srcOrd="0" destOrd="0" presId="urn:microsoft.com/office/officeart/2005/8/layout/hierarchy2#4"/>
    <dgm:cxn modelId="{95030477-4870-4CE9-8F4F-3AF98BAE4237}" type="presOf" srcId="{F56ED19E-53B2-C84D-BE6E-0557B2A08809}" destId="{A0BE9F13-C1D1-024C-B8B8-31F1A000D0BB}" srcOrd="0" destOrd="0" presId="urn:microsoft.com/office/officeart/2005/8/layout/hierarchy2#4"/>
    <dgm:cxn modelId="{884FDC79-184B-427D-88C9-708241FBFDD5}" type="presOf" srcId="{5F93E989-B213-EA4A-8898-110DF60E58C5}" destId="{6D89B2A8-BF9B-E845-8F79-D95BEBA112C0}" srcOrd="1" destOrd="0" presId="urn:microsoft.com/office/officeart/2005/8/layout/hierarchy2#4"/>
    <dgm:cxn modelId="{4FCE187B-D218-4D83-A6FB-619C9C84B6DE}" type="presOf" srcId="{F4B7B25F-8998-BC4B-9B0D-E4FDECBAA5F9}" destId="{CB8D248D-62A5-A64D-AAE4-372A221BFDD6}" srcOrd="1" destOrd="0" presId="urn:microsoft.com/office/officeart/2005/8/layout/hierarchy2#4"/>
    <dgm:cxn modelId="{BA83D27F-4605-4CDF-A268-2A2D0CFA4688}" type="presOf" srcId="{268E6801-B1A3-B94F-8C50-4B10D62CC5E8}" destId="{7CBF37D2-212A-2145-9175-2E8A3C7AA690}" srcOrd="0" destOrd="0" presId="urn:microsoft.com/office/officeart/2005/8/layout/hierarchy2#4"/>
    <dgm:cxn modelId="{28F9A28C-7039-4AD5-8474-C8B74DA26FBA}" type="presOf" srcId="{CF031213-6902-E448-AB49-350BBC1B67FA}" destId="{6A3721B4-6264-0641-ADAB-710E57C4BDDB}" srcOrd="0" destOrd="0" presId="urn:microsoft.com/office/officeart/2005/8/layout/hierarchy2#4"/>
    <dgm:cxn modelId="{4243E78D-C1A7-B14D-862D-D8C51AFAE74A}" srcId="{8E32F2FC-799C-FF42-BA02-AEC773A8D32E}" destId="{4FE2BCA6-0B12-8149-B453-B0898014A3A5}" srcOrd="1" destOrd="0" parTransId="{F4B7B25F-8998-BC4B-9B0D-E4FDECBAA5F9}" sibTransId="{93C0197A-ABCB-E243-88C0-127B0B306E22}"/>
    <dgm:cxn modelId="{D0989F8E-AF80-44B5-9C09-8AB99586818F}" type="presOf" srcId="{DB7CA38E-B32B-8140-81CB-B6069535A76E}" destId="{5C0EAD00-CDFF-3044-9611-ECBC416DB6CA}" srcOrd="0" destOrd="0" presId="urn:microsoft.com/office/officeart/2005/8/layout/hierarchy2#4"/>
    <dgm:cxn modelId="{D46D559B-5EC8-4F4F-ADEF-D5F14FB42FDF}" type="presOf" srcId="{A6ED6C00-BCCC-F446-BFDE-B29AE2CFC267}" destId="{F063BADF-84CD-614C-8795-873D222B9F3D}" srcOrd="0" destOrd="0" presId="urn:microsoft.com/office/officeart/2005/8/layout/hierarchy2#4"/>
    <dgm:cxn modelId="{3E7C20A1-C3D2-4EE1-8A0D-81085D50E062}" type="presOf" srcId="{82EADAD7-BD4C-CC4D-92B6-D9E7398B5FB5}" destId="{A88959AE-E0FD-CA4C-90FA-1DA6E194B1EF}" srcOrd="1" destOrd="0" presId="urn:microsoft.com/office/officeart/2005/8/layout/hierarchy2#4"/>
    <dgm:cxn modelId="{0C9B7AA4-1693-EB44-B0B7-237797718445}" srcId="{B72050F7-0AEC-344A-A77E-9C864EC16666}" destId="{9CF45D15-5DC5-C94E-9894-B8F5839A32D4}" srcOrd="2" destOrd="0" parTransId="{82EADAD7-BD4C-CC4D-92B6-D9E7398B5FB5}" sibTransId="{AEAC0EB9-B431-764D-8812-3248C1EB9B28}"/>
    <dgm:cxn modelId="{75EBE3A4-B702-0549-A0B6-7F23B036C906}" srcId="{8E32F2FC-799C-FF42-BA02-AEC773A8D32E}" destId="{DA57CCA1-767D-8344-B383-EFA51FEE0F90}" srcOrd="0" destOrd="0" parTransId="{0E99C16E-1C94-4E48-97AD-3ABA04FDFA0E}" sibTransId="{B168ACBD-A5FD-984A-90D9-1622931E4FF5}"/>
    <dgm:cxn modelId="{35D343A7-2F87-4035-B803-4778CA455FF4}" type="presOf" srcId="{B72050F7-0AEC-344A-A77E-9C864EC16666}" destId="{877BC62A-8DF5-894B-BD5F-841A4A8FBCC4}" srcOrd="0" destOrd="0" presId="urn:microsoft.com/office/officeart/2005/8/layout/hierarchy2#4"/>
    <dgm:cxn modelId="{5D81BEAB-34F3-47C6-B4E3-676998778D49}" type="presOf" srcId="{8E32F2FC-799C-FF42-BA02-AEC773A8D32E}" destId="{D6EC064D-19A0-1E43-A133-E3161A5565C4}" srcOrd="0" destOrd="0" presId="urn:microsoft.com/office/officeart/2005/8/layout/hierarchy2#4"/>
    <dgm:cxn modelId="{A62B47B2-7131-46B0-A258-674B72B7D00B}" type="presOf" srcId="{DA57CCA1-767D-8344-B383-EFA51FEE0F90}" destId="{2D69323B-9147-3144-A7FE-55537E12A8E5}" srcOrd="0" destOrd="0" presId="urn:microsoft.com/office/officeart/2005/8/layout/hierarchy2#4"/>
    <dgm:cxn modelId="{572541B9-D4A5-0D4C-8D09-3FF2DBB7809D}" srcId="{C458DBE5-3D3F-854B-A4AE-B7E9F67F6EDD}" destId="{2AED1856-0C4A-C74D-8980-22C366B0B135}" srcOrd="1" destOrd="0" parTransId="{CF031213-6902-E448-AB49-350BBC1B67FA}" sibTransId="{7A47B431-37FA-5E41-9B7E-1B5BEF713FA1}"/>
    <dgm:cxn modelId="{C87DABC1-2841-4CB5-BACB-EB641A91176C}" type="presOf" srcId="{0E99C16E-1C94-4E48-97AD-3ABA04FDFA0E}" destId="{2ED57C3B-66E9-4349-9320-C8CF0B626671}" srcOrd="1" destOrd="0" presId="urn:microsoft.com/office/officeart/2005/8/layout/hierarchy2#4"/>
    <dgm:cxn modelId="{B2151BCA-656D-44B7-AE42-DC895C5F5D9B}" type="presOf" srcId="{C948361D-DE27-6846-8B92-3795D1331B1F}" destId="{B450E4BB-C0EC-BD4D-BFB9-5A91C0EB9F2B}" srcOrd="1" destOrd="0" presId="urn:microsoft.com/office/officeart/2005/8/layout/hierarchy2#4"/>
    <dgm:cxn modelId="{BE19C2CE-0AA1-4C4B-A6C9-74E80A421F93}" type="presOf" srcId="{C458DBE5-3D3F-854B-A4AE-B7E9F67F6EDD}" destId="{0472A69E-5A80-AF4F-9AFB-3ED346ADBCEB}" srcOrd="0" destOrd="0" presId="urn:microsoft.com/office/officeart/2005/8/layout/hierarchy2#4"/>
    <dgm:cxn modelId="{7443D3D9-B980-4630-9FD0-917888B7F93E}" type="presOf" srcId="{F56ED19E-53B2-C84D-BE6E-0557B2A08809}" destId="{5732572F-C926-A44F-AA18-EFCB20C48809}" srcOrd="1" destOrd="0" presId="urn:microsoft.com/office/officeart/2005/8/layout/hierarchy2#4"/>
    <dgm:cxn modelId="{B110F7DD-6AC2-DB46-97EE-C7B27599822C}" srcId="{6FF2EC04-14A1-4547-9820-BE829659A543}" destId="{8E32F2FC-799C-FF42-BA02-AEC773A8D32E}" srcOrd="0" destOrd="0" parTransId="{C948361D-DE27-6846-8B92-3795D1331B1F}" sibTransId="{51205161-8773-FF40-8BBE-58BAF70E44B5}"/>
    <dgm:cxn modelId="{C31B5BDE-E5DA-434B-9392-2368994C577E}" srcId="{A8ECCC3F-A8B6-3D4F-BFB9-7D1FFF25601D}" destId="{EB327E2F-7945-774E-816F-7197391BA442}" srcOrd="0" destOrd="0" parTransId="{FEB4D265-DFBF-1A4C-8E62-151033B5B412}" sibTransId="{C5A03149-680D-224E-940E-766294C39B29}"/>
    <dgm:cxn modelId="{327DB4E0-3408-41B2-B962-A0149943789C}" type="presOf" srcId="{7BF897CD-ADF3-FB4D-A79B-02D73A76FBE8}" destId="{5530E03F-DF1A-C040-9285-918E891A55DE}" srcOrd="0" destOrd="0" presId="urn:microsoft.com/office/officeart/2005/8/layout/hierarchy2#4"/>
    <dgm:cxn modelId="{864DF1E2-F2D2-4C93-996F-140DB58E778F}" type="presOf" srcId="{9CF45D15-5DC5-C94E-9894-B8F5839A32D4}" destId="{F50FDB4C-62E1-CB4A-A1DC-0837A308C302}" srcOrd="0" destOrd="0" presId="urn:microsoft.com/office/officeart/2005/8/layout/hierarchy2#4"/>
    <dgm:cxn modelId="{52F1BAE4-DDB2-4E25-A036-314CF7097A04}" type="presOf" srcId="{2809DD00-BA5F-1C44-8430-329533725C2E}" destId="{DA06839A-7DEF-124F-B904-8469EC7E2906}" srcOrd="1" destOrd="0" presId="urn:microsoft.com/office/officeart/2005/8/layout/hierarchy2#4"/>
    <dgm:cxn modelId="{07EAA3EB-B05F-4698-BB9C-F9E3350CFEDA}" type="presOf" srcId="{A8ECCC3F-A8B6-3D4F-BFB9-7D1FFF25601D}" destId="{C5B2382A-9A80-0940-84BA-005A03502185}" srcOrd="0" destOrd="0" presId="urn:microsoft.com/office/officeart/2005/8/layout/hierarchy2#4"/>
    <dgm:cxn modelId="{DE550FED-B32F-4F58-BD15-751429E8743E}" type="presOf" srcId="{CF031213-6902-E448-AB49-350BBC1B67FA}" destId="{6346F5F2-7F22-F34D-8E7A-1A732E614633}" srcOrd="1" destOrd="0" presId="urn:microsoft.com/office/officeart/2005/8/layout/hierarchy2#4"/>
    <dgm:cxn modelId="{C21E28F0-0ACA-416A-AFE5-09CE804BB173}" type="presOf" srcId="{7BF897CD-ADF3-FB4D-A79B-02D73A76FBE8}" destId="{0AA7029E-9C35-E046-96B7-041783C904A2}" srcOrd="1" destOrd="0" presId="urn:microsoft.com/office/officeart/2005/8/layout/hierarchy2#4"/>
    <dgm:cxn modelId="{4B5E65F0-3BAE-B44B-963E-FC9AEB6F822E}" srcId="{C458DBE5-3D3F-854B-A4AE-B7E9F67F6EDD}" destId="{D8D7C7A0-D40F-C840-ABD1-72A8C3579836}" srcOrd="0" destOrd="0" parTransId="{A6ED6C00-BCCC-F446-BFDE-B29AE2CFC267}" sibTransId="{B0A4CF11-1DE4-7A4E-BE48-24B25B78AFA3}"/>
    <dgm:cxn modelId="{111CCBFB-7DD0-4142-B61C-52D8CAF13F98}" srcId="{A8ECCC3F-A8B6-3D4F-BFB9-7D1FFF25601D}" destId="{7F0AA203-DC57-164A-B7DB-3BD61AAD3EFA}" srcOrd="1" destOrd="0" parTransId="{7BF897CD-ADF3-FB4D-A79B-02D73A76FBE8}" sibTransId="{F4AD014E-5ED6-804C-AB34-751BD344E741}"/>
    <dgm:cxn modelId="{55F64EFC-CF34-42A6-86CF-0B3E30822F08}" type="presOf" srcId="{6C092AE9-3484-6943-8CFD-9F6F283253F4}" destId="{63174940-D4FF-A34C-8A54-68FA79819252}" srcOrd="0" destOrd="0" presId="urn:microsoft.com/office/officeart/2005/8/layout/hierarchy2#4"/>
    <dgm:cxn modelId="{7E7FECFC-628C-6B40-86BE-6168590D123B}" srcId="{B72050F7-0AEC-344A-A77E-9C864EC16666}" destId="{1111F961-2DCB-5144-9905-CF0804149C72}" srcOrd="3" destOrd="0" parTransId="{5F93E989-B213-EA4A-8898-110DF60E58C5}" sibTransId="{A66F658B-1559-E241-952F-56231BAEEAE3}"/>
    <dgm:cxn modelId="{3143BCFE-1319-494C-9383-E455E0F73F74}" srcId="{6FF2EC04-14A1-4547-9820-BE829659A543}" destId="{C458DBE5-3D3F-854B-A4AE-B7E9F67F6EDD}" srcOrd="2" destOrd="0" parTransId="{F56ED19E-53B2-C84D-BE6E-0557B2A08809}" sibTransId="{1C3B77A4-E82F-8646-BC5D-8231EC3BAA62}"/>
    <dgm:cxn modelId="{52C85150-F6C4-4CA6-BBEE-20D0EC54677B}" type="presParOf" srcId="{01B312EF-9B11-984D-B543-FE14D3308F2B}" destId="{8EB35081-12B1-2343-9FE3-272DC45CECAB}" srcOrd="0" destOrd="0" presId="urn:microsoft.com/office/officeart/2005/8/layout/hierarchy2#4"/>
    <dgm:cxn modelId="{C794B5F1-C34F-4A1C-8445-60C6F1F9E7E0}" type="presParOf" srcId="{8EB35081-12B1-2343-9FE3-272DC45CECAB}" destId="{07942AF0-9A4A-744E-9905-14E1976EB262}" srcOrd="0" destOrd="0" presId="urn:microsoft.com/office/officeart/2005/8/layout/hierarchy2#4"/>
    <dgm:cxn modelId="{BDB0E78B-B99E-4474-9B92-675CA07DA656}" type="presParOf" srcId="{8EB35081-12B1-2343-9FE3-272DC45CECAB}" destId="{7C52AABC-16E1-F242-B659-F7FE25AEBD3B}" srcOrd="1" destOrd="0" presId="urn:microsoft.com/office/officeart/2005/8/layout/hierarchy2#4"/>
    <dgm:cxn modelId="{C4307F6B-8311-4D4E-AB5F-D5920B05D93B}" type="presParOf" srcId="{7C52AABC-16E1-F242-B659-F7FE25AEBD3B}" destId="{D4EB8535-350C-7445-ABEF-FB1586523563}" srcOrd="0" destOrd="0" presId="urn:microsoft.com/office/officeart/2005/8/layout/hierarchy2#4"/>
    <dgm:cxn modelId="{8BD98CE0-B525-4F93-92A3-64841CF9E1AE}" type="presParOf" srcId="{D4EB8535-350C-7445-ABEF-FB1586523563}" destId="{B450E4BB-C0EC-BD4D-BFB9-5A91C0EB9F2B}" srcOrd="0" destOrd="0" presId="urn:microsoft.com/office/officeart/2005/8/layout/hierarchy2#4"/>
    <dgm:cxn modelId="{2D94E21D-6145-429B-841F-2C61E305EB3D}" type="presParOf" srcId="{7C52AABC-16E1-F242-B659-F7FE25AEBD3B}" destId="{9875D044-F92B-8C44-81E7-FA2C1077D3E4}" srcOrd="1" destOrd="0" presId="urn:microsoft.com/office/officeart/2005/8/layout/hierarchy2#4"/>
    <dgm:cxn modelId="{4D95FD1E-6165-44D0-AA5A-51FB08F86CCE}" type="presParOf" srcId="{9875D044-F92B-8C44-81E7-FA2C1077D3E4}" destId="{D6EC064D-19A0-1E43-A133-E3161A5565C4}" srcOrd="0" destOrd="0" presId="urn:microsoft.com/office/officeart/2005/8/layout/hierarchy2#4"/>
    <dgm:cxn modelId="{113CCDAF-B5E1-4E29-8B34-E1E089ECA877}" type="presParOf" srcId="{9875D044-F92B-8C44-81E7-FA2C1077D3E4}" destId="{78605608-B3C6-E941-9C95-7AE62E6D61D9}" srcOrd="1" destOrd="0" presId="urn:microsoft.com/office/officeart/2005/8/layout/hierarchy2#4"/>
    <dgm:cxn modelId="{89DA95DC-6290-40B1-98B7-ECBF549DB002}" type="presParOf" srcId="{78605608-B3C6-E941-9C95-7AE62E6D61D9}" destId="{28B36A26-C5D7-4549-B8DA-915F5A0FF3CB}" srcOrd="0" destOrd="0" presId="urn:microsoft.com/office/officeart/2005/8/layout/hierarchy2#4"/>
    <dgm:cxn modelId="{7DBC1FBC-9FA5-4FAD-92AE-82E7F693BA35}" type="presParOf" srcId="{28B36A26-C5D7-4549-B8DA-915F5A0FF3CB}" destId="{2ED57C3B-66E9-4349-9320-C8CF0B626671}" srcOrd="0" destOrd="0" presId="urn:microsoft.com/office/officeart/2005/8/layout/hierarchy2#4"/>
    <dgm:cxn modelId="{17F97C7C-0E38-477C-8AC1-9B1953A4C984}" type="presParOf" srcId="{78605608-B3C6-E941-9C95-7AE62E6D61D9}" destId="{8AE989B7-83E7-3948-90F3-30AAC8ADBF90}" srcOrd="1" destOrd="0" presId="urn:microsoft.com/office/officeart/2005/8/layout/hierarchy2#4"/>
    <dgm:cxn modelId="{270E29C8-F0D9-45C1-93B8-D0809BE39828}" type="presParOf" srcId="{8AE989B7-83E7-3948-90F3-30AAC8ADBF90}" destId="{2D69323B-9147-3144-A7FE-55537E12A8E5}" srcOrd="0" destOrd="0" presId="urn:microsoft.com/office/officeart/2005/8/layout/hierarchy2#4"/>
    <dgm:cxn modelId="{FD812C66-121B-468E-B5C0-2E7CDBDD71BC}" type="presParOf" srcId="{8AE989B7-83E7-3948-90F3-30AAC8ADBF90}" destId="{9D77F896-B544-2746-A45A-6EC74E404FDE}" srcOrd="1" destOrd="0" presId="urn:microsoft.com/office/officeart/2005/8/layout/hierarchy2#4"/>
    <dgm:cxn modelId="{C941AE9B-0348-4DF2-BA86-314888EC8CBD}" type="presParOf" srcId="{78605608-B3C6-E941-9C95-7AE62E6D61D9}" destId="{3B61A31A-2F99-9748-9CC3-BD24E16CC9C3}" srcOrd="2" destOrd="0" presId="urn:microsoft.com/office/officeart/2005/8/layout/hierarchy2#4"/>
    <dgm:cxn modelId="{E7703D68-D8AE-4325-9DFB-77FE02E08552}" type="presParOf" srcId="{3B61A31A-2F99-9748-9CC3-BD24E16CC9C3}" destId="{CB8D248D-62A5-A64D-AAE4-372A221BFDD6}" srcOrd="0" destOrd="0" presId="urn:microsoft.com/office/officeart/2005/8/layout/hierarchy2#4"/>
    <dgm:cxn modelId="{33D5BB0B-EB15-42ED-8A8D-854BFB0ECA80}" type="presParOf" srcId="{78605608-B3C6-E941-9C95-7AE62E6D61D9}" destId="{CF913319-4FFC-5C49-91A9-CCE6D56E364C}" srcOrd="3" destOrd="0" presId="urn:microsoft.com/office/officeart/2005/8/layout/hierarchy2#4"/>
    <dgm:cxn modelId="{86E43369-ED86-4B92-A9F1-AE09FC0D7BFB}" type="presParOf" srcId="{CF913319-4FFC-5C49-91A9-CCE6D56E364C}" destId="{813B0ACC-0CC7-2547-8F81-551D74E350AD}" srcOrd="0" destOrd="0" presId="urn:microsoft.com/office/officeart/2005/8/layout/hierarchy2#4"/>
    <dgm:cxn modelId="{22DC37CF-8517-4EBC-A836-8289EF651759}" type="presParOf" srcId="{CF913319-4FFC-5C49-91A9-CCE6D56E364C}" destId="{B25D8BFE-A59A-7B41-B26D-12BF32B105FB}" srcOrd="1" destOrd="0" presId="urn:microsoft.com/office/officeart/2005/8/layout/hierarchy2#4"/>
    <dgm:cxn modelId="{8ADAE22F-10D3-419A-A3A2-8EB016F641D7}" type="presParOf" srcId="{7C52AABC-16E1-F242-B659-F7FE25AEBD3B}" destId="{2E8D6BD9-DA39-0D4E-87CB-F13A49E8F2C3}" srcOrd="2" destOrd="0" presId="urn:microsoft.com/office/officeart/2005/8/layout/hierarchy2#4"/>
    <dgm:cxn modelId="{B72503FC-3B96-4750-869F-1AE7A140DDA2}" type="presParOf" srcId="{2E8D6BD9-DA39-0D4E-87CB-F13A49E8F2C3}" destId="{C8391C35-619C-F34F-A94D-671FFD0CD4C4}" srcOrd="0" destOrd="0" presId="urn:microsoft.com/office/officeart/2005/8/layout/hierarchy2#4"/>
    <dgm:cxn modelId="{25505D63-314E-43CE-AA75-BE280344D0AA}" type="presParOf" srcId="{7C52AABC-16E1-F242-B659-F7FE25AEBD3B}" destId="{9B871FE5-3C59-4C41-B392-B451499DB5E0}" srcOrd="3" destOrd="0" presId="urn:microsoft.com/office/officeart/2005/8/layout/hierarchy2#4"/>
    <dgm:cxn modelId="{DA5949E3-D9F7-4F67-9D0E-EA0F88C21609}" type="presParOf" srcId="{9B871FE5-3C59-4C41-B392-B451499DB5E0}" destId="{877BC62A-8DF5-894B-BD5F-841A4A8FBCC4}" srcOrd="0" destOrd="0" presId="urn:microsoft.com/office/officeart/2005/8/layout/hierarchy2#4"/>
    <dgm:cxn modelId="{5F3C4DE5-4960-4903-BF21-53F68EF489FB}" type="presParOf" srcId="{9B871FE5-3C59-4C41-B392-B451499DB5E0}" destId="{ABBB88A3-68FD-7441-9EF0-75FC414FA922}" srcOrd="1" destOrd="0" presId="urn:microsoft.com/office/officeart/2005/8/layout/hierarchy2#4"/>
    <dgm:cxn modelId="{7A956285-189B-4ACD-9AF5-50FD96AD3A2B}" type="presParOf" srcId="{ABBB88A3-68FD-7441-9EF0-75FC414FA922}" destId="{5C0EAD00-CDFF-3044-9611-ECBC416DB6CA}" srcOrd="0" destOrd="0" presId="urn:microsoft.com/office/officeart/2005/8/layout/hierarchy2#4"/>
    <dgm:cxn modelId="{21233668-764D-47DA-8BCB-CC64725AAAE0}" type="presParOf" srcId="{5C0EAD00-CDFF-3044-9611-ECBC416DB6CA}" destId="{8D983512-FAE7-4643-90FA-92571C3BE3D6}" srcOrd="0" destOrd="0" presId="urn:microsoft.com/office/officeart/2005/8/layout/hierarchy2#4"/>
    <dgm:cxn modelId="{497C410E-BC48-4A6C-8B9C-5745F5C9D289}" type="presParOf" srcId="{ABBB88A3-68FD-7441-9EF0-75FC414FA922}" destId="{8ED7BC01-4508-3344-8960-218478958953}" srcOrd="1" destOrd="0" presId="urn:microsoft.com/office/officeart/2005/8/layout/hierarchy2#4"/>
    <dgm:cxn modelId="{F0E75F5B-6196-4E1F-B9FE-93BC889DDCA3}" type="presParOf" srcId="{8ED7BC01-4508-3344-8960-218478958953}" destId="{63174940-D4FF-A34C-8A54-68FA79819252}" srcOrd="0" destOrd="0" presId="urn:microsoft.com/office/officeart/2005/8/layout/hierarchy2#4"/>
    <dgm:cxn modelId="{4D0C71CD-F993-48B8-888E-D8A29040EA68}" type="presParOf" srcId="{8ED7BC01-4508-3344-8960-218478958953}" destId="{F1F9AB63-6895-C84F-8F76-431CCF732F71}" srcOrd="1" destOrd="0" presId="urn:microsoft.com/office/officeart/2005/8/layout/hierarchy2#4"/>
    <dgm:cxn modelId="{D3050E22-E84D-4970-AC55-BE9D58873B31}" type="presParOf" srcId="{ABBB88A3-68FD-7441-9EF0-75FC414FA922}" destId="{BBAA1566-7C48-1447-8477-65B8CA56E291}" srcOrd="2" destOrd="0" presId="urn:microsoft.com/office/officeart/2005/8/layout/hierarchy2#4"/>
    <dgm:cxn modelId="{E0703F12-14A2-4063-923C-DE887783DF3B}" type="presParOf" srcId="{BBAA1566-7C48-1447-8477-65B8CA56E291}" destId="{C7D4691B-7459-7040-8BE4-9D5B50071A65}" srcOrd="0" destOrd="0" presId="urn:microsoft.com/office/officeart/2005/8/layout/hierarchy2#4"/>
    <dgm:cxn modelId="{75122275-E728-40E5-8839-E9285F4EAB21}" type="presParOf" srcId="{ABBB88A3-68FD-7441-9EF0-75FC414FA922}" destId="{461612C1-15B9-B74D-92CA-597814E34BCE}" srcOrd="3" destOrd="0" presId="urn:microsoft.com/office/officeart/2005/8/layout/hierarchy2#4"/>
    <dgm:cxn modelId="{8253F2F9-34E0-4B2E-A8CB-9B98C9F5EC30}" type="presParOf" srcId="{461612C1-15B9-B74D-92CA-597814E34BCE}" destId="{7CBF37D2-212A-2145-9175-2E8A3C7AA690}" srcOrd="0" destOrd="0" presId="urn:microsoft.com/office/officeart/2005/8/layout/hierarchy2#4"/>
    <dgm:cxn modelId="{A45102D6-96D2-486A-98B7-40C5E393DCF7}" type="presParOf" srcId="{461612C1-15B9-B74D-92CA-597814E34BCE}" destId="{EA751945-DD62-0D45-9399-20179F21E3EA}" srcOrd="1" destOrd="0" presId="urn:microsoft.com/office/officeart/2005/8/layout/hierarchy2#4"/>
    <dgm:cxn modelId="{782C1F2D-0B83-4F61-8529-557E51E346F0}" type="presParOf" srcId="{ABBB88A3-68FD-7441-9EF0-75FC414FA922}" destId="{345BA42E-7974-3648-ACE5-FA9249C91B4B}" srcOrd="4" destOrd="0" presId="urn:microsoft.com/office/officeart/2005/8/layout/hierarchy2#4"/>
    <dgm:cxn modelId="{E88E31F6-C35D-4F3D-851F-A9F2AC169A42}" type="presParOf" srcId="{345BA42E-7974-3648-ACE5-FA9249C91B4B}" destId="{A88959AE-E0FD-CA4C-90FA-1DA6E194B1EF}" srcOrd="0" destOrd="0" presId="urn:microsoft.com/office/officeart/2005/8/layout/hierarchy2#4"/>
    <dgm:cxn modelId="{A2700D99-9C6B-4220-B7FD-560E13C6FD06}" type="presParOf" srcId="{ABBB88A3-68FD-7441-9EF0-75FC414FA922}" destId="{7544BF6B-505B-EF46-8ECF-FAD7D0B404DB}" srcOrd="5" destOrd="0" presId="urn:microsoft.com/office/officeart/2005/8/layout/hierarchy2#4"/>
    <dgm:cxn modelId="{A6B4C507-DE48-4165-A7FB-01E2A7BC9740}" type="presParOf" srcId="{7544BF6B-505B-EF46-8ECF-FAD7D0B404DB}" destId="{F50FDB4C-62E1-CB4A-A1DC-0837A308C302}" srcOrd="0" destOrd="0" presId="urn:microsoft.com/office/officeart/2005/8/layout/hierarchy2#4"/>
    <dgm:cxn modelId="{E24EB056-3DF0-4B1F-BE9C-6368B2476290}" type="presParOf" srcId="{7544BF6B-505B-EF46-8ECF-FAD7D0B404DB}" destId="{C4C91FA5-1941-D34C-93BB-5A64AE4D31F4}" srcOrd="1" destOrd="0" presId="urn:microsoft.com/office/officeart/2005/8/layout/hierarchy2#4"/>
    <dgm:cxn modelId="{DE4249F2-5407-4B04-B0EE-4DEF00C3BAB9}" type="presParOf" srcId="{ABBB88A3-68FD-7441-9EF0-75FC414FA922}" destId="{801898D6-EEEC-4743-961D-F127850A31F0}" srcOrd="6" destOrd="0" presId="urn:microsoft.com/office/officeart/2005/8/layout/hierarchy2#4"/>
    <dgm:cxn modelId="{CE727B03-AD1C-4BAA-A400-1817786FDF2F}" type="presParOf" srcId="{801898D6-EEEC-4743-961D-F127850A31F0}" destId="{6D89B2A8-BF9B-E845-8F79-D95BEBA112C0}" srcOrd="0" destOrd="0" presId="urn:microsoft.com/office/officeart/2005/8/layout/hierarchy2#4"/>
    <dgm:cxn modelId="{8E217C58-BE67-409A-99A3-36A3B62D89ED}" type="presParOf" srcId="{ABBB88A3-68FD-7441-9EF0-75FC414FA922}" destId="{F54E66BB-4595-9842-8815-89D0A7371290}" srcOrd="7" destOrd="0" presId="urn:microsoft.com/office/officeart/2005/8/layout/hierarchy2#4"/>
    <dgm:cxn modelId="{8FFB26B9-7794-4B9D-8F30-C91C6608E449}" type="presParOf" srcId="{F54E66BB-4595-9842-8815-89D0A7371290}" destId="{8AB21DFD-333A-A64D-A049-B3BCCCBEF381}" srcOrd="0" destOrd="0" presId="urn:microsoft.com/office/officeart/2005/8/layout/hierarchy2#4"/>
    <dgm:cxn modelId="{52EEB188-15D2-4FB5-AA4F-56C10133FEE5}" type="presParOf" srcId="{F54E66BB-4595-9842-8815-89D0A7371290}" destId="{669D1E35-5D58-8340-B154-278DC05E575C}" srcOrd="1" destOrd="0" presId="urn:microsoft.com/office/officeart/2005/8/layout/hierarchy2#4"/>
    <dgm:cxn modelId="{C0874649-1904-4BDA-9DF5-B213E4CEDFAF}" type="presParOf" srcId="{7C52AABC-16E1-F242-B659-F7FE25AEBD3B}" destId="{A0BE9F13-C1D1-024C-B8B8-31F1A000D0BB}" srcOrd="4" destOrd="0" presId="urn:microsoft.com/office/officeart/2005/8/layout/hierarchy2#4"/>
    <dgm:cxn modelId="{59EE2067-EF6A-4BC9-BA92-27DDAB489E63}" type="presParOf" srcId="{A0BE9F13-C1D1-024C-B8B8-31F1A000D0BB}" destId="{5732572F-C926-A44F-AA18-EFCB20C48809}" srcOrd="0" destOrd="0" presId="urn:microsoft.com/office/officeart/2005/8/layout/hierarchy2#4"/>
    <dgm:cxn modelId="{ED7D6312-B700-4C25-8294-3465C34C992A}" type="presParOf" srcId="{7C52AABC-16E1-F242-B659-F7FE25AEBD3B}" destId="{17AF078F-5ECD-C54C-8057-CDEB6C977979}" srcOrd="5" destOrd="0" presId="urn:microsoft.com/office/officeart/2005/8/layout/hierarchy2#4"/>
    <dgm:cxn modelId="{79949897-237A-4174-B651-0B995B9E435E}" type="presParOf" srcId="{17AF078F-5ECD-C54C-8057-CDEB6C977979}" destId="{0472A69E-5A80-AF4F-9AFB-3ED346ADBCEB}" srcOrd="0" destOrd="0" presId="urn:microsoft.com/office/officeart/2005/8/layout/hierarchy2#4"/>
    <dgm:cxn modelId="{293149C8-A9C3-4897-8F23-6BE9B0B598EC}" type="presParOf" srcId="{17AF078F-5ECD-C54C-8057-CDEB6C977979}" destId="{B00F4DCA-2670-B44D-B442-1F0CC56E339B}" srcOrd="1" destOrd="0" presId="urn:microsoft.com/office/officeart/2005/8/layout/hierarchy2#4"/>
    <dgm:cxn modelId="{2B68C4D7-33A1-4CAE-8E01-7ADBA89FE492}" type="presParOf" srcId="{B00F4DCA-2670-B44D-B442-1F0CC56E339B}" destId="{F063BADF-84CD-614C-8795-873D222B9F3D}" srcOrd="0" destOrd="0" presId="urn:microsoft.com/office/officeart/2005/8/layout/hierarchy2#4"/>
    <dgm:cxn modelId="{88A6AC77-F802-427E-BF52-1EC5530944F0}" type="presParOf" srcId="{F063BADF-84CD-614C-8795-873D222B9F3D}" destId="{7DB76E79-9568-2541-9D66-F33F0DB201DC}" srcOrd="0" destOrd="0" presId="urn:microsoft.com/office/officeart/2005/8/layout/hierarchy2#4"/>
    <dgm:cxn modelId="{067EE9FD-1E31-432F-BB5B-F223B050C947}" type="presParOf" srcId="{B00F4DCA-2670-B44D-B442-1F0CC56E339B}" destId="{8CE0CFBC-FD89-E24B-BEBB-329D64CEBFA1}" srcOrd="1" destOrd="0" presId="urn:microsoft.com/office/officeart/2005/8/layout/hierarchy2#4"/>
    <dgm:cxn modelId="{B6358801-C510-42BF-8FBE-20848738C40A}" type="presParOf" srcId="{8CE0CFBC-FD89-E24B-BEBB-329D64CEBFA1}" destId="{37C8C371-BB14-6549-B7A0-B06E5B123BF5}" srcOrd="0" destOrd="0" presId="urn:microsoft.com/office/officeart/2005/8/layout/hierarchy2#4"/>
    <dgm:cxn modelId="{4968639B-963B-4C20-9BE8-E888B8B63FFC}" type="presParOf" srcId="{8CE0CFBC-FD89-E24B-BEBB-329D64CEBFA1}" destId="{77AE3164-7F8F-004A-952A-8B9BEA7960E8}" srcOrd="1" destOrd="0" presId="urn:microsoft.com/office/officeart/2005/8/layout/hierarchy2#4"/>
    <dgm:cxn modelId="{8F57F509-4036-4DFA-BCE1-7C402DA7E39D}" type="presParOf" srcId="{B00F4DCA-2670-B44D-B442-1F0CC56E339B}" destId="{6A3721B4-6264-0641-ADAB-710E57C4BDDB}" srcOrd="2" destOrd="0" presId="urn:microsoft.com/office/officeart/2005/8/layout/hierarchy2#4"/>
    <dgm:cxn modelId="{ABFE2ABF-DADD-4E4E-84CB-6E826E0B6C76}" type="presParOf" srcId="{6A3721B4-6264-0641-ADAB-710E57C4BDDB}" destId="{6346F5F2-7F22-F34D-8E7A-1A732E614633}" srcOrd="0" destOrd="0" presId="urn:microsoft.com/office/officeart/2005/8/layout/hierarchy2#4"/>
    <dgm:cxn modelId="{B63E04B4-C230-40A9-8168-681F1585403A}" type="presParOf" srcId="{B00F4DCA-2670-B44D-B442-1F0CC56E339B}" destId="{A770466B-4154-2D45-BE5D-4CA7148B5380}" srcOrd="3" destOrd="0" presId="urn:microsoft.com/office/officeart/2005/8/layout/hierarchy2#4"/>
    <dgm:cxn modelId="{17328CC7-B1D0-497B-8B1D-469C42285F0E}" type="presParOf" srcId="{A770466B-4154-2D45-BE5D-4CA7148B5380}" destId="{505C07CB-812A-5B43-89CF-6781287E8413}" srcOrd="0" destOrd="0" presId="urn:microsoft.com/office/officeart/2005/8/layout/hierarchy2#4"/>
    <dgm:cxn modelId="{C3474226-549A-479D-B563-E4AD8CDC7CF6}" type="presParOf" srcId="{A770466B-4154-2D45-BE5D-4CA7148B5380}" destId="{56323F70-4197-DB4A-97D8-C272852221A7}" srcOrd="1" destOrd="0" presId="urn:microsoft.com/office/officeart/2005/8/layout/hierarchy2#4"/>
    <dgm:cxn modelId="{FE3770F8-8242-4DFD-BE34-B6B3EC99BA6F}" type="presParOf" srcId="{7C52AABC-16E1-F242-B659-F7FE25AEBD3B}" destId="{E55273B0-E409-7441-BF33-FE382789370A}" srcOrd="6" destOrd="0" presId="urn:microsoft.com/office/officeart/2005/8/layout/hierarchy2#4"/>
    <dgm:cxn modelId="{72B76320-B9B0-4DC2-8EEE-69F95B37F20D}" type="presParOf" srcId="{E55273B0-E409-7441-BF33-FE382789370A}" destId="{DA06839A-7DEF-124F-B904-8469EC7E2906}" srcOrd="0" destOrd="0" presId="urn:microsoft.com/office/officeart/2005/8/layout/hierarchy2#4"/>
    <dgm:cxn modelId="{5F8F318F-634A-4715-82DC-62EB211C2503}" type="presParOf" srcId="{7C52AABC-16E1-F242-B659-F7FE25AEBD3B}" destId="{BE3FBD73-F438-524D-9F99-72FCC5183738}" srcOrd="7" destOrd="0" presId="urn:microsoft.com/office/officeart/2005/8/layout/hierarchy2#4"/>
    <dgm:cxn modelId="{C9699E3B-0133-420C-B0F0-0685F6585027}" type="presParOf" srcId="{BE3FBD73-F438-524D-9F99-72FCC5183738}" destId="{C5B2382A-9A80-0940-84BA-005A03502185}" srcOrd="0" destOrd="0" presId="urn:microsoft.com/office/officeart/2005/8/layout/hierarchy2#4"/>
    <dgm:cxn modelId="{1CB8C5F6-F603-4DA7-9529-5EB56E044588}" type="presParOf" srcId="{BE3FBD73-F438-524D-9F99-72FCC5183738}" destId="{636B05F6-8587-C04D-98DA-A2760529D931}" srcOrd="1" destOrd="0" presId="urn:microsoft.com/office/officeart/2005/8/layout/hierarchy2#4"/>
    <dgm:cxn modelId="{EEE1ED18-934A-4C28-A333-0FA08DB779BF}" type="presParOf" srcId="{636B05F6-8587-C04D-98DA-A2760529D931}" destId="{ADB58F2B-221C-6949-8A70-6549EEFC901B}" srcOrd="0" destOrd="0" presId="urn:microsoft.com/office/officeart/2005/8/layout/hierarchy2#4"/>
    <dgm:cxn modelId="{FA5F626A-5430-43AB-BB88-0E6B985D196C}" type="presParOf" srcId="{ADB58F2B-221C-6949-8A70-6549EEFC901B}" destId="{B0864C32-2A4D-C446-B788-46D63DFEECBC}" srcOrd="0" destOrd="0" presId="urn:microsoft.com/office/officeart/2005/8/layout/hierarchy2#4"/>
    <dgm:cxn modelId="{57663FDB-3AFC-4980-BDA0-6633DB035D4E}" type="presParOf" srcId="{636B05F6-8587-C04D-98DA-A2760529D931}" destId="{7C7C3B30-972A-264C-8395-62BB894BB699}" srcOrd="1" destOrd="0" presId="urn:microsoft.com/office/officeart/2005/8/layout/hierarchy2#4"/>
    <dgm:cxn modelId="{97A5A6D9-14E1-4BAC-9294-06AF6EF2FE21}" type="presParOf" srcId="{7C7C3B30-972A-264C-8395-62BB894BB699}" destId="{75980945-4C4D-BE4C-A493-9448688AD14C}" srcOrd="0" destOrd="0" presId="urn:microsoft.com/office/officeart/2005/8/layout/hierarchy2#4"/>
    <dgm:cxn modelId="{4C6256AB-AB97-4981-ABDA-FBEC82272C4B}" type="presParOf" srcId="{7C7C3B30-972A-264C-8395-62BB894BB699}" destId="{A6E96A6D-7026-D747-B4CC-B63A6232581E}" srcOrd="1" destOrd="0" presId="urn:microsoft.com/office/officeart/2005/8/layout/hierarchy2#4"/>
    <dgm:cxn modelId="{BC362393-BA88-48D8-971F-8669D4DF1775}" type="presParOf" srcId="{636B05F6-8587-C04D-98DA-A2760529D931}" destId="{5530E03F-DF1A-C040-9285-918E891A55DE}" srcOrd="2" destOrd="0" presId="urn:microsoft.com/office/officeart/2005/8/layout/hierarchy2#4"/>
    <dgm:cxn modelId="{EE2FD0D2-166F-45D7-B736-06C31A5E2984}" type="presParOf" srcId="{5530E03F-DF1A-C040-9285-918E891A55DE}" destId="{0AA7029E-9C35-E046-96B7-041783C904A2}" srcOrd="0" destOrd="0" presId="urn:microsoft.com/office/officeart/2005/8/layout/hierarchy2#4"/>
    <dgm:cxn modelId="{6ECD3CB0-691C-424E-9833-5D99B0BDED58}" type="presParOf" srcId="{636B05F6-8587-C04D-98DA-A2760529D931}" destId="{B4884823-52CB-9C43-82CA-D9563C5F75BC}" srcOrd="3" destOrd="0" presId="urn:microsoft.com/office/officeart/2005/8/layout/hierarchy2#4"/>
    <dgm:cxn modelId="{73D370C0-60AB-46F8-B62D-F9CF8FA9A359}" type="presParOf" srcId="{B4884823-52CB-9C43-82CA-D9563C5F75BC}" destId="{B9230B57-AA29-DE49-A29A-C3932AF59158}" srcOrd="0" destOrd="0" presId="urn:microsoft.com/office/officeart/2005/8/layout/hierarchy2#4"/>
    <dgm:cxn modelId="{2AC0A64E-529C-45C1-8FFD-6280E2BE92D5}" type="presParOf" srcId="{B4884823-52CB-9C43-82CA-D9563C5F75BC}" destId="{DB06C1CE-0A53-B244-9658-21C61B724CDE}" srcOrd="1" destOrd="0" presId="urn:microsoft.com/office/officeart/2005/8/layout/hierarchy2#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2AF0-9A4A-744E-9905-14E1976EB262}">
      <dsp:nvSpPr>
        <dsp:cNvPr id="0" name=""/>
        <dsp:cNvSpPr/>
      </dsp:nvSpPr>
      <dsp:spPr>
        <a:xfrm>
          <a:off x="2548920" y="2590481"/>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课程设计与课程开发</a:t>
          </a:r>
        </a:p>
      </dsp:txBody>
      <dsp:txXfrm>
        <a:off x="2563564" y="2605125"/>
        <a:ext cx="970705" cy="470708"/>
      </dsp:txXfrm>
    </dsp:sp>
    <dsp:sp modelId="{D4EB8535-350C-7445-ABEF-FB1586523563}">
      <dsp:nvSpPr>
        <dsp:cNvPr id="0" name=""/>
        <dsp:cNvSpPr/>
      </dsp:nvSpPr>
      <dsp:spPr>
        <a:xfrm rot="16791948">
          <a:off x="2581658" y="1682566"/>
          <a:ext cx="2334507" cy="15842"/>
        </a:xfrm>
        <a:custGeom>
          <a:avLst/>
          <a:gdLst/>
          <a:ahLst/>
          <a:cxnLst/>
          <a:rect l="0" t="0" r="0" b="0"/>
          <a:pathLst>
            <a:path>
              <a:moveTo>
                <a:pt x="0" y="7921"/>
              </a:moveTo>
              <a:lnTo>
                <a:pt x="2334507" y="79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3690550" y="1632125"/>
        <a:ext cx="116725" cy="116725"/>
      </dsp:txXfrm>
    </dsp:sp>
    <dsp:sp modelId="{D6EC064D-19A0-1E43-A133-E3161A5565C4}">
      <dsp:nvSpPr>
        <dsp:cNvPr id="0" name=""/>
        <dsp:cNvSpPr/>
      </dsp:nvSpPr>
      <dsp:spPr>
        <a:xfrm>
          <a:off x="3948911" y="290497"/>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课程目标的内含</a:t>
          </a:r>
        </a:p>
      </dsp:txBody>
      <dsp:txXfrm>
        <a:off x="3963555" y="305141"/>
        <a:ext cx="970705" cy="470708"/>
      </dsp:txXfrm>
    </dsp:sp>
    <dsp:sp modelId="{28B36A26-C5D7-4549-B8DA-915F5A0FF3CB}">
      <dsp:nvSpPr>
        <dsp:cNvPr id="0" name=""/>
        <dsp:cNvSpPr/>
      </dsp:nvSpPr>
      <dsp:spPr>
        <a:xfrm rot="19457599">
          <a:off x="4902604" y="388825"/>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384431"/>
        <a:ext cx="24629" cy="24629"/>
      </dsp:txXfrm>
    </dsp:sp>
    <dsp:sp modelId="{2D69323B-9147-3144-A7FE-55537E12A8E5}">
      <dsp:nvSpPr>
        <dsp:cNvPr id="0" name=""/>
        <dsp:cNvSpPr/>
      </dsp:nvSpPr>
      <dsp:spPr>
        <a:xfrm>
          <a:off x="5348901" y="2999"/>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课程目标的概念</a:t>
          </a:r>
        </a:p>
      </dsp:txBody>
      <dsp:txXfrm>
        <a:off x="5363545" y="17643"/>
        <a:ext cx="970705" cy="470708"/>
      </dsp:txXfrm>
    </dsp:sp>
    <dsp:sp modelId="{3B61A31A-2F99-9748-9CC3-BD24E16CC9C3}">
      <dsp:nvSpPr>
        <dsp:cNvPr id="0" name=""/>
        <dsp:cNvSpPr/>
      </dsp:nvSpPr>
      <dsp:spPr>
        <a:xfrm rot="2142401">
          <a:off x="4902604" y="676323"/>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671929"/>
        <a:ext cx="24629" cy="24629"/>
      </dsp:txXfrm>
    </dsp:sp>
    <dsp:sp modelId="{813B0ACC-0CC7-2547-8F81-551D74E350AD}">
      <dsp:nvSpPr>
        <dsp:cNvPr id="0" name=""/>
        <dsp:cNvSpPr/>
      </dsp:nvSpPr>
      <dsp:spPr>
        <a:xfrm>
          <a:off x="5348901" y="577995"/>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课程目标的来源</a:t>
          </a:r>
        </a:p>
      </dsp:txBody>
      <dsp:txXfrm>
        <a:off x="5363545" y="592639"/>
        <a:ext cx="970705" cy="470708"/>
      </dsp:txXfrm>
    </dsp:sp>
    <dsp:sp modelId="{2E8D6BD9-DA39-0D4E-87CB-F13A49E8F2C3}">
      <dsp:nvSpPr>
        <dsp:cNvPr id="0" name=""/>
        <dsp:cNvSpPr/>
      </dsp:nvSpPr>
      <dsp:spPr>
        <a:xfrm rot="18289469">
          <a:off x="3398691" y="2545060"/>
          <a:ext cx="700441" cy="15842"/>
        </a:xfrm>
        <a:custGeom>
          <a:avLst/>
          <a:gdLst/>
          <a:ahLst/>
          <a:cxnLst/>
          <a:rect l="0" t="0" r="0" b="0"/>
          <a:pathLst>
            <a:path>
              <a:moveTo>
                <a:pt x="0" y="7921"/>
              </a:moveTo>
              <a:lnTo>
                <a:pt x="700441" y="79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731401" y="2535470"/>
        <a:ext cx="35022" cy="35022"/>
      </dsp:txXfrm>
    </dsp:sp>
    <dsp:sp modelId="{877BC62A-8DF5-894B-BD5F-841A4A8FBCC4}">
      <dsp:nvSpPr>
        <dsp:cNvPr id="0" name=""/>
        <dsp:cNvSpPr/>
      </dsp:nvSpPr>
      <dsp:spPr>
        <a:xfrm>
          <a:off x="3948911" y="2015485"/>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课程目标的取向</a:t>
          </a:r>
        </a:p>
      </dsp:txBody>
      <dsp:txXfrm>
        <a:off x="3963555" y="2030129"/>
        <a:ext cx="970705" cy="470708"/>
      </dsp:txXfrm>
    </dsp:sp>
    <dsp:sp modelId="{5C0EAD00-CDFF-3044-9611-ECBC416DB6CA}">
      <dsp:nvSpPr>
        <dsp:cNvPr id="0" name=""/>
        <dsp:cNvSpPr/>
      </dsp:nvSpPr>
      <dsp:spPr>
        <a:xfrm rot="17692822">
          <a:off x="4673536" y="1826315"/>
          <a:ext cx="950733" cy="15842"/>
        </a:xfrm>
        <a:custGeom>
          <a:avLst/>
          <a:gdLst/>
          <a:ahLst/>
          <a:cxnLst/>
          <a:rect l="0" t="0" r="0" b="0"/>
          <a:pathLst>
            <a:path>
              <a:moveTo>
                <a:pt x="0" y="7921"/>
              </a:moveTo>
              <a:lnTo>
                <a:pt x="950733"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25134" y="1810468"/>
        <a:ext cx="47536" cy="47536"/>
      </dsp:txXfrm>
    </dsp:sp>
    <dsp:sp modelId="{63174940-D4FF-A34C-8A54-68FA79819252}">
      <dsp:nvSpPr>
        <dsp:cNvPr id="0" name=""/>
        <dsp:cNvSpPr/>
      </dsp:nvSpPr>
      <dsp:spPr>
        <a:xfrm>
          <a:off x="5348901" y="1152991"/>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普遍性目标</a:t>
          </a:r>
        </a:p>
      </dsp:txBody>
      <dsp:txXfrm>
        <a:off x="5363545" y="1167635"/>
        <a:ext cx="970705" cy="470708"/>
      </dsp:txXfrm>
    </dsp:sp>
    <dsp:sp modelId="{BBAA1566-7C48-1447-8477-65B8CA56E291}">
      <dsp:nvSpPr>
        <dsp:cNvPr id="0" name=""/>
        <dsp:cNvSpPr/>
      </dsp:nvSpPr>
      <dsp:spPr>
        <a:xfrm rot="19457599">
          <a:off x="4902604" y="2113813"/>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2109419"/>
        <a:ext cx="24629" cy="24629"/>
      </dsp:txXfrm>
    </dsp:sp>
    <dsp:sp modelId="{7CBF37D2-212A-2145-9175-2E8A3C7AA690}">
      <dsp:nvSpPr>
        <dsp:cNvPr id="0" name=""/>
        <dsp:cNvSpPr/>
      </dsp:nvSpPr>
      <dsp:spPr>
        <a:xfrm>
          <a:off x="5348901" y="1727987"/>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行为目标</a:t>
          </a:r>
        </a:p>
      </dsp:txBody>
      <dsp:txXfrm>
        <a:off x="5363545" y="1742631"/>
        <a:ext cx="970705" cy="470708"/>
      </dsp:txXfrm>
    </dsp:sp>
    <dsp:sp modelId="{345BA42E-7974-3648-ACE5-FA9249C91B4B}">
      <dsp:nvSpPr>
        <dsp:cNvPr id="0" name=""/>
        <dsp:cNvSpPr/>
      </dsp:nvSpPr>
      <dsp:spPr>
        <a:xfrm rot="2142401">
          <a:off x="4902604" y="2401311"/>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2396917"/>
        <a:ext cx="24629" cy="24629"/>
      </dsp:txXfrm>
    </dsp:sp>
    <dsp:sp modelId="{F50FDB4C-62E1-CB4A-A1DC-0837A308C302}">
      <dsp:nvSpPr>
        <dsp:cNvPr id="0" name=""/>
        <dsp:cNvSpPr/>
      </dsp:nvSpPr>
      <dsp:spPr>
        <a:xfrm>
          <a:off x="5348901" y="2302983"/>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生成性目标</a:t>
          </a:r>
        </a:p>
      </dsp:txBody>
      <dsp:txXfrm>
        <a:off x="5363545" y="2317627"/>
        <a:ext cx="970705" cy="470708"/>
      </dsp:txXfrm>
    </dsp:sp>
    <dsp:sp modelId="{801898D6-EEEC-4743-961D-F127850A31F0}">
      <dsp:nvSpPr>
        <dsp:cNvPr id="0" name=""/>
        <dsp:cNvSpPr/>
      </dsp:nvSpPr>
      <dsp:spPr>
        <a:xfrm rot="3907178">
          <a:off x="4673536" y="2688809"/>
          <a:ext cx="950733" cy="15842"/>
        </a:xfrm>
        <a:custGeom>
          <a:avLst/>
          <a:gdLst/>
          <a:ahLst/>
          <a:cxnLst/>
          <a:rect l="0" t="0" r="0" b="0"/>
          <a:pathLst>
            <a:path>
              <a:moveTo>
                <a:pt x="0" y="7921"/>
              </a:moveTo>
              <a:lnTo>
                <a:pt x="950733"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25134" y="2672962"/>
        <a:ext cx="47536" cy="47536"/>
      </dsp:txXfrm>
    </dsp:sp>
    <dsp:sp modelId="{8AB21DFD-333A-A64D-A049-B3BCCCBEF381}">
      <dsp:nvSpPr>
        <dsp:cNvPr id="0" name=""/>
        <dsp:cNvSpPr/>
      </dsp:nvSpPr>
      <dsp:spPr>
        <a:xfrm>
          <a:off x="5348901" y="2877979"/>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表现性目标</a:t>
          </a:r>
        </a:p>
      </dsp:txBody>
      <dsp:txXfrm>
        <a:off x="5363545" y="2892623"/>
        <a:ext cx="970705" cy="470708"/>
      </dsp:txXfrm>
    </dsp:sp>
    <dsp:sp modelId="{A0BE9F13-C1D1-024C-B8B8-31F1A000D0BB}">
      <dsp:nvSpPr>
        <dsp:cNvPr id="0" name=""/>
        <dsp:cNvSpPr/>
      </dsp:nvSpPr>
      <dsp:spPr>
        <a:xfrm rot="4249260">
          <a:off x="3140127" y="3407554"/>
          <a:ext cx="1217571" cy="15842"/>
        </a:xfrm>
        <a:custGeom>
          <a:avLst/>
          <a:gdLst/>
          <a:ahLst/>
          <a:cxnLst/>
          <a:rect l="0" t="0" r="0" b="0"/>
          <a:pathLst>
            <a:path>
              <a:moveTo>
                <a:pt x="0" y="7921"/>
              </a:moveTo>
              <a:lnTo>
                <a:pt x="1217571" y="79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718473" y="3385036"/>
        <a:ext cx="60878" cy="60878"/>
      </dsp:txXfrm>
    </dsp:sp>
    <dsp:sp modelId="{0472A69E-5A80-AF4F-9AFB-3ED346ADBCEB}">
      <dsp:nvSpPr>
        <dsp:cNvPr id="0" name=""/>
        <dsp:cNvSpPr/>
      </dsp:nvSpPr>
      <dsp:spPr>
        <a:xfrm>
          <a:off x="3948911" y="3740473"/>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课程目标的叙写方法</a:t>
          </a:r>
        </a:p>
      </dsp:txBody>
      <dsp:txXfrm>
        <a:off x="3963555" y="3755117"/>
        <a:ext cx="970705" cy="470708"/>
      </dsp:txXfrm>
    </dsp:sp>
    <dsp:sp modelId="{F063BADF-84CD-614C-8795-873D222B9F3D}">
      <dsp:nvSpPr>
        <dsp:cNvPr id="0" name=""/>
        <dsp:cNvSpPr/>
      </dsp:nvSpPr>
      <dsp:spPr>
        <a:xfrm rot="19457599">
          <a:off x="4902604" y="3838802"/>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3834408"/>
        <a:ext cx="24629" cy="24629"/>
      </dsp:txXfrm>
    </dsp:sp>
    <dsp:sp modelId="{37C8C371-BB14-6549-B7A0-B06E5B123BF5}">
      <dsp:nvSpPr>
        <dsp:cNvPr id="0" name=""/>
        <dsp:cNvSpPr/>
      </dsp:nvSpPr>
      <dsp:spPr>
        <a:xfrm>
          <a:off x="5348901" y="3452975"/>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常见叙写错误</a:t>
          </a:r>
        </a:p>
      </dsp:txBody>
      <dsp:txXfrm>
        <a:off x="5363545" y="3467619"/>
        <a:ext cx="970705" cy="470708"/>
      </dsp:txXfrm>
    </dsp:sp>
    <dsp:sp modelId="{6A3721B4-6264-0641-ADAB-710E57C4BDDB}">
      <dsp:nvSpPr>
        <dsp:cNvPr id="0" name=""/>
        <dsp:cNvSpPr/>
      </dsp:nvSpPr>
      <dsp:spPr>
        <a:xfrm rot="2173223">
          <a:off x="4898546" y="4136529"/>
          <a:ext cx="521173" cy="15842"/>
        </a:xfrm>
        <a:custGeom>
          <a:avLst/>
          <a:gdLst/>
          <a:ahLst/>
          <a:cxnLst/>
          <a:rect l="0" t="0" r="0" b="0"/>
          <a:pathLst>
            <a:path>
              <a:moveTo>
                <a:pt x="0" y="7921"/>
              </a:moveTo>
              <a:lnTo>
                <a:pt x="521173"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46103" y="4131421"/>
        <a:ext cx="26058" cy="26058"/>
      </dsp:txXfrm>
    </dsp:sp>
    <dsp:sp modelId="{505C07CB-812A-5B43-89CF-6781287E8413}">
      <dsp:nvSpPr>
        <dsp:cNvPr id="0" name=""/>
        <dsp:cNvSpPr/>
      </dsp:nvSpPr>
      <dsp:spPr>
        <a:xfrm>
          <a:off x="5369361" y="4048431"/>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正确叙写方法</a:t>
          </a:r>
        </a:p>
      </dsp:txBody>
      <dsp:txXfrm>
        <a:off x="5384005" y="4063075"/>
        <a:ext cx="970705" cy="470708"/>
      </dsp:txXfrm>
    </dsp:sp>
    <dsp:sp modelId="{E55273B0-E409-7441-BF33-FE382789370A}">
      <dsp:nvSpPr>
        <dsp:cNvPr id="0" name=""/>
        <dsp:cNvSpPr/>
      </dsp:nvSpPr>
      <dsp:spPr>
        <a:xfrm rot="4808052">
          <a:off x="2581658" y="3982551"/>
          <a:ext cx="2334507" cy="15842"/>
        </a:xfrm>
        <a:custGeom>
          <a:avLst/>
          <a:gdLst/>
          <a:ahLst/>
          <a:cxnLst/>
          <a:rect l="0" t="0" r="0" b="0"/>
          <a:pathLst>
            <a:path>
              <a:moveTo>
                <a:pt x="0" y="7921"/>
              </a:moveTo>
              <a:lnTo>
                <a:pt x="2334507" y="792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zh-CN" altLang="en-US" sz="800" kern="1200"/>
        </a:p>
      </dsp:txBody>
      <dsp:txXfrm>
        <a:off x="3690550" y="3932109"/>
        <a:ext cx="116725" cy="116725"/>
      </dsp:txXfrm>
    </dsp:sp>
    <dsp:sp modelId="{C5B2382A-9A80-0940-84BA-005A03502185}">
      <dsp:nvSpPr>
        <dsp:cNvPr id="0" name=""/>
        <dsp:cNvSpPr/>
      </dsp:nvSpPr>
      <dsp:spPr>
        <a:xfrm>
          <a:off x="3948911" y="4890466"/>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新课改中的课程目标</a:t>
          </a:r>
        </a:p>
      </dsp:txBody>
      <dsp:txXfrm>
        <a:off x="3963555" y="4905110"/>
        <a:ext cx="970705" cy="470708"/>
      </dsp:txXfrm>
    </dsp:sp>
    <dsp:sp modelId="{ADB58F2B-221C-6949-8A70-6549EEFC901B}">
      <dsp:nvSpPr>
        <dsp:cNvPr id="0" name=""/>
        <dsp:cNvSpPr/>
      </dsp:nvSpPr>
      <dsp:spPr>
        <a:xfrm rot="19457599">
          <a:off x="4902604" y="4988794"/>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4984400"/>
        <a:ext cx="24629" cy="24629"/>
      </dsp:txXfrm>
    </dsp:sp>
    <dsp:sp modelId="{75980945-4C4D-BE4C-A493-9448688AD14C}">
      <dsp:nvSpPr>
        <dsp:cNvPr id="0" name=""/>
        <dsp:cNvSpPr/>
      </dsp:nvSpPr>
      <dsp:spPr>
        <a:xfrm>
          <a:off x="5348901" y="4602968"/>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课程目标体系</a:t>
          </a:r>
        </a:p>
      </dsp:txBody>
      <dsp:txXfrm>
        <a:off x="5363545" y="4617612"/>
        <a:ext cx="970705" cy="470708"/>
      </dsp:txXfrm>
    </dsp:sp>
    <dsp:sp modelId="{5530E03F-DF1A-C040-9285-918E891A55DE}">
      <dsp:nvSpPr>
        <dsp:cNvPr id="0" name=""/>
        <dsp:cNvSpPr/>
      </dsp:nvSpPr>
      <dsp:spPr>
        <a:xfrm rot="2142401">
          <a:off x="4902604" y="5276292"/>
          <a:ext cx="492598" cy="15842"/>
        </a:xfrm>
        <a:custGeom>
          <a:avLst/>
          <a:gdLst/>
          <a:ahLst/>
          <a:cxnLst/>
          <a:rect l="0" t="0" r="0" b="0"/>
          <a:pathLst>
            <a:path>
              <a:moveTo>
                <a:pt x="0" y="7921"/>
              </a:moveTo>
              <a:lnTo>
                <a:pt x="492598" y="792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136588" y="5271898"/>
        <a:ext cx="24629" cy="24629"/>
      </dsp:txXfrm>
    </dsp:sp>
    <dsp:sp modelId="{B9230B57-AA29-DE49-A29A-C3932AF59158}">
      <dsp:nvSpPr>
        <dsp:cNvPr id="0" name=""/>
        <dsp:cNvSpPr/>
      </dsp:nvSpPr>
      <dsp:spPr>
        <a:xfrm>
          <a:off x="5348901" y="5177964"/>
          <a:ext cx="999993" cy="499996"/>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三维目标</a:t>
          </a:r>
        </a:p>
      </dsp:txBody>
      <dsp:txXfrm>
        <a:off x="5363545" y="5192608"/>
        <a:ext cx="970705" cy="47070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4">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4">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2020/11/14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7F8DA-2127-4CCE-A730-89B0F5AD51C6}" type="datetimeFigureOut">
              <a:rPr lang="zh-CN" altLang="en-US" smtClean="0"/>
              <a:pPr/>
              <a:t>2020/11/14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9D459-E2F9-4F66-959E-3FF9FDB256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917385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111628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1975163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2813780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1925341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id="{0D716967-CEA1-0B4B-AA15-4F8C39B1BEC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b="1942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직사각형 8">
            <a:extLst>
              <a:ext uri="{FF2B5EF4-FFF2-40B4-BE49-F238E27FC236}">
                <a16:creationId xmlns:a16="http://schemas.microsoft.com/office/drawing/2014/main" id="{552D3FC1-D0B8-FF44-8B31-524FAB00A126}"/>
              </a:ext>
            </a:extLst>
          </p:cNvPr>
          <p:cNvSpPr/>
          <p:nvPr userDrawn="1"/>
        </p:nvSpPr>
        <p:spPr>
          <a:xfrm>
            <a:off x="1" y="741364"/>
            <a:ext cx="12232217" cy="6116637"/>
          </a:xfrm>
          <a:prstGeom prst="rect">
            <a:avLst/>
          </a:prstGeom>
          <a:gradFill>
            <a:gsLst>
              <a:gs pos="58000">
                <a:schemeClr val="bg1">
                  <a:alpha val="0"/>
                </a:schemeClr>
              </a:gs>
              <a:gs pos="0">
                <a:schemeClr val="bg1">
                  <a:alpha val="0"/>
                </a:schemeClr>
              </a:gs>
              <a:gs pos="100000">
                <a:schemeClr val="bg1">
                  <a:lumMod val="44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ko-KR" altLang="en-US" sz="1800" noProof="1"/>
          </a:p>
        </p:txBody>
      </p:sp>
      <p:pic>
        <p:nvPicPr>
          <p:cNvPr id="4" name="그림 3">
            <a:extLst>
              <a:ext uri="{FF2B5EF4-FFF2-40B4-BE49-F238E27FC236}">
                <a16:creationId xmlns:a16="http://schemas.microsoft.com/office/drawing/2014/main" id="{D43A6B3A-0428-284B-82EB-52E0CA9F380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5026" b="29922"/>
          <a:stretch>
            <a:fillRect/>
          </a:stretch>
        </p:blipFill>
        <p:spPr bwMode="auto">
          <a:xfrm>
            <a:off x="0" y="1"/>
            <a:ext cx="121920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2">
            <a:extLst>
              <a:ext uri="{FF2B5EF4-FFF2-40B4-BE49-F238E27FC236}">
                <a16:creationId xmlns:a16="http://schemas.microsoft.com/office/drawing/2014/main" id="{AC6701D8-D778-2140-9088-CEC2219D550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6046" t="7907" r="15465"/>
          <a:stretch>
            <a:fillRect/>
          </a:stretch>
        </p:blipFill>
        <p:spPr bwMode="auto">
          <a:xfrm>
            <a:off x="11281834" y="6108700"/>
            <a:ext cx="74083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5">
            <a:extLst>
              <a:ext uri="{FF2B5EF4-FFF2-40B4-BE49-F238E27FC236}">
                <a16:creationId xmlns:a16="http://schemas.microsoft.com/office/drawing/2014/main" id="{3B389C3D-CE6D-904C-8C92-F517A2D02D98}"/>
              </a:ext>
            </a:extLst>
          </p:cNvPr>
          <p:cNvSpPr txBox="1">
            <a:spLocks noChangeArrowheads="1"/>
          </p:cNvSpPr>
          <p:nvPr userDrawn="1"/>
        </p:nvSpPr>
        <p:spPr bwMode="auto">
          <a:xfrm>
            <a:off x="9514418" y="6215063"/>
            <a:ext cx="23749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C0E3DC22-69E8-D343-804B-7CFD8C8E8891}" type="slidenum">
              <a:rPr lang="ko-KR" altLang="en-US" sz="1200" b="1">
                <a:solidFill>
                  <a:srgbClr val="402D1F"/>
                </a:solidFill>
              </a:rPr>
              <a:pPr algn="r" eaLnBrk="1" hangingPunct="1"/>
              <a:t>‹#›</a:t>
            </a:fld>
            <a:endParaRPr lang="ko-KR" altLang="en-US" sz="1200" b="1">
              <a:solidFill>
                <a:srgbClr val="402D1F"/>
              </a:solidFill>
            </a:endParaRPr>
          </a:p>
        </p:txBody>
      </p:sp>
      <p:sp>
        <p:nvSpPr>
          <p:cNvPr id="7" name="日期占位符 1">
            <a:extLst>
              <a:ext uri="{FF2B5EF4-FFF2-40B4-BE49-F238E27FC236}">
                <a16:creationId xmlns:a16="http://schemas.microsoft.com/office/drawing/2014/main" id="{BD583F98-36F7-654F-B3B7-512D35FB96C2}"/>
              </a:ext>
            </a:extLst>
          </p:cNvPr>
          <p:cNvSpPr>
            <a:spLocks noGrp="1"/>
          </p:cNvSpPr>
          <p:nvPr>
            <p:ph type="dt" sz="half" idx="10"/>
          </p:nvPr>
        </p:nvSpPr>
        <p:spPr/>
        <p:txBody>
          <a:bodyPr/>
          <a:lstStyle>
            <a:lvl1pPr>
              <a:defRPr/>
            </a:lvl1pPr>
          </a:lstStyle>
          <a:p>
            <a:pPr>
              <a:defRPr/>
            </a:pPr>
            <a:endParaRPr lang="zh-CN" altLang="en-US"/>
          </a:p>
        </p:txBody>
      </p:sp>
      <p:sp>
        <p:nvSpPr>
          <p:cNvPr id="8" name="页脚占位符 2">
            <a:extLst>
              <a:ext uri="{FF2B5EF4-FFF2-40B4-BE49-F238E27FC236}">
                <a16:creationId xmlns:a16="http://schemas.microsoft.com/office/drawing/2014/main" id="{179F0E7D-7448-C846-88EF-1080870EDF22}"/>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3">
            <a:extLst>
              <a:ext uri="{FF2B5EF4-FFF2-40B4-BE49-F238E27FC236}">
                <a16:creationId xmlns:a16="http://schemas.microsoft.com/office/drawing/2014/main" id="{F1ED7D05-433E-9E4A-8280-4E23D1544D22}"/>
              </a:ext>
            </a:extLst>
          </p:cNvPr>
          <p:cNvSpPr>
            <a:spLocks noGrp="1"/>
          </p:cNvSpPr>
          <p:nvPr>
            <p:ph type="sldNum" sz="quarter" idx="12"/>
          </p:nvPr>
        </p:nvSpPr>
        <p:spPr/>
        <p:txBody>
          <a:bodyPr/>
          <a:lstStyle>
            <a:lvl1pPr>
              <a:defRPr/>
            </a:lvl1pPr>
          </a:lstStyle>
          <a:p>
            <a:fld id="{53FE1A4F-3008-AC4F-9D53-40440AB78241}" type="slidenum">
              <a:rPr lang="zh-CN" altLang="en-US"/>
              <a:pPr/>
              <a:t>‹#›</a:t>
            </a:fld>
            <a:endParaRPr lang="zh-CN" altLang="en-US"/>
          </a:p>
        </p:txBody>
      </p:sp>
    </p:spTree>
    <p:extLst>
      <p:ext uri="{BB962C8B-B14F-4D97-AF65-F5344CB8AC3E}">
        <p14:creationId xmlns:p14="http://schemas.microsoft.com/office/powerpoint/2010/main" val="3910270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E462E-5F18-476B-97CE-9C687868D5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0916" t="12475" r="10668" b="10465"/>
          <a:stretch>
            <a:fillRect/>
          </a:stretch>
        </p:blipFill>
        <p:spPr>
          <a:xfrm>
            <a:off x="172035" y="3180861"/>
            <a:ext cx="11847930" cy="36576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081" y="4099561"/>
            <a:ext cx="386660" cy="422909"/>
          </a:xfrm>
          <a:prstGeom prst="rect">
            <a:avLst/>
          </a:prstGeom>
        </p:spPr>
      </p:pic>
      <p:sp>
        <p:nvSpPr>
          <p:cNvPr id="8" name="文本框 7"/>
          <p:cNvSpPr txBox="1"/>
          <p:nvPr/>
        </p:nvSpPr>
        <p:spPr>
          <a:xfrm>
            <a:off x="0" y="968705"/>
            <a:ext cx="12204744" cy="1107996"/>
          </a:xfrm>
          <a:prstGeom prst="rect">
            <a:avLst/>
          </a:prstGeom>
          <a:noFill/>
        </p:spPr>
        <p:txBody>
          <a:bodyPr wrap="square" rtlCol="0">
            <a:spAutoFit/>
          </a:bodyPr>
          <a:lstStyle/>
          <a:p>
            <a:pPr algn="ctr"/>
            <a:r>
              <a:rPr lang="zh-CN" altLang="en-US" sz="6600" dirty="0">
                <a:latin typeface="新蒂黑板报" panose="03000600000000000000" pitchFamily="66" charset="-122"/>
                <a:ea typeface="新蒂黑板报" panose="03000600000000000000" pitchFamily="66" charset="-122"/>
              </a:rPr>
              <a:t>课程论</a:t>
            </a:r>
            <a:r>
              <a:rPr lang="en-US" altLang="zh-CN" sz="6600" dirty="0">
                <a:latin typeface="新蒂黑板报" panose="03000600000000000000" pitchFamily="66" charset="-122"/>
                <a:ea typeface="新蒂黑板报" panose="03000600000000000000" pitchFamily="66" charset="-122"/>
              </a:rPr>
              <a:t>——</a:t>
            </a:r>
            <a:r>
              <a:rPr lang="zh-CN" altLang="en-US" sz="6600" dirty="0">
                <a:latin typeface="新蒂黑板报" panose="03000600000000000000" pitchFamily="66" charset="-122"/>
                <a:ea typeface="新蒂黑板报" panose="03000600000000000000" pitchFamily="66" charset="-122"/>
              </a:rPr>
              <a:t>基本原理与问题 </a:t>
            </a:r>
          </a:p>
        </p:txBody>
      </p:sp>
      <p:sp>
        <p:nvSpPr>
          <p:cNvPr id="9" name="Freeform 34"/>
          <p:cNvSpPr>
            <a:spLocks noEditPoints="1"/>
          </p:cNvSpPr>
          <p:nvPr/>
        </p:nvSpPr>
        <p:spPr bwMode="auto">
          <a:xfrm rot="20785645">
            <a:off x="9134728" y="213222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5045092" y="3106019"/>
            <a:ext cx="2101816" cy="494537"/>
            <a:chOff x="5005531" y="3357603"/>
            <a:chExt cx="2180938" cy="513157"/>
          </a:xfrm>
        </p:grpSpPr>
        <p:sp>
          <p:nvSpPr>
            <p:cNvPr id="19" name="任意多边形 18"/>
            <p:cNvSpPr/>
            <p:nvPr/>
          </p:nvSpPr>
          <p:spPr>
            <a:xfrm>
              <a:off x="5005531" y="3357603"/>
              <a:ext cx="2087341" cy="513157"/>
            </a:xfrm>
            <a:custGeom>
              <a:avLst/>
              <a:gdLst>
                <a:gd name="connsiteX0" fmla="*/ 0 w 1339913"/>
                <a:gd name="connsiteY0" fmla="*/ 18107 h 298765"/>
                <a:gd name="connsiteX1" fmla="*/ 1339913 w 1339913"/>
                <a:gd name="connsiteY1" fmla="*/ 0 h 298765"/>
                <a:gd name="connsiteX2" fmla="*/ 1339913 w 1339913"/>
                <a:gd name="connsiteY2" fmla="*/ 298765 h 298765"/>
                <a:gd name="connsiteX3" fmla="*/ 18107 w 1339913"/>
                <a:gd name="connsiteY3" fmla="*/ 289711 h 298765"/>
                <a:gd name="connsiteX4" fmla="*/ 0 w 1339913"/>
                <a:gd name="connsiteY4" fmla="*/ 18107 h 298765"/>
                <a:gd name="connsiteX0-1" fmla="*/ 0 w 1328483"/>
                <a:gd name="connsiteY0-2" fmla="*/ 6677 h 298765"/>
                <a:gd name="connsiteX1-3" fmla="*/ 1328483 w 1328483"/>
                <a:gd name="connsiteY1-4" fmla="*/ 0 h 298765"/>
                <a:gd name="connsiteX2-5" fmla="*/ 1328483 w 1328483"/>
                <a:gd name="connsiteY2-6" fmla="*/ 298765 h 298765"/>
                <a:gd name="connsiteX3-7" fmla="*/ 6677 w 1328483"/>
                <a:gd name="connsiteY3-8" fmla="*/ 289711 h 298765"/>
                <a:gd name="connsiteX4-9" fmla="*/ 0 w 1328483"/>
                <a:gd name="connsiteY4-10" fmla="*/ 6677 h 298765"/>
                <a:gd name="connsiteX0-11" fmla="*/ 162336 w 1490819"/>
                <a:gd name="connsiteY0-12" fmla="*/ 39882 h 331970"/>
                <a:gd name="connsiteX1-13" fmla="*/ 1490819 w 1490819"/>
                <a:gd name="connsiteY1-14" fmla="*/ 33205 h 331970"/>
                <a:gd name="connsiteX2-15" fmla="*/ 1490819 w 1490819"/>
                <a:gd name="connsiteY2-16" fmla="*/ 331970 h 331970"/>
                <a:gd name="connsiteX3-17" fmla="*/ 169013 w 1490819"/>
                <a:gd name="connsiteY3-18" fmla="*/ 322916 h 331970"/>
                <a:gd name="connsiteX4-19" fmla="*/ 162336 w 1490819"/>
                <a:gd name="connsiteY4-20" fmla="*/ 39882 h 331970"/>
                <a:gd name="connsiteX0-21" fmla="*/ 100188 w 1428671"/>
                <a:gd name="connsiteY0-22" fmla="*/ 30672 h 322760"/>
                <a:gd name="connsiteX1-23" fmla="*/ 1428671 w 1428671"/>
                <a:gd name="connsiteY1-24" fmla="*/ 23995 h 322760"/>
                <a:gd name="connsiteX2-25" fmla="*/ 1428671 w 1428671"/>
                <a:gd name="connsiteY2-26" fmla="*/ 322760 h 322760"/>
                <a:gd name="connsiteX3-27" fmla="*/ 106865 w 1428671"/>
                <a:gd name="connsiteY3-28" fmla="*/ 313706 h 322760"/>
                <a:gd name="connsiteX4-29" fmla="*/ 100188 w 1428671"/>
                <a:gd name="connsiteY4-30" fmla="*/ 30672 h 322760"/>
                <a:gd name="connsiteX0-31" fmla="*/ 92731 w 1421214"/>
                <a:gd name="connsiteY0-32" fmla="*/ 30672 h 322760"/>
                <a:gd name="connsiteX1-33" fmla="*/ 1421214 w 1421214"/>
                <a:gd name="connsiteY1-34" fmla="*/ 23995 h 322760"/>
                <a:gd name="connsiteX2-35" fmla="*/ 1421214 w 1421214"/>
                <a:gd name="connsiteY2-36" fmla="*/ 322760 h 322760"/>
                <a:gd name="connsiteX3-37" fmla="*/ 99408 w 1421214"/>
                <a:gd name="connsiteY3-38" fmla="*/ 313706 h 322760"/>
                <a:gd name="connsiteX4-39" fmla="*/ 92731 w 1421214"/>
                <a:gd name="connsiteY4-40" fmla="*/ 30672 h 322760"/>
                <a:gd name="connsiteX0-41" fmla="*/ 162336 w 1490819"/>
                <a:gd name="connsiteY0-42" fmla="*/ 30672 h 354896"/>
                <a:gd name="connsiteX1-43" fmla="*/ 1490819 w 1490819"/>
                <a:gd name="connsiteY1-44" fmla="*/ 23995 h 354896"/>
                <a:gd name="connsiteX2-45" fmla="*/ 1490819 w 1490819"/>
                <a:gd name="connsiteY2-46" fmla="*/ 322760 h 354896"/>
                <a:gd name="connsiteX3-47" fmla="*/ 169013 w 1490819"/>
                <a:gd name="connsiteY3-48" fmla="*/ 313706 h 354896"/>
                <a:gd name="connsiteX4-49" fmla="*/ 162336 w 1490819"/>
                <a:gd name="connsiteY4-50" fmla="*/ 30672 h 354896"/>
                <a:gd name="connsiteX0-51" fmla="*/ 162336 w 1490819"/>
                <a:gd name="connsiteY0-52" fmla="*/ 30672 h 342969"/>
                <a:gd name="connsiteX1-53" fmla="*/ 1490819 w 1490819"/>
                <a:gd name="connsiteY1-54" fmla="*/ 23995 h 342969"/>
                <a:gd name="connsiteX2-55" fmla="*/ 1490819 w 1490819"/>
                <a:gd name="connsiteY2-56" fmla="*/ 322760 h 342969"/>
                <a:gd name="connsiteX3-57" fmla="*/ 169013 w 1490819"/>
                <a:gd name="connsiteY3-58" fmla="*/ 313706 h 342969"/>
                <a:gd name="connsiteX4-59" fmla="*/ 162336 w 1490819"/>
                <a:gd name="connsiteY4-60" fmla="*/ 30672 h 342969"/>
                <a:gd name="connsiteX0-61" fmla="*/ 96717 w 1425200"/>
                <a:gd name="connsiteY0-62" fmla="*/ 30672 h 342969"/>
                <a:gd name="connsiteX1-63" fmla="*/ 1425200 w 1425200"/>
                <a:gd name="connsiteY1-64" fmla="*/ 23995 h 342969"/>
                <a:gd name="connsiteX2-65" fmla="*/ 1425200 w 1425200"/>
                <a:gd name="connsiteY2-66" fmla="*/ 322760 h 342969"/>
                <a:gd name="connsiteX3-67" fmla="*/ 103394 w 1425200"/>
                <a:gd name="connsiteY3-68" fmla="*/ 313706 h 342969"/>
                <a:gd name="connsiteX4-69" fmla="*/ 96717 w 1425200"/>
                <a:gd name="connsiteY4-70" fmla="*/ 30672 h 342969"/>
                <a:gd name="connsiteX0-71" fmla="*/ 14667 w 1343150"/>
                <a:gd name="connsiteY0-72" fmla="*/ 30672 h 342969"/>
                <a:gd name="connsiteX1-73" fmla="*/ 1343150 w 1343150"/>
                <a:gd name="connsiteY1-74" fmla="*/ 23995 h 342969"/>
                <a:gd name="connsiteX2-75" fmla="*/ 1343150 w 1343150"/>
                <a:gd name="connsiteY2-76" fmla="*/ 322760 h 342969"/>
                <a:gd name="connsiteX3-77" fmla="*/ 21344 w 1343150"/>
                <a:gd name="connsiteY3-78" fmla="*/ 313706 h 342969"/>
                <a:gd name="connsiteX4-79" fmla="*/ 14667 w 1343150"/>
                <a:gd name="connsiteY4-80" fmla="*/ 30672 h 342969"/>
                <a:gd name="connsiteX0-81" fmla="*/ 14667 w 1343150"/>
                <a:gd name="connsiteY0-82" fmla="*/ 20620 h 332917"/>
                <a:gd name="connsiteX1-83" fmla="*/ 1343150 w 1343150"/>
                <a:gd name="connsiteY1-84" fmla="*/ 13943 h 332917"/>
                <a:gd name="connsiteX2-85" fmla="*/ 1343150 w 1343150"/>
                <a:gd name="connsiteY2-86" fmla="*/ 312708 h 332917"/>
                <a:gd name="connsiteX3-87" fmla="*/ 21344 w 1343150"/>
                <a:gd name="connsiteY3-88" fmla="*/ 303654 h 332917"/>
                <a:gd name="connsiteX4-89" fmla="*/ 14667 w 1343150"/>
                <a:gd name="connsiteY4-90" fmla="*/ 20620 h 332917"/>
                <a:gd name="connsiteX0-91" fmla="*/ 14667 w 1343150"/>
                <a:gd name="connsiteY0-92" fmla="*/ 20620 h 312708"/>
                <a:gd name="connsiteX1-93" fmla="*/ 1343150 w 1343150"/>
                <a:gd name="connsiteY1-94" fmla="*/ 13943 h 312708"/>
                <a:gd name="connsiteX2-95" fmla="*/ 1343150 w 1343150"/>
                <a:gd name="connsiteY2-96" fmla="*/ 312708 h 312708"/>
                <a:gd name="connsiteX3-97" fmla="*/ 21344 w 1343150"/>
                <a:gd name="connsiteY3-98" fmla="*/ 303654 h 312708"/>
                <a:gd name="connsiteX4-99" fmla="*/ 14667 w 1343150"/>
                <a:gd name="connsiteY4-100" fmla="*/ 20620 h 312708"/>
                <a:gd name="connsiteX0-101" fmla="*/ 14667 w 1343150"/>
                <a:gd name="connsiteY0-102" fmla="*/ 20620 h 322617"/>
                <a:gd name="connsiteX1-103" fmla="*/ 1343150 w 1343150"/>
                <a:gd name="connsiteY1-104" fmla="*/ 13943 h 322617"/>
                <a:gd name="connsiteX2-105" fmla="*/ 1343150 w 1343150"/>
                <a:gd name="connsiteY2-106" fmla="*/ 312708 h 322617"/>
                <a:gd name="connsiteX3-107" fmla="*/ 21344 w 1343150"/>
                <a:gd name="connsiteY3-108" fmla="*/ 303654 h 322617"/>
                <a:gd name="connsiteX4-109" fmla="*/ 14667 w 1343150"/>
                <a:gd name="connsiteY4-110" fmla="*/ 20620 h 322617"/>
                <a:gd name="connsiteX0-111" fmla="*/ 13863 w 1342346"/>
                <a:gd name="connsiteY0-112" fmla="*/ 20620 h 329379"/>
                <a:gd name="connsiteX1-113" fmla="*/ 1342346 w 1342346"/>
                <a:gd name="connsiteY1-114" fmla="*/ 13943 h 329379"/>
                <a:gd name="connsiteX2-115" fmla="*/ 1342346 w 1342346"/>
                <a:gd name="connsiteY2-116" fmla="*/ 312708 h 329379"/>
                <a:gd name="connsiteX3-117" fmla="*/ 24350 w 1342346"/>
                <a:gd name="connsiteY3-118" fmla="*/ 324609 h 329379"/>
                <a:gd name="connsiteX4-119" fmla="*/ 13863 w 1342346"/>
                <a:gd name="connsiteY4-120" fmla="*/ 20620 h 329379"/>
                <a:gd name="connsiteX0-121" fmla="*/ 18362 w 1346845"/>
                <a:gd name="connsiteY0-122" fmla="*/ 20620 h 324369"/>
                <a:gd name="connsiteX1-123" fmla="*/ 1346845 w 1346845"/>
                <a:gd name="connsiteY1-124" fmla="*/ 13943 h 324369"/>
                <a:gd name="connsiteX2-125" fmla="*/ 1346845 w 1346845"/>
                <a:gd name="connsiteY2-126" fmla="*/ 312708 h 324369"/>
                <a:gd name="connsiteX3-127" fmla="*/ 11704 w 1346845"/>
                <a:gd name="connsiteY3-128" fmla="*/ 311274 h 324369"/>
                <a:gd name="connsiteX4-129" fmla="*/ 18362 w 1346845"/>
                <a:gd name="connsiteY4-130" fmla="*/ 20620 h 324369"/>
                <a:gd name="connsiteX0-131" fmla="*/ 10514 w 1338997"/>
                <a:gd name="connsiteY0-132" fmla="*/ 20620 h 324369"/>
                <a:gd name="connsiteX1-133" fmla="*/ 1338997 w 1338997"/>
                <a:gd name="connsiteY1-134" fmla="*/ 13943 h 324369"/>
                <a:gd name="connsiteX2-135" fmla="*/ 1338997 w 1338997"/>
                <a:gd name="connsiteY2-136" fmla="*/ 312708 h 324369"/>
                <a:gd name="connsiteX3-137" fmla="*/ 3856 w 1338997"/>
                <a:gd name="connsiteY3-138" fmla="*/ 311274 h 324369"/>
                <a:gd name="connsiteX4-139" fmla="*/ 101954 w 1338997"/>
                <a:gd name="connsiteY4-140" fmla="*/ 112060 h 324369"/>
                <a:gd name="connsiteX0-141" fmla="*/ 6698 w 1335181"/>
                <a:gd name="connsiteY0-142" fmla="*/ 20620 h 324369"/>
                <a:gd name="connsiteX1-143" fmla="*/ 1335181 w 1335181"/>
                <a:gd name="connsiteY1-144" fmla="*/ 13943 h 324369"/>
                <a:gd name="connsiteX2-145" fmla="*/ 1335181 w 1335181"/>
                <a:gd name="connsiteY2-146" fmla="*/ 312708 h 324369"/>
                <a:gd name="connsiteX3-147" fmla="*/ 40 w 1335181"/>
                <a:gd name="connsiteY3-148" fmla="*/ 311274 h 324369"/>
                <a:gd name="connsiteX4-149" fmla="*/ 98138 w 1335181"/>
                <a:gd name="connsiteY4-150" fmla="*/ 112060 h 324369"/>
                <a:gd name="connsiteX0-151" fmla="*/ 11430 w 1339913"/>
                <a:gd name="connsiteY0-152" fmla="*/ 20620 h 324369"/>
                <a:gd name="connsiteX1-153" fmla="*/ 1339913 w 1339913"/>
                <a:gd name="connsiteY1-154" fmla="*/ 13943 h 324369"/>
                <a:gd name="connsiteX2-155" fmla="*/ 1339913 w 1339913"/>
                <a:gd name="connsiteY2-156" fmla="*/ 312708 h 324369"/>
                <a:gd name="connsiteX3-157" fmla="*/ 4772 w 1339913"/>
                <a:gd name="connsiteY3-158" fmla="*/ 311274 h 324369"/>
                <a:gd name="connsiteX4-159" fmla="*/ 0 w 1339913"/>
                <a:gd name="connsiteY4-160" fmla="*/ 62530 h 324369"/>
                <a:gd name="connsiteX0-161" fmla="*/ 11430 w 1339913"/>
                <a:gd name="connsiteY0-162" fmla="*/ 53229 h 356978"/>
                <a:gd name="connsiteX1-163" fmla="*/ 1339913 w 1339913"/>
                <a:gd name="connsiteY1-164" fmla="*/ 46552 h 356978"/>
                <a:gd name="connsiteX2-165" fmla="*/ 1339913 w 1339913"/>
                <a:gd name="connsiteY2-166" fmla="*/ 345317 h 356978"/>
                <a:gd name="connsiteX3-167" fmla="*/ 4772 w 1339913"/>
                <a:gd name="connsiteY3-168" fmla="*/ 343883 h 356978"/>
                <a:gd name="connsiteX4-169" fmla="*/ 0 w 1339913"/>
                <a:gd name="connsiteY4-170" fmla="*/ 95139 h 356978"/>
                <a:gd name="connsiteX0-171" fmla="*/ 11430 w 1350073"/>
                <a:gd name="connsiteY0-172" fmla="*/ 24560 h 328309"/>
                <a:gd name="connsiteX1-173" fmla="*/ 1339913 w 1350073"/>
                <a:gd name="connsiteY1-174" fmla="*/ 17883 h 328309"/>
                <a:gd name="connsiteX2-175" fmla="*/ 1339913 w 1350073"/>
                <a:gd name="connsiteY2-176" fmla="*/ 316648 h 328309"/>
                <a:gd name="connsiteX3-177" fmla="*/ 4772 w 1350073"/>
                <a:gd name="connsiteY3-178" fmla="*/ 315214 h 328309"/>
                <a:gd name="connsiteX4-179" fmla="*/ 0 w 1350073"/>
                <a:gd name="connsiteY4-180" fmla="*/ 66470 h 328309"/>
                <a:gd name="connsiteX0-181" fmla="*/ 11430 w 1341880"/>
                <a:gd name="connsiteY0-182" fmla="*/ 23276 h 327025"/>
                <a:gd name="connsiteX1-183" fmla="*/ 1326578 w 1341880"/>
                <a:gd name="connsiteY1-184" fmla="*/ 18504 h 327025"/>
                <a:gd name="connsiteX2-185" fmla="*/ 1339913 w 1341880"/>
                <a:gd name="connsiteY2-186" fmla="*/ 315364 h 327025"/>
                <a:gd name="connsiteX3-187" fmla="*/ 4772 w 1341880"/>
                <a:gd name="connsiteY3-188" fmla="*/ 313930 h 327025"/>
                <a:gd name="connsiteX4-189" fmla="*/ 0 w 1341880"/>
                <a:gd name="connsiteY4-190" fmla="*/ 65186 h 327025"/>
                <a:gd name="connsiteX0-191" fmla="*/ 11430 w 1508577"/>
                <a:gd name="connsiteY0-192" fmla="*/ 23276 h 327025"/>
                <a:gd name="connsiteX1-193" fmla="*/ 1326578 w 1508577"/>
                <a:gd name="connsiteY1-194" fmla="*/ 18504 h 327025"/>
                <a:gd name="connsiteX2-195" fmla="*/ 1339913 w 1508577"/>
                <a:gd name="connsiteY2-196" fmla="*/ 315364 h 327025"/>
                <a:gd name="connsiteX3-197" fmla="*/ 4772 w 1508577"/>
                <a:gd name="connsiteY3-198" fmla="*/ 313930 h 327025"/>
                <a:gd name="connsiteX4-199" fmla="*/ 0 w 1508577"/>
                <a:gd name="connsiteY4-200" fmla="*/ 65186 h 327025"/>
                <a:gd name="connsiteX0-201" fmla="*/ 11430 w 1348658"/>
                <a:gd name="connsiteY0-202" fmla="*/ 23276 h 325332"/>
                <a:gd name="connsiteX1-203" fmla="*/ 1326578 w 1348658"/>
                <a:gd name="connsiteY1-204" fmla="*/ 18504 h 325332"/>
                <a:gd name="connsiteX2-205" fmla="*/ 1339913 w 1348658"/>
                <a:gd name="connsiteY2-206" fmla="*/ 315364 h 325332"/>
                <a:gd name="connsiteX3-207" fmla="*/ 4772 w 1348658"/>
                <a:gd name="connsiteY3-208" fmla="*/ 313930 h 325332"/>
                <a:gd name="connsiteX4-209" fmla="*/ 0 w 1348658"/>
                <a:gd name="connsiteY4-210" fmla="*/ 65186 h 325332"/>
                <a:gd name="connsiteX0-211" fmla="*/ 11430 w 1348658"/>
                <a:gd name="connsiteY0-212" fmla="*/ 23276 h 383436"/>
                <a:gd name="connsiteX1-213" fmla="*/ 1326578 w 1348658"/>
                <a:gd name="connsiteY1-214" fmla="*/ 18504 h 383436"/>
                <a:gd name="connsiteX2-215" fmla="*/ 1339913 w 1348658"/>
                <a:gd name="connsiteY2-216" fmla="*/ 315364 h 383436"/>
                <a:gd name="connsiteX3-217" fmla="*/ 4772 w 1348658"/>
                <a:gd name="connsiteY3-218" fmla="*/ 313930 h 383436"/>
                <a:gd name="connsiteX4-219" fmla="*/ 0 w 1348658"/>
                <a:gd name="connsiteY4-220" fmla="*/ 65186 h 383436"/>
                <a:gd name="connsiteX0-221" fmla="*/ 15211 w 1352439"/>
                <a:gd name="connsiteY0-222" fmla="*/ 23276 h 332487"/>
                <a:gd name="connsiteX1-223" fmla="*/ 1330359 w 1352439"/>
                <a:gd name="connsiteY1-224" fmla="*/ 18504 h 332487"/>
                <a:gd name="connsiteX2-225" fmla="*/ 1343694 w 1352439"/>
                <a:gd name="connsiteY2-226" fmla="*/ 315364 h 332487"/>
                <a:gd name="connsiteX3-227" fmla="*/ 8553 w 1352439"/>
                <a:gd name="connsiteY3-228" fmla="*/ 313930 h 332487"/>
                <a:gd name="connsiteX4-229" fmla="*/ 3781 w 1352439"/>
                <a:gd name="connsiteY4-230" fmla="*/ 65186 h 3324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52439" h="332487">
                  <a:moveTo>
                    <a:pt x="15211" y="23276"/>
                  </a:moveTo>
                  <a:cubicBezTo>
                    <a:pt x="43107" y="5471"/>
                    <a:pt x="1307499" y="-16314"/>
                    <a:pt x="1330359" y="18504"/>
                  </a:cubicBezTo>
                  <a:cubicBezTo>
                    <a:pt x="1353219" y="53322"/>
                    <a:pt x="1359481" y="293617"/>
                    <a:pt x="1343694" y="315364"/>
                  </a:cubicBezTo>
                  <a:cubicBezTo>
                    <a:pt x="1327907" y="337111"/>
                    <a:pt x="26132" y="339751"/>
                    <a:pt x="8553" y="313930"/>
                  </a:cubicBezTo>
                  <a:cubicBezTo>
                    <a:pt x="-9026" y="288109"/>
                    <a:pt x="6365" y="121091"/>
                    <a:pt x="3781" y="65186"/>
                  </a:cubicBezTo>
                </a:path>
              </a:pathLst>
            </a:custGeom>
            <a:solidFill>
              <a:srgbClr val="F7E58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05531" y="3366747"/>
              <a:ext cx="2180938" cy="477709"/>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舒展</a:t>
              </a:r>
            </a:p>
          </p:txBody>
        </p:sp>
      </p:grpSp>
      <p:grpSp>
        <p:nvGrpSpPr>
          <p:cNvPr id="13" name="组合 12"/>
          <p:cNvGrpSpPr/>
          <p:nvPr/>
        </p:nvGrpSpPr>
        <p:grpSpPr>
          <a:xfrm>
            <a:off x="10406673" y="2349383"/>
            <a:ext cx="620528" cy="542518"/>
            <a:chOff x="4686124" y="2670432"/>
            <a:chExt cx="620528" cy="542518"/>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5" name="任意多边形 14"/>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381233">
            <a:off x="4408251" y="733403"/>
            <a:ext cx="462140" cy="404042"/>
            <a:chOff x="4686124" y="2670432"/>
            <a:chExt cx="620528" cy="542518"/>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8" name="任意多边形 1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49869" y="2129659"/>
            <a:ext cx="6707818" cy="464495"/>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第四章  课程目标</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课程目标的内含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solidFill>
                  <a:schemeClr val="accent6">
                    <a:lumMod val="75000"/>
                  </a:schemeClr>
                </a:solidFill>
                <a:ea typeface="方正静蕾简体" panose="02000000000000000000" pitchFamily="2" charset="-122"/>
              </a:rPr>
              <a:t>第二节</a:t>
            </a:r>
            <a:r>
              <a:rPr lang="zh-CN" altLang="en-US" dirty="0">
                <a:solidFill>
                  <a:schemeClr val="accent6">
                    <a:lumMod val="75000"/>
                  </a:schemeClr>
                </a:solidFill>
                <a:ea typeface="方正静蕾简体" panose="02000000000000000000" pitchFamily="2" charset="-122"/>
              </a:rPr>
              <a:t>   课程目标的取向 </a:t>
            </a:r>
            <a:endParaRPr lang="en-US" altLang="zh-CN" dirty="0">
              <a:solidFill>
                <a:schemeClr val="accent6">
                  <a:lumMod val="75000"/>
                </a:schemeClr>
              </a:solidFill>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课程目标的叙写方法 </a:t>
            </a:r>
          </a:p>
        </p:txBody>
      </p:sp>
      <p:grpSp>
        <p:nvGrpSpPr>
          <p:cNvPr id="22" name="组合 21">
            <a:extLst>
              <a:ext uri="{FF2B5EF4-FFF2-40B4-BE49-F238E27FC236}">
                <a16:creationId xmlns:a16="http://schemas.microsoft.com/office/drawing/2014/main" id="{417B9216-07D8-004F-95C4-F2967C061B66}"/>
              </a:ext>
            </a:extLst>
          </p:cNvPr>
          <p:cNvGrpSpPr/>
          <p:nvPr/>
        </p:nvGrpSpPr>
        <p:grpSpPr>
          <a:xfrm>
            <a:off x="4513360" y="5433205"/>
            <a:ext cx="401146" cy="350716"/>
            <a:chOff x="4686124" y="2670432"/>
            <a:chExt cx="620528" cy="542518"/>
          </a:xfrm>
        </p:grpSpPr>
        <p:pic>
          <p:nvPicPr>
            <p:cNvPr id="23" name="图片 22">
              <a:extLst>
                <a:ext uri="{FF2B5EF4-FFF2-40B4-BE49-F238E27FC236}">
                  <a16:creationId xmlns:a16="http://schemas.microsoft.com/office/drawing/2014/main" id="{06961251-791F-6B44-935A-4CFFEFF280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4" name="任意多边形 75">
              <a:extLst>
                <a:ext uri="{FF2B5EF4-FFF2-40B4-BE49-F238E27FC236}">
                  <a16:creationId xmlns:a16="http://schemas.microsoft.com/office/drawing/2014/main" id="{2802B8AD-C84A-C74D-AE8F-DFF15D36FFA0}"/>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5" name="文本框 24">
            <a:extLst>
              <a:ext uri="{FF2B5EF4-FFF2-40B4-BE49-F238E27FC236}">
                <a16:creationId xmlns:a16="http://schemas.microsoft.com/office/drawing/2014/main" id="{7C1FB2F7-B324-8E4D-8B3B-3B38C8A487B9}"/>
              </a:ext>
            </a:extLst>
          </p:cNvPr>
          <p:cNvSpPr txBox="1"/>
          <p:nvPr/>
        </p:nvSpPr>
        <p:spPr>
          <a:xfrm>
            <a:off x="4934324" y="5318770"/>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第四节  新课改中的课程目标</a:t>
            </a:r>
          </a:p>
        </p:txBody>
      </p:sp>
    </p:spTree>
    <p:extLst>
      <p:ext uri="{BB962C8B-B14F-4D97-AF65-F5344CB8AC3E}">
        <p14:creationId xmlns:p14="http://schemas.microsoft.com/office/powerpoint/2010/main" val="3093926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078995"/>
            <a:ext cx="9817350" cy="168700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普遍性目标是基于经验、哲学观或伦理观、意识形态或社会政治需要而引出的一般教育宗旨和原则，这些宗旨和原则直接运用于课程领域，成为课程领域一般性、规范性的指导方针。</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一、普遍性目标（</a:t>
            </a:r>
            <a:r>
              <a:rPr lang="en" altLang="zh-CN" sz="2400" b="1" noProof="1">
                <a:latin typeface="Baskerville Old Face" panose="02020602080505020303" pitchFamily="18" charset="0"/>
                <a:ea typeface="微软雅黑" panose="020B0503020204020204" pitchFamily="34" charset="-122"/>
                <a:sym typeface="Arial" panose="020B0604020202020204" pitchFamily="34" charset="0"/>
              </a:rPr>
              <a:t>globalpurposes</a:t>
            </a:r>
            <a:r>
              <a:rPr lang="zh-CN" altLang="en" sz="2400" b="1" noProof="1">
                <a:latin typeface="Baskerville Old Face" panose="02020602080505020303" pitchFamily="18" charset="0"/>
                <a:ea typeface="微软雅黑" panose="020B0503020204020204" pitchFamily="34" charset="-122"/>
                <a:sym typeface="Arial" panose="020B0604020202020204" pitchFamily="34" charset="0"/>
              </a:rPr>
              <a:t>）</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587448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2585500"/>
            <a:ext cx="9817350" cy="1687000"/>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行为目标是以显性化、精确性、具体的、可操作的行为的形式加以陈述的课程目标。它指明了课程与教学过程结束后学生身上所发生的行为变化。</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二、行为目标（</a:t>
            </a:r>
            <a:r>
              <a:rPr lang="en" altLang="zh-CN" sz="2400" b="1" noProof="1">
                <a:latin typeface="Baskerville Old Face" panose="02020602080505020303" pitchFamily="18" charset="0"/>
                <a:ea typeface="微软雅黑" panose="020B0503020204020204" pitchFamily="34" charset="-122"/>
                <a:sym typeface="Arial" panose="020B0604020202020204" pitchFamily="34" charset="0"/>
              </a:rPr>
              <a:t>behavioralobjectives</a:t>
            </a:r>
            <a:r>
              <a:rPr lang="zh-CN" altLang="en" sz="2400" b="1" noProof="1">
                <a:latin typeface="Baskerville Old Face" panose="02020602080505020303" pitchFamily="18" charset="0"/>
                <a:ea typeface="微软雅黑" panose="020B0503020204020204" pitchFamily="34" charset="-122"/>
                <a:sym typeface="Arial" panose="020B0604020202020204" pitchFamily="34" charset="0"/>
              </a:rPr>
              <a:t>）</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844096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1885565"/>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生成性目标也被翻译为发展性目标或展开性目标。它是在教育情景之中，随着教育过程的展开，而自然生成的课程目标。将它和行为目标取向进行比较可以发现明显的差别，行为目标取向注重事先规定学习者所要达到的学习结果，而生成性目标取向则认为课程目标应该是教师根据课堂教学实际进展情况提出的。它们一个关注于学习结果，一个关注于学习活动的过程。</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三、生成性目标（</a:t>
            </a:r>
            <a:r>
              <a:rPr lang="en" altLang="zh-CN" sz="2400" b="1" noProof="1">
                <a:latin typeface="Baskerville Old Face" panose="02020602080505020303" pitchFamily="18" charset="0"/>
                <a:ea typeface="微软雅黑" panose="020B0503020204020204" pitchFamily="34" charset="-122"/>
                <a:sym typeface="Arial" panose="020B0604020202020204" pitchFamily="34" charset="0"/>
              </a:rPr>
              <a:t>evolvingpurposes</a:t>
            </a:r>
            <a:r>
              <a:rPr lang="zh-CN" altLang="en" sz="2400" b="1" noProof="1">
                <a:latin typeface="Baskerville Old Face" panose="02020602080505020303" pitchFamily="18" charset="0"/>
                <a:ea typeface="微软雅黑" panose="020B0503020204020204" pitchFamily="34" charset="-122"/>
                <a:sym typeface="Arial" panose="020B0604020202020204" pitchFamily="34" charset="0"/>
              </a:rPr>
              <a:t>）</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903500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754503"/>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表现性目标是美国课程论专家艾斯纳（</a:t>
            </a:r>
            <a:r>
              <a:rPr lang="en" altLang="zh-CN" sz="2400" b="1" dirty="0">
                <a:solidFill>
                  <a:schemeClr val="tx1"/>
                </a:solidFill>
              </a:rPr>
              <a:t>E. W. Eisner</a:t>
            </a:r>
            <a:r>
              <a:rPr lang="zh-CN" altLang="en" sz="2400" b="1" dirty="0">
                <a:solidFill>
                  <a:schemeClr val="tx1"/>
                </a:solidFill>
              </a:rPr>
              <a:t>）</a:t>
            </a:r>
            <a:r>
              <a:rPr lang="zh-CN" altLang="en-US" sz="2400" b="1" dirty="0">
                <a:solidFill>
                  <a:schemeClr val="tx1"/>
                </a:solidFill>
              </a:rPr>
              <a:t>于</a:t>
            </a:r>
            <a:r>
              <a:rPr lang="en-US" altLang="zh-CN" sz="2400" b="1" dirty="0">
                <a:solidFill>
                  <a:schemeClr val="tx1"/>
                </a:solidFill>
              </a:rPr>
              <a:t>1969</a:t>
            </a:r>
            <a:r>
              <a:rPr lang="zh-CN" altLang="en-US" sz="2400" b="1" dirty="0">
                <a:solidFill>
                  <a:schemeClr val="tx1"/>
                </a:solidFill>
              </a:rPr>
              <a:t>年提出的，后来由于他意识到目标这个术语暗示了预先规划的目的，所以他认为最好把这个术语改为表现性结果（</a:t>
            </a:r>
            <a:r>
              <a:rPr lang="en" altLang="zh-CN" sz="2400" b="1" dirty="0">
                <a:solidFill>
                  <a:schemeClr val="tx1"/>
                </a:solidFill>
              </a:rPr>
              <a:t>expressive outcomes</a:t>
            </a:r>
            <a:r>
              <a:rPr lang="zh-CN" altLang="en" sz="2400" b="1" dirty="0">
                <a:solidFill>
                  <a:schemeClr val="tx1"/>
                </a:solidFill>
              </a:rPr>
              <a:t>）。</a:t>
            </a:r>
            <a:r>
              <a:rPr lang="zh-CN" altLang="en-US" sz="2400" b="1" dirty="0">
                <a:solidFill>
                  <a:schemeClr val="tx1"/>
                </a:solidFill>
              </a:rPr>
              <a:t>因为一个人无论是有意还是无意，在他以某种形式做了一些事情后，最终都会有结果。表现性结果是课程活动最终的结果，这些课程活动是有意识设计的，旨在为个人意向和经验开辟广阔的天地。</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四、表现性目标（</a:t>
            </a:r>
            <a:r>
              <a:rPr lang="en" altLang="zh-CN" sz="2400" b="1" noProof="1">
                <a:latin typeface="Baskerville Old Face" panose="02020602080505020303" pitchFamily="18" charset="0"/>
                <a:ea typeface="微软雅黑" panose="020B0503020204020204" pitchFamily="34" charset="-122"/>
                <a:sym typeface="Arial" panose="020B0604020202020204" pitchFamily="34" charset="0"/>
              </a:rPr>
              <a:t>expressiveobjectives</a:t>
            </a:r>
            <a:r>
              <a:rPr lang="zh-CN" altLang="en" sz="2400" b="1" noProof="1">
                <a:latin typeface="Baskerville Old Face" panose="02020602080505020303" pitchFamily="18" charset="0"/>
                <a:ea typeface="微软雅黑" panose="020B0503020204020204" pitchFamily="34" charset="-122"/>
                <a:sym typeface="Arial" panose="020B0604020202020204" pitchFamily="34" charset="0"/>
              </a:rPr>
              <a:t>）</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602818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第四章  课程目标</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课程目标的内含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课程目标的取向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ea typeface="方正静蕾简体" panose="02000000000000000000" pitchFamily="2" charset="-122"/>
              </a:rPr>
              <a:t>第三节   课程目标的叙写方法 </a:t>
            </a:r>
          </a:p>
        </p:txBody>
      </p:sp>
      <p:grpSp>
        <p:nvGrpSpPr>
          <p:cNvPr id="22" name="组合 21">
            <a:extLst>
              <a:ext uri="{FF2B5EF4-FFF2-40B4-BE49-F238E27FC236}">
                <a16:creationId xmlns:a16="http://schemas.microsoft.com/office/drawing/2014/main" id="{417B9216-07D8-004F-95C4-F2967C061B66}"/>
              </a:ext>
            </a:extLst>
          </p:cNvPr>
          <p:cNvGrpSpPr/>
          <p:nvPr/>
        </p:nvGrpSpPr>
        <p:grpSpPr>
          <a:xfrm>
            <a:off x="4513360" y="5433205"/>
            <a:ext cx="401146" cy="350716"/>
            <a:chOff x="4686124" y="2670432"/>
            <a:chExt cx="620528" cy="542518"/>
          </a:xfrm>
        </p:grpSpPr>
        <p:pic>
          <p:nvPicPr>
            <p:cNvPr id="23" name="图片 22">
              <a:extLst>
                <a:ext uri="{FF2B5EF4-FFF2-40B4-BE49-F238E27FC236}">
                  <a16:creationId xmlns:a16="http://schemas.microsoft.com/office/drawing/2014/main" id="{06961251-791F-6B44-935A-4CFFEFF280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4" name="任意多边形 75">
              <a:extLst>
                <a:ext uri="{FF2B5EF4-FFF2-40B4-BE49-F238E27FC236}">
                  <a16:creationId xmlns:a16="http://schemas.microsoft.com/office/drawing/2014/main" id="{2802B8AD-C84A-C74D-AE8F-DFF15D36FFA0}"/>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5" name="文本框 24">
            <a:extLst>
              <a:ext uri="{FF2B5EF4-FFF2-40B4-BE49-F238E27FC236}">
                <a16:creationId xmlns:a16="http://schemas.microsoft.com/office/drawing/2014/main" id="{7C1FB2F7-B324-8E4D-8B3B-3B38C8A487B9}"/>
              </a:ext>
            </a:extLst>
          </p:cNvPr>
          <p:cNvSpPr txBox="1"/>
          <p:nvPr/>
        </p:nvSpPr>
        <p:spPr>
          <a:xfrm>
            <a:off x="4934324" y="5318770"/>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第四节  新课改中的课程目标</a:t>
            </a:r>
          </a:p>
        </p:txBody>
      </p:sp>
    </p:spTree>
    <p:extLst>
      <p:ext uri="{BB962C8B-B14F-4D97-AF65-F5344CB8AC3E}">
        <p14:creationId xmlns:p14="http://schemas.microsoft.com/office/powerpoint/2010/main" val="1900225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453608" y="2163304"/>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（一）描述教师的行为表现</a:t>
            </a: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）提高学生快速阅读的能力。</a:t>
            </a: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）使学生掌握二元一次方程的解法。</a:t>
            </a: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）示范实验仪器的正确使用方法。</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一、常见叙写错误</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281482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1754503"/>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（二）表述方式单一 </a:t>
            </a:r>
            <a:endParaRPr lang="en-US" altLang="zh-CN" sz="2400" b="1" dirty="0">
              <a:solidFill>
                <a:schemeClr val="tx1"/>
              </a:solidFill>
            </a:endParaRP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）课程目标只包含知识与技能领域，单一采用行为目标取向表述。</a:t>
            </a: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）课程目标只包含概括性的教育方向和宗旨，单一采用普遍性目标表述。</a:t>
            </a: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）课程目标只包含情感、态度、习惯、价值观等无法通过行为变化显现的部分，单一采用表现性目标表述。</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一、常见叙写错误</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338826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1754503"/>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（三）只列出课程内容 </a:t>
            </a:r>
            <a:endParaRPr lang="en-US" altLang="zh-CN" sz="2400" b="1" dirty="0">
              <a:solidFill>
                <a:schemeClr val="tx1"/>
              </a:solidFill>
            </a:endParaRP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）平型关大捷。</a:t>
            </a: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）梯形的面积公式。</a:t>
            </a: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）两部和声的唱法。</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一、常见叙写错误</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533251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1895180"/>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（四）超出学生能力水平</a:t>
            </a:r>
          </a:p>
          <a:p>
            <a:pPr>
              <a:lnSpc>
                <a:spcPct val="150000"/>
              </a:lnSpc>
            </a:pPr>
            <a:r>
              <a:rPr lang="zh-CN" altLang="en-US" sz="2400" b="1" dirty="0">
                <a:solidFill>
                  <a:schemeClr val="tx1"/>
                </a:solidFill>
              </a:rPr>
              <a:t>在制定课程目标的过程中，我们应该尽量遵循“最近发展区”原则，制定的课程目标应该在学生可以达到的能力水平之内。如果课程目标超出学生能力范围，会导致课程实施过程中学生压力过高，影响其学习的积极性和主动性，不利于学生的兴趣发展。</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一、常见叙写错误</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302932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第四章  课程目标</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课程目标的内含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课程目标的取向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课程目标的叙写方法 </a:t>
            </a:r>
          </a:p>
        </p:txBody>
      </p:sp>
      <p:grpSp>
        <p:nvGrpSpPr>
          <p:cNvPr id="22" name="组合 21">
            <a:extLst>
              <a:ext uri="{FF2B5EF4-FFF2-40B4-BE49-F238E27FC236}">
                <a16:creationId xmlns:a16="http://schemas.microsoft.com/office/drawing/2014/main" id="{417B9216-07D8-004F-95C4-F2967C061B66}"/>
              </a:ext>
            </a:extLst>
          </p:cNvPr>
          <p:cNvGrpSpPr/>
          <p:nvPr/>
        </p:nvGrpSpPr>
        <p:grpSpPr>
          <a:xfrm>
            <a:off x="4513360" y="5433205"/>
            <a:ext cx="401146" cy="350716"/>
            <a:chOff x="4686124" y="2670432"/>
            <a:chExt cx="620528" cy="542518"/>
          </a:xfrm>
        </p:grpSpPr>
        <p:pic>
          <p:nvPicPr>
            <p:cNvPr id="23" name="图片 22">
              <a:extLst>
                <a:ext uri="{FF2B5EF4-FFF2-40B4-BE49-F238E27FC236}">
                  <a16:creationId xmlns:a16="http://schemas.microsoft.com/office/drawing/2014/main" id="{06961251-791F-6B44-935A-4CFFEFF280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4" name="任意多边形 75">
              <a:extLst>
                <a:ext uri="{FF2B5EF4-FFF2-40B4-BE49-F238E27FC236}">
                  <a16:creationId xmlns:a16="http://schemas.microsoft.com/office/drawing/2014/main" id="{2802B8AD-C84A-C74D-AE8F-DFF15D36FFA0}"/>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5" name="文本框 24">
            <a:extLst>
              <a:ext uri="{FF2B5EF4-FFF2-40B4-BE49-F238E27FC236}">
                <a16:creationId xmlns:a16="http://schemas.microsoft.com/office/drawing/2014/main" id="{7C1FB2F7-B324-8E4D-8B3B-3B38C8A487B9}"/>
              </a:ext>
            </a:extLst>
          </p:cNvPr>
          <p:cNvSpPr txBox="1"/>
          <p:nvPr/>
        </p:nvSpPr>
        <p:spPr>
          <a:xfrm>
            <a:off x="4934324" y="5318770"/>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第四节  新课改中的课程目标</a:t>
            </a:r>
          </a:p>
        </p:txBody>
      </p:sp>
    </p:spTree>
    <p:extLst>
      <p:ext uri="{BB962C8B-B14F-4D97-AF65-F5344CB8AC3E}">
        <p14:creationId xmlns:p14="http://schemas.microsoft.com/office/powerpoint/2010/main" val="14364238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87488" y="2123780"/>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（五）未列出行为所应用的领域</a:t>
            </a: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）发展批判性思维的能力。</a:t>
            </a: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）发展解决问题的能力。</a:t>
            </a: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）养成良好的习惯。</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一、常见叙写错误</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619110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788641"/>
            <a:ext cx="9817350" cy="55649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（一）行为目标的叙写方法</a:t>
            </a:r>
          </a:p>
          <a:p>
            <a:pPr>
              <a:lnSpc>
                <a:spcPct val="150000"/>
              </a:lnSpc>
            </a:pPr>
            <a:r>
              <a:rPr lang="en" altLang="zh-CN" sz="2400" b="1" dirty="0">
                <a:solidFill>
                  <a:schemeClr val="tx1"/>
                </a:solidFill>
              </a:rPr>
              <a:t>A</a:t>
            </a:r>
            <a:r>
              <a:rPr lang="zh-CN" altLang="en" sz="2400" b="1" dirty="0">
                <a:solidFill>
                  <a:schemeClr val="tx1"/>
                </a:solidFill>
              </a:rPr>
              <a:t>（</a:t>
            </a:r>
            <a:r>
              <a:rPr lang="en" altLang="zh-CN" sz="2400" b="1" dirty="0">
                <a:solidFill>
                  <a:schemeClr val="tx1"/>
                </a:solidFill>
              </a:rPr>
              <a:t>audience</a:t>
            </a:r>
            <a:r>
              <a:rPr lang="zh-CN" altLang="en" sz="2400" b="1" dirty="0">
                <a:solidFill>
                  <a:schemeClr val="tx1"/>
                </a:solidFill>
              </a:rPr>
              <a:t>）</a:t>
            </a:r>
            <a:r>
              <a:rPr lang="zh-CN" altLang="en-US" sz="2400" b="1" dirty="0">
                <a:solidFill>
                  <a:schemeClr val="tx1"/>
                </a:solidFill>
              </a:rPr>
              <a:t>表示学习者。在叙写行为目标时，学习者是目标表述句中的主语。</a:t>
            </a:r>
          </a:p>
          <a:p>
            <a:pPr>
              <a:lnSpc>
                <a:spcPct val="150000"/>
              </a:lnSpc>
            </a:pPr>
            <a:r>
              <a:rPr lang="en" altLang="zh-CN" sz="2400" b="1" dirty="0">
                <a:solidFill>
                  <a:schemeClr val="tx1"/>
                </a:solidFill>
              </a:rPr>
              <a:t>B</a:t>
            </a:r>
            <a:r>
              <a:rPr lang="zh-CN" altLang="en" sz="2400" b="1" dirty="0">
                <a:solidFill>
                  <a:schemeClr val="tx1"/>
                </a:solidFill>
              </a:rPr>
              <a:t>（</a:t>
            </a:r>
            <a:r>
              <a:rPr lang="en" altLang="zh-CN" sz="2400" b="1" dirty="0" err="1">
                <a:solidFill>
                  <a:schemeClr val="tx1"/>
                </a:solidFill>
              </a:rPr>
              <a:t>behaviour</a:t>
            </a:r>
            <a:r>
              <a:rPr lang="zh-CN" altLang="en" sz="2400" b="1" dirty="0">
                <a:solidFill>
                  <a:schemeClr val="tx1"/>
                </a:solidFill>
              </a:rPr>
              <a:t>）</a:t>
            </a:r>
            <a:r>
              <a:rPr lang="zh-CN" altLang="en-US" sz="2400" b="1" dirty="0">
                <a:solidFill>
                  <a:schemeClr val="tx1"/>
                </a:solidFill>
              </a:rPr>
              <a:t>表示行为。它主要说明通过学习之后学习者所能做到的行为。在目标表述句中它主要做谓语和宾语成分。</a:t>
            </a:r>
          </a:p>
          <a:p>
            <a:pPr>
              <a:lnSpc>
                <a:spcPct val="150000"/>
              </a:lnSpc>
            </a:pPr>
            <a:r>
              <a:rPr lang="en" altLang="zh-CN" sz="2400" b="1" dirty="0">
                <a:solidFill>
                  <a:schemeClr val="tx1"/>
                </a:solidFill>
              </a:rPr>
              <a:t>C</a:t>
            </a:r>
            <a:r>
              <a:rPr lang="zh-CN" altLang="en" sz="2400" b="1" dirty="0">
                <a:solidFill>
                  <a:schemeClr val="tx1"/>
                </a:solidFill>
              </a:rPr>
              <a:t>（</a:t>
            </a:r>
            <a:r>
              <a:rPr lang="en" altLang="zh-CN" sz="2400" b="1" dirty="0">
                <a:solidFill>
                  <a:schemeClr val="tx1"/>
                </a:solidFill>
              </a:rPr>
              <a:t>conditions</a:t>
            </a:r>
            <a:r>
              <a:rPr lang="zh-CN" altLang="en" sz="2400" b="1" dirty="0">
                <a:solidFill>
                  <a:schemeClr val="tx1"/>
                </a:solidFill>
              </a:rPr>
              <a:t>）</a:t>
            </a:r>
            <a:r>
              <a:rPr lang="zh-CN" altLang="en-US" sz="2400" b="1" dirty="0">
                <a:solidFill>
                  <a:schemeClr val="tx1"/>
                </a:solidFill>
              </a:rPr>
              <a:t>表示条件。在行为目标叙写中，它主要说明学生通过学习后能达成的行为是在什么条件下产生的。是目标表述句中的状语成分。</a:t>
            </a:r>
          </a:p>
          <a:p>
            <a:pPr>
              <a:lnSpc>
                <a:spcPct val="150000"/>
              </a:lnSpc>
            </a:pPr>
            <a:r>
              <a:rPr lang="en" altLang="zh-CN" sz="2400" b="1" dirty="0">
                <a:solidFill>
                  <a:schemeClr val="tx1"/>
                </a:solidFill>
              </a:rPr>
              <a:t>D</a:t>
            </a:r>
            <a:r>
              <a:rPr lang="zh-CN" altLang="en" sz="2400" b="1" dirty="0">
                <a:solidFill>
                  <a:schemeClr val="tx1"/>
                </a:solidFill>
              </a:rPr>
              <a:t>（</a:t>
            </a:r>
            <a:r>
              <a:rPr lang="en" altLang="zh-CN" sz="2400" b="1" dirty="0">
                <a:solidFill>
                  <a:schemeClr val="tx1"/>
                </a:solidFill>
              </a:rPr>
              <a:t>degree</a:t>
            </a:r>
            <a:r>
              <a:rPr lang="zh-CN" altLang="en" sz="2400" b="1" dirty="0">
                <a:solidFill>
                  <a:schemeClr val="tx1"/>
                </a:solidFill>
              </a:rPr>
              <a:t>）</a:t>
            </a:r>
            <a:r>
              <a:rPr lang="zh-CN" altLang="en-US" sz="2400" b="1" dirty="0">
                <a:solidFill>
                  <a:schemeClr val="tx1"/>
                </a:solidFill>
              </a:rPr>
              <a:t>表示程度。在行为目标叙写中。主要用来明确学生最终达到行为的标准。</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二、正确叙写方法</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323210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788641"/>
            <a:ext cx="981735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（二）表现性目标的叙写 </a:t>
            </a:r>
            <a:endParaRPr lang="en-US" altLang="zh-CN" sz="2400" b="1" dirty="0">
              <a:solidFill>
                <a:schemeClr val="tx1"/>
              </a:solidFill>
            </a:endParaRPr>
          </a:p>
          <a:p>
            <a:pPr>
              <a:lnSpc>
                <a:spcPct val="150000"/>
              </a:lnSpc>
            </a:pPr>
            <a:r>
              <a:rPr lang="zh-CN" altLang="en-US" sz="2400" b="1" dirty="0">
                <a:solidFill>
                  <a:schemeClr val="tx1"/>
                </a:solidFill>
              </a:rPr>
              <a:t>表现性目标的叙写只指出学生学习的项目或过程，而不指定学生的学习结果；只明确学生所经历的情景，而不明确学生从事教育活动后应该展示的行为。</a:t>
            </a:r>
          </a:p>
          <a:p>
            <a:pPr>
              <a:lnSpc>
                <a:spcPct val="150000"/>
              </a:lnSpc>
            </a:pPr>
            <a:r>
              <a:rPr lang="zh-CN" altLang="en-US" sz="2400" b="1" dirty="0">
                <a:solidFill>
                  <a:schemeClr val="tx1"/>
                </a:solidFill>
              </a:rPr>
              <a:t>艾斯纳认为表现性目标的叙写可以如以下示例：</a:t>
            </a:r>
          </a:p>
          <a:p>
            <a:pPr>
              <a:lnSpc>
                <a:spcPct val="150000"/>
              </a:lnSpc>
            </a:pP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）阅读并解释</a:t>
            </a:r>
            <a:r>
              <a:rPr lang="en-US" altLang="zh-CN" sz="2400" b="1" dirty="0">
                <a:solidFill>
                  <a:schemeClr val="tx1"/>
                </a:solidFill>
              </a:rPr>
              <a:t>《</a:t>
            </a:r>
            <a:r>
              <a:rPr lang="zh-CN" altLang="en-US" sz="2400" b="1" dirty="0">
                <a:solidFill>
                  <a:schemeClr val="tx1"/>
                </a:solidFill>
              </a:rPr>
              <a:t>失乐园</a:t>
            </a:r>
            <a:r>
              <a:rPr lang="en-US" altLang="zh-CN" sz="2400" b="1" dirty="0">
                <a:solidFill>
                  <a:schemeClr val="tx1"/>
                </a:solidFill>
              </a:rPr>
              <a:t>》</a:t>
            </a:r>
            <a:r>
              <a:rPr lang="zh-CN" altLang="en-US" sz="2400" b="1" dirty="0">
                <a:solidFill>
                  <a:schemeClr val="tx1"/>
                </a:solidFill>
              </a:rPr>
              <a:t>的意义。考察并欣赏</a:t>
            </a:r>
            <a:r>
              <a:rPr lang="en-US" altLang="zh-CN" sz="2400" b="1" dirty="0">
                <a:solidFill>
                  <a:schemeClr val="tx1"/>
                </a:solidFill>
              </a:rPr>
              <a:t>《</a:t>
            </a:r>
            <a:r>
              <a:rPr lang="zh-CN" altLang="en-US" sz="2400" b="1" dirty="0">
                <a:solidFill>
                  <a:schemeClr val="tx1"/>
                </a:solidFill>
              </a:rPr>
              <a:t>老人与海</a:t>
            </a:r>
            <a:r>
              <a:rPr lang="en-US" altLang="zh-CN" sz="2400" b="1" dirty="0">
                <a:solidFill>
                  <a:schemeClr val="tx1"/>
                </a:solidFill>
              </a:rPr>
              <a:t>》</a:t>
            </a:r>
            <a:r>
              <a:rPr lang="zh-CN" altLang="en-US" sz="2400" b="1" dirty="0">
                <a:solidFill>
                  <a:schemeClr val="tx1"/>
                </a:solidFill>
              </a:rPr>
              <a:t>的重要意义。</a:t>
            </a:r>
          </a:p>
          <a:p>
            <a:pPr>
              <a:lnSpc>
                <a:spcPct val="150000"/>
              </a:lnSpc>
            </a:pP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）通过使用铁丝与木头制作三维结构空间。</a:t>
            </a:r>
          </a:p>
          <a:p>
            <a:pPr>
              <a:lnSpc>
                <a:spcPct val="150000"/>
              </a:lnSpc>
            </a:pP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）参观访问动物园并讨论其中的趣味。</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二、正确叙写方法</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17327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351349"/>
            <a:ext cx="9817350"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（三）内部过程与外显行为相结合的叙写方法</a:t>
            </a:r>
            <a:endParaRPr lang="en-US" altLang="zh-CN" sz="2400" b="1" dirty="0">
              <a:solidFill>
                <a:schemeClr val="tx1"/>
              </a:solidFill>
            </a:endParaRPr>
          </a:p>
          <a:p>
            <a:pPr>
              <a:lnSpc>
                <a:spcPct val="150000"/>
              </a:lnSpc>
            </a:pPr>
            <a:r>
              <a:rPr lang="zh-CN" altLang="en-US" sz="2400" b="1" dirty="0">
                <a:solidFill>
                  <a:schemeClr val="tx1"/>
                </a:solidFill>
              </a:rPr>
              <a:t>课堂教学目标分为两个水平，分别是总体目标和具体行为。总体目标着重描述学生内部心理过程的发展，是用概括性的语言来表述教学结果，反映教师总的教学意图。具体行为着重描述学生可以观察的具体行为，是学生达到总体目标时表现出来的有代表性的行为例子，是我们判断总体目标有否实现的事实证据。在陈述了一个总体目标之后，需要通过具体的行为对它进行更加具体的阐述。</a:t>
            </a: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二、正确叙写方法</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258855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第四章  课程目标</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课程目标的内含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课程目标的取向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课程目标的叙写方法 </a:t>
            </a:r>
          </a:p>
        </p:txBody>
      </p:sp>
      <p:grpSp>
        <p:nvGrpSpPr>
          <p:cNvPr id="22" name="组合 21">
            <a:extLst>
              <a:ext uri="{FF2B5EF4-FFF2-40B4-BE49-F238E27FC236}">
                <a16:creationId xmlns:a16="http://schemas.microsoft.com/office/drawing/2014/main" id="{417B9216-07D8-004F-95C4-F2967C061B66}"/>
              </a:ext>
            </a:extLst>
          </p:cNvPr>
          <p:cNvGrpSpPr/>
          <p:nvPr/>
        </p:nvGrpSpPr>
        <p:grpSpPr>
          <a:xfrm>
            <a:off x="4513360" y="5433205"/>
            <a:ext cx="401146" cy="350716"/>
            <a:chOff x="4686124" y="2670432"/>
            <a:chExt cx="620528" cy="542518"/>
          </a:xfrm>
        </p:grpSpPr>
        <p:pic>
          <p:nvPicPr>
            <p:cNvPr id="23" name="图片 22">
              <a:extLst>
                <a:ext uri="{FF2B5EF4-FFF2-40B4-BE49-F238E27FC236}">
                  <a16:creationId xmlns:a16="http://schemas.microsoft.com/office/drawing/2014/main" id="{06961251-791F-6B44-935A-4CFFEFF280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4" name="任意多边形 75">
              <a:extLst>
                <a:ext uri="{FF2B5EF4-FFF2-40B4-BE49-F238E27FC236}">
                  <a16:creationId xmlns:a16="http://schemas.microsoft.com/office/drawing/2014/main" id="{2802B8AD-C84A-C74D-AE8F-DFF15D36FFA0}"/>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5" name="文本框 24">
            <a:extLst>
              <a:ext uri="{FF2B5EF4-FFF2-40B4-BE49-F238E27FC236}">
                <a16:creationId xmlns:a16="http://schemas.microsoft.com/office/drawing/2014/main" id="{7C1FB2F7-B324-8E4D-8B3B-3B38C8A487B9}"/>
              </a:ext>
            </a:extLst>
          </p:cNvPr>
          <p:cNvSpPr txBox="1"/>
          <p:nvPr/>
        </p:nvSpPr>
        <p:spPr>
          <a:xfrm>
            <a:off x="4934324" y="5318770"/>
            <a:ext cx="3770750" cy="460382"/>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ea typeface="方正静蕾简体" panose="02000000000000000000" pitchFamily="2" charset="-122"/>
              </a:rPr>
              <a:t>第四节  新课改中的课程目标</a:t>
            </a:r>
          </a:p>
        </p:txBody>
      </p:sp>
    </p:spTree>
    <p:extLst>
      <p:ext uri="{BB962C8B-B14F-4D97-AF65-F5344CB8AC3E}">
        <p14:creationId xmlns:p14="http://schemas.microsoft.com/office/powerpoint/2010/main" val="9890428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582177" y="1477504"/>
            <a:ext cx="11027645"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新一轮基础教育课程改革试图处理好课程目标的以下特性：</a:t>
            </a:r>
          </a:p>
          <a:p>
            <a:pPr>
              <a:lnSpc>
                <a:spcPct val="150000"/>
              </a:lnSpc>
            </a:pPr>
            <a:r>
              <a:rPr lang="en-US" altLang="zh-CN" sz="2400" b="1" dirty="0">
                <a:solidFill>
                  <a:schemeClr val="tx1"/>
                </a:solidFill>
              </a:rPr>
              <a:t>1. </a:t>
            </a:r>
            <a:r>
              <a:rPr lang="zh-CN" altLang="en-US" sz="2400" b="1" dirty="0">
                <a:solidFill>
                  <a:schemeClr val="tx1"/>
                </a:solidFill>
              </a:rPr>
              <a:t>整体性：学校各级各类的课程目标不是彼此孤立的，而是互相联系的有机整体。</a:t>
            </a:r>
          </a:p>
          <a:p>
            <a:pPr>
              <a:lnSpc>
                <a:spcPct val="150000"/>
              </a:lnSpc>
            </a:pPr>
            <a:r>
              <a:rPr lang="en-US" altLang="zh-CN" sz="2400" b="1" dirty="0">
                <a:solidFill>
                  <a:schemeClr val="tx1"/>
                </a:solidFill>
              </a:rPr>
              <a:t>2. </a:t>
            </a:r>
            <a:r>
              <a:rPr lang="zh-CN" altLang="en-US" sz="2400" b="1" dirty="0">
                <a:solidFill>
                  <a:schemeClr val="tx1"/>
                </a:solidFill>
              </a:rPr>
              <a:t>阶段性：课程目标是一个多层次的目标体系。小学、初中、高中的不同学段有各自的阶段性目标。</a:t>
            </a:r>
          </a:p>
          <a:p>
            <a:pPr>
              <a:lnSpc>
                <a:spcPct val="150000"/>
              </a:lnSpc>
            </a:pPr>
            <a:r>
              <a:rPr lang="en-US" altLang="zh-CN" sz="2400" b="1" dirty="0">
                <a:solidFill>
                  <a:schemeClr val="tx1"/>
                </a:solidFill>
              </a:rPr>
              <a:t>3. </a:t>
            </a:r>
            <a:r>
              <a:rPr lang="zh-CN" altLang="en-US" sz="2400" b="1" dirty="0">
                <a:solidFill>
                  <a:schemeClr val="tx1"/>
                </a:solidFill>
              </a:rPr>
              <a:t>递进性：低年级课程目标是高年级课程目标的基础，高年级课程目标是低年级课程目标的延续与深化。</a:t>
            </a:r>
          </a:p>
          <a:p>
            <a:pPr>
              <a:lnSpc>
                <a:spcPct val="150000"/>
              </a:lnSpc>
            </a:pPr>
            <a:r>
              <a:rPr lang="en-US" altLang="zh-CN" sz="2400" b="1" dirty="0">
                <a:solidFill>
                  <a:schemeClr val="tx1"/>
                </a:solidFill>
              </a:rPr>
              <a:t>4. </a:t>
            </a:r>
            <a:r>
              <a:rPr lang="zh-CN" altLang="en-US" sz="2400" b="1" dirty="0">
                <a:solidFill>
                  <a:schemeClr val="tx1"/>
                </a:solidFill>
              </a:rPr>
              <a:t>层次性：课程目标体系由总目标和从属目标分层次组成。</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一、新课改中的课程目标体系</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058753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87325" y="1754503"/>
            <a:ext cx="9817350" cy="3348994"/>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第一维目标（知识与技能）意指人类生存所不可或缺的核心知识和基本技能；</a:t>
            </a:r>
            <a:endParaRPr lang="en-US" altLang="zh-CN" sz="2400" b="1" dirty="0">
              <a:solidFill>
                <a:schemeClr val="tx1"/>
              </a:solidFill>
            </a:endParaRPr>
          </a:p>
          <a:p>
            <a:pPr>
              <a:lnSpc>
                <a:spcPct val="150000"/>
              </a:lnSpc>
            </a:pPr>
            <a:r>
              <a:rPr lang="zh-CN" altLang="en-US" sz="2400" b="1" dirty="0">
                <a:solidFill>
                  <a:schemeClr val="tx1"/>
                </a:solidFill>
              </a:rPr>
              <a:t>第二维目标（过程与方法）的“过程”意指应答性学习环境与交往体验，“方法”指基本学习方式和生活方式；</a:t>
            </a:r>
            <a:endParaRPr lang="en-US" altLang="zh-CN" sz="2400" b="1" dirty="0">
              <a:solidFill>
                <a:schemeClr val="tx1"/>
              </a:solidFill>
            </a:endParaRPr>
          </a:p>
          <a:p>
            <a:pPr>
              <a:lnSpc>
                <a:spcPct val="150000"/>
              </a:lnSpc>
            </a:pPr>
            <a:r>
              <a:rPr lang="zh-CN" altLang="en-US" sz="2400" b="1" dirty="0">
                <a:solidFill>
                  <a:schemeClr val="tx1"/>
                </a:solidFill>
              </a:rPr>
              <a:t>第三维目标（情感态度与价值观）意指学习兴趣、学习态度、人生态度以及个人价值与社会价值的统一。</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二、三维目标</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343201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C4FE2F4-DA01-4B43-8C06-54890D081C11}"/>
              </a:ext>
            </a:extLst>
          </p:cNvPr>
          <p:cNvGrpSpPr/>
          <p:nvPr/>
        </p:nvGrpSpPr>
        <p:grpSpPr>
          <a:xfrm>
            <a:off x="4251150" y="414946"/>
            <a:ext cx="454836" cy="397656"/>
            <a:chOff x="4686124" y="2670432"/>
            <a:chExt cx="620528" cy="542518"/>
          </a:xfrm>
        </p:grpSpPr>
        <p:pic>
          <p:nvPicPr>
            <p:cNvPr id="26" name="图片 25">
              <a:extLst>
                <a:ext uri="{FF2B5EF4-FFF2-40B4-BE49-F238E27FC236}">
                  <a16:creationId xmlns:a16="http://schemas.microsoft.com/office/drawing/2014/main" id="{2F31F7B3-00DD-3A4C-B3C3-CDE158B89D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7" name="任意多边形 57">
              <a:extLst>
                <a:ext uri="{FF2B5EF4-FFF2-40B4-BE49-F238E27FC236}">
                  <a16:creationId xmlns:a16="http://schemas.microsoft.com/office/drawing/2014/main" id="{504F1DDD-A1C2-514D-9981-39FAB6A2528C}"/>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064E25A8-33DC-FB4B-8898-759403543A71}"/>
              </a:ext>
            </a:extLst>
          </p:cNvPr>
          <p:cNvGrpSpPr/>
          <p:nvPr/>
        </p:nvGrpSpPr>
        <p:grpSpPr>
          <a:xfrm>
            <a:off x="6887789" y="378164"/>
            <a:ext cx="454836" cy="397656"/>
            <a:chOff x="4686124" y="2670432"/>
            <a:chExt cx="620528" cy="542518"/>
          </a:xfrm>
        </p:grpSpPr>
        <p:pic>
          <p:nvPicPr>
            <p:cNvPr id="29" name="图片 28">
              <a:extLst>
                <a:ext uri="{FF2B5EF4-FFF2-40B4-BE49-F238E27FC236}">
                  <a16:creationId xmlns:a16="http://schemas.microsoft.com/office/drawing/2014/main" id="{0E3CEE59-4351-F948-ACEF-1934B2B329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30" name="任意多边形 57">
              <a:extLst>
                <a:ext uri="{FF2B5EF4-FFF2-40B4-BE49-F238E27FC236}">
                  <a16:creationId xmlns:a16="http://schemas.microsoft.com/office/drawing/2014/main" id="{6BE51C05-0606-1F4B-BF18-EAC6850F1E9F}"/>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46">
            <a:extLst>
              <a:ext uri="{FF2B5EF4-FFF2-40B4-BE49-F238E27FC236}">
                <a16:creationId xmlns:a16="http://schemas.microsoft.com/office/drawing/2014/main" id="{FD99D93D-500E-A743-92C1-5F05057FD03B}"/>
              </a:ext>
            </a:extLst>
          </p:cNvPr>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3">
            <a:extLst>
              <a:ext uri="{FF2B5EF4-FFF2-40B4-BE49-F238E27FC236}">
                <a16:creationId xmlns:a16="http://schemas.microsoft.com/office/drawing/2014/main" id="{29E0A61D-D81C-584E-90AA-80CD45F7907D}"/>
              </a:ext>
            </a:extLst>
          </p:cNvPr>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4">
            <a:extLst>
              <a:ext uri="{FF2B5EF4-FFF2-40B4-BE49-F238E27FC236}">
                <a16:creationId xmlns:a16="http://schemas.microsoft.com/office/drawing/2014/main" id="{6BB21E9C-F19E-394F-B010-A8A4A5180B49}"/>
              </a:ext>
            </a:extLst>
          </p:cNvPr>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2">
            <a:extLst>
              <a:ext uri="{FF2B5EF4-FFF2-40B4-BE49-F238E27FC236}">
                <a16:creationId xmlns:a16="http://schemas.microsoft.com/office/drawing/2014/main" id="{889BE82D-0733-7542-BE5E-D57E174D3869}"/>
              </a:ext>
            </a:extLst>
          </p:cNvPr>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D70219C-9E3E-AD46-90E6-F760938F0337}"/>
              </a:ext>
            </a:extLst>
          </p:cNvPr>
          <p:cNvSpPr/>
          <p:nvPr/>
        </p:nvSpPr>
        <p:spPr>
          <a:xfrm>
            <a:off x="4372466" y="403935"/>
            <a:ext cx="3095440" cy="461665"/>
          </a:xfrm>
          <a:prstGeom prst="rect">
            <a:avLst/>
          </a:prstGeom>
        </p:spPr>
        <p:txBody>
          <a:bodyPr wrap="square">
            <a:spAutoFit/>
          </a:bodyPr>
          <a:lstStyle/>
          <a:p>
            <a:pPr algn="ctr"/>
            <a:r>
              <a:rPr lang="zh-CN" altLang="en-US" sz="2400" b="1" dirty="0">
                <a:latin typeface="华文细黑" panose="02010600040101010101" pitchFamily="2" charset="-122"/>
                <a:ea typeface="华文细黑" panose="02010600040101010101" pitchFamily="2" charset="-122"/>
              </a:rPr>
              <a:t>结构导图 </a:t>
            </a:r>
            <a:endParaRPr lang="zh-CN" altLang="en-US" sz="800" dirty="0">
              <a:latin typeface="华文细黑" panose="02010600040101010101" pitchFamily="2" charset="-122"/>
              <a:ea typeface="华文细黑" panose="02010600040101010101" pitchFamily="2" charset="-122"/>
            </a:endParaRPr>
          </a:p>
        </p:txBody>
      </p:sp>
      <p:graphicFrame>
        <p:nvGraphicFramePr>
          <p:cNvPr id="15" name="图表 2">
            <a:extLst>
              <a:ext uri="{FF2B5EF4-FFF2-40B4-BE49-F238E27FC236}">
                <a16:creationId xmlns:a16="http://schemas.microsoft.com/office/drawing/2014/main" id="{C1BDFCE6-6629-334A-8CE5-1C41C4AF6CAC}"/>
              </a:ext>
            </a:extLst>
          </p:cNvPr>
          <p:cNvGraphicFramePr/>
          <p:nvPr>
            <p:extLst>
              <p:ext uri="{D42A27DB-BD31-4B8C-83A1-F6EECF244321}">
                <p14:modId xmlns:p14="http://schemas.microsoft.com/office/powerpoint/2010/main" val="2913576892"/>
              </p:ext>
            </p:extLst>
          </p:nvPr>
        </p:nvGraphicFramePr>
        <p:xfrm>
          <a:off x="909895" y="897993"/>
          <a:ext cx="8897816" cy="5680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050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第四章  课程目标</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latin typeface="方正静蕾简体" panose="02000000000000000000" pitchFamily="2" charset="-122"/>
                <a:ea typeface="方正静蕾简体" panose="02000000000000000000" pitchFamily="2" charset="-122"/>
              </a:rPr>
              <a:t>第一节  课程目标的内含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课程目标的取向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279FEFEE-D0B2-AB49-B056-8B2C09D1B842}"/>
              </a:ext>
            </a:extLst>
          </p:cNvPr>
          <p:cNvGrpSpPr/>
          <p:nvPr/>
        </p:nvGrpSpPr>
        <p:grpSpPr>
          <a:xfrm>
            <a:off x="4502131" y="4772355"/>
            <a:ext cx="401146" cy="350716"/>
            <a:chOff x="4686124" y="2670432"/>
            <a:chExt cx="620528" cy="542518"/>
          </a:xfrm>
        </p:grpSpPr>
        <p:pic>
          <p:nvPicPr>
            <p:cNvPr id="19" name="图片 18">
              <a:extLst>
                <a:ext uri="{FF2B5EF4-FFF2-40B4-BE49-F238E27FC236}">
                  <a16:creationId xmlns:a16="http://schemas.microsoft.com/office/drawing/2014/main" id="{4B809C6D-3D0E-0441-B473-A110E3EAA6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0" name="任意多边形 75">
              <a:extLst>
                <a:ext uri="{FF2B5EF4-FFF2-40B4-BE49-F238E27FC236}">
                  <a16:creationId xmlns:a16="http://schemas.microsoft.com/office/drawing/2014/main" id="{B6FC1EAA-9773-FE41-BB95-60145B72B8F6}"/>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1" name="文本框 20">
            <a:extLst>
              <a:ext uri="{FF2B5EF4-FFF2-40B4-BE49-F238E27FC236}">
                <a16:creationId xmlns:a16="http://schemas.microsoft.com/office/drawing/2014/main" id="{C63D6484-F8CD-DE4C-BC79-9C4DC79A6700}"/>
              </a:ext>
            </a:extLst>
          </p:cNvPr>
          <p:cNvSpPr txBox="1"/>
          <p:nvPr/>
        </p:nvSpPr>
        <p:spPr>
          <a:xfrm>
            <a:off x="4923095" y="4724055"/>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第三节   课程目标的叙写方法 </a:t>
            </a:r>
          </a:p>
        </p:txBody>
      </p:sp>
      <p:grpSp>
        <p:nvGrpSpPr>
          <p:cNvPr id="22" name="组合 21">
            <a:extLst>
              <a:ext uri="{FF2B5EF4-FFF2-40B4-BE49-F238E27FC236}">
                <a16:creationId xmlns:a16="http://schemas.microsoft.com/office/drawing/2014/main" id="{417B9216-07D8-004F-95C4-F2967C061B66}"/>
              </a:ext>
            </a:extLst>
          </p:cNvPr>
          <p:cNvGrpSpPr/>
          <p:nvPr/>
        </p:nvGrpSpPr>
        <p:grpSpPr>
          <a:xfrm>
            <a:off x="4513360" y="5433205"/>
            <a:ext cx="401146" cy="350716"/>
            <a:chOff x="4686124" y="2670432"/>
            <a:chExt cx="620528" cy="542518"/>
          </a:xfrm>
        </p:grpSpPr>
        <p:pic>
          <p:nvPicPr>
            <p:cNvPr id="23" name="图片 22">
              <a:extLst>
                <a:ext uri="{FF2B5EF4-FFF2-40B4-BE49-F238E27FC236}">
                  <a16:creationId xmlns:a16="http://schemas.microsoft.com/office/drawing/2014/main" id="{06961251-791F-6B44-935A-4CFFEFF280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4" name="任意多边形 75">
              <a:extLst>
                <a:ext uri="{FF2B5EF4-FFF2-40B4-BE49-F238E27FC236}">
                  <a16:creationId xmlns:a16="http://schemas.microsoft.com/office/drawing/2014/main" id="{2802B8AD-C84A-C74D-AE8F-DFF15D36FFA0}"/>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25" name="文本框 24">
            <a:extLst>
              <a:ext uri="{FF2B5EF4-FFF2-40B4-BE49-F238E27FC236}">
                <a16:creationId xmlns:a16="http://schemas.microsoft.com/office/drawing/2014/main" id="{7C1FB2F7-B324-8E4D-8B3B-3B38C8A487B9}"/>
              </a:ext>
            </a:extLst>
          </p:cNvPr>
          <p:cNvSpPr txBox="1"/>
          <p:nvPr/>
        </p:nvSpPr>
        <p:spPr>
          <a:xfrm>
            <a:off x="4934324" y="5318770"/>
            <a:ext cx="3770750" cy="460382"/>
          </a:xfrm>
          <a:prstGeom prst="rect">
            <a:avLst/>
          </a:prstGeom>
          <a:noFill/>
        </p:spPr>
        <p:txBody>
          <a:bodyPr wrap="square" rtlCol="0">
            <a:spAutoFit/>
          </a:bodyPr>
          <a:lstStyle/>
          <a:p>
            <a:pPr algn="just">
              <a:lnSpc>
                <a:spcPct val="150000"/>
              </a:lnSpc>
            </a:pPr>
            <a:r>
              <a:rPr lang="zh-CN" altLang="en-US" dirty="0">
                <a:ea typeface="方正静蕾简体" panose="02000000000000000000" pitchFamily="2" charset="-122"/>
              </a:rPr>
              <a:t>第四节  新课改中的课程目标</a:t>
            </a:r>
          </a:p>
        </p:txBody>
      </p:sp>
    </p:spTree>
    <p:extLst>
      <p:ext uri="{BB962C8B-B14F-4D97-AF65-F5344CB8AC3E}">
        <p14:creationId xmlns:p14="http://schemas.microsoft.com/office/powerpoint/2010/main" val="3575734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160583" y="2125543"/>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（一）教育目的（</a:t>
            </a:r>
            <a:r>
              <a:rPr lang="en" altLang="zh-CN" sz="2400" b="1" dirty="0" err="1">
                <a:solidFill>
                  <a:schemeClr val="tx1"/>
                </a:solidFill>
              </a:rPr>
              <a:t>aimsofeducation</a:t>
            </a:r>
            <a:r>
              <a:rPr lang="zh-CN" altLang="en" sz="2400" b="1" dirty="0">
                <a:solidFill>
                  <a:schemeClr val="tx1"/>
                </a:solidFill>
              </a:rPr>
              <a:t>）</a:t>
            </a:r>
            <a:endParaRPr lang="en-US" altLang="zh-CN" sz="2400" b="1" dirty="0">
              <a:solidFill>
                <a:schemeClr val="tx1"/>
              </a:solidFill>
            </a:endParaRPr>
          </a:p>
          <a:p>
            <a:pPr>
              <a:lnSpc>
                <a:spcPct val="150000"/>
              </a:lnSpc>
            </a:pPr>
            <a:r>
              <a:rPr lang="zh-CN" altLang="en-US" sz="2400" b="1" dirty="0">
                <a:solidFill>
                  <a:schemeClr val="tx1"/>
                </a:solidFill>
              </a:rPr>
              <a:t>教育目的是培养人的总目标，关系到把受教育者培养成为什么样的社会角色和具有什么样素质的根本性质问题。它反映的是社会对学习者的要求，既是教育的出发点，又是教育的最终终点。</a:t>
            </a:r>
            <a:endParaRPr lang="zh-CN" altLang="e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一、课程目标的概念</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157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1200505"/>
            <a:ext cx="9817350" cy="44569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（二）培养目标（</a:t>
            </a:r>
            <a:r>
              <a:rPr lang="en" altLang="zh-CN" sz="2400" b="1" dirty="0" err="1">
                <a:solidFill>
                  <a:schemeClr val="tx1"/>
                </a:solidFill>
              </a:rPr>
              <a:t>trainingobjectives</a:t>
            </a:r>
            <a:r>
              <a:rPr lang="zh-CN" altLang="en" sz="2400" b="1" dirty="0">
                <a:solidFill>
                  <a:schemeClr val="tx1"/>
                </a:solidFill>
              </a:rPr>
              <a:t>）</a:t>
            </a:r>
          </a:p>
          <a:p>
            <a:pPr>
              <a:lnSpc>
                <a:spcPct val="150000"/>
              </a:lnSpc>
            </a:pPr>
            <a:r>
              <a:rPr lang="zh-CN" altLang="en-US" sz="2400" b="1" dirty="0">
                <a:solidFill>
                  <a:schemeClr val="tx1"/>
                </a:solidFill>
              </a:rPr>
              <a:t>培养目标是各级各类学校及各个学段应具体达到的教育目标，是教育目的在各级各类学校中的具体化。教育目的是一个国家在较长历史阶段内的教育总体目标，它一旦提出，便具有相对稳定性。培养目标则具有阶段性、层次性、灵活性的特点。作为整个社会教育目的在各级各类学校中的具体化，培养目标必须符合教育目的的总体要求，并且将教育目的中提出的概括性、总体性要求依据学校教学实际和学生阶段性特点进行更加细致、具体的描述。</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一、课程目标的概念</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153648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1886305"/>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（三）课程目标（</a:t>
            </a:r>
            <a:r>
              <a:rPr lang="en" altLang="zh-CN" sz="2400" b="1" dirty="0" err="1">
                <a:solidFill>
                  <a:schemeClr val="tx1"/>
                </a:solidFill>
              </a:rPr>
              <a:t>curriculumgoals</a:t>
            </a:r>
            <a:r>
              <a:rPr lang="zh-CN" altLang="en" sz="2400" b="1" dirty="0">
                <a:solidFill>
                  <a:schemeClr val="tx1"/>
                </a:solidFill>
              </a:rPr>
              <a:t>）</a:t>
            </a:r>
            <a:endParaRPr lang="en-US" altLang="zh-CN" sz="2400" b="1" dirty="0">
              <a:solidFill>
                <a:schemeClr val="tx1"/>
              </a:solidFill>
            </a:endParaRPr>
          </a:p>
          <a:p>
            <a:pPr>
              <a:lnSpc>
                <a:spcPct val="150000"/>
              </a:lnSpc>
            </a:pPr>
            <a:r>
              <a:rPr lang="zh-CN" altLang="en-US" sz="2400" b="1" dirty="0">
                <a:solidFill>
                  <a:schemeClr val="tx1"/>
                </a:solidFill>
              </a:rPr>
              <a:t>课程目标是是我们本章所要重点探讨的教育目标层次，是课程本身要实现的具体目标，是指导整个课程设计和课程开发过程的准则，课程编制的起点和终点。它的制定必须符合课程本身的特征，同时也要符合国家教育目的所指出的方向，以及学校培养目标所提出的要求。</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一、课程目标的概念</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32409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2031502"/>
            <a:ext cx="9817350" cy="279499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（四）教学目标（</a:t>
            </a:r>
            <a:r>
              <a:rPr lang="en" altLang="zh-CN" sz="2400" b="1" dirty="0" err="1">
                <a:solidFill>
                  <a:schemeClr val="tx1"/>
                </a:solidFill>
              </a:rPr>
              <a:t>objectivesofteaching</a:t>
            </a:r>
            <a:r>
              <a:rPr lang="zh-CN" altLang="en" sz="2400" b="1" dirty="0">
                <a:solidFill>
                  <a:schemeClr val="tx1"/>
                </a:solidFill>
              </a:rPr>
              <a:t>）</a:t>
            </a:r>
          </a:p>
          <a:p>
            <a:pPr>
              <a:lnSpc>
                <a:spcPct val="150000"/>
              </a:lnSpc>
            </a:pPr>
            <a:r>
              <a:rPr lang="zh-CN" altLang="en-US" sz="2400" b="1" dirty="0">
                <a:solidFill>
                  <a:schemeClr val="tx1"/>
                </a:solidFill>
              </a:rPr>
              <a:t>教学目标是教学中师生预期达到的学习结果和标准，是教育管理学和教育目标分类学中的术语，</a:t>
            </a:r>
            <a:r>
              <a:rPr lang="en-US" altLang="zh-CN" sz="2400" b="1" dirty="0">
                <a:solidFill>
                  <a:schemeClr val="tx1"/>
                </a:solidFill>
              </a:rPr>
              <a:t>1934</a:t>
            </a:r>
            <a:r>
              <a:rPr lang="zh-CN" altLang="en-US" sz="2400" b="1" dirty="0">
                <a:solidFill>
                  <a:schemeClr val="tx1"/>
                </a:solidFill>
              </a:rPr>
              <a:t>年美国俄亥俄州立大学泰勒首先提出。</a:t>
            </a:r>
            <a:r>
              <a:rPr lang="en-US" altLang="zh-CN" sz="2400" b="1" dirty="0">
                <a:solidFill>
                  <a:schemeClr val="tx1"/>
                </a:solidFill>
              </a:rPr>
              <a:t>60</a:t>
            </a:r>
            <a:r>
              <a:rPr lang="zh-CN" altLang="en-US" sz="2400" b="1" dirty="0">
                <a:solidFill>
                  <a:schemeClr val="tx1"/>
                </a:solidFill>
              </a:rPr>
              <a:t>年代后，随着程序教学的发展而受到广泛重视。它在方向上对教学活动设计起指导作用，并为教学评价提供依据。</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一、课程目标的概念</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34875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691568" y="2308501"/>
            <a:ext cx="9817350" cy="2240998"/>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（一）对学生的研究</a:t>
            </a:r>
            <a:endParaRPr lang="en-US" altLang="zh-CN" sz="2400" b="1" dirty="0">
              <a:solidFill>
                <a:schemeClr val="tx1"/>
              </a:solidFill>
            </a:endParaRPr>
          </a:p>
          <a:p>
            <a:pPr>
              <a:lnSpc>
                <a:spcPct val="150000"/>
              </a:lnSpc>
            </a:pPr>
            <a:r>
              <a:rPr lang="zh-CN" altLang="en-US" sz="2400" b="1" dirty="0">
                <a:solidFill>
                  <a:schemeClr val="tx1"/>
                </a:solidFill>
              </a:rPr>
              <a:t>（二）对当代社会生活的研究</a:t>
            </a:r>
          </a:p>
          <a:p>
            <a:pPr>
              <a:lnSpc>
                <a:spcPct val="150000"/>
              </a:lnSpc>
            </a:pPr>
            <a:r>
              <a:rPr lang="zh-CN" altLang="en-US" sz="2400" b="1" dirty="0">
                <a:solidFill>
                  <a:schemeClr val="tx1"/>
                </a:solidFill>
              </a:rPr>
              <a:t>（三）学科专家的建议</a:t>
            </a: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二、课程目标的来源</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399327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976</TotalTime>
  <Words>1881</Words>
  <Application>Microsoft Macintosh PowerPoint</Application>
  <PresentationFormat>宽屏</PresentationFormat>
  <Paragraphs>122</Paragraphs>
  <Slides>26</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方正静蕾简体</vt:lpstr>
      <vt:lpstr>华文细黑</vt:lpstr>
      <vt:lpstr>微软雅黑</vt:lpstr>
      <vt:lpstr>新蒂黑板报</vt:lpstr>
      <vt:lpstr>Arial</vt:lpstr>
      <vt:lpstr>Baskerville Old Face</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A6222</dc:creator>
  <cp:lastModifiedBy>K20924</cp:lastModifiedBy>
  <cp:revision>186</cp:revision>
  <dcterms:created xsi:type="dcterms:W3CDTF">2020-09-20T06:39:55Z</dcterms:created>
  <dcterms:modified xsi:type="dcterms:W3CDTF">2020-11-14T09:22:01Z</dcterms:modified>
</cp:coreProperties>
</file>