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56" r:id="rId2"/>
    <p:sldId id="1468" r:id="rId3"/>
    <p:sldId id="370" r:id="rId4"/>
    <p:sldId id="1591" r:id="rId5"/>
    <p:sldId id="1474" r:id="rId6"/>
    <p:sldId id="1592" r:id="rId7"/>
    <p:sldId id="1593" r:id="rId8"/>
    <p:sldId id="1578" r:id="rId9"/>
    <p:sldId id="1579" r:id="rId10"/>
    <p:sldId id="1594" r:id="rId11"/>
    <p:sldId id="1595" r:id="rId12"/>
    <p:sldId id="1580" r:id="rId13"/>
    <p:sldId id="1596" r:id="rId14"/>
    <p:sldId id="1597" r:id="rId15"/>
    <p:sldId id="1558"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5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75"/>
    <p:restoredTop sz="93913"/>
  </p:normalViewPr>
  <p:slideViewPr>
    <p:cSldViewPr snapToGrid="0" showGuides="1">
      <p:cViewPr varScale="1">
        <p:scale>
          <a:sx n="72" d="100"/>
          <a:sy n="72" d="100"/>
        </p:scale>
        <p:origin x="536" y="200"/>
      </p:cViewPr>
      <p:guideLst>
        <p:guide orient="horz" pos="2160"/>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8A2E1D-FD6C-AA4A-91E4-76B551377B36}" type="doc">
      <dgm:prSet loTypeId="urn:microsoft.com/office/officeart/2005/8/layout/hierarchy2#6" loCatId="" qsTypeId="urn:microsoft.com/office/officeart/2005/8/quickstyle/simple4#6" qsCatId="simple" csTypeId="urn:microsoft.com/office/officeart/2005/8/colors/accent1_2#6" csCatId="accent1" phldr="1"/>
      <dgm:spPr/>
      <dgm:t>
        <a:bodyPr/>
        <a:lstStyle/>
        <a:p>
          <a:endParaRPr lang="zh-CN" altLang="en-US"/>
        </a:p>
      </dgm:t>
    </dgm:pt>
    <dgm:pt modelId="{8E32F2FC-799C-FF42-BA02-AEC773A8D32E}">
      <dgm:prSet phldrT="[文本]"/>
      <dgm:spPr/>
      <dgm:t>
        <a:bodyPr/>
        <a:lstStyle/>
        <a:p>
          <a:r>
            <a:rPr lang="zh-CN" altLang="en-US"/>
            <a:t>课程管理的含义</a:t>
          </a:r>
        </a:p>
      </dgm:t>
    </dgm:pt>
    <dgm:pt modelId="{C948361D-DE27-6846-8B92-3795D1331B1F}" type="parTrans" cxnId="{B110F7DD-6AC2-DB46-97EE-C7B27599822C}">
      <dgm:prSet/>
      <dgm:spPr/>
      <dgm:t>
        <a:bodyPr/>
        <a:lstStyle/>
        <a:p>
          <a:endParaRPr lang="zh-CN" altLang="en-US"/>
        </a:p>
      </dgm:t>
    </dgm:pt>
    <dgm:pt modelId="{51205161-8773-FF40-8BBE-58BAF70E44B5}" type="sibTrans" cxnId="{B110F7DD-6AC2-DB46-97EE-C7B27599822C}">
      <dgm:prSet/>
      <dgm:spPr/>
      <dgm:t>
        <a:bodyPr/>
        <a:lstStyle/>
        <a:p>
          <a:endParaRPr lang="zh-CN" altLang="en-US"/>
        </a:p>
      </dgm:t>
    </dgm:pt>
    <dgm:pt modelId="{DA57CCA1-767D-8344-B383-EFA51FEE0F90}">
      <dgm:prSet phldrT="[文本]"/>
      <dgm:spPr/>
      <dgm:t>
        <a:bodyPr/>
        <a:lstStyle/>
        <a:p>
          <a:r>
            <a:rPr lang="zh-CN" altLang="en-US"/>
            <a:t>课程管理与教育行政</a:t>
          </a:r>
        </a:p>
      </dgm:t>
    </dgm:pt>
    <dgm:pt modelId="{0E99C16E-1C94-4E48-97AD-3ABA04FDFA0E}" type="parTrans" cxnId="{75EBE3A4-B702-0549-A0B6-7F23B036C906}">
      <dgm:prSet/>
      <dgm:spPr/>
      <dgm:t>
        <a:bodyPr/>
        <a:lstStyle/>
        <a:p>
          <a:endParaRPr lang="zh-CN" altLang="en-US"/>
        </a:p>
      </dgm:t>
    </dgm:pt>
    <dgm:pt modelId="{B168ACBD-A5FD-984A-90D9-1622931E4FF5}" type="sibTrans" cxnId="{75EBE3A4-B702-0549-A0B6-7F23B036C906}">
      <dgm:prSet/>
      <dgm:spPr/>
      <dgm:t>
        <a:bodyPr/>
        <a:lstStyle/>
        <a:p>
          <a:endParaRPr lang="zh-CN" altLang="en-US"/>
        </a:p>
      </dgm:t>
    </dgm:pt>
    <dgm:pt modelId="{4FE2BCA6-0B12-8149-B453-B0898014A3A5}">
      <dgm:prSet phldrT="[文本]"/>
      <dgm:spPr/>
      <dgm:t>
        <a:bodyPr/>
        <a:lstStyle/>
        <a:p>
          <a:r>
            <a:rPr lang="zh-CN" altLang="en-US"/>
            <a:t>课程管理与课程领导</a:t>
          </a:r>
        </a:p>
      </dgm:t>
    </dgm:pt>
    <dgm:pt modelId="{F4B7B25F-8998-BC4B-9B0D-E4FDECBAA5F9}" type="parTrans" cxnId="{4243E78D-C1A7-B14D-862D-D8C51AFAE74A}">
      <dgm:prSet/>
      <dgm:spPr/>
      <dgm:t>
        <a:bodyPr/>
        <a:lstStyle/>
        <a:p>
          <a:endParaRPr lang="zh-CN" altLang="en-US"/>
        </a:p>
      </dgm:t>
    </dgm:pt>
    <dgm:pt modelId="{93C0197A-ABCB-E243-88C0-127B0B306E22}" type="sibTrans" cxnId="{4243E78D-C1A7-B14D-862D-D8C51AFAE74A}">
      <dgm:prSet/>
      <dgm:spPr/>
      <dgm:t>
        <a:bodyPr/>
        <a:lstStyle/>
        <a:p>
          <a:endParaRPr lang="zh-CN" altLang="en-US"/>
        </a:p>
      </dgm:t>
    </dgm:pt>
    <dgm:pt modelId="{6FF2EC04-14A1-4547-9820-BE829659A543}">
      <dgm:prSet/>
      <dgm:spPr/>
      <dgm:t>
        <a:bodyPr/>
        <a:lstStyle/>
        <a:p>
          <a:r>
            <a:rPr lang="zh-CN" altLang="en-US"/>
            <a:t>课程管理</a:t>
          </a:r>
        </a:p>
      </dgm:t>
    </dgm:pt>
    <dgm:pt modelId="{35060C94-22A5-1E4A-892C-8BC3BF79F413}" type="parTrans" cxnId="{4C0DF461-4B33-1E40-B6A9-483C0CEF84B9}">
      <dgm:prSet/>
      <dgm:spPr/>
      <dgm:t>
        <a:bodyPr/>
        <a:lstStyle/>
        <a:p>
          <a:endParaRPr lang="zh-CN" altLang="en-US"/>
        </a:p>
      </dgm:t>
    </dgm:pt>
    <dgm:pt modelId="{9C0DBAEE-0577-9742-808C-8165D3E22168}" type="sibTrans" cxnId="{4C0DF461-4B33-1E40-B6A9-483C0CEF84B9}">
      <dgm:prSet/>
      <dgm:spPr/>
      <dgm:t>
        <a:bodyPr/>
        <a:lstStyle/>
        <a:p>
          <a:endParaRPr lang="zh-CN" altLang="en-US"/>
        </a:p>
      </dgm:t>
    </dgm:pt>
    <dgm:pt modelId="{B72050F7-0AEC-344A-A77E-9C864EC16666}">
      <dgm:prSet/>
      <dgm:spPr/>
      <dgm:t>
        <a:bodyPr/>
        <a:lstStyle/>
        <a:p>
          <a:r>
            <a:rPr lang="zh-CN" altLang="en-US"/>
            <a:t>课程管理体制概述</a:t>
          </a:r>
        </a:p>
      </dgm:t>
    </dgm:pt>
    <dgm:pt modelId="{E0B4E872-D3CB-5D42-915B-6724EEC4F89F}" type="parTrans" cxnId="{32FF5862-DCC3-F845-8FD4-E4CA71C5A6E0}">
      <dgm:prSet/>
      <dgm:spPr/>
      <dgm:t>
        <a:bodyPr/>
        <a:lstStyle/>
        <a:p>
          <a:endParaRPr lang="zh-CN" altLang="en-US"/>
        </a:p>
      </dgm:t>
    </dgm:pt>
    <dgm:pt modelId="{D1465818-7A3E-9748-A57C-0A5D6BA002CE}" type="sibTrans" cxnId="{32FF5862-DCC3-F845-8FD4-E4CA71C5A6E0}">
      <dgm:prSet/>
      <dgm:spPr/>
      <dgm:t>
        <a:bodyPr/>
        <a:lstStyle/>
        <a:p>
          <a:endParaRPr lang="zh-CN" altLang="en-US"/>
        </a:p>
      </dgm:t>
    </dgm:pt>
    <dgm:pt modelId="{268E6801-B1A3-B94F-8C50-4B10D62CC5E8}">
      <dgm:prSet/>
      <dgm:spPr/>
      <dgm:t>
        <a:bodyPr/>
        <a:lstStyle/>
        <a:p>
          <a:r>
            <a:rPr lang="zh-CN" altLang="en-US"/>
            <a:t>中央集权制与地方分权制</a:t>
          </a:r>
        </a:p>
      </dgm:t>
    </dgm:pt>
    <dgm:pt modelId="{E4CFC0D5-E5D5-164F-AE39-69C724BE6AAF}" type="parTrans" cxnId="{C2E7BF4F-3201-8E49-94EF-02A31E431BC7}">
      <dgm:prSet/>
      <dgm:spPr/>
      <dgm:t>
        <a:bodyPr/>
        <a:lstStyle/>
        <a:p>
          <a:endParaRPr lang="zh-CN" altLang="en-US"/>
        </a:p>
      </dgm:t>
    </dgm:pt>
    <dgm:pt modelId="{3E266ABD-199D-2949-BCBF-86E42F2CA601}" type="sibTrans" cxnId="{C2E7BF4F-3201-8E49-94EF-02A31E431BC7}">
      <dgm:prSet/>
      <dgm:spPr/>
      <dgm:t>
        <a:bodyPr/>
        <a:lstStyle/>
        <a:p>
          <a:endParaRPr lang="zh-CN" altLang="en-US"/>
        </a:p>
      </dgm:t>
    </dgm:pt>
    <dgm:pt modelId="{6C092AE9-3484-6943-8CFD-9F6F283253F4}">
      <dgm:prSet/>
      <dgm:spPr/>
      <dgm:t>
        <a:bodyPr/>
        <a:lstStyle/>
        <a:p>
          <a:r>
            <a:rPr lang="zh-CN" altLang="en-US"/>
            <a:t>课程管理体制的概念及分类</a:t>
          </a:r>
        </a:p>
      </dgm:t>
    </dgm:pt>
    <dgm:pt modelId="{DB7CA38E-B32B-8140-81CB-B6069535A76E}" type="parTrans" cxnId="{E626C408-67FB-BD41-A0D6-C5707B351EB4}">
      <dgm:prSet/>
      <dgm:spPr/>
      <dgm:t>
        <a:bodyPr/>
        <a:lstStyle/>
        <a:p>
          <a:endParaRPr lang="zh-CN" altLang="en-US"/>
        </a:p>
      </dgm:t>
    </dgm:pt>
    <dgm:pt modelId="{B0A9FC1A-8F54-B84F-9C6F-0669E7C5488D}" type="sibTrans" cxnId="{E626C408-67FB-BD41-A0D6-C5707B351EB4}">
      <dgm:prSet/>
      <dgm:spPr/>
      <dgm:t>
        <a:bodyPr/>
        <a:lstStyle/>
        <a:p>
          <a:endParaRPr lang="zh-CN" altLang="en-US"/>
        </a:p>
      </dgm:t>
    </dgm:pt>
    <dgm:pt modelId="{511E670C-2E7C-7B47-96EB-FB110C82A061}">
      <dgm:prSet/>
      <dgm:spPr/>
      <dgm:t>
        <a:bodyPr/>
        <a:lstStyle/>
        <a:p>
          <a:r>
            <a:rPr lang="zh-CN" altLang="en-US"/>
            <a:t>新课改中的课程管理</a:t>
          </a:r>
        </a:p>
      </dgm:t>
    </dgm:pt>
    <dgm:pt modelId="{47526296-ECDB-F349-B94B-3012A17EAD85}" type="parTrans" cxnId="{D3E1C97C-B024-564B-92EF-BB3649D6A0E1}">
      <dgm:prSet/>
      <dgm:spPr/>
      <dgm:t>
        <a:bodyPr/>
        <a:lstStyle/>
        <a:p>
          <a:endParaRPr lang="zh-CN" altLang="en-US"/>
        </a:p>
      </dgm:t>
    </dgm:pt>
    <dgm:pt modelId="{76673068-3885-2143-BA74-CDCB2D21408F}" type="sibTrans" cxnId="{D3E1C97C-B024-564B-92EF-BB3649D6A0E1}">
      <dgm:prSet/>
      <dgm:spPr/>
      <dgm:t>
        <a:bodyPr/>
        <a:lstStyle/>
        <a:p>
          <a:endParaRPr lang="zh-CN" altLang="en-US"/>
        </a:p>
      </dgm:t>
    </dgm:pt>
    <dgm:pt modelId="{1E357546-F267-B24C-AA6A-4F8286350C06}">
      <dgm:prSet/>
      <dgm:spPr/>
      <dgm:t>
        <a:bodyPr/>
        <a:lstStyle/>
        <a:p>
          <a:r>
            <a:rPr lang="zh-CN" altLang="en-US"/>
            <a:t>国家课程管理</a:t>
          </a:r>
        </a:p>
      </dgm:t>
    </dgm:pt>
    <dgm:pt modelId="{41E068EC-ECFD-024E-BEC8-C72B3654C1A7}" type="parTrans" cxnId="{683AB0D4-9795-844A-A80A-E2AD03AB668A}">
      <dgm:prSet/>
      <dgm:spPr/>
      <dgm:t>
        <a:bodyPr/>
        <a:lstStyle/>
        <a:p>
          <a:endParaRPr lang="zh-CN" altLang="en-US"/>
        </a:p>
      </dgm:t>
    </dgm:pt>
    <dgm:pt modelId="{FC49004D-A837-5144-BA45-F33425018B5D}" type="sibTrans" cxnId="{683AB0D4-9795-844A-A80A-E2AD03AB668A}">
      <dgm:prSet/>
      <dgm:spPr/>
      <dgm:t>
        <a:bodyPr/>
        <a:lstStyle/>
        <a:p>
          <a:endParaRPr lang="zh-CN" altLang="en-US"/>
        </a:p>
      </dgm:t>
    </dgm:pt>
    <dgm:pt modelId="{0D1C28D9-5E9C-A048-A916-88DA21B40D38}">
      <dgm:prSet/>
      <dgm:spPr/>
      <dgm:t>
        <a:bodyPr/>
        <a:lstStyle/>
        <a:p>
          <a:r>
            <a:rPr lang="zh-CN" altLang="en-US"/>
            <a:t>地方课程管理</a:t>
          </a:r>
        </a:p>
      </dgm:t>
    </dgm:pt>
    <dgm:pt modelId="{8CB400A0-C7B4-C140-8706-E318909EFD90}" type="parTrans" cxnId="{E68E6759-1CCD-2240-8DEA-78600E216866}">
      <dgm:prSet/>
      <dgm:spPr/>
      <dgm:t>
        <a:bodyPr/>
        <a:lstStyle/>
        <a:p>
          <a:endParaRPr lang="zh-CN" altLang="en-US"/>
        </a:p>
      </dgm:t>
    </dgm:pt>
    <dgm:pt modelId="{F57E3100-56D4-7442-B501-AB390A50A54A}" type="sibTrans" cxnId="{E68E6759-1CCD-2240-8DEA-78600E216866}">
      <dgm:prSet/>
      <dgm:spPr/>
      <dgm:t>
        <a:bodyPr/>
        <a:lstStyle/>
        <a:p>
          <a:endParaRPr lang="zh-CN" altLang="en-US"/>
        </a:p>
      </dgm:t>
    </dgm:pt>
    <dgm:pt modelId="{9373430A-540F-1E44-A3C2-68F65BCCCD61}">
      <dgm:prSet/>
      <dgm:spPr/>
      <dgm:t>
        <a:bodyPr/>
        <a:lstStyle/>
        <a:p>
          <a:r>
            <a:rPr lang="zh-CN" altLang="en-US"/>
            <a:t>学校课程管理</a:t>
          </a:r>
        </a:p>
      </dgm:t>
    </dgm:pt>
    <dgm:pt modelId="{159501CD-29CE-E746-B164-4B810CF3EF0C}" type="parTrans" cxnId="{7BC062AC-1D10-0441-B2F8-324090BFA087}">
      <dgm:prSet/>
      <dgm:spPr/>
      <dgm:t>
        <a:bodyPr/>
        <a:lstStyle/>
        <a:p>
          <a:endParaRPr lang="zh-CN" altLang="en-US"/>
        </a:p>
      </dgm:t>
    </dgm:pt>
    <dgm:pt modelId="{9A76B14D-DB88-B048-BCFC-7F1E1486D177}" type="sibTrans" cxnId="{7BC062AC-1D10-0441-B2F8-324090BFA087}">
      <dgm:prSet/>
      <dgm:spPr/>
      <dgm:t>
        <a:bodyPr/>
        <a:lstStyle/>
        <a:p>
          <a:endParaRPr lang="zh-CN" altLang="en-US"/>
        </a:p>
      </dgm:t>
    </dgm:pt>
    <dgm:pt modelId="{01B312EF-9B11-984D-B543-FE14D3308F2B}" type="pres">
      <dgm:prSet presAssocID="{818A2E1D-FD6C-AA4A-91E4-76B551377B36}" presName="diagram" presStyleCnt="0">
        <dgm:presLayoutVars>
          <dgm:chPref val="1"/>
          <dgm:dir/>
          <dgm:animOne val="branch"/>
          <dgm:animLvl val="lvl"/>
          <dgm:resizeHandles val="exact"/>
        </dgm:presLayoutVars>
      </dgm:prSet>
      <dgm:spPr/>
    </dgm:pt>
    <dgm:pt modelId="{8EB35081-12B1-2343-9FE3-272DC45CECAB}" type="pres">
      <dgm:prSet presAssocID="{6FF2EC04-14A1-4547-9820-BE829659A543}" presName="root1" presStyleCnt="0"/>
      <dgm:spPr/>
    </dgm:pt>
    <dgm:pt modelId="{07942AF0-9A4A-744E-9905-14E1976EB262}" type="pres">
      <dgm:prSet presAssocID="{6FF2EC04-14A1-4547-9820-BE829659A543}" presName="LevelOneTextNode" presStyleLbl="node0" presStyleIdx="0" presStyleCnt="1">
        <dgm:presLayoutVars>
          <dgm:chPref val="3"/>
        </dgm:presLayoutVars>
      </dgm:prSet>
      <dgm:spPr/>
    </dgm:pt>
    <dgm:pt modelId="{7C52AABC-16E1-F242-B659-F7FE25AEBD3B}" type="pres">
      <dgm:prSet presAssocID="{6FF2EC04-14A1-4547-9820-BE829659A543}" presName="level2hierChild" presStyleCnt="0"/>
      <dgm:spPr/>
    </dgm:pt>
    <dgm:pt modelId="{D4EB8535-350C-7445-ABEF-FB1586523563}" type="pres">
      <dgm:prSet presAssocID="{C948361D-DE27-6846-8B92-3795D1331B1F}" presName="conn2-1" presStyleLbl="parChTrans1D2" presStyleIdx="0" presStyleCnt="3"/>
      <dgm:spPr/>
    </dgm:pt>
    <dgm:pt modelId="{B450E4BB-C0EC-BD4D-BFB9-5A91C0EB9F2B}" type="pres">
      <dgm:prSet presAssocID="{C948361D-DE27-6846-8B92-3795D1331B1F}" presName="connTx" presStyleLbl="parChTrans1D2" presStyleIdx="0" presStyleCnt="3"/>
      <dgm:spPr/>
    </dgm:pt>
    <dgm:pt modelId="{9875D044-F92B-8C44-81E7-FA2C1077D3E4}" type="pres">
      <dgm:prSet presAssocID="{8E32F2FC-799C-FF42-BA02-AEC773A8D32E}" presName="root2" presStyleCnt="0"/>
      <dgm:spPr/>
    </dgm:pt>
    <dgm:pt modelId="{D6EC064D-19A0-1E43-A133-E3161A5565C4}" type="pres">
      <dgm:prSet presAssocID="{8E32F2FC-799C-FF42-BA02-AEC773A8D32E}" presName="LevelTwoTextNode" presStyleLbl="node2" presStyleIdx="0" presStyleCnt="3">
        <dgm:presLayoutVars>
          <dgm:chPref val="3"/>
        </dgm:presLayoutVars>
      </dgm:prSet>
      <dgm:spPr/>
    </dgm:pt>
    <dgm:pt modelId="{78605608-B3C6-E941-9C95-7AE62E6D61D9}" type="pres">
      <dgm:prSet presAssocID="{8E32F2FC-799C-FF42-BA02-AEC773A8D32E}" presName="level3hierChild" presStyleCnt="0"/>
      <dgm:spPr/>
    </dgm:pt>
    <dgm:pt modelId="{28B36A26-C5D7-4549-B8DA-915F5A0FF3CB}" type="pres">
      <dgm:prSet presAssocID="{0E99C16E-1C94-4E48-97AD-3ABA04FDFA0E}" presName="conn2-1" presStyleLbl="parChTrans1D3" presStyleIdx="0" presStyleCnt="7"/>
      <dgm:spPr/>
    </dgm:pt>
    <dgm:pt modelId="{2ED57C3B-66E9-4349-9320-C8CF0B626671}" type="pres">
      <dgm:prSet presAssocID="{0E99C16E-1C94-4E48-97AD-3ABA04FDFA0E}" presName="connTx" presStyleLbl="parChTrans1D3" presStyleIdx="0" presStyleCnt="7"/>
      <dgm:spPr/>
    </dgm:pt>
    <dgm:pt modelId="{8AE989B7-83E7-3948-90F3-30AAC8ADBF90}" type="pres">
      <dgm:prSet presAssocID="{DA57CCA1-767D-8344-B383-EFA51FEE0F90}" presName="root2" presStyleCnt="0"/>
      <dgm:spPr/>
    </dgm:pt>
    <dgm:pt modelId="{2D69323B-9147-3144-A7FE-55537E12A8E5}" type="pres">
      <dgm:prSet presAssocID="{DA57CCA1-767D-8344-B383-EFA51FEE0F90}" presName="LevelTwoTextNode" presStyleLbl="node3" presStyleIdx="0" presStyleCnt="7">
        <dgm:presLayoutVars>
          <dgm:chPref val="3"/>
        </dgm:presLayoutVars>
      </dgm:prSet>
      <dgm:spPr/>
    </dgm:pt>
    <dgm:pt modelId="{9D77F896-B544-2746-A45A-6EC74E404FDE}" type="pres">
      <dgm:prSet presAssocID="{DA57CCA1-767D-8344-B383-EFA51FEE0F90}" presName="level3hierChild" presStyleCnt="0"/>
      <dgm:spPr/>
    </dgm:pt>
    <dgm:pt modelId="{3B61A31A-2F99-9748-9CC3-BD24E16CC9C3}" type="pres">
      <dgm:prSet presAssocID="{F4B7B25F-8998-BC4B-9B0D-E4FDECBAA5F9}" presName="conn2-1" presStyleLbl="parChTrans1D3" presStyleIdx="1" presStyleCnt="7"/>
      <dgm:spPr/>
    </dgm:pt>
    <dgm:pt modelId="{CB8D248D-62A5-A64D-AAE4-372A221BFDD6}" type="pres">
      <dgm:prSet presAssocID="{F4B7B25F-8998-BC4B-9B0D-E4FDECBAA5F9}" presName="connTx" presStyleLbl="parChTrans1D3" presStyleIdx="1" presStyleCnt="7"/>
      <dgm:spPr/>
    </dgm:pt>
    <dgm:pt modelId="{CF913319-4FFC-5C49-91A9-CCE6D56E364C}" type="pres">
      <dgm:prSet presAssocID="{4FE2BCA6-0B12-8149-B453-B0898014A3A5}" presName="root2" presStyleCnt="0"/>
      <dgm:spPr/>
    </dgm:pt>
    <dgm:pt modelId="{813B0ACC-0CC7-2547-8F81-551D74E350AD}" type="pres">
      <dgm:prSet presAssocID="{4FE2BCA6-0B12-8149-B453-B0898014A3A5}" presName="LevelTwoTextNode" presStyleLbl="node3" presStyleIdx="1" presStyleCnt="7">
        <dgm:presLayoutVars>
          <dgm:chPref val="3"/>
        </dgm:presLayoutVars>
      </dgm:prSet>
      <dgm:spPr/>
    </dgm:pt>
    <dgm:pt modelId="{B25D8BFE-A59A-7B41-B26D-12BF32B105FB}" type="pres">
      <dgm:prSet presAssocID="{4FE2BCA6-0B12-8149-B453-B0898014A3A5}" presName="level3hierChild" presStyleCnt="0"/>
      <dgm:spPr/>
    </dgm:pt>
    <dgm:pt modelId="{2E8D6BD9-DA39-0D4E-87CB-F13A49E8F2C3}" type="pres">
      <dgm:prSet presAssocID="{E0B4E872-D3CB-5D42-915B-6724EEC4F89F}" presName="conn2-1" presStyleLbl="parChTrans1D2" presStyleIdx="1" presStyleCnt="3"/>
      <dgm:spPr/>
    </dgm:pt>
    <dgm:pt modelId="{C8391C35-619C-F34F-A94D-671FFD0CD4C4}" type="pres">
      <dgm:prSet presAssocID="{E0B4E872-D3CB-5D42-915B-6724EEC4F89F}" presName="connTx" presStyleLbl="parChTrans1D2" presStyleIdx="1" presStyleCnt="3"/>
      <dgm:spPr/>
    </dgm:pt>
    <dgm:pt modelId="{9B871FE5-3C59-4C41-B392-B451499DB5E0}" type="pres">
      <dgm:prSet presAssocID="{B72050F7-0AEC-344A-A77E-9C864EC16666}" presName="root2" presStyleCnt="0"/>
      <dgm:spPr/>
    </dgm:pt>
    <dgm:pt modelId="{877BC62A-8DF5-894B-BD5F-841A4A8FBCC4}" type="pres">
      <dgm:prSet presAssocID="{B72050F7-0AEC-344A-A77E-9C864EC16666}" presName="LevelTwoTextNode" presStyleLbl="node2" presStyleIdx="1" presStyleCnt="3">
        <dgm:presLayoutVars>
          <dgm:chPref val="3"/>
        </dgm:presLayoutVars>
      </dgm:prSet>
      <dgm:spPr/>
    </dgm:pt>
    <dgm:pt modelId="{ABBB88A3-68FD-7441-9EF0-75FC414FA922}" type="pres">
      <dgm:prSet presAssocID="{B72050F7-0AEC-344A-A77E-9C864EC16666}" presName="level3hierChild" presStyleCnt="0"/>
      <dgm:spPr/>
    </dgm:pt>
    <dgm:pt modelId="{5C0EAD00-CDFF-3044-9611-ECBC416DB6CA}" type="pres">
      <dgm:prSet presAssocID="{DB7CA38E-B32B-8140-81CB-B6069535A76E}" presName="conn2-1" presStyleLbl="parChTrans1D3" presStyleIdx="2" presStyleCnt="7"/>
      <dgm:spPr/>
    </dgm:pt>
    <dgm:pt modelId="{8D983512-FAE7-4643-90FA-92571C3BE3D6}" type="pres">
      <dgm:prSet presAssocID="{DB7CA38E-B32B-8140-81CB-B6069535A76E}" presName="connTx" presStyleLbl="parChTrans1D3" presStyleIdx="2" presStyleCnt="7"/>
      <dgm:spPr/>
    </dgm:pt>
    <dgm:pt modelId="{8ED7BC01-4508-3344-8960-218478958953}" type="pres">
      <dgm:prSet presAssocID="{6C092AE9-3484-6943-8CFD-9F6F283253F4}" presName="root2" presStyleCnt="0"/>
      <dgm:spPr/>
    </dgm:pt>
    <dgm:pt modelId="{63174940-D4FF-A34C-8A54-68FA79819252}" type="pres">
      <dgm:prSet presAssocID="{6C092AE9-3484-6943-8CFD-9F6F283253F4}" presName="LevelTwoTextNode" presStyleLbl="node3" presStyleIdx="2" presStyleCnt="7">
        <dgm:presLayoutVars>
          <dgm:chPref val="3"/>
        </dgm:presLayoutVars>
      </dgm:prSet>
      <dgm:spPr/>
    </dgm:pt>
    <dgm:pt modelId="{F1F9AB63-6895-C84F-8F76-431CCF732F71}" type="pres">
      <dgm:prSet presAssocID="{6C092AE9-3484-6943-8CFD-9F6F283253F4}" presName="level3hierChild" presStyleCnt="0"/>
      <dgm:spPr/>
    </dgm:pt>
    <dgm:pt modelId="{BBAA1566-7C48-1447-8477-65B8CA56E291}" type="pres">
      <dgm:prSet presAssocID="{E4CFC0D5-E5D5-164F-AE39-69C724BE6AAF}" presName="conn2-1" presStyleLbl="parChTrans1D3" presStyleIdx="3" presStyleCnt="7"/>
      <dgm:spPr/>
    </dgm:pt>
    <dgm:pt modelId="{C7D4691B-7459-7040-8BE4-9D5B50071A65}" type="pres">
      <dgm:prSet presAssocID="{E4CFC0D5-E5D5-164F-AE39-69C724BE6AAF}" presName="connTx" presStyleLbl="parChTrans1D3" presStyleIdx="3" presStyleCnt="7"/>
      <dgm:spPr/>
    </dgm:pt>
    <dgm:pt modelId="{461612C1-15B9-B74D-92CA-597814E34BCE}" type="pres">
      <dgm:prSet presAssocID="{268E6801-B1A3-B94F-8C50-4B10D62CC5E8}" presName="root2" presStyleCnt="0"/>
      <dgm:spPr/>
    </dgm:pt>
    <dgm:pt modelId="{7CBF37D2-212A-2145-9175-2E8A3C7AA690}" type="pres">
      <dgm:prSet presAssocID="{268E6801-B1A3-B94F-8C50-4B10D62CC5E8}" presName="LevelTwoTextNode" presStyleLbl="node3" presStyleIdx="3" presStyleCnt="7">
        <dgm:presLayoutVars>
          <dgm:chPref val="3"/>
        </dgm:presLayoutVars>
      </dgm:prSet>
      <dgm:spPr/>
    </dgm:pt>
    <dgm:pt modelId="{EA751945-DD62-0D45-9399-20179F21E3EA}" type="pres">
      <dgm:prSet presAssocID="{268E6801-B1A3-B94F-8C50-4B10D62CC5E8}" presName="level3hierChild" presStyleCnt="0"/>
      <dgm:spPr/>
    </dgm:pt>
    <dgm:pt modelId="{B0A38B87-84E7-E044-8E29-292BB41BE606}" type="pres">
      <dgm:prSet presAssocID="{47526296-ECDB-F349-B94B-3012A17EAD85}" presName="conn2-1" presStyleLbl="parChTrans1D2" presStyleIdx="2" presStyleCnt="3"/>
      <dgm:spPr/>
    </dgm:pt>
    <dgm:pt modelId="{3AE963AD-C904-FB40-A092-1436F02245D4}" type="pres">
      <dgm:prSet presAssocID="{47526296-ECDB-F349-B94B-3012A17EAD85}" presName="connTx" presStyleLbl="parChTrans1D2" presStyleIdx="2" presStyleCnt="3"/>
      <dgm:spPr/>
    </dgm:pt>
    <dgm:pt modelId="{C5493177-E439-8A4C-BC5C-3EA755F31487}" type="pres">
      <dgm:prSet presAssocID="{511E670C-2E7C-7B47-96EB-FB110C82A061}" presName="root2" presStyleCnt="0"/>
      <dgm:spPr/>
    </dgm:pt>
    <dgm:pt modelId="{62CD10B3-6BD4-0144-8092-04FD3C343756}" type="pres">
      <dgm:prSet presAssocID="{511E670C-2E7C-7B47-96EB-FB110C82A061}" presName="LevelTwoTextNode" presStyleLbl="node2" presStyleIdx="2" presStyleCnt="3">
        <dgm:presLayoutVars>
          <dgm:chPref val="3"/>
        </dgm:presLayoutVars>
      </dgm:prSet>
      <dgm:spPr/>
    </dgm:pt>
    <dgm:pt modelId="{F540D86C-91B7-5B42-A097-DF34B2C9C094}" type="pres">
      <dgm:prSet presAssocID="{511E670C-2E7C-7B47-96EB-FB110C82A061}" presName="level3hierChild" presStyleCnt="0"/>
      <dgm:spPr/>
    </dgm:pt>
    <dgm:pt modelId="{0C145243-C1B7-0C40-93F5-A23871F9DAF6}" type="pres">
      <dgm:prSet presAssocID="{41E068EC-ECFD-024E-BEC8-C72B3654C1A7}" presName="conn2-1" presStyleLbl="parChTrans1D3" presStyleIdx="4" presStyleCnt="7"/>
      <dgm:spPr/>
    </dgm:pt>
    <dgm:pt modelId="{79FF6016-8D30-064C-BD0D-1F42CB15C9C6}" type="pres">
      <dgm:prSet presAssocID="{41E068EC-ECFD-024E-BEC8-C72B3654C1A7}" presName="connTx" presStyleLbl="parChTrans1D3" presStyleIdx="4" presStyleCnt="7"/>
      <dgm:spPr/>
    </dgm:pt>
    <dgm:pt modelId="{2A8CB5E0-C0AF-004A-8344-D1C935313104}" type="pres">
      <dgm:prSet presAssocID="{1E357546-F267-B24C-AA6A-4F8286350C06}" presName="root2" presStyleCnt="0"/>
      <dgm:spPr/>
    </dgm:pt>
    <dgm:pt modelId="{935666C3-8AC8-9D42-BC42-69C6DED14D09}" type="pres">
      <dgm:prSet presAssocID="{1E357546-F267-B24C-AA6A-4F8286350C06}" presName="LevelTwoTextNode" presStyleLbl="node3" presStyleIdx="4" presStyleCnt="7">
        <dgm:presLayoutVars>
          <dgm:chPref val="3"/>
        </dgm:presLayoutVars>
      </dgm:prSet>
      <dgm:spPr/>
    </dgm:pt>
    <dgm:pt modelId="{CC8C1357-807F-F944-9756-8D086B17D810}" type="pres">
      <dgm:prSet presAssocID="{1E357546-F267-B24C-AA6A-4F8286350C06}" presName="level3hierChild" presStyleCnt="0"/>
      <dgm:spPr/>
    </dgm:pt>
    <dgm:pt modelId="{78112587-CDC8-E849-AD45-0016DC97D34F}" type="pres">
      <dgm:prSet presAssocID="{8CB400A0-C7B4-C140-8706-E318909EFD90}" presName="conn2-1" presStyleLbl="parChTrans1D3" presStyleIdx="5" presStyleCnt="7"/>
      <dgm:spPr/>
    </dgm:pt>
    <dgm:pt modelId="{A59D9C50-A8A5-034D-B7F6-2D3378417B46}" type="pres">
      <dgm:prSet presAssocID="{8CB400A0-C7B4-C140-8706-E318909EFD90}" presName="connTx" presStyleLbl="parChTrans1D3" presStyleIdx="5" presStyleCnt="7"/>
      <dgm:spPr/>
    </dgm:pt>
    <dgm:pt modelId="{9CCF8EE7-871D-9846-B13E-D3DE3C624A5A}" type="pres">
      <dgm:prSet presAssocID="{0D1C28D9-5E9C-A048-A916-88DA21B40D38}" presName="root2" presStyleCnt="0"/>
      <dgm:spPr/>
    </dgm:pt>
    <dgm:pt modelId="{9903DAAD-44CF-1D48-8456-BD37FA66416B}" type="pres">
      <dgm:prSet presAssocID="{0D1C28D9-5E9C-A048-A916-88DA21B40D38}" presName="LevelTwoTextNode" presStyleLbl="node3" presStyleIdx="5" presStyleCnt="7">
        <dgm:presLayoutVars>
          <dgm:chPref val="3"/>
        </dgm:presLayoutVars>
      </dgm:prSet>
      <dgm:spPr/>
    </dgm:pt>
    <dgm:pt modelId="{6BC9E1D7-3190-DA43-B5F2-69C320455F05}" type="pres">
      <dgm:prSet presAssocID="{0D1C28D9-5E9C-A048-A916-88DA21B40D38}" presName="level3hierChild" presStyleCnt="0"/>
      <dgm:spPr/>
    </dgm:pt>
    <dgm:pt modelId="{9BCA92A9-CD64-3B40-981E-613096853F1E}" type="pres">
      <dgm:prSet presAssocID="{159501CD-29CE-E746-B164-4B810CF3EF0C}" presName="conn2-1" presStyleLbl="parChTrans1D3" presStyleIdx="6" presStyleCnt="7"/>
      <dgm:spPr/>
    </dgm:pt>
    <dgm:pt modelId="{8EB635A6-B356-3549-88A0-E94F8E2469FA}" type="pres">
      <dgm:prSet presAssocID="{159501CD-29CE-E746-B164-4B810CF3EF0C}" presName="connTx" presStyleLbl="parChTrans1D3" presStyleIdx="6" presStyleCnt="7"/>
      <dgm:spPr/>
    </dgm:pt>
    <dgm:pt modelId="{4860BF9B-78CF-E747-872C-60B673B2699F}" type="pres">
      <dgm:prSet presAssocID="{9373430A-540F-1E44-A3C2-68F65BCCCD61}" presName="root2" presStyleCnt="0"/>
      <dgm:spPr/>
    </dgm:pt>
    <dgm:pt modelId="{0B6CF9BE-76E6-124B-AEA9-A25812BC9A8A}" type="pres">
      <dgm:prSet presAssocID="{9373430A-540F-1E44-A3C2-68F65BCCCD61}" presName="LevelTwoTextNode" presStyleLbl="node3" presStyleIdx="6" presStyleCnt="7">
        <dgm:presLayoutVars>
          <dgm:chPref val="3"/>
        </dgm:presLayoutVars>
      </dgm:prSet>
      <dgm:spPr/>
    </dgm:pt>
    <dgm:pt modelId="{5A0889BD-2C7A-884A-B32A-461B4C6FA09B}" type="pres">
      <dgm:prSet presAssocID="{9373430A-540F-1E44-A3C2-68F65BCCCD61}" presName="level3hierChild" presStyleCnt="0"/>
      <dgm:spPr/>
    </dgm:pt>
  </dgm:ptLst>
  <dgm:cxnLst>
    <dgm:cxn modelId="{30645805-E84A-42FF-9BAF-5661E9FC5CF2}" type="presOf" srcId="{DA57CCA1-767D-8344-B383-EFA51FEE0F90}" destId="{2D69323B-9147-3144-A7FE-55537E12A8E5}" srcOrd="0" destOrd="0" presId="urn:microsoft.com/office/officeart/2005/8/layout/hierarchy2#6"/>
    <dgm:cxn modelId="{E626C408-67FB-BD41-A0D6-C5707B351EB4}" srcId="{B72050F7-0AEC-344A-A77E-9C864EC16666}" destId="{6C092AE9-3484-6943-8CFD-9F6F283253F4}" srcOrd="0" destOrd="0" parTransId="{DB7CA38E-B32B-8140-81CB-B6069535A76E}" sibTransId="{B0A9FC1A-8F54-B84F-9C6F-0669E7C5488D}"/>
    <dgm:cxn modelId="{1DD6A009-AF84-4A0C-B48C-944A2D8F1874}" type="presOf" srcId="{E4CFC0D5-E5D5-164F-AE39-69C724BE6AAF}" destId="{C7D4691B-7459-7040-8BE4-9D5B50071A65}" srcOrd="1" destOrd="0" presId="urn:microsoft.com/office/officeart/2005/8/layout/hierarchy2#6"/>
    <dgm:cxn modelId="{55409A29-8AB2-49F2-8B34-676588B371CA}" type="presOf" srcId="{B72050F7-0AEC-344A-A77E-9C864EC16666}" destId="{877BC62A-8DF5-894B-BD5F-841A4A8FBCC4}" srcOrd="0" destOrd="0" presId="urn:microsoft.com/office/officeart/2005/8/layout/hierarchy2#6"/>
    <dgm:cxn modelId="{8F42B429-BD88-4A48-B6B2-0E7BF3A3E464}" type="presOf" srcId="{8CB400A0-C7B4-C140-8706-E318909EFD90}" destId="{78112587-CDC8-E849-AD45-0016DC97D34F}" srcOrd="0" destOrd="0" presId="urn:microsoft.com/office/officeart/2005/8/layout/hierarchy2#6"/>
    <dgm:cxn modelId="{A83B3433-AA1F-4C1B-8427-2C86599D72A8}" type="presOf" srcId="{8CB400A0-C7B4-C140-8706-E318909EFD90}" destId="{A59D9C50-A8A5-034D-B7F6-2D3378417B46}" srcOrd="1" destOrd="0" presId="urn:microsoft.com/office/officeart/2005/8/layout/hierarchy2#6"/>
    <dgm:cxn modelId="{6F905343-307F-4A39-927A-C59B0A3F24AD}" type="presOf" srcId="{41E068EC-ECFD-024E-BEC8-C72B3654C1A7}" destId="{79FF6016-8D30-064C-BD0D-1F42CB15C9C6}" srcOrd="1" destOrd="0" presId="urn:microsoft.com/office/officeart/2005/8/layout/hierarchy2#6"/>
    <dgm:cxn modelId="{D1CD6D47-5F6B-4B43-8B41-7F2934E4FF16}" type="presOf" srcId="{4FE2BCA6-0B12-8149-B453-B0898014A3A5}" destId="{813B0ACC-0CC7-2547-8F81-551D74E350AD}" srcOrd="0" destOrd="0" presId="urn:microsoft.com/office/officeart/2005/8/layout/hierarchy2#6"/>
    <dgm:cxn modelId="{A4495248-A773-43DD-A614-C30287F4E2A3}" type="presOf" srcId="{159501CD-29CE-E746-B164-4B810CF3EF0C}" destId="{8EB635A6-B356-3549-88A0-E94F8E2469FA}" srcOrd="1" destOrd="0" presId="urn:microsoft.com/office/officeart/2005/8/layout/hierarchy2#6"/>
    <dgm:cxn modelId="{E0381F4C-B4C9-46F2-993F-12A1974D1CA3}" type="presOf" srcId="{8E32F2FC-799C-FF42-BA02-AEC773A8D32E}" destId="{D6EC064D-19A0-1E43-A133-E3161A5565C4}" srcOrd="0" destOrd="0" presId="urn:microsoft.com/office/officeart/2005/8/layout/hierarchy2#6"/>
    <dgm:cxn modelId="{C2E7BF4F-3201-8E49-94EF-02A31E431BC7}" srcId="{B72050F7-0AEC-344A-A77E-9C864EC16666}" destId="{268E6801-B1A3-B94F-8C50-4B10D62CC5E8}" srcOrd="1" destOrd="0" parTransId="{E4CFC0D5-E5D5-164F-AE39-69C724BE6AAF}" sibTransId="{3E266ABD-199D-2949-BCBF-86E42F2CA601}"/>
    <dgm:cxn modelId="{7A1BAA58-3555-42CF-AF80-07A5E6808A53}" type="presOf" srcId="{0E99C16E-1C94-4E48-97AD-3ABA04FDFA0E}" destId="{2ED57C3B-66E9-4349-9320-C8CF0B626671}" srcOrd="1" destOrd="0" presId="urn:microsoft.com/office/officeart/2005/8/layout/hierarchy2#6"/>
    <dgm:cxn modelId="{E68E6759-1CCD-2240-8DEA-78600E216866}" srcId="{511E670C-2E7C-7B47-96EB-FB110C82A061}" destId="{0D1C28D9-5E9C-A048-A916-88DA21B40D38}" srcOrd="1" destOrd="0" parTransId="{8CB400A0-C7B4-C140-8706-E318909EFD90}" sibTransId="{F57E3100-56D4-7442-B501-AB390A50A54A}"/>
    <dgm:cxn modelId="{747AD460-730F-4EB1-B2F4-AD56CBE94059}" type="presOf" srcId="{F4B7B25F-8998-BC4B-9B0D-E4FDECBAA5F9}" destId="{CB8D248D-62A5-A64D-AAE4-372A221BFDD6}" srcOrd="1" destOrd="0" presId="urn:microsoft.com/office/officeart/2005/8/layout/hierarchy2#6"/>
    <dgm:cxn modelId="{0CA4ED61-6418-4070-9945-D208D08A3F48}" type="presOf" srcId="{C948361D-DE27-6846-8B92-3795D1331B1F}" destId="{B450E4BB-C0EC-BD4D-BFB9-5A91C0EB9F2B}" srcOrd="1" destOrd="0" presId="urn:microsoft.com/office/officeart/2005/8/layout/hierarchy2#6"/>
    <dgm:cxn modelId="{4C0DF461-4B33-1E40-B6A9-483C0CEF84B9}" srcId="{818A2E1D-FD6C-AA4A-91E4-76B551377B36}" destId="{6FF2EC04-14A1-4547-9820-BE829659A543}" srcOrd="0" destOrd="0" parTransId="{35060C94-22A5-1E4A-892C-8BC3BF79F413}" sibTransId="{9C0DBAEE-0577-9742-808C-8165D3E22168}"/>
    <dgm:cxn modelId="{32FF5862-DCC3-F845-8FD4-E4CA71C5A6E0}" srcId="{6FF2EC04-14A1-4547-9820-BE829659A543}" destId="{B72050F7-0AEC-344A-A77E-9C864EC16666}" srcOrd="1" destOrd="0" parTransId="{E0B4E872-D3CB-5D42-915B-6724EEC4F89F}" sibTransId="{D1465818-7A3E-9748-A57C-0A5D6BA002CE}"/>
    <dgm:cxn modelId="{A762E463-E373-4DCE-A474-8BADBBFBC197}" type="presOf" srcId="{E0B4E872-D3CB-5D42-915B-6724EEC4F89F}" destId="{2E8D6BD9-DA39-0D4E-87CB-F13A49E8F2C3}" srcOrd="0" destOrd="0" presId="urn:microsoft.com/office/officeart/2005/8/layout/hierarchy2#6"/>
    <dgm:cxn modelId="{ED862476-1183-4926-9CAD-A38762EA2BE7}" type="presOf" srcId="{47526296-ECDB-F349-B94B-3012A17EAD85}" destId="{3AE963AD-C904-FB40-A092-1436F02245D4}" srcOrd="1" destOrd="0" presId="urn:microsoft.com/office/officeart/2005/8/layout/hierarchy2#6"/>
    <dgm:cxn modelId="{00B37D7A-2345-4777-AA60-7D47A9E774EC}" type="presOf" srcId="{DB7CA38E-B32B-8140-81CB-B6069535A76E}" destId="{8D983512-FAE7-4643-90FA-92571C3BE3D6}" srcOrd="1" destOrd="0" presId="urn:microsoft.com/office/officeart/2005/8/layout/hierarchy2#6"/>
    <dgm:cxn modelId="{0D1D467B-8411-484E-8CD2-D8F394DEF6A2}" type="presOf" srcId="{268E6801-B1A3-B94F-8C50-4B10D62CC5E8}" destId="{7CBF37D2-212A-2145-9175-2E8A3C7AA690}" srcOrd="0" destOrd="0" presId="urn:microsoft.com/office/officeart/2005/8/layout/hierarchy2#6"/>
    <dgm:cxn modelId="{E160777C-CA3A-4697-926B-25776739E72F}" type="presOf" srcId="{E0B4E872-D3CB-5D42-915B-6724EEC4F89F}" destId="{C8391C35-619C-F34F-A94D-671FFD0CD4C4}" srcOrd="1" destOrd="0" presId="urn:microsoft.com/office/officeart/2005/8/layout/hierarchy2#6"/>
    <dgm:cxn modelId="{D3E1C97C-B024-564B-92EF-BB3649D6A0E1}" srcId="{6FF2EC04-14A1-4547-9820-BE829659A543}" destId="{511E670C-2E7C-7B47-96EB-FB110C82A061}" srcOrd="2" destOrd="0" parTransId="{47526296-ECDB-F349-B94B-3012A17EAD85}" sibTransId="{76673068-3885-2143-BA74-CDCB2D21408F}"/>
    <dgm:cxn modelId="{4243E78D-C1A7-B14D-862D-D8C51AFAE74A}" srcId="{8E32F2FC-799C-FF42-BA02-AEC773A8D32E}" destId="{4FE2BCA6-0B12-8149-B453-B0898014A3A5}" srcOrd="1" destOrd="0" parTransId="{F4B7B25F-8998-BC4B-9B0D-E4FDECBAA5F9}" sibTransId="{93C0197A-ABCB-E243-88C0-127B0B306E22}"/>
    <dgm:cxn modelId="{4EC77F95-77CD-4EFE-96EF-B024471808AC}" type="presOf" srcId="{9373430A-540F-1E44-A3C2-68F65BCCCD61}" destId="{0B6CF9BE-76E6-124B-AEA9-A25812BC9A8A}" srcOrd="0" destOrd="0" presId="urn:microsoft.com/office/officeart/2005/8/layout/hierarchy2#6"/>
    <dgm:cxn modelId="{BC840796-E479-4BAF-A3A5-0860CF68142E}" type="presOf" srcId="{159501CD-29CE-E746-B164-4B810CF3EF0C}" destId="{9BCA92A9-CD64-3B40-981E-613096853F1E}" srcOrd="0" destOrd="0" presId="urn:microsoft.com/office/officeart/2005/8/layout/hierarchy2#6"/>
    <dgm:cxn modelId="{37331F98-1EDB-4A42-B86A-BA2DE38E2512}" type="presOf" srcId="{0D1C28D9-5E9C-A048-A916-88DA21B40D38}" destId="{9903DAAD-44CF-1D48-8456-BD37FA66416B}" srcOrd="0" destOrd="0" presId="urn:microsoft.com/office/officeart/2005/8/layout/hierarchy2#6"/>
    <dgm:cxn modelId="{3355919B-90B1-4E92-9121-E1DFA1A8C8EC}" type="presOf" srcId="{6FF2EC04-14A1-4547-9820-BE829659A543}" destId="{07942AF0-9A4A-744E-9905-14E1976EB262}" srcOrd="0" destOrd="0" presId="urn:microsoft.com/office/officeart/2005/8/layout/hierarchy2#6"/>
    <dgm:cxn modelId="{C1402E9F-6A17-4869-800F-8A5A185526D2}" type="presOf" srcId="{6C092AE9-3484-6943-8CFD-9F6F283253F4}" destId="{63174940-D4FF-A34C-8A54-68FA79819252}" srcOrd="0" destOrd="0" presId="urn:microsoft.com/office/officeart/2005/8/layout/hierarchy2#6"/>
    <dgm:cxn modelId="{ABE1969F-D537-44F2-ABB4-B53973BDAA4D}" type="presOf" srcId="{DB7CA38E-B32B-8140-81CB-B6069535A76E}" destId="{5C0EAD00-CDFF-3044-9611-ECBC416DB6CA}" srcOrd="0" destOrd="0" presId="urn:microsoft.com/office/officeart/2005/8/layout/hierarchy2#6"/>
    <dgm:cxn modelId="{75EBE3A4-B702-0549-A0B6-7F23B036C906}" srcId="{8E32F2FC-799C-FF42-BA02-AEC773A8D32E}" destId="{DA57CCA1-767D-8344-B383-EFA51FEE0F90}" srcOrd="0" destOrd="0" parTransId="{0E99C16E-1C94-4E48-97AD-3ABA04FDFA0E}" sibTransId="{B168ACBD-A5FD-984A-90D9-1622931E4FF5}"/>
    <dgm:cxn modelId="{C72CA0A8-5639-455F-B459-15A7100A4C69}" type="presOf" srcId="{F4B7B25F-8998-BC4B-9B0D-E4FDECBAA5F9}" destId="{3B61A31A-2F99-9748-9CC3-BD24E16CC9C3}" srcOrd="0" destOrd="0" presId="urn:microsoft.com/office/officeart/2005/8/layout/hierarchy2#6"/>
    <dgm:cxn modelId="{7BC062AC-1D10-0441-B2F8-324090BFA087}" srcId="{511E670C-2E7C-7B47-96EB-FB110C82A061}" destId="{9373430A-540F-1E44-A3C2-68F65BCCCD61}" srcOrd="2" destOrd="0" parTransId="{159501CD-29CE-E746-B164-4B810CF3EF0C}" sibTransId="{9A76B14D-DB88-B048-BCFC-7F1E1486D177}"/>
    <dgm:cxn modelId="{951151CC-5D7E-4892-89F0-BECBF5EF1F86}" type="presOf" srcId="{41E068EC-ECFD-024E-BEC8-C72B3654C1A7}" destId="{0C145243-C1B7-0C40-93F5-A23871F9DAF6}" srcOrd="0" destOrd="0" presId="urn:microsoft.com/office/officeart/2005/8/layout/hierarchy2#6"/>
    <dgm:cxn modelId="{527A5DD0-A951-4976-8544-30EAEA11AB27}" type="presOf" srcId="{C948361D-DE27-6846-8B92-3795D1331B1F}" destId="{D4EB8535-350C-7445-ABEF-FB1586523563}" srcOrd="0" destOrd="0" presId="urn:microsoft.com/office/officeart/2005/8/layout/hierarchy2#6"/>
    <dgm:cxn modelId="{18ABDFD1-4606-4A65-9CDF-18CB64D7477A}" type="presOf" srcId="{E4CFC0D5-E5D5-164F-AE39-69C724BE6AAF}" destId="{BBAA1566-7C48-1447-8477-65B8CA56E291}" srcOrd="0" destOrd="0" presId="urn:microsoft.com/office/officeart/2005/8/layout/hierarchy2#6"/>
    <dgm:cxn modelId="{7A4CF6D2-8258-45FD-9430-EC1E83A67B92}" type="presOf" srcId="{511E670C-2E7C-7B47-96EB-FB110C82A061}" destId="{62CD10B3-6BD4-0144-8092-04FD3C343756}" srcOrd="0" destOrd="0" presId="urn:microsoft.com/office/officeart/2005/8/layout/hierarchy2#6"/>
    <dgm:cxn modelId="{683AB0D4-9795-844A-A80A-E2AD03AB668A}" srcId="{511E670C-2E7C-7B47-96EB-FB110C82A061}" destId="{1E357546-F267-B24C-AA6A-4F8286350C06}" srcOrd="0" destOrd="0" parTransId="{41E068EC-ECFD-024E-BEC8-C72B3654C1A7}" sibTransId="{FC49004D-A837-5144-BA45-F33425018B5D}"/>
    <dgm:cxn modelId="{39522CD6-DF50-4D7F-894D-ECD4348ED2F3}" type="presOf" srcId="{1E357546-F267-B24C-AA6A-4F8286350C06}" destId="{935666C3-8AC8-9D42-BC42-69C6DED14D09}" srcOrd="0" destOrd="0" presId="urn:microsoft.com/office/officeart/2005/8/layout/hierarchy2#6"/>
    <dgm:cxn modelId="{EFD143D8-8552-4129-94AB-A644F9BA61A1}" type="presOf" srcId="{818A2E1D-FD6C-AA4A-91E4-76B551377B36}" destId="{01B312EF-9B11-984D-B543-FE14D3308F2B}" srcOrd="0" destOrd="0" presId="urn:microsoft.com/office/officeart/2005/8/layout/hierarchy2#6"/>
    <dgm:cxn modelId="{B110F7DD-6AC2-DB46-97EE-C7B27599822C}" srcId="{6FF2EC04-14A1-4547-9820-BE829659A543}" destId="{8E32F2FC-799C-FF42-BA02-AEC773A8D32E}" srcOrd="0" destOrd="0" parTransId="{C948361D-DE27-6846-8B92-3795D1331B1F}" sibTransId="{51205161-8773-FF40-8BBE-58BAF70E44B5}"/>
    <dgm:cxn modelId="{5AE126E3-85A2-4BCF-8AB0-4637DF7996B5}" type="presOf" srcId="{0E99C16E-1C94-4E48-97AD-3ABA04FDFA0E}" destId="{28B36A26-C5D7-4549-B8DA-915F5A0FF3CB}" srcOrd="0" destOrd="0" presId="urn:microsoft.com/office/officeart/2005/8/layout/hierarchy2#6"/>
    <dgm:cxn modelId="{DA75B1F2-38F2-4EAA-89B2-B351A6BDE5AA}" type="presOf" srcId="{47526296-ECDB-F349-B94B-3012A17EAD85}" destId="{B0A38B87-84E7-E044-8E29-292BB41BE606}" srcOrd="0" destOrd="0" presId="urn:microsoft.com/office/officeart/2005/8/layout/hierarchy2#6"/>
    <dgm:cxn modelId="{74D5CC33-0530-4BE6-8559-720E9CA41A64}" type="presParOf" srcId="{01B312EF-9B11-984D-B543-FE14D3308F2B}" destId="{8EB35081-12B1-2343-9FE3-272DC45CECAB}" srcOrd="0" destOrd="0" presId="urn:microsoft.com/office/officeart/2005/8/layout/hierarchy2#6"/>
    <dgm:cxn modelId="{6A6C9B87-3DE5-46DF-BB68-E4D7E36B3FDC}" type="presParOf" srcId="{8EB35081-12B1-2343-9FE3-272DC45CECAB}" destId="{07942AF0-9A4A-744E-9905-14E1976EB262}" srcOrd="0" destOrd="0" presId="urn:microsoft.com/office/officeart/2005/8/layout/hierarchy2#6"/>
    <dgm:cxn modelId="{E3C48D5B-E55D-4A3D-A422-0F473240A458}" type="presParOf" srcId="{8EB35081-12B1-2343-9FE3-272DC45CECAB}" destId="{7C52AABC-16E1-F242-B659-F7FE25AEBD3B}" srcOrd="1" destOrd="0" presId="urn:microsoft.com/office/officeart/2005/8/layout/hierarchy2#6"/>
    <dgm:cxn modelId="{90624120-C778-4316-945E-C28BB0F23A25}" type="presParOf" srcId="{7C52AABC-16E1-F242-B659-F7FE25AEBD3B}" destId="{D4EB8535-350C-7445-ABEF-FB1586523563}" srcOrd="0" destOrd="0" presId="urn:microsoft.com/office/officeart/2005/8/layout/hierarchy2#6"/>
    <dgm:cxn modelId="{1E71C077-5B2C-4C5E-B1EC-E3A63B93A196}" type="presParOf" srcId="{D4EB8535-350C-7445-ABEF-FB1586523563}" destId="{B450E4BB-C0EC-BD4D-BFB9-5A91C0EB9F2B}" srcOrd="0" destOrd="0" presId="urn:microsoft.com/office/officeart/2005/8/layout/hierarchy2#6"/>
    <dgm:cxn modelId="{8BE91F27-69D1-4396-8382-730B5E24821F}" type="presParOf" srcId="{7C52AABC-16E1-F242-B659-F7FE25AEBD3B}" destId="{9875D044-F92B-8C44-81E7-FA2C1077D3E4}" srcOrd="1" destOrd="0" presId="urn:microsoft.com/office/officeart/2005/8/layout/hierarchy2#6"/>
    <dgm:cxn modelId="{AA3C79F0-37F2-43AD-A305-8EFF9FBA66CF}" type="presParOf" srcId="{9875D044-F92B-8C44-81E7-FA2C1077D3E4}" destId="{D6EC064D-19A0-1E43-A133-E3161A5565C4}" srcOrd="0" destOrd="0" presId="urn:microsoft.com/office/officeart/2005/8/layout/hierarchy2#6"/>
    <dgm:cxn modelId="{12D10FA7-1AB7-4342-A81A-E119580DCEBE}" type="presParOf" srcId="{9875D044-F92B-8C44-81E7-FA2C1077D3E4}" destId="{78605608-B3C6-E941-9C95-7AE62E6D61D9}" srcOrd="1" destOrd="0" presId="urn:microsoft.com/office/officeart/2005/8/layout/hierarchy2#6"/>
    <dgm:cxn modelId="{BC844BE6-1728-4B89-9AC0-1D4F06791887}" type="presParOf" srcId="{78605608-B3C6-E941-9C95-7AE62E6D61D9}" destId="{28B36A26-C5D7-4549-B8DA-915F5A0FF3CB}" srcOrd="0" destOrd="0" presId="urn:microsoft.com/office/officeart/2005/8/layout/hierarchy2#6"/>
    <dgm:cxn modelId="{611A05B8-7B04-432E-B4FC-6F8186DC8941}" type="presParOf" srcId="{28B36A26-C5D7-4549-B8DA-915F5A0FF3CB}" destId="{2ED57C3B-66E9-4349-9320-C8CF0B626671}" srcOrd="0" destOrd="0" presId="urn:microsoft.com/office/officeart/2005/8/layout/hierarchy2#6"/>
    <dgm:cxn modelId="{1759FE26-6A5F-4E9B-9C9E-451EDFB257E6}" type="presParOf" srcId="{78605608-B3C6-E941-9C95-7AE62E6D61D9}" destId="{8AE989B7-83E7-3948-90F3-30AAC8ADBF90}" srcOrd="1" destOrd="0" presId="urn:microsoft.com/office/officeart/2005/8/layout/hierarchy2#6"/>
    <dgm:cxn modelId="{DF636E7B-1E8C-4DF8-9823-682C42232BE0}" type="presParOf" srcId="{8AE989B7-83E7-3948-90F3-30AAC8ADBF90}" destId="{2D69323B-9147-3144-A7FE-55537E12A8E5}" srcOrd="0" destOrd="0" presId="urn:microsoft.com/office/officeart/2005/8/layout/hierarchy2#6"/>
    <dgm:cxn modelId="{CFFB78D0-E545-4334-88E2-28CDB079D6C1}" type="presParOf" srcId="{8AE989B7-83E7-3948-90F3-30AAC8ADBF90}" destId="{9D77F896-B544-2746-A45A-6EC74E404FDE}" srcOrd="1" destOrd="0" presId="urn:microsoft.com/office/officeart/2005/8/layout/hierarchy2#6"/>
    <dgm:cxn modelId="{B9EE5536-1DCB-4407-9752-3B5501D404F1}" type="presParOf" srcId="{78605608-B3C6-E941-9C95-7AE62E6D61D9}" destId="{3B61A31A-2F99-9748-9CC3-BD24E16CC9C3}" srcOrd="2" destOrd="0" presId="urn:microsoft.com/office/officeart/2005/8/layout/hierarchy2#6"/>
    <dgm:cxn modelId="{4F9105BF-703A-475B-B7D3-253D956D1BDC}" type="presParOf" srcId="{3B61A31A-2F99-9748-9CC3-BD24E16CC9C3}" destId="{CB8D248D-62A5-A64D-AAE4-372A221BFDD6}" srcOrd="0" destOrd="0" presId="urn:microsoft.com/office/officeart/2005/8/layout/hierarchy2#6"/>
    <dgm:cxn modelId="{8A5E3B8A-5E59-4A82-BD93-6537F0800FE3}" type="presParOf" srcId="{78605608-B3C6-E941-9C95-7AE62E6D61D9}" destId="{CF913319-4FFC-5C49-91A9-CCE6D56E364C}" srcOrd="3" destOrd="0" presId="urn:microsoft.com/office/officeart/2005/8/layout/hierarchy2#6"/>
    <dgm:cxn modelId="{6D003954-9870-4364-80B0-D1C429DDF268}" type="presParOf" srcId="{CF913319-4FFC-5C49-91A9-CCE6D56E364C}" destId="{813B0ACC-0CC7-2547-8F81-551D74E350AD}" srcOrd="0" destOrd="0" presId="urn:microsoft.com/office/officeart/2005/8/layout/hierarchy2#6"/>
    <dgm:cxn modelId="{425065C3-C628-4343-998B-0FD653AF6BF4}" type="presParOf" srcId="{CF913319-4FFC-5C49-91A9-CCE6D56E364C}" destId="{B25D8BFE-A59A-7B41-B26D-12BF32B105FB}" srcOrd="1" destOrd="0" presId="urn:microsoft.com/office/officeart/2005/8/layout/hierarchy2#6"/>
    <dgm:cxn modelId="{CB0F5797-0896-40BA-B1F7-9BA97DE40AD3}" type="presParOf" srcId="{7C52AABC-16E1-F242-B659-F7FE25AEBD3B}" destId="{2E8D6BD9-DA39-0D4E-87CB-F13A49E8F2C3}" srcOrd="2" destOrd="0" presId="urn:microsoft.com/office/officeart/2005/8/layout/hierarchy2#6"/>
    <dgm:cxn modelId="{1AE1E4BA-338B-46AD-8487-95FE554986A7}" type="presParOf" srcId="{2E8D6BD9-DA39-0D4E-87CB-F13A49E8F2C3}" destId="{C8391C35-619C-F34F-A94D-671FFD0CD4C4}" srcOrd="0" destOrd="0" presId="urn:microsoft.com/office/officeart/2005/8/layout/hierarchy2#6"/>
    <dgm:cxn modelId="{39F5D254-8358-43B1-A878-5A8E1F1A0462}" type="presParOf" srcId="{7C52AABC-16E1-F242-B659-F7FE25AEBD3B}" destId="{9B871FE5-3C59-4C41-B392-B451499DB5E0}" srcOrd="3" destOrd="0" presId="urn:microsoft.com/office/officeart/2005/8/layout/hierarchy2#6"/>
    <dgm:cxn modelId="{4CC2D6B6-46DD-483D-AF49-11C4812D8827}" type="presParOf" srcId="{9B871FE5-3C59-4C41-B392-B451499DB5E0}" destId="{877BC62A-8DF5-894B-BD5F-841A4A8FBCC4}" srcOrd="0" destOrd="0" presId="urn:microsoft.com/office/officeart/2005/8/layout/hierarchy2#6"/>
    <dgm:cxn modelId="{5B0478A3-24E6-4C12-ACF9-9C6FFC362B04}" type="presParOf" srcId="{9B871FE5-3C59-4C41-B392-B451499DB5E0}" destId="{ABBB88A3-68FD-7441-9EF0-75FC414FA922}" srcOrd="1" destOrd="0" presId="urn:microsoft.com/office/officeart/2005/8/layout/hierarchy2#6"/>
    <dgm:cxn modelId="{48788866-B117-48D1-B2D3-F6E4499721FD}" type="presParOf" srcId="{ABBB88A3-68FD-7441-9EF0-75FC414FA922}" destId="{5C0EAD00-CDFF-3044-9611-ECBC416DB6CA}" srcOrd="0" destOrd="0" presId="urn:microsoft.com/office/officeart/2005/8/layout/hierarchy2#6"/>
    <dgm:cxn modelId="{BEF0925A-3AE5-4331-8F70-73B440C07407}" type="presParOf" srcId="{5C0EAD00-CDFF-3044-9611-ECBC416DB6CA}" destId="{8D983512-FAE7-4643-90FA-92571C3BE3D6}" srcOrd="0" destOrd="0" presId="urn:microsoft.com/office/officeart/2005/8/layout/hierarchy2#6"/>
    <dgm:cxn modelId="{2D54C3D4-05F2-487C-8962-6D29F24F609D}" type="presParOf" srcId="{ABBB88A3-68FD-7441-9EF0-75FC414FA922}" destId="{8ED7BC01-4508-3344-8960-218478958953}" srcOrd="1" destOrd="0" presId="urn:microsoft.com/office/officeart/2005/8/layout/hierarchy2#6"/>
    <dgm:cxn modelId="{AEBC3FC1-EFDB-48C3-AB0E-2E947E06D6C8}" type="presParOf" srcId="{8ED7BC01-4508-3344-8960-218478958953}" destId="{63174940-D4FF-A34C-8A54-68FA79819252}" srcOrd="0" destOrd="0" presId="urn:microsoft.com/office/officeart/2005/8/layout/hierarchy2#6"/>
    <dgm:cxn modelId="{163134CE-6C38-42D8-9D42-58A12B505B40}" type="presParOf" srcId="{8ED7BC01-4508-3344-8960-218478958953}" destId="{F1F9AB63-6895-C84F-8F76-431CCF732F71}" srcOrd="1" destOrd="0" presId="urn:microsoft.com/office/officeart/2005/8/layout/hierarchy2#6"/>
    <dgm:cxn modelId="{60DF9C7B-2C23-49E3-A962-3D6C9E37AF89}" type="presParOf" srcId="{ABBB88A3-68FD-7441-9EF0-75FC414FA922}" destId="{BBAA1566-7C48-1447-8477-65B8CA56E291}" srcOrd="2" destOrd="0" presId="urn:microsoft.com/office/officeart/2005/8/layout/hierarchy2#6"/>
    <dgm:cxn modelId="{A78D771C-2498-4773-9223-04EF21DE8E22}" type="presParOf" srcId="{BBAA1566-7C48-1447-8477-65B8CA56E291}" destId="{C7D4691B-7459-7040-8BE4-9D5B50071A65}" srcOrd="0" destOrd="0" presId="urn:microsoft.com/office/officeart/2005/8/layout/hierarchy2#6"/>
    <dgm:cxn modelId="{A7F0C356-E8A6-4975-A4A6-0C6BE41992FF}" type="presParOf" srcId="{ABBB88A3-68FD-7441-9EF0-75FC414FA922}" destId="{461612C1-15B9-B74D-92CA-597814E34BCE}" srcOrd="3" destOrd="0" presId="urn:microsoft.com/office/officeart/2005/8/layout/hierarchy2#6"/>
    <dgm:cxn modelId="{ECCCFF5D-AAAC-45EF-8B63-A23398DFD4B2}" type="presParOf" srcId="{461612C1-15B9-B74D-92CA-597814E34BCE}" destId="{7CBF37D2-212A-2145-9175-2E8A3C7AA690}" srcOrd="0" destOrd="0" presId="urn:microsoft.com/office/officeart/2005/8/layout/hierarchy2#6"/>
    <dgm:cxn modelId="{FED26546-2326-4C6C-8EFE-E051EF22A66A}" type="presParOf" srcId="{461612C1-15B9-B74D-92CA-597814E34BCE}" destId="{EA751945-DD62-0D45-9399-20179F21E3EA}" srcOrd="1" destOrd="0" presId="urn:microsoft.com/office/officeart/2005/8/layout/hierarchy2#6"/>
    <dgm:cxn modelId="{4FD8994A-41B6-4793-A6A3-1E7F525FF92D}" type="presParOf" srcId="{7C52AABC-16E1-F242-B659-F7FE25AEBD3B}" destId="{B0A38B87-84E7-E044-8E29-292BB41BE606}" srcOrd="4" destOrd="0" presId="urn:microsoft.com/office/officeart/2005/8/layout/hierarchy2#6"/>
    <dgm:cxn modelId="{F77868D3-9607-449E-888F-2EA92FE17F96}" type="presParOf" srcId="{B0A38B87-84E7-E044-8E29-292BB41BE606}" destId="{3AE963AD-C904-FB40-A092-1436F02245D4}" srcOrd="0" destOrd="0" presId="urn:microsoft.com/office/officeart/2005/8/layout/hierarchy2#6"/>
    <dgm:cxn modelId="{E0503ECA-AD8E-4A96-9E4B-377A8957DCE8}" type="presParOf" srcId="{7C52AABC-16E1-F242-B659-F7FE25AEBD3B}" destId="{C5493177-E439-8A4C-BC5C-3EA755F31487}" srcOrd="5" destOrd="0" presId="urn:microsoft.com/office/officeart/2005/8/layout/hierarchy2#6"/>
    <dgm:cxn modelId="{EDFBF8A7-91F0-45FD-8E89-7B0E1F57BC8A}" type="presParOf" srcId="{C5493177-E439-8A4C-BC5C-3EA755F31487}" destId="{62CD10B3-6BD4-0144-8092-04FD3C343756}" srcOrd="0" destOrd="0" presId="urn:microsoft.com/office/officeart/2005/8/layout/hierarchy2#6"/>
    <dgm:cxn modelId="{56D0FA3F-9E96-40AC-BD36-BB1976550263}" type="presParOf" srcId="{C5493177-E439-8A4C-BC5C-3EA755F31487}" destId="{F540D86C-91B7-5B42-A097-DF34B2C9C094}" srcOrd="1" destOrd="0" presId="urn:microsoft.com/office/officeart/2005/8/layout/hierarchy2#6"/>
    <dgm:cxn modelId="{3BE457AB-6FDE-4CC8-9699-4AF1FD0E48AE}" type="presParOf" srcId="{F540D86C-91B7-5B42-A097-DF34B2C9C094}" destId="{0C145243-C1B7-0C40-93F5-A23871F9DAF6}" srcOrd="0" destOrd="0" presId="urn:microsoft.com/office/officeart/2005/8/layout/hierarchy2#6"/>
    <dgm:cxn modelId="{4285A223-0BAB-4BF0-BFBF-5D558D05DD36}" type="presParOf" srcId="{0C145243-C1B7-0C40-93F5-A23871F9DAF6}" destId="{79FF6016-8D30-064C-BD0D-1F42CB15C9C6}" srcOrd="0" destOrd="0" presId="urn:microsoft.com/office/officeart/2005/8/layout/hierarchy2#6"/>
    <dgm:cxn modelId="{73324E94-C2D6-4635-B7C3-9692B2C20019}" type="presParOf" srcId="{F540D86C-91B7-5B42-A097-DF34B2C9C094}" destId="{2A8CB5E0-C0AF-004A-8344-D1C935313104}" srcOrd="1" destOrd="0" presId="urn:microsoft.com/office/officeart/2005/8/layout/hierarchy2#6"/>
    <dgm:cxn modelId="{0AF95D5E-8697-46D8-A76C-5A8D26921F0B}" type="presParOf" srcId="{2A8CB5E0-C0AF-004A-8344-D1C935313104}" destId="{935666C3-8AC8-9D42-BC42-69C6DED14D09}" srcOrd="0" destOrd="0" presId="urn:microsoft.com/office/officeart/2005/8/layout/hierarchy2#6"/>
    <dgm:cxn modelId="{548C22AC-9E7C-4CB0-800C-2EFDECFA657B}" type="presParOf" srcId="{2A8CB5E0-C0AF-004A-8344-D1C935313104}" destId="{CC8C1357-807F-F944-9756-8D086B17D810}" srcOrd="1" destOrd="0" presId="urn:microsoft.com/office/officeart/2005/8/layout/hierarchy2#6"/>
    <dgm:cxn modelId="{A5E19AD7-79A3-455A-AC2B-0A7124345D5C}" type="presParOf" srcId="{F540D86C-91B7-5B42-A097-DF34B2C9C094}" destId="{78112587-CDC8-E849-AD45-0016DC97D34F}" srcOrd="2" destOrd="0" presId="urn:microsoft.com/office/officeart/2005/8/layout/hierarchy2#6"/>
    <dgm:cxn modelId="{88AE66DD-45D0-44C8-9F3A-02EF581676DD}" type="presParOf" srcId="{78112587-CDC8-E849-AD45-0016DC97D34F}" destId="{A59D9C50-A8A5-034D-B7F6-2D3378417B46}" srcOrd="0" destOrd="0" presId="urn:microsoft.com/office/officeart/2005/8/layout/hierarchy2#6"/>
    <dgm:cxn modelId="{D79FF72F-0505-4E90-8CC2-B988D0484083}" type="presParOf" srcId="{F540D86C-91B7-5B42-A097-DF34B2C9C094}" destId="{9CCF8EE7-871D-9846-B13E-D3DE3C624A5A}" srcOrd="3" destOrd="0" presId="urn:microsoft.com/office/officeart/2005/8/layout/hierarchy2#6"/>
    <dgm:cxn modelId="{8421D521-B791-4E58-8EE3-0DD2F3AB20ED}" type="presParOf" srcId="{9CCF8EE7-871D-9846-B13E-D3DE3C624A5A}" destId="{9903DAAD-44CF-1D48-8456-BD37FA66416B}" srcOrd="0" destOrd="0" presId="urn:microsoft.com/office/officeart/2005/8/layout/hierarchy2#6"/>
    <dgm:cxn modelId="{A6CE8227-71AE-48BF-BB01-FA3B28A4A99E}" type="presParOf" srcId="{9CCF8EE7-871D-9846-B13E-D3DE3C624A5A}" destId="{6BC9E1D7-3190-DA43-B5F2-69C320455F05}" srcOrd="1" destOrd="0" presId="urn:microsoft.com/office/officeart/2005/8/layout/hierarchy2#6"/>
    <dgm:cxn modelId="{A093EEFC-4AAB-47D9-849D-E196EA9A358F}" type="presParOf" srcId="{F540D86C-91B7-5B42-A097-DF34B2C9C094}" destId="{9BCA92A9-CD64-3B40-981E-613096853F1E}" srcOrd="4" destOrd="0" presId="urn:microsoft.com/office/officeart/2005/8/layout/hierarchy2#6"/>
    <dgm:cxn modelId="{F3382234-FEC3-4670-97BF-FC890EA829D0}" type="presParOf" srcId="{9BCA92A9-CD64-3B40-981E-613096853F1E}" destId="{8EB635A6-B356-3549-88A0-E94F8E2469FA}" srcOrd="0" destOrd="0" presId="urn:microsoft.com/office/officeart/2005/8/layout/hierarchy2#6"/>
    <dgm:cxn modelId="{DD026F20-DD90-4638-BF0F-9FBEDD25ED78}" type="presParOf" srcId="{F540D86C-91B7-5B42-A097-DF34B2C9C094}" destId="{4860BF9B-78CF-E747-872C-60B673B2699F}" srcOrd="5" destOrd="0" presId="urn:microsoft.com/office/officeart/2005/8/layout/hierarchy2#6"/>
    <dgm:cxn modelId="{1BFE2DE9-024C-4388-90E1-6E4B0750479B}" type="presParOf" srcId="{4860BF9B-78CF-E747-872C-60B673B2699F}" destId="{0B6CF9BE-76E6-124B-AEA9-A25812BC9A8A}" srcOrd="0" destOrd="0" presId="urn:microsoft.com/office/officeart/2005/8/layout/hierarchy2#6"/>
    <dgm:cxn modelId="{FCCC5524-617B-4771-B9B8-6FFAEEE7D103}" type="presParOf" srcId="{4860BF9B-78CF-E747-872C-60B673B2699F}" destId="{5A0889BD-2C7A-884A-B32A-461B4C6FA09B}" srcOrd="1" destOrd="0" presId="urn:microsoft.com/office/officeart/2005/8/layout/hierarchy2#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942AF0-9A4A-744E-9905-14E1976EB262}">
      <dsp:nvSpPr>
        <dsp:cNvPr id="0" name=""/>
        <dsp:cNvSpPr/>
      </dsp:nvSpPr>
      <dsp:spPr>
        <a:xfrm>
          <a:off x="2411057" y="1837848"/>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a:t>
          </a:r>
        </a:p>
      </dsp:txBody>
      <dsp:txXfrm>
        <a:off x="2428058" y="1854849"/>
        <a:ext cx="1126927" cy="546462"/>
      </dsp:txXfrm>
    </dsp:sp>
    <dsp:sp modelId="{D4EB8535-350C-7445-ABEF-FB1586523563}">
      <dsp:nvSpPr>
        <dsp:cNvPr id="0" name=""/>
        <dsp:cNvSpPr/>
      </dsp:nvSpPr>
      <dsp:spPr>
        <a:xfrm rot="17230830">
          <a:off x="3018121" y="1365722"/>
          <a:ext cx="1572101" cy="22763"/>
        </a:xfrm>
        <a:custGeom>
          <a:avLst/>
          <a:gdLst/>
          <a:ahLst/>
          <a:cxnLst/>
          <a:rect l="0" t="0" r="0" b="0"/>
          <a:pathLst>
            <a:path>
              <a:moveTo>
                <a:pt x="0" y="11381"/>
              </a:moveTo>
              <a:lnTo>
                <a:pt x="1572101" y="1138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764869" y="1337802"/>
        <a:ext cx="78605" cy="78605"/>
      </dsp:txXfrm>
    </dsp:sp>
    <dsp:sp modelId="{D6EC064D-19A0-1E43-A133-E3161A5565C4}">
      <dsp:nvSpPr>
        <dsp:cNvPr id="0" name=""/>
        <dsp:cNvSpPr/>
      </dsp:nvSpPr>
      <dsp:spPr>
        <a:xfrm>
          <a:off x="4036358" y="335896"/>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课程管理的含义</a:t>
          </a:r>
        </a:p>
      </dsp:txBody>
      <dsp:txXfrm>
        <a:off x="4053359" y="352897"/>
        <a:ext cx="1126927" cy="546462"/>
      </dsp:txXfrm>
    </dsp:sp>
    <dsp:sp modelId="{28B36A26-C5D7-4549-B8DA-915F5A0FF3CB}">
      <dsp:nvSpPr>
        <dsp:cNvPr id="0" name=""/>
        <dsp:cNvSpPr/>
      </dsp:nvSpPr>
      <dsp:spPr>
        <a:xfrm rot="19457599">
          <a:off x="5143535" y="447863"/>
          <a:ext cx="571875" cy="22763"/>
        </a:xfrm>
        <a:custGeom>
          <a:avLst/>
          <a:gdLst/>
          <a:ahLst/>
          <a:cxnLst/>
          <a:rect l="0" t="0" r="0" b="0"/>
          <a:pathLst>
            <a:path>
              <a:moveTo>
                <a:pt x="0" y="11381"/>
              </a:moveTo>
              <a:lnTo>
                <a:pt x="571875"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15176" y="444948"/>
        <a:ext cx="28593" cy="28593"/>
      </dsp:txXfrm>
    </dsp:sp>
    <dsp:sp modelId="{2D69323B-9147-3144-A7FE-55537E12A8E5}">
      <dsp:nvSpPr>
        <dsp:cNvPr id="0" name=""/>
        <dsp:cNvSpPr/>
      </dsp:nvSpPr>
      <dsp:spPr>
        <a:xfrm>
          <a:off x="5661659" y="2129"/>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课程管理与教育行政</a:t>
          </a:r>
        </a:p>
      </dsp:txBody>
      <dsp:txXfrm>
        <a:off x="5678660" y="19130"/>
        <a:ext cx="1126927" cy="546462"/>
      </dsp:txXfrm>
    </dsp:sp>
    <dsp:sp modelId="{3B61A31A-2F99-9748-9CC3-BD24E16CC9C3}">
      <dsp:nvSpPr>
        <dsp:cNvPr id="0" name=""/>
        <dsp:cNvSpPr/>
      </dsp:nvSpPr>
      <dsp:spPr>
        <a:xfrm rot="2142401">
          <a:off x="5143535" y="781630"/>
          <a:ext cx="571875" cy="22763"/>
        </a:xfrm>
        <a:custGeom>
          <a:avLst/>
          <a:gdLst/>
          <a:ahLst/>
          <a:cxnLst/>
          <a:rect l="0" t="0" r="0" b="0"/>
          <a:pathLst>
            <a:path>
              <a:moveTo>
                <a:pt x="0" y="11381"/>
              </a:moveTo>
              <a:lnTo>
                <a:pt x="571875"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15176" y="778715"/>
        <a:ext cx="28593" cy="28593"/>
      </dsp:txXfrm>
    </dsp:sp>
    <dsp:sp modelId="{813B0ACC-0CC7-2547-8F81-551D74E350AD}">
      <dsp:nvSpPr>
        <dsp:cNvPr id="0" name=""/>
        <dsp:cNvSpPr/>
      </dsp:nvSpPr>
      <dsp:spPr>
        <a:xfrm>
          <a:off x="5661659" y="669663"/>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课程管理与课程领导</a:t>
          </a:r>
        </a:p>
      </dsp:txBody>
      <dsp:txXfrm>
        <a:off x="5678660" y="686664"/>
        <a:ext cx="1126927" cy="546462"/>
      </dsp:txXfrm>
    </dsp:sp>
    <dsp:sp modelId="{2E8D6BD9-DA39-0D4E-87CB-F13A49E8F2C3}">
      <dsp:nvSpPr>
        <dsp:cNvPr id="0" name=""/>
        <dsp:cNvSpPr/>
      </dsp:nvSpPr>
      <dsp:spPr>
        <a:xfrm rot="20413970">
          <a:off x="3557448" y="2033257"/>
          <a:ext cx="493448" cy="22763"/>
        </a:xfrm>
        <a:custGeom>
          <a:avLst/>
          <a:gdLst/>
          <a:ahLst/>
          <a:cxnLst/>
          <a:rect l="0" t="0" r="0" b="0"/>
          <a:pathLst>
            <a:path>
              <a:moveTo>
                <a:pt x="0" y="11381"/>
              </a:moveTo>
              <a:lnTo>
                <a:pt x="493448" y="1138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791836" y="2032302"/>
        <a:ext cx="24672" cy="24672"/>
      </dsp:txXfrm>
    </dsp:sp>
    <dsp:sp modelId="{877BC62A-8DF5-894B-BD5F-841A4A8FBCC4}">
      <dsp:nvSpPr>
        <dsp:cNvPr id="0" name=""/>
        <dsp:cNvSpPr/>
      </dsp:nvSpPr>
      <dsp:spPr>
        <a:xfrm>
          <a:off x="4036358" y="1670964"/>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课程管理体制概述</a:t>
          </a:r>
        </a:p>
      </dsp:txBody>
      <dsp:txXfrm>
        <a:off x="4053359" y="1687965"/>
        <a:ext cx="1126927" cy="546462"/>
      </dsp:txXfrm>
    </dsp:sp>
    <dsp:sp modelId="{5C0EAD00-CDFF-3044-9611-ECBC416DB6CA}">
      <dsp:nvSpPr>
        <dsp:cNvPr id="0" name=""/>
        <dsp:cNvSpPr/>
      </dsp:nvSpPr>
      <dsp:spPr>
        <a:xfrm rot="19457599">
          <a:off x="5143535" y="1782931"/>
          <a:ext cx="571875" cy="22763"/>
        </a:xfrm>
        <a:custGeom>
          <a:avLst/>
          <a:gdLst/>
          <a:ahLst/>
          <a:cxnLst/>
          <a:rect l="0" t="0" r="0" b="0"/>
          <a:pathLst>
            <a:path>
              <a:moveTo>
                <a:pt x="0" y="11381"/>
              </a:moveTo>
              <a:lnTo>
                <a:pt x="571875"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15176" y="1780016"/>
        <a:ext cx="28593" cy="28593"/>
      </dsp:txXfrm>
    </dsp:sp>
    <dsp:sp modelId="{63174940-D4FF-A34C-8A54-68FA79819252}">
      <dsp:nvSpPr>
        <dsp:cNvPr id="0" name=""/>
        <dsp:cNvSpPr/>
      </dsp:nvSpPr>
      <dsp:spPr>
        <a:xfrm>
          <a:off x="5661659" y="1337197"/>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课程管理体制的概念及分类</a:t>
          </a:r>
        </a:p>
      </dsp:txBody>
      <dsp:txXfrm>
        <a:off x="5678660" y="1354198"/>
        <a:ext cx="1126927" cy="546462"/>
      </dsp:txXfrm>
    </dsp:sp>
    <dsp:sp modelId="{BBAA1566-7C48-1447-8477-65B8CA56E291}">
      <dsp:nvSpPr>
        <dsp:cNvPr id="0" name=""/>
        <dsp:cNvSpPr/>
      </dsp:nvSpPr>
      <dsp:spPr>
        <a:xfrm rot="2142401">
          <a:off x="5143535" y="2116699"/>
          <a:ext cx="571875" cy="22763"/>
        </a:xfrm>
        <a:custGeom>
          <a:avLst/>
          <a:gdLst/>
          <a:ahLst/>
          <a:cxnLst/>
          <a:rect l="0" t="0" r="0" b="0"/>
          <a:pathLst>
            <a:path>
              <a:moveTo>
                <a:pt x="0" y="11381"/>
              </a:moveTo>
              <a:lnTo>
                <a:pt x="571875"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15176" y="2113784"/>
        <a:ext cx="28593" cy="28593"/>
      </dsp:txXfrm>
    </dsp:sp>
    <dsp:sp modelId="{7CBF37D2-212A-2145-9175-2E8A3C7AA690}">
      <dsp:nvSpPr>
        <dsp:cNvPr id="0" name=""/>
        <dsp:cNvSpPr/>
      </dsp:nvSpPr>
      <dsp:spPr>
        <a:xfrm>
          <a:off x="5661659" y="2004732"/>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中央集权制与地方分权制</a:t>
          </a:r>
        </a:p>
      </dsp:txBody>
      <dsp:txXfrm>
        <a:off x="5678660" y="2021733"/>
        <a:ext cx="1126927" cy="546462"/>
      </dsp:txXfrm>
    </dsp:sp>
    <dsp:sp modelId="{B0A38B87-84E7-E044-8E29-292BB41BE606}">
      <dsp:nvSpPr>
        <dsp:cNvPr id="0" name=""/>
        <dsp:cNvSpPr/>
      </dsp:nvSpPr>
      <dsp:spPr>
        <a:xfrm rot="4369170">
          <a:off x="3018121" y="2867675"/>
          <a:ext cx="1572101" cy="22763"/>
        </a:xfrm>
        <a:custGeom>
          <a:avLst/>
          <a:gdLst/>
          <a:ahLst/>
          <a:cxnLst/>
          <a:rect l="0" t="0" r="0" b="0"/>
          <a:pathLst>
            <a:path>
              <a:moveTo>
                <a:pt x="0" y="11381"/>
              </a:moveTo>
              <a:lnTo>
                <a:pt x="1572101" y="11381"/>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3764869" y="2839754"/>
        <a:ext cx="78605" cy="78605"/>
      </dsp:txXfrm>
    </dsp:sp>
    <dsp:sp modelId="{62CD10B3-6BD4-0144-8092-04FD3C343756}">
      <dsp:nvSpPr>
        <dsp:cNvPr id="0" name=""/>
        <dsp:cNvSpPr/>
      </dsp:nvSpPr>
      <dsp:spPr>
        <a:xfrm>
          <a:off x="4036358" y="3339800"/>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新课改中的课程管理</a:t>
          </a:r>
        </a:p>
      </dsp:txBody>
      <dsp:txXfrm>
        <a:off x="4053359" y="3356801"/>
        <a:ext cx="1126927" cy="546462"/>
      </dsp:txXfrm>
    </dsp:sp>
    <dsp:sp modelId="{0C145243-C1B7-0C40-93F5-A23871F9DAF6}">
      <dsp:nvSpPr>
        <dsp:cNvPr id="0" name=""/>
        <dsp:cNvSpPr/>
      </dsp:nvSpPr>
      <dsp:spPr>
        <a:xfrm rot="18289469">
          <a:off x="5022889" y="3284884"/>
          <a:ext cx="813168" cy="22763"/>
        </a:xfrm>
        <a:custGeom>
          <a:avLst/>
          <a:gdLst/>
          <a:ahLst/>
          <a:cxnLst/>
          <a:rect l="0" t="0" r="0" b="0"/>
          <a:pathLst>
            <a:path>
              <a:moveTo>
                <a:pt x="0" y="11381"/>
              </a:moveTo>
              <a:lnTo>
                <a:pt x="813168"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09144" y="3275936"/>
        <a:ext cx="40658" cy="40658"/>
      </dsp:txXfrm>
    </dsp:sp>
    <dsp:sp modelId="{935666C3-8AC8-9D42-BC42-69C6DED14D09}">
      <dsp:nvSpPr>
        <dsp:cNvPr id="0" name=""/>
        <dsp:cNvSpPr/>
      </dsp:nvSpPr>
      <dsp:spPr>
        <a:xfrm>
          <a:off x="5661659" y="2672266"/>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国家课程管理</a:t>
          </a:r>
        </a:p>
      </dsp:txBody>
      <dsp:txXfrm>
        <a:off x="5678660" y="2689267"/>
        <a:ext cx="1126927" cy="546462"/>
      </dsp:txXfrm>
    </dsp:sp>
    <dsp:sp modelId="{78112587-CDC8-E849-AD45-0016DC97D34F}">
      <dsp:nvSpPr>
        <dsp:cNvPr id="0" name=""/>
        <dsp:cNvSpPr/>
      </dsp:nvSpPr>
      <dsp:spPr>
        <a:xfrm>
          <a:off x="5197287" y="3618651"/>
          <a:ext cx="464371" cy="22763"/>
        </a:xfrm>
        <a:custGeom>
          <a:avLst/>
          <a:gdLst/>
          <a:ahLst/>
          <a:cxnLst/>
          <a:rect l="0" t="0" r="0" b="0"/>
          <a:pathLst>
            <a:path>
              <a:moveTo>
                <a:pt x="0" y="11381"/>
              </a:moveTo>
              <a:lnTo>
                <a:pt x="464371"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17864" y="3618423"/>
        <a:ext cx="23218" cy="23218"/>
      </dsp:txXfrm>
    </dsp:sp>
    <dsp:sp modelId="{9903DAAD-44CF-1D48-8456-BD37FA66416B}">
      <dsp:nvSpPr>
        <dsp:cNvPr id="0" name=""/>
        <dsp:cNvSpPr/>
      </dsp:nvSpPr>
      <dsp:spPr>
        <a:xfrm>
          <a:off x="5661659" y="3339800"/>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地方课程管理</a:t>
          </a:r>
        </a:p>
      </dsp:txBody>
      <dsp:txXfrm>
        <a:off x="5678660" y="3356801"/>
        <a:ext cx="1126927" cy="546462"/>
      </dsp:txXfrm>
    </dsp:sp>
    <dsp:sp modelId="{9BCA92A9-CD64-3B40-981E-613096853F1E}">
      <dsp:nvSpPr>
        <dsp:cNvPr id="0" name=""/>
        <dsp:cNvSpPr/>
      </dsp:nvSpPr>
      <dsp:spPr>
        <a:xfrm rot="3310531">
          <a:off x="5022889" y="3952418"/>
          <a:ext cx="813168" cy="22763"/>
        </a:xfrm>
        <a:custGeom>
          <a:avLst/>
          <a:gdLst/>
          <a:ahLst/>
          <a:cxnLst/>
          <a:rect l="0" t="0" r="0" b="0"/>
          <a:pathLst>
            <a:path>
              <a:moveTo>
                <a:pt x="0" y="11381"/>
              </a:moveTo>
              <a:lnTo>
                <a:pt x="813168" y="11381"/>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5409144" y="3943471"/>
        <a:ext cx="40658" cy="40658"/>
      </dsp:txXfrm>
    </dsp:sp>
    <dsp:sp modelId="{0B6CF9BE-76E6-124B-AEA9-A25812BC9A8A}">
      <dsp:nvSpPr>
        <dsp:cNvPr id="0" name=""/>
        <dsp:cNvSpPr/>
      </dsp:nvSpPr>
      <dsp:spPr>
        <a:xfrm>
          <a:off x="5661659" y="4007335"/>
          <a:ext cx="1160929" cy="58046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zh-CN" altLang="en-US" sz="1400" kern="1200"/>
            <a:t>学校课程管理</a:t>
          </a:r>
        </a:p>
      </dsp:txBody>
      <dsp:txXfrm>
        <a:off x="5678660" y="4024336"/>
        <a:ext cx="1126927" cy="54646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6">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6">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2020/11/14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7F8DA-2127-4CCE-A730-89B0F5AD51C6}" type="datetimeFigureOut">
              <a:rPr lang="zh-CN" altLang="en-US" smtClean="0"/>
              <a:pPr/>
              <a:t>2020/11/14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29D459-E2F9-4F66-959E-3FF9FDB256D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917385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1959707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307209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更多模板亮亮图文旗舰店：https://liangliangtuwen.tmall.com</a:t>
            </a:r>
          </a:p>
        </p:txBody>
      </p:sp>
    </p:spTree>
    <p:extLst>
      <p:ext uri="{BB962C8B-B14F-4D97-AF65-F5344CB8AC3E}">
        <p14:creationId xmlns:p14="http://schemas.microsoft.com/office/powerpoint/2010/main" val="280280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id="{0D716967-CEA1-0B4B-AA15-4F8C39B1BEC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b="1942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직사각형 8">
            <a:extLst>
              <a:ext uri="{FF2B5EF4-FFF2-40B4-BE49-F238E27FC236}">
                <a16:creationId xmlns:a16="http://schemas.microsoft.com/office/drawing/2014/main" id="{552D3FC1-D0B8-FF44-8B31-524FAB00A126}"/>
              </a:ext>
            </a:extLst>
          </p:cNvPr>
          <p:cNvSpPr/>
          <p:nvPr userDrawn="1"/>
        </p:nvSpPr>
        <p:spPr>
          <a:xfrm>
            <a:off x="1" y="741364"/>
            <a:ext cx="12232217" cy="6116637"/>
          </a:xfrm>
          <a:prstGeom prst="rect">
            <a:avLst/>
          </a:prstGeom>
          <a:gradFill>
            <a:gsLst>
              <a:gs pos="58000">
                <a:schemeClr val="bg1">
                  <a:alpha val="0"/>
                </a:schemeClr>
              </a:gs>
              <a:gs pos="0">
                <a:schemeClr val="bg1">
                  <a:alpha val="0"/>
                </a:schemeClr>
              </a:gs>
              <a:gs pos="100000">
                <a:schemeClr val="bg1">
                  <a:lumMod val="44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ko-KR" altLang="en-US" sz="1800" noProof="1"/>
          </a:p>
        </p:txBody>
      </p:sp>
      <p:pic>
        <p:nvPicPr>
          <p:cNvPr id="4" name="그림 3">
            <a:extLst>
              <a:ext uri="{FF2B5EF4-FFF2-40B4-BE49-F238E27FC236}">
                <a16:creationId xmlns:a16="http://schemas.microsoft.com/office/drawing/2014/main" id="{D43A6B3A-0428-284B-82EB-52E0CA9F380F}"/>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t="55026" b="29922"/>
          <a:stretch>
            <a:fillRect/>
          </a:stretch>
        </p:blipFill>
        <p:spPr bwMode="auto">
          <a:xfrm>
            <a:off x="0" y="1"/>
            <a:ext cx="121920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2">
            <a:extLst>
              <a:ext uri="{FF2B5EF4-FFF2-40B4-BE49-F238E27FC236}">
                <a16:creationId xmlns:a16="http://schemas.microsoft.com/office/drawing/2014/main" id="{AC6701D8-D778-2140-9088-CEC2219D550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l="6046" t="7907" r="15465"/>
          <a:stretch>
            <a:fillRect/>
          </a:stretch>
        </p:blipFill>
        <p:spPr bwMode="auto">
          <a:xfrm>
            <a:off x="11281834" y="6108700"/>
            <a:ext cx="74083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슬라이드 번호 개체 틀 5">
            <a:extLst>
              <a:ext uri="{FF2B5EF4-FFF2-40B4-BE49-F238E27FC236}">
                <a16:creationId xmlns:a16="http://schemas.microsoft.com/office/drawing/2014/main" id="{3B389C3D-CE6D-904C-8C92-F517A2D02D98}"/>
              </a:ext>
            </a:extLst>
          </p:cNvPr>
          <p:cNvSpPr txBox="1">
            <a:spLocks noChangeArrowheads="1"/>
          </p:cNvSpPr>
          <p:nvPr userDrawn="1"/>
        </p:nvSpPr>
        <p:spPr bwMode="auto">
          <a:xfrm>
            <a:off x="9514418" y="6215063"/>
            <a:ext cx="23749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fld id="{C0E3DC22-69E8-D343-804B-7CFD8C8E8891}" type="slidenum">
              <a:rPr lang="ko-KR" altLang="en-US" sz="1200" b="1">
                <a:solidFill>
                  <a:srgbClr val="402D1F"/>
                </a:solidFill>
              </a:rPr>
              <a:pPr algn="r" eaLnBrk="1" hangingPunct="1"/>
              <a:t>‹#›</a:t>
            </a:fld>
            <a:endParaRPr lang="ko-KR" altLang="en-US" sz="1200" b="1">
              <a:solidFill>
                <a:srgbClr val="402D1F"/>
              </a:solidFill>
            </a:endParaRPr>
          </a:p>
        </p:txBody>
      </p:sp>
      <p:sp>
        <p:nvSpPr>
          <p:cNvPr id="7" name="日期占位符 1">
            <a:extLst>
              <a:ext uri="{FF2B5EF4-FFF2-40B4-BE49-F238E27FC236}">
                <a16:creationId xmlns:a16="http://schemas.microsoft.com/office/drawing/2014/main" id="{BD583F98-36F7-654F-B3B7-512D35FB96C2}"/>
              </a:ext>
            </a:extLst>
          </p:cNvPr>
          <p:cNvSpPr>
            <a:spLocks noGrp="1"/>
          </p:cNvSpPr>
          <p:nvPr>
            <p:ph type="dt" sz="half" idx="10"/>
          </p:nvPr>
        </p:nvSpPr>
        <p:spPr/>
        <p:txBody>
          <a:bodyPr/>
          <a:lstStyle>
            <a:lvl1pPr>
              <a:defRPr/>
            </a:lvl1pPr>
          </a:lstStyle>
          <a:p>
            <a:pPr>
              <a:defRPr/>
            </a:pPr>
            <a:endParaRPr lang="zh-CN" altLang="en-US"/>
          </a:p>
        </p:txBody>
      </p:sp>
      <p:sp>
        <p:nvSpPr>
          <p:cNvPr id="8" name="页脚占位符 2">
            <a:extLst>
              <a:ext uri="{FF2B5EF4-FFF2-40B4-BE49-F238E27FC236}">
                <a16:creationId xmlns:a16="http://schemas.microsoft.com/office/drawing/2014/main" id="{179F0E7D-7448-C846-88EF-1080870EDF2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3">
            <a:extLst>
              <a:ext uri="{FF2B5EF4-FFF2-40B4-BE49-F238E27FC236}">
                <a16:creationId xmlns:a16="http://schemas.microsoft.com/office/drawing/2014/main" id="{F1ED7D05-433E-9E4A-8280-4E23D1544D22}"/>
              </a:ext>
            </a:extLst>
          </p:cNvPr>
          <p:cNvSpPr>
            <a:spLocks noGrp="1"/>
          </p:cNvSpPr>
          <p:nvPr>
            <p:ph type="sldNum" sz="quarter" idx="12"/>
          </p:nvPr>
        </p:nvSpPr>
        <p:spPr/>
        <p:txBody>
          <a:bodyPr/>
          <a:lstStyle>
            <a:lvl1pPr>
              <a:defRPr/>
            </a:lvl1pPr>
          </a:lstStyle>
          <a:p>
            <a:fld id="{53FE1A4F-3008-AC4F-9D53-40440AB78241}" type="slidenum">
              <a:rPr lang="zh-CN" altLang="en-US"/>
              <a:pPr/>
              <a:t>‹#›</a:t>
            </a:fld>
            <a:endParaRPr lang="zh-CN" altLang="en-US"/>
          </a:p>
        </p:txBody>
      </p:sp>
    </p:spTree>
    <p:extLst>
      <p:ext uri="{BB962C8B-B14F-4D97-AF65-F5344CB8AC3E}">
        <p14:creationId xmlns:p14="http://schemas.microsoft.com/office/powerpoint/2010/main" val="3910270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296908-3A81-4AFB-8EC8-0E32DEDE3E4B}" type="datetimeFigureOut">
              <a:rPr lang="zh-CN" altLang="en-US" smtClean="0"/>
              <a:pPr/>
              <a:t>2020/11/14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83E462E-5F18-476B-97CE-9C687868D5E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96908-3A81-4AFB-8EC8-0E32DEDE3E4B}" type="datetimeFigureOut">
              <a:rPr lang="zh-CN" altLang="en-US" smtClean="0"/>
              <a:pPr/>
              <a:t>2020/11/14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E462E-5F18-476B-97CE-9C687868D5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0916" t="12475" r="10668" b="10465"/>
          <a:stretch>
            <a:fillRect/>
          </a:stretch>
        </p:blipFill>
        <p:spPr>
          <a:xfrm>
            <a:off x="172035" y="3180861"/>
            <a:ext cx="11847930" cy="36576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8081" y="4099561"/>
            <a:ext cx="386660" cy="422909"/>
          </a:xfrm>
          <a:prstGeom prst="rect">
            <a:avLst/>
          </a:prstGeom>
        </p:spPr>
      </p:pic>
      <p:sp>
        <p:nvSpPr>
          <p:cNvPr id="8" name="文本框 7"/>
          <p:cNvSpPr txBox="1"/>
          <p:nvPr/>
        </p:nvSpPr>
        <p:spPr>
          <a:xfrm>
            <a:off x="0" y="968705"/>
            <a:ext cx="12204744" cy="1107996"/>
          </a:xfrm>
          <a:prstGeom prst="rect">
            <a:avLst/>
          </a:prstGeom>
          <a:noFill/>
        </p:spPr>
        <p:txBody>
          <a:bodyPr wrap="square" rtlCol="0">
            <a:spAutoFit/>
          </a:bodyPr>
          <a:lstStyle/>
          <a:p>
            <a:pPr algn="ctr"/>
            <a:r>
              <a:rPr lang="zh-CN" altLang="en-US" sz="6600" dirty="0">
                <a:latin typeface="新蒂黑板报" panose="03000600000000000000" pitchFamily="66" charset="-122"/>
                <a:ea typeface="新蒂黑板报" panose="03000600000000000000" pitchFamily="66" charset="-122"/>
              </a:rPr>
              <a:t>课程论</a:t>
            </a:r>
            <a:r>
              <a:rPr lang="en-US" altLang="zh-CN" sz="6600" dirty="0">
                <a:latin typeface="新蒂黑板报" panose="03000600000000000000" pitchFamily="66" charset="-122"/>
                <a:ea typeface="新蒂黑板报" panose="03000600000000000000" pitchFamily="66" charset="-122"/>
              </a:rPr>
              <a:t>——</a:t>
            </a:r>
            <a:r>
              <a:rPr lang="zh-CN" altLang="en-US" sz="6600" dirty="0">
                <a:latin typeface="新蒂黑板报" panose="03000600000000000000" pitchFamily="66" charset="-122"/>
                <a:ea typeface="新蒂黑板报" panose="03000600000000000000" pitchFamily="66" charset="-122"/>
              </a:rPr>
              <a:t>基本原理与问题 </a:t>
            </a:r>
          </a:p>
        </p:txBody>
      </p:sp>
      <p:sp>
        <p:nvSpPr>
          <p:cNvPr id="9" name="Freeform 34"/>
          <p:cNvSpPr>
            <a:spLocks noEditPoints="1"/>
          </p:cNvSpPr>
          <p:nvPr/>
        </p:nvSpPr>
        <p:spPr bwMode="auto">
          <a:xfrm rot="20785645">
            <a:off x="9134728" y="213222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0" name="组合 19"/>
          <p:cNvGrpSpPr/>
          <p:nvPr/>
        </p:nvGrpSpPr>
        <p:grpSpPr>
          <a:xfrm>
            <a:off x="5045092" y="3106019"/>
            <a:ext cx="2101816" cy="494537"/>
            <a:chOff x="5005531" y="3357603"/>
            <a:chExt cx="2180938" cy="513157"/>
          </a:xfrm>
        </p:grpSpPr>
        <p:sp>
          <p:nvSpPr>
            <p:cNvPr id="19" name="任意多边形 18"/>
            <p:cNvSpPr/>
            <p:nvPr/>
          </p:nvSpPr>
          <p:spPr>
            <a:xfrm>
              <a:off x="5005531" y="3357603"/>
              <a:ext cx="2087341" cy="513157"/>
            </a:xfrm>
            <a:custGeom>
              <a:avLst/>
              <a:gdLst>
                <a:gd name="connsiteX0" fmla="*/ 0 w 1339913"/>
                <a:gd name="connsiteY0" fmla="*/ 18107 h 298765"/>
                <a:gd name="connsiteX1" fmla="*/ 1339913 w 1339913"/>
                <a:gd name="connsiteY1" fmla="*/ 0 h 298765"/>
                <a:gd name="connsiteX2" fmla="*/ 1339913 w 1339913"/>
                <a:gd name="connsiteY2" fmla="*/ 298765 h 298765"/>
                <a:gd name="connsiteX3" fmla="*/ 18107 w 1339913"/>
                <a:gd name="connsiteY3" fmla="*/ 289711 h 298765"/>
                <a:gd name="connsiteX4" fmla="*/ 0 w 1339913"/>
                <a:gd name="connsiteY4" fmla="*/ 18107 h 298765"/>
                <a:gd name="connsiteX0-1" fmla="*/ 0 w 1328483"/>
                <a:gd name="connsiteY0-2" fmla="*/ 6677 h 298765"/>
                <a:gd name="connsiteX1-3" fmla="*/ 1328483 w 1328483"/>
                <a:gd name="connsiteY1-4" fmla="*/ 0 h 298765"/>
                <a:gd name="connsiteX2-5" fmla="*/ 1328483 w 1328483"/>
                <a:gd name="connsiteY2-6" fmla="*/ 298765 h 298765"/>
                <a:gd name="connsiteX3-7" fmla="*/ 6677 w 1328483"/>
                <a:gd name="connsiteY3-8" fmla="*/ 289711 h 298765"/>
                <a:gd name="connsiteX4-9" fmla="*/ 0 w 1328483"/>
                <a:gd name="connsiteY4-10" fmla="*/ 6677 h 298765"/>
                <a:gd name="connsiteX0-11" fmla="*/ 162336 w 1490819"/>
                <a:gd name="connsiteY0-12" fmla="*/ 39882 h 331970"/>
                <a:gd name="connsiteX1-13" fmla="*/ 1490819 w 1490819"/>
                <a:gd name="connsiteY1-14" fmla="*/ 33205 h 331970"/>
                <a:gd name="connsiteX2-15" fmla="*/ 1490819 w 1490819"/>
                <a:gd name="connsiteY2-16" fmla="*/ 331970 h 331970"/>
                <a:gd name="connsiteX3-17" fmla="*/ 169013 w 1490819"/>
                <a:gd name="connsiteY3-18" fmla="*/ 322916 h 331970"/>
                <a:gd name="connsiteX4-19" fmla="*/ 162336 w 1490819"/>
                <a:gd name="connsiteY4-20" fmla="*/ 39882 h 331970"/>
                <a:gd name="connsiteX0-21" fmla="*/ 100188 w 1428671"/>
                <a:gd name="connsiteY0-22" fmla="*/ 30672 h 322760"/>
                <a:gd name="connsiteX1-23" fmla="*/ 1428671 w 1428671"/>
                <a:gd name="connsiteY1-24" fmla="*/ 23995 h 322760"/>
                <a:gd name="connsiteX2-25" fmla="*/ 1428671 w 1428671"/>
                <a:gd name="connsiteY2-26" fmla="*/ 322760 h 322760"/>
                <a:gd name="connsiteX3-27" fmla="*/ 106865 w 1428671"/>
                <a:gd name="connsiteY3-28" fmla="*/ 313706 h 322760"/>
                <a:gd name="connsiteX4-29" fmla="*/ 100188 w 1428671"/>
                <a:gd name="connsiteY4-30" fmla="*/ 30672 h 322760"/>
                <a:gd name="connsiteX0-31" fmla="*/ 92731 w 1421214"/>
                <a:gd name="connsiteY0-32" fmla="*/ 30672 h 322760"/>
                <a:gd name="connsiteX1-33" fmla="*/ 1421214 w 1421214"/>
                <a:gd name="connsiteY1-34" fmla="*/ 23995 h 322760"/>
                <a:gd name="connsiteX2-35" fmla="*/ 1421214 w 1421214"/>
                <a:gd name="connsiteY2-36" fmla="*/ 322760 h 322760"/>
                <a:gd name="connsiteX3-37" fmla="*/ 99408 w 1421214"/>
                <a:gd name="connsiteY3-38" fmla="*/ 313706 h 322760"/>
                <a:gd name="connsiteX4-39" fmla="*/ 92731 w 1421214"/>
                <a:gd name="connsiteY4-40" fmla="*/ 30672 h 322760"/>
                <a:gd name="connsiteX0-41" fmla="*/ 162336 w 1490819"/>
                <a:gd name="connsiteY0-42" fmla="*/ 30672 h 354896"/>
                <a:gd name="connsiteX1-43" fmla="*/ 1490819 w 1490819"/>
                <a:gd name="connsiteY1-44" fmla="*/ 23995 h 354896"/>
                <a:gd name="connsiteX2-45" fmla="*/ 1490819 w 1490819"/>
                <a:gd name="connsiteY2-46" fmla="*/ 322760 h 354896"/>
                <a:gd name="connsiteX3-47" fmla="*/ 169013 w 1490819"/>
                <a:gd name="connsiteY3-48" fmla="*/ 313706 h 354896"/>
                <a:gd name="connsiteX4-49" fmla="*/ 162336 w 1490819"/>
                <a:gd name="connsiteY4-50" fmla="*/ 30672 h 354896"/>
                <a:gd name="connsiteX0-51" fmla="*/ 162336 w 1490819"/>
                <a:gd name="connsiteY0-52" fmla="*/ 30672 h 342969"/>
                <a:gd name="connsiteX1-53" fmla="*/ 1490819 w 1490819"/>
                <a:gd name="connsiteY1-54" fmla="*/ 23995 h 342969"/>
                <a:gd name="connsiteX2-55" fmla="*/ 1490819 w 1490819"/>
                <a:gd name="connsiteY2-56" fmla="*/ 322760 h 342969"/>
                <a:gd name="connsiteX3-57" fmla="*/ 169013 w 1490819"/>
                <a:gd name="connsiteY3-58" fmla="*/ 313706 h 342969"/>
                <a:gd name="connsiteX4-59" fmla="*/ 162336 w 1490819"/>
                <a:gd name="connsiteY4-60" fmla="*/ 30672 h 342969"/>
                <a:gd name="connsiteX0-61" fmla="*/ 96717 w 1425200"/>
                <a:gd name="connsiteY0-62" fmla="*/ 30672 h 342969"/>
                <a:gd name="connsiteX1-63" fmla="*/ 1425200 w 1425200"/>
                <a:gd name="connsiteY1-64" fmla="*/ 23995 h 342969"/>
                <a:gd name="connsiteX2-65" fmla="*/ 1425200 w 1425200"/>
                <a:gd name="connsiteY2-66" fmla="*/ 322760 h 342969"/>
                <a:gd name="connsiteX3-67" fmla="*/ 103394 w 1425200"/>
                <a:gd name="connsiteY3-68" fmla="*/ 313706 h 342969"/>
                <a:gd name="connsiteX4-69" fmla="*/ 96717 w 1425200"/>
                <a:gd name="connsiteY4-70" fmla="*/ 30672 h 342969"/>
                <a:gd name="connsiteX0-71" fmla="*/ 14667 w 1343150"/>
                <a:gd name="connsiteY0-72" fmla="*/ 30672 h 342969"/>
                <a:gd name="connsiteX1-73" fmla="*/ 1343150 w 1343150"/>
                <a:gd name="connsiteY1-74" fmla="*/ 23995 h 342969"/>
                <a:gd name="connsiteX2-75" fmla="*/ 1343150 w 1343150"/>
                <a:gd name="connsiteY2-76" fmla="*/ 322760 h 342969"/>
                <a:gd name="connsiteX3-77" fmla="*/ 21344 w 1343150"/>
                <a:gd name="connsiteY3-78" fmla="*/ 313706 h 342969"/>
                <a:gd name="connsiteX4-79" fmla="*/ 14667 w 1343150"/>
                <a:gd name="connsiteY4-80" fmla="*/ 30672 h 342969"/>
                <a:gd name="connsiteX0-81" fmla="*/ 14667 w 1343150"/>
                <a:gd name="connsiteY0-82" fmla="*/ 20620 h 332917"/>
                <a:gd name="connsiteX1-83" fmla="*/ 1343150 w 1343150"/>
                <a:gd name="connsiteY1-84" fmla="*/ 13943 h 332917"/>
                <a:gd name="connsiteX2-85" fmla="*/ 1343150 w 1343150"/>
                <a:gd name="connsiteY2-86" fmla="*/ 312708 h 332917"/>
                <a:gd name="connsiteX3-87" fmla="*/ 21344 w 1343150"/>
                <a:gd name="connsiteY3-88" fmla="*/ 303654 h 332917"/>
                <a:gd name="connsiteX4-89" fmla="*/ 14667 w 1343150"/>
                <a:gd name="connsiteY4-90" fmla="*/ 20620 h 332917"/>
                <a:gd name="connsiteX0-91" fmla="*/ 14667 w 1343150"/>
                <a:gd name="connsiteY0-92" fmla="*/ 20620 h 312708"/>
                <a:gd name="connsiteX1-93" fmla="*/ 1343150 w 1343150"/>
                <a:gd name="connsiteY1-94" fmla="*/ 13943 h 312708"/>
                <a:gd name="connsiteX2-95" fmla="*/ 1343150 w 1343150"/>
                <a:gd name="connsiteY2-96" fmla="*/ 312708 h 312708"/>
                <a:gd name="connsiteX3-97" fmla="*/ 21344 w 1343150"/>
                <a:gd name="connsiteY3-98" fmla="*/ 303654 h 312708"/>
                <a:gd name="connsiteX4-99" fmla="*/ 14667 w 1343150"/>
                <a:gd name="connsiteY4-100" fmla="*/ 20620 h 312708"/>
                <a:gd name="connsiteX0-101" fmla="*/ 14667 w 1343150"/>
                <a:gd name="connsiteY0-102" fmla="*/ 20620 h 322617"/>
                <a:gd name="connsiteX1-103" fmla="*/ 1343150 w 1343150"/>
                <a:gd name="connsiteY1-104" fmla="*/ 13943 h 322617"/>
                <a:gd name="connsiteX2-105" fmla="*/ 1343150 w 1343150"/>
                <a:gd name="connsiteY2-106" fmla="*/ 312708 h 322617"/>
                <a:gd name="connsiteX3-107" fmla="*/ 21344 w 1343150"/>
                <a:gd name="connsiteY3-108" fmla="*/ 303654 h 322617"/>
                <a:gd name="connsiteX4-109" fmla="*/ 14667 w 1343150"/>
                <a:gd name="connsiteY4-110" fmla="*/ 20620 h 322617"/>
                <a:gd name="connsiteX0-111" fmla="*/ 13863 w 1342346"/>
                <a:gd name="connsiteY0-112" fmla="*/ 20620 h 329379"/>
                <a:gd name="connsiteX1-113" fmla="*/ 1342346 w 1342346"/>
                <a:gd name="connsiteY1-114" fmla="*/ 13943 h 329379"/>
                <a:gd name="connsiteX2-115" fmla="*/ 1342346 w 1342346"/>
                <a:gd name="connsiteY2-116" fmla="*/ 312708 h 329379"/>
                <a:gd name="connsiteX3-117" fmla="*/ 24350 w 1342346"/>
                <a:gd name="connsiteY3-118" fmla="*/ 324609 h 329379"/>
                <a:gd name="connsiteX4-119" fmla="*/ 13863 w 1342346"/>
                <a:gd name="connsiteY4-120" fmla="*/ 20620 h 329379"/>
                <a:gd name="connsiteX0-121" fmla="*/ 18362 w 1346845"/>
                <a:gd name="connsiteY0-122" fmla="*/ 20620 h 324369"/>
                <a:gd name="connsiteX1-123" fmla="*/ 1346845 w 1346845"/>
                <a:gd name="connsiteY1-124" fmla="*/ 13943 h 324369"/>
                <a:gd name="connsiteX2-125" fmla="*/ 1346845 w 1346845"/>
                <a:gd name="connsiteY2-126" fmla="*/ 312708 h 324369"/>
                <a:gd name="connsiteX3-127" fmla="*/ 11704 w 1346845"/>
                <a:gd name="connsiteY3-128" fmla="*/ 311274 h 324369"/>
                <a:gd name="connsiteX4-129" fmla="*/ 18362 w 1346845"/>
                <a:gd name="connsiteY4-130" fmla="*/ 20620 h 324369"/>
                <a:gd name="connsiteX0-131" fmla="*/ 10514 w 1338997"/>
                <a:gd name="connsiteY0-132" fmla="*/ 20620 h 324369"/>
                <a:gd name="connsiteX1-133" fmla="*/ 1338997 w 1338997"/>
                <a:gd name="connsiteY1-134" fmla="*/ 13943 h 324369"/>
                <a:gd name="connsiteX2-135" fmla="*/ 1338997 w 1338997"/>
                <a:gd name="connsiteY2-136" fmla="*/ 312708 h 324369"/>
                <a:gd name="connsiteX3-137" fmla="*/ 3856 w 1338997"/>
                <a:gd name="connsiteY3-138" fmla="*/ 311274 h 324369"/>
                <a:gd name="connsiteX4-139" fmla="*/ 101954 w 1338997"/>
                <a:gd name="connsiteY4-140" fmla="*/ 112060 h 324369"/>
                <a:gd name="connsiteX0-141" fmla="*/ 6698 w 1335181"/>
                <a:gd name="connsiteY0-142" fmla="*/ 20620 h 324369"/>
                <a:gd name="connsiteX1-143" fmla="*/ 1335181 w 1335181"/>
                <a:gd name="connsiteY1-144" fmla="*/ 13943 h 324369"/>
                <a:gd name="connsiteX2-145" fmla="*/ 1335181 w 1335181"/>
                <a:gd name="connsiteY2-146" fmla="*/ 312708 h 324369"/>
                <a:gd name="connsiteX3-147" fmla="*/ 40 w 1335181"/>
                <a:gd name="connsiteY3-148" fmla="*/ 311274 h 324369"/>
                <a:gd name="connsiteX4-149" fmla="*/ 98138 w 1335181"/>
                <a:gd name="connsiteY4-150" fmla="*/ 112060 h 324369"/>
                <a:gd name="connsiteX0-151" fmla="*/ 11430 w 1339913"/>
                <a:gd name="connsiteY0-152" fmla="*/ 20620 h 324369"/>
                <a:gd name="connsiteX1-153" fmla="*/ 1339913 w 1339913"/>
                <a:gd name="connsiteY1-154" fmla="*/ 13943 h 324369"/>
                <a:gd name="connsiteX2-155" fmla="*/ 1339913 w 1339913"/>
                <a:gd name="connsiteY2-156" fmla="*/ 312708 h 324369"/>
                <a:gd name="connsiteX3-157" fmla="*/ 4772 w 1339913"/>
                <a:gd name="connsiteY3-158" fmla="*/ 311274 h 324369"/>
                <a:gd name="connsiteX4-159" fmla="*/ 0 w 1339913"/>
                <a:gd name="connsiteY4-160" fmla="*/ 62530 h 324369"/>
                <a:gd name="connsiteX0-161" fmla="*/ 11430 w 1339913"/>
                <a:gd name="connsiteY0-162" fmla="*/ 53229 h 356978"/>
                <a:gd name="connsiteX1-163" fmla="*/ 1339913 w 1339913"/>
                <a:gd name="connsiteY1-164" fmla="*/ 46552 h 356978"/>
                <a:gd name="connsiteX2-165" fmla="*/ 1339913 w 1339913"/>
                <a:gd name="connsiteY2-166" fmla="*/ 345317 h 356978"/>
                <a:gd name="connsiteX3-167" fmla="*/ 4772 w 1339913"/>
                <a:gd name="connsiteY3-168" fmla="*/ 343883 h 356978"/>
                <a:gd name="connsiteX4-169" fmla="*/ 0 w 1339913"/>
                <a:gd name="connsiteY4-170" fmla="*/ 95139 h 356978"/>
                <a:gd name="connsiteX0-171" fmla="*/ 11430 w 1350073"/>
                <a:gd name="connsiteY0-172" fmla="*/ 24560 h 328309"/>
                <a:gd name="connsiteX1-173" fmla="*/ 1339913 w 1350073"/>
                <a:gd name="connsiteY1-174" fmla="*/ 17883 h 328309"/>
                <a:gd name="connsiteX2-175" fmla="*/ 1339913 w 1350073"/>
                <a:gd name="connsiteY2-176" fmla="*/ 316648 h 328309"/>
                <a:gd name="connsiteX3-177" fmla="*/ 4772 w 1350073"/>
                <a:gd name="connsiteY3-178" fmla="*/ 315214 h 328309"/>
                <a:gd name="connsiteX4-179" fmla="*/ 0 w 1350073"/>
                <a:gd name="connsiteY4-180" fmla="*/ 66470 h 328309"/>
                <a:gd name="connsiteX0-181" fmla="*/ 11430 w 1341880"/>
                <a:gd name="connsiteY0-182" fmla="*/ 23276 h 327025"/>
                <a:gd name="connsiteX1-183" fmla="*/ 1326578 w 1341880"/>
                <a:gd name="connsiteY1-184" fmla="*/ 18504 h 327025"/>
                <a:gd name="connsiteX2-185" fmla="*/ 1339913 w 1341880"/>
                <a:gd name="connsiteY2-186" fmla="*/ 315364 h 327025"/>
                <a:gd name="connsiteX3-187" fmla="*/ 4772 w 1341880"/>
                <a:gd name="connsiteY3-188" fmla="*/ 313930 h 327025"/>
                <a:gd name="connsiteX4-189" fmla="*/ 0 w 1341880"/>
                <a:gd name="connsiteY4-190" fmla="*/ 65186 h 327025"/>
                <a:gd name="connsiteX0-191" fmla="*/ 11430 w 1508577"/>
                <a:gd name="connsiteY0-192" fmla="*/ 23276 h 327025"/>
                <a:gd name="connsiteX1-193" fmla="*/ 1326578 w 1508577"/>
                <a:gd name="connsiteY1-194" fmla="*/ 18504 h 327025"/>
                <a:gd name="connsiteX2-195" fmla="*/ 1339913 w 1508577"/>
                <a:gd name="connsiteY2-196" fmla="*/ 315364 h 327025"/>
                <a:gd name="connsiteX3-197" fmla="*/ 4772 w 1508577"/>
                <a:gd name="connsiteY3-198" fmla="*/ 313930 h 327025"/>
                <a:gd name="connsiteX4-199" fmla="*/ 0 w 1508577"/>
                <a:gd name="connsiteY4-200" fmla="*/ 65186 h 327025"/>
                <a:gd name="connsiteX0-201" fmla="*/ 11430 w 1348658"/>
                <a:gd name="connsiteY0-202" fmla="*/ 23276 h 325332"/>
                <a:gd name="connsiteX1-203" fmla="*/ 1326578 w 1348658"/>
                <a:gd name="connsiteY1-204" fmla="*/ 18504 h 325332"/>
                <a:gd name="connsiteX2-205" fmla="*/ 1339913 w 1348658"/>
                <a:gd name="connsiteY2-206" fmla="*/ 315364 h 325332"/>
                <a:gd name="connsiteX3-207" fmla="*/ 4772 w 1348658"/>
                <a:gd name="connsiteY3-208" fmla="*/ 313930 h 325332"/>
                <a:gd name="connsiteX4-209" fmla="*/ 0 w 1348658"/>
                <a:gd name="connsiteY4-210" fmla="*/ 65186 h 325332"/>
                <a:gd name="connsiteX0-211" fmla="*/ 11430 w 1348658"/>
                <a:gd name="connsiteY0-212" fmla="*/ 23276 h 383436"/>
                <a:gd name="connsiteX1-213" fmla="*/ 1326578 w 1348658"/>
                <a:gd name="connsiteY1-214" fmla="*/ 18504 h 383436"/>
                <a:gd name="connsiteX2-215" fmla="*/ 1339913 w 1348658"/>
                <a:gd name="connsiteY2-216" fmla="*/ 315364 h 383436"/>
                <a:gd name="connsiteX3-217" fmla="*/ 4772 w 1348658"/>
                <a:gd name="connsiteY3-218" fmla="*/ 313930 h 383436"/>
                <a:gd name="connsiteX4-219" fmla="*/ 0 w 1348658"/>
                <a:gd name="connsiteY4-220" fmla="*/ 65186 h 383436"/>
                <a:gd name="connsiteX0-221" fmla="*/ 15211 w 1352439"/>
                <a:gd name="connsiteY0-222" fmla="*/ 23276 h 332487"/>
                <a:gd name="connsiteX1-223" fmla="*/ 1330359 w 1352439"/>
                <a:gd name="connsiteY1-224" fmla="*/ 18504 h 332487"/>
                <a:gd name="connsiteX2-225" fmla="*/ 1343694 w 1352439"/>
                <a:gd name="connsiteY2-226" fmla="*/ 315364 h 332487"/>
                <a:gd name="connsiteX3-227" fmla="*/ 8553 w 1352439"/>
                <a:gd name="connsiteY3-228" fmla="*/ 313930 h 332487"/>
                <a:gd name="connsiteX4-229" fmla="*/ 3781 w 1352439"/>
                <a:gd name="connsiteY4-230" fmla="*/ 65186 h 3324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52439" h="332487">
                  <a:moveTo>
                    <a:pt x="15211" y="23276"/>
                  </a:moveTo>
                  <a:cubicBezTo>
                    <a:pt x="43107" y="5471"/>
                    <a:pt x="1307499" y="-16314"/>
                    <a:pt x="1330359" y="18504"/>
                  </a:cubicBezTo>
                  <a:cubicBezTo>
                    <a:pt x="1353219" y="53322"/>
                    <a:pt x="1359481" y="293617"/>
                    <a:pt x="1343694" y="315364"/>
                  </a:cubicBezTo>
                  <a:cubicBezTo>
                    <a:pt x="1327907" y="337111"/>
                    <a:pt x="26132" y="339751"/>
                    <a:pt x="8553" y="313930"/>
                  </a:cubicBezTo>
                  <a:cubicBezTo>
                    <a:pt x="-9026" y="288109"/>
                    <a:pt x="6365" y="121091"/>
                    <a:pt x="3781" y="65186"/>
                  </a:cubicBezTo>
                </a:path>
              </a:pathLst>
            </a:custGeom>
            <a:solidFill>
              <a:srgbClr val="F7E58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05531" y="3366747"/>
              <a:ext cx="2180938" cy="477709"/>
            </a:xfrm>
            <a:prstGeom prst="rect">
              <a:avLst/>
            </a:prstGeom>
            <a:noFill/>
          </p:spPr>
          <p:txBody>
            <a:bodyPr wrap="square" rtlCol="0">
              <a:spAutoFit/>
            </a:bodyPr>
            <a:lstStyle/>
            <a:p>
              <a:pPr algn="ctr"/>
              <a:r>
                <a:rPr lang="zh-CN" altLang="en-US" sz="2400" b="1" dirty="0">
                  <a:latin typeface="方正静蕾简体" panose="02000000000000000000" pitchFamily="2" charset="-122"/>
                  <a:ea typeface="方正静蕾简体" panose="02000000000000000000" pitchFamily="2" charset="-122"/>
                </a:rPr>
                <a:t>舒展</a:t>
              </a:r>
            </a:p>
          </p:txBody>
        </p:sp>
      </p:grpSp>
      <p:grpSp>
        <p:nvGrpSpPr>
          <p:cNvPr id="13" name="组合 12"/>
          <p:cNvGrpSpPr/>
          <p:nvPr/>
        </p:nvGrpSpPr>
        <p:grpSpPr>
          <a:xfrm>
            <a:off x="10406673" y="2349383"/>
            <a:ext cx="620528" cy="542518"/>
            <a:chOff x="4686124" y="2670432"/>
            <a:chExt cx="620528" cy="542518"/>
          </a:xfrm>
        </p:grpSpPr>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5" name="任意多边形 14"/>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381233">
            <a:off x="4408251" y="733403"/>
            <a:ext cx="462140" cy="404042"/>
            <a:chOff x="4686124" y="2670432"/>
            <a:chExt cx="620528" cy="542518"/>
          </a:xfrm>
        </p:grpSpPr>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18" name="任意多边形 1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449869" y="2129659"/>
            <a:ext cx="6707818" cy="464495"/>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923506"/>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（二）地方分权制</a:t>
            </a:r>
          </a:p>
          <a:p>
            <a:pPr>
              <a:lnSpc>
                <a:spcPct val="150000"/>
              </a:lnSpc>
            </a:pPr>
            <a:r>
              <a:rPr lang="zh-CN" altLang="en-US" sz="2400" b="1" dirty="0">
                <a:solidFill>
                  <a:schemeClr val="tx1"/>
                </a:solidFill>
              </a:rPr>
              <a:t>地方分权教育行政体制是指中央政府居于监督和辅助地位，将教育行政权力授予地方政府，由后者在其管辖范围内全权决定并自主运作教育事务。它的特征恰恰与中央集权制相反：①在中央一级不设或只设权力有限的教育领导部门，中央和地方的教育行政部门之间不存在领导隶属关系，教育被看做是地方的事业，地方自主经营管理的思想占统治地位。②课程设置、教材选择、教师资格等一些最基本的教育制度由地方规定，中央不做统一要求。③教育的基本法规由地方制定。④教育的经费也主要由地方承担。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二、中央集权制与地方分权制</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46818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第九章  课程管理</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课程管理的含义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课程管理体制概述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225070CC-46A4-984A-870C-603760A51941}"/>
              </a:ext>
            </a:extLst>
          </p:cNvPr>
          <p:cNvGrpSpPr/>
          <p:nvPr/>
        </p:nvGrpSpPr>
        <p:grpSpPr>
          <a:xfrm>
            <a:off x="4479995" y="4853641"/>
            <a:ext cx="401146" cy="350716"/>
            <a:chOff x="4686124" y="2670432"/>
            <a:chExt cx="620528" cy="542518"/>
          </a:xfrm>
        </p:grpSpPr>
        <p:pic>
          <p:nvPicPr>
            <p:cNvPr id="27" name="图片 26">
              <a:extLst>
                <a:ext uri="{FF2B5EF4-FFF2-40B4-BE49-F238E27FC236}">
                  <a16:creationId xmlns:a16="http://schemas.microsoft.com/office/drawing/2014/main" id="{C83BB550-BD1F-5A4B-B9FF-914CF85EB8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8" name="任意多边形 75">
              <a:extLst>
                <a:ext uri="{FF2B5EF4-FFF2-40B4-BE49-F238E27FC236}">
                  <a16:creationId xmlns:a16="http://schemas.microsoft.com/office/drawing/2014/main" id="{40E5170A-7E33-E744-BF07-AAD472D49BFA}"/>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文本框 28">
            <a:extLst>
              <a:ext uri="{FF2B5EF4-FFF2-40B4-BE49-F238E27FC236}">
                <a16:creationId xmlns:a16="http://schemas.microsoft.com/office/drawing/2014/main" id="{AF303DBC-C6B4-F24E-95EB-A31CB631CB64}"/>
              </a:ext>
            </a:extLst>
          </p:cNvPr>
          <p:cNvSpPr txBox="1"/>
          <p:nvPr/>
        </p:nvSpPr>
        <p:spPr>
          <a:xfrm>
            <a:off x="4914506" y="4743975"/>
            <a:ext cx="3770750" cy="463588"/>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a:t>
            </a:r>
            <a:r>
              <a:rPr lang="zh-CN" altLang="en-US" dirty="0">
                <a:solidFill>
                  <a:schemeClr val="accent6">
                    <a:lumMod val="75000"/>
                  </a:schemeClr>
                </a:solidFill>
                <a:ea typeface="方正静蕾简体" panose="02000000000000000000" pitchFamily="2" charset="-122"/>
              </a:rPr>
              <a:t>三</a:t>
            </a:r>
            <a:r>
              <a:rPr lang="zh-CN" altLang="zh-CN" dirty="0">
                <a:solidFill>
                  <a:schemeClr val="accent6">
                    <a:lumMod val="75000"/>
                  </a:schemeClr>
                </a:solidFill>
                <a:ea typeface="方正静蕾简体" panose="02000000000000000000" pitchFamily="2" charset="-122"/>
              </a:rPr>
              <a:t>节</a:t>
            </a:r>
            <a:r>
              <a:rPr lang="zh-CN" altLang="en-US" dirty="0">
                <a:solidFill>
                  <a:schemeClr val="accent6">
                    <a:lumMod val="75000"/>
                  </a:schemeClr>
                </a:solidFill>
                <a:ea typeface="方正静蕾简体" panose="02000000000000000000" pitchFamily="2" charset="-122"/>
              </a:rPr>
              <a:t>   新课改中的课程管理</a:t>
            </a:r>
            <a:endParaRPr lang="en-US" altLang="zh-CN" dirty="0">
              <a:solidFill>
                <a:schemeClr val="accent6">
                  <a:lumMod val="75000"/>
                </a:schemeClr>
              </a:solidFill>
              <a:ea typeface="方正静蕾简体" panose="02000000000000000000" pitchFamily="2" charset="-122"/>
            </a:endParaRPr>
          </a:p>
        </p:txBody>
      </p:sp>
    </p:spTree>
    <p:extLst>
      <p:ext uri="{BB962C8B-B14F-4D97-AF65-F5344CB8AC3E}">
        <p14:creationId xmlns:p14="http://schemas.microsoft.com/office/powerpoint/2010/main" val="390473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87488" y="1477504"/>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我国的课程管理体制是在建国初期第一次课程改革的过程中建立和形成的，当时课程改革的主要目标是探索建立与社会主义建设需要相适应的新的课程体系。这一课程体系在内容上进行了重大的更新，在形式上形成了全国统一的教学计划、教学大纲和教科书。适应这一“大一统”的课程模式的需要，课程管理也选择了一种强调绝对集中的管理模式。应当承认，在当时的教育资源极其有限，百废待兴的历史条件下，高度集中型课程管理体制是有利于我国教育发展的。</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一、我国课程管理体制的形成与发展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34875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446647" y="1561350"/>
            <a:ext cx="9817350" cy="390299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为了实现学校和学生丰富多彩的发展，必须增加课程的弹性。</a:t>
            </a:r>
            <a:r>
              <a:rPr lang="en-US" altLang="zh-CN" sz="2400" b="1" dirty="0">
                <a:solidFill>
                  <a:schemeClr val="tx1"/>
                </a:solidFill>
              </a:rPr>
              <a:t>20</a:t>
            </a:r>
            <a:r>
              <a:rPr lang="zh-CN" altLang="en-US" sz="2400" b="1" dirty="0">
                <a:solidFill>
                  <a:schemeClr val="tx1"/>
                </a:solidFill>
              </a:rPr>
              <a:t>世纪</a:t>
            </a:r>
            <a:r>
              <a:rPr lang="en-US" altLang="zh-CN" sz="2400" b="1" dirty="0">
                <a:solidFill>
                  <a:schemeClr val="tx1"/>
                </a:solidFill>
              </a:rPr>
              <a:t>80</a:t>
            </a:r>
            <a:r>
              <a:rPr lang="zh-CN" altLang="en-US" sz="2400" b="1" dirty="0">
                <a:solidFill>
                  <a:schemeClr val="tx1"/>
                </a:solidFill>
              </a:rPr>
              <a:t>年代末，国家派出考察团到英国、美国、加拿大等国调研。考察结束后，多位成员专撰文叙述考察收获。考察团成员吕达曾撰文说，“结合我国的实际情况，笔者预测，对我国普通中小学实行三级课程、三级管理的做法，将是可行的”。并对国家课程及国家对课程的管理，地方课程及地方对课程的管理，学校课程及学校对课程的管理的具体指称进行了阐述。</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一、我国课程管理体制的形成与发展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4579626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059694"/>
            <a:ext cx="10318338"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en-US" altLang="zh-CN" sz="2400" b="1" dirty="0">
                <a:solidFill>
                  <a:schemeClr val="tx1"/>
                </a:solidFill>
              </a:rPr>
              <a:t>90</a:t>
            </a:r>
            <a:r>
              <a:rPr lang="zh-CN" altLang="en-US" sz="2400" b="1" dirty="0">
                <a:solidFill>
                  <a:schemeClr val="tx1"/>
                </a:solidFill>
              </a:rPr>
              <a:t>年代以来我国普通高中实行了选修课制度，但一直未触动基础教育的课程体制，时代和教育的发展把我国基础教育课程管理体制的改革推上历史舞台，旨在扩大地方和学校课程选择权力的三级课程管理体制应运而生。</a:t>
            </a:r>
            <a:r>
              <a:rPr lang="en-US" altLang="zh-CN" sz="2400" b="1" dirty="0">
                <a:solidFill>
                  <a:schemeClr val="tx1"/>
                </a:solidFill>
              </a:rPr>
              <a:t>1999</a:t>
            </a:r>
            <a:r>
              <a:rPr lang="zh-CN" altLang="en-US" sz="2400" b="1" dirty="0">
                <a:solidFill>
                  <a:schemeClr val="tx1"/>
                </a:solidFill>
              </a:rPr>
              <a:t>年</a:t>
            </a:r>
            <a:r>
              <a:rPr lang="en-US" altLang="zh-CN" sz="2400" b="1" dirty="0">
                <a:solidFill>
                  <a:schemeClr val="tx1"/>
                </a:solidFill>
              </a:rPr>
              <a:t>《</a:t>
            </a:r>
            <a:r>
              <a:rPr lang="zh-CN" altLang="en-US" sz="2400" b="1" dirty="0">
                <a:solidFill>
                  <a:schemeClr val="tx1"/>
                </a:solidFill>
              </a:rPr>
              <a:t>中共中央国务院关于深化教育改革全面推进素质教育的决定</a:t>
            </a:r>
            <a:r>
              <a:rPr lang="en-US" altLang="zh-CN" sz="2400" b="1" dirty="0">
                <a:solidFill>
                  <a:schemeClr val="tx1"/>
                </a:solidFill>
              </a:rPr>
              <a:t>》</a:t>
            </a:r>
            <a:r>
              <a:rPr lang="zh-CN" altLang="en-US" sz="2400" b="1" dirty="0">
                <a:solidFill>
                  <a:schemeClr val="tx1"/>
                </a:solidFill>
              </a:rPr>
              <a:t>中指出：“调整和改革课程体系、结构、内容，建立新的基础教育课程体系，试行国家课程、地方课程和学校课程。”这标志着我国长期以来实行的中央集中管理的课程政策体系开始向中央</a:t>
            </a:r>
            <a:r>
              <a:rPr lang="en-US" altLang="zh-CN" sz="2400" b="1" dirty="0">
                <a:solidFill>
                  <a:schemeClr val="tx1"/>
                </a:solidFill>
              </a:rPr>
              <a:t>—</a:t>
            </a:r>
            <a:r>
              <a:rPr lang="zh-CN" altLang="en-US" sz="2400" b="1" dirty="0">
                <a:solidFill>
                  <a:schemeClr val="tx1"/>
                </a:solidFill>
              </a:rPr>
              <a:t>地方</a:t>
            </a:r>
            <a:r>
              <a:rPr lang="en-US" altLang="zh-CN" sz="2400" b="1" dirty="0">
                <a:solidFill>
                  <a:schemeClr val="tx1"/>
                </a:solidFill>
              </a:rPr>
              <a:t>—</a:t>
            </a:r>
            <a:r>
              <a:rPr lang="zh-CN" altLang="en-US" sz="2400" b="1" dirty="0">
                <a:solidFill>
                  <a:schemeClr val="tx1"/>
                </a:solidFill>
              </a:rPr>
              <a:t>学校分散管理的课程体制过渡。</a:t>
            </a:r>
            <a:r>
              <a:rPr lang="en-US" altLang="zh-CN" sz="2400" b="1" dirty="0">
                <a:solidFill>
                  <a:schemeClr val="tx1"/>
                </a:solidFill>
              </a:rPr>
              <a:t>2001</a:t>
            </a:r>
            <a:r>
              <a:rPr lang="zh-CN" altLang="en-US" sz="2400" b="1" dirty="0">
                <a:solidFill>
                  <a:schemeClr val="tx1"/>
                </a:solidFill>
              </a:rPr>
              <a:t>年国家</a:t>
            </a:r>
            <a:r>
              <a:rPr lang="en-US" altLang="zh-CN" sz="2400" b="1" dirty="0">
                <a:solidFill>
                  <a:schemeClr val="tx1"/>
                </a:solidFill>
              </a:rPr>
              <a:t>《</a:t>
            </a:r>
            <a:r>
              <a:rPr lang="zh-CN" altLang="en-US" sz="2400" b="1" dirty="0">
                <a:solidFill>
                  <a:schemeClr val="tx1"/>
                </a:solidFill>
              </a:rPr>
              <a:t>基础教育课程改革纲要（试行）</a:t>
            </a:r>
            <a:r>
              <a:rPr lang="en-US" altLang="zh-CN" sz="2400" b="1" dirty="0">
                <a:solidFill>
                  <a:schemeClr val="tx1"/>
                </a:solidFill>
              </a:rPr>
              <a:t>》</a:t>
            </a:r>
            <a:r>
              <a:rPr lang="zh-CN" altLang="en-US" sz="2400" b="1" dirty="0">
                <a:solidFill>
                  <a:schemeClr val="tx1"/>
                </a:solidFill>
              </a:rPr>
              <a:t>的颁布标志着国家、地方和学校三级课程管理体制的正式确立。</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一、我国课程管理体制的形成与发展</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48783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547735" y="1368883"/>
            <a:ext cx="1109653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（一）国家课程是国家规定的课程，它集中体现一个国家的意志，它是一个国家基础教育课程计划框架中的主体部分，也是衡量一个国家基础教育质量的重要标志。 </a:t>
            </a:r>
            <a:endParaRPr lang="en-US" altLang="zh-CN" sz="2400" b="1" dirty="0">
              <a:solidFill>
                <a:schemeClr val="tx1"/>
              </a:solidFill>
            </a:endParaRPr>
          </a:p>
          <a:p>
            <a:pPr>
              <a:lnSpc>
                <a:spcPct val="150000"/>
              </a:lnSpc>
            </a:pPr>
            <a:r>
              <a:rPr lang="zh-CN" altLang="en-US" sz="2400" b="1" dirty="0">
                <a:solidFill>
                  <a:schemeClr val="tx1"/>
                </a:solidFill>
              </a:rPr>
              <a:t>（二）地方课程是在国家规定的各个教育阶段的课程计划内，由省一级的教育行政部门或其授权的教育部门，依据当地的政治、经济、文化、民族等发展需要而开发的课程。 </a:t>
            </a:r>
          </a:p>
          <a:p>
            <a:pPr>
              <a:lnSpc>
                <a:spcPct val="150000"/>
              </a:lnSpc>
            </a:pPr>
            <a:r>
              <a:rPr lang="zh-CN" altLang="en-US" sz="2400" b="1" dirty="0">
                <a:solidFill>
                  <a:schemeClr val="tx1"/>
                </a:solidFill>
              </a:rPr>
              <a:t>（三）学校课程管理包含两层含义，一是国家规定的国家课程和地方课程的有效实施，二是校本课程的合理开发。 </a:t>
            </a:r>
          </a:p>
          <a:p>
            <a:pPr>
              <a:lnSpc>
                <a:spcPct val="150000"/>
              </a:lnSpc>
            </a:pPr>
            <a:endParaRPr lang="zh-CN" altLang="en-US"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二、三级课程管理体制</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399327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第九章  课程管理</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课程管理的含义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课程管理体制概述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225070CC-46A4-984A-870C-603760A51941}"/>
              </a:ext>
            </a:extLst>
          </p:cNvPr>
          <p:cNvGrpSpPr/>
          <p:nvPr/>
        </p:nvGrpSpPr>
        <p:grpSpPr>
          <a:xfrm>
            <a:off x="4479995" y="4853641"/>
            <a:ext cx="401146" cy="350716"/>
            <a:chOff x="4686124" y="2670432"/>
            <a:chExt cx="620528" cy="542518"/>
          </a:xfrm>
        </p:grpSpPr>
        <p:pic>
          <p:nvPicPr>
            <p:cNvPr id="27" name="图片 26">
              <a:extLst>
                <a:ext uri="{FF2B5EF4-FFF2-40B4-BE49-F238E27FC236}">
                  <a16:creationId xmlns:a16="http://schemas.microsoft.com/office/drawing/2014/main" id="{C83BB550-BD1F-5A4B-B9FF-914CF85EB8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8" name="任意多边形 75">
              <a:extLst>
                <a:ext uri="{FF2B5EF4-FFF2-40B4-BE49-F238E27FC236}">
                  <a16:creationId xmlns:a16="http://schemas.microsoft.com/office/drawing/2014/main" id="{40E5170A-7E33-E744-BF07-AAD472D49BFA}"/>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文本框 28">
            <a:extLst>
              <a:ext uri="{FF2B5EF4-FFF2-40B4-BE49-F238E27FC236}">
                <a16:creationId xmlns:a16="http://schemas.microsoft.com/office/drawing/2014/main" id="{AF303DBC-C6B4-F24E-95EB-A31CB631CB64}"/>
              </a:ext>
            </a:extLst>
          </p:cNvPr>
          <p:cNvSpPr txBox="1"/>
          <p:nvPr/>
        </p:nvSpPr>
        <p:spPr>
          <a:xfrm>
            <a:off x="4914506" y="4743975"/>
            <a:ext cx="3770750" cy="463588"/>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a:t>
            </a:r>
            <a:r>
              <a:rPr lang="zh-CN" altLang="en-US" dirty="0">
                <a:ea typeface="方正静蕾简体" panose="02000000000000000000" pitchFamily="2" charset="-122"/>
              </a:rPr>
              <a:t>三</a:t>
            </a:r>
            <a:r>
              <a:rPr lang="zh-CN" altLang="zh-CN" dirty="0">
                <a:ea typeface="方正静蕾简体" panose="02000000000000000000" pitchFamily="2" charset="-122"/>
              </a:rPr>
              <a:t>节</a:t>
            </a:r>
            <a:r>
              <a:rPr lang="zh-CN" altLang="en-US" dirty="0">
                <a:ea typeface="方正静蕾简体" panose="02000000000000000000" pitchFamily="2" charset="-122"/>
              </a:rPr>
              <a:t>   新课改中的课程管理</a:t>
            </a:r>
            <a:endParaRPr lang="en-US" altLang="zh-CN" dirty="0">
              <a:ea typeface="方正静蕾简体" panose="02000000000000000000" pitchFamily="2" charset="-122"/>
            </a:endParaRPr>
          </a:p>
        </p:txBody>
      </p:sp>
    </p:spTree>
    <p:extLst>
      <p:ext uri="{BB962C8B-B14F-4D97-AF65-F5344CB8AC3E}">
        <p14:creationId xmlns:p14="http://schemas.microsoft.com/office/powerpoint/2010/main" val="143642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FC4FE2F4-DA01-4B43-8C06-54890D081C11}"/>
              </a:ext>
            </a:extLst>
          </p:cNvPr>
          <p:cNvGrpSpPr/>
          <p:nvPr/>
        </p:nvGrpSpPr>
        <p:grpSpPr>
          <a:xfrm>
            <a:off x="4251150" y="414946"/>
            <a:ext cx="454836" cy="397656"/>
            <a:chOff x="4686124" y="2670432"/>
            <a:chExt cx="620528" cy="542518"/>
          </a:xfrm>
        </p:grpSpPr>
        <p:pic>
          <p:nvPicPr>
            <p:cNvPr id="26" name="图片 25">
              <a:extLst>
                <a:ext uri="{FF2B5EF4-FFF2-40B4-BE49-F238E27FC236}">
                  <a16:creationId xmlns:a16="http://schemas.microsoft.com/office/drawing/2014/main" id="{2F31F7B3-00DD-3A4C-B3C3-CDE158B89D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7" name="任意多边形 57">
              <a:extLst>
                <a:ext uri="{FF2B5EF4-FFF2-40B4-BE49-F238E27FC236}">
                  <a16:creationId xmlns:a16="http://schemas.microsoft.com/office/drawing/2014/main" id="{504F1DDD-A1C2-514D-9981-39FAB6A2528C}"/>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064E25A8-33DC-FB4B-8898-759403543A71}"/>
              </a:ext>
            </a:extLst>
          </p:cNvPr>
          <p:cNvGrpSpPr/>
          <p:nvPr/>
        </p:nvGrpSpPr>
        <p:grpSpPr>
          <a:xfrm>
            <a:off x="6887789" y="378164"/>
            <a:ext cx="454836" cy="397656"/>
            <a:chOff x="4686124" y="2670432"/>
            <a:chExt cx="620528" cy="542518"/>
          </a:xfrm>
        </p:grpSpPr>
        <p:pic>
          <p:nvPicPr>
            <p:cNvPr id="29" name="图片 28">
              <a:extLst>
                <a:ext uri="{FF2B5EF4-FFF2-40B4-BE49-F238E27FC236}">
                  <a16:creationId xmlns:a16="http://schemas.microsoft.com/office/drawing/2014/main" id="{0E3CEE59-4351-F948-ACEF-1934B2B329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30" name="任意多边形 57">
              <a:extLst>
                <a:ext uri="{FF2B5EF4-FFF2-40B4-BE49-F238E27FC236}">
                  <a16:creationId xmlns:a16="http://schemas.microsoft.com/office/drawing/2014/main" id="{6BE51C05-0606-1F4B-BF18-EAC6850F1E9F}"/>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46">
            <a:extLst>
              <a:ext uri="{FF2B5EF4-FFF2-40B4-BE49-F238E27FC236}">
                <a16:creationId xmlns:a16="http://schemas.microsoft.com/office/drawing/2014/main" id="{FD99D93D-500E-A743-92C1-5F05057FD03B}"/>
              </a:ext>
            </a:extLst>
          </p:cNvPr>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53">
            <a:extLst>
              <a:ext uri="{FF2B5EF4-FFF2-40B4-BE49-F238E27FC236}">
                <a16:creationId xmlns:a16="http://schemas.microsoft.com/office/drawing/2014/main" id="{29E0A61D-D81C-584E-90AA-80CD45F7907D}"/>
              </a:ext>
            </a:extLst>
          </p:cNvPr>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4">
            <a:extLst>
              <a:ext uri="{FF2B5EF4-FFF2-40B4-BE49-F238E27FC236}">
                <a16:creationId xmlns:a16="http://schemas.microsoft.com/office/drawing/2014/main" id="{6BB21E9C-F19E-394F-B010-A8A4A5180B49}"/>
              </a:ext>
            </a:extLst>
          </p:cNvPr>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52">
            <a:extLst>
              <a:ext uri="{FF2B5EF4-FFF2-40B4-BE49-F238E27FC236}">
                <a16:creationId xmlns:a16="http://schemas.microsoft.com/office/drawing/2014/main" id="{889BE82D-0733-7542-BE5E-D57E174D3869}"/>
              </a:ext>
            </a:extLst>
          </p:cNvPr>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D70219C-9E3E-AD46-90E6-F760938F0337}"/>
              </a:ext>
            </a:extLst>
          </p:cNvPr>
          <p:cNvSpPr/>
          <p:nvPr/>
        </p:nvSpPr>
        <p:spPr>
          <a:xfrm>
            <a:off x="4372466" y="403935"/>
            <a:ext cx="3095440" cy="461665"/>
          </a:xfrm>
          <a:prstGeom prst="rect">
            <a:avLst/>
          </a:prstGeom>
        </p:spPr>
        <p:txBody>
          <a:bodyPr wrap="square">
            <a:spAutoFit/>
          </a:bodyPr>
          <a:lstStyle/>
          <a:p>
            <a:pPr algn="ctr"/>
            <a:r>
              <a:rPr lang="zh-CN" altLang="en-US" sz="2400" b="1" dirty="0">
                <a:latin typeface="华文细黑" panose="02010600040101010101" pitchFamily="2" charset="-122"/>
                <a:ea typeface="华文细黑" panose="02010600040101010101" pitchFamily="2" charset="-122"/>
              </a:rPr>
              <a:t>结构导图 </a:t>
            </a:r>
            <a:endParaRPr lang="zh-CN" altLang="en-US" sz="800" dirty="0">
              <a:latin typeface="华文细黑" panose="02010600040101010101" pitchFamily="2" charset="-122"/>
              <a:ea typeface="华文细黑" panose="02010600040101010101" pitchFamily="2" charset="-122"/>
            </a:endParaRPr>
          </a:p>
        </p:txBody>
      </p:sp>
      <p:graphicFrame>
        <p:nvGraphicFramePr>
          <p:cNvPr id="14" name="图表 1">
            <a:extLst>
              <a:ext uri="{FF2B5EF4-FFF2-40B4-BE49-F238E27FC236}">
                <a16:creationId xmlns:a16="http://schemas.microsoft.com/office/drawing/2014/main" id="{8935B253-9126-A445-8268-012C003DD11D}"/>
              </a:ext>
            </a:extLst>
          </p:cNvPr>
          <p:cNvGraphicFramePr/>
          <p:nvPr>
            <p:extLst>
              <p:ext uri="{D42A27DB-BD31-4B8C-83A1-F6EECF244321}">
                <p14:modId xmlns:p14="http://schemas.microsoft.com/office/powerpoint/2010/main" val="3433815533"/>
              </p:ext>
            </p:extLst>
          </p:nvPr>
        </p:nvGraphicFramePr>
        <p:xfrm>
          <a:off x="668455" y="1431013"/>
          <a:ext cx="9233646" cy="45899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7050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第九章  课程管理</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solidFill>
                  <a:schemeClr val="accent6">
                    <a:lumMod val="75000"/>
                  </a:schemeClr>
                </a:solidFill>
                <a:latin typeface="方正静蕾简体" panose="02000000000000000000" pitchFamily="2" charset="-122"/>
                <a:ea typeface="方正静蕾简体" panose="02000000000000000000" pitchFamily="2" charset="-122"/>
              </a:rPr>
              <a:t>第一节  课程管理的含义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第二节</a:t>
            </a:r>
            <a:r>
              <a:rPr lang="zh-CN" altLang="en-US" dirty="0">
                <a:ea typeface="方正静蕾简体" panose="02000000000000000000" pitchFamily="2" charset="-122"/>
              </a:rPr>
              <a:t>   课程管理体制概述 </a:t>
            </a:r>
            <a:endParaRPr lang="en-US" altLang="zh-CN" dirty="0">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225070CC-46A4-984A-870C-603760A51941}"/>
              </a:ext>
            </a:extLst>
          </p:cNvPr>
          <p:cNvGrpSpPr/>
          <p:nvPr/>
        </p:nvGrpSpPr>
        <p:grpSpPr>
          <a:xfrm>
            <a:off x="4479995" y="4853641"/>
            <a:ext cx="401146" cy="350716"/>
            <a:chOff x="4686124" y="2670432"/>
            <a:chExt cx="620528" cy="542518"/>
          </a:xfrm>
        </p:grpSpPr>
        <p:pic>
          <p:nvPicPr>
            <p:cNvPr id="27" name="图片 26">
              <a:extLst>
                <a:ext uri="{FF2B5EF4-FFF2-40B4-BE49-F238E27FC236}">
                  <a16:creationId xmlns:a16="http://schemas.microsoft.com/office/drawing/2014/main" id="{C83BB550-BD1F-5A4B-B9FF-914CF85EB8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8" name="任意多边形 75">
              <a:extLst>
                <a:ext uri="{FF2B5EF4-FFF2-40B4-BE49-F238E27FC236}">
                  <a16:creationId xmlns:a16="http://schemas.microsoft.com/office/drawing/2014/main" id="{40E5170A-7E33-E744-BF07-AAD472D49BFA}"/>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文本框 28">
            <a:extLst>
              <a:ext uri="{FF2B5EF4-FFF2-40B4-BE49-F238E27FC236}">
                <a16:creationId xmlns:a16="http://schemas.microsoft.com/office/drawing/2014/main" id="{AF303DBC-C6B4-F24E-95EB-A31CB631CB64}"/>
              </a:ext>
            </a:extLst>
          </p:cNvPr>
          <p:cNvSpPr txBox="1"/>
          <p:nvPr/>
        </p:nvSpPr>
        <p:spPr>
          <a:xfrm>
            <a:off x="4914506" y="4743975"/>
            <a:ext cx="3770750" cy="463588"/>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a:t>
            </a:r>
            <a:r>
              <a:rPr lang="zh-CN" altLang="en-US" dirty="0">
                <a:ea typeface="方正静蕾简体" panose="02000000000000000000" pitchFamily="2" charset="-122"/>
              </a:rPr>
              <a:t>三</a:t>
            </a:r>
            <a:r>
              <a:rPr lang="zh-CN" altLang="zh-CN" dirty="0">
                <a:ea typeface="方正静蕾简体" panose="02000000000000000000" pitchFamily="2" charset="-122"/>
              </a:rPr>
              <a:t>节</a:t>
            </a:r>
            <a:r>
              <a:rPr lang="zh-CN" altLang="en-US" dirty="0">
                <a:ea typeface="方正静蕾简体" panose="02000000000000000000" pitchFamily="2" charset="-122"/>
              </a:rPr>
              <a:t>   新课改中的课程管理</a:t>
            </a:r>
            <a:endParaRPr lang="en-US" altLang="zh-CN" dirty="0">
              <a:ea typeface="方正静蕾简体" panose="02000000000000000000" pitchFamily="2" charset="-122"/>
            </a:endParaRPr>
          </a:p>
        </p:txBody>
      </p:sp>
    </p:spTree>
    <p:extLst>
      <p:ext uri="{BB962C8B-B14F-4D97-AF65-F5344CB8AC3E}">
        <p14:creationId xmlns:p14="http://schemas.microsoft.com/office/powerpoint/2010/main" val="2432315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992838" y="1103959"/>
            <a:ext cx="9817350" cy="5010987"/>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marL="342900" indent="-342900">
              <a:lnSpc>
                <a:spcPct val="150000"/>
              </a:lnSpc>
              <a:buFont typeface="Arial" panose="020B0604020202020204" pitchFamily="34" charset="0"/>
              <a:buChar char="•"/>
            </a:pPr>
            <a:r>
              <a:rPr lang="zh-CN" altLang="en-US" sz="2400" b="1" dirty="0">
                <a:solidFill>
                  <a:schemeClr val="tx1"/>
                </a:solidFill>
              </a:rPr>
              <a:t>教育管理是指国家或地方政府对教育事业及学校的组织、领导和管理。包括教育行政管理和学校管理。教育行政管理是国家行政机关依法对教育事业实施组织领导的活动，是国家行政管理的重要组成部分。</a:t>
            </a:r>
            <a:endParaRPr lang="en-US" altLang="zh-CN" sz="2400" b="1" dirty="0">
              <a:solidFill>
                <a:schemeClr val="tx1"/>
              </a:solidFill>
            </a:endParaRPr>
          </a:p>
          <a:p>
            <a:pPr marL="342900" indent="-342900">
              <a:lnSpc>
                <a:spcPct val="150000"/>
              </a:lnSpc>
              <a:buFont typeface="Arial" panose="020B0604020202020204" pitchFamily="34" charset="0"/>
              <a:buChar char="•"/>
            </a:pPr>
            <a:r>
              <a:rPr lang="zh-CN" altLang="en-US" sz="2400" b="1" dirty="0">
                <a:solidFill>
                  <a:schemeClr val="tx1"/>
                </a:solidFill>
              </a:rPr>
              <a:t>课程管理是教育行政的一个组成部分，教育行政对课程政策、课程方案、课程制度作出规定，就是课程管理的主要内容。课程管理又是学校管理的一个重要组成部分，因为课程计划、课程标准（教学大纲）、教科书等课程文件的具体实施都要落实到学校、落实到课堂、落实到教师，因而，对课程实施及其实施结果评价的管理是学校管理中最基本的、具有最重要意义的内容。</a:t>
            </a:r>
            <a:endParaRPr lang="en-US" altLang="zh-CN" sz="2400" b="1" dirty="0">
              <a:solidFill>
                <a:schemeClr val="tx1"/>
              </a:solidFill>
            </a:endParaRP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一、课程管理与教育行政</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03157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二、课程管理与课程领导</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a:extLst>
              <a:ext uri="{FF2B5EF4-FFF2-40B4-BE49-F238E27FC236}">
                <a16:creationId xmlns:a16="http://schemas.microsoft.com/office/drawing/2014/main" id="{329B402B-71F9-C341-839A-AE5BD744D040}"/>
              </a:ext>
            </a:extLst>
          </p:cNvPr>
          <p:cNvSpPr/>
          <p:nvPr/>
        </p:nvSpPr>
        <p:spPr>
          <a:xfrm>
            <a:off x="1328329" y="2115671"/>
            <a:ext cx="9478017" cy="2308324"/>
          </a:xfrm>
          <a:prstGeom prst="rect">
            <a:avLst/>
          </a:prstGeom>
        </p:spPr>
        <p:txBody>
          <a:bodyPr wrap="square">
            <a:spAutoFit/>
          </a:bodyPr>
          <a:lstStyle/>
          <a:p>
            <a:r>
              <a:rPr lang="zh-CN" altLang="en-US" sz="2400" b="1" dirty="0">
                <a:latin typeface="华文细黑" panose="02010600040101010101" pitchFamily="2" charset="-122"/>
                <a:ea typeface="华文细黑" panose="02010600040101010101" pitchFamily="2" charset="-122"/>
              </a:rPr>
              <a:t>新近多采用课程领导来替代传统的课程管理，这一替代在一定程度上体现了课程管理方面的变革趋势。这个术语之所以“新”，主要表现为意在摆脱历来的“管理”思想：自上而下的官僚体制的“监控”、“管制”。亦即，改变学校接受上级行政部门的指令之后才开始围绕学校的课程展开活动和运作的认识；改变行政和管理是从学校的上司和外部提供驱动力的观念。</a:t>
            </a:r>
            <a:endParaRPr lang="en-US" altLang="zh-CN" sz="2400" b="1"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3375791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390" y="1834673"/>
            <a:ext cx="3770750" cy="3254374"/>
          </a:xfrm>
          <a:prstGeom prst="rect">
            <a:avLst/>
          </a:prstGeom>
        </p:spPr>
      </p:pic>
      <p:sp>
        <p:nvSpPr>
          <p:cNvPr id="9" name="文本框 8"/>
          <p:cNvSpPr txBox="1"/>
          <p:nvPr/>
        </p:nvSpPr>
        <p:spPr>
          <a:xfrm>
            <a:off x="4184071" y="2178831"/>
            <a:ext cx="9215471" cy="923330"/>
          </a:xfrm>
          <a:prstGeom prst="rect">
            <a:avLst/>
          </a:prstGeom>
          <a:noFill/>
        </p:spPr>
        <p:txBody>
          <a:bodyPr wrap="square" rtlCol="0">
            <a:spAutoFit/>
          </a:bodyPr>
          <a:lstStyle/>
          <a:p>
            <a:r>
              <a:rPr lang="zh-CN" altLang="en-US" sz="5400" dirty="0">
                <a:solidFill>
                  <a:srgbClr val="000000"/>
                </a:solidFill>
                <a:latin typeface="微软雅黑" panose="020B0503020204020204" pitchFamily="34" charset="-122"/>
                <a:ea typeface="微软雅黑" panose="020B0503020204020204" pitchFamily="34" charset="-122"/>
              </a:rPr>
              <a:t>第九章  课程管理</a:t>
            </a:r>
          </a:p>
        </p:txBody>
      </p:sp>
      <p:sp>
        <p:nvSpPr>
          <p:cNvPr id="10" name="Freeform 21"/>
          <p:cNvSpPr/>
          <p:nvPr/>
        </p:nvSpPr>
        <p:spPr bwMode="auto">
          <a:xfrm>
            <a:off x="4184071" y="3299106"/>
            <a:ext cx="5672566" cy="121441"/>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noFill/>
          <a:ln>
            <a:solidFill>
              <a:schemeClr val="tx1"/>
            </a:solidFill>
          </a:ln>
        </p:spPr>
        <p:txBody>
          <a:bodyPr vert="horz" wrap="square" lIns="91440" tIns="45720" rIns="91440" bIns="45720" numCol="1" anchor="t" anchorCtr="0" compatLnSpc="1"/>
          <a:lstStyle/>
          <a:p>
            <a:endParaRPr lang="zh-CN" altLang="en-US"/>
          </a:p>
        </p:txBody>
      </p:sp>
      <p:sp>
        <p:nvSpPr>
          <p:cNvPr id="60" name="文本框 59"/>
          <p:cNvSpPr txBox="1"/>
          <p:nvPr/>
        </p:nvSpPr>
        <p:spPr>
          <a:xfrm>
            <a:off x="4914506" y="3545304"/>
            <a:ext cx="5040315" cy="463588"/>
          </a:xfrm>
          <a:prstGeom prst="rect">
            <a:avLst/>
          </a:prstGeom>
          <a:noFill/>
        </p:spPr>
        <p:txBody>
          <a:bodyPr wrap="square" rtlCol="0">
            <a:spAutoFit/>
          </a:bodyPr>
          <a:lstStyle/>
          <a:p>
            <a:pPr algn="just">
              <a:lnSpc>
                <a:spcPct val="150000"/>
              </a:lnSpc>
            </a:pPr>
            <a:r>
              <a:rPr lang="zh-CN" altLang="en-US" dirty="0">
                <a:latin typeface="方正静蕾简体" panose="02000000000000000000" pitchFamily="2" charset="-122"/>
                <a:ea typeface="方正静蕾简体" panose="02000000000000000000" pitchFamily="2" charset="-122"/>
              </a:rPr>
              <a:t>第一节  课程管理的含义 </a:t>
            </a:r>
          </a:p>
        </p:txBody>
      </p:sp>
      <p:sp>
        <p:nvSpPr>
          <p:cNvPr id="63" name="文本框 62"/>
          <p:cNvSpPr txBox="1"/>
          <p:nvPr/>
        </p:nvSpPr>
        <p:spPr>
          <a:xfrm>
            <a:off x="4914506" y="4109239"/>
            <a:ext cx="3770750" cy="460382"/>
          </a:xfrm>
          <a:prstGeom prst="rect">
            <a:avLst/>
          </a:prstGeom>
          <a:noFill/>
        </p:spPr>
        <p:txBody>
          <a:bodyPr wrap="square" rtlCol="0">
            <a:spAutoFit/>
          </a:bodyPr>
          <a:lstStyle/>
          <a:p>
            <a:pPr algn="just">
              <a:lnSpc>
                <a:spcPct val="150000"/>
              </a:lnSpc>
            </a:pPr>
            <a:r>
              <a:rPr lang="zh-CN" altLang="zh-CN" dirty="0">
                <a:solidFill>
                  <a:schemeClr val="accent6">
                    <a:lumMod val="75000"/>
                  </a:schemeClr>
                </a:solidFill>
                <a:ea typeface="方正静蕾简体" panose="02000000000000000000" pitchFamily="2" charset="-122"/>
              </a:rPr>
              <a:t>第二节</a:t>
            </a:r>
            <a:r>
              <a:rPr lang="zh-CN" altLang="en-US" dirty="0">
                <a:solidFill>
                  <a:schemeClr val="accent6">
                    <a:lumMod val="75000"/>
                  </a:schemeClr>
                </a:solidFill>
                <a:ea typeface="方正静蕾简体" panose="02000000000000000000" pitchFamily="2" charset="-122"/>
              </a:rPr>
              <a:t>   课程管理体制概述 </a:t>
            </a:r>
            <a:endParaRPr lang="en-US" altLang="zh-CN" dirty="0">
              <a:solidFill>
                <a:schemeClr val="accent6">
                  <a:lumMod val="75000"/>
                </a:schemeClr>
              </a:solidFill>
              <a:ea typeface="方正静蕾简体" panose="02000000000000000000" pitchFamily="2" charset="-122"/>
            </a:endParaRPr>
          </a:p>
        </p:txBody>
      </p:sp>
      <p:grpSp>
        <p:nvGrpSpPr>
          <p:cNvPr id="71" name="组合 70"/>
          <p:cNvGrpSpPr/>
          <p:nvPr/>
        </p:nvGrpSpPr>
        <p:grpSpPr>
          <a:xfrm>
            <a:off x="4430238" y="3596377"/>
            <a:ext cx="401146" cy="350716"/>
            <a:chOff x="4686124" y="2670432"/>
            <a:chExt cx="620528" cy="542518"/>
          </a:xfrm>
        </p:grpSpPr>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3" name="任意多边形 72"/>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4493542" y="4156514"/>
            <a:ext cx="401146" cy="350716"/>
            <a:chOff x="4686124" y="2670432"/>
            <a:chExt cx="620528" cy="542518"/>
          </a:xfrm>
        </p:grpSpPr>
        <p:pic>
          <p:nvPicPr>
            <p:cNvPr id="75" name="图片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76" name="任意多边形 75"/>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34"/>
          <p:cNvSpPr>
            <a:spLocks noEditPoints="1"/>
          </p:cNvSpPr>
          <p:nvPr/>
        </p:nvSpPr>
        <p:spPr bwMode="auto">
          <a:xfrm rot="20785645">
            <a:off x="1355261" y="402757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90" name="任意多边形 89"/>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rot="10800000">
            <a:off x="11270958" y="6209323"/>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rot="10800000" flipH="1">
            <a:off x="427015" y="620932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225070CC-46A4-984A-870C-603760A51941}"/>
              </a:ext>
            </a:extLst>
          </p:cNvPr>
          <p:cNvGrpSpPr/>
          <p:nvPr/>
        </p:nvGrpSpPr>
        <p:grpSpPr>
          <a:xfrm>
            <a:off x="4479995" y="4853641"/>
            <a:ext cx="401146" cy="350716"/>
            <a:chOff x="4686124" y="2670432"/>
            <a:chExt cx="620528" cy="542518"/>
          </a:xfrm>
        </p:grpSpPr>
        <p:pic>
          <p:nvPicPr>
            <p:cNvPr id="27" name="图片 26">
              <a:extLst>
                <a:ext uri="{FF2B5EF4-FFF2-40B4-BE49-F238E27FC236}">
                  <a16:creationId xmlns:a16="http://schemas.microsoft.com/office/drawing/2014/main" id="{C83BB550-BD1F-5A4B-B9FF-914CF85EB8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28" name="任意多边形 75">
              <a:extLst>
                <a:ext uri="{FF2B5EF4-FFF2-40B4-BE49-F238E27FC236}">
                  <a16:creationId xmlns:a16="http://schemas.microsoft.com/office/drawing/2014/main" id="{40E5170A-7E33-E744-BF07-AAD472D49BFA}"/>
                </a:ext>
              </a:extLst>
            </p:cNvPr>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9" name="文本框 28">
            <a:extLst>
              <a:ext uri="{FF2B5EF4-FFF2-40B4-BE49-F238E27FC236}">
                <a16:creationId xmlns:a16="http://schemas.microsoft.com/office/drawing/2014/main" id="{AF303DBC-C6B4-F24E-95EB-A31CB631CB64}"/>
              </a:ext>
            </a:extLst>
          </p:cNvPr>
          <p:cNvSpPr txBox="1"/>
          <p:nvPr/>
        </p:nvSpPr>
        <p:spPr>
          <a:xfrm>
            <a:off x="4914506" y="4743975"/>
            <a:ext cx="3770750" cy="463588"/>
          </a:xfrm>
          <a:prstGeom prst="rect">
            <a:avLst/>
          </a:prstGeom>
          <a:noFill/>
        </p:spPr>
        <p:txBody>
          <a:bodyPr wrap="square" rtlCol="0">
            <a:spAutoFit/>
          </a:bodyPr>
          <a:lstStyle/>
          <a:p>
            <a:pPr algn="just">
              <a:lnSpc>
                <a:spcPct val="150000"/>
              </a:lnSpc>
            </a:pPr>
            <a:r>
              <a:rPr lang="zh-CN" altLang="zh-CN" dirty="0">
                <a:ea typeface="方正静蕾简体" panose="02000000000000000000" pitchFamily="2" charset="-122"/>
              </a:rPr>
              <a:t>第</a:t>
            </a:r>
            <a:r>
              <a:rPr lang="zh-CN" altLang="en-US" dirty="0">
                <a:ea typeface="方正静蕾简体" panose="02000000000000000000" pitchFamily="2" charset="-122"/>
              </a:rPr>
              <a:t>三</a:t>
            </a:r>
            <a:r>
              <a:rPr lang="zh-CN" altLang="zh-CN" dirty="0">
                <a:ea typeface="方正静蕾简体" panose="02000000000000000000" pitchFamily="2" charset="-122"/>
              </a:rPr>
              <a:t>节</a:t>
            </a:r>
            <a:r>
              <a:rPr lang="zh-CN" altLang="en-US" dirty="0">
                <a:ea typeface="方正静蕾简体" panose="02000000000000000000" pitchFamily="2" charset="-122"/>
              </a:rPr>
              <a:t>   新课改中的课程管理</a:t>
            </a:r>
            <a:endParaRPr lang="en-US" altLang="zh-CN" dirty="0">
              <a:ea typeface="方正静蕾简体" panose="02000000000000000000" pitchFamily="2" charset="-122"/>
            </a:endParaRPr>
          </a:p>
        </p:txBody>
      </p:sp>
    </p:spTree>
    <p:extLst>
      <p:ext uri="{BB962C8B-B14F-4D97-AF65-F5344CB8AC3E}">
        <p14:creationId xmlns:p14="http://schemas.microsoft.com/office/powerpoint/2010/main" val="1974175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一、课程管理体制的概念及分类</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9" name="表格 8">
            <a:extLst>
              <a:ext uri="{FF2B5EF4-FFF2-40B4-BE49-F238E27FC236}">
                <a16:creationId xmlns:a16="http://schemas.microsoft.com/office/drawing/2014/main" id="{74F7D4A5-4AB6-0D4F-8EA5-99C2CE68EEB4}"/>
              </a:ext>
            </a:extLst>
          </p:cNvPr>
          <p:cNvGraphicFramePr>
            <a:graphicFrameLocks noGrp="1"/>
          </p:cNvGraphicFramePr>
          <p:nvPr>
            <p:extLst>
              <p:ext uri="{D42A27DB-BD31-4B8C-83A1-F6EECF244321}">
                <p14:modId xmlns:p14="http://schemas.microsoft.com/office/powerpoint/2010/main" val="4209373069"/>
              </p:ext>
            </p:extLst>
          </p:nvPr>
        </p:nvGraphicFramePr>
        <p:xfrm>
          <a:off x="1535325" y="2156012"/>
          <a:ext cx="9521676" cy="2545976"/>
        </p:xfrm>
        <a:graphic>
          <a:graphicData uri="http://schemas.openxmlformats.org/drawingml/2006/table">
            <a:tbl>
              <a:tblPr firstRow="1" bandRow="1">
                <a:tableStyleId>{5C22544A-7EE6-4342-B048-85BDC9FD1C3A}</a:tableStyleId>
              </a:tblPr>
              <a:tblGrid>
                <a:gridCol w="3907059">
                  <a:extLst>
                    <a:ext uri="{9D8B030D-6E8A-4147-A177-3AD203B41FA5}">
                      <a16:colId xmlns:a16="http://schemas.microsoft.com/office/drawing/2014/main" val="2252662162"/>
                    </a:ext>
                  </a:extLst>
                </a:gridCol>
                <a:gridCol w="5614617">
                  <a:extLst>
                    <a:ext uri="{9D8B030D-6E8A-4147-A177-3AD203B41FA5}">
                      <a16:colId xmlns:a16="http://schemas.microsoft.com/office/drawing/2014/main" val="1421014884"/>
                    </a:ext>
                  </a:extLst>
                </a:gridCol>
              </a:tblGrid>
              <a:tr h="1272988">
                <a:tc>
                  <a:txBody>
                    <a:bodyPr/>
                    <a:lstStyle/>
                    <a:p>
                      <a:r>
                        <a:rPr lang="zh-CN" altLang="zh-CN" sz="2400" b="1" kern="1200" dirty="0">
                          <a:solidFill>
                            <a:schemeClr val="lt1"/>
                          </a:solidFill>
                          <a:effectLst/>
                          <a:latin typeface="+mn-lt"/>
                          <a:ea typeface="+mn-ea"/>
                          <a:cs typeface="+mn-cs"/>
                        </a:rPr>
                        <a:t>三类划分法</a:t>
                      </a:r>
                      <a:r>
                        <a:rPr lang="zh-CN" altLang="zh-CN" sz="2400" dirty="0">
                          <a:effectLst/>
                        </a:rPr>
                        <a:t> </a:t>
                      </a:r>
                      <a:endParaRPr lang="zh-CN" altLang="en-US" sz="2400" dirty="0"/>
                    </a:p>
                  </a:txBody>
                  <a:tcPr/>
                </a:tc>
                <a:tc>
                  <a:txBody>
                    <a:bodyPr/>
                    <a:lstStyle/>
                    <a:p>
                      <a:r>
                        <a:rPr lang="zh-CN" altLang="zh-CN" sz="2400" b="1" kern="1200" dirty="0">
                          <a:solidFill>
                            <a:schemeClr val="lt1"/>
                          </a:solidFill>
                          <a:effectLst/>
                          <a:latin typeface="+mn-lt"/>
                          <a:ea typeface="+mn-ea"/>
                          <a:cs typeface="+mn-cs"/>
                        </a:rPr>
                        <a:t>集权制（如法国）</a:t>
                      </a:r>
                      <a:endParaRPr lang="en-US" altLang="zh-CN" sz="2400" b="1" kern="1200" dirty="0">
                        <a:solidFill>
                          <a:schemeClr val="lt1"/>
                        </a:solidFill>
                        <a:effectLst/>
                        <a:latin typeface="+mn-lt"/>
                        <a:ea typeface="+mn-ea"/>
                        <a:cs typeface="+mn-cs"/>
                      </a:endParaRPr>
                    </a:p>
                    <a:p>
                      <a:r>
                        <a:rPr lang="zh-CN" altLang="zh-CN" sz="2400" b="1" kern="1200" dirty="0">
                          <a:solidFill>
                            <a:schemeClr val="lt1"/>
                          </a:solidFill>
                          <a:effectLst/>
                          <a:latin typeface="+mn-lt"/>
                          <a:ea typeface="+mn-ea"/>
                          <a:cs typeface="+mn-cs"/>
                        </a:rPr>
                        <a:t>分权制（如美国）</a:t>
                      </a:r>
                      <a:endParaRPr lang="en-US" altLang="zh-CN" sz="2400" b="1" kern="1200" dirty="0">
                        <a:solidFill>
                          <a:schemeClr val="lt1"/>
                        </a:solidFill>
                        <a:effectLst/>
                        <a:latin typeface="+mn-lt"/>
                        <a:ea typeface="+mn-ea"/>
                        <a:cs typeface="+mn-cs"/>
                      </a:endParaRPr>
                    </a:p>
                    <a:p>
                      <a:r>
                        <a:rPr lang="zh-CN" altLang="zh-CN" sz="2400" b="1" kern="1200" dirty="0">
                          <a:solidFill>
                            <a:schemeClr val="lt1"/>
                          </a:solidFill>
                          <a:effectLst/>
                          <a:latin typeface="+mn-lt"/>
                          <a:ea typeface="+mn-ea"/>
                          <a:cs typeface="+mn-cs"/>
                        </a:rPr>
                        <a:t>均权制（如英国）</a:t>
                      </a:r>
                      <a:r>
                        <a:rPr lang="zh-CN" altLang="zh-CN" sz="2400" dirty="0">
                          <a:effectLst/>
                        </a:rPr>
                        <a:t> </a:t>
                      </a:r>
                      <a:endParaRPr lang="zh-CN" altLang="en-US" sz="2400" dirty="0"/>
                    </a:p>
                  </a:txBody>
                  <a:tcPr/>
                </a:tc>
                <a:extLst>
                  <a:ext uri="{0D108BD9-81ED-4DB2-BD59-A6C34878D82A}">
                    <a16:rowId xmlns:a16="http://schemas.microsoft.com/office/drawing/2014/main" val="207825338"/>
                  </a:ext>
                </a:extLst>
              </a:tr>
              <a:tr h="12729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400" dirty="0"/>
                        <a:t>两类划分法 </a:t>
                      </a:r>
                    </a:p>
                  </a:txBody>
                  <a:tcPr/>
                </a:tc>
                <a:tc>
                  <a:txBody>
                    <a:bodyPr/>
                    <a:lstStyle/>
                    <a:p>
                      <a:r>
                        <a:rPr lang="zh-CN" altLang="zh-CN" sz="2400" kern="1200" dirty="0">
                          <a:solidFill>
                            <a:schemeClr val="dk1"/>
                          </a:solidFill>
                          <a:effectLst/>
                          <a:latin typeface="+mn-lt"/>
                          <a:ea typeface="+mn-ea"/>
                          <a:cs typeface="+mn-cs"/>
                        </a:rPr>
                        <a:t>中央集权制（如法国）</a:t>
                      </a:r>
                      <a:endParaRPr lang="en-US" altLang="zh-CN" sz="2400" kern="1200" dirty="0">
                        <a:solidFill>
                          <a:schemeClr val="dk1"/>
                        </a:solidFill>
                        <a:effectLst/>
                        <a:latin typeface="+mn-lt"/>
                        <a:ea typeface="+mn-ea"/>
                        <a:cs typeface="+mn-cs"/>
                      </a:endParaRPr>
                    </a:p>
                    <a:p>
                      <a:r>
                        <a:rPr lang="zh-CN" altLang="zh-CN" sz="2400" kern="1200" dirty="0">
                          <a:solidFill>
                            <a:schemeClr val="dk1"/>
                          </a:solidFill>
                          <a:effectLst/>
                          <a:latin typeface="+mn-lt"/>
                          <a:ea typeface="+mn-ea"/>
                          <a:cs typeface="+mn-cs"/>
                        </a:rPr>
                        <a:t>地方分权制（如美国）</a:t>
                      </a:r>
                      <a:r>
                        <a:rPr lang="zh-CN" altLang="zh-CN" sz="2400" dirty="0">
                          <a:effectLst/>
                        </a:rPr>
                        <a:t> </a:t>
                      </a:r>
                      <a:endParaRPr lang="zh-CN" altLang="en-US" sz="2400" dirty="0"/>
                    </a:p>
                  </a:txBody>
                  <a:tcPr/>
                </a:tc>
                <a:extLst>
                  <a:ext uri="{0D108BD9-81ED-4DB2-BD59-A6C34878D82A}">
                    <a16:rowId xmlns:a16="http://schemas.microsoft.com/office/drawing/2014/main" val="4276964534"/>
                  </a:ext>
                </a:extLst>
              </a:tr>
            </a:tbl>
          </a:graphicData>
        </a:graphic>
      </p:graphicFrame>
    </p:spTree>
    <p:extLst>
      <p:ext uri="{BB962C8B-B14F-4D97-AF65-F5344CB8AC3E}">
        <p14:creationId xmlns:p14="http://schemas.microsoft.com/office/powerpoint/2010/main" val="15153648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1328329" y="827590"/>
            <a:ext cx="9817350" cy="5564985"/>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nSpc>
                <a:spcPct val="150000"/>
              </a:lnSpc>
            </a:pPr>
            <a:r>
              <a:rPr lang="zh-CN" altLang="en-US" sz="2400" b="1" dirty="0">
                <a:solidFill>
                  <a:schemeClr val="tx1"/>
                </a:solidFill>
              </a:rPr>
              <a:t>（一）中央集权制</a:t>
            </a:r>
          </a:p>
          <a:p>
            <a:pPr>
              <a:lnSpc>
                <a:spcPct val="150000"/>
              </a:lnSpc>
            </a:pPr>
            <a:r>
              <a:rPr lang="zh-CN" altLang="en-US" sz="2400" b="1" dirty="0">
                <a:solidFill>
                  <a:schemeClr val="tx1"/>
                </a:solidFill>
              </a:rPr>
              <a:t>中央集权制的教育行政制度是一种直线式的领导制度，由中央教育行政部门直接领导和管理国家教育事业，地方教育行政部门主要以实施中央制定的法律、政策和规划为己任。其根本特征包括：①教育行政权力集中于中央教育部，中央直接干预和领导各级教育事业。地方教育机构的权力很小，一般只是奉命行事，在一定的授权范围内处理教育事务。②全国有较为统一的教育目标、教学计划、课程设置和评价标准。教育的基本法律、法规由中央有关部门制定并颁布，这些法律、法规对地方的教育有绝对约束力。③教育经费一般实行国家负担制，或国家承担较经费中的主要部分。 </a:t>
            </a:r>
          </a:p>
        </p:txBody>
      </p:sp>
      <p:sp>
        <p:nvSpPr>
          <p:cNvPr id="48" name="Freeform 30"/>
          <p:cNvSpPr>
            <a:spLocks noEditPoints="1"/>
          </p:cNvSpPr>
          <p:nvPr/>
        </p:nvSpPr>
        <p:spPr bwMode="auto">
          <a:xfrm>
            <a:off x="992838" y="69203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solidFill>
          <a:ln>
            <a:noFill/>
          </a:ln>
        </p:spPr>
        <p:txBody>
          <a:bodyPr vert="horz" wrap="square" lIns="91440" tIns="45720" rIns="91440" bIns="45720" numCol="1" anchor="t" anchorCtr="0" compatLnSpc="1"/>
          <a:lstStyle/>
          <a:p>
            <a:endParaRPr lang="zh-CN" altLang="en-US" sz="1400"/>
          </a:p>
        </p:txBody>
      </p:sp>
      <p:sp>
        <p:nvSpPr>
          <p:cNvPr id="47" name="任意多边形 46"/>
          <p:cNvSpPr/>
          <p:nvPr/>
        </p:nvSpPr>
        <p:spPr>
          <a:xfrm>
            <a:off x="427015" y="414946"/>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10800000">
            <a:off x="11270958" y="6128300"/>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0800000" flipH="1">
            <a:off x="427015" y="6128299"/>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5690805">
            <a:off x="11267478" y="412452"/>
            <a:ext cx="482880" cy="450654"/>
          </a:xfrm>
          <a:custGeom>
            <a:avLst/>
            <a:gdLst>
              <a:gd name="connsiteX0" fmla="*/ 72281 w 988521"/>
              <a:gd name="connsiteY0" fmla="*/ 797674 h 880801"/>
              <a:gd name="connsiteX1" fmla="*/ 93062 w 988521"/>
              <a:gd name="connsiteY1" fmla="*/ 49528 h 880801"/>
              <a:gd name="connsiteX2" fmla="*/ 986681 w 988521"/>
              <a:gd name="connsiteY2" fmla="*/ 91092 h 880801"/>
              <a:gd name="connsiteX3" fmla="*/ 321662 w 988521"/>
              <a:gd name="connsiteY3" fmla="*/ 257346 h 880801"/>
              <a:gd name="connsiteX4" fmla="*/ 155408 w 988521"/>
              <a:gd name="connsiteY4" fmla="*/ 880801 h 880801"/>
              <a:gd name="connsiteX0-1" fmla="*/ 72281 w 988521"/>
              <a:gd name="connsiteY0-2" fmla="*/ 797674 h 880801"/>
              <a:gd name="connsiteX1-3" fmla="*/ 93062 w 988521"/>
              <a:gd name="connsiteY1-4" fmla="*/ 49528 h 880801"/>
              <a:gd name="connsiteX2-5" fmla="*/ 986681 w 988521"/>
              <a:gd name="connsiteY2-6" fmla="*/ 91092 h 880801"/>
              <a:gd name="connsiteX3-7" fmla="*/ 321662 w 988521"/>
              <a:gd name="connsiteY3-8" fmla="*/ 257346 h 880801"/>
              <a:gd name="connsiteX4-9" fmla="*/ 155408 w 988521"/>
              <a:gd name="connsiteY4-10" fmla="*/ 880801 h 880801"/>
              <a:gd name="connsiteX5" fmla="*/ 72281 w 988521"/>
              <a:gd name="connsiteY5" fmla="*/ 797674 h 880801"/>
              <a:gd name="connsiteX0-11" fmla="*/ 62346 w 895459"/>
              <a:gd name="connsiteY0-12" fmla="*/ 880801 h 880801"/>
              <a:gd name="connsiteX1-13" fmla="*/ 0 w 895459"/>
              <a:gd name="connsiteY1-14" fmla="*/ 49528 h 880801"/>
              <a:gd name="connsiteX2-15" fmla="*/ 893619 w 895459"/>
              <a:gd name="connsiteY2-16" fmla="*/ 91092 h 880801"/>
              <a:gd name="connsiteX3-17" fmla="*/ 228600 w 895459"/>
              <a:gd name="connsiteY3-18" fmla="*/ 257346 h 880801"/>
              <a:gd name="connsiteX4-19" fmla="*/ 62346 w 895459"/>
              <a:gd name="connsiteY4-20" fmla="*/ 880801 h 880801"/>
              <a:gd name="connsiteX0-21" fmla="*/ 117244 w 950357"/>
              <a:gd name="connsiteY0-22" fmla="*/ 886933 h 886933"/>
              <a:gd name="connsiteX1-23" fmla="*/ 54898 w 950357"/>
              <a:gd name="connsiteY1-24" fmla="*/ 55660 h 886933"/>
              <a:gd name="connsiteX2-25" fmla="*/ 948517 w 950357"/>
              <a:gd name="connsiteY2-26" fmla="*/ 97224 h 886933"/>
              <a:gd name="connsiteX3-27" fmla="*/ 283498 w 950357"/>
              <a:gd name="connsiteY3-28" fmla="*/ 263478 h 886933"/>
              <a:gd name="connsiteX4-29" fmla="*/ 117244 w 950357"/>
              <a:gd name="connsiteY4-30" fmla="*/ 886933 h 8869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0357" h="886933">
                <a:moveTo>
                  <a:pt x="117244" y="886933"/>
                </a:moveTo>
                <a:cubicBezTo>
                  <a:pt x="79144" y="852297"/>
                  <a:pt x="-83647" y="187278"/>
                  <a:pt x="54898" y="55660"/>
                </a:cubicBezTo>
                <a:cubicBezTo>
                  <a:pt x="193443" y="-75958"/>
                  <a:pt x="910417" y="62588"/>
                  <a:pt x="948517" y="97224"/>
                </a:cubicBezTo>
                <a:cubicBezTo>
                  <a:pt x="986617" y="131860"/>
                  <a:pt x="422043" y="131860"/>
                  <a:pt x="283498" y="263478"/>
                </a:cubicBezTo>
                <a:cubicBezTo>
                  <a:pt x="144953" y="395096"/>
                  <a:pt x="131098" y="641014"/>
                  <a:pt x="117244" y="886933"/>
                </a:cubicBezTo>
                <a:close/>
              </a:path>
            </a:pathLst>
          </a:custGeom>
          <a:pattFill prst="pct25">
            <a:fgClr>
              <a:schemeClr val="tx1"/>
            </a:fgClr>
            <a:bgClr>
              <a:schemeClr val="bg1"/>
            </a:bgClr>
          </a:patt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086197" y="400639"/>
            <a:ext cx="454836" cy="397656"/>
            <a:chOff x="4686124" y="2670432"/>
            <a:chExt cx="620528" cy="542518"/>
          </a:xfrm>
        </p:grpSpPr>
        <p:pic>
          <p:nvPicPr>
            <p:cNvPr id="57" name="图片 5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58" name="任意多边形 57"/>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3534067" y="417366"/>
            <a:ext cx="5524192" cy="461665"/>
          </a:xfrm>
          <a:prstGeom prst="rect">
            <a:avLst/>
          </a:prstGeom>
        </p:spPr>
        <p:txBody>
          <a:bodyPr wrap="square">
            <a:spAutoFit/>
          </a:bodyPr>
          <a:lstStyle/>
          <a:p>
            <a:pPr algn="ctr"/>
            <a:r>
              <a:rPr lang="zh-CN" altLang="en-US" sz="2400" b="1" noProof="1">
                <a:latin typeface="Baskerville Old Face" panose="02020602080505020303" pitchFamily="18" charset="0"/>
                <a:ea typeface="微软雅黑" panose="020B0503020204020204" pitchFamily="34" charset="-122"/>
                <a:sym typeface="Arial" panose="020B0604020202020204" pitchFamily="34" charset="0"/>
              </a:rPr>
              <a:t>二、中央集权制与地方分权制</a:t>
            </a:r>
          </a:p>
        </p:txBody>
      </p:sp>
      <p:grpSp>
        <p:nvGrpSpPr>
          <p:cNvPr id="60" name="组合 59"/>
          <p:cNvGrpSpPr/>
          <p:nvPr/>
        </p:nvGrpSpPr>
        <p:grpSpPr>
          <a:xfrm>
            <a:off x="8900177" y="433032"/>
            <a:ext cx="454836" cy="397656"/>
            <a:chOff x="4686124" y="2670432"/>
            <a:chExt cx="620528" cy="542518"/>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124" y="2670432"/>
              <a:ext cx="620528" cy="542518"/>
            </a:xfrm>
            <a:prstGeom prst="rect">
              <a:avLst/>
            </a:prstGeom>
          </p:spPr>
        </p:pic>
        <p:sp>
          <p:nvSpPr>
            <p:cNvPr id="62" name="任意多边形 61"/>
            <p:cNvSpPr/>
            <p:nvPr/>
          </p:nvSpPr>
          <p:spPr>
            <a:xfrm>
              <a:off x="4716780" y="2714625"/>
              <a:ext cx="485775" cy="474345"/>
            </a:xfrm>
            <a:custGeom>
              <a:avLst/>
              <a:gdLst>
                <a:gd name="connsiteX0" fmla="*/ 245745 w 485775"/>
                <a:gd name="connsiteY0" fmla="*/ 0 h 474345"/>
                <a:gd name="connsiteX1" fmla="*/ 165735 w 485775"/>
                <a:gd name="connsiteY1" fmla="*/ 150495 h 474345"/>
                <a:gd name="connsiteX2" fmla="*/ 0 w 485775"/>
                <a:gd name="connsiteY2" fmla="*/ 180975 h 474345"/>
                <a:gd name="connsiteX3" fmla="*/ 114300 w 485775"/>
                <a:gd name="connsiteY3" fmla="*/ 302895 h 474345"/>
                <a:gd name="connsiteX4" fmla="*/ 93345 w 485775"/>
                <a:gd name="connsiteY4" fmla="*/ 466725 h 474345"/>
                <a:gd name="connsiteX5" fmla="*/ 245745 w 485775"/>
                <a:gd name="connsiteY5" fmla="*/ 400050 h 474345"/>
                <a:gd name="connsiteX6" fmla="*/ 401955 w 485775"/>
                <a:gd name="connsiteY6" fmla="*/ 474345 h 474345"/>
                <a:gd name="connsiteX7" fmla="*/ 377190 w 485775"/>
                <a:gd name="connsiteY7" fmla="*/ 304800 h 474345"/>
                <a:gd name="connsiteX8" fmla="*/ 485775 w 485775"/>
                <a:gd name="connsiteY8" fmla="*/ 182880 h 474345"/>
                <a:gd name="connsiteX9" fmla="*/ 329565 w 485775"/>
                <a:gd name="connsiteY9" fmla="*/ 152400 h 474345"/>
                <a:gd name="connsiteX10" fmla="*/ 245745 w 485775"/>
                <a:gd name="connsiteY10" fmla="*/ 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775" h="474345">
                  <a:moveTo>
                    <a:pt x="245745" y="0"/>
                  </a:moveTo>
                  <a:lnTo>
                    <a:pt x="165735" y="150495"/>
                  </a:lnTo>
                  <a:lnTo>
                    <a:pt x="0" y="180975"/>
                  </a:lnTo>
                  <a:lnTo>
                    <a:pt x="114300" y="302895"/>
                  </a:lnTo>
                  <a:lnTo>
                    <a:pt x="93345" y="466725"/>
                  </a:lnTo>
                  <a:lnTo>
                    <a:pt x="245745" y="400050"/>
                  </a:lnTo>
                  <a:lnTo>
                    <a:pt x="401955" y="474345"/>
                  </a:lnTo>
                  <a:lnTo>
                    <a:pt x="377190" y="304800"/>
                  </a:lnTo>
                  <a:lnTo>
                    <a:pt x="485775" y="182880"/>
                  </a:lnTo>
                  <a:lnTo>
                    <a:pt x="329565" y="152400"/>
                  </a:lnTo>
                  <a:lnTo>
                    <a:pt x="245745" y="0"/>
                  </a:lnTo>
                  <a:close/>
                </a:path>
              </a:pathLst>
            </a:custGeom>
            <a:solidFill>
              <a:srgbClr val="F7E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324099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1022</TotalTime>
  <Words>1434</Words>
  <Application>Microsoft Macintosh PowerPoint</Application>
  <PresentationFormat>宽屏</PresentationFormat>
  <Paragraphs>64</Paragraphs>
  <Slides>15</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方正静蕾简体</vt:lpstr>
      <vt:lpstr>华文细黑</vt:lpstr>
      <vt:lpstr>微软雅黑</vt:lpstr>
      <vt:lpstr>新蒂黑板报</vt:lpstr>
      <vt:lpstr>Arial</vt:lpstr>
      <vt:lpstr>Baskerville Old Face</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A6222</dc:creator>
  <cp:lastModifiedBy>K20924</cp:lastModifiedBy>
  <cp:revision>192</cp:revision>
  <dcterms:created xsi:type="dcterms:W3CDTF">2020-09-20T06:39:55Z</dcterms:created>
  <dcterms:modified xsi:type="dcterms:W3CDTF">2020-11-14T10:09:40Z</dcterms:modified>
</cp:coreProperties>
</file>