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1468" r:id="rId3"/>
    <p:sldId id="370" r:id="rId4"/>
    <p:sldId id="1530" r:id="rId5"/>
    <p:sldId id="1474" r:id="rId6"/>
    <p:sldId id="1531" r:id="rId7"/>
    <p:sldId id="1532" r:id="rId8"/>
    <p:sldId id="604" r:id="rId9"/>
    <p:sldId id="727" r:id="rId10"/>
    <p:sldId id="728" r:id="rId11"/>
    <p:sldId id="1533" r:id="rId12"/>
    <p:sldId id="1534" r:id="rId13"/>
    <p:sldId id="1535" r:id="rId14"/>
    <p:sldId id="1536" r:id="rId15"/>
    <p:sldId id="1537" r:id="rId16"/>
    <p:sldId id="153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5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81"/>
    <p:restoredTop sz="94105"/>
  </p:normalViewPr>
  <p:slideViewPr>
    <p:cSldViewPr snapToGrid="0" showGuides="1">
      <p:cViewPr>
        <p:scale>
          <a:sx n="65" d="100"/>
          <a:sy n="65" d="100"/>
        </p:scale>
        <p:origin x="-200" y="344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8A2E1D-FD6C-AA4A-91E4-76B551377B36}" type="doc">
      <dgm:prSet loTypeId="urn:microsoft.com/office/officeart/2005/8/layout/hierarchy2#1" loCatId="" qsTypeId="urn:microsoft.com/office/officeart/2005/8/quickstyle/simple4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8E32F2FC-799C-FF42-BA02-AEC773A8D32E}">
      <dgm:prSet phldrT="[文本]"/>
      <dgm:spPr/>
      <dgm:t>
        <a:bodyPr/>
        <a:lstStyle/>
        <a:p>
          <a:r>
            <a:rPr lang="zh-CN" altLang="en-US"/>
            <a:t>课程与课程理论的内含</a:t>
          </a:r>
        </a:p>
      </dgm:t>
    </dgm:pt>
    <dgm:pt modelId="{C948361D-DE27-6846-8B92-3795D1331B1F}" type="parTrans" cxnId="{B110F7DD-6AC2-DB46-97EE-C7B27599822C}">
      <dgm:prSet/>
      <dgm:spPr/>
      <dgm:t>
        <a:bodyPr/>
        <a:lstStyle/>
        <a:p>
          <a:endParaRPr lang="zh-CN" altLang="en-US"/>
        </a:p>
      </dgm:t>
    </dgm:pt>
    <dgm:pt modelId="{51205161-8773-FF40-8BBE-58BAF70E44B5}" type="sibTrans" cxnId="{B110F7DD-6AC2-DB46-97EE-C7B27599822C}">
      <dgm:prSet/>
      <dgm:spPr/>
      <dgm:t>
        <a:bodyPr/>
        <a:lstStyle/>
        <a:p>
          <a:endParaRPr lang="zh-CN" altLang="en-US"/>
        </a:p>
      </dgm:t>
    </dgm:pt>
    <dgm:pt modelId="{DA57CCA1-767D-8344-B383-EFA51FEE0F90}">
      <dgm:prSet phldrT="[文本]"/>
      <dgm:spPr/>
      <dgm:t>
        <a:bodyPr/>
        <a:lstStyle/>
        <a:p>
          <a:r>
            <a:rPr lang="zh-CN" altLang="en-US"/>
            <a:t>课程</a:t>
          </a:r>
        </a:p>
      </dgm:t>
    </dgm:pt>
    <dgm:pt modelId="{0E99C16E-1C94-4E48-97AD-3ABA04FDFA0E}" type="parTrans" cxnId="{75EBE3A4-B702-0549-A0B6-7F23B036C906}">
      <dgm:prSet/>
      <dgm:spPr/>
      <dgm:t>
        <a:bodyPr/>
        <a:lstStyle/>
        <a:p>
          <a:endParaRPr lang="zh-CN" altLang="en-US"/>
        </a:p>
      </dgm:t>
    </dgm:pt>
    <dgm:pt modelId="{B168ACBD-A5FD-984A-90D9-1622931E4FF5}" type="sibTrans" cxnId="{75EBE3A4-B702-0549-A0B6-7F23B036C906}">
      <dgm:prSet/>
      <dgm:spPr/>
      <dgm:t>
        <a:bodyPr/>
        <a:lstStyle/>
        <a:p>
          <a:endParaRPr lang="zh-CN" altLang="en-US"/>
        </a:p>
      </dgm:t>
    </dgm:pt>
    <dgm:pt modelId="{4FE2BCA6-0B12-8149-B453-B0898014A3A5}">
      <dgm:prSet phldrT="[文本]"/>
      <dgm:spPr/>
      <dgm:t>
        <a:bodyPr/>
        <a:lstStyle/>
        <a:p>
          <a:r>
            <a:rPr lang="zh-CN" altLang="en-US"/>
            <a:t>课程理论</a:t>
          </a:r>
        </a:p>
      </dgm:t>
    </dgm:pt>
    <dgm:pt modelId="{F4B7B25F-8998-BC4B-9B0D-E4FDECBAA5F9}" type="parTrans" cxnId="{4243E78D-C1A7-B14D-862D-D8C51AFAE74A}">
      <dgm:prSet/>
      <dgm:spPr/>
      <dgm:t>
        <a:bodyPr/>
        <a:lstStyle/>
        <a:p>
          <a:endParaRPr lang="zh-CN" altLang="en-US"/>
        </a:p>
      </dgm:t>
    </dgm:pt>
    <dgm:pt modelId="{93C0197A-ABCB-E243-88C0-127B0B306E22}" type="sibTrans" cxnId="{4243E78D-C1A7-B14D-862D-D8C51AFAE74A}">
      <dgm:prSet/>
      <dgm:spPr/>
      <dgm:t>
        <a:bodyPr/>
        <a:lstStyle/>
        <a:p>
          <a:endParaRPr lang="zh-CN" altLang="en-US"/>
        </a:p>
      </dgm:t>
    </dgm:pt>
    <dgm:pt modelId="{6FF2EC04-14A1-4547-9820-BE829659A543}">
      <dgm:prSet/>
      <dgm:spPr/>
      <dgm:t>
        <a:bodyPr/>
        <a:lstStyle/>
        <a:p>
          <a:r>
            <a:rPr lang="zh-CN" altLang="en-US"/>
            <a:t>绪论</a:t>
          </a:r>
        </a:p>
      </dgm:t>
    </dgm:pt>
    <dgm:pt modelId="{35060C94-22A5-1E4A-892C-8BC3BF79F413}" type="parTrans" cxnId="{4C0DF461-4B33-1E40-B6A9-483C0CEF84B9}">
      <dgm:prSet/>
      <dgm:spPr/>
      <dgm:t>
        <a:bodyPr/>
        <a:lstStyle/>
        <a:p>
          <a:endParaRPr lang="zh-CN" altLang="en-US"/>
        </a:p>
      </dgm:t>
    </dgm:pt>
    <dgm:pt modelId="{9C0DBAEE-0577-9742-808C-8165D3E22168}" type="sibTrans" cxnId="{4C0DF461-4B33-1E40-B6A9-483C0CEF84B9}">
      <dgm:prSet/>
      <dgm:spPr/>
      <dgm:t>
        <a:bodyPr/>
        <a:lstStyle/>
        <a:p>
          <a:endParaRPr lang="zh-CN" altLang="en-US"/>
        </a:p>
      </dgm:t>
    </dgm:pt>
    <dgm:pt modelId="{B72050F7-0AEC-344A-A77E-9C864EC16666}">
      <dgm:prSet/>
      <dgm:spPr/>
      <dgm:t>
        <a:bodyPr/>
        <a:lstStyle/>
        <a:p>
          <a:r>
            <a:rPr lang="zh-CN" altLang="en-US"/>
            <a:t>课程理论的历史发展</a:t>
          </a:r>
        </a:p>
      </dgm:t>
    </dgm:pt>
    <dgm:pt modelId="{E0B4E872-D3CB-5D42-915B-6724EEC4F89F}" type="parTrans" cxnId="{32FF5862-DCC3-F845-8FD4-E4CA71C5A6E0}">
      <dgm:prSet/>
      <dgm:spPr/>
      <dgm:t>
        <a:bodyPr/>
        <a:lstStyle/>
        <a:p>
          <a:endParaRPr lang="zh-CN" altLang="en-US"/>
        </a:p>
      </dgm:t>
    </dgm:pt>
    <dgm:pt modelId="{D1465818-7A3E-9748-A57C-0A5D6BA002CE}" type="sibTrans" cxnId="{32FF5862-DCC3-F845-8FD4-E4CA71C5A6E0}">
      <dgm:prSet/>
      <dgm:spPr/>
      <dgm:t>
        <a:bodyPr/>
        <a:lstStyle/>
        <a:p>
          <a:endParaRPr lang="zh-CN" altLang="en-US"/>
        </a:p>
      </dgm:t>
    </dgm:pt>
    <dgm:pt modelId="{268E6801-B1A3-B94F-8C50-4B10D62CC5E8}">
      <dgm:prSet/>
      <dgm:spPr/>
      <dgm:t>
        <a:bodyPr/>
        <a:lstStyle/>
        <a:p>
          <a:r>
            <a:rPr lang="zh-CN" altLang="en-US"/>
            <a:t>课程理论的历史发展</a:t>
          </a:r>
        </a:p>
      </dgm:t>
    </dgm:pt>
    <dgm:pt modelId="{E4CFC0D5-E5D5-164F-AE39-69C724BE6AAF}" type="parTrans" cxnId="{C2E7BF4F-3201-8E49-94EF-02A31E431BC7}">
      <dgm:prSet/>
      <dgm:spPr/>
      <dgm:t>
        <a:bodyPr/>
        <a:lstStyle/>
        <a:p>
          <a:endParaRPr lang="zh-CN" altLang="en-US"/>
        </a:p>
      </dgm:t>
    </dgm:pt>
    <dgm:pt modelId="{3E266ABD-199D-2949-BCBF-86E42F2CA601}" type="sibTrans" cxnId="{C2E7BF4F-3201-8E49-94EF-02A31E431BC7}">
      <dgm:prSet/>
      <dgm:spPr/>
      <dgm:t>
        <a:bodyPr/>
        <a:lstStyle/>
        <a:p>
          <a:endParaRPr lang="zh-CN" altLang="en-US"/>
        </a:p>
      </dgm:t>
    </dgm:pt>
    <dgm:pt modelId="{6C092AE9-3484-6943-8CFD-9F6F283253F4}">
      <dgm:prSet/>
      <dgm:spPr/>
      <dgm:t>
        <a:bodyPr/>
        <a:lstStyle/>
        <a:p>
          <a:r>
            <a:rPr lang="zh-CN" altLang="en-US"/>
            <a:t>课程的历史发展</a:t>
          </a:r>
        </a:p>
      </dgm:t>
    </dgm:pt>
    <dgm:pt modelId="{DB7CA38E-B32B-8140-81CB-B6069535A76E}" type="parTrans" cxnId="{E626C408-67FB-BD41-A0D6-C5707B351EB4}">
      <dgm:prSet/>
      <dgm:spPr/>
      <dgm:t>
        <a:bodyPr/>
        <a:lstStyle/>
        <a:p>
          <a:endParaRPr lang="zh-CN" altLang="en-US"/>
        </a:p>
      </dgm:t>
    </dgm:pt>
    <dgm:pt modelId="{B0A9FC1A-8F54-B84F-9C6F-0669E7C5488D}" type="sibTrans" cxnId="{E626C408-67FB-BD41-A0D6-C5707B351EB4}">
      <dgm:prSet/>
      <dgm:spPr/>
      <dgm:t>
        <a:bodyPr/>
        <a:lstStyle/>
        <a:p>
          <a:endParaRPr lang="zh-CN" altLang="en-US"/>
        </a:p>
      </dgm:t>
    </dgm:pt>
    <dgm:pt modelId="{01B312EF-9B11-984D-B543-FE14D3308F2B}" type="pres">
      <dgm:prSet presAssocID="{818A2E1D-FD6C-AA4A-91E4-76B551377B3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EB35081-12B1-2343-9FE3-272DC45CECAB}" type="pres">
      <dgm:prSet presAssocID="{6FF2EC04-14A1-4547-9820-BE829659A543}" presName="root1" presStyleCnt="0"/>
      <dgm:spPr/>
    </dgm:pt>
    <dgm:pt modelId="{07942AF0-9A4A-744E-9905-14E1976EB262}" type="pres">
      <dgm:prSet presAssocID="{6FF2EC04-14A1-4547-9820-BE829659A543}" presName="LevelOneTextNode" presStyleLbl="node0" presStyleIdx="0" presStyleCnt="1">
        <dgm:presLayoutVars>
          <dgm:chPref val="3"/>
        </dgm:presLayoutVars>
      </dgm:prSet>
      <dgm:spPr/>
    </dgm:pt>
    <dgm:pt modelId="{7C52AABC-16E1-F242-B659-F7FE25AEBD3B}" type="pres">
      <dgm:prSet presAssocID="{6FF2EC04-14A1-4547-9820-BE829659A543}" presName="level2hierChild" presStyleCnt="0"/>
      <dgm:spPr/>
    </dgm:pt>
    <dgm:pt modelId="{D4EB8535-350C-7445-ABEF-FB1586523563}" type="pres">
      <dgm:prSet presAssocID="{C948361D-DE27-6846-8B92-3795D1331B1F}" presName="conn2-1" presStyleLbl="parChTrans1D2" presStyleIdx="0" presStyleCnt="2"/>
      <dgm:spPr/>
    </dgm:pt>
    <dgm:pt modelId="{B450E4BB-C0EC-BD4D-BFB9-5A91C0EB9F2B}" type="pres">
      <dgm:prSet presAssocID="{C948361D-DE27-6846-8B92-3795D1331B1F}" presName="connTx" presStyleLbl="parChTrans1D2" presStyleIdx="0" presStyleCnt="2"/>
      <dgm:spPr/>
    </dgm:pt>
    <dgm:pt modelId="{9875D044-F92B-8C44-81E7-FA2C1077D3E4}" type="pres">
      <dgm:prSet presAssocID="{8E32F2FC-799C-FF42-BA02-AEC773A8D32E}" presName="root2" presStyleCnt="0"/>
      <dgm:spPr/>
    </dgm:pt>
    <dgm:pt modelId="{D6EC064D-19A0-1E43-A133-E3161A5565C4}" type="pres">
      <dgm:prSet presAssocID="{8E32F2FC-799C-FF42-BA02-AEC773A8D32E}" presName="LevelTwoTextNode" presStyleLbl="node2" presStyleIdx="0" presStyleCnt="2">
        <dgm:presLayoutVars>
          <dgm:chPref val="3"/>
        </dgm:presLayoutVars>
      </dgm:prSet>
      <dgm:spPr/>
    </dgm:pt>
    <dgm:pt modelId="{78605608-B3C6-E941-9C95-7AE62E6D61D9}" type="pres">
      <dgm:prSet presAssocID="{8E32F2FC-799C-FF42-BA02-AEC773A8D32E}" presName="level3hierChild" presStyleCnt="0"/>
      <dgm:spPr/>
    </dgm:pt>
    <dgm:pt modelId="{28B36A26-C5D7-4549-B8DA-915F5A0FF3CB}" type="pres">
      <dgm:prSet presAssocID="{0E99C16E-1C94-4E48-97AD-3ABA04FDFA0E}" presName="conn2-1" presStyleLbl="parChTrans1D3" presStyleIdx="0" presStyleCnt="4"/>
      <dgm:spPr/>
    </dgm:pt>
    <dgm:pt modelId="{2ED57C3B-66E9-4349-9320-C8CF0B626671}" type="pres">
      <dgm:prSet presAssocID="{0E99C16E-1C94-4E48-97AD-3ABA04FDFA0E}" presName="connTx" presStyleLbl="parChTrans1D3" presStyleIdx="0" presStyleCnt="4"/>
      <dgm:spPr/>
    </dgm:pt>
    <dgm:pt modelId="{8AE989B7-83E7-3948-90F3-30AAC8ADBF90}" type="pres">
      <dgm:prSet presAssocID="{DA57CCA1-767D-8344-B383-EFA51FEE0F90}" presName="root2" presStyleCnt="0"/>
      <dgm:spPr/>
    </dgm:pt>
    <dgm:pt modelId="{2D69323B-9147-3144-A7FE-55537E12A8E5}" type="pres">
      <dgm:prSet presAssocID="{DA57CCA1-767D-8344-B383-EFA51FEE0F90}" presName="LevelTwoTextNode" presStyleLbl="node3" presStyleIdx="0" presStyleCnt="4">
        <dgm:presLayoutVars>
          <dgm:chPref val="3"/>
        </dgm:presLayoutVars>
      </dgm:prSet>
      <dgm:spPr/>
    </dgm:pt>
    <dgm:pt modelId="{9D77F896-B544-2746-A45A-6EC74E404FDE}" type="pres">
      <dgm:prSet presAssocID="{DA57CCA1-767D-8344-B383-EFA51FEE0F90}" presName="level3hierChild" presStyleCnt="0"/>
      <dgm:spPr/>
    </dgm:pt>
    <dgm:pt modelId="{3B61A31A-2F99-9748-9CC3-BD24E16CC9C3}" type="pres">
      <dgm:prSet presAssocID="{F4B7B25F-8998-BC4B-9B0D-E4FDECBAA5F9}" presName="conn2-1" presStyleLbl="parChTrans1D3" presStyleIdx="1" presStyleCnt="4"/>
      <dgm:spPr/>
    </dgm:pt>
    <dgm:pt modelId="{CB8D248D-62A5-A64D-AAE4-372A221BFDD6}" type="pres">
      <dgm:prSet presAssocID="{F4B7B25F-8998-BC4B-9B0D-E4FDECBAA5F9}" presName="connTx" presStyleLbl="parChTrans1D3" presStyleIdx="1" presStyleCnt="4"/>
      <dgm:spPr/>
    </dgm:pt>
    <dgm:pt modelId="{CF913319-4FFC-5C49-91A9-CCE6D56E364C}" type="pres">
      <dgm:prSet presAssocID="{4FE2BCA6-0B12-8149-B453-B0898014A3A5}" presName="root2" presStyleCnt="0"/>
      <dgm:spPr/>
    </dgm:pt>
    <dgm:pt modelId="{813B0ACC-0CC7-2547-8F81-551D74E350AD}" type="pres">
      <dgm:prSet presAssocID="{4FE2BCA6-0B12-8149-B453-B0898014A3A5}" presName="LevelTwoTextNode" presStyleLbl="node3" presStyleIdx="1" presStyleCnt="4">
        <dgm:presLayoutVars>
          <dgm:chPref val="3"/>
        </dgm:presLayoutVars>
      </dgm:prSet>
      <dgm:spPr/>
    </dgm:pt>
    <dgm:pt modelId="{B25D8BFE-A59A-7B41-B26D-12BF32B105FB}" type="pres">
      <dgm:prSet presAssocID="{4FE2BCA6-0B12-8149-B453-B0898014A3A5}" presName="level3hierChild" presStyleCnt="0"/>
      <dgm:spPr/>
    </dgm:pt>
    <dgm:pt modelId="{2E8D6BD9-DA39-0D4E-87CB-F13A49E8F2C3}" type="pres">
      <dgm:prSet presAssocID="{E0B4E872-D3CB-5D42-915B-6724EEC4F89F}" presName="conn2-1" presStyleLbl="parChTrans1D2" presStyleIdx="1" presStyleCnt="2"/>
      <dgm:spPr/>
    </dgm:pt>
    <dgm:pt modelId="{C8391C35-619C-F34F-A94D-671FFD0CD4C4}" type="pres">
      <dgm:prSet presAssocID="{E0B4E872-D3CB-5D42-915B-6724EEC4F89F}" presName="connTx" presStyleLbl="parChTrans1D2" presStyleIdx="1" presStyleCnt="2"/>
      <dgm:spPr/>
    </dgm:pt>
    <dgm:pt modelId="{9B871FE5-3C59-4C41-B392-B451499DB5E0}" type="pres">
      <dgm:prSet presAssocID="{B72050F7-0AEC-344A-A77E-9C864EC16666}" presName="root2" presStyleCnt="0"/>
      <dgm:spPr/>
    </dgm:pt>
    <dgm:pt modelId="{877BC62A-8DF5-894B-BD5F-841A4A8FBCC4}" type="pres">
      <dgm:prSet presAssocID="{B72050F7-0AEC-344A-A77E-9C864EC16666}" presName="LevelTwoTextNode" presStyleLbl="node2" presStyleIdx="1" presStyleCnt="2">
        <dgm:presLayoutVars>
          <dgm:chPref val="3"/>
        </dgm:presLayoutVars>
      </dgm:prSet>
      <dgm:spPr/>
    </dgm:pt>
    <dgm:pt modelId="{ABBB88A3-68FD-7441-9EF0-75FC414FA922}" type="pres">
      <dgm:prSet presAssocID="{B72050F7-0AEC-344A-A77E-9C864EC16666}" presName="level3hierChild" presStyleCnt="0"/>
      <dgm:spPr/>
    </dgm:pt>
    <dgm:pt modelId="{5C0EAD00-CDFF-3044-9611-ECBC416DB6CA}" type="pres">
      <dgm:prSet presAssocID="{DB7CA38E-B32B-8140-81CB-B6069535A76E}" presName="conn2-1" presStyleLbl="parChTrans1D3" presStyleIdx="2" presStyleCnt="4"/>
      <dgm:spPr/>
    </dgm:pt>
    <dgm:pt modelId="{8D983512-FAE7-4643-90FA-92571C3BE3D6}" type="pres">
      <dgm:prSet presAssocID="{DB7CA38E-B32B-8140-81CB-B6069535A76E}" presName="connTx" presStyleLbl="parChTrans1D3" presStyleIdx="2" presStyleCnt="4"/>
      <dgm:spPr/>
    </dgm:pt>
    <dgm:pt modelId="{8ED7BC01-4508-3344-8960-218478958953}" type="pres">
      <dgm:prSet presAssocID="{6C092AE9-3484-6943-8CFD-9F6F283253F4}" presName="root2" presStyleCnt="0"/>
      <dgm:spPr/>
    </dgm:pt>
    <dgm:pt modelId="{63174940-D4FF-A34C-8A54-68FA79819252}" type="pres">
      <dgm:prSet presAssocID="{6C092AE9-3484-6943-8CFD-9F6F283253F4}" presName="LevelTwoTextNode" presStyleLbl="node3" presStyleIdx="2" presStyleCnt="4" custScaleX="173654">
        <dgm:presLayoutVars>
          <dgm:chPref val="3"/>
        </dgm:presLayoutVars>
      </dgm:prSet>
      <dgm:spPr/>
    </dgm:pt>
    <dgm:pt modelId="{F1F9AB63-6895-C84F-8F76-431CCF732F71}" type="pres">
      <dgm:prSet presAssocID="{6C092AE9-3484-6943-8CFD-9F6F283253F4}" presName="level3hierChild" presStyleCnt="0"/>
      <dgm:spPr/>
    </dgm:pt>
    <dgm:pt modelId="{BBAA1566-7C48-1447-8477-65B8CA56E291}" type="pres">
      <dgm:prSet presAssocID="{E4CFC0D5-E5D5-164F-AE39-69C724BE6AAF}" presName="conn2-1" presStyleLbl="parChTrans1D3" presStyleIdx="3" presStyleCnt="4"/>
      <dgm:spPr/>
    </dgm:pt>
    <dgm:pt modelId="{C7D4691B-7459-7040-8BE4-9D5B50071A65}" type="pres">
      <dgm:prSet presAssocID="{E4CFC0D5-E5D5-164F-AE39-69C724BE6AAF}" presName="connTx" presStyleLbl="parChTrans1D3" presStyleIdx="3" presStyleCnt="4"/>
      <dgm:spPr/>
    </dgm:pt>
    <dgm:pt modelId="{461612C1-15B9-B74D-92CA-597814E34BCE}" type="pres">
      <dgm:prSet presAssocID="{268E6801-B1A3-B94F-8C50-4B10D62CC5E8}" presName="root2" presStyleCnt="0"/>
      <dgm:spPr/>
    </dgm:pt>
    <dgm:pt modelId="{7CBF37D2-212A-2145-9175-2E8A3C7AA690}" type="pres">
      <dgm:prSet presAssocID="{268E6801-B1A3-B94F-8C50-4B10D62CC5E8}" presName="LevelTwoTextNode" presStyleLbl="node3" presStyleIdx="3" presStyleCnt="4" custScaleX="175944">
        <dgm:presLayoutVars>
          <dgm:chPref val="3"/>
        </dgm:presLayoutVars>
      </dgm:prSet>
      <dgm:spPr/>
    </dgm:pt>
    <dgm:pt modelId="{EA751945-DD62-0D45-9399-20179F21E3EA}" type="pres">
      <dgm:prSet presAssocID="{268E6801-B1A3-B94F-8C50-4B10D62CC5E8}" presName="level3hierChild" presStyleCnt="0"/>
      <dgm:spPr/>
    </dgm:pt>
  </dgm:ptLst>
  <dgm:cxnLst>
    <dgm:cxn modelId="{E626C408-67FB-BD41-A0D6-C5707B351EB4}" srcId="{B72050F7-0AEC-344A-A77E-9C864EC16666}" destId="{6C092AE9-3484-6943-8CFD-9F6F283253F4}" srcOrd="0" destOrd="0" parTransId="{DB7CA38E-B32B-8140-81CB-B6069535A76E}" sibTransId="{B0A9FC1A-8F54-B84F-9C6F-0669E7C5488D}"/>
    <dgm:cxn modelId="{7E574C11-B457-43A5-A8EF-172F78477844}" type="presOf" srcId="{B72050F7-0AEC-344A-A77E-9C864EC16666}" destId="{877BC62A-8DF5-894B-BD5F-841A4A8FBCC4}" srcOrd="0" destOrd="0" presId="urn:microsoft.com/office/officeart/2005/8/layout/hierarchy2#1"/>
    <dgm:cxn modelId="{E01EDB1F-7406-4836-9EC4-514FB58EF73F}" type="presOf" srcId="{E4CFC0D5-E5D5-164F-AE39-69C724BE6AAF}" destId="{C7D4691B-7459-7040-8BE4-9D5B50071A65}" srcOrd="1" destOrd="0" presId="urn:microsoft.com/office/officeart/2005/8/layout/hierarchy2#1"/>
    <dgm:cxn modelId="{F98C483E-9EF0-45BB-A26E-59D02E93E66D}" type="presOf" srcId="{C948361D-DE27-6846-8B92-3795D1331B1F}" destId="{B450E4BB-C0EC-BD4D-BFB9-5A91C0EB9F2B}" srcOrd="1" destOrd="0" presId="urn:microsoft.com/office/officeart/2005/8/layout/hierarchy2#1"/>
    <dgm:cxn modelId="{AFE04349-4591-419C-A741-F85A08823F33}" type="presOf" srcId="{DB7CA38E-B32B-8140-81CB-B6069535A76E}" destId="{5C0EAD00-CDFF-3044-9611-ECBC416DB6CA}" srcOrd="0" destOrd="0" presId="urn:microsoft.com/office/officeart/2005/8/layout/hierarchy2#1"/>
    <dgm:cxn modelId="{C659634E-7591-441F-A7C1-A67C4FD85FC5}" type="presOf" srcId="{0E99C16E-1C94-4E48-97AD-3ABA04FDFA0E}" destId="{28B36A26-C5D7-4549-B8DA-915F5A0FF3CB}" srcOrd="0" destOrd="0" presId="urn:microsoft.com/office/officeart/2005/8/layout/hierarchy2#1"/>
    <dgm:cxn modelId="{C2E7BF4F-3201-8E49-94EF-02A31E431BC7}" srcId="{B72050F7-0AEC-344A-A77E-9C864EC16666}" destId="{268E6801-B1A3-B94F-8C50-4B10D62CC5E8}" srcOrd="1" destOrd="0" parTransId="{E4CFC0D5-E5D5-164F-AE39-69C724BE6AAF}" sibTransId="{3E266ABD-199D-2949-BCBF-86E42F2CA601}"/>
    <dgm:cxn modelId="{35ADB458-59C0-4E0D-BD73-2223A161B8F1}" type="presOf" srcId="{E0B4E872-D3CB-5D42-915B-6724EEC4F89F}" destId="{C8391C35-619C-F34F-A94D-671FFD0CD4C4}" srcOrd="1" destOrd="0" presId="urn:microsoft.com/office/officeart/2005/8/layout/hierarchy2#1"/>
    <dgm:cxn modelId="{3C1F1259-1805-43BA-AD4C-EA36C7BCCF79}" type="presOf" srcId="{E0B4E872-D3CB-5D42-915B-6724EEC4F89F}" destId="{2E8D6BD9-DA39-0D4E-87CB-F13A49E8F2C3}" srcOrd="0" destOrd="0" presId="urn:microsoft.com/office/officeart/2005/8/layout/hierarchy2#1"/>
    <dgm:cxn modelId="{4C0DF461-4B33-1E40-B6A9-483C0CEF84B9}" srcId="{818A2E1D-FD6C-AA4A-91E4-76B551377B36}" destId="{6FF2EC04-14A1-4547-9820-BE829659A543}" srcOrd="0" destOrd="0" parTransId="{35060C94-22A5-1E4A-892C-8BC3BF79F413}" sibTransId="{9C0DBAEE-0577-9742-808C-8165D3E22168}"/>
    <dgm:cxn modelId="{32FF5862-DCC3-F845-8FD4-E4CA71C5A6E0}" srcId="{6FF2EC04-14A1-4547-9820-BE829659A543}" destId="{B72050F7-0AEC-344A-A77E-9C864EC16666}" srcOrd="1" destOrd="0" parTransId="{E0B4E872-D3CB-5D42-915B-6724EEC4F89F}" sibTransId="{D1465818-7A3E-9748-A57C-0A5D6BA002CE}"/>
    <dgm:cxn modelId="{521AEB70-2D70-4014-838D-5D012F4E2370}" type="presOf" srcId="{C948361D-DE27-6846-8B92-3795D1331B1F}" destId="{D4EB8535-350C-7445-ABEF-FB1586523563}" srcOrd="0" destOrd="0" presId="urn:microsoft.com/office/officeart/2005/8/layout/hierarchy2#1"/>
    <dgm:cxn modelId="{198C8584-F2E5-4845-9609-AEC8E7E892A4}" type="presOf" srcId="{E4CFC0D5-E5D5-164F-AE39-69C724BE6AAF}" destId="{BBAA1566-7C48-1447-8477-65B8CA56E291}" srcOrd="0" destOrd="0" presId="urn:microsoft.com/office/officeart/2005/8/layout/hierarchy2#1"/>
    <dgm:cxn modelId="{4243E78D-C1A7-B14D-862D-D8C51AFAE74A}" srcId="{8E32F2FC-799C-FF42-BA02-AEC773A8D32E}" destId="{4FE2BCA6-0B12-8149-B453-B0898014A3A5}" srcOrd="1" destOrd="0" parTransId="{F4B7B25F-8998-BC4B-9B0D-E4FDECBAA5F9}" sibTransId="{93C0197A-ABCB-E243-88C0-127B0B306E22}"/>
    <dgm:cxn modelId="{75EBE3A4-B702-0549-A0B6-7F23B036C906}" srcId="{8E32F2FC-799C-FF42-BA02-AEC773A8D32E}" destId="{DA57CCA1-767D-8344-B383-EFA51FEE0F90}" srcOrd="0" destOrd="0" parTransId="{0E99C16E-1C94-4E48-97AD-3ABA04FDFA0E}" sibTransId="{B168ACBD-A5FD-984A-90D9-1622931E4FF5}"/>
    <dgm:cxn modelId="{95E072AF-EE67-44B2-BCF5-666C209574B7}" type="presOf" srcId="{4FE2BCA6-0B12-8149-B453-B0898014A3A5}" destId="{813B0ACC-0CC7-2547-8F81-551D74E350AD}" srcOrd="0" destOrd="0" presId="urn:microsoft.com/office/officeart/2005/8/layout/hierarchy2#1"/>
    <dgm:cxn modelId="{1D4C37BE-A767-436E-A351-422A9421C608}" type="presOf" srcId="{818A2E1D-FD6C-AA4A-91E4-76B551377B36}" destId="{01B312EF-9B11-984D-B543-FE14D3308F2B}" srcOrd="0" destOrd="0" presId="urn:microsoft.com/office/officeart/2005/8/layout/hierarchy2#1"/>
    <dgm:cxn modelId="{8B2BE4C2-D2EC-4DF7-B419-180CFD8EDEDC}" type="presOf" srcId="{6C092AE9-3484-6943-8CFD-9F6F283253F4}" destId="{63174940-D4FF-A34C-8A54-68FA79819252}" srcOrd="0" destOrd="0" presId="urn:microsoft.com/office/officeart/2005/8/layout/hierarchy2#1"/>
    <dgm:cxn modelId="{46D4A9C7-40FF-492F-A4E1-D258607EC2E0}" type="presOf" srcId="{6FF2EC04-14A1-4547-9820-BE829659A543}" destId="{07942AF0-9A4A-744E-9905-14E1976EB262}" srcOrd="0" destOrd="0" presId="urn:microsoft.com/office/officeart/2005/8/layout/hierarchy2#1"/>
    <dgm:cxn modelId="{A42B96C8-5951-480B-BABD-8E775D761E9F}" type="presOf" srcId="{8E32F2FC-799C-FF42-BA02-AEC773A8D32E}" destId="{D6EC064D-19A0-1E43-A133-E3161A5565C4}" srcOrd="0" destOrd="0" presId="urn:microsoft.com/office/officeart/2005/8/layout/hierarchy2#1"/>
    <dgm:cxn modelId="{E471DAD8-FA23-4678-B513-5AF6F2E1EF44}" type="presOf" srcId="{DB7CA38E-B32B-8140-81CB-B6069535A76E}" destId="{8D983512-FAE7-4643-90FA-92571C3BE3D6}" srcOrd="1" destOrd="0" presId="urn:microsoft.com/office/officeart/2005/8/layout/hierarchy2#1"/>
    <dgm:cxn modelId="{B110F7DD-6AC2-DB46-97EE-C7B27599822C}" srcId="{6FF2EC04-14A1-4547-9820-BE829659A543}" destId="{8E32F2FC-799C-FF42-BA02-AEC773A8D32E}" srcOrd="0" destOrd="0" parTransId="{C948361D-DE27-6846-8B92-3795D1331B1F}" sibTransId="{51205161-8773-FF40-8BBE-58BAF70E44B5}"/>
    <dgm:cxn modelId="{C25605DE-5EA7-4B66-A596-BD5C91736ABA}" type="presOf" srcId="{268E6801-B1A3-B94F-8C50-4B10D62CC5E8}" destId="{7CBF37D2-212A-2145-9175-2E8A3C7AA690}" srcOrd="0" destOrd="0" presId="urn:microsoft.com/office/officeart/2005/8/layout/hierarchy2#1"/>
    <dgm:cxn modelId="{E97DD8E5-6B28-4E24-B942-E670E7CB6661}" type="presOf" srcId="{F4B7B25F-8998-BC4B-9B0D-E4FDECBAA5F9}" destId="{3B61A31A-2F99-9748-9CC3-BD24E16CC9C3}" srcOrd="0" destOrd="0" presId="urn:microsoft.com/office/officeart/2005/8/layout/hierarchy2#1"/>
    <dgm:cxn modelId="{70C7A5F9-0271-4547-BDFF-E88F522BFB3E}" type="presOf" srcId="{F4B7B25F-8998-BC4B-9B0D-E4FDECBAA5F9}" destId="{CB8D248D-62A5-A64D-AAE4-372A221BFDD6}" srcOrd="1" destOrd="0" presId="urn:microsoft.com/office/officeart/2005/8/layout/hierarchy2#1"/>
    <dgm:cxn modelId="{DD49B8FB-8C46-4541-B628-86347BBCE193}" type="presOf" srcId="{DA57CCA1-767D-8344-B383-EFA51FEE0F90}" destId="{2D69323B-9147-3144-A7FE-55537E12A8E5}" srcOrd="0" destOrd="0" presId="urn:microsoft.com/office/officeart/2005/8/layout/hierarchy2#1"/>
    <dgm:cxn modelId="{8BC38CFD-C746-45E0-B17B-154DA6CB01F4}" type="presOf" srcId="{0E99C16E-1C94-4E48-97AD-3ABA04FDFA0E}" destId="{2ED57C3B-66E9-4349-9320-C8CF0B626671}" srcOrd="1" destOrd="0" presId="urn:microsoft.com/office/officeart/2005/8/layout/hierarchy2#1"/>
    <dgm:cxn modelId="{3659FD83-9BCD-4FFE-8554-DA765E025482}" type="presParOf" srcId="{01B312EF-9B11-984D-B543-FE14D3308F2B}" destId="{8EB35081-12B1-2343-9FE3-272DC45CECAB}" srcOrd="0" destOrd="0" presId="urn:microsoft.com/office/officeart/2005/8/layout/hierarchy2#1"/>
    <dgm:cxn modelId="{7F7919AF-6E2B-4D0B-8336-8F03E4CE6601}" type="presParOf" srcId="{8EB35081-12B1-2343-9FE3-272DC45CECAB}" destId="{07942AF0-9A4A-744E-9905-14E1976EB262}" srcOrd="0" destOrd="0" presId="urn:microsoft.com/office/officeart/2005/8/layout/hierarchy2#1"/>
    <dgm:cxn modelId="{7B10B17F-F7FF-44E8-A183-A3E34BEDBFC1}" type="presParOf" srcId="{8EB35081-12B1-2343-9FE3-272DC45CECAB}" destId="{7C52AABC-16E1-F242-B659-F7FE25AEBD3B}" srcOrd="1" destOrd="0" presId="urn:microsoft.com/office/officeart/2005/8/layout/hierarchy2#1"/>
    <dgm:cxn modelId="{9EF74E00-9BF6-45E9-84A8-00F663CFAE46}" type="presParOf" srcId="{7C52AABC-16E1-F242-B659-F7FE25AEBD3B}" destId="{D4EB8535-350C-7445-ABEF-FB1586523563}" srcOrd="0" destOrd="0" presId="urn:microsoft.com/office/officeart/2005/8/layout/hierarchy2#1"/>
    <dgm:cxn modelId="{A425214E-175D-44F9-A177-CF376A4AEEA3}" type="presParOf" srcId="{D4EB8535-350C-7445-ABEF-FB1586523563}" destId="{B450E4BB-C0EC-BD4D-BFB9-5A91C0EB9F2B}" srcOrd="0" destOrd="0" presId="urn:microsoft.com/office/officeart/2005/8/layout/hierarchy2#1"/>
    <dgm:cxn modelId="{107BD256-961C-41F9-B6F9-306539DE2898}" type="presParOf" srcId="{7C52AABC-16E1-F242-B659-F7FE25AEBD3B}" destId="{9875D044-F92B-8C44-81E7-FA2C1077D3E4}" srcOrd="1" destOrd="0" presId="urn:microsoft.com/office/officeart/2005/8/layout/hierarchy2#1"/>
    <dgm:cxn modelId="{756A9DE3-33A4-4BA1-A7ED-5D128FE72933}" type="presParOf" srcId="{9875D044-F92B-8C44-81E7-FA2C1077D3E4}" destId="{D6EC064D-19A0-1E43-A133-E3161A5565C4}" srcOrd="0" destOrd="0" presId="urn:microsoft.com/office/officeart/2005/8/layout/hierarchy2#1"/>
    <dgm:cxn modelId="{894E3291-3FEC-4F71-A452-D5CC2DCCAEE9}" type="presParOf" srcId="{9875D044-F92B-8C44-81E7-FA2C1077D3E4}" destId="{78605608-B3C6-E941-9C95-7AE62E6D61D9}" srcOrd="1" destOrd="0" presId="urn:microsoft.com/office/officeart/2005/8/layout/hierarchy2#1"/>
    <dgm:cxn modelId="{4369270B-D851-4C9C-852D-110358E783E6}" type="presParOf" srcId="{78605608-B3C6-E941-9C95-7AE62E6D61D9}" destId="{28B36A26-C5D7-4549-B8DA-915F5A0FF3CB}" srcOrd="0" destOrd="0" presId="urn:microsoft.com/office/officeart/2005/8/layout/hierarchy2#1"/>
    <dgm:cxn modelId="{41E4EC08-5E30-4841-A5CB-8C797BA79C3C}" type="presParOf" srcId="{28B36A26-C5D7-4549-B8DA-915F5A0FF3CB}" destId="{2ED57C3B-66E9-4349-9320-C8CF0B626671}" srcOrd="0" destOrd="0" presId="urn:microsoft.com/office/officeart/2005/8/layout/hierarchy2#1"/>
    <dgm:cxn modelId="{A53F8209-95F7-4E94-9B8C-FF5734C77892}" type="presParOf" srcId="{78605608-B3C6-E941-9C95-7AE62E6D61D9}" destId="{8AE989B7-83E7-3948-90F3-30AAC8ADBF90}" srcOrd="1" destOrd="0" presId="urn:microsoft.com/office/officeart/2005/8/layout/hierarchy2#1"/>
    <dgm:cxn modelId="{5DF98FF5-7A5C-4640-868E-24239B4B9B9A}" type="presParOf" srcId="{8AE989B7-83E7-3948-90F3-30AAC8ADBF90}" destId="{2D69323B-9147-3144-A7FE-55537E12A8E5}" srcOrd="0" destOrd="0" presId="urn:microsoft.com/office/officeart/2005/8/layout/hierarchy2#1"/>
    <dgm:cxn modelId="{84216C7C-E63D-48DF-B4D1-9236C8C77951}" type="presParOf" srcId="{8AE989B7-83E7-3948-90F3-30AAC8ADBF90}" destId="{9D77F896-B544-2746-A45A-6EC74E404FDE}" srcOrd="1" destOrd="0" presId="urn:microsoft.com/office/officeart/2005/8/layout/hierarchy2#1"/>
    <dgm:cxn modelId="{821D0405-F185-40C9-9FE9-25B2E48EDAA2}" type="presParOf" srcId="{78605608-B3C6-E941-9C95-7AE62E6D61D9}" destId="{3B61A31A-2F99-9748-9CC3-BD24E16CC9C3}" srcOrd="2" destOrd="0" presId="urn:microsoft.com/office/officeart/2005/8/layout/hierarchy2#1"/>
    <dgm:cxn modelId="{44148932-1BBD-47E1-B15E-A5B704189C0F}" type="presParOf" srcId="{3B61A31A-2F99-9748-9CC3-BD24E16CC9C3}" destId="{CB8D248D-62A5-A64D-AAE4-372A221BFDD6}" srcOrd="0" destOrd="0" presId="urn:microsoft.com/office/officeart/2005/8/layout/hierarchy2#1"/>
    <dgm:cxn modelId="{B4EBBED8-BC75-4D64-ABD9-82485828FDB8}" type="presParOf" srcId="{78605608-B3C6-E941-9C95-7AE62E6D61D9}" destId="{CF913319-4FFC-5C49-91A9-CCE6D56E364C}" srcOrd="3" destOrd="0" presId="urn:microsoft.com/office/officeart/2005/8/layout/hierarchy2#1"/>
    <dgm:cxn modelId="{1996C1E4-C6FC-4F46-8AC4-8A3E1AC3B89A}" type="presParOf" srcId="{CF913319-4FFC-5C49-91A9-CCE6D56E364C}" destId="{813B0ACC-0CC7-2547-8F81-551D74E350AD}" srcOrd="0" destOrd="0" presId="urn:microsoft.com/office/officeart/2005/8/layout/hierarchy2#1"/>
    <dgm:cxn modelId="{EC2189AD-B251-4CA7-8C63-DD7E7A50A989}" type="presParOf" srcId="{CF913319-4FFC-5C49-91A9-CCE6D56E364C}" destId="{B25D8BFE-A59A-7B41-B26D-12BF32B105FB}" srcOrd="1" destOrd="0" presId="urn:microsoft.com/office/officeart/2005/8/layout/hierarchy2#1"/>
    <dgm:cxn modelId="{ECD6BEBE-BA99-4E32-8C47-0F0D138734BC}" type="presParOf" srcId="{7C52AABC-16E1-F242-B659-F7FE25AEBD3B}" destId="{2E8D6BD9-DA39-0D4E-87CB-F13A49E8F2C3}" srcOrd="2" destOrd="0" presId="urn:microsoft.com/office/officeart/2005/8/layout/hierarchy2#1"/>
    <dgm:cxn modelId="{552864C1-1434-4D49-BD63-864FBFFC7DC4}" type="presParOf" srcId="{2E8D6BD9-DA39-0D4E-87CB-F13A49E8F2C3}" destId="{C8391C35-619C-F34F-A94D-671FFD0CD4C4}" srcOrd="0" destOrd="0" presId="urn:microsoft.com/office/officeart/2005/8/layout/hierarchy2#1"/>
    <dgm:cxn modelId="{1358C151-6977-4D2F-9615-DE1EE368B029}" type="presParOf" srcId="{7C52AABC-16E1-F242-B659-F7FE25AEBD3B}" destId="{9B871FE5-3C59-4C41-B392-B451499DB5E0}" srcOrd="3" destOrd="0" presId="urn:microsoft.com/office/officeart/2005/8/layout/hierarchy2#1"/>
    <dgm:cxn modelId="{1300A8AF-BFEB-443A-8EB3-BB62B1B634E3}" type="presParOf" srcId="{9B871FE5-3C59-4C41-B392-B451499DB5E0}" destId="{877BC62A-8DF5-894B-BD5F-841A4A8FBCC4}" srcOrd="0" destOrd="0" presId="urn:microsoft.com/office/officeart/2005/8/layout/hierarchy2#1"/>
    <dgm:cxn modelId="{FE59741D-2768-4436-9786-F8F43F33E229}" type="presParOf" srcId="{9B871FE5-3C59-4C41-B392-B451499DB5E0}" destId="{ABBB88A3-68FD-7441-9EF0-75FC414FA922}" srcOrd="1" destOrd="0" presId="urn:microsoft.com/office/officeart/2005/8/layout/hierarchy2#1"/>
    <dgm:cxn modelId="{BCE626B1-535E-48DD-8E53-16511A72C02D}" type="presParOf" srcId="{ABBB88A3-68FD-7441-9EF0-75FC414FA922}" destId="{5C0EAD00-CDFF-3044-9611-ECBC416DB6CA}" srcOrd="0" destOrd="0" presId="urn:microsoft.com/office/officeart/2005/8/layout/hierarchy2#1"/>
    <dgm:cxn modelId="{CB9237B3-3C69-465D-8197-195BC0B3E688}" type="presParOf" srcId="{5C0EAD00-CDFF-3044-9611-ECBC416DB6CA}" destId="{8D983512-FAE7-4643-90FA-92571C3BE3D6}" srcOrd="0" destOrd="0" presId="urn:microsoft.com/office/officeart/2005/8/layout/hierarchy2#1"/>
    <dgm:cxn modelId="{393D0750-BED7-4F58-A7BB-8CC05B135C2C}" type="presParOf" srcId="{ABBB88A3-68FD-7441-9EF0-75FC414FA922}" destId="{8ED7BC01-4508-3344-8960-218478958953}" srcOrd="1" destOrd="0" presId="urn:microsoft.com/office/officeart/2005/8/layout/hierarchy2#1"/>
    <dgm:cxn modelId="{A5C3827C-C7B5-4797-ABA7-558F46580DDA}" type="presParOf" srcId="{8ED7BC01-4508-3344-8960-218478958953}" destId="{63174940-D4FF-A34C-8A54-68FA79819252}" srcOrd="0" destOrd="0" presId="urn:microsoft.com/office/officeart/2005/8/layout/hierarchy2#1"/>
    <dgm:cxn modelId="{14DD858F-9025-417D-B250-2E157DB499E2}" type="presParOf" srcId="{8ED7BC01-4508-3344-8960-218478958953}" destId="{F1F9AB63-6895-C84F-8F76-431CCF732F71}" srcOrd="1" destOrd="0" presId="urn:microsoft.com/office/officeart/2005/8/layout/hierarchy2#1"/>
    <dgm:cxn modelId="{F56CA593-011D-4F23-BA75-F1680C747B20}" type="presParOf" srcId="{ABBB88A3-68FD-7441-9EF0-75FC414FA922}" destId="{BBAA1566-7C48-1447-8477-65B8CA56E291}" srcOrd="2" destOrd="0" presId="urn:microsoft.com/office/officeart/2005/8/layout/hierarchy2#1"/>
    <dgm:cxn modelId="{A27164C9-3B37-43AB-BDA2-365D41BF7BE2}" type="presParOf" srcId="{BBAA1566-7C48-1447-8477-65B8CA56E291}" destId="{C7D4691B-7459-7040-8BE4-9D5B50071A65}" srcOrd="0" destOrd="0" presId="urn:microsoft.com/office/officeart/2005/8/layout/hierarchy2#1"/>
    <dgm:cxn modelId="{FDD2B8F1-0C4D-4DFC-A4F8-481A7F27CCF6}" type="presParOf" srcId="{ABBB88A3-68FD-7441-9EF0-75FC414FA922}" destId="{461612C1-15B9-B74D-92CA-597814E34BCE}" srcOrd="3" destOrd="0" presId="urn:microsoft.com/office/officeart/2005/8/layout/hierarchy2#1"/>
    <dgm:cxn modelId="{3C7DADA0-1A50-42E5-B00F-5B26798040A5}" type="presParOf" srcId="{461612C1-15B9-B74D-92CA-597814E34BCE}" destId="{7CBF37D2-212A-2145-9175-2E8A3C7AA690}" srcOrd="0" destOrd="0" presId="urn:microsoft.com/office/officeart/2005/8/layout/hierarchy2#1"/>
    <dgm:cxn modelId="{06341862-D30A-4FEB-AA6D-549486DCED02}" type="presParOf" srcId="{461612C1-15B9-B74D-92CA-597814E34BCE}" destId="{EA751945-DD62-0D45-9399-20179F21E3EA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942AF0-9A4A-744E-9905-14E1976EB262}">
      <dsp:nvSpPr>
        <dsp:cNvPr id="0" name=""/>
        <dsp:cNvSpPr/>
      </dsp:nvSpPr>
      <dsp:spPr>
        <a:xfrm>
          <a:off x="175245" y="1557689"/>
          <a:ext cx="1804879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绪论</a:t>
          </a:r>
        </a:p>
      </dsp:txBody>
      <dsp:txXfrm>
        <a:off x="201677" y="1584121"/>
        <a:ext cx="1752015" cy="849575"/>
      </dsp:txXfrm>
    </dsp:sp>
    <dsp:sp modelId="{D4EB8535-350C-7445-ABEF-FB1586523563}">
      <dsp:nvSpPr>
        <dsp:cNvPr id="0" name=""/>
        <dsp:cNvSpPr/>
      </dsp:nvSpPr>
      <dsp:spPr>
        <a:xfrm rot="18289469">
          <a:off x="1708989" y="1469791"/>
          <a:ext cx="126422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264220" y="20214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309494" y="1458400"/>
        <a:ext cx="63211" cy="63211"/>
      </dsp:txXfrm>
    </dsp:sp>
    <dsp:sp modelId="{D6EC064D-19A0-1E43-A133-E3161A5565C4}">
      <dsp:nvSpPr>
        <dsp:cNvPr id="0" name=""/>
        <dsp:cNvSpPr/>
      </dsp:nvSpPr>
      <dsp:spPr>
        <a:xfrm>
          <a:off x="2702076" y="519883"/>
          <a:ext cx="1804879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课程与课程理论的内含</a:t>
          </a:r>
        </a:p>
      </dsp:txBody>
      <dsp:txXfrm>
        <a:off x="2728508" y="546315"/>
        <a:ext cx="1752015" cy="849575"/>
      </dsp:txXfrm>
    </dsp:sp>
    <dsp:sp modelId="{28B36A26-C5D7-4549-B8DA-915F5A0FF3CB}">
      <dsp:nvSpPr>
        <dsp:cNvPr id="0" name=""/>
        <dsp:cNvSpPr/>
      </dsp:nvSpPr>
      <dsp:spPr>
        <a:xfrm rot="19457599">
          <a:off x="4423388" y="691437"/>
          <a:ext cx="88908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9086" y="2021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45704" y="689424"/>
        <a:ext cx="44454" cy="44454"/>
      </dsp:txXfrm>
    </dsp:sp>
    <dsp:sp modelId="{2D69323B-9147-3144-A7FE-55537E12A8E5}">
      <dsp:nvSpPr>
        <dsp:cNvPr id="0" name=""/>
        <dsp:cNvSpPr/>
      </dsp:nvSpPr>
      <dsp:spPr>
        <a:xfrm>
          <a:off x="5228907" y="980"/>
          <a:ext cx="1804879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</a:t>
          </a:r>
        </a:p>
      </dsp:txBody>
      <dsp:txXfrm>
        <a:off x="5255339" y="27412"/>
        <a:ext cx="1752015" cy="849575"/>
      </dsp:txXfrm>
    </dsp:sp>
    <dsp:sp modelId="{3B61A31A-2F99-9748-9CC3-BD24E16CC9C3}">
      <dsp:nvSpPr>
        <dsp:cNvPr id="0" name=""/>
        <dsp:cNvSpPr/>
      </dsp:nvSpPr>
      <dsp:spPr>
        <a:xfrm rot="2142401">
          <a:off x="4423388" y="1210340"/>
          <a:ext cx="88908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9086" y="2021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45704" y="1208327"/>
        <a:ext cx="44454" cy="44454"/>
      </dsp:txXfrm>
    </dsp:sp>
    <dsp:sp modelId="{813B0ACC-0CC7-2547-8F81-551D74E350AD}">
      <dsp:nvSpPr>
        <dsp:cNvPr id="0" name=""/>
        <dsp:cNvSpPr/>
      </dsp:nvSpPr>
      <dsp:spPr>
        <a:xfrm>
          <a:off x="5228907" y="1038786"/>
          <a:ext cx="1804879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课程理论</a:t>
          </a:r>
        </a:p>
      </dsp:txBody>
      <dsp:txXfrm>
        <a:off x="5255339" y="1065218"/>
        <a:ext cx="1752015" cy="849575"/>
      </dsp:txXfrm>
    </dsp:sp>
    <dsp:sp modelId="{2E8D6BD9-DA39-0D4E-87CB-F13A49E8F2C3}">
      <dsp:nvSpPr>
        <dsp:cNvPr id="0" name=""/>
        <dsp:cNvSpPr/>
      </dsp:nvSpPr>
      <dsp:spPr>
        <a:xfrm rot="3310531">
          <a:off x="1708989" y="2507596"/>
          <a:ext cx="126422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264220" y="20214"/>
              </a:lnTo>
            </a:path>
          </a:pathLst>
        </a:custGeom>
        <a:noFill/>
        <a:ln w="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309494" y="2496206"/>
        <a:ext cx="63211" cy="63211"/>
      </dsp:txXfrm>
    </dsp:sp>
    <dsp:sp modelId="{877BC62A-8DF5-894B-BD5F-841A4A8FBCC4}">
      <dsp:nvSpPr>
        <dsp:cNvPr id="0" name=""/>
        <dsp:cNvSpPr/>
      </dsp:nvSpPr>
      <dsp:spPr>
        <a:xfrm>
          <a:off x="2702076" y="2595494"/>
          <a:ext cx="1804879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课程理论的历史发展</a:t>
          </a:r>
        </a:p>
      </dsp:txBody>
      <dsp:txXfrm>
        <a:off x="2728508" y="2621926"/>
        <a:ext cx="1752015" cy="849575"/>
      </dsp:txXfrm>
    </dsp:sp>
    <dsp:sp modelId="{5C0EAD00-CDFF-3044-9611-ECBC416DB6CA}">
      <dsp:nvSpPr>
        <dsp:cNvPr id="0" name=""/>
        <dsp:cNvSpPr/>
      </dsp:nvSpPr>
      <dsp:spPr>
        <a:xfrm rot="19457599">
          <a:off x="4423388" y="2767048"/>
          <a:ext cx="88908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9086" y="2021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45704" y="2765035"/>
        <a:ext cx="44454" cy="44454"/>
      </dsp:txXfrm>
    </dsp:sp>
    <dsp:sp modelId="{63174940-D4FF-A34C-8A54-68FA79819252}">
      <dsp:nvSpPr>
        <dsp:cNvPr id="0" name=""/>
        <dsp:cNvSpPr/>
      </dsp:nvSpPr>
      <dsp:spPr>
        <a:xfrm>
          <a:off x="5228907" y="2076591"/>
          <a:ext cx="3134244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课程的历史发展</a:t>
          </a:r>
        </a:p>
      </dsp:txBody>
      <dsp:txXfrm>
        <a:off x="5255339" y="2103023"/>
        <a:ext cx="3081380" cy="849575"/>
      </dsp:txXfrm>
    </dsp:sp>
    <dsp:sp modelId="{BBAA1566-7C48-1447-8477-65B8CA56E291}">
      <dsp:nvSpPr>
        <dsp:cNvPr id="0" name=""/>
        <dsp:cNvSpPr/>
      </dsp:nvSpPr>
      <dsp:spPr>
        <a:xfrm rot="2142401">
          <a:off x="4423388" y="3285951"/>
          <a:ext cx="88908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9086" y="20214"/>
              </a:lnTo>
            </a:path>
          </a:pathLst>
        </a:custGeom>
        <a:noFill/>
        <a:ln w="63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845704" y="3283938"/>
        <a:ext cx="44454" cy="44454"/>
      </dsp:txXfrm>
    </dsp:sp>
    <dsp:sp modelId="{7CBF37D2-212A-2145-9175-2E8A3C7AA690}">
      <dsp:nvSpPr>
        <dsp:cNvPr id="0" name=""/>
        <dsp:cNvSpPr/>
      </dsp:nvSpPr>
      <dsp:spPr>
        <a:xfrm>
          <a:off x="5228907" y="3114397"/>
          <a:ext cx="3175576" cy="9024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/>
            <a:t>课程理论的历史发展</a:t>
          </a:r>
        </a:p>
      </dsp:txBody>
      <dsp:txXfrm>
        <a:off x="5255339" y="3140829"/>
        <a:ext cx="3122712" cy="849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7F8DA-2127-4CCE-A730-89B0F5AD51C6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9D459-E2F9-4F66-959E-3FF9FDB25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  <p:extLst>
      <p:ext uri="{BB962C8B-B14F-4D97-AF65-F5344CB8AC3E}">
        <p14:creationId xmlns:p14="http://schemas.microsoft.com/office/powerpoint/2010/main" val="3917385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  <p:extLst>
      <p:ext uri="{BB962C8B-B14F-4D97-AF65-F5344CB8AC3E}">
        <p14:creationId xmlns:p14="http://schemas.microsoft.com/office/powerpoint/2010/main" val="3743937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</a:p>
        </p:txBody>
      </p:sp>
    </p:spTree>
    <p:extLst>
      <p:ext uri="{BB962C8B-B14F-4D97-AF65-F5344CB8AC3E}">
        <p14:creationId xmlns:p14="http://schemas.microsoft.com/office/powerpoint/2010/main" val="556269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D716967-CEA1-0B4B-AA15-4F8C39B1BE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2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8">
            <a:extLst>
              <a:ext uri="{FF2B5EF4-FFF2-40B4-BE49-F238E27FC236}">
                <a16:creationId xmlns:a16="http://schemas.microsoft.com/office/drawing/2014/main" id="{552D3FC1-D0B8-FF44-8B31-524FAB00A126}"/>
              </a:ext>
            </a:extLst>
          </p:cNvPr>
          <p:cNvSpPr/>
          <p:nvPr userDrawn="1"/>
        </p:nvSpPr>
        <p:spPr>
          <a:xfrm>
            <a:off x="1" y="741364"/>
            <a:ext cx="12232217" cy="6116637"/>
          </a:xfrm>
          <a:prstGeom prst="rect">
            <a:avLst/>
          </a:prstGeom>
          <a:gradFill>
            <a:gsLst>
              <a:gs pos="58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lumMod val="44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ko-KR" altLang="en-US" sz="1800" noProof="1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43A6B3A-0428-284B-82EB-52E0CA9F38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26" b="29922"/>
          <a:stretch>
            <a:fillRect/>
          </a:stretch>
        </p:blipFill>
        <p:spPr bwMode="auto">
          <a:xfrm>
            <a:off x="0" y="1"/>
            <a:ext cx="1219200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2">
            <a:extLst>
              <a:ext uri="{FF2B5EF4-FFF2-40B4-BE49-F238E27FC236}">
                <a16:creationId xmlns:a16="http://schemas.microsoft.com/office/drawing/2014/main" id="{AC6701D8-D778-2140-9088-CEC2219D55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 t="7907" r="15465"/>
          <a:stretch>
            <a:fillRect/>
          </a:stretch>
        </p:blipFill>
        <p:spPr bwMode="auto">
          <a:xfrm>
            <a:off x="11281834" y="6108700"/>
            <a:ext cx="74083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389C3D-CE6D-904C-8C92-F517A2D02D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14418" y="6215063"/>
            <a:ext cx="23749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0E3DC22-69E8-D343-804B-7CFD8C8E8891}" type="slidenum">
              <a:rPr lang="ko-KR" altLang="en-US" sz="1200" b="1">
                <a:solidFill>
                  <a:srgbClr val="402D1F"/>
                </a:solidFill>
              </a:rPr>
              <a:pPr algn="r" eaLnBrk="1" hangingPunct="1"/>
              <a:t>‹#›</a:t>
            </a:fld>
            <a:endParaRPr lang="ko-KR" altLang="en-US" sz="1200" b="1">
              <a:solidFill>
                <a:srgbClr val="402D1F"/>
              </a:solidFill>
            </a:endParaRPr>
          </a:p>
        </p:txBody>
      </p:sp>
      <p:sp>
        <p:nvSpPr>
          <p:cNvPr id="7" name="日期占位符 1">
            <a:extLst>
              <a:ext uri="{FF2B5EF4-FFF2-40B4-BE49-F238E27FC236}">
                <a16:creationId xmlns:a16="http://schemas.microsoft.com/office/drawing/2014/main" id="{BD583F98-36F7-654F-B3B7-512D35FB9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>
            <a:extLst>
              <a:ext uri="{FF2B5EF4-FFF2-40B4-BE49-F238E27FC236}">
                <a16:creationId xmlns:a16="http://schemas.microsoft.com/office/drawing/2014/main" id="{179F0E7D-7448-C846-88EF-1080870ED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>
            <a:extLst>
              <a:ext uri="{FF2B5EF4-FFF2-40B4-BE49-F238E27FC236}">
                <a16:creationId xmlns:a16="http://schemas.microsoft.com/office/drawing/2014/main" id="{F1ED7D05-433E-9E4A-8280-4E23D154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E1A4F-3008-AC4F-9D53-40440AB782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70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96908-3A81-4AFB-8EC8-0E32DEDE3E4B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E462E-5F18-476B-97CE-9C687868D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6" t="12475" r="10668" b="10465"/>
          <a:stretch>
            <a:fillRect/>
          </a:stretch>
        </p:blipFill>
        <p:spPr>
          <a:xfrm>
            <a:off x="172035" y="3180861"/>
            <a:ext cx="11847930" cy="365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81" y="4099561"/>
            <a:ext cx="386660" cy="4229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968705"/>
            <a:ext cx="122047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课程论</a:t>
            </a:r>
            <a:r>
              <a:rPr lang="en-US" altLang="zh-CN" sz="66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——</a:t>
            </a:r>
            <a:r>
              <a:rPr lang="zh-CN" altLang="en-US" sz="66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基本原理与问题 </a:t>
            </a:r>
          </a:p>
        </p:txBody>
      </p:sp>
      <p:sp>
        <p:nvSpPr>
          <p:cNvPr id="9" name="Freeform 34"/>
          <p:cNvSpPr>
            <a:spLocks noEditPoints="1"/>
          </p:cNvSpPr>
          <p:nvPr/>
        </p:nvSpPr>
        <p:spPr bwMode="auto">
          <a:xfrm rot="20785645">
            <a:off x="9134728" y="2132225"/>
            <a:ext cx="793394" cy="459363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045092" y="3106019"/>
            <a:ext cx="2101816" cy="494537"/>
            <a:chOff x="5005531" y="3357603"/>
            <a:chExt cx="2180938" cy="513157"/>
          </a:xfrm>
        </p:grpSpPr>
        <p:sp>
          <p:nvSpPr>
            <p:cNvPr id="19" name="任意多边形 18"/>
            <p:cNvSpPr/>
            <p:nvPr/>
          </p:nvSpPr>
          <p:spPr>
            <a:xfrm>
              <a:off x="5005531" y="3357603"/>
              <a:ext cx="2087341" cy="513157"/>
            </a:xfrm>
            <a:custGeom>
              <a:avLst/>
              <a:gdLst>
                <a:gd name="connsiteX0" fmla="*/ 0 w 1339913"/>
                <a:gd name="connsiteY0" fmla="*/ 18107 h 298765"/>
                <a:gd name="connsiteX1" fmla="*/ 1339913 w 1339913"/>
                <a:gd name="connsiteY1" fmla="*/ 0 h 298765"/>
                <a:gd name="connsiteX2" fmla="*/ 1339913 w 1339913"/>
                <a:gd name="connsiteY2" fmla="*/ 298765 h 298765"/>
                <a:gd name="connsiteX3" fmla="*/ 18107 w 1339913"/>
                <a:gd name="connsiteY3" fmla="*/ 289711 h 298765"/>
                <a:gd name="connsiteX4" fmla="*/ 0 w 1339913"/>
                <a:gd name="connsiteY4" fmla="*/ 18107 h 298765"/>
                <a:gd name="connsiteX0-1" fmla="*/ 0 w 1328483"/>
                <a:gd name="connsiteY0-2" fmla="*/ 6677 h 298765"/>
                <a:gd name="connsiteX1-3" fmla="*/ 1328483 w 1328483"/>
                <a:gd name="connsiteY1-4" fmla="*/ 0 h 298765"/>
                <a:gd name="connsiteX2-5" fmla="*/ 1328483 w 1328483"/>
                <a:gd name="connsiteY2-6" fmla="*/ 298765 h 298765"/>
                <a:gd name="connsiteX3-7" fmla="*/ 6677 w 1328483"/>
                <a:gd name="connsiteY3-8" fmla="*/ 289711 h 298765"/>
                <a:gd name="connsiteX4-9" fmla="*/ 0 w 1328483"/>
                <a:gd name="connsiteY4-10" fmla="*/ 6677 h 298765"/>
                <a:gd name="connsiteX0-11" fmla="*/ 162336 w 1490819"/>
                <a:gd name="connsiteY0-12" fmla="*/ 39882 h 331970"/>
                <a:gd name="connsiteX1-13" fmla="*/ 1490819 w 1490819"/>
                <a:gd name="connsiteY1-14" fmla="*/ 33205 h 331970"/>
                <a:gd name="connsiteX2-15" fmla="*/ 1490819 w 1490819"/>
                <a:gd name="connsiteY2-16" fmla="*/ 331970 h 331970"/>
                <a:gd name="connsiteX3-17" fmla="*/ 169013 w 1490819"/>
                <a:gd name="connsiteY3-18" fmla="*/ 322916 h 331970"/>
                <a:gd name="connsiteX4-19" fmla="*/ 162336 w 1490819"/>
                <a:gd name="connsiteY4-20" fmla="*/ 39882 h 331970"/>
                <a:gd name="connsiteX0-21" fmla="*/ 100188 w 1428671"/>
                <a:gd name="connsiteY0-22" fmla="*/ 30672 h 322760"/>
                <a:gd name="connsiteX1-23" fmla="*/ 1428671 w 1428671"/>
                <a:gd name="connsiteY1-24" fmla="*/ 23995 h 322760"/>
                <a:gd name="connsiteX2-25" fmla="*/ 1428671 w 1428671"/>
                <a:gd name="connsiteY2-26" fmla="*/ 322760 h 322760"/>
                <a:gd name="connsiteX3-27" fmla="*/ 106865 w 1428671"/>
                <a:gd name="connsiteY3-28" fmla="*/ 313706 h 322760"/>
                <a:gd name="connsiteX4-29" fmla="*/ 100188 w 1428671"/>
                <a:gd name="connsiteY4-30" fmla="*/ 30672 h 322760"/>
                <a:gd name="connsiteX0-31" fmla="*/ 92731 w 1421214"/>
                <a:gd name="connsiteY0-32" fmla="*/ 30672 h 322760"/>
                <a:gd name="connsiteX1-33" fmla="*/ 1421214 w 1421214"/>
                <a:gd name="connsiteY1-34" fmla="*/ 23995 h 322760"/>
                <a:gd name="connsiteX2-35" fmla="*/ 1421214 w 1421214"/>
                <a:gd name="connsiteY2-36" fmla="*/ 322760 h 322760"/>
                <a:gd name="connsiteX3-37" fmla="*/ 99408 w 1421214"/>
                <a:gd name="connsiteY3-38" fmla="*/ 313706 h 322760"/>
                <a:gd name="connsiteX4-39" fmla="*/ 92731 w 1421214"/>
                <a:gd name="connsiteY4-40" fmla="*/ 30672 h 322760"/>
                <a:gd name="connsiteX0-41" fmla="*/ 162336 w 1490819"/>
                <a:gd name="connsiteY0-42" fmla="*/ 30672 h 354896"/>
                <a:gd name="connsiteX1-43" fmla="*/ 1490819 w 1490819"/>
                <a:gd name="connsiteY1-44" fmla="*/ 23995 h 354896"/>
                <a:gd name="connsiteX2-45" fmla="*/ 1490819 w 1490819"/>
                <a:gd name="connsiteY2-46" fmla="*/ 322760 h 354896"/>
                <a:gd name="connsiteX3-47" fmla="*/ 169013 w 1490819"/>
                <a:gd name="connsiteY3-48" fmla="*/ 313706 h 354896"/>
                <a:gd name="connsiteX4-49" fmla="*/ 162336 w 1490819"/>
                <a:gd name="connsiteY4-50" fmla="*/ 30672 h 354896"/>
                <a:gd name="connsiteX0-51" fmla="*/ 162336 w 1490819"/>
                <a:gd name="connsiteY0-52" fmla="*/ 30672 h 342969"/>
                <a:gd name="connsiteX1-53" fmla="*/ 1490819 w 1490819"/>
                <a:gd name="connsiteY1-54" fmla="*/ 23995 h 342969"/>
                <a:gd name="connsiteX2-55" fmla="*/ 1490819 w 1490819"/>
                <a:gd name="connsiteY2-56" fmla="*/ 322760 h 342969"/>
                <a:gd name="connsiteX3-57" fmla="*/ 169013 w 1490819"/>
                <a:gd name="connsiteY3-58" fmla="*/ 313706 h 342969"/>
                <a:gd name="connsiteX4-59" fmla="*/ 162336 w 1490819"/>
                <a:gd name="connsiteY4-60" fmla="*/ 30672 h 342969"/>
                <a:gd name="connsiteX0-61" fmla="*/ 96717 w 1425200"/>
                <a:gd name="connsiteY0-62" fmla="*/ 30672 h 342969"/>
                <a:gd name="connsiteX1-63" fmla="*/ 1425200 w 1425200"/>
                <a:gd name="connsiteY1-64" fmla="*/ 23995 h 342969"/>
                <a:gd name="connsiteX2-65" fmla="*/ 1425200 w 1425200"/>
                <a:gd name="connsiteY2-66" fmla="*/ 322760 h 342969"/>
                <a:gd name="connsiteX3-67" fmla="*/ 103394 w 1425200"/>
                <a:gd name="connsiteY3-68" fmla="*/ 313706 h 342969"/>
                <a:gd name="connsiteX4-69" fmla="*/ 96717 w 1425200"/>
                <a:gd name="connsiteY4-70" fmla="*/ 30672 h 342969"/>
                <a:gd name="connsiteX0-71" fmla="*/ 14667 w 1343150"/>
                <a:gd name="connsiteY0-72" fmla="*/ 30672 h 342969"/>
                <a:gd name="connsiteX1-73" fmla="*/ 1343150 w 1343150"/>
                <a:gd name="connsiteY1-74" fmla="*/ 23995 h 342969"/>
                <a:gd name="connsiteX2-75" fmla="*/ 1343150 w 1343150"/>
                <a:gd name="connsiteY2-76" fmla="*/ 322760 h 342969"/>
                <a:gd name="connsiteX3-77" fmla="*/ 21344 w 1343150"/>
                <a:gd name="connsiteY3-78" fmla="*/ 313706 h 342969"/>
                <a:gd name="connsiteX4-79" fmla="*/ 14667 w 1343150"/>
                <a:gd name="connsiteY4-80" fmla="*/ 30672 h 342969"/>
                <a:gd name="connsiteX0-81" fmla="*/ 14667 w 1343150"/>
                <a:gd name="connsiteY0-82" fmla="*/ 20620 h 332917"/>
                <a:gd name="connsiteX1-83" fmla="*/ 1343150 w 1343150"/>
                <a:gd name="connsiteY1-84" fmla="*/ 13943 h 332917"/>
                <a:gd name="connsiteX2-85" fmla="*/ 1343150 w 1343150"/>
                <a:gd name="connsiteY2-86" fmla="*/ 312708 h 332917"/>
                <a:gd name="connsiteX3-87" fmla="*/ 21344 w 1343150"/>
                <a:gd name="connsiteY3-88" fmla="*/ 303654 h 332917"/>
                <a:gd name="connsiteX4-89" fmla="*/ 14667 w 1343150"/>
                <a:gd name="connsiteY4-90" fmla="*/ 20620 h 332917"/>
                <a:gd name="connsiteX0-91" fmla="*/ 14667 w 1343150"/>
                <a:gd name="connsiteY0-92" fmla="*/ 20620 h 312708"/>
                <a:gd name="connsiteX1-93" fmla="*/ 1343150 w 1343150"/>
                <a:gd name="connsiteY1-94" fmla="*/ 13943 h 312708"/>
                <a:gd name="connsiteX2-95" fmla="*/ 1343150 w 1343150"/>
                <a:gd name="connsiteY2-96" fmla="*/ 312708 h 312708"/>
                <a:gd name="connsiteX3-97" fmla="*/ 21344 w 1343150"/>
                <a:gd name="connsiteY3-98" fmla="*/ 303654 h 312708"/>
                <a:gd name="connsiteX4-99" fmla="*/ 14667 w 1343150"/>
                <a:gd name="connsiteY4-100" fmla="*/ 20620 h 312708"/>
                <a:gd name="connsiteX0-101" fmla="*/ 14667 w 1343150"/>
                <a:gd name="connsiteY0-102" fmla="*/ 20620 h 322617"/>
                <a:gd name="connsiteX1-103" fmla="*/ 1343150 w 1343150"/>
                <a:gd name="connsiteY1-104" fmla="*/ 13943 h 322617"/>
                <a:gd name="connsiteX2-105" fmla="*/ 1343150 w 1343150"/>
                <a:gd name="connsiteY2-106" fmla="*/ 312708 h 322617"/>
                <a:gd name="connsiteX3-107" fmla="*/ 21344 w 1343150"/>
                <a:gd name="connsiteY3-108" fmla="*/ 303654 h 322617"/>
                <a:gd name="connsiteX4-109" fmla="*/ 14667 w 1343150"/>
                <a:gd name="connsiteY4-110" fmla="*/ 20620 h 322617"/>
                <a:gd name="connsiteX0-111" fmla="*/ 13863 w 1342346"/>
                <a:gd name="connsiteY0-112" fmla="*/ 20620 h 329379"/>
                <a:gd name="connsiteX1-113" fmla="*/ 1342346 w 1342346"/>
                <a:gd name="connsiteY1-114" fmla="*/ 13943 h 329379"/>
                <a:gd name="connsiteX2-115" fmla="*/ 1342346 w 1342346"/>
                <a:gd name="connsiteY2-116" fmla="*/ 312708 h 329379"/>
                <a:gd name="connsiteX3-117" fmla="*/ 24350 w 1342346"/>
                <a:gd name="connsiteY3-118" fmla="*/ 324609 h 329379"/>
                <a:gd name="connsiteX4-119" fmla="*/ 13863 w 1342346"/>
                <a:gd name="connsiteY4-120" fmla="*/ 20620 h 329379"/>
                <a:gd name="connsiteX0-121" fmla="*/ 18362 w 1346845"/>
                <a:gd name="connsiteY0-122" fmla="*/ 20620 h 324369"/>
                <a:gd name="connsiteX1-123" fmla="*/ 1346845 w 1346845"/>
                <a:gd name="connsiteY1-124" fmla="*/ 13943 h 324369"/>
                <a:gd name="connsiteX2-125" fmla="*/ 1346845 w 1346845"/>
                <a:gd name="connsiteY2-126" fmla="*/ 312708 h 324369"/>
                <a:gd name="connsiteX3-127" fmla="*/ 11704 w 1346845"/>
                <a:gd name="connsiteY3-128" fmla="*/ 311274 h 324369"/>
                <a:gd name="connsiteX4-129" fmla="*/ 18362 w 1346845"/>
                <a:gd name="connsiteY4-130" fmla="*/ 20620 h 324369"/>
                <a:gd name="connsiteX0-131" fmla="*/ 10514 w 1338997"/>
                <a:gd name="connsiteY0-132" fmla="*/ 20620 h 324369"/>
                <a:gd name="connsiteX1-133" fmla="*/ 1338997 w 1338997"/>
                <a:gd name="connsiteY1-134" fmla="*/ 13943 h 324369"/>
                <a:gd name="connsiteX2-135" fmla="*/ 1338997 w 1338997"/>
                <a:gd name="connsiteY2-136" fmla="*/ 312708 h 324369"/>
                <a:gd name="connsiteX3-137" fmla="*/ 3856 w 1338997"/>
                <a:gd name="connsiteY3-138" fmla="*/ 311274 h 324369"/>
                <a:gd name="connsiteX4-139" fmla="*/ 101954 w 1338997"/>
                <a:gd name="connsiteY4-140" fmla="*/ 112060 h 324369"/>
                <a:gd name="connsiteX0-141" fmla="*/ 6698 w 1335181"/>
                <a:gd name="connsiteY0-142" fmla="*/ 20620 h 324369"/>
                <a:gd name="connsiteX1-143" fmla="*/ 1335181 w 1335181"/>
                <a:gd name="connsiteY1-144" fmla="*/ 13943 h 324369"/>
                <a:gd name="connsiteX2-145" fmla="*/ 1335181 w 1335181"/>
                <a:gd name="connsiteY2-146" fmla="*/ 312708 h 324369"/>
                <a:gd name="connsiteX3-147" fmla="*/ 40 w 1335181"/>
                <a:gd name="connsiteY3-148" fmla="*/ 311274 h 324369"/>
                <a:gd name="connsiteX4-149" fmla="*/ 98138 w 1335181"/>
                <a:gd name="connsiteY4-150" fmla="*/ 112060 h 324369"/>
                <a:gd name="connsiteX0-151" fmla="*/ 11430 w 1339913"/>
                <a:gd name="connsiteY0-152" fmla="*/ 20620 h 324369"/>
                <a:gd name="connsiteX1-153" fmla="*/ 1339913 w 1339913"/>
                <a:gd name="connsiteY1-154" fmla="*/ 13943 h 324369"/>
                <a:gd name="connsiteX2-155" fmla="*/ 1339913 w 1339913"/>
                <a:gd name="connsiteY2-156" fmla="*/ 312708 h 324369"/>
                <a:gd name="connsiteX3-157" fmla="*/ 4772 w 1339913"/>
                <a:gd name="connsiteY3-158" fmla="*/ 311274 h 324369"/>
                <a:gd name="connsiteX4-159" fmla="*/ 0 w 1339913"/>
                <a:gd name="connsiteY4-160" fmla="*/ 62530 h 324369"/>
                <a:gd name="connsiteX0-161" fmla="*/ 11430 w 1339913"/>
                <a:gd name="connsiteY0-162" fmla="*/ 53229 h 356978"/>
                <a:gd name="connsiteX1-163" fmla="*/ 1339913 w 1339913"/>
                <a:gd name="connsiteY1-164" fmla="*/ 46552 h 356978"/>
                <a:gd name="connsiteX2-165" fmla="*/ 1339913 w 1339913"/>
                <a:gd name="connsiteY2-166" fmla="*/ 345317 h 356978"/>
                <a:gd name="connsiteX3-167" fmla="*/ 4772 w 1339913"/>
                <a:gd name="connsiteY3-168" fmla="*/ 343883 h 356978"/>
                <a:gd name="connsiteX4-169" fmla="*/ 0 w 1339913"/>
                <a:gd name="connsiteY4-170" fmla="*/ 95139 h 356978"/>
                <a:gd name="connsiteX0-171" fmla="*/ 11430 w 1350073"/>
                <a:gd name="connsiteY0-172" fmla="*/ 24560 h 328309"/>
                <a:gd name="connsiteX1-173" fmla="*/ 1339913 w 1350073"/>
                <a:gd name="connsiteY1-174" fmla="*/ 17883 h 328309"/>
                <a:gd name="connsiteX2-175" fmla="*/ 1339913 w 1350073"/>
                <a:gd name="connsiteY2-176" fmla="*/ 316648 h 328309"/>
                <a:gd name="connsiteX3-177" fmla="*/ 4772 w 1350073"/>
                <a:gd name="connsiteY3-178" fmla="*/ 315214 h 328309"/>
                <a:gd name="connsiteX4-179" fmla="*/ 0 w 1350073"/>
                <a:gd name="connsiteY4-180" fmla="*/ 66470 h 328309"/>
                <a:gd name="connsiteX0-181" fmla="*/ 11430 w 1341880"/>
                <a:gd name="connsiteY0-182" fmla="*/ 23276 h 327025"/>
                <a:gd name="connsiteX1-183" fmla="*/ 1326578 w 1341880"/>
                <a:gd name="connsiteY1-184" fmla="*/ 18504 h 327025"/>
                <a:gd name="connsiteX2-185" fmla="*/ 1339913 w 1341880"/>
                <a:gd name="connsiteY2-186" fmla="*/ 315364 h 327025"/>
                <a:gd name="connsiteX3-187" fmla="*/ 4772 w 1341880"/>
                <a:gd name="connsiteY3-188" fmla="*/ 313930 h 327025"/>
                <a:gd name="connsiteX4-189" fmla="*/ 0 w 1341880"/>
                <a:gd name="connsiteY4-190" fmla="*/ 65186 h 327025"/>
                <a:gd name="connsiteX0-191" fmla="*/ 11430 w 1508577"/>
                <a:gd name="connsiteY0-192" fmla="*/ 23276 h 327025"/>
                <a:gd name="connsiteX1-193" fmla="*/ 1326578 w 1508577"/>
                <a:gd name="connsiteY1-194" fmla="*/ 18504 h 327025"/>
                <a:gd name="connsiteX2-195" fmla="*/ 1339913 w 1508577"/>
                <a:gd name="connsiteY2-196" fmla="*/ 315364 h 327025"/>
                <a:gd name="connsiteX3-197" fmla="*/ 4772 w 1508577"/>
                <a:gd name="connsiteY3-198" fmla="*/ 313930 h 327025"/>
                <a:gd name="connsiteX4-199" fmla="*/ 0 w 1508577"/>
                <a:gd name="connsiteY4-200" fmla="*/ 65186 h 327025"/>
                <a:gd name="connsiteX0-201" fmla="*/ 11430 w 1348658"/>
                <a:gd name="connsiteY0-202" fmla="*/ 23276 h 325332"/>
                <a:gd name="connsiteX1-203" fmla="*/ 1326578 w 1348658"/>
                <a:gd name="connsiteY1-204" fmla="*/ 18504 h 325332"/>
                <a:gd name="connsiteX2-205" fmla="*/ 1339913 w 1348658"/>
                <a:gd name="connsiteY2-206" fmla="*/ 315364 h 325332"/>
                <a:gd name="connsiteX3-207" fmla="*/ 4772 w 1348658"/>
                <a:gd name="connsiteY3-208" fmla="*/ 313930 h 325332"/>
                <a:gd name="connsiteX4-209" fmla="*/ 0 w 1348658"/>
                <a:gd name="connsiteY4-210" fmla="*/ 65186 h 325332"/>
                <a:gd name="connsiteX0-211" fmla="*/ 11430 w 1348658"/>
                <a:gd name="connsiteY0-212" fmla="*/ 23276 h 383436"/>
                <a:gd name="connsiteX1-213" fmla="*/ 1326578 w 1348658"/>
                <a:gd name="connsiteY1-214" fmla="*/ 18504 h 383436"/>
                <a:gd name="connsiteX2-215" fmla="*/ 1339913 w 1348658"/>
                <a:gd name="connsiteY2-216" fmla="*/ 315364 h 383436"/>
                <a:gd name="connsiteX3-217" fmla="*/ 4772 w 1348658"/>
                <a:gd name="connsiteY3-218" fmla="*/ 313930 h 383436"/>
                <a:gd name="connsiteX4-219" fmla="*/ 0 w 1348658"/>
                <a:gd name="connsiteY4-220" fmla="*/ 65186 h 383436"/>
                <a:gd name="connsiteX0-221" fmla="*/ 15211 w 1352439"/>
                <a:gd name="connsiteY0-222" fmla="*/ 23276 h 332487"/>
                <a:gd name="connsiteX1-223" fmla="*/ 1330359 w 1352439"/>
                <a:gd name="connsiteY1-224" fmla="*/ 18504 h 332487"/>
                <a:gd name="connsiteX2-225" fmla="*/ 1343694 w 1352439"/>
                <a:gd name="connsiteY2-226" fmla="*/ 315364 h 332487"/>
                <a:gd name="connsiteX3-227" fmla="*/ 8553 w 1352439"/>
                <a:gd name="connsiteY3-228" fmla="*/ 313930 h 332487"/>
                <a:gd name="connsiteX4-229" fmla="*/ 3781 w 1352439"/>
                <a:gd name="connsiteY4-230" fmla="*/ 65186 h 3324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52439" h="332487">
                  <a:moveTo>
                    <a:pt x="15211" y="23276"/>
                  </a:moveTo>
                  <a:cubicBezTo>
                    <a:pt x="43107" y="5471"/>
                    <a:pt x="1307499" y="-16314"/>
                    <a:pt x="1330359" y="18504"/>
                  </a:cubicBezTo>
                  <a:cubicBezTo>
                    <a:pt x="1353219" y="53322"/>
                    <a:pt x="1359481" y="293617"/>
                    <a:pt x="1343694" y="315364"/>
                  </a:cubicBezTo>
                  <a:cubicBezTo>
                    <a:pt x="1327907" y="337111"/>
                    <a:pt x="26132" y="339751"/>
                    <a:pt x="8553" y="313930"/>
                  </a:cubicBezTo>
                  <a:cubicBezTo>
                    <a:pt x="-9026" y="288109"/>
                    <a:pt x="6365" y="121091"/>
                    <a:pt x="3781" y="65186"/>
                  </a:cubicBezTo>
                </a:path>
              </a:pathLst>
            </a:custGeom>
            <a:solidFill>
              <a:srgbClr val="F7E588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05531" y="3366747"/>
              <a:ext cx="2180938" cy="477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舒展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406673" y="2349383"/>
            <a:ext cx="620528" cy="542518"/>
            <a:chOff x="4686124" y="2670432"/>
            <a:chExt cx="620528" cy="54251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15" name="任意多边形 14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381233">
            <a:off x="4408251" y="733403"/>
            <a:ext cx="462140" cy="404042"/>
            <a:chOff x="4686124" y="2670432"/>
            <a:chExt cx="620528" cy="54251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18" name="任意多边形 1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2449869" y="2129659"/>
            <a:ext cx="6707818" cy="464495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tx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H_Other_1">
            <a:extLst>
              <a:ext uri="{FF2B5EF4-FFF2-40B4-BE49-F238E27FC236}">
                <a16:creationId xmlns:a16="http://schemas.microsoft.com/office/drawing/2014/main" id="{918BC1C1-AE6A-9A47-9E43-E6449A6A1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1" y="1830388"/>
            <a:ext cx="3889375" cy="3192462"/>
          </a:xfrm>
          <a:custGeom>
            <a:avLst/>
            <a:gdLst>
              <a:gd name="T0" fmla="*/ 0 w 3718560"/>
              <a:gd name="T1" fmla="*/ 0 h 3518262"/>
              <a:gd name="T2" fmla="*/ 0 w 3718560"/>
              <a:gd name="T3" fmla="*/ 2889662 h 3518262"/>
              <a:gd name="T4" fmla="*/ 4068037 w 3718560"/>
              <a:gd name="T5" fmla="*/ 2896832 h 351826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18560" h="3518262">
                <a:moveTo>
                  <a:pt x="0" y="0"/>
                </a:moveTo>
                <a:lnTo>
                  <a:pt x="0" y="3509554"/>
                </a:lnTo>
                <a:lnTo>
                  <a:pt x="3718560" y="3518262"/>
                </a:lnTo>
              </a:path>
            </a:pathLst>
          </a:custGeom>
          <a:noFill/>
          <a:ln w="76200">
            <a:solidFill>
              <a:srgbClr val="D1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1" name="MH_Desc_1">
            <a:extLst>
              <a:ext uri="{FF2B5EF4-FFF2-40B4-BE49-F238E27FC236}">
                <a16:creationId xmlns:a16="http://schemas.microsoft.com/office/drawing/2014/main" id="{660D76B9-19FD-EE47-A759-FD48C027F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0714" y="2117725"/>
            <a:ext cx="5464175" cy="3911600"/>
          </a:xfrm>
          <a:custGeom>
            <a:avLst/>
            <a:gdLst>
              <a:gd name="T0" fmla="*/ 6757968 w 5320937"/>
              <a:gd name="T1" fmla="*/ 992183 h 4188823"/>
              <a:gd name="T2" fmla="*/ 6757968 w 5320937"/>
              <a:gd name="T3" fmla="*/ 0 h 4188823"/>
              <a:gd name="T4" fmla="*/ 0 w 5320937"/>
              <a:gd name="T5" fmla="*/ 0 h 4188823"/>
              <a:gd name="T6" fmla="*/ 0 w 5320937"/>
              <a:gd name="T7" fmla="*/ 1838593 h 4188823"/>
              <a:gd name="T8" fmla="*/ 3450880 w 5320937"/>
              <a:gd name="T9" fmla="*/ 1838593 h 4188823"/>
              <a:gd name="T10" fmla="*/ 4446327 w 5320937"/>
              <a:gd name="T11" fmla="*/ 2261801 h 4188823"/>
              <a:gd name="T12" fmla="*/ 4468446 w 5320937"/>
              <a:gd name="T13" fmla="*/ 2261801 h 41888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320937"/>
              <a:gd name="T22" fmla="*/ 0 h 4188823"/>
              <a:gd name="T23" fmla="*/ 5320937 w 5320937"/>
              <a:gd name="T24" fmla="*/ 4188823 h 41888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320937" h="4188823">
                <a:moveTo>
                  <a:pt x="5320937" y="1837508"/>
                </a:moveTo>
                <a:lnTo>
                  <a:pt x="5320937" y="0"/>
                </a:lnTo>
                <a:lnTo>
                  <a:pt x="0" y="0"/>
                </a:lnTo>
                <a:lnTo>
                  <a:pt x="0" y="3405051"/>
                </a:lnTo>
                <a:lnTo>
                  <a:pt x="2717075" y="3405051"/>
                </a:lnTo>
                <a:lnTo>
                  <a:pt x="3500847" y="4188823"/>
                </a:lnTo>
                <a:lnTo>
                  <a:pt x="3518263" y="4188823"/>
                </a:lnTo>
              </a:path>
            </a:pathLst>
          </a:custGeom>
          <a:noFill/>
          <a:ln w="76200">
            <a:solidFill>
              <a:srgbClr val="D1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12000" tIns="216000" rIns="324000" bIns="1584000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kumimoji="0" lang="zh-CN" altLang="en-US" sz="3200" b="1">
                <a:latin typeface="幼圆" pitchFamily="49" charset="-122"/>
                <a:ea typeface="幼圆" pitchFamily="49" charset="-122"/>
              </a:rPr>
              <a:t>课程的研究对象是事实与价值相统一的课程问题。</a:t>
            </a:r>
          </a:p>
        </p:txBody>
      </p:sp>
      <p:sp>
        <p:nvSpPr>
          <p:cNvPr id="48132" name="MH_Other_2">
            <a:extLst>
              <a:ext uri="{FF2B5EF4-FFF2-40B4-BE49-F238E27FC236}">
                <a16:creationId xmlns:a16="http://schemas.microsoft.com/office/drawing/2014/main" id="{59032A64-54AE-2F46-8F35-92191904A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722689"/>
            <a:ext cx="2281238" cy="2357437"/>
          </a:xfrm>
          <a:custGeom>
            <a:avLst/>
            <a:gdLst>
              <a:gd name="T0" fmla="*/ 446234 w 1909763"/>
              <a:gd name="T1" fmla="*/ 1882936 h 1912938"/>
              <a:gd name="T2" fmla="*/ 607513 w 1909763"/>
              <a:gd name="T3" fmla="*/ 1915680 h 1912938"/>
              <a:gd name="T4" fmla="*/ 672749 w 1909763"/>
              <a:gd name="T5" fmla="*/ 2037026 h 1912938"/>
              <a:gd name="T6" fmla="*/ 759730 w 1909763"/>
              <a:gd name="T7" fmla="*/ 2129961 h 1912938"/>
              <a:gd name="T8" fmla="*/ 905152 w 1909763"/>
              <a:gd name="T9" fmla="*/ 2220971 h 1912938"/>
              <a:gd name="T10" fmla="*/ 928257 w 1909763"/>
              <a:gd name="T11" fmla="*/ 2338945 h 1912938"/>
              <a:gd name="T12" fmla="*/ 0 w 1909763"/>
              <a:gd name="T13" fmla="*/ 2905222 h 1912938"/>
              <a:gd name="T14" fmla="*/ 1418598 w 1909763"/>
              <a:gd name="T15" fmla="*/ 834205 h 1912938"/>
              <a:gd name="T16" fmla="*/ 1553559 w 1909763"/>
              <a:gd name="T17" fmla="*/ 908486 h 1912938"/>
              <a:gd name="T18" fmla="*/ 1685804 w 1909763"/>
              <a:gd name="T19" fmla="*/ 1017976 h 1912938"/>
              <a:gd name="T20" fmla="*/ 1855186 w 1909763"/>
              <a:gd name="T21" fmla="*/ 1221042 h 1912938"/>
              <a:gd name="T22" fmla="*/ 1937160 w 1909763"/>
              <a:gd name="T23" fmla="*/ 1382627 h 1912938"/>
              <a:gd name="T24" fmla="*/ 1959351 w 1909763"/>
              <a:gd name="T25" fmla="*/ 1481506 h 1912938"/>
              <a:gd name="T26" fmla="*/ 1062625 w 1909763"/>
              <a:gd name="T27" fmla="*/ 2320779 h 1912938"/>
              <a:gd name="T28" fmla="*/ 1030923 w 1909763"/>
              <a:gd name="T29" fmla="*/ 2198264 h 1912938"/>
              <a:gd name="T30" fmla="*/ 987445 w 1909763"/>
              <a:gd name="T31" fmla="*/ 2078162 h 1912938"/>
              <a:gd name="T32" fmla="*/ 867882 w 1909763"/>
              <a:gd name="T33" fmla="*/ 1996646 h 1912938"/>
              <a:gd name="T34" fmla="*/ 794513 w 1909763"/>
              <a:gd name="T35" fmla="*/ 1917060 h 1912938"/>
              <a:gd name="T36" fmla="*/ 709823 w 1909763"/>
              <a:gd name="T37" fmla="*/ 1789241 h 1912938"/>
              <a:gd name="T38" fmla="*/ 593882 w 1909763"/>
              <a:gd name="T39" fmla="*/ 1780074 h 1912938"/>
              <a:gd name="T40" fmla="*/ 478848 w 1909763"/>
              <a:gd name="T41" fmla="*/ 1735217 h 1912938"/>
              <a:gd name="T42" fmla="*/ 1579130 w 1909763"/>
              <a:gd name="T43" fmla="*/ 593582 h 1912938"/>
              <a:gd name="T44" fmla="*/ 1694046 w 1909763"/>
              <a:gd name="T45" fmla="*/ 629747 h 1912938"/>
              <a:gd name="T46" fmla="*/ 1831216 w 1909763"/>
              <a:gd name="T47" fmla="*/ 713649 h 1912938"/>
              <a:gd name="T48" fmla="*/ 1992006 w 1909763"/>
              <a:gd name="T49" fmla="*/ 868916 h 1912938"/>
              <a:gd name="T50" fmla="*/ 2099653 w 1909763"/>
              <a:gd name="T51" fmla="*/ 1028040 h 1912938"/>
              <a:gd name="T52" fmla="*/ 2143711 w 1909763"/>
              <a:gd name="T53" fmla="*/ 1148588 h 1912938"/>
              <a:gd name="T54" fmla="*/ 2061500 w 1909763"/>
              <a:gd name="T55" fmla="*/ 1333268 h 1912938"/>
              <a:gd name="T56" fmla="*/ 1997457 w 1909763"/>
              <a:gd name="T57" fmla="*/ 1150999 h 1912938"/>
              <a:gd name="T58" fmla="*/ 1843480 w 1909763"/>
              <a:gd name="T59" fmla="*/ 942209 h 1912938"/>
              <a:gd name="T60" fmla="*/ 1694046 w 1909763"/>
              <a:gd name="T61" fmla="*/ 808641 h 1912938"/>
              <a:gd name="T62" fmla="*/ 1569592 w 1909763"/>
              <a:gd name="T63" fmla="*/ 731973 h 1912938"/>
              <a:gd name="T64" fmla="*/ 1547336 w 1909763"/>
              <a:gd name="T65" fmla="*/ 590688 h 1912938"/>
              <a:gd name="T66" fmla="*/ 1826614 w 1909763"/>
              <a:gd name="T67" fmla="*/ 379452 h 1912938"/>
              <a:gd name="T68" fmla="*/ 1950291 w 1909763"/>
              <a:gd name="T69" fmla="*/ 437690 h 1912938"/>
              <a:gd name="T70" fmla="*/ 2108851 w 1909763"/>
              <a:gd name="T71" fmla="*/ 560902 h 1912938"/>
              <a:gd name="T72" fmla="*/ 2259710 w 1909763"/>
              <a:gd name="T73" fmla="*/ 738501 h 1912938"/>
              <a:gd name="T74" fmla="*/ 2335365 w 1909763"/>
              <a:gd name="T75" fmla="*/ 885777 h 1912938"/>
              <a:gd name="T76" fmla="*/ 2359376 w 1909763"/>
              <a:gd name="T77" fmla="*/ 987810 h 1912938"/>
              <a:gd name="T78" fmla="*/ 2252008 w 1909763"/>
              <a:gd name="T79" fmla="*/ 1069632 h 1912938"/>
              <a:gd name="T80" fmla="*/ 2150530 w 1909763"/>
              <a:gd name="T81" fmla="*/ 864600 h 1912938"/>
              <a:gd name="T82" fmla="*/ 1978833 w 1909763"/>
              <a:gd name="T83" fmla="*/ 667269 h 1912938"/>
              <a:gd name="T84" fmla="*/ 1830691 w 1909763"/>
              <a:gd name="T85" fmla="*/ 552237 h 1912938"/>
              <a:gd name="T86" fmla="*/ 1683003 w 1909763"/>
              <a:gd name="T87" fmla="*/ 477639 h 1912938"/>
              <a:gd name="T88" fmla="*/ 2252218 w 1909763"/>
              <a:gd name="T89" fmla="*/ 0 h 1912938"/>
              <a:gd name="T90" fmla="*/ 2399074 w 1909763"/>
              <a:gd name="T91" fmla="*/ 42499 h 1912938"/>
              <a:gd name="T92" fmla="*/ 2574941 w 1909763"/>
              <a:gd name="T93" fmla="*/ 169034 h 1912938"/>
              <a:gd name="T94" fmla="*/ 2695055 w 1909763"/>
              <a:gd name="T95" fmla="*/ 330825 h 1912938"/>
              <a:gd name="T96" fmla="*/ 2724970 w 1909763"/>
              <a:gd name="T97" fmla="*/ 481024 h 1912938"/>
              <a:gd name="T98" fmla="*/ 2693242 w 1909763"/>
              <a:gd name="T99" fmla="*/ 608523 h 1912938"/>
              <a:gd name="T100" fmla="*/ 2627972 w 1909763"/>
              <a:gd name="T101" fmla="*/ 703667 h 1912938"/>
              <a:gd name="T102" fmla="*/ 2459812 w 1909763"/>
              <a:gd name="T103" fmla="*/ 840342 h 1912938"/>
              <a:gd name="T104" fmla="*/ 2415845 w 1909763"/>
              <a:gd name="T105" fmla="*/ 710910 h 1912938"/>
              <a:gd name="T106" fmla="*/ 2342870 w 1909763"/>
              <a:gd name="T107" fmla="*/ 588722 h 1912938"/>
              <a:gd name="T108" fmla="*/ 2225023 w 1909763"/>
              <a:gd name="T109" fmla="*/ 454462 h 1912938"/>
              <a:gd name="T110" fmla="*/ 2099469 w 1909763"/>
              <a:gd name="T111" fmla="*/ 353523 h 1912938"/>
              <a:gd name="T112" fmla="*/ 1987513 w 1909763"/>
              <a:gd name="T113" fmla="*/ 294603 h 1912938"/>
              <a:gd name="T114" fmla="*/ 1898221 w 1909763"/>
              <a:gd name="T115" fmla="*/ 211051 h 1912938"/>
              <a:gd name="T116" fmla="*/ 2076807 w 1909763"/>
              <a:gd name="T117" fmla="*/ 51676 h 1912938"/>
              <a:gd name="T118" fmla="*/ 2175164 w 1909763"/>
              <a:gd name="T119" fmla="*/ 7244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rgbClr val="D1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3" name="灯片编号占位符 1">
            <a:extLst>
              <a:ext uri="{FF2B5EF4-FFF2-40B4-BE49-F238E27FC236}">
                <a16:creationId xmlns:a16="http://schemas.microsoft.com/office/drawing/2014/main" id="{82496A28-29B3-DA46-8F31-83330029F3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1DCE5AF-DCCB-F549-B183-8A099050E393}" type="slidenum">
              <a:rPr kumimoji="0" lang="zh-CN" altLang="en-US" sz="1200"/>
              <a:pPr/>
              <a:t>10</a:t>
            </a:fld>
            <a:endParaRPr kumimoji="0" lang="zh-CN" altLang="en-US" sz="1200"/>
          </a:p>
        </p:txBody>
      </p:sp>
      <p:sp>
        <p:nvSpPr>
          <p:cNvPr id="7" name="任意多边形 25">
            <a:extLst>
              <a:ext uri="{FF2B5EF4-FFF2-40B4-BE49-F238E27FC236}">
                <a16:creationId xmlns:a16="http://schemas.microsoft.com/office/drawing/2014/main" id="{9292B346-8A23-644A-ACEB-6F0EE7B7D2A5}"/>
              </a:ext>
            </a:extLst>
          </p:cNvPr>
          <p:cNvSpPr/>
          <p:nvPr/>
        </p:nvSpPr>
        <p:spPr>
          <a:xfrm>
            <a:off x="427015" y="443974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92">
            <a:extLst>
              <a:ext uri="{FF2B5EF4-FFF2-40B4-BE49-F238E27FC236}">
                <a16:creationId xmlns:a16="http://schemas.microsoft.com/office/drawing/2014/main" id="{762B6310-BB55-684B-8CC6-473FEB2804A3}"/>
              </a:ext>
            </a:extLst>
          </p:cNvPr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27">
            <a:extLst>
              <a:ext uri="{FF2B5EF4-FFF2-40B4-BE49-F238E27FC236}">
                <a16:creationId xmlns:a16="http://schemas.microsoft.com/office/drawing/2014/main" id="{CC73D24A-64BC-2A46-B02B-A10E072FE2D7}"/>
              </a:ext>
            </a:extLst>
          </p:cNvPr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26">
            <a:extLst>
              <a:ext uri="{FF2B5EF4-FFF2-40B4-BE49-F238E27FC236}">
                <a16:creationId xmlns:a16="http://schemas.microsoft.com/office/drawing/2014/main" id="{A1D43E84-6ACB-9142-A5EE-695CEFA97D09}"/>
              </a:ext>
            </a:extLst>
          </p:cNvPr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78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3902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（二）课程论与教学论的关系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</a:rPr>
              <a:t>大教学论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</a:rPr>
              <a:t>相互独立论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3. </a:t>
            </a:r>
            <a:r>
              <a:rPr lang="zh-CN" altLang="en-US" sz="2400" b="1" dirty="0">
                <a:solidFill>
                  <a:schemeClr val="tx1"/>
                </a:solidFill>
              </a:rPr>
              <a:t>相互交叉论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4. </a:t>
            </a:r>
            <a:r>
              <a:rPr lang="zh-CN" altLang="en-US" sz="2400" b="1" dirty="0">
                <a:solidFill>
                  <a:schemeClr val="tx1"/>
                </a:solidFill>
              </a:rPr>
              <a:t>大课程论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二、课程论</a:t>
            </a:r>
            <a:br>
              <a:rPr lang="en-US" altLang="zh-CN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384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3902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（三）课程论的学科性质与学科地位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</a:rPr>
              <a:t>课程论的学科性质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课程论既有理论学科的性质又有应用学科的性质；既属于经验科学理论的理论范畴又属于实用理论的理论形态。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</a:rPr>
              <a:t>课程论的学科地位 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课程论作为一门独立学科，隶属于教育科学之中。它与教学论一样，是教育科学系统中的一门分支学科。</a:t>
            </a: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二、课程论</a:t>
            </a:r>
            <a:br>
              <a:rPr lang="en-US" altLang="zh-CN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218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446647" y="1878508"/>
            <a:ext cx="9817350" cy="279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（四）课程理论流派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</a:rPr>
              <a:t>知识中心课程论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</a:rPr>
              <a:t>学习者中心课程论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3. </a:t>
            </a:r>
            <a:r>
              <a:rPr lang="zh-CN" altLang="en-US" sz="2400" b="1" dirty="0">
                <a:solidFill>
                  <a:schemeClr val="tx1"/>
                </a:solidFill>
              </a:rPr>
              <a:t>社会中心课程论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二、课程论</a:t>
            </a:r>
            <a:br>
              <a:rPr lang="en-US" altLang="zh-CN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511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90" y="1834673"/>
            <a:ext cx="3770750" cy="325437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9517" y="2315525"/>
            <a:ext cx="5501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绪论</a:t>
            </a:r>
          </a:p>
        </p:txBody>
      </p:sp>
      <p:sp>
        <p:nvSpPr>
          <p:cNvPr id="10" name="Freeform 21"/>
          <p:cNvSpPr/>
          <p:nvPr/>
        </p:nvSpPr>
        <p:spPr bwMode="auto">
          <a:xfrm>
            <a:off x="4184071" y="3299106"/>
            <a:ext cx="5672566" cy="121441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914506" y="3545304"/>
            <a:ext cx="504031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第一节  课程与课程论的内含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914506" y="4109239"/>
            <a:ext cx="377075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  <a:ea typeface="方正静蕾简体" panose="02000000000000000000" pitchFamily="2" charset="-122"/>
              </a:rPr>
              <a:t>第二节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ea typeface="方正静蕾简体" panose="02000000000000000000" pitchFamily="2" charset="-122"/>
              </a:rPr>
              <a:t>  </a:t>
            </a:r>
            <a:r>
              <a:rPr lang="zh-CN" altLang="zh-CN" dirty="0">
                <a:solidFill>
                  <a:schemeClr val="accent6">
                    <a:lumMod val="75000"/>
                  </a:schemeClr>
                </a:solidFill>
                <a:ea typeface="方正静蕾简体" panose="02000000000000000000" pitchFamily="2" charset="-122"/>
              </a:rPr>
              <a:t>课程与课程论的历史发展 </a:t>
            </a:r>
            <a:endParaRPr lang="en-US" altLang="zh-CN" dirty="0">
              <a:solidFill>
                <a:schemeClr val="accent6">
                  <a:lumMod val="75000"/>
                </a:schemeClr>
              </a:solidFill>
              <a:ea typeface="方正静蕾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430238" y="3596377"/>
            <a:ext cx="401146" cy="350716"/>
            <a:chOff x="4686124" y="2670432"/>
            <a:chExt cx="620528" cy="54251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3" name="任意多边形 72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493542" y="4156514"/>
            <a:ext cx="401146" cy="350716"/>
            <a:chOff x="4686124" y="2670432"/>
            <a:chExt cx="620528" cy="542518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6" name="任意多边形 75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Freeform 34"/>
          <p:cNvSpPr>
            <a:spLocks noEditPoints="1"/>
          </p:cNvSpPr>
          <p:nvPr/>
        </p:nvSpPr>
        <p:spPr bwMode="auto">
          <a:xfrm rot="20785645">
            <a:off x="1355261" y="4027574"/>
            <a:ext cx="793394" cy="459363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32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446647" y="1671310"/>
            <a:ext cx="9817350" cy="4456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（一）中国课程发展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</a:rPr>
              <a:t>古代学校课程发展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</a:rPr>
              <a:t>近现代学校课程发展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（二）西方学校课程发展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 </a:t>
            </a:r>
            <a:r>
              <a:rPr lang="zh-CN" altLang="en-US" sz="2400" b="1" dirty="0">
                <a:solidFill>
                  <a:schemeClr val="tx1"/>
                </a:solidFill>
              </a:rPr>
              <a:t>西方奴隶社会的学校课程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</a:rPr>
              <a:t>西方封建社会的学校课程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3. </a:t>
            </a:r>
            <a:r>
              <a:rPr lang="zh-CN" altLang="en-US" sz="2400" b="1" dirty="0">
                <a:solidFill>
                  <a:schemeClr val="tx1"/>
                </a:solidFill>
              </a:rPr>
              <a:t>西方资本主义社会的学校课程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一、课程的历史发展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795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446647" y="1016845"/>
            <a:ext cx="9817350" cy="5010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（一）前科学时期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学记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六经</a:t>
            </a:r>
            <a:r>
              <a:rPr lang="en-US" altLang="zh-CN" sz="2400" b="1" dirty="0">
                <a:solidFill>
                  <a:schemeClr val="tx1"/>
                </a:solidFill>
              </a:rPr>
              <a:t>》 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论语</a:t>
            </a:r>
            <a:r>
              <a:rPr lang="en-US" altLang="zh-CN" sz="2400" b="1" dirty="0">
                <a:solidFill>
                  <a:schemeClr val="tx1"/>
                </a:solidFill>
              </a:rPr>
              <a:t>》 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理想国</a:t>
            </a:r>
            <a:r>
              <a:rPr lang="en-US" altLang="zh-CN" sz="2400" b="1" dirty="0">
                <a:solidFill>
                  <a:schemeClr val="tx1"/>
                </a:solidFill>
              </a:rPr>
              <a:t>》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（二）形成系统理论的时期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大教学论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普通教育学</a:t>
            </a:r>
            <a:r>
              <a:rPr lang="en-US" altLang="zh-CN" sz="2400" b="1" dirty="0">
                <a:solidFill>
                  <a:schemeClr val="tx1"/>
                </a:solidFill>
              </a:rPr>
              <a:t>》 </a:t>
            </a:r>
            <a:r>
              <a:rPr lang="zh-CN" altLang="en-US" sz="2400" b="1" dirty="0">
                <a:solidFill>
                  <a:schemeClr val="tx1"/>
                </a:solidFill>
              </a:rPr>
              <a:t>、 “教育预备说”、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我的教育信条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（三）形成独立专门学科时期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课程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课程编制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、八年研究、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课程与教学的基本原理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（四）理论体系发展时期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教育目标分类学，教育目的分类法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、 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教育过程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 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二、课程论的历史发展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046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90" y="1834673"/>
            <a:ext cx="3770750" cy="325437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9517" y="2315525"/>
            <a:ext cx="5501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绪论</a:t>
            </a:r>
          </a:p>
        </p:txBody>
      </p:sp>
      <p:sp>
        <p:nvSpPr>
          <p:cNvPr id="10" name="Freeform 21"/>
          <p:cNvSpPr/>
          <p:nvPr/>
        </p:nvSpPr>
        <p:spPr bwMode="auto">
          <a:xfrm>
            <a:off x="4184071" y="3299106"/>
            <a:ext cx="5672566" cy="121441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914506" y="3545304"/>
            <a:ext cx="504031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第一节  课程与课程论的内含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914506" y="4109239"/>
            <a:ext cx="377075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ea typeface="方正静蕾简体" panose="02000000000000000000" pitchFamily="2" charset="-122"/>
              </a:rPr>
              <a:t>第二节</a:t>
            </a:r>
            <a:r>
              <a:rPr lang="en-US" altLang="zh-CN" dirty="0">
                <a:ea typeface="方正静蕾简体" panose="02000000000000000000" pitchFamily="2" charset="-122"/>
              </a:rPr>
              <a:t>  </a:t>
            </a:r>
            <a:r>
              <a:rPr lang="zh-CN" altLang="zh-CN" dirty="0">
                <a:ea typeface="方正静蕾简体" panose="02000000000000000000" pitchFamily="2" charset="-122"/>
              </a:rPr>
              <a:t>课程与课程论的历史发展 </a:t>
            </a:r>
            <a:endParaRPr lang="en-US" altLang="zh-CN" dirty="0">
              <a:ea typeface="方正静蕾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430238" y="3596377"/>
            <a:ext cx="401146" cy="350716"/>
            <a:chOff x="4686124" y="2670432"/>
            <a:chExt cx="620528" cy="54251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3" name="任意多边形 72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493542" y="4156514"/>
            <a:ext cx="401146" cy="350716"/>
            <a:chOff x="4686124" y="2670432"/>
            <a:chExt cx="620528" cy="542518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6" name="任意多边形 75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Freeform 34"/>
          <p:cNvSpPr>
            <a:spLocks noEditPoints="1"/>
          </p:cNvSpPr>
          <p:nvPr/>
        </p:nvSpPr>
        <p:spPr bwMode="auto">
          <a:xfrm rot="20785645">
            <a:off x="1355261" y="4027574"/>
            <a:ext cx="793394" cy="459363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23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30" name="MH_Other_11">
            <a:extLst>
              <a:ext uri="{FF2B5EF4-FFF2-40B4-BE49-F238E27FC236}">
                <a16:creationId xmlns:a16="http://schemas.microsoft.com/office/drawing/2014/main" id="{A02FBD2F-AF42-3B49-8616-8279E73FCEE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9218613" y="3948114"/>
            <a:ext cx="0" cy="769937"/>
          </a:xfrm>
          <a:prstGeom prst="line">
            <a:avLst/>
          </a:prstGeom>
          <a:noFill/>
          <a:ln w="3810">
            <a:solidFill>
              <a:srgbClr val="BFBFB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4FE2F4-DA01-4B43-8C06-54890D081C11}"/>
              </a:ext>
            </a:extLst>
          </p:cNvPr>
          <p:cNvGrpSpPr/>
          <p:nvPr/>
        </p:nvGrpSpPr>
        <p:grpSpPr>
          <a:xfrm>
            <a:off x="2259765" y="1022589"/>
            <a:ext cx="454836" cy="397656"/>
            <a:chOff x="4686124" y="2670432"/>
            <a:chExt cx="620528" cy="542518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F31F7B3-00DD-3A4C-B3C3-CDE158B89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27" name="任意多边形 57">
              <a:extLst>
                <a:ext uri="{FF2B5EF4-FFF2-40B4-BE49-F238E27FC236}">
                  <a16:creationId xmlns:a16="http://schemas.microsoft.com/office/drawing/2014/main" id="{504F1DDD-A1C2-514D-9981-39FAB6A2528C}"/>
                </a:ext>
              </a:extLst>
            </p:cNvPr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64E25A8-33DC-FB4B-8898-759403543A71}"/>
              </a:ext>
            </a:extLst>
          </p:cNvPr>
          <p:cNvGrpSpPr/>
          <p:nvPr/>
        </p:nvGrpSpPr>
        <p:grpSpPr>
          <a:xfrm>
            <a:off x="9218613" y="990196"/>
            <a:ext cx="454836" cy="397656"/>
            <a:chOff x="4686124" y="2670432"/>
            <a:chExt cx="620528" cy="542518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E3CEE59-4351-F948-ACEF-1934B2B32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30" name="任意多边形 57">
              <a:extLst>
                <a:ext uri="{FF2B5EF4-FFF2-40B4-BE49-F238E27FC236}">
                  <a16:creationId xmlns:a16="http://schemas.microsoft.com/office/drawing/2014/main" id="{6BE51C05-0606-1F4B-BF18-EAC6850F1E9F}"/>
                </a:ext>
              </a:extLst>
            </p:cNvPr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 46">
            <a:extLst>
              <a:ext uri="{FF2B5EF4-FFF2-40B4-BE49-F238E27FC236}">
                <a16:creationId xmlns:a16="http://schemas.microsoft.com/office/drawing/2014/main" id="{FD99D93D-500E-A743-92C1-5F05057FD03B}"/>
              </a:ext>
            </a:extLst>
          </p:cNvPr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53">
            <a:extLst>
              <a:ext uri="{FF2B5EF4-FFF2-40B4-BE49-F238E27FC236}">
                <a16:creationId xmlns:a16="http://schemas.microsoft.com/office/drawing/2014/main" id="{29E0A61D-D81C-584E-90AA-80CD45F7907D}"/>
              </a:ext>
            </a:extLst>
          </p:cNvPr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54">
            <a:extLst>
              <a:ext uri="{FF2B5EF4-FFF2-40B4-BE49-F238E27FC236}">
                <a16:creationId xmlns:a16="http://schemas.microsoft.com/office/drawing/2014/main" id="{6BB21E9C-F19E-394F-B010-A8A4A5180B49}"/>
              </a:ext>
            </a:extLst>
          </p:cNvPr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52">
            <a:extLst>
              <a:ext uri="{FF2B5EF4-FFF2-40B4-BE49-F238E27FC236}">
                <a16:creationId xmlns:a16="http://schemas.microsoft.com/office/drawing/2014/main" id="{889BE82D-0733-7542-BE5E-D57E174D3869}"/>
              </a:ext>
            </a:extLst>
          </p:cNvPr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D70219C-9E3E-AD46-90E6-F760938F0337}"/>
              </a:ext>
            </a:extLst>
          </p:cNvPr>
          <p:cNvSpPr/>
          <p:nvPr/>
        </p:nvSpPr>
        <p:spPr>
          <a:xfrm>
            <a:off x="4478568" y="760423"/>
            <a:ext cx="3095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结构导图 </a:t>
            </a:r>
            <a:endParaRPr lang="zh-CN" altLang="en-US" sz="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8" name="图表 1">
            <a:extLst>
              <a:ext uri="{FF2B5EF4-FFF2-40B4-BE49-F238E27FC236}">
                <a16:creationId xmlns:a16="http://schemas.microsoft.com/office/drawing/2014/main" id="{5BBFD26A-E232-6841-8760-02A06D74E6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7402532"/>
              </p:ext>
            </p:extLst>
          </p:nvPr>
        </p:nvGraphicFramePr>
        <p:xfrm>
          <a:off x="1806135" y="1773993"/>
          <a:ext cx="8579729" cy="401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57050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90" y="1834673"/>
            <a:ext cx="3770750" cy="325437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9517" y="2315525"/>
            <a:ext cx="5501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绪论</a:t>
            </a:r>
          </a:p>
        </p:txBody>
      </p:sp>
      <p:sp>
        <p:nvSpPr>
          <p:cNvPr id="10" name="Freeform 21"/>
          <p:cNvSpPr/>
          <p:nvPr/>
        </p:nvSpPr>
        <p:spPr bwMode="auto">
          <a:xfrm>
            <a:off x="4184071" y="3299106"/>
            <a:ext cx="5672566" cy="121441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914506" y="3545304"/>
            <a:ext cx="504031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第一节  课程与课程论的内含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914506" y="4109239"/>
            <a:ext cx="377075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ea typeface="方正静蕾简体" panose="02000000000000000000" pitchFamily="2" charset="-122"/>
              </a:rPr>
              <a:t>第二节</a:t>
            </a:r>
            <a:r>
              <a:rPr lang="en-US" altLang="zh-CN" dirty="0">
                <a:ea typeface="方正静蕾简体" panose="02000000000000000000" pitchFamily="2" charset="-122"/>
              </a:rPr>
              <a:t>  </a:t>
            </a:r>
            <a:r>
              <a:rPr lang="zh-CN" altLang="zh-CN" dirty="0">
                <a:ea typeface="方正静蕾简体" panose="02000000000000000000" pitchFamily="2" charset="-122"/>
              </a:rPr>
              <a:t>课程与课程论的历史发展 </a:t>
            </a:r>
            <a:endParaRPr lang="en-US" altLang="zh-CN" dirty="0">
              <a:ea typeface="方正静蕾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430238" y="3596377"/>
            <a:ext cx="401146" cy="350716"/>
            <a:chOff x="4686124" y="2670432"/>
            <a:chExt cx="620528" cy="54251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3" name="任意多边形 72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493542" y="4156514"/>
            <a:ext cx="401146" cy="350716"/>
            <a:chOff x="4686124" y="2670432"/>
            <a:chExt cx="620528" cy="542518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6" name="任意多边形 75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Freeform 34"/>
          <p:cNvSpPr>
            <a:spLocks noEditPoints="1"/>
          </p:cNvSpPr>
          <p:nvPr/>
        </p:nvSpPr>
        <p:spPr bwMode="auto">
          <a:xfrm rot="20785645">
            <a:off x="1355261" y="4027574"/>
            <a:ext cx="793394" cy="459363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38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（一）课程的词源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唐朝孔颖达在为</a:t>
            </a:r>
            <a:r>
              <a:rPr lang="en-US" altLang="zh-CN" sz="2400" b="1" dirty="0">
                <a:solidFill>
                  <a:schemeClr val="tx1"/>
                </a:solidFill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</a:rPr>
              <a:t>诗经</a:t>
            </a:r>
            <a:r>
              <a:rPr lang="en-US" altLang="zh-CN" sz="2400" b="1" dirty="0">
                <a:solidFill>
                  <a:schemeClr val="tx1"/>
                </a:solidFill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</a:rPr>
              <a:t>小雅</a:t>
            </a:r>
            <a:r>
              <a:rPr lang="en-US" altLang="zh-CN" sz="2400" b="1" dirty="0">
                <a:solidFill>
                  <a:schemeClr val="tx1"/>
                </a:solidFill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</a:rPr>
              <a:t>中“奕奕寝庙，君子作之”句作疏时写到“维护课程，必君子监之，乃依法制”。 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与课程相对应的英文单词为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curriculum</a:t>
            </a:r>
            <a:r>
              <a:rPr lang="zh-CN" altLang="en" sz="24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它始见于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1859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年英国教育家斯宾塞（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H. Spencer</a:t>
            </a:r>
            <a:r>
              <a:rPr lang="zh-CN" altLang="en" sz="2400" b="1" dirty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1820—1903</a:t>
            </a:r>
            <a:r>
              <a:rPr lang="zh-CN" altLang="en" sz="2400" b="1" dirty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所作的文章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什么知识最有价值？</a:t>
            </a:r>
            <a:r>
              <a:rPr lang="en-US" altLang="zh-CN" sz="2400" b="1" dirty="0">
                <a:solidFill>
                  <a:schemeClr val="tx1"/>
                </a:solidFill>
                <a:latin typeface="+mn-ea"/>
                <a:ea typeface="+mn-ea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Curriculum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一词是由拉丁语中的“</a:t>
            </a:r>
            <a:r>
              <a:rPr lang="en" altLang="zh-CN" sz="2400" b="1" dirty="0" err="1">
                <a:solidFill>
                  <a:schemeClr val="tx1"/>
                </a:solidFill>
                <a:latin typeface="+mn-ea"/>
                <a:ea typeface="+mn-ea"/>
              </a:rPr>
              <a:t>currere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ea typeface="+mn-ea"/>
              </a:rPr>
              <a:t>派生出来的，意为“跑道”（</a:t>
            </a:r>
            <a:r>
              <a:rPr lang="en" altLang="zh-CN" sz="2400" b="1" dirty="0">
                <a:solidFill>
                  <a:schemeClr val="tx1"/>
                </a:solidFill>
                <a:latin typeface="+mn-ea"/>
                <a:ea typeface="+mn-ea"/>
              </a:rPr>
              <a:t>race-course</a:t>
            </a:r>
            <a:r>
              <a:rPr lang="zh-CN" altLang="en" sz="2400" b="1" dirty="0">
                <a:solidFill>
                  <a:schemeClr val="tx1"/>
                </a:solidFill>
                <a:latin typeface="+mn-ea"/>
                <a:ea typeface="+mn-ea"/>
              </a:rPr>
              <a:t>）。 </a:t>
            </a:r>
            <a:endParaRPr lang="zh-CN" altLang="en-US" sz="2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031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4456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（二）课程的概念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课程即教学科目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课程即有计划的教学活动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课程即预期的学习结果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课程即学习经验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课程即社会文化的再生产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课程即社会改造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624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3902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（三）课程的层次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理想的课程（</a:t>
            </a:r>
            <a:r>
              <a:rPr lang="en" altLang="zh-CN" sz="2400" b="1" dirty="0">
                <a:solidFill>
                  <a:schemeClr val="tx1"/>
                </a:solidFill>
              </a:rPr>
              <a:t>ideological curriculum</a:t>
            </a:r>
            <a:r>
              <a:rPr lang="zh-CN" altLang="en" sz="2400" b="1" dirty="0">
                <a:solidFill>
                  <a:schemeClr val="tx1"/>
                </a:solidFill>
              </a:rPr>
              <a:t>）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正式的课程（</a:t>
            </a:r>
            <a:r>
              <a:rPr lang="en" altLang="zh-CN" sz="2400" b="1" dirty="0">
                <a:solidFill>
                  <a:schemeClr val="tx1"/>
                </a:solidFill>
              </a:rPr>
              <a:t>formal curriculum</a:t>
            </a:r>
            <a:r>
              <a:rPr lang="zh-CN" altLang="en" sz="2400" b="1" dirty="0">
                <a:solidFill>
                  <a:schemeClr val="tx1"/>
                </a:solidFill>
              </a:rPr>
              <a:t>）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领悟的课程（</a:t>
            </a:r>
            <a:r>
              <a:rPr lang="en" altLang="zh-CN" sz="2400" b="1" dirty="0">
                <a:solidFill>
                  <a:schemeClr val="tx1"/>
                </a:solidFill>
              </a:rPr>
              <a:t>perceived curriculum</a:t>
            </a:r>
            <a:r>
              <a:rPr lang="zh-CN" altLang="en" sz="2400" b="1" dirty="0">
                <a:solidFill>
                  <a:schemeClr val="tx1"/>
                </a:solidFill>
              </a:rPr>
              <a:t>）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运作的课程（</a:t>
            </a:r>
            <a:r>
              <a:rPr lang="en" altLang="zh-CN" sz="2400" b="1" dirty="0">
                <a:solidFill>
                  <a:schemeClr val="tx1"/>
                </a:solidFill>
              </a:rPr>
              <a:t>operational curriculum</a:t>
            </a:r>
            <a:r>
              <a:rPr lang="zh-CN" altLang="en" sz="2400" b="1" dirty="0">
                <a:solidFill>
                  <a:schemeClr val="tx1"/>
                </a:solidFill>
              </a:rPr>
              <a:t>）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en-US" sz="2400" b="1" dirty="0">
                <a:solidFill>
                  <a:schemeClr val="tx1"/>
                </a:solidFill>
              </a:rPr>
              <a:t>经验的课程（</a:t>
            </a:r>
            <a:r>
              <a:rPr lang="en" altLang="zh-CN" sz="2400" b="1" dirty="0">
                <a:solidFill>
                  <a:schemeClr val="tx1"/>
                </a:solidFill>
              </a:rPr>
              <a:t>experiential curriculum</a:t>
            </a:r>
            <a:r>
              <a:rPr lang="zh-CN" altLang="en" sz="2400" b="1" dirty="0">
                <a:solidFill>
                  <a:schemeClr val="tx1"/>
                </a:solidFill>
              </a:rPr>
              <a:t>）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206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MH_Other_1">
            <a:extLst>
              <a:ext uri="{FF2B5EF4-FFF2-40B4-BE49-F238E27FC236}">
                <a16:creationId xmlns:a16="http://schemas.microsoft.com/office/drawing/2014/main" id="{108F3F2E-7BE7-FF4C-AF9C-ECAC27BC7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2020889"/>
            <a:ext cx="996950" cy="1201737"/>
          </a:xfrm>
          <a:prstGeom prst="rect">
            <a:avLst/>
          </a:prstGeom>
          <a:solidFill>
            <a:srgbClr val="82D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46082" name="MH_SubTitle_1">
            <a:extLst>
              <a:ext uri="{FF2B5EF4-FFF2-40B4-BE49-F238E27FC236}">
                <a16:creationId xmlns:a16="http://schemas.microsoft.com/office/drawing/2014/main" id="{127DB56C-8A80-9340-B7E8-BE802173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2020889"/>
            <a:ext cx="4598988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3200" b="1">
                <a:ea typeface="微软雅黑" panose="020B0503020204020204" pitchFamily="34" charset="-122"/>
              </a:rPr>
              <a:t>课程事实和课程现象</a:t>
            </a:r>
          </a:p>
        </p:txBody>
      </p:sp>
      <p:sp>
        <p:nvSpPr>
          <p:cNvPr id="46083" name="MH_Other_2">
            <a:extLst>
              <a:ext uri="{FF2B5EF4-FFF2-40B4-BE49-F238E27FC236}">
                <a16:creationId xmlns:a16="http://schemas.microsoft.com/office/drawing/2014/main" id="{07261ED7-B916-3648-A764-A03E99E40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014" y="2206625"/>
            <a:ext cx="17351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4" name="MH_Other_3">
            <a:extLst>
              <a:ext uri="{FF2B5EF4-FFF2-40B4-BE49-F238E27FC236}">
                <a16:creationId xmlns:a16="http://schemas.microsoft.com/office/drawing/2014/main" id="{015D1FE7-0E8D-3C4F-994D-B574E66D9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3273425"/>
            <a:ext cx="996950" cy="1200150"/>
          </a:xfrm>
          <a:prstGeom prst="rect">
            <a:avLst/>
          </a:prstGeom>
          <a:solidFill>
            <a:srgbClr val="02A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46085" name="MH_SubTitle_2">
            <a:extLst>
              <a:ext uri="{FF2B5EF4-FFF2-40B4-BE49-F238E27FC236}">
                <a16:creationId xmlns:a16="http://schemas.microsoft.com/office/drawing/2014/main" id="{B8C52FAB-C1D7-9E42-8933-9201C8888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3273425"/>
            <a:ext cx="45989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3200" b="1">
                <a:ea typeface="微软雅黑" panose="020B0503020204020204" pitchFamily="34" charset="-122"/>
              </a:rPr>
              <a:t>课程规律</a:t>
            </a:r>
          </a:p>
        </p:txBody>
      </p:sp>
      <p:sp>
        <p:nvSpPr>
          <p:cNvPr id="46086" name="MH_Other_4">
            <a:extLst>
              <a:ext uri="{FF2B5EF4-FFF2-40B4-BE49-F238E27FC236}">
                <a16:creationId xmlns:a16="http://schemas.microsoft.com/office/drawing/2014/main" id="{52770BB2-74C0-284D-BF46-6D0564FA6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014" y="3457575"/>
            <a:ext cx="17351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7" name="MH_Other_5">
            <a:extLst>
              <a:ext uri="{FF2B5EF4-FFF2-40B4-BE49-F238E27FC236}">
                <a16:creationId xmlns:a16="http://schemas.microsoft.com/office/drawing/2014/main" id="{D25CE2DD-3112-7144-8CF7-73C9617B8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4524375"/>
            <a:ext cx="996950" cy="1201738"/>
          </a:xfrm>
          <a:prstGeom prst="rect">
            <a:avLst/>
          </a:prstGeom>
          <a:solidFill>
            <a:srgbClr val="A36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46088" name="MH_SubTitle_3">
            <a:extLst>
              <a:ext uri="{FF2B5EF4-FFF2-40B4-BE49-F238E27FC236}">
                <a16:creationId xmlns:a16="http://schemas.microsoft.com/office/drawing/2014/main" id="{4B45C118-0394-274A-BCFB-A1D314DAF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4524375"/>
            <a:ext cx="459898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3200" b="1">
                <a:ea typeface="微软雅黑" panose="020B0503020204020204" pitchFamily="34" charset="-122"/>
              </a:rPr>
              <a:t>课程问题</a:t>
            </a:r>
          </a:p>
        </p:txBody>
      </p:sp>
      <p:sp>
        <p:nvSpPr>
          <p:cNvPr id="46089" name="MH_Other_6">
            <a:extLst>
              <a:ext uri="{FF2B5EF4-FFF2-40B4-BE49-F238E27FC236}">
                <a16:creationId xmlns:a16="http://schemas.microsoft.com/office/drawing/2014/main" id="{CCE52ABC-3671-674E-8B1F-A2FC8E212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014" y="4710113"/>
            <a:ext cx="17351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0" name="MH_PageTitle">
            <a:extLst>
              <a:ext uri="{FF2B5EF4-FFF2-40B4-BE49-F238E27FC236}">
                <a16:creationId xmlns:a16="http://schemas.microsoft.com/office/drawing/2014/main" id="{5DC25164-A1FE-0240-B61B-DCC7622F8EE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143596" y="695326"/>
            <a:ext cx="7886700" cy="132556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zh-CN" altLang="en-US" sz="32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二、课程论</a:t>
            </a:r>
            <a:br>
              <a:rPr lang="en-US" altLang="zh-CN" sz="32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br>
              <a:rPr lang="en-US" altLang="zh-CN" sz="32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3200" b="1" dirty="0"/>
              <a:t>（一）课程论的研究对象</a:t>
            </a:r>
            <a:br>
              <a:rPr lang="zh-CN" altLang="en-US" sz="3200" b="1" dirty="0"/>
            </a:br>
            <a:endParaRPr lang="zh-CN" altLang="en-US" sz="32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1" name="灯片编号占位符 1">
            <a:extLst>
              <a:ext uri="{FF2B5EF4-FFF2-40B4-BE49-F238E27FC236}">
                <a16:creationId xmlns:a16="http://schemas.microsoft.com/office/drawing/2014/main" id="{386CA98C-5832-4541-A388-5BA929D89C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E50AEA9-1E66-9243-8A43-6452EE2F1A62}" type="slidenum">
              <a:rPr kumimoji="0" lang="zh-CN" altLang="en-US" sz="1200"/>
              <a:pPr/>
              <a:t>8</a:t>
            </a:fld>
            <a:endParaRPr kumimoji="0" lang="zh-CN" altLang="en-US" sz="1200"/>
          </a:p>
        </p:txBody>
      </p:sp>
      <p:sp>
        <p:nvSpPr>
          <p:cNvPr id="13" name="任意多边形 25">
            <a:extLst>
              <a:ext uri="{FF2B5EF4-FFF2-40B4-BE49-F238E27FC236}">
                <a16:creationId xmlns:a16="http://schemas.microsoft.com/office/drawing/2014/main" id="{AF4C36FE-719A-AB48-8AAF-4DB3E9F9B812}"/>
              </a:ext>
            </a:extLst>
          </p:cNvPr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92">
            <a:extLst>
              <a:ext uri="{FF2B5EF4-FFF2-40B4-BE49-F238E27FC236}">
                <a16:creationId xmlns:a16="http://schemas.microsoft.com/office/drawing/2014/main" id="{F408C1DA-C7C6-BA47-BB4E-6A9FDB2D4AA3}"/>
              </a:ext>
            </a:extLst>
          </p:cNvPr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27">
            <a:extLst>
              <a:ext uri="{FF2B5EF4-FFF2-40B4-BE49-F238E27FC236}">
                <a16:creationId xmlns:a16="http://schemas.microsoft.com/office/drawing/2014/main" id="{1F3460E5-AE6D-9C4D-AEFC-6C912D0052AE}"/>
              </a:ext>
            </a:extLst>
          </p:cNvPr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26">
            <a:extLst>
              <a:ext uri="{FF2B5EF4-FFF2-40B4-BE49-F238E27FC236}">
                <a16:creationId xmlns:a16="http://schemas.microsoft.com/office/drawing/2014/main" id="{6E92605E-6A85-3A47-9503-45A7159B0A50}"/>
              </a:ext>
            </a:extLst>
          </p:cNvPr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637B57-E91A-3A46-B62B-3F39783002FB}"/>
              </a:ext>
            </a:extLst>
          </p:cNvPr>
          <p:cNvGrpSpPr/>
          <p:nvPr/>
        </p:nvGrpSpPr>
        <p:grpSpPr>
          <a:xfrm>
            <a:off x="4016545" y="496498"/>
            <a:ext cx="454836" cy="397656"/>
            <a:chOff x="4686124" y="2670432"/>
            <a:chExt cx="620528" cy="54251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51CFE2C-EED3-9441-9985-52FAB60C7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19" name="任意多边形 57">
              <a:extLst>
                <a:ext uri="{FF2B5EF4-FFF2-40B4-BE49-F238E27FC236}">
                  <a16:creationId xmlns:a16="http://schemas.microsoft.com/office/drawing/2014/main" id="{61AB84F3-253E-1746-AA9C-3ADF4E3B91D4}"/>
                </a:ext>
              </a:extLst>
            </p:cNvPr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8799297-3AFB-DA41-8471-3C873CAFB192}"/>
              </a:ext>
            </a:extLst>
          </p:cNvPr>
          <p:cNvGrpSpPr/>
          <p:nvPr/>
        </p:nvGrpSpPr>
        <p:grpSpPr>
          <a:xfrm>
            <a:off x="7578032" y="467944"/>
            <a:ext cx="454836" cy="397656"/>
            <a:chOff x="4686124" y="2670432"/>
            <a:chExt cx="620528" cy="542518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A759108-C267-BF40-B2AB-1569D84F0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23" name="任意多边形 57">
              <a:extLst>
                <a:ext uri="{FF2B5EF4-FFF2-40B4-BE49-F238E27FC236}">
                  <a16:creationId xmlns:a16="http://schemas.microsoft.com/office/drawing/2014/main" id="{C11794DD-BF73-7D42-A31B-18513E1EAD0F}"/>
                </a:ext>
              </a:extLst>
            </p:cNvPr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912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MH_Other_1">
            <a:extLst>
              <a:ext uri="{FF2B5EF4-FFF2-40B4-BE49-F238E27FC236}">
                <a16:creationId xmlns:a16="http://schemas.microsoft.com/office/drawing/2014/main" id="{CCE2B98B-6266-5F46-A35D-4025432FF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2020889"/>
            <a:ext cx="996950" cy="1201737"/>
          </a:xfrm>
          <a:prstGeom prst="rect">
            <a:avLst/>
          </a:prstGeom>
          <a:solidFill>
            <a:srgbClr val="82D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47106" name="MH_SubTitle_1">
            <a:extLst>
              <a:ext uri="{FF2B5EF4-FFF2-40B4-BE49-F238E27FC236}">
                <a16:creationId xmlns:a16="http://schemas.microsoft.com/office/drawing/2014/main" id="{0A5DE90C-ED62-9D4E-86D0-EC53703F8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2020889"/>
            <a:ext cx="4598988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3200" b="1"/>
              <a:t>课程说或课程现象说</a:t>
            </a:r>
            <a:endParaRPr kumimoji="0" lang="zh-CN" altLang="en-US" sz="3200" b="1">
              <a:ea typeface="微软雅黑" panose="020B0503020204020204" pitchFamily="34" charset="-122"/>
            </a:endParaRPr>
          </a:p>
        </p:txBody>
      </p:sp>
      <p:sp>
        <p:nvSpPr>
          <p:cNvPr id="47107" name="MH_Other_2">
            <a:extLst>
              <a:ext uri="{FF2B5EF4-FFF2-40B4-BE49-F238E27FC236}">
                <a16:creationId xmlns:a16="http://schemas.microsoft.com/office/drawing/2014/main" id="{8D3EF8CD-2B9E-AA40-86EF-F9956C87F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014" y="2098675"/>
            <a:ext cx="17351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7108" name="MH_Other_3">
            <a:extLst>
              <a:ext uri="{FF2B5EF4-FFF2-40B4-BE49-F238E27FC236}">
                <a16:creationId xmlns:a16="http://schemas.microsoft.com/office/drawing/2014/main" id="{90E3BD7C-4ED9-884A-BCD9-CEEBD3612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3273425"/>
            <a:ext cx="996950" cy="1200150"/>
          </a:xfrm>
          <a:prstGeom prst="rect">
            <a:avLst/>
          </a:prstGeom>
          <a:solidFill>
            <a:srgbClr val="02A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47109" name="MH_SubTitle_2">
            <a:extLst>
              <a:ext uri="{FF2B5EF4-FFF2-40B4-BE49-F238E27FC236}">
                <a16:creationId xmlns:a16="http://schemas.microsoft.com/office/drawing/2014/main" id="{27955705-8885-664A-A436-5033ED337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3273425"/>
            <a:ext cx="45989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2800" b="1">
                <a:ea typeface="微软雅黑" panose="020B0503020204020204" pitchFamily="34" charset="-122"/>
              </a:rPr>
              <a:t>课程规律说</a:t>
            </a:r>
          </a:p>
        </p:txBody>
      </p:sp>
      <p:sp>
        <p:nvSpPr>
          <p:cNvPr id="47110" name="MH_Other_4">
            <a:extLst>
              <a:ext uri="{FF2B5EF4-FFF2-40B4-BE49-F238E27FC236}">
                <a16:creationId xmlns:a16="http://schemas.microsoft.com/office/drawing/2014/main" id="{832112D7-45AC-0043-85B8-E360A7DBA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925" y="3487739"/>
            <a:ext cx="17351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7111" name="MH_Other_5">
            <a:extLst>
              <a:ext uri="{FF2B5EF4-FFF2-40B4-BE49-F238E27FC236}">
                <a16:creationId xmlns:a16="http://schemas.microsoft.com/office/drawing/2014/main" id="{31FB868F-3A09-6541-BB81-945487A08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2838" y="4524375"/>
            <a:ext cx="996950" cy="1201738"/>
          </a:xfrm>
          <a:prstGeom prst="rect">
            <a:avLst/>
          </a:prstGeom>
          <a:solidFill>
            <a:srgbClr val="A36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7200">
                <a:solidFill>
                  <a:srgbClr val="FEFFFF"/>
                </a:solidFill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47112" name="MH_SubTitle_3">
            <a:extLst>
              <a:ext uri="{FF2B5EF4-FFF2-40B4-BE49-F238E27FC236}">
                <a16:creationId xmlns:a16="http://schemas.microsoft.com/office/drawing/2014/main" id="{91AE9D05-CEF7-5F40-9991-64274DFB5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675" y="4524375"/>
            <a:ext cx="459898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300"/>
              </a:lnSpc>
            </a:pPr>
            <a:r>
              <a:rPr kumimoji="0" lang="zh-CN" altLang="en-US" sz="3200" b="1">
                <a:ea typeface="微软雅黑" panose="020B0503020204020204" pitchFamily="34" charset="-122"/>
              </a:rPr>
              <a:t>课程问题</a:t>
            </a:r>
          </a:p>
        </p:txBody>
      </p:sp>
      <p:sp>
        <p:nvSpPr>
          <p:cNvPr id="47113" name="MH_Other_6">
            <a:extLst>
              <a:ext uri="{FF2B5EF4-FFF2-40B4-BE49-F238E27FC236}">
                <a16:creationId xmlns:a16="http://schemas.microsoft.com/office/drawing/2014/main" id="{3BEBCA76-2A50-304C-AFA0-69428CFF0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014" y="4710113"/>
            <a:ext cx="17351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/>
            <a:r>
              <a:rPr kumimoji="0" lang="en-US" altLang="zh-CN" sz="4400">
                <a:solidFill>
                  <a:srgbClr val="FEFFFF"/>
                </a:solidFill>
                <a:ea typeface="微软雅黑" panose="020B0503020204020204" pitchFamily="34" charset="-122"/>
              </a:rPr>
              <a:t>|</a:t>
            </a:r>
            <a:endParaRPr kumimoji="0" lang="zh-CN" altLang="en-US" sz="4400">
              <a:solidFill>
                <a:srgbClr val="FE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7114" name="MH_PageTitle">
            <a:extLst>
              <a:ext uri="{FF2B5EF4-FFF2-40B4-BE49-F238E27FC236}">
                <a16:creationId xmlns:a16="http://schemas.microsoft.com/office/drawing/2014/main" id="{99DAB2C4-ADF9-AE40-958A-78AEA20D166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152650" y="365126"/>
            <a:ext cx="7886700" cy="1325563"/>
          </a:xfrm>
        </p:spPr>
        <p:txBody>
          <a:bodyPr anchor="ctr"/>
          <a:lstStyle/>
          <a:p>
            <a:pPr eaLnBrk="1" hangingPunct="1"/>
            <a:r>
              <a:rPr lang="zh-CN" altLang="en-US" sz="3200" b="1" dirty="0"/>
              <a:t>                        已有的三种观点</a:t>
            </a:r>
          </a:p>
        </p:txBody>
      </p:sp>
      <p:sp>
        <p:nvSpPr>
          <p:cNvPr id="47115" name="灯片编号占位符 1">
            <a:extLst>
              <a:ext uri="{FF2B5EF4-FFF2-40B4-BE49-F238E27FC236}">
                <a16:creationId xmlns:a16="http://schemas.microsoft.com/office/drawing/2014/main" id="{9CD5AD9D-F11C-CB4A-BFB3-C74FA3EF75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A682BDF-ADA4-0F45-A20E-15AC1B14DC71}" type="slidenum">
              <a:rPr kumimoji="0" lang="zh-CN" altLang="en-US" sz="1200"/>
              <a:pPr/>
              <a:t>9</a:t>
            </a:fld>
            <a:endParaRPr kumimoji="0" lang="zh-CN" altLang="en-US" sz="1200"/>
          </a:p>
        </p:txBody>
      </p:sp>
      <p:sp>
        <p:nvSpPr>
          <p:cNvPr id="13" name="任意多边形 25">
            <a:extLst>
              <a:ext uri="{FF2B5EF4-FFF2-40B4-BE49-F238E27FC236}">
                <a16:creationId xmlns:a16="http://schemas.microsoft.com/office/drawing/2014/main" id="{E92FC71F-D398-9347-8270-40CA33C77CCF}"/>
              </a:ext>
            </a:extLst>
          </p:cNvPr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92">
            <a:extLst>
              <a:ext uri="{FF2B5EF4-FFF2-40B4-BE49-F238E27FC236}">
                <a16:creationId xmlns:a16="http://schemas.microsoft.com/office/drawing/2014/main" id="{81D2FC43-6929-704A-9F80-D5DAF0288FDC}"/>
              </a:ext>
            </a:extLst>
          </p:cNvPr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27">
            <a:extLst>
              <a:ext uri="{FF2B5EF4-FFF2-40B4-BE49-F238E27FC236}">
                <a16:creationId xmlns:a16="http://schemas.microsoft.com/office/drawing/2014/main" id="{B85E6AA0-126F-8F49-93A6-C2D160BFBEC8}"/>
              </a:ext>
            </a:extLst>
          </p:cNvPr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26">
            <a:extLst>
              <a:ext uri="{FF2B5EF4-FFF2-40B4-BE49-F238E27FC236}">
                <a16:creationId xmlns:a16="http://schemas.microsoft.com/office/drawing/2014/main" id="{F49EBE63-0DBB-6248-B067-CDC3ADB2C62C}"/>
              </a:ext>
            </a:extLst>
          </p:cNvPr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092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733</Words>
  <Application>Microsoft Macintosh PowerPoint</Application>
  <PresentationFormat>宽屏</PresentationFormat>
  <Paragraphs>102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方正静蕾简体</vt:lpstr>
      <vt:lpstr>华文细黑</vt:lpstr>
      <vt:lpstr>宋体</vt:lpstr>
      <vt:lpstr>微软雅黑</vt:lpstr>
      <vt:lpstr>新蒂黑板报</vt:lpstr>
      <vt:lpstr>幼圆</vt:lpstr>
      <vt:lpstr>Arial</vt:lpstr>
      <vt:lpstr>Baskerville Old Face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二、课程论  （一）课程论的研究对象 </vt:lpstr>
      <vt:lpstr>                        已有的三种观点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A6222</dc:creator>
  <cp:lastModifiedBy>K20924</cp:lastModifiedBy>
  <cp:revision>167</cp:revision>
  <dcterms:created xsi:type="dcterms:W3CDTF">2020-09-20T06:39:55Z</dcterms:created>
  <dcterms:modified xsi:type="dcterms:W3CDTF">2020-11-14T07:04:12Z</dcterms:modified>
</cp:coreProperties>
</file>