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media/image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sldIdLst>
    <p:sldId id="409" r:id="rId4"/>
    <p:sldId id="396" r:id="rId5"/>
    <p:sldId id="397" r:id="rId7"/>
    <p:sldId id="398" r:id="rId8"/>
    <p:sldId id="410" r:id="rId9"/>
    <p:sldId id="399" r:id="rId10"/>
    <p:sldId id="400" r:id="rId11"/>
    <p:sldId id="402" r:id="rId12"/>
    <p:sldId id="401" r:id="rId13"/>
    <p:sldId id="411" r:id="rId14"/>
    <p:sldId id="403" r:id="rId15"/>
    <p:sldId id="404" r:id="rId16"/>
    <p:sldId id="405" r:id="rId17"/>
    <p:sldId id="406" r:id="rId18"/>
    <p:sldId id="407" r:id="rId19"/>
    <p:sldId id="408" r:id="rId20"/>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7C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53" d="100"/>
          <a:sy n="53" d="100"/>
        </p:scale>
        <p:origin x="125" y="509"/>
      </p:cViewPr>
      <p:guideLst>
        <p:guide orient="horz" pos="2170"/>
        <p:guide pos="370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页眉占位符 21505"/>
          <p:cNvSpPr>
            <a:spLocks noGrp="1"/>
          </p:cNvSpPr>
          <p:nvPr>
            <p:ph type="hdr" sz="quarter"/>
          </p:nvPr>
        </p:nvSpPr>
        <p:spPr>
          <a:xfrm>
            <a:off x="0" y="0"/>
            <a:ext cx="2971800" cy="457200"/>
          </a:xfrm>
          <a:prstGeom prst="rect">
            <a:avLst/>
          </a:prstGeom>
          <a:noFill/>
          <a:ln w="9525">
            <a:noFill/>
          </a:ln>
        </p:spPr>
        <p:txBody>
          <a:bodyPr/>
          <a:lstStyle>
            <a:lvl1pPr eaLnBrk="1" hangingPunct="1">
              <a:buFont typeface="Arial" panose="020B0604020202020204" pitchFamily="34" charset="0"/>
              <a:buNone/>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507" name="日期占位符 21506"/>
          <p:cNvSpPr>
            <a:spLocks noGrp="1"/>
          </p:cNvSpPr>
          <p:nvPr>
            <p:ph type="dt" idx="1"/>
          </p:nvPr>
        </p:nvSpPr>
        <p:spPr>
          <a:xfrm>
            <a:off x="3884613" y="0"/>
            <a:ext cx="2971800" cy="457200"/>
          </a:xfrm>
          <a:prstGeom prst="rect">
            <a:avLst/>
          </a:prstGeom>
          <a:noFill/>
          <a:ln w="9525">
            <a:noFill/>
          </a:ln>
        </p:spPr>
        <p:txBody>
          <a:bodyPr/>
          <a:lstStyle>
            <a:lvl1pPr algn="r" eaLnBrk="1" hangingPunct="1">
              <a:buFont typeface="Arial" panose="020B0604020202020204" pitchFamily="34" charset="0"/>
              <a:buNone/>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6" name="幻灯片图像占位符 21507"/>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2053" name="文本占位符 21508"/>
          <p:cNvSpPr>
            <a:spLocks noGrp="1" noChangeArrowheads="1"/>
          </p:cNvSpPr>
          <p:nvPr>
            <p:ph type="body" sz="quarter" idx="4294967295"/>
          </p:nvPr>
        </p:nvSpPr>
        <p:spPr bwMode="auto">
          <a:xfrm>
            <a:off x="685800" y="4343400"/>
            <a:ext cx="5486400" cy="4114800"/>
          </a:xfrm>
          <a:prstGeom prst="rect">
            <a:avLst/>
          </a:prstGeom>
          <a:no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单击此处编辑母版文本样式</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第二级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第三级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第四级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第五级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
        <p:nvSpPr>
          <p:cNvPr id="21510" name="页脚占位符 21509"/>
          <p:cNvSpPr>
            <a:spLocks noGrp="1"/>
          </p:cNvSpPr>
          <p:nvPr>
            <p:ph type="ftr" sz="quarter" idx="4"/>
          </p:nvPr>
        </p:nvSpPr>
        <p:spPr>
          <a:xfrm>
            <a:off x="0" y="8685213"/>
            <a:ext cx="2971800" cy="457200"/>
          </a:xfrm>
          <a:prstGeom prst="rect">
            <a:avLst/>
          </a:prstGeom>
          <a:noFill/>
          <a:ln w="9525">
            <a:noFill/>
          </a:ln>
        </p:spPr>
        <p:txBody>
          <a:bodyPr anchor="b"/>
          <a:lstStyle>
            <a:lvl1pPr eaLnBrk="1" hangingPunct="1">
              <a:buFont typeface="Arial" panose="020B0604020202020204" pitchFamily="34" charset="0"/>
              <a:buNone/>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511" name="灯片编号占位符 21510"/>
          <p:cNvSpPr>
            <a:spLocks noGrp="1"/>
          </p:cNvSpPr>
          <p:nvPr>
            <p:ph type="sldNum" sz="quarter" idx="5"/>
          </p:nvPr>
        </p:nvSpPr>
        <p:spPr>
          <a:xfrm>
            <a:off x="3884613" y="8685213"/>
            <a:ext cx="2971800" cy="457200"/>
          </a:xfrm>
          <a:prstGeom prst="rect">
            <a:avLst/>
          </a:prstGeom>
          <a:noFill/>
          <a:ln w="9525">
            <a:noFill/>
          </a:ln>
        </p:spPr>
        <p:txBody>
          <a:bodyPr anchor="b"/>
          <a:lstStyle/>
          <a:p>
            <a:pPr lvl="0" algn="r" eaLnBrk="1" fontAlgn="base" hangingPunct="1">
              <a:buFont typeface="Arial" panose="020B0604020202020204" pitchFamily="34" charset="0"/>
              <a:buNone/>
            </a:pPr>
            <a:fld id="{9A0DB2DC-4C9A-4742-B13C-FB6460FD3503}" type="slidenum">
              <a:rPr lang="en-US" altLang="en-US" sz="1200" strike="noStrike" noProof="1" dirty="0">
                <a:latin typeface="Arial" panose="020B0604020202020204" pitchFamily="34" charset="0"/>
                <a:ea typeface="宋体" panose="02010600030101010101" pitchFamily="2" charset="-122"/>
                <a:cs typeface="+mn-cs"/>
              </a:rPr>
            </a:fld>
            <a:endParaRPr lang="en-US"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1pPr>
    <a:lvl2pPr marL="457200" lvl="1"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2pPr>
    <a:lvl3pPr marL="914400" lvl="2"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3pPr>
    <a:lvl4pPr marL="1371600" lvl="3"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4pPr>
    <a:lvl5pPr marL="1828800" lvl="4"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0573"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09600" y="1600200"/>
            <a:ext cx="5376672"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205728" y="1600200"/>
            <a:ext cx="5376672"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0573"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09600" y="1600200"/>
            <a:ext cx="5376672"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205728" y="1600200"/>
            <a:ext cx="5376672"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609600" y="1600200"/>
            <a:ext cx="10972800" cy="4525963"/>
          </a:xfrm>
          <a:prstGeom prst="rect">
            <a:avLst/>
          </a:prstGeom>
          <a:noFill/>
          <a:ln w="9525">
            <a:noFill/>
          </a:ln>
        </p:spPr>
        <p:txBody>
          <a:bodyPr anchor="t"/>
          <a:lstStyle/>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eaLnBrk="1" hangingPunct="1">
              <a:buFont typeface="Arial" panose="020B0604020202020204" pitchFamily="34" charset="0"/>
              <a:buNone/>
              <a:defRPr sz="14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eaLnBrk="1" hangingPunct="1">
              <a:buFont typeface="Arial" panose="020B0604020202020204" pitchFamily="34" charset="0"/>
              <a:buNone/>
              <a:defRPr sz="1400" noProof="1">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buFont typeface="Arial" panose="020B0604020202020204" pitchFamily="34" charset="0"/>
              <a:defRPr sz="1400"/>
            </a:lvl1p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609600" y="1600200"/>
            <a:ext cx="10972800" cy="4525963"/>
          </a:xfrm>
          <a:prstGeom prst="rect">
            <a:avLst/>
          </a:prstGeom>
          <a:noFill/>
          <a:ln w="9525">
            <a:noFill/>
          </a:ln>
        </p:spPr>
        <p:txBody>
          <a:bodyPr anchor="t"/>
          <a:lstStyle/>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eaLnBrk="1" hangingPunct="1">
              <a:buFont typeface="Arial" panose="020B0604020202020204" pitchFamily="34" charset="0"/>
              <a:buNone/>
              <a:defRPr sz="14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eaLnBrk="1" hangingPunct="1">
              <a:buFont typeface="Arial" panose="020B0604020202020204" pitchFamily="34" charset="0"/>
              <a:buNone/>
              <a:defRPr sz="1400" noProof="1">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buFont typeface="Arial" panose="020B0604020202020204" pitchFamily="34" charset="0"/>
              <a:defRPr sz="1400"/>
            </a:lvl1p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8.jpeg"/><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0.jpeg"/><Relationship Id="rId1"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2.jpeg"/><Relationship Id="rId1"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4.png"/><Relationship Id="rId1"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6.jpeg"/><Relationship Id="rId1"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8.jpeg"/><Relationship Id="rId1" Type="http://schemas.openxmlformats.org/officeDocument/2006/relationships/image" Target="../media/image27.jpe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image" Target="../media/image2.sv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sv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1.jpeg"/><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3.png"/><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5.png"/><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图片 1" descr="封面背景"/>
          <p:cNvPicPr>
            <a:picLocks noChangeAspect="1"/>
          </p:cNvPicPr>
          <p:nvPr/>
        </p:nvPicPr>
        <p:blipFill>
          <a:blip r:embed="rId1"/>
          <a:srcRect t="570" r="342" b="482"/>
          <a:stretch>
            <a:fillRect/>
          </a:stretch>
        </p:blipFill>
        <p:spPr>
          <a:xfrm>
            <a:off x="-126047" y="-25717"/>
            <a:ext cx="12365355" cy="6944360"/>
          </a:xfrm>
          <a:prstGeom prst="rect">
            <a:avLst/>
          </a:prstGeom>
          <a:noFill/>
          <a:ln w="9525">
            <a:noFill/>
          </a:ln>
        </p:spPr>
      </p:pic>
      <p:pic>
        <p:nvPicPr>
          <p:cNvPr id="5122" name="图片 2" descr="封面文字"/>
          <p:cNvPicPr>
            <a:picLocks noChangeAspect="1"/>
          </p:cNvPicPr>
          <p:nvPr/>
        </p:nvPicPr>
        <p:blipFill>
          <a:blip r:embed="rId2"/>
          <a:srcRect l="1193" t="20500" r="1880" b="16465"/>
          <a:stretch>
            <a:fillRect/>
          </a:stretch>
        </p:blipFill>
        <p:spPr>
          <a:xfrm>
            <a:off x="142794" y="1448692"/>
            <a:ext cx="11817350" cy="4322445"/>
          </a:xfrm>
          <a:prstGeom prst="rect">
            <a:avLst/>
          </a:prstGeom>
          <a:noFill/>
          <a:ln w="9525">
            <a:solidFill>
              <a:schemeClr val="tx1"/>
            </a:solidFill>
          </a:ln>
        </p:spPr>
      </p:pic>
      <p:sp>
        <p:nvSpPr>
          <p:cNvPr id="5123" name="文本框 3"/>
          <p:cNvSpPr txBox="1"/>
          <p:nvPr/>
        </p:nvSpPr>
        <p:spPr>
          <a:xfrm>
            <a:off x="892175" y="381000"/>
            <a:ext cx="2005013" cy="706755"/>
          </a:xfrm>
          <a:prstGeom prst="rect">
            <a:avLst/>
          </a:prstGeom>
          <a:noFill/>
          <a:ln w="9525">
            <a:noFill/>
          </a:ln>
        </p:spPr>
        <p:txBody>
          <a:bodyPr wrap="square" anchor="t">
            <a:spAutoFit/>
          </a:bodyPr>
          <a:lstStyle/>
          <a:p>
            <a:pPr indent="0" eaLnBrk="0" hangingPunct="0"/>
            <a:r>
              <a:rPr lang="zh-CN" altLang="en-US" sz="2000">
                <a:solidFill>
                  <a:schemeClr val="bg1"/>
                </a:solidFill>
                <a:latin typeface="思源黑体 CN Normal" panose="020B0400000000000000" charset="-122"/>
                <a:ea typeface="思源黑体 CN Normal" panose="020B0400000000000000" charset="-122"/>
              </a:rPr>
              <a:t>视觉传达教研室</a:t>
            </a:r>
            <a:r>
              <a:rPr lang="zh-CN" altLang="en-US" sz="2000">
                <a:solidFill>
                  <a:srgbClr val="FF0000"/>
                </a:solidFill>
                <a:latin typeface="思源黑体 CN Normal" panose="020B0400000000000000" charset="-122"/>
                <a:ea typeface="思源黑体 CN Normal" panose="020B0400000000000000" charset="-122"/>
              </a:rPr>
              <a:t>可替换</a:t>
            </a:r>
            <a:endParaRPr lang="zh-CN" altLang="en-US" sz="2000">
              <a:solidFill>
                <a:srgbClr val="FF0000"/>
              </a:solidFill>
              <a:latin typeface="思源黑体 CN Normal" panose="020B0400000000000000" charset="-122"/>
              <a:ea typeface="思源黑体 CN Normal" panose="020B0400000000000000" charset="-122"/>
            </a:endParaRPr>
          </a:p>
        </p:txBody>
      </p:sp>
      <p:sp>
        <p:nvSpPr>
          <p:cNvPr id="5124" name="文本框 4"/>
          <p:cNvSpPr txBox="1"/>
          <p:nvPr/>
        </p:nvSpPr>
        <p:spPr>
          <a:xfrm>
            <a:off x="8093075" y="5770880"/>
            <a:ext cx="3891915" cy="460375"/>
          </a:xfrm>
          <a:prstGeom prst="rect">
            <a:avLst/>
          </a:prstGeom>
          <a:noFill/>
          <a:ln w="9525">
            <a:noFill/>
          </a:ln>
        </p:spPr>
        <p:txBody>
          <a:bodyPr wrap="square" anchor="t">
            <a:spAutoFit/>
          </a:bodyPr>
          <a:lstStyle/>
          <a:p>
            <a:pPr indent="0" eaLnBrk="0" hangingPunct="0"/>
            <a:r>
              <a:rPr lang="zh-CN" altLang="en-US" sz="2400">
                <a:solidFill>
                  <a:schemeClr val="bg1"/>
                </a:solidFill>
                <a:latin typeface="思源黑体 CN Heavy" panose="020B0A00000000000000" charset="-122"/>
                <a:ea typeface="思源黑体 CN Heavy" panose="020B0A00000000000000" charset="-122"/>
              </a:rPr>
              <a:t>主讲老师：雍自高</a:t>
            </a:r>
            <a:r>
              <a:rPr lang="zh-CN" altLang="en-US" sz="2400">
                <a:solidFill>
                  <a:srgbClr val="FF0000"/>
                </a:solidFill>
                <a:latin typeface="思源黑体 CN Heavy" panose="020B0A00000000000000" charset="-122"/>
                <a:ea typeface="思源黑体 CN Heavy" panose="020B0A00000000000000" charset="-122"/>
              </a:rPr>
              <a:t>可替换</a:t>
            </a:r>
            <a:endParaRPr lang="zh-CN" altLang="en-US" sz="2400">
              <a:solidFill>
                <a:srgbClr val="FF0000"/>
              </a:solidFill>
              <a:latin typeface="思源黑体 CN Heavy" panose="020B0A00000000000000" charset="-122"/>
              <a:ea typeface="思源黑体 CN Heavy" panose="020B0A00000000000000"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0" y="-6350"/>
            <a:ext cx="12215813" cy="3384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 name="文本框 3"/>
          <p:cNvSpPr txBox="1"/>
          <p:nvPr/>
        </p:nvSpPr>
        <p:spPr>
          <a:xfrm>
            <a:off x="706438" y="1254125"/>
            <a:ext cx="6804025" cy="1753235"/>
          </a:xfrm>
          <a:prstGeom prst="rect">
            <a:avLst/>
          </a:prstGeom>
          <a:noFill/>
        </p:spPr>
        <p:txBody>
          <a:bodyPr wrap="square" rtlCol="0">
            <a:spAutoFit/>
          </a:bodyPr>
          <a:lstStyle/>
          <a:p>
            <a:pPr algn="just">
              <a:lnSpc>
                <a:spcPct val="150000"/>
              </a:lnSpc>
            </a:pPr>
            <a:r>
              <a:rPr lang="zh-CN" altLang="zh-CN" dirty="0">
                <a:solidFill>
                  <a:schemeClr val="bg1">
                    <a:lumMod val="85000"/>
                  </a:schemeClr>
                </a:solidFill>
                <a:latin typeface="方正大黑简体" panose="02010601030101010101" charset="-122"/>
                <a:ea typeface="方正大黑简体" panose="02010601030101010101" charset="-122"/>
                <a:sym typeface="+mn-ea"/>
              </a:rPr>
              <a:t>沈阳艺术节会徽以汉字“沈艺”二字为设计要素，融入了飞鸟与沈阳市市花玫瑰等元素（图1-1-</a:t>
            </a:r>
            <a:r>
              <a:rPr lang="en-US" altLang="zh-CN" dirty="0">
                <a:solidFill>
                  <a:schemeClr val="bg1">
                    <a:lumMod val="85000"/>
                  </a:schemeClr>
                </a:solidFill>
                <a:latin typeface="方正大黑简体" panose="02010601030101010101" charset="-122"/>
                <a:ea typeface="方正大黑简体" panose="02010601030101010101" charset="-122"/>
                <a:sym typeface="+mn-ea"/>
              </a:rPr>
              <a:t>12</a:t>
            </a:r>
            <a:r>
              <a:rPr lang="zh-CN" altLang="zh-CN" dirty="0">
                <a:solidFill>
                  <a:schemeClr val="bg1">
                    <a:lumMod val="85000"/>
                  </a:schemeClr>
                </a:solidFill>
                <a:latin typeface="方正大黑简体" panose="02010601030101010101" charset="-122"/>
                <a:ea typeface="方正大黑简体" panose="02010601030101010101" charset="-122"/>
                <a:sym typeface="+mn-ea"/>
              </a:rPr>
              <a:t>）。广东省河长制标志运用中国传统书画手法一笔构成</a:t>
            </a:r>
            <a:r>
              <a:rPr lang="en-US" altLang="zh-CN" dirty="0">
                <a:solidFill>
                  <a:schemeClr val="bg1">
                    <a:lumMod val="85000"/>
                  </a:schemeClr>
                </a:solidFill>
                <a:latin typeface="方正大黑简体" panose="02010601030101010101" charset="-122"/>
                <a:ea typeface="方正大黑简体" panose="02010601030101010101" charset="-122"/>
                <a:sym typeface="+mn-ea"/>
              </a:rPr>
              <a:t>“</a:t>
            </a:r>
            <a:r>
              <a:rPr lang="zh-CN" altLang="zh-CN" dirty="0">
                <a:solidFill>
                  <a:schemeClr val="bg1">
                    <a:lumMod val="85000"/>
                  </a:schemeClr>
                </a:solidFill>
                <a:latin typeface="方正大黑简体" panose="02010601030101010101" charset="-122"/>
                <a:ea typeface="方正大黑简体" panose="02010601030101010101" charset="-122"/>
                <a:sym typeface="+mn-ea"/>
              </a:rPr>
              <a:t>粤</a:t>
            </a:r>
            <a:r>
              <a:rPr lang="en-US" altLang="zh-CN" dirty="0">
                <a:solidFill>
                  <a:schemeClr val="bg1">
                    <a:lumMod val="85000"/>
                  </a:schemeClr>
                </a:solidFill>
                <a:latin typeface="方正大黑简体" panose="02010601030101010101" charset="-122"/>
                <a:ea typeface="方正大黑简体" panose="02010601030101010101" charset="-122"/>
                <a:sym typeface="+mn-ea"/>
              </a:rPr>
              <a:t>”</a:t>
            </a:r>
            <a:r>
              <a:rPr lang="zh-CN" altLang="zh-CN" dirty="0">
                <a:solidFill>
                  <a:schemeClr val="bg1">
                    <a:lumMod val="85000"/>
                  </a:schemeClr>
                </a:solidFill>
                <a:latin typeface="方正大黑简体" panose="02010601030101010101" charset="-122"/>
                <a:ea typeface="方正大黑简体" panose="02010601030101010101" charset="-122"/>
                <a:sym typeface="+mn-ea"/>
              </a:rPr>
              <a:t>字，与水墨山水图画融合，体现了南粤水文化深厚底蕴。</a:t>
            </a:r>
            <a:endParaRPr kumimoji="0" lang="zh-CN" altLang="zh-CN" kern="1200" cap="none" spc="0" normalizeH="0" baseline="0" noProof="0" dirty="0">
              <a:solidFill>
                <a:schemeClr val="bg1">
                  <a:lumMod val="85000"/>
                </a:schemeClr>
              </a:solidFill>
              <a:latin typeface="方正大黑简体" panose="02010601030101010101" charset="-122"/>
              <a:ea typeface="方正大黑简体" panose="02010601030101010101" charset="-122"/>
              <a:cs typeface="+mn-cs"/>
              <a:sym typeface="+mn-ea"/>
            </a:endParaRPr>
          </a:p>
        </p:txBody>
      </p:sp>
      <p:grpSp>
        <p:nvGrpSpPr>
          <p:cNvPr id="120" name="组合 119"/>
          <p:cNvGrpSpPr/>
          <p:nvPr/>
        </p:nvGrpSpPr>
        <p:grpSpPr>
          <a:xfrm rot="5400000">
            <a:off x="1685290" y="5251450"/>
            <a:ext cx="3725545" cy="5083175"/>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rtlCol="0" anchor="ctr"/>
            <a:lstStyle/>
            <a:p>
              <a:pPr fontAlgn="base"/>
              <a:endParaRPr lang="zh-CN" altLang="en-US" strike="noStrike" noProof="1"/>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rtlCol="0" anchor="ctr"/>
            <a:lstStyle/>
            <a:p>
              <a:pPr fontAlgn="base"/>
              <a:endParaRPr lang="zh-CN" altLang="en-US" strike="noStrike" noProof="1"/>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rtlCol="0" anchor="ctr"/>
            <a:lstStyle/>
            <a:p>
              <a:pPr fontAlgn="base"/>
              <a:endParaRPr lang="zh-CN" altLang="en-US" strike="noStrike" noProof="1"/>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rtlCol="0" anchor="ctr"/>
            <a:lstStyle/>
            <a:p>
              <a:pPr fontAlgn="base"/>
              <a:endParaRPr lang="zh-CN" altLang="en-US" strike="noStrike" noProof="1"/>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rtlCol="0" anchor="ctr"/>
            <a:lstStyle/>
            <a:p>
              <a:pPr fontAlgn="base"/>
              <a:endParaRPr lang="zh-CN" altLang="en-US" strike="noStrike" noProof="1"/>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rtlCol="0" anchor="ctr"/>
            <a:lstStyle/>
            <a:p>
              <a:pPr fontAlgn="base"/>
              <a:endParaRPr lang="zh-CN" altLang="en-US" strike="noStrike" noProof="1"/>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rtlCol="0" anchor="ctr"/>
            <a:lstStyle/>
            <a:p>
              <a:pPr fontAlgn="base"/>
              <a:endParaRPr lang="zh-CN" altLang="en-US" strike="noStrike" noProof="1"/>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rtlCol="0" anchor="ctr"/>
            <a:lstStyle/>
            <a:p>
              <a:pPr fontAlgn="base"/>
              <a:endParaRPr lang="zh-CN" altLang="en-US" strike="noStrike" noProof="1"/>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rtlCol="0" anchor="ctr"/>
            <a:lstStyle/>
            <a:p>
              <a:pPr fontAlgn="base"/>
              <a:endParaRPr lang="zh-CN" altLang="en-US" strike="noStrike" noProof="1"/>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rtlCol="0" anchor="ctr"/>
            <a:lstStyle/>
            <a:p>
              <a:pPr fontAlgn="base"/>
              <a:endParaRPr lang="zh-CN" altLang="en-US" strike="noStrike" noProof="1"/>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rtlCol="0" anchor="ctr"/>
            <a:lstStyle/>
            <a:p>
              <a:pPr fontAlgn="base"/>
              <a:endParaRPr lang="zh-CN" altLang="en-US" strike="noStrike" noProof="1"/>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rtlCol="0" anchor="ctr"/>
            <a:lstStyle/>
            <a:p>
              <a:pPr fontAlgn="base"/>
              <a:endParaRPr lang="zh-CN" altLang="en-US" strike="noStrike" noProof="1"/>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rtlCol="0" anchor="ctr"/>
            <a:lstStyle/>
            <a:p>
              <a:pPr fontAlgn="base"/>
              <a:endParaRPr lang="zh-CN" altLang="en-US" strike="noStrike" noProof="1"/>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rtlCol="0" anchor="ctr"/>
            <a:lstStyle/>
            <a:p>
              <a:pPr fontAlgn="base"/>
              <a:endParaRPr lang="zh-CN" altLang="en-US" strike="noStrike" noProof="1"/>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rtlCol="0" anchor="ctr"/>
            <a:lstStyle/>
            <a:p>
              <a:pPr fontAlgn="base"/>
              <a:endParaRPr lang="zh-CN" altLang="en-US" strike="noStrike" noProof="1"/>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rtlCol="0" anchor="ctr"/>
            <a:lstStyle/>
            <a:p>
              <a:pPr fontAlgn="base"/>
              <a:endParaRPr lang="zh-CN" altLang="en-US" strike="noStrike" noProof="1"/>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rtlCol="0" anchor="ctr"/>
            <a:lstStyle/>
            <a:p>
              <a:pPr fontAlgn="base"/>
              <a:endParaRPr lang="zh-CN" altLang="en-US" strike="noStrike" noProof="1"/>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rtlCol="0" anchor="ctr"/>
            <a:lstStyle/>
            <a:p>
              <a:pPr fontAlgn="base"/>
              <a:endParaRPr lang="zh-CN" altLang="en-US" strike="noStrike" noProof="1"/>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rtlCol="0" anchor="ctr"/>
            <a:lstStyle/>
            <a:p>
              <a:pPr fontAlgn="base"/>
              <a:endParaRPr lang="zh-CN" altLang="en-US" strike="noStrike" noProof="1"/>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rtlCol="0" anchor="ctr"/>
            <a:lstStyle/>
            <a:p>
              <a:pPr fontAlgn="base"/>
              <a:endParaRPr lang="zh-CN" altLang="en-US" strike="noStrike" noProof="1"/>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rtlCol="0" anchor="ctr"/>
            <a:lstStyle/>
            <a:p>
              <a:pPr fontAlgn="base"/>
              <a:endParaRPr lang="zh-CN" altLang="en-US" strike="noStrike" noProof="1"/>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rtlCol="0" anchor="ctr"/>
            <a:lstStyle/>
            <a:p>
              <a:pPr fontAlgn="base"/>
              <a:endParaRPr lang="zh-CN" altLang="en-US" strike="noStrike" noProof="1"/>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rtlCol="0" anchor="ctr"/>
            <a:lstStyle/>
            <a:p>
              <a:pPr fontAlgn="base"/>
              <a:endParaRPr lang="zh-CN" altLang="en-US" strike="noStrike" noProof="1"/>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rtlCol="0" anchor="ctr"/>
            <a:lstStyle/>
            <a:p>
              <a:pPr fontAlgn="base"/>
              <a:endParaRPr lang="zh-CN" altLang="en-US" strike="noStrike" noProof="1"/>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rtlCol="0" anchor="ctr"/>
            <a:lstStyle/>
            <a:p>
              <a:pPr fontAlgn="base"/>
              <a:endParaRPr lang="zh-CN" altLang="en-US" strike="noStrike" noProof="1"/>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rtlCol="0" anchor="ctr"/>
            <a:lstStyle/>
            <a:p>
              <a:pPr fontAlgn="base"/>
              <a:endParaRPr lang="zh-CN" altLang="en-US" strike="noStrike" noProof="1"/>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rtlCol="0" anchor="ctr"/>
            <a:lstStyle/>
            <a:p>
              <a:pPr fontAlgn="base"/>
              <a:endParaRPr lang="zh-CN" altLang="en-US" strike="noStrike" noProof="1"/>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rtlCol="0" anchor="ctr"/>
            <a:lstStyle/>
            <a:p>
              <a:pPr fontAlgn="base"/>
              <a:endParaRPr lang="zh-CN" altLang="en-US" strike="noStrike" noProof="1"/>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rtlCol="0" anchor="ctr"/>
            <a:lstStyle/>
            <a:p>
              <a:pPr fontAlgn="base"/>
              <a:endParaRPr lang="zh-CN" altLang="en-US" strike="noStrike" noProof="1"/>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rtlCol="0" anchor="ctr"/>
            <a:lstStyle/>
            <a:p>
              <a:pPr fontAlgn="base"/>
              <a:endParaRPr lang="zh-CN" altLang="en-US" strike="noStrike" noProof="1"/>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rtlCol="0" anchor="ctr"/>
            <a:lstStyle/>
            <a:p>
              <a:pPr fontAlgn="base"/>
              <a:endParaRPr lang="zh-CN" altLang="en-US" strike="noStrike" noProof="1"/>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rtlCol="0" anchor="ctr"/>
            <a:lstStyle/>
            <a:p>
              <a:pPr fontAlgn="base"/>
              <a:endParaRPr lang="zh-CN" altLang="en-US" strike="noStrike" noProof="1"/>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rtlCol="0" anchor="ctr"/>
            <a:lstStyle/>
            <a:p>
              <a:pPr fontAlgn="base"/>
              <a:endParaRPr lang="zh-CN" altLang="en-US" strike="noStrike" noProof="1"/>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rtlCol="0" anchor="ctr"/>
            <a:lstStyle/>
            <a:p>
              <a:pPr fontAlgn="base"/>
              <a:endParaRPr lang="zh-CN" altLang="en-US" strike="noStrike" noProof="1"/>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rtlCol="0" anchor="ctr"/>
            <a:lstStyle/>
            <a:p>
              <a:pPr fontAlgn="base"/>
              <a:endParaRPr lang="zh-CN" altLang="en-US" strike="noStrike" noProof="1"/>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rtlCol="0" anchor="ctr"/>
            <a:lstStyle/>
            <a:p>
              <a:pPr fontAlgn="base"/>
              <a:endParaRPr lang="zh-CN" altLang="en-US" strike="noStrike" noProof="1"/>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rtlCol="0" anchor="ctr"/>
            <a:lstStyle/>
            <a:p>
              <a:pPr fontAlgn="base"/>
              <a:endParaRPr lang="zh-CN" altLang="en-US" strike="noStrike" noProof="1"/>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rtlCol="0" anchor="ctr"/>
            <a:lstStyle/>
            <a:p>
              <a:pPr fontAlgn="base"/>
              <a:endParaRPr lang="zh-CN" altLang="en-US" strike="noStrike" noProof="1"/>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rtlCol="0" anchor="ctr"/>
            <a:lstStyle/>
            <a:p>
              <a:pPr fontAlgn="base"/>
              <a:endParaRPr lang="zh-CN" altLang="en-US" strike="noStrike" noProof="1"/>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rtlCol="0" anchor="ctr"/>
            <a:lstStyle/>
            <a:p>
              <a:pPr fontAlgn="base"/>
              <a:endParaRPr lang="zh-CN" altLang="en-US" strike="noStrike" noProof="1"/>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rtlCol="0" anchor="ctr"/>
            <a:lstStyle/>
            <a:p>
              <a:pPr fontAlgn="base"/>
              <a:endParaRPr lang="zh-CN" altLang="en-US" strike="noStrike" noProof="1"/>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rtlCol="0" anchor="ctr"/>
            <a:lstStyle/>
            <a:p>
              <a:pPr fontAlgn="base"/>
              <a:endParaRPr lang="zh-CN" altLang="en-US" strike="noStrike" noProof="1"/>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rtlCol="0" anchor="ctr"/>
            <a:lstStyle/>
            <a:p>
              <a:pPr fontAlgn="base"/>
              <a:endParaRPr lang="zh-CN" altLang="en-US" strike="noStrike" noProof="1"/>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rtlCol="0" anchor="ctr"/>
            <a:lstStyle/>
            <a:p>
              <a:pPr fontAlgn="base"/>
              <a:endParaRPr lang="zh-CN" altLang="en-US" strike="noStrike" noProof="1"/>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rtlCol="0" anchor="ctr"/>
            <a:lstStyle/>
            <a:p>
              <a:pPr fontAlgn="base"/>
              <a:endParaRPr lang="zh-CN" altLang="en-US" strike="noStrike" noProof="1"/>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rtlCol="0" anchor="ctr"/>
            <a:lstStyle/>
            <a:p>
              <a:pPr fontAlgn="base"/>
              <a:endParaRPr lang="zh-CN" altLang="en-US" strike="noStrike" noProof="1"/>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rtlCol="0" anchor="ctr"/>
            <a:lstStyle/>
            <a:p>
              <a:pPr fontAlgn="base"/>
              <a:endParaRPr lang="zh-CN" altLang="en-US" strike="noStrike" noProof="1"/>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rtlCol="0" anchor="ctr"/>
            <a:lstStyle/>
            <a:p>
              <a:pPr fontAlgn="base"/>
              <a:endParaRPr lang="zh-CN" altLang="en-US" strike="noStrike" noProof="1"/>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rtlCol="0" anchor="ctr"/>
            <a:lstStyle/>
            <a:p>
              <a:pPr fontAlgn="base"/>
              <a:endParaRPr lang="zh-CN" altLang="en-US" strike="noStrike" noProof="1"/>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rtlCol="0" anchor="ctr"/>
            <a:lstStyle/>
            <a:p>
              <a:pPr fontAlgn="base"/>
              <a:endParaRPr lang="zh-CN" altLang="en-US" strike="noStrike" noProof="1"/>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rtlCol="0" anchor="ctr"/>
            <a:lstStyle/>
            <a:p>
              <a:pPr fontAlgn="base"/>
              <a:endParaRPr lang="zh-CN" altLang="en-US" strike="noStrike" noProof="1"/>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rtlCol="0" anchor="ctr"/>
            <a:lstStyle/>
            <a:p>
              <a:pPr fontAlgn="base"/>
              <a:endParaRPr lang="zh-CN" altLang="en-US" strike="noStrike" noProof="1"/>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rtlCol="0" anchor="ctr"/>
            <a:lstStyle/>
            <a:p>
              <a:pPr fontAlgn="base"/>
              <a:endParaRPr lang="zh-CN" altLang="en-US" strike="noStrike" noProof="1"/>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rtlCol="0" anchor="ctr"/>
            <a:lstStyle/>
            <a:p>
              <a:pPr fontAlgn="base"/>
              <a:endParaRPr lang="zh-CN" altLang="en-US" strike="noStrike" noProof="1"/>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rtlCol="0" anchor="ctr"/>
            <a:lstStyle/>
            <a:p>
              <a:pPr fontAlgn="base"/>
              <a:endParaRPr lang="zh-CN" altLang="en-US" strike="noStrike" noProof="1"/>
            </a:p>
          </p:txBody>
        </p:sp>
      </p:grpSp>
      <p:sp>
        <p:nvSpPr>
          <p:cNvPr id="3" name="文本框 2"/>
          <p:cNvSpPr txBox="1"/>
          <p:nvPr/>
        </p:nvSpPr>
        <p:spPr>
          <a:xfrm>
            <a:off x="769938" y="4128135"/>
            <a:ext cx="6718300" cy="1289456"/>
          </a:xfrm>
          <a:prstGeom prst="rect">
            <a:avLst/>
          </a:prstGeom>
          <a:noFill/>
        </p:spPr>
        <p:txBody>
          <a:bodyPr wrap="square" rtlCol="0">
            <a:spAutoFit/>
          </a:bodyPr>
          <a:lstStyle/>
          <a:p>
            <a:pPr marR="0" algn="just" defTabSz="914400">
              <a:lnSpc>
                <a:spcPct val="150000"/>
              </a:lnSpc>
              <a:buClrTx/>
              <a:buSzTx/>
              <a:buFont typeface="Arial" panose="020B0604020202020204" pitchFamily="34" charset="0"/>
              <a:defRPr/>
            </a:pPr>
            <a:r>
              <a:rPr lang="zh-CN" altLang="zh-CN" dirty="0">
                <a:solidFill>
                  <a:srgbClr val="333333"/>
                </a:solidFill>
                <a:latin typeface="方正大黑简体" panose="02010601030101010101" charset="-122"/>
                <a:ea typeface="方正大黑简体" panose="02010601030101010101" charset="-122"/>
                <a:sym typeface="+mn-ea"/>
              </a:rPr>
              <a:t>山水一体，蜿蜒的五湾长河体现广东省五级河长体系，上部</a:t>
            </a:r>
            <a:r>
              <a:rPr lang="en-US" altLang="zh-CN" dirty="0">
                <a:solidFill>
                  <a:srgbClr val="333333"/>
                </a:solidFill>
                <a:latin typeface="方正大黑简体" panose="02010601030101010101" charset="-122"/>
                <a:ea typeface="方正大黑简体" panose="02010601030101010101" charset="-122"/>
                <a:sym typeface="+mn-ea"/>
              </a:rPr>
              <a:t>“</a:t>
            </a:r>
            <a:r>
              <a:rPr lang="zh-CN" altLang="zh-CN" dirty="0">
                <a:solidFill>
                  <a:srgbClr val="333333"/>
                </a:solidFill>
                <a:latin typeface="方正大黑简体" panose="02010601030101010101" charset="-122"/>
                <a:ea typeface="方正大黑简体" panose="02010601030101010101" charset="-122"/>
                <a:sym typeface="+mn-ea"/>
              </a:rPr>
              <a:t>山</a:t>
            </a:r>
            <a:r>
              <a:rPr lang="en-US" altLang="zh-CN" dirty="0">
                <a:solidFill>
                  <a:srgbClr val="333333"/>
                </a:solidFill>
                <a:latin typeface="方正大黑简体" panose="02010601030101010101" charset="-122"/>
                <a:ea typeface="方正大黑简体" panose="02010601030101010101" charset="-122"/>
                <a:sym typeface="+mn-ea"/>
              </a:rPr>
              <a:t>”</a:t>
            </a:r>
            <a:r>
              <a:rPr lang="zh-CN" altLang="zh-CN" dirty="0">
                <a:solidFill>
                  <a:srgbClr val="333333"/>
                </a:solidFill>
                <a:latin typeface="方正大黑简体" panose="02010601030101010101" charset="-122"/>
                <a:ea typeface="方正大黑简体" panose="02010601030101010101" charset="-122"/>
                <a:sym typeface="+mn-ea"/>
              </a:rPr>
              <a:t>形、下部弯曲的河道体现了广东省河长制的两种模式</a:t>
            </a:r>
            <a:r>
              <a:rPr lang="zh-CN" altLang="zh-CN" dirty="0">
                <a:solidFill>
                  <a:srgbClr val="000000"/>
                </a:solidFill>
                <a:latin typeface="方正大黑简体" panose="02010601030101010101" charset="-122"/>
                <a:ea typeface="方正大黑简体" panose="02010601030101010101" charset="-122"/>
                <a:sym typeface="+mn-ea"/>
              </a:rPr>
              <a:t>（图1-1-</a:t>
            </a:r>
            <a:r>
              <a:rPr lang="en-US" altLang="zh-CN" dirty="0">
                <a:solidFill>
                  <a:srgbClr val="000000"/>
                </a:solidFill>
                <a:latin typeface="方正大黑简体" panose="02010601030101010101" charset="-122"/>
                <a:ea typeface="方正大黑简体" panose="02010601030101010101" charset="-122"/>
                <a:sym typeface="+mn-ea"/>
              </a:rPr>
              <a:t>13</a:t>
            </a:r>
            <a:r>
              <a:rPr lang="zh-CN" altLang="zh-CN" dirty="0">
                <a:solidFill>
                  <a:srgbClr val="000000"/>
                </a:solidFill>
                <a:latin typeface="方正大黑简体" panose="02010601030101010101" charset="-122"/>
                <a:ea typeface="方正大黑简体" panose="02010601030101010101" charset="-122"/>
                <a:sym typeface="+mn-ea"/>
              </a:rPr>
              <a:t>）</a:t>
            </a:r>
            <a:r>
              <a:rPr lang="zh-CN" altLang="zh-CN" dirty="0">
                <a:solidFill>
                  <a:srgbClr val="333333"/>
                </a:solidFill>
                <a:latin typeface="方正大黑简体" panose="02010601030101010101" charset="-122"/>
                <a:ea typeface="方正大黑简体" panose="02010601030101010101" charset="-122"/>
                <a:sym typeface="+mn-ea"/>
              </a:rPr>
              <a:t>。</a:t>
            </a:r>
            <a:endParaRPr lang="zh-CN" altLang="en-US" noProof="1"/>
          </a:p>
        </p:txBody>
      </p:sp>
      <p:sp>
        <p:nvSpPr>
          <p:cNvPr id="6" name="文本框 106"/>
          <p:cNvSpPr txBox="1">
            <a:spLocks noChangeArrowheads="1"/>
          </p:cNvSpPr>
          <p:nvPr/>
        </p:nvSpPr>
        <p:spPr bwMode="auto">
          <a:xfrm>
            <a:off x="8810625" y="2741930"/>
            <a:ext cx="2176145" cy="567143"/>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fontAlgn="base">
              <a:lnSpc>
                <a:spcPts val="2000"/>
              </a:lnSpc>
              <a:spcBef>
                <a:spcPct val="0"/>
              </a:spcBef>
              <a:spcAft>
                <a:spcPct val="0"/>
              </a:spcAft>
              <a:buClrTx/>
              <a:buSzTx/>
              <a:buFont typeface="Arial" panose="020B0604020202020204" pitchFamily="34" charset="0"/>
              <a:buNone/>
              <a:defRPr/>
            </a:pPr>
            <a:r>
              <a:rPr lang="zh-CN" altLang="en-US" sz="1200" dirty="0"/>
              <a:t>图 </a:t>
            </a:r>
            <a:r>
              <a:rPr lang="en-US" altLang="zh-CN" sz="1200" dirty="0"/>
              <a:t>1-1-12 </a:t>
            </a:r>
            <a:r>
              <a:rPr lang="zh-CN" altLang="en-US" sz="1200" dirty="0"/>
              <a:t>沈阳艺术节 </a:t>
            </a:r>
            <a:r>
              <a:rPr lang="en-US" altLang="zh-CN" sz="1200" dirty="0"/>
              <a:t>/ </a:t>
            </a:r>
            <a:r>
              <a:rPr lang="zh-CN" altLang="en-US" sz="1200" dirty="0"/>
              <a:t>刘中涛</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38925" name="文本框 1"/>
          <p:cNvSpPr txBox="1"/>
          <p:nvPr/>
        </p:nvSpPr>
        <p:spPr>
          <a:xfrm>
            <a:off x="8814435" y="5740400"/>
            <a:ext cx="2330450" cy="461665"/>
          </a:xfrm>
          <a:prstGeom prst="rect">
            <a:avLst/>
          </a:prstGeom>
          <a:noFill/>
          <a:ln w="9525">
            <a:noFill/>
          </a:ln>
        </p:spPr>
        <p:txBody>
          <a:bodyPr wrap="square" anchor="t">
            <a:spAutoFit/>
          </a:bodyPr>
          <a:lstStyle/>
          <a:p>
            <a:pPr indent="0"/>
            <a:r>
              <a:rPr lang="zh-CN" altLang="en-US" sz="1200" dirty="0"/>
              <a:t>图 </a:t>
            </a:r>
            <a:r>
              <a:rPr lang="en-US" altLang="zh-CN" sz="1200" dirty="0"/>
              <a:t>1-1-13 </a:t>
            </a:r>
            <a:r>
              <a:rPr lang="zh-CN" altLang="en-US" sz="1200" dirty="0"/>
              <a:t>广东省 河长制 </a:t>
            </a:r>
            <a:r>
              <a:rPr lang="en-US" altLang="zh-CN" sz="1200" dirty="0"/>
              <a:t>/ </a:t>
            </a:r>
            <a:r>
              <a:rPr lang="zh-CN" altLang="en-US" sz="1200" dirty="0"/>
              <a:t>邱永国</a:t>
            </a:r>
            <a:endParaRPr lang="zh-CN" altLang="zh-CN" sz="1200" dirty="0">
              <a:latin typeface="宋体" panose="02010600030101010101" pitchFamily="2" charset="-122"/>
              <a:cs typeface="宋体" panose="02010600030101010101" pitchFamily="2" charset="-122"/>
            </a:endParaRPr>
          </a:p>
        </p:txBody>
      </p:sp>
      <p:sp>
        <p:nvSpPr>
          <p:cNvPr id="40968" name="文本框 1"/>
          <p:cNvSpPr txBox="1"/>
          <p:nvPr/>
        </p:nvSpPr>
        <p:spPr>
          <a:xfrm>
            <a:off x="11323638" y="6210300"/>
            <a:ext cx="963612" cy="521970"/>
          </a:xfrm>
          <a:prstGeom prst="rect">
            <a:avLst/>
          </a:prstGeom>
          <a:noFill/>
          <a:ln w="9525">
            <a:noFill/>
          </a:ln>
        </p:spPr>
        <p:txBody>
          <a:bodyPr wrap="square" anchor="t">
            <a:spAutoFit/>
          </a:bodyPr>
          <a:lstStyle/>
          <a:p>
            <a:pPr eaLnBrk="0" hangingPunct="0"/>
            <a:r>
              <a:rPr lang="en-US" altLang="zh-CN" sz="2800" dirty="0">
                <a:solidFill>
                  <a:srgbClr val="7F7F7F"/>
                </a:solidFill>
                <a:latin typeface="方正兰亭黑简体" panose="02000000000000000000" charset="-122"/>
                <a:ea typeface="方正兰亭黑简体" panose="02000000000000000000" charset="-122"/>
              </a:rPr>
              <a:t>08</a:t>
            </a:r>
            <a:endParaRPr lang="en-US" altLang="zh-CN" sz="2800" dirty="0">
              <a:solidFill>
                <a:srgbClr val="7F7F7F"/>
              </a:solidFill>
              <a:latin typeface="方正兰亭黑简体" panose="02000000000000000000" charset="-122"/>
              <a:ea typeface="方正兰亭黑简体" panose="02000000000000000000" charset="-122"/>
            </a:endParaRPr>
          </a:p>
        </p:txBody>
      </p:sp>
      <p:sp>
        <p:nvSpPr>
          <p:cNvPr id="8199" name="文本框 12"/>
          <p:cNvSpPr txBox="1"/>
          <p:nvPr/>
        </p:nvSpPr>
        <p:spPr>
          <a:xfrm>
            <a:off x="615950" y="330200"/>
            <a:ext cx="1422400" cy="583565"/>
          </a:xfrm>
          <a:prstGeom prst="rect">
            <a:avLst/>
          </a:prstGeom>
          <a:noFill/>
          <a:ln w="9525">
            <a:noFill/>
          </a:ln>
        </p:spPr>
        <p:txBody>
          <a:bodyPr wrap="square" anchor="t">
            <a:spAutoFit/>
          </a:bodyPr>
          <a:lstStyle/>
          <a:p>
            <a:pPr eaLnBrk="0" hangingPunct="0"/>
            <a:r>
              <a:rPr lang="zh-CN" altLang="en-US" sz="3200">
                <a:solidFill>
                  <a:srgbClr val="D9D9D9"/>
                </a:solidFill>
                <a:latin typeface="思源黑体 CN Heavy" panose="020B0A00000000000000" charset="-122"/>
                <a:ea typeface="思源黑体 CN Heavy" panose="020B0A00000000000000" charset="-122"/>
              </a:rPr>
              <a:t>第一节</a:t>
            </a:r>
            <a:endParaRPr lang="zh-CN" altLang="en-US" sz="3200">
              <a:solidFill>
                <a:srgbClr val="D9D9D9"/>
              </a:solidFill>
              <a:latin typeface="思源黑体 CN Heavy" panose="020B0A00000000000000" charset="-122"/>
              <a:ea typeface="思源黑体 CN Heavy" panose="020B0A00000000000000" charset="-122"/>
            </a:endParaRPr>
          </a:p>
        </p:txBody>
      </p:sp>
      <p:grpSp>
        <p:nvGrpSpPr>
          <p:cNvPr id="8200" name="组合 18"/>
          <p:cNvGrpSpPr/>
          <p:nvPr/>
        </p:nvGrpSpPr>
        <p:grpSpPr>
          <a:xfrm>
            <a:off x="2038350" y="395288"/>
            <a:ext cx="2790825" cy="518456"/>
            <a:chOff x="3085" y="662"/>
            <a:chExt cx="4818" cy="790"/>
          </a:xfrm>
        </p:grpSpPr>
        <p:sp>
          <p:nvSpPr>
            <p:cNvPr id="2" name="文本框 1"/>
            <p:cNvSpPr txBox="1"/>
            <p:nvPr/>
          </p:nvSpPr>
          <p:spPr>
            <a:xfrm>
              <a:off x="3085" y="662"/>
              <a:ext cx="3439" cy="537"/>
            </a:xfrm>
            <a:prstGeom prst="rect">
              <a:avLst/>
            </a:prstGeom>
            <a:noFill/>
          </p:spPr>
          <p:txBody>
            <a:bodyPr wrap="square" rtlCol="0">
              <a:spAutoFit/>
            </a:bodyPr>
            <a:lstStyle/>
            <a:p>
              <a:pPr marR="0" defTabSz="914400" eaLnBrk="0" hangingPunct="0">
                <a:buClrTx/>
                <a:buSzTx/>
                <a:buFontTx/>
              </a:pPr>
              <a:r>
                <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rPr>
                <a:t>标志的起源</a:t>
              </a:r>
              <a:endPar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endParaRPr>
            </a:p>
          </p:txBody>
        </p:sp>
        <p:sp>
          <p:nvSpPr>
            <p:cNvPr id="7" name="文本框 6"/>
            <p:cNvSpPr txBox="1"/>
            <p:nvPr/>
          </p:nvSpPr>
          <p:spPr>
            <a:xfrm>
              <a:off x="3085" y="1102"/>
              <a:ext cx="4818" cy="350"/>
            </a:xfrm>
            <a:prstGeom prst="rect">
              <a:avLst/>
            </a:prstGeom>
            <a:noFill/>
          </p:spPr>
          <p:txBody>
            <a:bodyPr wrap="square" rtlCol="0">
              <a:spAutoFit/>
            </a:bodyPr>
            <a:lstStyle/>
            <a:p>
              <a:pPr marR="0" defTabSz="914400" eaLnBrk="0" hangingPunct="0">
                <a:buClrTx/>
                <a:buSzTx/>
                <a:buFontTx/>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ORIGIN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5" name="椭圆 4"/>
          <p:cNvSpPr/>
          <p:nvPr/>
        </p:nvSpPr>
        <p:spPr>
          <a:xfrm>
            <a:off x="-454025"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11266" name="图片 1"/>
          <p:cNvPicPr/>
          <p:nvPr/>
        </p:nvPicPr>
        <p:blipFill>
          <a:blip r:embed="rId1"/>
          <a:stretch>
            <a:fillRect/>
          </a:stretch>
        </p:blipFill>
        <p:spPr>
          <a:xfrm>
            <a:off x="9138603" y="1033780"/>
            <a:ext cx="1520190" cy="1600835"/>
          </a:xfrm>
          <a:prstGeom prst="rect">
            <a:avLst/>
          </a:prstGeom>
          <a:noFill/>
          <a:ln w="9525">
            <a:noFill/>
          </a:ln>
        </p:spPr>
      </p:pic>
      <p:pic>
        <p:nvPicPr>
          <p:cNvPr id="11268" name="图片 2"/>
          <p:cNvPicPr/>
          <p:nvPr/>
        </p:nvPicPr>
        <p:blipFill>
          <a:blip r:embed="rId2"/>
          <a:stretch>
            <a:fillRect/>
          </a:stretch>
        </p:blipFill>
        <p:spPr>
          <a:xfrm>
            <a:off x="8652510" y="4176395"/>
            <a:ext cx="2492375" cy="1255395"/>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795" y="-12700"/>
            <a:ext cx="12215495" cy="691515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文本框 5"/>
          <p:cNvSpPr txBox="1"/>
          <p:nvPr/>
        </p:nvSpPr>
        <p:spPr>
          <a:xfrm>
            <a:off x="1030288" y="1979295"/>
            <a:ext cx="10169525" cy="3364383"/>
          </a:xfrm>
          <a:prstGeom prst="rect">
            <a:avLst/>
          </a:prstGeom>
          <a:noFill/>
        </p:spPr>
        <p:txBody>
          <a:bodyPr wrap="square" rtlCol="0">
            <a:spAutoFit/>
          </a:bodyPr>
          <a:lstStyle/>
          <a:p>
            <a:pPr indent="0">
              <a:lnSpc>
                <a:spcPct val="150000"/>
              </a:lnSpc>
            </a:pPr>
            <a:r>
              <a:rPr lang="zh-CN" altLang="en-US" dirty="0">
                <a:solidFill>
                  <a:schemeClr val="bg1"/>
                </a:solidFill>
              </a:rPr>
              <a:t>图腾是一个群体的象征，主要是为了将一个群 体和另一个区分开。从某个图腾上，人们可以推理 出一个族群的神话、历史记录、习俗等。 </a:t>
            </a:r>
            <a:endParaRPr lang="en-US" altLang="zh-CN" dirty="0">
              <a:solidFill>
                <a:schemeClr val="bg1"/>
              </a:solidFill>
            </a:endParaRPr>
          </a:p>
          <a:p>
            <a:pPr indent="0">
              <a:lnSpc>
                <a:spcPct val="150000"/>
              </a:lnSpc>
            </a:pPr>
            <a:r>
              <a:rPr lang="zh-CN" altLang="en-US" dirty="0">
                <a:solidFill>
                  <a:schemeClr val="bg1"/>
                </a:solidFill>
              </a:rPr>
              <a:t>原始时代，人们认为某些自然物与他们的族 群生存、发展有一定的关联，例如，某个自然物可 能在该族群生死存亡关头救过他们的性命，该族群 会将该事件与某自然物或人造生灵主观地建立某种 联系，从而坚定地认为他们的生命起源于该自然物 或人造生灵，并加以敬仰与崇拜，在原始的初民社 会中，原始人不懂得男女媾和繁衍人类的道理，唯 有动植物能够解释人类起源与氏族祖先问题，于是 每个氏族和部落都选用一种或几种与自己有特别神 秘关系的动植物或自然物象或人造生灵作为本氏族 或部落的特殊标记，即称之为图腾。</a:t>
            </a:r>
            <a:endParaRPr lang="zh-CN" altLang="en-US" b="1" noProof="1">
              <a:solidFill>
                <a:schemeClr val="bg1"/>
              </a:solidFill>
              <a:latin typeface="方正大黑简体" panose="02010601030101010101" charset="-122"/>
              <a:ea typeface="方正大黑简体" panose="02010601030101010101" charset="-122"/>
              <a:sym typeface="+mn-ea"/>
            </a:endParaRPr>
          </a:p>
        </p:txBody>
      </p:sp>
      <p:pic>
        <p:nvPicPr>
          <p:cNvPr id="41993"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40968" name="文本框 1"/>
          <p:cNvSpPr txBox="1"/>
          <p:nvPr/>
        </p:nvSpPr>
        <p:spPr>
          <a:xfrm>
            <a:off x="11323638" y="6210300"/>
            <a:ext cx="963612" cy="521970"/>
          </a:xfrm>
          <a:prstGeom prst="rect">
            <a:avLst/>
          </a:prstGeom>
          <a:noFill/>
          <a:ln w="9525">
            <a:noFill/>
          </a:ln>
        </p:spPr>
        <p:txBody>
          <a:bodyPr wrap="square" anchor="t">
            <a:spAutoFit/>
          </a:bodyPr>
          <a:lstStyle/>
          <a:p>
            <a:pPr eaLnBrk="0" hangingPunct="0"/>
            <a:r>
              <a:rPr lang="en-US" altLang="zh-CN" sz="2800" dirty="0">
                <a:solidFill>
                  <a:srgbClr val="7F7F7F"/>
                </a:solidFill>
                <a:latin typeface="方正兰亭黑简体" panose="02000000000000000000" charset="-122"/>
                <a:ea typeface="方正兰亭黑简体" panose="02000000000000000000" charset="-122"/>
              </a:rPr>
              <a:t>09</a:t>
            </a:r>
            <a:endParaRPr lang="en-US" altLang="zh-CN" sz="2800" dirty="0">
              <a:solidFill>
                <a:srgbClr val="7F7F7F"/>
              </a:solidFill>
              <a:latin typeface="方正兰亭黑简体" panose="02000000000000000000" charset="-122"/>
              <a:ea typeface="方正兰亭黑简体" panose="02000000000000000000" charset="-122"/>
            </a:endParaRPr>
          </a:p>
        </p:txBody>
      </p:sp>
      <p:sp>
        <p:nvSpPr>
          <p:cNvPr id="8199" name="文本框 12"/>
          <p:cNvSpPr txBox="1"/>
          <p:nvPr/>
        </p:nvSpPr>
        <p:spPr>
          <a:xfrm>
            <a:off x="630555" y="330200"/>
            <a:ext cx="1422400" cy="583565"/>
          </a:xfrm>
          <a:prstGeom prst="rect">
            <a:avLst/>
          </a:prstGeom>
          <a:noFill/>
          <a:ln w="9525">
            <a:noFill/>
          </a:ln>
        </p:spPr>
        <p:txBody>
          <a:bodyPr wrap="square" anchor="t">
            <a:spAutoFit/>
          </a:bodyPr>
          <a:lstStyle/>
          <a:p>
            <a:pPr eaLnBrk="0" hangingPunct="0"/>
            <a:r>
              <a:rPr lang="zh-CN" altLang="en-US" sz="3200">
                <a:solidFill>
                  <a:srgbClr val="D9D9D9"/>
                </a:solidFill>
                <a:latin typeface="思源黑体 CN Heavy" panose="020B0A00000000000000" charset="-122"/>
                <a:ea typeface="思源黑体 CN Heavy" panose="020B0A00000000000000" charset="-122"/>
              </a:rPr>
              <a:t>第一节</a:t>
            </a:r>
            <a:endParaRPr lang="zh-CN" altLang="en-US" sz="3200">
              <a:solidFill>
                <a:srgbClr val="D9D9D9"/>
              </a:solidFill>
              <a:latin typeface="思源黑体 CN Heavy" panose="020B0A00000000000000" charset="-122"/>
              <a:ea typeface="思源黑体 CN Heavy" panose="020B0A00000000000000" charset="-122"/>
            </a:endParaRPr>
          </a:p>
        </p:txBody>
      </p:sp>
      <p:grpSp>
        <p:nvGrpSpPr>
          <p:cNvPr id="8200" name="组合 18"/>
          <p:cNvGrpSpPr/>
          <p:nvPr/>
        </p:nvGrpSpPr>
        <p:grpSpPr>
          <a:xfrm>
            <a:off x="2052955" y="395288"/>
            <a:ext cx="2790825" cy="518456"/>
            <a:chOff x="3085" y="662"/>
            <a:chExt cx="4818" cy="790"/>
          </a:xfrm>
        </p:grpSpPr>
        <p:sp>
          <p:nvSpPr>
            <p:cNvPr id="2" name="文本框 1"/>
            <p:cNvSpPr txBox="1"/>
            <p:nvPr/>
          </p:nvSpPr>
          <p:spPr>
            <a:xfrm>
              <a:off x="3085" y="662"/>
              <a:ext cx="3439" cy="537"/>
            </a:xfrm>
            <a:prstGeom prst="rect">
              <a:avLst/>
            </a:prstGeom>
            <a:noFill/>
          </p:spPr>
          <p:txBody>
            <a:bodyPr wrap="square" rtlCol="0">
              <a:spAutoFit/>
            </a:bodyPr>
            <a:lstStyle/>
            <a:p>
              <a:pPr marR="0" defTabSz="914400" eaLnBrk="0" hangingPunct="0">
                <a:buClrTx/>
                <a:buSzTx/>
                <a:buFontTx/>
              </a:pPr>
              <a:r>
                <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rPr>
                <a:t>标志的起源</a:t>
              </a:r>
              <a:endPar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endParaRPr>
            </a:p>
          </p:txBody>
        </p:sp>
        <p:sp>
          <p:nvSpPr>
            <p:cNvPr id="7" name="文本框 6"/>
            <p:cNvSpPr txBox="1"/>
            <p:nvPr/>
          </p:nvSpPr>
          <p:spPr>
            <a:xfrm>
              <a:off x="3085" y="1102"/>
              <a:ext cx="4818" cy="350"/>
            </a:xfrm>
            <a:prstGeom prst="rect">
              <a:avLst/>
            </a:prstGeom>
            <a:noFill/>
          </p:spPr>
          <p:txBody>
            <a:bodyPr wrap="square" rtlCol="0">
              <a:spAutoFit/>
            </a:bodyPr>
            <a:lstStyle/>
            <a:p>
              <a:pPr marR="0" defTabSz="914400" eaLnBrk="0" hangingPunct="0">
                <a:buClrTx/>
                <a:buSzTx/>
                <a:buFontTx/>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ORIGIN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5" name="椭圆 4"/>
          <p:cNvSpPr/>
          <p:nvPr/>
        </p:nvSpPr>
        <p:spPr>
          <a:xfrm>
            <a:off x="-4394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3" name="文本框 2"/>
          <p:cNvSpPr txBox="1"/>
          <p:nvPr/>
        </p:nvSpPr>
        <p:spPr>
          <a:xfrm>
            <a:off x="1030288" y="1370965"/>
            <a:ext cx="2480310" cy="553085"/>
          </a:xfrm>
          <a:prstGeom prst="rect">
            <a:avLst/>
          </a:prstGeom>
          <a:noFill/>
        </p:spPr>
        <p:txBody>
          <a:bodyPr wrap="none" rtlCol="0" anchor="t">
            <a:spAutoFit/>
          </a:bodyPr>
          <a:lstStyle/>
          <a:p>
            <a:pPr indent="0" algn="l">
              <a:lnSpc>
                <a:spcPct val="150000"/>
              </a:lnSpc>
            </a:pPr>
            <a:r>
              <a:rPr lang="zh-CN" altLang="en-US" sz="2000" b="1">
                <a:solidFill>
                  <a:schemeClr val="bg1">
                    <a:lumMod val="85000"/>
                  </a:schemeClr>
                </a:solidFill>
                <a:latin typeface="方正大黑简体" panose="02010601030101010101" charset="-122"/>
                <a:ea typeface="方正大黑简体" panose="02010601030101010101" charset="-122"/>
                <a:sym typeface="+mn-ea"/>
              </a:rPr>
              <a:t>二、图腾说与徽章说</a:t>
            </a:r>
            <a:endParaRPr lang="zh-CN" altLang="en-US" sz="2000" b="1" noProof="0" dirty="0">
              <a:solidFill>
                <a:schemeClr val="bg1">
                  <a:lumMod val="85000"/>
                </a:schemeClr>
              </a:solidFill>
              <a:latin typeface="方正大黑简体" panose="02010601030101010101" charset="-122"/>
              <a:ea typeface="方正大黑简体" panose="02010601030101010101"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0" y="-6350"/>
            <a:ext cx="12215813" cy="3384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 name="文本框 3"/>
          <p:cNvSpPr txBox="1"/>
          <p:nvPr/>
        </p:nvSpPr>
        <p:spPr>
          <a:xfrm>
            <a:off x="706438" y="1541145"/>
            <a:ext cx="6804025" cy="871392"/>
          </a:xfrm>
          <a:prstGeom prst="rect">
            <a:avLst/>
          </a:prstGeom>
          <a:noFill/>
        </p:spPr>
        <p:txBody>
          <a:bodyPr wrap="square" rtlCol="0">
            <a:spAutoFit/>
          </a:bodyPr>
          <a:lstStyle/>
          <a:p>
            <a:pPr algn="just">
              <a:lnSpc>
                <a:spcPct val="150000"/>
              </a:lnSpc>
            </a:pPr>
            <a:r>
              <a:rPr lang="zh-CN" altLang="en-US" dirty="0">
                <a:solidFill>
                  <a:schemeClr val="bg1"/>
                </a:solidFill>
              </a:rPr>
              <a:t>如女娲氏族以 蛇为图腾（图 </a:t>
            </a:r>
            <a:r>
              <a:rPr lang="en-US" altLang="zh-CN" dirty="0">
                <a:solidFill>
                  <a:schemeClr val="bg1"/>
                </a:solidFill>
              </a:rPr>
              <a:t>1-1-16</a:t>
            </a:r>
            <a:r>
              <a:rPr lang="zh-CN" altLang="en-US" dirty="0">
                <a:solidFill>
                  <a:schemeClr val="bg1"/>
                </a:solidFill>
              </a:rPr>
              <a:t>），夏禹的祖先以黄熊为图腾， 侗族以鱼为图腾，壮族以蛙为图腾。</a:t>
            </a:r>
            <a:endParaRPr kumimoji="0" lang="zh-CN" altLang="en-US" kern="1200" cap="none" spc="0" normalizeH="0" baseline="0" noProof="0" dirty="0">
              <a:solidFill>
                <a:schemeClr val="bg1"/>
              </a:solidFill>
              <a:latin typeface="方正兰亭黑简体" panose="02000000000000000000" charset="-122"/>
              <a:ea typeface="方正兰亭黑简体" panose="02000000000000000000" charset="-122"/>
              <a:cs typeface="方正兰亭黑简体" panose="02000000000000000000" charset="-122"/>
              <a:sym typeface="+mn-ea"/>
            </a:endParaRPr>
          </a:p>
        </p:txBody>
      </p:sp>
      <p:grpSp>
        <p:nvGrpSpPr>
          <p:cNvPr id="120" name="组合 119"/>
          <p:cNvGrpSpPr/>
          <p:nvPr/>
        </p:nvGrpSpPr>
        <p:grpSpPr>
          <a:xfrm rot="5400000">
            <a:off x="1512312" y="5191167"/>
            <a:ext cx="3725545" cy="5083175"/>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rtlCol="0" anchor="ctr"/>
            <a:lstStyle/>
            <a:p>
              <a:pPr fontAlgn="base"/>
              <a:endParaRPr lang="zh-CN" altLang="en-US" strike="noStrike" noProof="1"/>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rtlCol="0" anchor="ctr"/>
            <a:lstStyle/>
            <a:p>
              <a:pPr fontAlgn="base"/>
              <a:endParaRPr lang="zh-CN" altLang="en-US" strike="noStrike" noProof="1"/>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rtlCol="0" anchor="ctr"/>
            <a:lstStyle/>
            <a:p>
              <a:pPr fontAlgn="base"/>
              <a:endParaRPr lang="zh-CN" altLang="en-US" strike="noStrike" noProof="1"/>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rtlCol="0" anchor="ctr"/>
            <a:lstStyle/>
            <a:p>
              <a:pPr fontAlgn="base"/>
              <a:endParaRPr lang="zh-CN" altLang="en-US" strike="noStrike" noProof="1"/>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rtlCol="0" anchor="ctr"/>
            <a:lstStyle/>
            <a:p>
              <a:pPr fontAlgn="base"/>
              <a:endParaRPr lang="zh-CN" altLang="en-US" strike="noStrike" noProof="1"/>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rtlCol="0" anchor="ctr"/>
            <a:lstStyle/>
            <a:p>
              <a:pPr fontAlgn="base"/>
              <a:endParaRPr lang="zh-CN" altLang="en-US" strike="noStrike" noProof="1"/>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rtlCol="0" anchor="ctr"/>
            <a:lstStyle/>
            <a:p>
              <a:pPr fontAlgn="base"/>
              <a:endParaRPr lang="zh-CN" altLang="en-US" strike="noStrike" noProof="1"/>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rtlCol="0" anchor="ctr"/>
            <a:lstStyle/>
            <a:p>
              <a:pPr fontAlgn="base"/>
              <a:endParaRPr lang="zh-CN" altLang="en-US" strike="noStrike" noProof="1"/>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rtlCol="0" anchor="ctr"/>
            <a:lstStyle/>
            <a:p>
              <a:pPr fontAlgn="base"/>
              <a:endParaRPr lang="zh-CN" altLang="en-US" strike="noStrike" noProof="1"/>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rtlCol="0" anchor="ctr"/>
            <a:lstStyle/>
            <a:p>
              <a:pPr fontAlgn="base"/>
              <a:endParaRPr lang="zh-CN" altLang="en-US" strike="noStrike" noProof="1"/>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rtlCol="0" anchor="ctr"/>
            <a:lstStyle/>
            <a:p>
              <a:pPr fontAlgn="base"/>
              <a:endParaRPr lang="zh-CN" altLang="en-US" strike="noStrike" noProof="1"/>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rtlCol="0" anchor="ctr"/>
            <a:lstStyle/>
            <a:p>
              <a:pPr fontAlgn="base"/>
              <a:endParaRPr lang="zh-CN" altLang="en-US" strike="noStrike" noProof="1"/>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rtlCol="0" anchor="ctr"/>
            <a:lstStyle/>
            <a:p>
              <a:pPr fontAlgn="base"/>
              <a:endParaRPr lang="zh-CN" altLang="en-US" strike="noStrike" noProof="1"/>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rtlCol="0" anchor="ctr"/>
            <a:lstStyle/>
            <a:p>
              <a:pPr fontAlgn="base"/>
              <a:endParaRPr lang="zh-CN" altLang="en-US" strike="noStrike" noProof="1"/>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rtlCol="0" anchor="ctr"/>
            <a:lstStyle/>
            <a:p>
              <a:pPr fontAlgn="base"/>
              <a:endParaRPr lang="zh-CN" altLang="en-US" strike="noStrike" noProof="1"/>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rtlCol="0" anchor="ctr"/>
            <a:lstStyle/>
            <a:p>
              <a:pPr fontAlgn="base"/>
              <a:endParaRPr lang="zh-CN" altLang="en-US" strike="noStrike" noProof="1"/>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rtlCol="0" anchor="ctr"/>
            <a:lstStyle/>
            <a:p>
              <a:pPr fontAlgn="base"/>
              <a:endParaRPr lang="zh-CN" altLang="en-US" strike="noStrike" noProof="1"/>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rtlCol="0" anchor="ctr"/>
            <a:lstStyle/>
            <a:p>
              <a:pPr fontAlgn="base"/>
              <a:endParaRPr lang="zh-CN" altLang="en-US" strike="noStrike" noProof="1"/>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rtlCol="0" anchor="ctr"/>
            <a:lstStyle/>
            <a:p>
              <a:pPr fontAlgn="base"/>
              <a:endParaRPr lang="zh-CN" altLang="en-US" strike="noStrike" noProof="1"/>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rtlCol="0" anchor="ctr"/>
            <a:lstStyle/>
            <a:p>
              <a:pPr fontAlgn="base"/>
              <a:endParaRPr lang="zh-CN" altLang="en-US" strike="noStrike" noProof="1"/>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rtlCol="0" anchor="ctr"/>
            <a:lstStyle/>
            <a:p>
              <a:pPr fontAlgn="base"/>
              <a:endParaRPr lang="zh-CN" altLang="en-US" strike="noStrike" noProof="1"/>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rtlCol="0" anchor="ctr"/>
            <a:lstStyle/>
            <a:p>
              <a:pPr fontAlgn="base"/>
              <a:endParaRPr lang="zh-CN" altLang="en-US" strike="noStrike" noProof="1"/>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rtlCol="0" anchor="ctr"/>
            <a:lstStyle/>
            <a:p>
              <a:pPr fontAlgn="base"/>
              <a:endParaRPr lang="zh-CN" altLang="en-US" strike="noStrike" noProof="1"/>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rtlCol="0" anchor="ctr"/>
            <a:lstStyle/>
            <a:p>
              <a:pPr fontAlgn="base"/>
              <a:endParaRPr lang="zh-CN" altLang="en-US" strike="noStrike" noProof="1"/>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rtlCol="0" anchor="ctr"/>
            <a:lstStyle/>
            <a:p>
              <a:pPr fontAlgn="base"/>
              <a:endParaRPr lang="zh-CN" altLang="en-US" strike="noStrike" noProof="1"/>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rtlCol="0" anchor="ctr"/>
            <a:lstStyle/>
            <a:p>
              <a:pPr fontAlgn="base"/>
              <a:endParaRPr lang="zh-CN" altLang="en-US" strike="noStrike" noProof="1"/>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rtlCol="0" anchor="ctr"/>
            <a:lstStyle/>
            <a:p>
              <a:pPr fontAlgn="base"/>
              <a:endParaRPr lang="zh-CN" altLang="en-US" strike="noStrike" noProof="1"/>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rtlCol="0" anchor="ctr"/>
            <a:lstStyle/>
            <a:p>
              <a:pPr fontAlgn="base"/>
              <a:endParaRPr lang="zh-CN" altLang="en-US" strike="noStrike" noProof="1"/>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rtlCol="0" anchor="ctr"/>
            <a:lstStyle/>
            <a:p>
              <a:pPr fontAlgn="base"/>
              <a:endParaRPr lang="zh-CN" altLang="en-US" strike="noStrike" noProof="1"/>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rtlCol="0" anchor="ctr"/>
            <a:lstStyle/>
            <a:p>
              <a:pPr fontAlgn="base"/>
              <a:endParaRPr lang="zh-CN" altLang="en-US" strike="noStrike" noProof="1"/>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rtlCol="0" anchor="ctr"/>
            <a:lstStyle/>
            <a:p>
              <a:pPr fontAlgn="base"/>
              <a:endParaRPr lang="zh-CN" altLang="en-US" strike="noStrike" noProof="1"/>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rtlCol="0" anchor="ctr"/>
            <a:lstStyle/>
            <a:p>
              <a:pPr fontAlgn="base"/>
              <a:endParaRPr lang="zh-CN" altLang="en-US" strike="noStrike" noProof="1"/>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rtlCol="0" anchor="ctr"/>
            <a:lstStyle/>
            <a:p>
              <a:pPr fontAlgn="base"/>
              <a:endParaRPr lang="zh-CN" altLang="en-US" strike="noStrike" noProof="1"/>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rtlCol="0" anchor="ctr"/>
            <a:lstStyle/>
            <a:p>
              <a:pPr fontAlgn="base"/>
              <a:endParaRPr lang="zh-CN" altLang="en-US" strike="noStrike" noProof="1"/>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rtlCol="0" anchor="ctr"/>
            <a:lstStyle/>
            <a:p>
              <a:pPr fontAlgn="base"/>
              <a:endParaRPr lang="zh-CN" altLang="en-US" strike="noStrike" noProof="1"/>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rtlCol="0" anchor="ctr"/>
            <a:lstStyle/>
            <a:p>
              <a:pPr fontAlgn="base"/>
              <a:endParaRPr lang="zh-CN" altLang="en-US" strike="noStrike" noProof="1"/>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rtlCol="0" anchor="ctr"/>
            <a:lstStyle/>
            <a:p>
              <a:pPr fontAlgn="base"/>
              <a:endParaRPr lang="zh-CN" altLang="en-US" strike="noStrike" noProof="1"/>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rtlCol="0" anchor="ctr"/>
            <a:lstStyle/>
            <a:p>
              <a:pPr fontAlgn="base"/>
              <a:endParaRPr lang="zh-CN" altLang="en-US" strike="noStrike" noProof="1"/>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rtlCol="0" anchor="ctr"/>
            <a:lstStyle/>
            <a:p>
              <a:pPr fontAlgn="base"/>
              <a:endParaRPr lang="zh-CN" altLang="en-US" strike="noStrike" noProof="1"/>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rtlCol="0" anchor="ctr"/>
            <a:lstStyle/>
            <a:p>
              <a:pPr fontAlgn="base"/>
              <a:endParaRPr lang="zh-CN" altLang="en-US" strike="noStrike" noProof="1"/>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rtlCol="0" anchor="ctr"/>
            <a:lstStyle/>
            <a:p>
              <a:pPr fontAlgn="base"/>
              <a:endParaRPr lang="zh-CN" altLang="en-US" strike="noStrike" noProof="1"/>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rtlCol="0" anchor="ctr"/>
            <a:lstStyle/>
            <a:p>
              <a:pPr fontAlgn="base"/>
              <a:endParaRPr lang="zh-CN" altLang="en-US" strike="noStrike" noProof="1"/>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rtlCol="0" anchor="ctr"/>
            <a:lstStyle/>
            <a:p>
              <a:pPr fontAlgn="base"/>
              <a:endParaRPr lang="zh-CN" altLang="en-US" strike="noStrike" noProof="1"/>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rtlCol="0" anchor="ctr"/>
            <a:lstStyle/>
            <a:p>
              <a:pPr fontAlgn="base"/>
              <a:endParaRPr lang="zh-CN" altLang="en-US" strike="noStrike" noProof="1"/>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rtlCol="0" anchor="ctr"/>
            <a:lstStyle/>
            <a:p>
              <a:pPr fontAlgn="base"/>
              <a:endParaRPr lang="zh-CN" altLang="en-US" strike="noStrike" noProof="1"/>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rtlCol="0" anchor="ctr"/>
            <a:lstStyle/>
            <a:p>
              <a:pPr fontAlgn="base"/>
              <a:endParaRPr lang="zh-CN" altLang="en-US" strike="noStrike" noProof="1"/>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rtlCol="0" anchor="ctr"/>
            <a:lstStyle/>
            <a:p>
              <a:pPr fontAlgn="base"/>
              <a:endParaRPr lang="zh-CN" altLang="en-US" strike="noStrike" noProof="1"/>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rtlCol="0" anchor="ctr"/>
            <a:lstStyle/>
            <a:p>
              <a:pPr fontAlgn="base"/>
              <a:endParaRPr lang="zh-CN" altLang="en-US" strike="noStrike" noProof="1"/>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rtlCol="0" anchor="ctr"/>
            <a:lstStyle/>
            <a:p>
              <a:pPr fontAlgn="base"/>
              <a:endParaRPr lang="zh-CN" altLang="en-US" strike="noStrike" noProof="1"/>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rtlCol="0" anchor="ctr"/>
            <a:lstStyle/>
            <a:p>
              <a:pPr fontAlgn="base"/>
              <a:endParaRPr lang="zh-CN" altLang="en-US" strike="noStrike" noProof="1"/>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rtlCol="0" anchor="ctr"/>
            <a:lstStyle/>
            <a:p>
              <a:pPr fontAlgn="base"/>
              <a:endParaRPr lang="zh-CN" altLang="en-US" strike="noStrike" noProof="1"/>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rtlCol="0" anchor="ctr"/>
            <a:lstStyle/>
            <a:p>
              <a:pPr fontAlgn="base"/>
              <a:endParaRPr lang="zh-CN" altLang="en-US" strike="noStrike" noProof="1"/>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rtlCol="0" anchor="ctr"/>
            <a:lstStyle/>
            <a:p>
              <a:pPr fontAlgn="base"/>
              <a:endParaRPr lang="zh-CN" altLang="en-US" strike="noStrike" noProof="1"/>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rtlCol="0" anchor="ctr"/>
            <a:lstStyle/>
            <a:p>
              <a:pPr fontAlgn="base"/>
              <a:endParaRPr lang="zh-CN" altLang="en-US" strike="noStrike" noProof="1"/>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rtlCol="0" anchor="ctr"/>
            <a:lstStyle/>
            <a:p>
              <a:pPr fontAlgn="base"/>
              <a:endParaRPr lang="zh-CN" altLang="en-US" strike="noStrike" noProof="1"/>
            </a:p>
          </p:txBody>
        </p:sp>
      </p:grpSp>
      <p:sp>
        <p:nvSpPr>
          <p:cNvPr id="3" name="文本框 2"/>
          <p:cNvSpPr txBox="1"/>
          <p:nvPr/>
        </p:nvSpPr>
        <p:spPr>
          <a:xfrm>
            <a:off x="792163" y="3987165"/>
            <a:ext cx="6718300" cy="1286891"/>
          </a:xfrm>
          <a:prstGeom prst="rect">
            <a:avLst/>
          </a:prstGeom>
          <a:noFill/>
        </p:spPr>
        <p:txBody>
          <a:bodyPr wrap="square" rtlCol="0">
            <a:spAutoFit/>
          </a:bodyPr>
          <a:lstStyle/>
          <a:p>
            <a:pPr indent="0" algn="just">
              <a:lnSpc>
                <a:spcPct val="150000"/>
              </a:lnSpc>
            </a:pPr>
            <a:r>
              <a:rPr lang="zh-CN" altLang="en-US" dirty="0"/>
              <a:t>拉祜族以葫 芦为图腾（图 </a:t>
            </a:r>
            <a:r>
              <a:rPr lang="en-US" altLang="zh-CN" dirty="0"/>
              <a:t>1-1-17</a:t>
            </a:r>
            <a:r>
              <a:rPr lang="zh-CN" altLang="en-US" dirty="0"/>
              <a:t>），还有的族群以太阳、月亮、 乌鸦为图腾。每个族群崇拜的图腾都有与之相对应 的神话、历史、习俗进行佐证并代代传承。当然， 有些族群可能会有多神崇拜。</a:t>
            </a:r>
            <a:endParaRPr lang="zh-CN" altLang="en-US" noProof="1">
              <a:latin typeface="方正兰亭黑简体" panose="02000000000000000000" charset="-122"/>
              <a:ea typeface="方正兰亭黑简体" panose="02000000000000000000" charset="-122"/>
              <a:cs typeface="方正兰亭黑简体" panose="02000000000000000000" charset="-122"/>
            </a:endParaRPr>
          </a:p>
        </p:txBody>
      </p:sp>
      <p:sp>
        <p:nvSpPr>
          <p:cNvPr id="6" name="文本框 106"/>
          <p:cNvSpPr txBox="1">
            <a:spLocks noChangeArrowheads="1"/>
          </p:cNvSpPr>
          <p:nvPr/>
        </p:nvSpPr>
        <p:spPr bwMode="auto">
          <a:xfrm>
            <a:off x="8578850" y="2741930"/>
            <a:ext cx="2686050" cy="60388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fontAlgn="base">
              <a:lnSpc>
                <a:spcPts val="2000"/>
              </a:lnSpc>
              <a:spcBef>
                <a:spcPct val="0"/>
              </a:spcBef>
              <a:spcAft>
                <a:spcPct val="0"/>
              </a:spcAft>
              <a:buClrTx/>
              <a:buSzTx/>
              <a:buFont typeface="Arial" panose="020B0604020202020204" pitchFamily="34" charset="0"/>
              <a:buNone/>
              <a:defRPr/>
            </a:pPr>
            <a:r>
              <a:rPr lang="zh-CN" altLang="en-US" sz="1200">
                <a:sym typeface="+mn-ea"/>
              </a:rPr>
              <a:t> 图1-1-9 旅顺博物馆馆藏伏羲女娲图 大连新闻网</a:t>
            </a:r>
            <a:r>
              <a:rPr kumimoji="0" lang="en-US" altLang="zh-CN" sz="1200" b="0"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rPr>
              <a:t>  </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38925" name="文本框 1"/>
          <p:cNvSpPr txBox="1"/>
          <p:nvPr/>
        </p:nvSpPr>
        <p:spPr>
          <a:xfrm>
            <a:off x="8672195" y="5740400"/>
            <a:ext cx="2476500" cy="275590"/>
          </a:xfrm>
          <a:prstGeom prst="rect">
            <a:avLst/>
          </a:prstGeom>
          <a:noFill/>
          <a:ln w="9525">
            <a:noFill/>
          </a:ln>
        </p:spPr>
        <p:txBody>
          <a:bodyPr wrap="square" anchor="t">
            <a:spAutoFit/>
          </a:bodyPr>
          <a:lstStyle/>
          <a:p>
            <a:pPr indent="0"/>
            <a:r>
              <a:rPr lang="zh-CN" altLang="en-US" sz="1200">
                <a:sym typeface="+mn-ea"/>
              </a:rPr>
              <a:t>图1-1-10 拉祜族葫芦图腾 搜狐网</a:t>
            </a:r>
            <a:endParaRPr lang="zh-CN" altLang="zh-CN" sz="1200" dirty="0">
              <a:latin typeface="宋体" panose="02010600030101010101" pitchFamily="2" charset="-122"/>
              <a:ea typeface="宋体" panose="02010600030101010101" pitchFamily="2" charset="-122"/>
            </a:endParaRPr>
          </a:p>
        </p:txBody>
      </p:sp>
      <p:sp>
        <p:nvSpPr>
          <p:cNvPr id="40968" name="文本框 1"/>
          <p:cNvSpPr txBox="1"/>
          <p:nvPr/>
        </p:nvSpPr>
        <p:spPr>
          <a:xfrm>
            <a:off x="11323638" y="6210300"/>
            <a:ext cx="963612" cy="521970"/>
          </a:xfrm>
          <a:prstGeom prst="rect">
            <a:avLst/>
          </a:prstGeom>
          <a:noFill/>
          <a:ln w="9525">
            <a:noFill/>
          </a:ln>
        </p:spPr>
        <p:txBody>
          <a:bodyPr wrap="square" anchor="t">
            <a:spAutoFit/>
          </a:bodyPr>
          <a:lstStyle/>
          <a:p>
            <a:pPr eaLnBrk="0" hangingPunct="0"/>
            <a:r>
              <a:rPr lang="en-US" altLang="zh-CN" sz="2800" dirty="0">
                <a:solidFill>
                  <a:srgbClr val="7F7F7F"/>
                </a:solidFill>
                <a:latin typeface="方正兰亭黑简体" panose="02000000000000000000" charset="-122"/>
                <a:ea typeface="方正兰亭黑简体" panose="02000000000000000000" charset="-122"/>
              </a:rPr>
              <a:t>10</a:t>
            </a:r>
            <a:endParaRPr lang="en-US" altLang="zh-CN" sz="2800" dirty="0">
              <a:solidFill>
                <a:srgbClr val="7F7F7F"/>
              </a:solidFill>
              <a:latin typeface="方正兰亭黑简体" panose="02000000000000000000" charset="-122"/>
              <a:ea typeface="方正兰亭黑简体" panose="02000000000000000000" charset="-122"/>
            </a:endParaRPr>
          </a:p>
        </p:txBody>
      </p:sp>
      <p:sp>
        <p:nvSpPr>
          <p:cNvPr id="8199" name="文本框 12"/>
          <p:cNvSpPr txBox="1"/>
          <p:nvPr/>
        </p:nvSpPr>
        <p:spPr>
          <a:xfrm>
            <a:off x="615950" y="330200"/>
            <a:ext cx="1422400" cy="583565"/>
          </a:xfrm>
          <a:prstGeom prst="rect">
            <a:avLst/>
          </a:prstGeom>
          <a:noFill/>
          <a:ln w="9525">
            <a:noFill/>
          </a:ln>
        </p:spPr>
        <p:txBody>
          <a:bodyPr wrap="square" anchor="t">
            <a:spAutoFit/>
          </a:bodyPr>
          <a:lstStyle/>
          <a:p>
            <a:pPr eaLnBrk="0" hangingPunct="0"/>
            <a:r>
              <a:rPr lang="zh-CN" altLang="en-US" sz="3200">
                <a:solidFill>
                  <a:srgbClr val="D9D9D9"/>
                </a:solidFill>
                <a:latin typeface="思源黑体 CN Heavy" panose="020B0A00000000000000" charset="-122"/>
                <a:ea typeface="思源黑体 CN Heavy" panose="020B0A00000000000000" charset="-122"/>
              </a:rPr>
              <a:t>第一节</a:t>
            </a:r>
            <a:endParaRPr lang="zh-CN" altLang="en-US" sz="3200">
              <a:solidFill>
                <a:srgbClr val="D9D9D9"/>
              </a:solidFill>
              <a:latin typeface="思源黑体 CN Heavy" panose="020B0A00000000000000" charset="-122"/>
              <a:ea typeface="思源黑体 CN Heavy" panose="020B0A00000000000000" charset="-122"/>
            </a:endParaRPr>
          </a:p>
        </p:txBody>
      </p:sp>
      <p:grpSp>
        <p:nvGrpSpPr>
          <p:cNvPr id="8200" name="组合 18"/>
          <p:cNvGrpSpPr/>
          <p:nvPr/>
        </p:nvGrpSpPr>
        <p:grpSpPr>
          <a:xfrm>
            <a:off x="2038350" y="395288"/>
            <a:ext cx="2790825" cy="518456"/>
            <a:chOff x="3085" y="662"/>
            <a:chExt cx="4818" cy="790"/>
          </a:xfrm>
        </p:grpSpPr>
        <p:sp>
          <p:nvSpPr>
            <p:cNvPr id="2" name="文本框 1"/>
            <p:cNvSpPr txBox="1"/>
            <p:nvPr/>
          </p:nvSpPr>
          <p:spPr>
            <a:xfrm>
              <a:off x="3085" y="662"/>
              <a:ext cx="3439" cy="537"/>
            </a:xfrm>
            <a:prstGeom prst="rect">
              <a:avLst/>
            </a:prstGeom>
            <a:noFill/>
          </p:spPr>
          <p:txBody>
            <a:bodyPr wrap="square" rtlCol="0">
              <a:spAutoFit/>
            </a:bodyPr>
            <a:lstStyle/>
            <a:p>
              <a:pPr marR="0" defTabSz="914400" eaLnBrk="0" hangingPunct="0">
                <a:buClrTx/>
                <a:buSzTx/>
                <a:buFontTx/>
              </a:pPr>
              <a:r>
                <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rPr>
                <a:t>标志的起源</a:t>
              </a:r>
              <a:endPar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endParaRPr>
            </a:p>
          </p:txBody>
        </p:sp>
        <p:sp>
          <p:nvSpPr>
            <p:cNvPr id="7" name="文本框 6"/>
            <p:cNvSpPr txBox="1"/>
            <p:nvPr/>
          </p:nvSpPr>
          <p:spPr>
            <a:xfrm>
              <a:off x="3085" y="1102"/>
              <a:ext cx="4818" cy="350"/>
            </a:xfrm>
            <a:prstGeom prst="rect">
              <a:avLst/>
            </a:prstGeom>
            <a:noFill/>
          </p:spPr>
          <p:txBody>
            <a:bodyPr wrap="square" rtlCol="0">
              <a:spAutoFit/>
            </a:bodyPr>
            <a:lstStyle/>
            <a:p>
              <a:pPr marR="0" defTabSz="914400" eaLnBrk="0" hangingPunct="0">
                <a:buClrTx/>
                <a:buSzTx/>
                <a:buFontTx/>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ORIGIN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5" name="椭圆 4"/>
          <p:cNvSpPr/>
          <p:nvPr/>
        </p:nvSpPr>
        <p:spPr>
          <a:xfrm>
            <a:off x="-454025"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13314" name="图片 2" descr="IMG_256"/>
          <p:cNvPicPr>
            <a:picLocks noChangeAspect="1"/>
          </p:cNvPicPr>
          <p:nvPr/>
        </p:nvPicPr>
        <p:blipFill>
          <a:blip r:embed="rId1"/>
          <a:stretch>
            <a:fillRect/>
          </a:stretch>
        </p:blipFill>
        <p:spPr>
          <a:xfrm>
            <a:off x="8430605" y="1033740"/>
            <a:ext cx="2860382" cy="1487351"/>
          </a:xfrm>
          <a:prstGeom prst="rect">
            <a:avLst/>
          </a:prstGeom>
          <a:noFill/>
          <a:ln w="9525">
            <a:noFill/>
          </a:ln>
        </p:spPr>
      </p:pic>
      <p:pic>
        <p:nvPicPr>
          <p:cNvPr id="13315" name="图片 1" descr="IMG_256"/>
          <p:cNvPicPr>
            <a:picLocks noChangeAspect="1"/>
          </p:cNvPicPr>
          <p:nvPr/>
        </p:nvPicPr>
        <p:blipFill>
          <a:blip r:embed="rId2"/>
          <a:stretch>
            <a:fillRect/>
          </a:stretch>
        </p:blipFill>
        <p:spPr>
          <a:xfrm>
            <a:off x="8877499" y="3872230"/>
            <a:ext cx="1966595" cy="1732280"/>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0" y="-6350"/>
            <a:ext cx="12215813" cy="3384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120" name="组合 119"/>
          <p:cNvGrpSpPr/>
          <p:nvPr/>
        </p:nvGrpSpPr>
        <p:grpSpPr>
          <a:xfrm rot="5400000">
            <a:off x="1685290" y="5251450"/>
            <a:ext cx="3725545" cy="5083175"/>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rtlCol="0" anchor="ctr"/>
            <a:lstStyle/>
            <a:p>
              <a:pPr fontAlgn="base"/>
              <a:endParaRPr lang="zh-CN" altLang="en-US" strike="noStrike" noProof="1"/>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rtlCol="0" anchor="ctr"/>
            <a:lstStyle/>
            <a:p>
              <a:pPr fontAlgn="base"/>
              <a:endParaRPr lang="zh-CN" altLang="en-US" strike="noStrike" noProof="1"/>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rtlCol="0" anchor="ctr"/>
            <a:lstStyle/>
            <a:p>
              <a:pPr fontAlgn="base"/>
              <a:endParaRPr lang="zh-CN" altLang="en-US" strike="noStrike" noProof="1"/>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rtlCol="0" anchor="ctr"/>
            <a:lstStyle/>
            <a:p>
              <a:pPr fontAlgn="base"/>
              <a:endParaRPr lang="zh-CN" altLang="en-US" strike="noStrike" noProof="1"/>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rtlCol="0" anchor="ctr"/>
            <a:lstStyle/>
            <a:p>
              <a:pPr fontAlgn="base"/>
              <a:endParaRPr lang="zh-CN" altLang="en-US" strike="noStrike" noProof="1"/>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rtlCol="0" anchor="ctr"/>
            <a:lstStyle/>
            <a:p>
              <a:pPr fontAlgn="base"/>
              <a:endParaRPr lang="zh-CN" altLang="en-US" strike="noStrike" noProof="1"/>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rtlCol="0" anchor="ctr"/>
            <a:lstStyle/>
            <a:p>
              <a:pPr fontAlgn="base"/>
              <a:endParaRPr lang="zh-CN" altLang="en-US" strike="noStrike" noProof="1"/>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rtlCol="0" anchor="ctr"/>
            <a:lstStyle/>
            <a:p>
              <a:pPr fontAlgn="base"/>
              <a:endParaRPr lang="zh-CN" altLang="en-US" strike="noStrike" noProof="1"/>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rtlCol="0" anchor="ctr"/>
            <a:lstStyle/>
            <a:p>
              <a:pPr fontAlgn="base"/>
              <a:endParaRPr lang="zh-CN" altLang="en-US" strike="noStrike" noProof="1"/>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rtlCol="0" anchor="ctr"/>
            <a:lstStyle/>
            <a:p>
              <a:pPr fontAlgn="base"/>
              <a:endParaRPr lang="zh-CN" altLang="en-US" strike="noStrike" noProof="1"/>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rtlCol="0" anchor="ctr"/>
            <a:lstStyle/>
            <a:p>
              <a:pPr fontAlgn="base"/>
              <a:endParaRPr lang="zh-CN" altLang="en-US" strike="noStrike" noProof="1"/>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rtlCol="0" anchor="ctr"/>
            <a:lstStyle/>
            <a:p>
              <a:pPr fontAlgn="base"/>
              <a:endParaRPr lang="zh-CN" altLang="en-US" strike="noStrike" noProof="1"/>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rtlCol="0" anchor="ctr"/>
            <a:lstStyle/>
            <a:p>
              <a:pPr fontAlgn="base"/>
              <a:endParaRPr lang="zh-CN" altLang="en-US" strike="noStrike" noProof="1"/>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rtlCol="0" anchor="ctr"/>
            <a:lstStyle/>
            <a:p>
              <a:pPr fontAlgn="base"/>
              <a:endParaRPr lang="zh-CN" altLang="en-US" strike="noStrike" noProof="1"/>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rtlCol="0" anchor="ctr"/>
            <a:lstStyle/>
            <a:p>
              <a:pPr fontAlgn="base"/>
              <a:endParaRPr lang="zh-CN" altLang="en-US" strike="noStrike" noProof="1"/>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rtlCol="0" anchor="ctr"/>
            <a:lstStyle/>
            <a:p>
              <a:pPr fontAlgn="base"/>
              <a:endParaRPr lang="zh-CN" altLang="en-US" strike="noStrike" noProof="1"/>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rtlCol="0" anchor="ctr"/>
            <a:lstStyle/>
            <a:p>
              <a:pPr fontAlgn="base"/>
              <a:endParaRPr lang="zh-CN" altLang="en-US" strike="noStrike" noProof="1"/>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rtlCol="0" anchor="ctr"/>
            <a:lstStyle/>
            <a:p>
              <a:pPr fontAlgn="base"/>
              <a:endParaRPr lang="zh-CN" altLang="en-US" strike="noStrike" noProof="1"/>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rtlCol="0" anchor="ctr"/>
            <a:lstStyle/>
            <a:p>
              <a:pPr fontAlgn="base"/>
              <a:endParaRPr lang="zh-CN" altLang="en-US" strike="noStrike" noProof="1"/>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rtlCol="0" anchor="ctr"/>
            <a:lstStyle/>
            <a:p>
              <a:pPr fontAlgn="base"/>
              <a:endParaRPr lang="zh-CN" altLang="en-US" strike="noStrike" noProof="1"/>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rtlCol="0" anchor="ctr"/>
            <a:lstStyle/>
            <a:p>
              <a:pPr fontAlgn="base"/>
              <a:endParaRPr lang="zh-CN" altLang="en-US" strike="noStrike" noProof="1"/>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rtlCol="0" anchor="ctr"/>
            <a:lstStyle/>
            <a:p>
              <a:pPr fontAlgn="base"/>
              <a:endParaRPr lang="zh-CN" altLang="en-US" strike="noStrike" noProof="1"/>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rtlCol="0" anchor="ctr"/>
            <a:lstStyle/>
            <a:p>
              <a:pPr fontAlgn="base"/>
              <a:endParaRPr lang="zh-CN" altLang="en-US" strike="noStrike" noProof="1"/>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rtlCol="0" anchor="ctr"/>
            <a:lstStyle/>
            <a:p>
              <a:pPr fontAlgn="base"/>
              <a:endParaRPr lang="zh-CN" altLang="en-US" strike="noStrike" noProof="1"/>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rtlCol="0" anchor="ctr"/>
            <a:lstStyle/>
            <a:p>
              <a:pPr fontAlgn="base"/>
              <a:endParaRPr lang="zh-CN" altLang="en-US" strike="noStrike" noProof="1"/>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rtlCol="0" anchor="ctr"/>
            <a:lstStyle/>
            <a:p>
              <a:pPr fontAlgn="base"/>
              <a:endParaRPr lang="zh-CN" altLang="en-US" strike="noStrike" noProof="1"/>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rtlCol="0" anchor="ctr"/>
            <a:lstStyle/>
            <a:p>
              <a:pPr fontAlgn="base"/>
              <a:endParaRPr lang="zh-CN" altLang="en-US" strike="noStrike" noProof="1"/>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rtlCol="0" anchor="ctr"/>
            <a:lstStyle/>
            <a:p>
              <a:pPr fontAlgn="base"/>
              <a:endParaRPr lang="zh-CN" altLang="en-US" strike="noStrike" noProof="1"/>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rtlCol="0" anchor="ctr"/>
            <a:lstStyle/>
            <a:p>
              <a:pPr fontAlgn="base"/>
              <a:endParaRPr lang="zh-CN" altLang="en-US" strike="noStrike" noProof="1"/>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rtlCol="0" anchor="ctr"/>
            <a:lstStyle/>
            <a:p>
              <a:pPr fontAlgn="base"/>
              <a:endParaRPr lang="zh-CN" altLang="en-US" strike="noStrike" noProof="1"/>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rtlCol="0" anchor="ctr"/>
            <a:lstStyle/>
            <a:p>
              <a:pPr fontAlgn="base"/>
              <a:endParaRPr lang="zh-CN" altLang="en-US" strike="noStrike" noProof="1"/>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rtlCol="0" anchor="ctr"/>
            <a:lstStyle/>
            <a:p>
              <a:pPr fontAlgn="base"/>
              <a:endParaRPr lang="zh-CN" altLang="en-US" strike="noStrike" noProof="1"/>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rtlCol="0" anchor="ctr"/>
            <a:lstStyle/>
            <a:p>
              <a:pPr fontAlgn="base"/>
              <a:endParaRPr lang="zh-CN" altLang="en-US" strike="noStrike" noProof="1"/>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rtlCol="0" anchor="ctr"/>
            <a:lstStyle/>
            <a:p>
              <a:pPr fontAlgn="base"/>
              <a:endParaRPr lang="zh-CN" altLang="en-US" strike="noStrike" noProof="1"/>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rtlCol="0" anchor="ctr"/>
            <a:lstStyle/>
            <a:p>
              <a:pPr fontAlgn="base"/>
              <a:endParaRPr lang="zh-CN" altLang="en-US" strike="noStrike" noProof="1"/>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rtlCol="0" anchor="ctr"/>
            <a:lstStyle/>
            <a:p>
              <a:pPr fontAlgn="base"/>
              <a:endParaRPr lang="zh-CN" altLang="en-US" strike="noStrike" noProof="1"/>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rtlCol="0" anchor="ctr"/>
            <a:lstStyle/>
            <a:p>
              <a:pPr fontAlgn="base"/>
              <a:endParaRPr lang="zh-CN" altLang="en-US" strike="noStrike" noProof="1"/>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rtlCol="0" anchor="ctr"/>
            <a:lstStyle/>
            <a:p>
              <a:pPr fontAlgn="base"/>
              <a:endParaRPr lang="zh-CN" altLang="en-US" strike="noStrike" noProof="1"/>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rtlCol="0" anchor="ctr"/>
            <a:lstStyle/>
            <a:p>
              <a:pPr fontAlgn="base"/>
              <a:endParaRPr lang="zh-CN" altLang="en-US" strike="noStrike" noProof="1"/>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rtlCol="0" anchor="ctr"/>
            <a:lstStyle/>
            <a:p>
              <a:pPr fontAlgn="base"/>
              <a:endParaRPr lang="zh-CN" altLang="en-US" strike="noStrike" noProof="1"/>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rtlCol="0" anchor="ctr"/>
            <a:lstStyle/>
            <a:p>
              <a:pPr fontAlgn="base"/>
              <a:endParaRPr lang="zh-CN" altLang="en-US" strike="noStrike" noProof="1"/>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rtlCol="0" anchor="ctr"/>
            <a:lstStyle/>
            <a:p>
              <a:pPr fontAlgn="base"/>
              <a:endParaRPr lang="zh-CN" altLang="en-US" strike="noStrike" noProof="1"/>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rtlCol="0" anchor="ctr"/>
            <a:lstStyle/>
            <a:p>
              <a:pPr fontAlgn="base"/>
              <a:endParaRPr lang="zh-CN" altLang="en-US" strike="noStrike" noProof="1"/>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rtlCol="0" anchor="ctr"/>
            <a:lstStyle/>
            <a:p>
              <a:pPr fontAlgn="base"/>
              <a:endParaRPr lang="zh-CN" altLang="en-US" strike="noStrike" noProof="1"/>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rtlCol="0" anchor="ctr"/>
            <a:lstStyle/>
            <a:p>
              <a:pPr fontAlgn="base"/>
              <a:endParaRPr lang="zh-CN" altLang="en-US" strike="noStrike" noProof="1"/>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rtlCol="0" anchor="ctr"/>
            <a:lstStyle/>
            <a:p>
              <a:pPr fontAlgn="base"/>
              <a:endParaRPr lang="zh-CN" altLang="en-US" strike="noStrike" noProof="1"/>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rtlCol="0" anchor="ctr"/>
            <a:lstStyle/>
            <a:p>
              <a:pPr fontAlgn="base"/>
              <a:endParaRPr lang="zh-CN" altLang="en-US" strike="noStrike" noProof="1"/>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rtlCol="0" anchor="ctr"/>
            <a:lstStyle/>
            <a:p>
              <a:pPr fontAlgn="base"/>
              <a:endParaRPr lang="zh-CN" altLang="en-US" strike="noStrike" noProof="1"/>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rtlCol="0" anchor="ctr"/>
            <a:lstStyle/>
            <a:p>
              <a:pPr fontAlgn="base"/>
              <a:endParaRPr lang="zh-CN" altLang="en-US" strike="noStrike" noProof="1"/>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rtlCol="0" anchor="ctr"/>
            <a:lstStyle/>
            <a:p>
              <a:pPr fontAlgn="base"/>
              <a:endParaRPr lang="zh-CN" altLang="en-US" strike="noStrike" noProof="1"/>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rtlCol="0" anchor="ctr"/>
            <a:lstStyle/>
            <a:p>
              <a:pPr fontAlgn="base"/>
              <a:endParaRPr lang="zh-CN" altLang="en-US" strike="noStrike" noProof="1"/>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rtlCol="0" anchor="ctr"/>
            <a:lstStyle/>
            <a:p>
              <a:pPr fontAlgn="base"/>
              <a:endParaRPr lang="zh-CN" altLang="en-US" strike="noStrike" noProof="1"/>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rtlCol="0" anchor="ctr"/>
            <a:lstStyle/>
            <a:p>
              <a:pPr fontAlgn="base"/>
              <a:endParaRPr lang="zh-CN" altLang="en-US" strike="noStrike" noProof="1"/>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rtlCol="0" anchor="ctr"/>
            <a:lstStyle/>
            <a:p>
              <a:pPr fontAlgn="base"/>
              <a:endParaRPr lang="zh-CN" altLang="en-US" strike="noStrike" noProof="1"/>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rtlCol="0" anchor="ctr"/>
            <a:lstStyle/>
            <a:p>
              <a:pPr fontAlgn="base"/>
              <a:endParaRPr lang="zh-CN" altLang="en-US" strike="noStrike" noProof="1"/>
            </a:p>
          </p:txBody>
        </p:sp>
      </p:grpSp>
      <p:sp>
        <p:nvSpPr>
          <p:cNvPr id="40968" name="文本框 1"/>
          <p:cNvSpPr txBox="1"/>
          <p:nvPr/>
        </p:nvSpPr>
        <p:spPr>
          <a:xfrm>
            <a:off x="11323638" y="6210300"/>
            <a:ext cx="963612" cy="521970"/>
          </a:xfrm>
          <a:prstGeom prst="rect">
            <a:avLst/>
          </a:prstGeom>
          <a:noFill/>
          <a:ln w="9525">
            <a:noFill/>
          </a:ln>
        </p:spPr>
        <p:txBody>
          <a:bodyPr wrap="square" anchor="t">
            <a:spAutoFit/>
          </a:bodyPr>
          <a:lstStyle/>
          <a:p>
            <a:pPr eaLnBrk="0" hangingPunct="0"/>
            <a:r>
              <a:rPr lang="en-US" altLang="zh-CN" sz="2800" dirty="0">
                <a:solidFill>
                  <a:srgbClr val="7F7F7F"/>
                </a:solidFill>
                <a:latin typeface="方正兰亭黑简体" panose="02000000000000000000" charset="-122"/>
                <a:ea typeface="方正兰亭黑简体" panose="02000000000000000000" charset="-122"/>
              </a:rPr>
              <a:t>11</a:t>
            </a:r>
            <a:endParaRPr lang="en-US" altLang="zh-CN" sz="2800" dirty="0">
              <a:solidFill>
                <a:srgbClr val="7F7F7F"/>
              </a:solidFill>
              <a:latin typeface="方正兰亭黑简体" panose="02000000000000000000" charset="-122"/>
              <a:ea typeface="方正兰亭黑简体" panose="02000000000000000000" charset="-122"/>
            </a:endParaRPr>
          </a:p>
        </p:txBody>
      </p:sp>
      <p:sp>
        <p:nvSpPr>
          <p:cNvPr id="8199" name="文本框 12"/>
          <p:cNvSpPr txBox="1"/>
          <p:nvPr/>
        </p:nvSpPr>
        <p:spPr>
          <a:xfrm>
            <a:off x="630555" y="330200"/>
            <a:ext cx="1422400" cy="583565"/>
          </a:xfrm>
          <a:prstGeom prst="rect">
            <a:avLst/>
          </a:prstGeom>
          <a:noFill/>
          <a:ln w="9525">
            <a:noFill/>
          </a:ln>
        </p:spPr>
        <p:txBody>
          <a:bodyPr wrap="square" anchor="t">
            <a:spAutoFit/>
          </a:bodyPr>
          <a:lstStyle/>
          <a:p>
            <a:pPr eaLnBrk="0" hangingPunct="0"/>
            <a:r>
              <a:rPr lang="zh-CN" altLang="en-US" sz="3200">
                <a:solidFill>
                  <a:srgbClr val="D9D9D9"/>
                </a:solidFill>
                <a:latin typeface="思源黑体 CN Heavy" panose="020B0A00000000000000" charset="-122"/>
                <a:ea typeface="思源黑体 CN Heavy" panose="020B0A00000000000000" charset="-122"/>
              </a:rPr>
              <a:t>第一节</a:t>
            </a:r>
            <a:endParaRPr lang="zh-CN" altLang="en-US" sz="3200">
              <a:solidFill>
                <a:srgbClr val="D9D9D9"/>
              </a:solidFill>
              <a:latin typeface="思源黑体 CN Heavy" panose="020B0A00000000000000" charset="-122"/>
              <a:ea typeface="思源黑体 CN Heavy" panose="020B0A00000000000000" charset="-122"/>
            </a:endParaRPr>
          </a:p>
        </p:txBody>
      </p:sp>
      <p:grpSp>
        <p:nvGrpSpPr>
          <p:cNvPr id="8200" name="组合 18"/>
          <p:cNvGrpSpPr/>
          <p:nvPr/>
        </p:nvGrpSpPr>
        <p:grpSpPr>
          <a:xfrm>
            <a:off x="2052955" y="395288"/>
            <a:ext cx="2790825" cy="518456"/>
            <a:chOff x="3085" y="662"/>
            <a:chExt cx="4818" cy="790"/>
          </a:xfrm>
        </p:grpSpPr>
        <p:sp>
          <p:nvSpPr>
            <p:cNvPr id="2" name="文本框 1"/>
            <p:cNvSpPr txBox="1"/>
            <p:nvPr/>
          </p:nvSpPr>
          <p:spPr>
            <a:xfrm>
              <a:off x="3085" y="662"/>
              <a:ext cx="3439" cy="537"/>
            </a:xfrm>
            <a:prstGeom prst="rect">
              <a:avLst/>
            </a:prstGeom>
            <a:noFill/>
          </p:spPr>
          <p:txBody>
            <a:bodyPr wrap="square" rtlCol="0">
              <a:spAutoFit/>
            </a:bodyPr>
            <a:lstStyle/>
            <a:p>
              <a:pPr marR="0" defTabSz="914400" eaLnBrk="0" hangingPunct="0">
                <a:buClrTx/>
                <a:buSzTx/>
                <a:buFontTx/>
              </a:pPr>
              <a:r>
                <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rPr>
                <a:t>标志的起源</a:t>
              </a:r>
              <a:endPar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endParaRPr>
            </a:p>
          </p:txBody>
        </p:sp>
        <p:sp>
          <p:nvSpPr>
            <p:cNvPr id="7" name="文本框 6"/>
            <p:cNvSpPr txBox="1"/>
            <p:nvPr/>
          </p:nvSpPr>
          <p:spPr>
            <a:xfrm>
              <a:off x="3085" y="1102"/>
              <a:ext cx="4818" cy="350"/>
            </a:xfrm>
            <a:prstGeom prst="rect">
              <a:avLst/>
            </a:prstGeom>
            <a:noFill/>
          </p:spPr>
          <p:txBody>
            <a:bodyPr wrap="square" rtlCol="0">
              <a:spAutoFit/>
            </a:bodyPr>
            <a:lstStyle/>
            <a:p>
              <a:pPr marR="0" defTabSz="914400" eaLnBrk="0" hangingPunct="0">
                <a:buClrTx/>
                <a:buSzTx/>
                <a:buFontTx/>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ORIGIN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5" name="椭圆 4"/>
          <p:cNvSpPr/>
          <p:nvPr/>
        </p:nvSpPr>
        <p:spPr>
          <a:xfrm>
            <a:off x="-4394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9" name="文本框 8"/>
          <p:cNvSpPr txBox="1"/>
          <p:nvPr/>
        </p:nvSpPr>
        <p:spPr>
          <a:xfrm>
            <a:off x="706755" y="998220"/>
            <a:ext cx="10617200" cy="2168525"/>
          </a:xfrm>
          <a:prstGeom prst="rect">
            <a:avLst/>
          </a:prstGeom>
          <a:noFill/>
        </p:spPr>
        <p:txBody>
          <a:bodyPr wrap="square" rtlCol="0">
            <a:spAutoFit/>
          </a:bodyPr>
          <a:lstStyle/>
          <a:p>
            <a:pPr indent="0" algn="just">
              <a:lnSpc>
                <a:spcPct val="150000"/>
              </a:lnSpc>
            </a:pPr>
            <a:r>
              <a:rPr lang="zh-CN" altLang="en-US" dirty="0">
                <a:solidFill>
                  <a:schemeClr val="bg1"/>
                </a:solidFill>
              </a:rPr>
              <a:t>中国最负盛名 的龙就是蛇的图腾化，最早的龙就是象形化的一条 大蛇，甲骨文、金文中所见的“龙”字就是如此， 汉族人的原始图腾就是龙。龙在汉族人民的心中神 圣不可侵犯，是尊贵的象征，最终演变成中华民族 共同的图腾</a:t>
            </a:r>
            <a:r>
              <a:rPr lang="zh-CN" altLang="en-US" dirty="0">
                <a:solidFill>
                  <a:schemeClr val="bg1">
                    <a:lumMod val="85000"/>
                  </a:schemeClr>
                </a:solidFill>
                <a:latin typeface="方正兰亭黑简体" panose="02000000000000000000" charset="-122"/>
                <a:ea typeface="方正兰亭黑简体" panose="02000000000000000000" charset="-122"/>
                <a:cs typeface="方正兰亭黑简体" panose="02000000000000000000" charset="-122"/>
                <a:sym typeface="+mn-ea"/>
              </a:rPr>
              <a:t>，</a:t>
            </a:r>
            <a:r>
              <a:rPr lang="zh-CN" altLang="en-US" dirty="0">
                <a:solidFill>
                  <a:schemeClr val="bg1"/>
                </a:solidFill>
              </a:rPr>
              <a:t>不断战胜并融合其他氏族部落， 即蛇不断合并其他图腾并逐渐演变组合为龙（图 </a:t>
            </a:r>
            <a:r>
              <a:rPr lang="en-US" altLang="zh-CN" dirty="0">
                <a:solidFill>
                  <a:schemeClr val="bg1"/>
                </a:solidFill>
              </a:rPr>
              <a:t>1-1-18</a:t>
            </a:r>
            <a:r>
              <a:rPr lang="zh-CN" altLang="en-US" dirty="0">
                <a:solidFill>
                  <a:schemeClr val="bg1"/>
                </a:solidFill>
              </a:rPr>
              <a:t>）。龙作 为中华民族的古老图腾，是吉祥与强大的象征，如 我国的古代君王被称为真龙天子</a:t>
            </a:r>
            <a:r>
              <a:rPr lang="zh-CN" altLang="en-US" dirty="0">
                <a:solidFill>
                  <a:schemeClr val="bg1">
                    <a:lumMod val="85000"/>
                  </a:schemeClr>
                </a:solidFill>
                <a:latin typeface="方正兰亭黑简体" panose="02000000000000000000" charset="-122"/>
                <a:ea typeface="方正兰亭黑简体" panose="02000000000000000000" charset="-122"/>
                <a:cs typeface="方正兰亭黑简体" panose="02000000000000000000" charset="-122"/>
                <a:sym typeface="+mn-ea"/>
              </a:rPr>
              <a:t>。龙图腾从本质上讲是中华民族的标志与信仰。</a:t>
            </a:r>
            <a:r>
              <a:rPr lang="zh-CN" altLang="en-US" dirty="0">
                <a:solidFill>
                  <a:schemeClr val="bg1"/>
                </a:solidFill>
              </a:rPr>
              <a:t>如 融入了龙形元素的平安黑龙江标志（图 </a:t>
            </a:r>
            <a:r>
              <a:rPr lang="en-US" altLang="zh-CN" dirty="0">
                <a:solidFill>
                  <a:schemeClr val="bg1"/>
                </a:solidFill>
              </a:rPr>
              <a:t>1-1-19</a:t>
            </a:r>
            <a:r>
              <a:rPr lang="zh-CN" altLang="en-US" dirty="0">
                <a:solidFill>
                  <a:schemeClr val="bg1"/>
                </a:solidFill>
              </a:rPr>
              <a:t>）。</a:t>
            </a:r>
            <a:endParaRPr kumimoji="0" lang="zh-CN" altLang="en-US" kern="1200" cap="none" spc="0" normalizeH="0" baseline="0" noProof="0" dirty="0">
              <a:solidFill>
                <a:schemeClr val="bg1"/>
              </a:solidFill>
              <a:latin typeface="方正兰亭黑简体" panose="02000000000000000000" charset="-122"/>
              <a:ea typeface="方正兰亭黑简体" panose="02000000000000000000" charset="-122"/>
              <a:cs typeface="方正兰亭黑简体" panose="02000000000000000000" charset="-122"/>
              <a:sym typeface="+mn-ea"/>
            </a:endParaRPr>
          </a:p>
        </p:txBody>
      </p:sp>
      <p:pic>
        <p:nvPicPr>
          <p:cNvPr id="14338" name="图片 34" descr="龙图腾"/>
          <p:cNvPicPr>
            <a:picLocks noChangeAspect="1"/>
          </p:cNvPicPr>
          <p:nvPr/>
        </p:nvPicPr>
        <p:blipFill>
          <a:blip r:embed="rId1"/>
          <a:stretch>
            <a:fillRect/>
          </a:stretch>
        </p:blipFill>
        <p:spPr>
          <a:xfrm>
            <a:off x="3006725" y="4066540"/>
            <a:ext cx="1920240" cy="1863725"/>
          </a:xfrm>
          <a:prstGeom prst="rect">
            <a:avLst/>
          </a:prstGeom>
          <a:noFill/>
          <a:ln w="9525">
            <a:noFill/>
          </a:ln>
        </p:spPr>
      </p:pic>
      <p:pic>
        <p:nvPicPr>
          <p:cNvPr id="14339" name="图片 11" descr="平安黑龙江标志设计一等奖"/>
          <p:cNvPicPr>
            <a:picLocks noChangeAspect="1"/>
          </p:cNvPicPr>
          <p:nvPr/>
        </p:nvPicPr>
        <p:blipFill>
          <a:blip r:embed="rId2"/>
          <a:srcRect b="7597"/>
          <a:stretch>
            <a:fillRect/>
          </a:stretch>
        </p:blipFill>
        <p:spPr>
          <a:xfrm>
            <a:off x="6563995" y="3865880"/>
            <a:ext cx="2124710" cy="1966595"/>
          </a:xfrm>
          <a:prstGeom prst="rect">
            <a:avLst/>
          </a:prstGeom>
          <a:noFill/>
          <a:ln w="9525">
            <a:noFill/>
          </a:ln>
        </p:spPr>
      </p:pic>
      <p:sp>
        <p:nvSpPr>
          <p:cNvPr id="14340" name="文本框 2"/>
          <p:cNvSpPr txBox="1"/>
          <p:nvPr/>
        </p:nvSpPr>
        <p:spPr>
          <a:xfrm>
            <a:off x="3021978" y="6109045"/>
            <a:ext cx="5721954" cy="276999"/>
          </a:xfrm>
          <a:prstGeom prst="rect">
            <a:avLst/>
          </a:prstGeom>
          <a:noFill/>
          <a:ln w="9525">
            <a:noFill/>
          </a:ln>
        </p:spPr>
        <p:txBody>
          <a:bodyPr wrap="square" anchor="t">
            <a:spAutoFit/>
          </a:bodyPr>
          <a:lstStyle/>
          <a:p>
            <a:pPr indent="0"/>
            <a:r>
              <a:rPr lang="zh-CN" altLang="en-US" sz="1200" dirty="0"/>
              <a:t>   图 </a:t>
            </a:r>
            <a:r>
              <a:rPr lang="en-US" altLang="zh-CN" sz="1200" dirty="0"/>
              <a:t>1-1-18 </a:t>
            </a:r>
            <a:r>
              <a:rPr lang="zh-CN" altLang="en-US" sz="1200" dirty="0"/>
              <a:t>龙图腾                                                     图 </a:t>
            </a:r>
            <a:r>
              <a:rPr lang="en-US" altLang="zh-CN" sz="1200" dirty="0"/>
              <a:t>1-1-19 </a:t>
            </a:r>
            <a:r>
              <a:rPr lang="zh-CN" altLang="en-US" sz="1200" dirty="0"/>
              <a:t>平安黑龙江 </a:t>
            </a:r>
            <a:r>
              <a:rPr lang="en-US" altLang="zh-CN" sz="1200" dirty="0"/>
              <a:t>/ </a:t>
            </a:r>
            <a:r>
              <a:rPr lang="zh-CN" altLang="en-US" sz="1200" dirty="0"/>
              <a:t>曾理</a:t>
            </a:r>
            <a:endParaRPr lang="zh-CN" altLang="en-US" sz="1200" dirty="0">
              <a:latin typeface="Arial" panose="020B0604020202020204" pitchFamily="34" charset="0"/>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92552" y="0"/>
            <a:ext cx="12284552" cy="414908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0968" name="文本框 1"/>
          <p:cNvSpPr txBox="1"/>
          <p:nvPr/>
        </p:nvSpPr>
        <p:spPr>
          <a:xfrm>
            <a:off x="11323638" y="6210300"/>
            <a:ext cx="963612" cy="521970"/>
          </a:xfrm>
          <a:prstGeom prst="rect">
            <a:avLst/>
          </a:prstGeom>
          <a:noFill/>
          <a:ln w="9525">
            <a:noFill/>
          </a:ln>
        </p:spPr>
        <p:txBody>
          <a:bodyPr wrap="square" anchor="t">
            <a:spAutoFit/>
          </a:bodyPr>
          <a:lstStyle/>
          <a:p>
            <a:pPr eaLnBrk="0" hangingPunct="0"/>
            <a:r>
              <a:rPr lang="en-US" altLang="zh-CN" sz="2800" dirty="0">
                <a:solidFill>
                  <a:srgbClr val="7F7F7F"/>
                </a:solidFill>
                <a:latin typeface="方正兰亭黑简体" panose="02000000000000000000" charset="-122"/>
                <a:ea typeface="方正兰亭黑简体" panose="02000000000000000000" charset="-122"/>
              </a:rPr>
              <a:t>12</a:t>
            </a:r>
            <a:endParaRPr lang="en-US" altLang="zh-CN" sz="2800" dirty="0">
              <a:solidFill>
                <a:srgbClr val="7F7F7F"/>
              </a:solidFill>
              <a:latin typeface="方正兰亭黑简体" panose="02000000000000000000" charset="-122"/>
              <a:ea typeface="方正兰亭黑简体" panose="02000000000000000000" charset="-122"/>
            </a:endParaRPr>
          </a:p>
        </p:txBody>
      </p:sp>
      <p:sp>
        <p:nvSpPr>
          <p:cNvPr id="8199" name="文本框 12"/>
          <p:cNvSpPr txBox="1"/>
          <p:nvPr/>
        </p:nvSpPr>
        <p:spPr>
          <a:xfrm>
            <a:off x="630555" y="330200"/>
            <a:ext cx="1422400" cy="583565"/>
          </a:xfrm>
          <a:prstGeom prst="rect">
            <a:avLst/>
          </a:prstGeom>
          <a:noFill/>
          <a:ln w="9525">
            <a:noFill/>
          </a:ln>
        </p:spPr>
        <p:txBody>
          <a:bodyPr wrap="square" anchor="t">
            <a:spAutoFit/>
          </a:bodyPr>
          <a:lstStyle/>
          <a:p>
            <a:pPr eaLnBrk="0" hangingPunct="0"/>
            <a:r>
              <a:rPr lang="zh-CN" altLang="en-US" sz="3200">
                <a:solidFill>
                  <a:srgbClr val="D9D9D9"/>
                </a:solidFill>
                <a:latin typeface="思源黑体 CN Heavy" panose="020B0A00000000000000" charset="-122"/>
                <a:ea typeface="思源黑体 CN Heavy" panose="020B0A00000000000000" charset="-122"/>
              </a:rPr>
              <a:t>第一节</a:t>
            </a:r>
            <a:endParaRPr lang="zh-CN" altLang="en-US" sz="3200">
              <a:solidFill>
                <a:srgbClr val="D9D9D9"/>
              </a:solidFill>
              <a:latin typeface="思源黑体 CN Heavy" panose="020B0A00000000000000" charset="-122"/>
              <a:ea typeface="思源黑体 CN Heavy" panose="020B0A00000000000000" charset="-122"/>
            </a:endParaRPr>
          </a:p>
        </p:txBody>
      </p:sp>
      <p:grpSp>
        <p:nvGrpSpPr>
          <p:cNvPr id="8200" name="组合 18"/>
          <p:cNvGrpSpPr/>
          <p:nvPr/>
        </p:nvGrpSpPr>
        <p:grpSpPr>
          <a:xfrm>
            <a:off x="2052955" y="395288"/>
            <a:ext cx="2790825" cy="518456"/>
            <a:chOff x="3085" y="662"/>
            <a:chExt cx="4818" cy="790"/>
          </a:xfrm>
        </p:grpSpPr>
        <p:sp>
          <p:nvSpPr>
            <p:cNvPr id="2" name="文本框 1"/>
            <p:cNvSpPr txBox="1"/>
            <p:nvPr/>
          </p:nvSpPr>
          <p:spPr>
            <a:xfrm>
              <a:off x="3085" y="662"/>
              <a:ext cx="3439" cy="537"/>
            </a:xfrm>
            <a:prstGeom prst="rect">
              <a:avLst/>
            </a:prstGeom>
            <a:noFill/>
          </p:spPr>
          <p:txBody>
            <a:bodyPr wrap="square" rtlCol="0">
              <a:spAutoFit/>
            </a:bodyPr>
            <a:lstStyle/>
            <a:p>
              <a:pPr marR="0" defTabSz="914400" eaLnBrk="0" hangingPunct="0">
                <a:buClrTx/>
                <a:buSzTx/>
                <a:buFontTx/>
              </a:pPr>
              <a:r>
                <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rPr>
                <a:t>标志的起源</a:t>
              </a:r>
              <a:endPar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endParaRPr>
            </a:p>
          </p:txBody>
        </p:sp>
        <p:sp>
          <p:nvSpPr>
            <p:cNvPr id="7" name="文本框 6"/>
            <p:cNvSpPr txBox="1"/>
            <p:nvPr/>
          </p:nvSpPr>
          <p:spPr>
            <a:xfrm>
              <a:off x="3085" y="1102"/>
              <a:ext cx="4818" cy="350"/>
            </a:xfrm>
            <a:prstGeom prst="rect">
              <a:avLst/>
            </a:prstGeom>
            <a:noFill/>
          </p:spPr>
          <p:txBody>
            <a:bodyPr wrap="square" rtlCol="0">
              <a:spAutoFit/>
            </a:bodyPr>
            <a:lstStyle/>
            <a:p>
              <a:pPr marR="0" defTabSz="914400" eaLnBrk="0" hangingPunct="0">
                <a:buClrTx/>
                <a:buSzTx/>
                <a:buFontTx/>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ORIGIN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5" name="椭圆 4"/>
          <p:cNvSpPr/>
          <p:nvPr/>
        </p:nvSpPr>
        <p:spPr>
          <a:xfrm>
            <a:off x="-4394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9" name="文本框 8"/>
          <p:cNvSpPr txBox="1"/>
          <p:nvPr/>
        </p:nvSpPr>
        <p:spPr>
          <a:xfrm>
            <a:off x="706755" y="998220"/>
            <a:ext cx="10617200" cy="2948884"/>
          </a:xfrm>
          <a:prstGeom prst="rect">
            <a:avLst/>
          </a:prstGeom>
          <a:noFill/>
        </p:spPr>
        <p:txBody>
          <a:bodyPr wrap="square" rtlCol="0">
            <a:spAutoFit/>
          </a:bodyPr>
          <a:lstStyle/>
          <a:p>
            <a:pPr indent="0" algn="just">
              <a:lnSpc>
                <a:spcPct val="150000"/>
              </a:lnSpc>
            </a:pPr>
            <a:r>
              <a:rPr lang="zh-CN" altLang="en-US" dirty="0">
                <a:solidFill>
                  <a:schemeClr val="bg1"/>
                </a:solidFill>
              </a:rPr>
              <a:t>国徽是代表国家的徽章、纹章，是国家或民族 的象征之一。国徽上通常有来自自然的元素，如动 植物，但也可能有其他事物用以表现该国的风土人 情、历史文化或意识形态。中华人民共和国国徽的 中间是五星照耀下的天安门，周围是谷穗和齿轮， 是中华人民共和国主权的象征和标志（图 </a:t>
            </a:r>
            <a:r>
              <a:rPr lang="en-US" altLang="zh-CN" dirty="0">
                <a:solidFill>
                  <a:schemeClr val="bg1"/>
                </a:solidFill>
              </a:rPr>
              <a:t>1-1-29</a:t>
            </a:r>
            <a:r>
              <a:rPr lang="zh-CN" altLang="en-US" dirty="0">
                <a:solidFill>
                  <a:schemeClr val="bg1"/>
                </a:solidFill>
              </a:rPr>
              <a:t>）。美国国徽的正面图案的主要形象是象征美国的白头 海雕，白头海雕是力量、勇气、自由和不朽的象 征。白头海雕的双翅展开左右鹰爪分别抓着象征和平和武力的橄榄枝和箭。 鹰头目视左方，象征着期望和平。鹰嘴叼着的绶带 上写着拉丁文格言“合众为一” 。 鹰头上方是象征着拥有主权的新生国家“光环”， 蓝色背景里镶着象征美国最初 </a:t>
            </a:r>
            <a:r>
              <a:rPr lang="en-US" altLang="zh-CN" dirty="0">
                <a:solidFill>
                  <a:schemeClr val="bg1"/>
                </a:solidFill>
              </a:rPr>
              <a:t>13 </a:t>
            </a:r>
            <a:r>
              <a:rPr lang="zh-CN" altLang="en-US" dirty="0">
                <a:solidFill>
                  <a:schemeClr val="bg1"/>
                </a:solidFill>
              </a:rPr>
              <a:t>个州的 </a:t>
            </a:r>
            <a:r>
              <a:rPr lang="en-US" altLang="zh-CN" dirty="0">
                <a:solidFill>
                  <a:schemeClr val="bg1"/>
                </a:solidFill>
              </a:rPr>
              <a:t>13 </a:t>
            </a:r>
            <a:r>
              <a:rPr lang="zh-CN" altLang="en-US" dirty="0">
                <a:solidFill>
                  <a:schemeClr val="bg1"/>
                </a:solidFill>
              </a:rPr>
              <a:t>颗五角 星（图 </a:t>
            </a:r>
            <a:r>
              <a:rPr lang="en-US" altLang="zh-CN" dirty="0">
                <a:solidFill>
                  <a:schemeClr val="bg1"/>
                </a:solidFill>
              </a:rPr>
              <a:t>1-1-30</a:t>
            </a:r>
            <a:r>
              <a:rPr lang="zh-CN" altLang="en-US" dirty="0">
                <a:solidFill>
                  <a:schemeClr val="bg1"/>
                </a:solidFill>
              </a:rPr>
              <a:t>）。</a:t>
            </a:r>
            <a:endParaRPr kumimoji="0" lang="zh-CN" altLang="en-US" kern="1200" cap="none" spc="0" normalizeH="0" baseline="0" noProof="0" dirty="0">
              <a:solidFill>
                <a:schemeClr val="bg1"/>
              </a:solidFill>
              <a:latin typeface="方正兰亭黑简体" panose="02000000000000000000" charset="-122"/>
              <a:ea typeface="方正兰亭黑简体" panose="02000000000000000000" charset="-122"/>
              <a:cs typeface="方正兰亭黑简体" panose="02000000000000000000" charset="-122"/>
              <a:sym typeface="+mn-ea"/>
            </a:endParaRPr>
          </a:p>
        </p:txBody>
      </p:sp>
      <p:pic>
        <p:nvPicPr>
          <p:cNvPr id="15362" name="图片 4" descr="IMG_256"/>
          <p:cNvPicPr>
            <a:picLocks noChangeAspect="1"/>
          </p:cNvPicPr>
          <p:nvPr/>
        </p:nvPicPr>
        <p:blipFill>
          <a:blip r:embed="rId1"/>
          <a:stretch>
            <a:fillRect/>
          </a:stretch>
        </p:blipFill>
        <p:spPr>
          <a:xfrm>
            <a:off x="2839085" y="4159384"/>
            <a:ext cx="1792605" cy="1720715"/>
          </a:xfrm>
          <a:prstGeom prst="rect">
            <a:avLst/>
          </a:prstGeom>
          <a:noFill/>
          <a:ln w="9525">
            <a:noFill/>
          </a:ln>
        </p:spPr>
      </p:pic>
      <p:pic>
        <p:nvPicPr>
          <p:cNvPr id="15363" name="图片 3" descr="IMG_256"/>
          <p:cNvPicPr>
            <a:picLocks noChangeAspect="1"/>
          </p:cNvPicPr>
          <p:nvPr/>
        </p:nvPicPr>
        <p:blipFill>
          <a:blip r:embed="rId2"/>
          <a:stretch>
            <a:fillRect/>
          </a:stretch>
        </p:blipFill>
        <p:spPr>
          <a:xfrm>
            <a:off x="6846570" y="4359901"/>
            <a:ext cx="1529043" cy="1529043"/>
          </a:xfrm>
          <a:prstGeom prst="rect">
            <a:avLst/>
          </a:prstGeom>
          <a:noFill/>
          <a:ln w="9525">
            <a:noFill/>
          </a:ln>
        </p:spPr>
      </p:pic>
      <p:sp>
        <p:nvSpPr>
          <p:cNvPr id="15364" name="文本框 2"/>
          <p:cNvSpPr txBox="1"/>
          <p:nvPr/>
        </p:nvSpPr>
        <p:spPr>
          <a:xfrm>
            <a:off x="2379980" y="6090920"/>
            <a:ext cx="7016115" cy="275590"/>
          </a:xfrm>
          <a:prstGeom prst="rect">
            <a:avLst/>
          </a:prstGeom>
          <a:noFill/>
          <a:ln w="9525">
            <a:noFill/>
          </a:ln>
        </p:spPr>
        <p:txBody>
          <a:bodyPr wrap="square" anchor="t">
            <a:spAutoFit/>
          </a:bodyPr>
          <a:lstStyle/>
          <a:p>
            <a:pPr indent="0"/>
            <a:r>
              <a:rPr lang="zh-CN" altLang="en-US" sz="1200" dirty="0">
                <a:latin typeface="宋体" panose="02010600030101010101" pitchFamily="2" charset="-122"/>
                <a:cs typeface="宋体" panose="02010600030101010101" pitchFamily="2" charset="-122"/>
              </a:rPr>
              <a:t>图</a:t>
            </a:r>
            <a:r>
              <a:rPr lang="en-US" altLang="zh-CN" sz="1200" dirty="0"/>
              <a:t>1-1-29 </a:t>
            </a:r>
            <a:r>
              <a:rPr lang="zh-CN" altLang="en-US" sz="1200" dirty="0"/>
              <a:t>中华人民共和国国徽                                                         图 </a:t>
            </a:r>
            <a:r>
              <a:rPr lang="en-US" altLang="zh-CN" sz="1200" dirty="0"/>
              <a:t>1-1-30 </a:t>
            </a:r>
            <a:r>
              <a:rPr lang="zh-CN" altLang="en-US" sz="1200" dirty="0"/>
              <a:t>美国国徽</a:t>
            </a:r>
            <a:endParaRPr lang="zh-CN" altLang="en-US" sz="1200" dirty="0">
              <a:latin typeface="宋体" panose="02010600030101010101" pitchFamily="2" charset="-122"/>
              <a:cs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0" y="-6350"/>
            <a:ext cx="12215813" cy="3384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0968" name="文本框 1"/>
          <p:cNvSpPr txBox="1"/>
          <p:nvPr/>
        </p:nvSpPr>
        <p:spPr>
          <a:xfrm>
            <a:off x="11323638" y="6210300"/>
            <a:ext cx="963612" cy="521970"/>
          </a:xfrm>
          <a:prstGeom prst="rect">
            <a:avLst/>
          </a:prstGeom>
          <a:noFill/>
          <a:ln w="9525">
            <a:noFill/>
          </a:ln>
        </p:spPr>
        <p:txBody>
          <a:bodyPr wrap="square" anchor="t">
            <a:spAutoFit/>
          </a:bodyPr>
          <a:lstStyle/>
          <a:p>
            <a:pPr eaLnBrk="0" hangingPunct="0"/>
            <a:r>
              <a:rPr lang="en-US" altLang="zh-CN" sz="2800" dirty="0">
                <a:solidFill>
                  <a:srgbClr val="7F7F7F"/>
                </a:solidFill>
                <a:latin typeface="方正兰亭黑简体" panose="02000000000000000000" charset="-122"/>
                <a:ea typeface="方正兰亭黑简体" panose="02000000000000000000" charset="-122"/>
              </a:rPr>
              <a:t>13</a:t>
            </a:r>
            <a:endParaRPr lang="en-US" altLang="zh-CN" sz="2800" dirty="0">
              <a:solidFill>
                <a:srgbClr val="7F7F7F"/>
              </a:solidFill>
              <a:latin typeface="方正兰亭黑简体" panose="02000000000000000000" charset="-122"/>
              <a:ea typeface="方正兰亭黑简体" panose="02000000000000000000" charset="-122"/>
            </a:endParaRPr>
          </a:p>
        </p:txBody>
      </p:sp>
      <p:sp>
        <p:nvSpPr>
          <p:cNvPr id="8199" name="文本框 12"/>
          <p:cNvSpPr txBox="1"/>
          <p:nvPr/>
        </p:nvSpPr>
        <p:spPr>
          <a:xfrm>
            <a:off x="630555" y="330200"/>
            <a:ext cx="1422400" cy="583565"/>
          </a:xfrm>
          <a:prstGeom prst="rect">
            <a:avLst/>
          </a:prstGeom>
          <a:noFill/>
          <a:ln w="9525">
            <a:noFill/>
          </a:ln>
        </p:spPr>
        <p:txBody>
          <a:bodyPr wrap="square" anchor="t">
            <a:spAutoFit/>
          </a:bodyPr>
          <a:lstStyle/>
          <a:p>
            <a:pPr eaLnBrk="0" hangingPunct="0"/>
            <a:r>
              <a:rPr lang="zh-CN" altLang="en-US" sz="3200">
                <a:solidFill>
                  <a:srgbClr val="D9D9D9"/>
                </a:solidFill>
                <a:latin typeface="思源黑体 CN Heavy" panose="020B0A00000000000000" charset="-122"/>
                <a:ea typeface="思源黑体 CN Heavy" panose="020B0A00000000000000" charset="-122"/>
              </a:rPr>
              <a:t>第一节</a:t>
            </a:r>
            <a:endParaRPr lang="zh-CN" altLang="en-US" sz="3200">
              <a:solidFill>
                <a:srgbClr val="D9D9D9"/>
              </a:solidFill>
              <a:latin typeface="思源黑体 CN Heavy" panose="020B0A00000000000000" charset="-122"/>
              <a:ea typeface="思源黑体 CN Heavy" panose="020B0A00000000000000" charset="-122"/>
            </a:endParaRPr>
          </a:p>
        </p:txBody>
      </p:sp>
      <p:grpSp>
        <p:nvGrpSpPr>
          <p:cNvPr id="8200" name="组合 18"/>
          <p:cNvGrpSpPr/>
          <p:nvPr/>
        </p:nvGrpSpPr>
        <p:grpSpPr>
          <a:xfrm>
            <a:off x="2052955" y="395288"/>
            <a:ext cx="2790825" cy="518456"/>
            <a:chOff x="3085" y="662"/>
            <a:chExt cx="4818" cy="790"/>
          </a:xfrm>
        </p:grpSpPr>
        <p:sp>
          <p:nvSpPr>
            <p:cNvPr id="2" name="文本框 1"/>
            <p:cNvSpPr txBox="1"/>
            <p:nvPr/>
          </p:nvSpPr>
          <p:spPr>
            <a:xfrm>
              <a:off x="3085" y="662"/>
              <a:ext cx="3439" cy="537"/>
            </a:xfrm>
            <a:prstGeom prst="rect">
              <a:avLst/>
            </a:prstGeom>
            <a:noFill/>
          </p:spPr>
          <p:txBody>
            <a:bodyPr wrap="square" rtlCol="0">
              <a:spAutoFit/>
            </a:bodyPr>
            <a:lstStyle/>
            <a:p>
              <a:pPr marR="0" defTabSz="914400" eaLnBrk="0" hangingPunct="0">
                <a:buClrTx/>
                <a:buSzTx/>
                <a:buFontTx/>
              </a:pPr>
              <a:r>
                <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rPr>
                <a:t>标志的起源</a:t>
              </a:r>
              <a:endPar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endParaRPr>
            </a:p>
          </p:txBody>
        </p:sp>
        <p:sp>
          <p:nvSpPr>
            <p:cNvPr id="7" name="文本框 6"/>
            <p:cNvSpPr txBox="1"/>
            <p:nvPr/>
          </p:nvSpPr>
          <p:spPr>
            <a:xfrm>
              <a:off x="3085" y="1102"/>
              <a:ext cx="4818" cy="350"/>
            </a:xfrm>
            <a:prstGeom prst="rect">
              <a:avLst/>
            </a:prstGeom>
            <a:noFill/>
          </p:spPr>
          <p:txBody>
            <a:bodyPr wrap="square" rtlCol="0">
              <a:spAutoFit/>
            </a:bodyPr>
            <a:lstStyle/>
            <a:p>
              <a:pPr marR="0" defTabSz="914400" eaLnBrk="0" hangingPunct="0">
                <a:buClrTx/>
                <a:buSzTx/>
                <a:buFontTx/>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ORIGIN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5" name="椭圆 4"/>
          <p:cNvSpPr/>
          <p:nvPr/>
        </p:nvSpPr>
        <p:spPr>
          <a:xfrm>
            <a:off x="-4394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9" name="文本框 8"/>
          <p:cNvSpPr txBox="1"/>
          <p:nvPr/>
        </p:nvSpPr>
        <p:spPr>
          <a:xfrm>
            <a:off x="706755" y="1054100"/>
            <a:ext cx="10617200" cy="2168525"/>
          </a:xfrm>
          <a:prstGeom prst="rect">
            <a:avLst/>
          </a:prstGeom>
          <a:noFill/>
        </p:spPr>
        <p:txBody>
          <a:bodyPr wrap="square" rtlCol="0">
            <a:spAutoFit/>
          </a:bodyPr>
          <a:lstStyle/>
          <a:p>
            <a:pPr indent="0">
              <a:lnSpc>
                <a:spcPct val="150000"/>
              </a:lnSpc>
            </a:pPr>
            <a:r>
              <a:rPr lang="zh-CN" altLang="en-US" dirty="0">
                <a:solidFill>
                  <a:schemeClr val="bg1">
                    <a:lumMod val="85000"/>
                  </a:schemeClr>
                </a:solidFill>
                <a:latin typeface="方正兰亭黑简体" panose="02000000000000000000" charset="-122"/>
                <a:ea typeface="方正兰亭黑简体" panose="02000000000000000000" charset="-122"/>
                <a:cs typeface="方正兰亭黑简体" panose="02000000000000000000" charset="-122"/>
                <a:sym typeface="+mn-ea"/>
              </a:rPr>
              <a:t>古埃及人崇拜鹰是因为他们认为鹰是离太阳最近的鸟。鹰是居于生物链顶端的猛禽，高瞻远瞩，鹰击长空，在人类文化中是自由、勇猛、力量、权力、高贵的代表。双头鹰的雏形源于罗马帝国鹰徽（图1-1-</a:t>
            </a:r>
            <a:r>
              <a:rPr lang="en-US" altLang="zh-CN" dirty="0">
                <a:solidFill>
                  <a:schemeClr val="bg1">
                    <a:lumMod val="85000"/>
                  </a:schemeClr>
                </a:solidFill>
                <a:latin typeface="方正兰亭黑简体" panose="02000000000000000000" charset="-122"/>
                <a:ea typeface="方正兰亭黑简体" panose="02000000000000000000" charset="-122"/>
                <a:cs typeface="方正兰亭黑简体" panose="02000000000000000000" charset="-122"/>
                <a:sym typeface="+mn-ea"/>
              </a:rPr>
              <a:t>31</a:t>
            </a:r>
            <a:r>
              <a:rPr lang="zh-CN" altLang="en-US" dirty="0">
                <a:solidFill>
                  <a:schemeClr val="bg1">
                    <a:lumMod val="85000"/>
                  </a:schemeClr>
                </a:solidFill>
                <a:latin typeface="方正兰亭黑简体" panose="02000000000000000000" charset="-122"/>
                <a:ea typeface="方正兰亭黑简体" panose="02000000000000000000" charset="-122"/>
                <a:cs typeface="方正兰亭黑简体" panose="02000000000000000000" charset="-122"/>
                <a:sym typeface="+mn-ea"/>
              </a:rPr>
              <a:t>）。直到今天，在俄罗斯、塞尔维亚、黑山、阿尔巴尼亚等国的国徽上，依然可见到双头鹰标志（图1-1-</a:t>
            </a:r>
            <a:r>
              <a:rPr lang="en-US" altLang="zh-CN" dirty="0">
                <a:solidFill>
                  <a:schemeClr val="bg1">
                    <a:lumMod val="85000"/>
                  </a:schemeClr>
                </a:solidFill>
                <a:latin typeface="方正兰亭黑简体" panose="02000000000000000000" charset="-122"/>
                <a:ea typeface="方正兰亭黑简体" panose="02000000000000000000" charset="-122"/>
                <a:cs typeface="方正兰亭黑简体" panose="02000000000000000000" charset="-122"/>
                <a:sym typeface="+mn-ea"/>
              </a:rPr>
              <a:t>32</a:t>
            </a:r>
            <a:r>
              <a:rPr lang="zh-CN" altLang="en-US" dirty="0">
                <a:solidFill>
                  <a:schemeClr val="bg1">
                    <a:lumMod val="85000"/>
                  </a:schemeClr>
                </a:solidFill>
                <a:latin typeface="方正兰亭黑简体" panose="02000000000000000000" charset="-122"/>
                <a:ea typeface="方正兰亭黑简体" panose="02000000000000000000" charset="-122"/>
                <a:cs typeface="方正兰亭黑简体" panose="02000000000000000000" charset="-122"/>
                <a:sym typeface="+mn-ea"/>
              </a:rPr>
              <a:t>）。据说在中世纪的马上比武大会上，骑士们全身铠甲披挂，人们几乎认不出他们谁  是谁，全靠盾牌上的纹章（徽章）才能搞得清。所以说徽章既是一个群体的精神象征。</a:t>
            </a:r>
            <a:endParaRPr kumimoji="0" lang="en-US" altLang="zh-CN" kern="1200" cap="none" spc="0" normalizeH="0" baseline="0" noProof="0" dirty="0">
              <a:solidFill>
                <a:schemeClr val="bg1">
                  <a:lumMod val="85000"/>
                </a:schemeClr>
              </a:solidFill>
              <a:latin typeface="方正兰亭黑简体" panose="02000000000000000000" charset="-122"/>
              <a:ea typeface="方正兰亭黑简体" panose="02000000000000000000" charset="-122"/>
              <a:cs typeface="方正兰亭黑简体" panose="02000000000000000000" charset="-122"/>
              <a:sym typeface="+mn-ea"/>
            </a:endParaRPr>
          </a:p>
        </p:txBody>
      </p:sp>
      <p:sp>
        <p:nvSpPr>
          <p:cNvPr id="15364" name="文本框 2"/>
          <p:cNvSpPr txBox="1"/>
          <p:nvPr/>
        </p:nvSpPr>
        <p:spPr>
          <a:xfrm>
            <a:off x="2484755" y="6072505"/>
            <a:ext cx="7222490" cy="275590"/>
          </a:xfrm>
          <a:prstGeom prst="rect">
            <a:avLst/>
          </a:prstGeom>
          <a:noFill/>
          <a:ln w="9525">
            <a:noFill/>
          </a:ln>
        </p:spPr>
        <p:txBody>
          <a:bodyPr wrap="square" anchor="t">
            <a:spAutoFit/>
          </a:bodyPr>
          <a:lstStyle/>
          <a:p>
            <a:pPr indent="0"/>
            <a:r>
              <a:rPr lang="zh-CN" altLang="en-US" sz="1200" dirty="0"/>
              <a:t>图 </a:t>
            </a:r>
            <a:r>
              <a:rPr lang="en-US" altLang="zh-CN" sz="1200" dirty="0"/>
              <a:t>1-1-31 </a:t>
            </a:r>
            <a:r>
              <a:rPr lang="zh-CN" altLang="en-US" sz="1200" dirty="0"/>
              <a:t>罗马帝国徽章                                                             图 </a:t>
            </a:r>
            <a:r>
              <a:rPr lang="en-US" altLang="zh-CN" sz="1200" dirty="0"/>
              <a:t>1-1-32 </a:t>
            </a:r>
            <a:r>
              <a:rPr lang="zh-CN" altLang="en-US" sz="1200" dirty="0"/>
              <a:t>常见双头鹰标志</a:t>
            </a:r>
            <a:endParaRPr lang="zh-CN" altLang="en-US" sz="1200" dirty="0">
              <a:latin typeface="宋体" panose="02010600030101010101" pitchFamily="2" charset="-122"/>
              <a:cs typeface="宋体" panose="02010600030101010101" pitchFamily="2" charset="-122"/>
            </a:endParaRPr>
          </a:p>
        </p:txBody>
      </p:sp>
      <p:pic>
        <p:nvPicPr>
          <p:cNvPr id="16386" name="图片 40" descr="罗马帝国双头鹰"/>
          <p:cNvPicPr>
            <a:picLocks noChangeAspect="1"/>
          </p:cNvPicPr>
          <p:nvPr/>
        </p:nvPicPr>
        <p:blipFill>
          <a:blip r:embed="rId1"/>
          <a:stretch>
            <a:fillRect/>
          </a:stretch>
        </p:blipFill>
        <p:spPr>
          <a:xfrm>
            <a:off x="2682875" y="3892233"/>
            <a:ext cx="2089150" cy="1995805"/>
          </a:xfrm>
          <a:prstGeom prst="rect">
            <a:avLst/>
          </a:prstGeom>
          <a:noFill/>
          <a:ln w="9525">
            <a:noFill/>
          </a:ln>
        </p:spPr>
      </p:pic>
      <p:pic>
        <p:nvPicPr>
          <p:cNvPr id="16387" name="图片 23" descr="双头鹰"/>
          <p:cNvPicPr>
            <a:picLocks noChangeAspect="1"/>
          </p:cNvPicPr>
          <p:nvPr/>
        </p:nvPicPr>
        <p:blipFill>
          <a:blip r:embed="rId2"/>
          <a:stretch>
            <a:fillRect/>
          </a:stretch>
        </p:blipFill>
        <p:spPr>
          <a:xfrm>
            <a:off x="6592570" y="3914140"/>
            <a:ext cx="2244090" cy="1951990"/>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0" y="-6350"/>
            <a:ext cx="12215813" cy="3384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0968" name="文本框 1"/>
          <p:cNvSpPr txBox="1"/>
          <p:nvPr/>
        </p:nvSpPr>
        <p:spPr>
          <a:xfrm>
            <a:off x="11323638" y="6210300"/>
            <a:ext cx="963612" cy="521970"/>
          </a:xfrm>
          <a:prstGeom prst="rect">
            <a:avLst/>
          </a:prstGeom>
          <a:noFill/>
          <a:ln w="9525">
            <a:noFill/>
          </a:ln>
        </p:spPr>
        <p:txBody>
          <a:bodyPr wrap="square" anchor="t">
            <a:spAutoFit/>
          </a:bodyPr>
          <a:lstStyle/>
          <a:p>
            <a:pPr eaLnBrk="0" hangingPunct="0"/>
            <a:r>
              <a:rPr lang="en-US" altLang="zh-CN" sz="2800" dirty="0">
                <a:solidFill>
                  <a:srgbClr val="7F7F7F"/>
                </a:solidFill>
                <a:latin typeface="方正兰亭黑简体" panose="02000000000000000000" charset="-122"/>
                <a:ea typeface="方正兰亭黑简体" panose="02000000000000000000" charset="-122"/>
              </a:rPr>
              <a:t>14</a:t>
            </a:r>
            <a:endParaRPr lang="en-US" altLang="zh-CN" sz="2800" dirty="0">
              <a:solidFill>
                <a:srgbClr val="7F7F7F"/>
              </a:solidFill>
              <a:latin typeface="方正兰亭黑简体" panose="02000000000000000000" charset="-122"/>
              <a:ea typeface="方正兰亭黑简体" panose="02000000000000000000" charset="-122"/>
            </a:endParaRPr>
          </a:p>
        </p:txBody>
      </p:sp>
      <p:sp>
        <p:nvSpPr>
          <p:cNvPr id="8199" name="文本框 12"/>
          <p:cNvSpPr txBox="1"/>
          <p:nvPr/>
        </p:nvSpPr>
        <p:spPr>
          <a:xfrm>
            <a:off x="630555" y="330200"/>
            <a:ext cx="1422400" cy="583565"/>
          </a:xfrm>
          <a:prstGeom prst="rect">
            <a:avLst/>
          </a:prstGeom>
          <a:noFill/>
          <a:ln w="9525">
            <a:noFill/>
          </a:ln>
        </p:spPr>
        <p:txBody>
          <a:bodyPr wrap="square" anchor="t">
            <a:spAutoFit/>
          </a:bodyPr>
          <a:lstStyle/>
          <a:p>
            <a:pPr eaLnBrk="0" hangingPunct="0"/>
            <a:r>
              <a:rPr lang="zh-CN" altLang="en-US" sz="3200">
                <a:solidFill>
                  <a:srgbClr val="D9D9D9"/>
                </a:solidFill>
                <a:latin typeface="思源黑体 CN Heavy" panose="020B0A00000000000000" charset="-122"/>
                <a:ea typeface="思源黑体 CN Heavy" panose="020B0A00000000000000" charset="-122"/>
              </a:rPr>
              <a:t>第一节</a:t>
            </a:r>
            <a:endParaRPr lang="zh-CN" altLang="en-US" sz="3200">
              <a:solidFill>
                <a:srgbClr val="D9D9D9"/>
              </a:solidFill>
              <a:latin typeface="思源黑体 CN Heavy" panose="020B0A00000000000000" charset="-122"/>
              <a:ea typeface="思源黑体 CN Heavy" panose="020B0A00000000000000" charset="-122"/>
            </a:endParaRPr>
          </a:p>
        </p:txBody>
      </p:sp>
      <p:grpSp>
        <p:nvGrpSpPr>
          <p:cNvPr id="8200" name="组合 18"/>
          <p:cNvGrpSpPr/>
          <p:nvPr/>
        </p:nvGrpSpPr>
        <p:grpSpPr>
          <a:xfrm>
            <a:off x="2052955" y="395288"/>
            <a:ext cx="2790825" cy="518456"/>
            <a:chOff x="3085" y="662"/>
            <a:chExt cx="4818" cy="790"/>
          </a:xfrm>
        </p:grpSpPr>
        <p:sp>
          <p:nvSpPr>
            <p:cNvPr id="2" name="文本框 1"/>
            <p:cNvSpPr txBox="1"/>
            <p:nvPr/>
          </p:nvSpPr>
          <p:spPr>
            <a:xfrm>
              <a:off x="3085" y="662"/>
              <a:ext cx="3439" cy="537"/>
            </a:xfrm>
            <a:prstGeom prst="rect">
              <a:avLst/>
            </a:prstGeom>
            <a:noFill/>
          </p:spPr>
          <p:txBody>
            <a:bodyPr wrap="square" rtlCol="0">
              <a:spAutoFit/>
            </a:bodyPr>
            <a:lstStyle/>
            <a:p>
              <a:pPr marR="0" defTabSz="914400" eaLnBrk="0" hangingPunct="0">
                <a:buClrTx/>
                <a:buSzTx/>
                <a:buFontTx/>
              </a:pPr>
              <a:r>
                <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rPr>
                <a:t>标志的起源</a:t>
              </a:r>
              <a:endPar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endParaRPr>
            </a:p>
          </p:txBody>
        </p:sp>
        <p:sp>
          <p:nvSpPr>
            <p:cNvPr id="7" name="文本框 6"/>
            <p:cNvSpPr txBox="1"/>
            <p:nvPr/>
          </p:nvSpPr>
          <p:spPr>
            <a:xfrm>
              <a:off x="3085" y="1102"/>
              <a:ext cx="4818" cy="350"/>
            </a:xfrm>
            <a:prstGeom prst="rect">
              <a:avLst/>
            </a:prstGeom>
            <a:noFill/>
          </p:spPr>
          <p:txBody>
            <a:bodyPr wrap="square" rtlCol="0">
              <a:spAutoFit/>
            </a:bodyPr>
            <a:lstStyle/>
            <a:p>
              <a:pPr marR="0" defTabSz="914400" eaLnBrk="0" hangingPunct="0">
                <a:buClrTx/>
                <a:buSzTx/>
                <a:buFontTx/>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ORIGIN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5" name="椭圆 4"/>
          <p:cNvSpPr/>
          <p:nvPr/>
        </p:nvSpPr>
        <p:spPr>
          <a:xfrm>
            <a:off x="-4394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9" name="文本框 8"/>
          <p:cNvSpPr txBox="1"/>
          <p:nvPr/>
        </p:nvSpPr>
        <p:spPr>
          <a:xfrm>
            <a:off x="706755" y="1054100"/>
            <a:ext cx="10617200" cy="2168525"/>
          </a:xfrm>
          <a:prstGeom prst="rect">
            <a:avLst/>
          </a:prstGeom>
          <a:noFill/>
        </p:spPr>
        <p:txBody>
          <a:bodyPr wrap="square" rtlCol="0">
            <a:spAutoFit/>
          </a:bodyPr>
          <a:lstStyle/>
          <a:p>
            <a:pPr indent="0">
              <a:lnSpc>
                <a:spcPct val="150000"/>
              </a:lnSpc>
            </a:pPr>
            <a:r>
              <a:rPr lang="zh-CN" altLang="en-US" dirty="0">
                <a:solidFill>
                  <a:schemeClr val="bg1"/>
                </a:solidFill>
              </a:rPr>
              <a:t>徽章同样具有证明身份、职业、等级的作用。 中国的警徽是人民警察的标志和象征，由国徽、盾 牌、长城、松枝组成（图 </a:t>
            </a:r>
            <a:r>
              <a:rPr lang="en-US" altLang="zh-CN" dirty="0">
                <a:solidFill>
                  <a:schemeClr val="bg1"/>
                </a:solidFill>
              </a:rPr>
              <a:t>1-1-33</a:t>
            </a:r>
            <a:r>
              <a:rPr lang="zh-CN" altLang="en-US" dirty="0">
                <a:solidFill>
                  <a:schemeClr val="bg1"/>
                </a:solidFill>
              </a:rPr>
              <a:t>）。</a:t>
            </a:r>
            <a:r>
              <a:rPr lang="zh-CN" altLang="en-US" dirty="0">
                <a:solidFill>
                  <a:schemeClr val="bg1">
                    <a:lumMod val="85000"/>
                  </a:schemeClr>
                </a:solidFill>
                <a:latin typeface="宋体" panose="02010600030101010101" pitchFamily="2" charset="-122"/>
                <a:sym typeface="+mn-ea"/>
              </a:rPr>
              <a:t>国徽是国家的标志和象征，表明人民警察是国家法律的捍卫者；长城象征人民警察是维护社会秩序和国家安全的钢铁长城；松枝象征人民警察的品质和战斗意志。</a:t>
            </a:r>
            <a:r>
              <a:rPr lang="zh-CN" altLang="en-US" dirty="0">
                <a:solidFill>
                  <a:schemeClr val="bg1"/>
                </a:solidFill>
              </a:rPr>
              <a:t>美国警察或执法单位徽章的图案一般都是以各式各 样的美国国鸟</a:t>
            </a:r>
            <a:r>
              <a:rPr lang="en-US" altLang="zh-CN" dirty="0">
                <a:solidFill>
                  <a:schemeClr val="bg1"/>
                </a:solidFill>
              </a:rPr>
              <a:t>——“</a:t>
            </a:r>
            <a:r>
              <a:rPr lang="zh-CN" altLang="en-US" dirty="0">
                <a:solidFill>
                  <a:schemeClr val="bg1"/>
                </a:solidFill>
              </a:rPr>
              <a:t>白头海雕”进行设计。白头海 雕代表着敏锐、顽强和勇敢，是美国执法徽章中最 常见的图案（图 </a:t>
            </a:r>
            <a:r>
              <a:rPr lang="en-US" altLang="zh-CN" dirty="0">
                <a:solidFill>
                  <a:schemeClr val="bg1"/>
                </a:solidFill>
              </a:rPr>
              <a:t>1-1-34</a:t>
            </a:r>
            <a:r>
              <a:rPr lang="zh-CN" altLang="en-US" dirty="0">
                <a:solidFill>
                  <a:schemeClr val="bg1"/>
                </a:solidFill>
              </a:rPr>
              <a:t>）</a:t>
            </a:r>
            <a:endParaRPr kumimoji="0" lang="zh-CN" altLang="en-US" kern="1200" cap="none" spc="0" normalizeH="0" baseline="0" noProof="0" dirty="0">
              <a:solidFill>
                <a:schemeClr val="bg1"/>
              </a:solidFill>
              <a:latin typeface="宋体" panose="02010600030101010101" pitchFamily="2" charset="-122"/>
              <a:ea typeface="方正兰亭黑简体" panose="02000000000000000000" charset="-122"/>
              <a:cs typeface="方正兰亭黑简体" panose="02000000000000000000" charset="-122"/>
              <a:sym typeface="+mn-ea"/>
            </a:endParaRPr>
          </a:p>
        </p:txBody>
      </p:sp>
      <p:sp>
        <p:nvSpPr>
          <p:cNvPr id="15364" name="文本框 2"/>
          <p:cNvSpPr txBox="1"/>
          <p:nvPr/>
        </p:nvSpPr>
        <p:spPr>
          <a:xfrm>
            <a:off x="2602230" y="6090920"/>
            <a:ext cx="7222490" cy="275590"/>
          </a:xfrm>
          <a:prstGeom prst="rect">
            <a:avLst/>
          </a:prstGeom>
          <a:noFill/>
          <a:ln w="9525">
            <a:noFill/>
          </a:ln>
        </p:spPr>
        <p:txBody>
          <a:bodyPr wrap="square" anchor="t">
            <a:spAutoFit/>
          </a:bodyPr>
          <a:lstStyle/>
          <a:p>
            <a:pPr indent="0"/>
            <a:r>
              <a:rPr lang="zh-CN" altLang="en-US" sz="1200" dirty="0"/>
              <a:t>图 </a:t>
            </a:r>
            <a:r>
              <a:rPr lang="en-US" altLang="zh-CN" sz="1200" dirty="0"/>
              <a:t>1-1-33 </a:t>
            </a:r>
            <a:r>
              <a:rPr lang="zh-CN" altLang="en-US" sz="1200" dirty="0"/>
              <a:t>中国警徽                                                                         图 </a:t>
            </a:r>
            <a:r>
              <a:rPr lang="en-US" altLang="zh-CN" sz="1200" dirty="0"/>
              <a:t>1-1-34 </a:t>
            </a:r>
            <a:r>
              <a:rPr lang="zh-CN" altLang="en-US" sz="1200" dirty="0"/>
              <a:t>美国警徽</a:t>
            </a:r>
            <a:endParaRPr lang="zh-CN" altLang="en-US" sz="1200" dirty="0">
              <a:latin typeface="宋体" panose="02010600030101010101" pitchFamily="2" charset="-122"/>
              <a:cs typeface="宋体" panose="02010600030101010101" pitchFamily="2" charset="-122"/>
            </a:endParaRPr>
          </a:p>
        </p:txBody>
      </p:sp>
      <p:pic>
        <p:nvPicPr>
          <p:cNvPr id="17410" name="图片 42" descr="中国警徽"/>
          <p:cNvPicPr>
            <a:picLocks noChangeAspect="1"/>
          </p:cNvPicPr>
          <p:nvPr/>
        </p:nvPicPr>
        <p:blipFill>
          <a:blip r:embed="rId1"/>
          <a:stretch>
            <a:fillRect/>
          </a:stretch>
        </p:blipFill>
        <p:spPr>
          <a:xfrm>
            <a:off x="2766060" y="3837305"/>
            <a:ext cx="2077720" cy="2099310"/>
          </a:xfrm>
          <a:prstGeom prst="rect">
            <a:avLst/>
          </a:prstGeom>
          <a:noFill/>
          <a:ln w="9525">
            <a:noFill/>
          </a:ln>
        </p:spPr>
      </p:pic>
      <p:pic>
        <p:nvPicPr>
          <p:cNvPr id="17411" name="图片 46" descr="美国警徽"/>
          <p:cNvPicPr>
            <a:picLocks noChangeAspect="1"/>
          </p:cNvPicPr>
          <p:nvPr/>
        </p:nvPicPr>
        <p:blipFill>
          <a:blip r:embed="rId2"/>
          <a:stretch>
            <a:fillRect/>
          </a:stretch>
        </p:blipFill>
        <p:spPr>
          <a:xfrm>
            <a:off x="6960870" y="3799205"/>
            <a:ext cx="1824990" cy="2175510"/>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065" y="0"/>
            <a:ext cx="12215495" cy="685800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3495" y="-27940"/>
            <a:ext cx="12243435" cy="695642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12"/>
          <p:cNvSpPr txBox="1"/>
          <p:nvPr/>
        </p:nvSpPr>
        <p:spPr>
          <a:xfrm>
            <a:off x="615950" y="330835"/>
            <a:ext cx="1422400" cy="583565"/>
          </a:xfrm>
          <a:prstGeom prst="rect">
            <a:avLst/>
          </a:prstGeom>
          <a:noFill/>
          <a:ln w="9525">
            <a:noFill/>
          </a:ln>
        </p:spPr>
        <p:txBody>
          <a:bodyPr wrap="square" anchor="t">
            <a:spAutoFit/>
          </a:bodyPr>
          <a:lstStyle/>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第一章</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8" name="组合 18"/>
          <p:cNvGrpSpPr/>
          <p:nvPr/>
        </p:nvGrpSpPr>
        <p:grpSpPr>
          <a:xfrm>
            <a:off x="2038350" y="395923"/>
            <a:ext cx="2790825" cy="518456"/>
            <a:chOff x="3085" y="662"/>
            <a:chExt cx="4818" cy="790"/>
          </a:xfrm>
        </p:grpSpPr>
        <p:sp>
          <p:nvSpPr>
            <p:cNvPr id="9" name="文本框 8"/>
            <p:cNvSpPr txBox="1"/>
            <p:nvPr/>
          </p:nvSpPr>
          <p:spPr>
            <a:xfrm>
              <a:off x="3085" y="662"/>
              <a:ext cx="3439" cy="537"/>
            </a:xfrm>
            <a:prstGeom prst="rect">
              <a:avLst/>
            </a:prstGeom>
            <a:noFill/>
          </p:spPr>
          <p:txBody>
            <a:bodyPr wrap="square" rtlCol="0">
              <a:spAutoFit/>
            </a:bodyPr>
            <a:lstStyle/>
            <a:p>
              <a:pPr marR="0" defTabSz="914400" eaLnBrk="0" hangingPunct="0">
                <a:buClrTx/>
                <a:buSzTx/>
                <a:buFontTx/>
              </a:pPr>
              <a:r>
                <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rPr>
                <a:t>标志设计概论</a:t>
              </a:r>
              <a:endPar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endParaRPr>
            </a:p>
          </p:txBody>
        </p:sp>
        <p:sp>
          <p:nvSpPr>
            <p:cNvPr id="10" name="文本框 9"/>
            <p:cNvSpPr txBox="1"/>
            <p:nvPr/>
          </p:nvSpPr>
          <p:spPr>
            <a:xfrm>
              <a:off x="3085" y="1102"/>
              <a:ext cx="4818" cy="350"/>
            </a:xfrm>
            <a:prstGeom prst="rect">
              <a:avLst/>
            </a:prstGeom>
            <a:noFill/>
          </p:spPr>
          <p:txBody>
            <a:bodyPr wrap="square" rtlCol="0">
              <a:spAutoFit/>
            </a:bodyPr>
            <a:lstStyle/>
            <a:p>
              <a:pPr marR="0" defTabSz="914400" eaLnBrk="0" hangingPunct="0">
                <a:buClrTx/>
                <a:buSzTx/>
                <a:buFontTx/>
              </a:pPr>
              <a:r>
                <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Introduction to logo design</a:t>
              </a:r>
              <a:endPar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5" name="椭圆 24"/>
          <p:cNvSpPr/>
          <p:nvPr/>
        </p:nvSpPr>
        <p:spPr>
          <a:xfrm>
            <a:off x="-453390" y="133985"/>
            <a:ext cx="899160" cy="899160"/>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88" name="图形 2287"/>
          <p:cNvPicPr>
            <a:picLocks noChangeAspect="1"/>
          </p:cNvPicPr>
          <p:nvPr/>
        </p:nvPicPr>
        <p:blipFill>
          <a:blip r:embed="rId1">
            <a:extLst>
              <a:ext uri="{96DAC541-7B7A-43D3-8B79-37D633B846F1}">
                <asvg:svgBlip xmlns:asvg="http://schemas.microsoft.com/office/drawing/2016/SVG/main" r:embed="rId2"/>
              </a:ext>
            </a:extLst>
          </a:blip>
          <a:srcRect b="51649"/>
          <a:stretch>
            <a:fillRect/>
          </a:stretch>
        </p:blipFill>
        <p:spPr>
          <a:xfrm>
            <a:off x="9883140" y="409575"/>
            <a:ext cx="1635760" cy="426720"/>
          </a:xfrm>
          <a:prstGeom prst="rect">
            <a:avLst/>
          </a:prstGeom>
        </p:spPr>
      </p:pic>
      <p:pic>
        <p:nvPicPr>
          <p:cNvPr id="2" name="图片 1" descr="U"/>
          <p:cNvPicPr>
            <a:picLocks noChangeAspect="1"/>
          </p:cNvPicPr>
          <p:nvPr/>
        </p:nvPicPr>
        <p:blipFill>
          <a:blip r:embed="rId3"/>
          <a:stretch>
            <a:fillRect/>
          </a:stretch>
        </p:blipFill>
        <p:spPr>
          <a:xfrm>
            <a:off x="-615950" y="1711960"/>
            <a:ext cx="5092700" cy="3602355"/>
          </a:xfrm>
          <a:prstGeom prst="rect">
            <a:avLst/>
          </a:prstGeom>
        </p:spPr>
      </p:pic>
      <p:pic>
        <p:nvPicPr>
          <p:cNvPr id="11" name="图片 10" descr="资源 6"/>
          <p:cNvPicPr>
            <a:picLocks noChangeAspect="1"/>
          </p:cNvPicPr>
          <p:nvPr/>
        </p:nvPicPr>
        <p:blipFill>
          <a:blip r:embed="rId4">
            <a:extLst>
              <a:ext uri="{96DAC541-7B7A-43D3-8B79-37D633B846F1}">
                <asvg:svgBlip xmlns:asvg="http://schemas.microsoft.com/office/drawing/2016/SVG/main" r:embed="rId5"/>
              </a:ext>
            </a:extLst>
          </a:blip>
          <a:srcRect r="74844"/>
          <a:stretch>
            <a:fillRect/>
          </a:stretch>
        </p:blipFill>
        <p:spPr>
          <a:xfrm>
            <a:off x="1367790" y="4889500"/>
            <a:ext cx="3177540" cy="1402080"/>
          </a:xfrm>
          <a:prstGeom prst="rect">
            <a:avLst/>
          </a:prstGeom>
        </p:spPr>
      </p:pic>
      <p:sp>
        <p:nvSpPr>
          <p:cNvPr id="14" name="椭圆 13"/>
          <p:cNvSpPr/>
          <p:nvPr/>
        </p:nvSpPr>
        <p:spPr>
          <a:xfrm>
            <a:off x="2433320" y="3522345"/>
            <a:ext cx="741045" cy="741045"/>
          </a:xfrm>
          <a:prstGeom prst="ellipse">
            <a:avLst/>
          </a:prstGeom>
          <a:noFill/>
          <a:ln w="508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9" name="组合 228"/>
          <p:cNvGrpSpPr/>
          <p:nvPr/>
        </p:nvGrpSpPr>
        <p:grpSpPr>
          <a:xfrm>
            <a:off x="519852" y="2058035"/>
            <a:ext cx="1464740" cy="1464736"/>
            <a:chOff x="1254125" y="4431960"/>
            <a:chExt cx="585881" cy="585881"/>
          </a:xfrm>
          <a:solidFill>
            <a:srgbClr val="588778"/>
          </a:solidFill>
        </p:grpSpPr>
        <p:sp>
          <p:nvSpPr>
            <p:cNvPr id="148" name="任意多边形: 形状 147"/>
            <p:cNvSpPr/>
            <p:nvPr/>
          </p:nvSpPr>
          <p:spPr>
            <a:xfrm>
              <a:off x="1254125" y="4431960"/>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49" name="任意多边形: 形状 148"/>
            <p:cNvSpPr/>
            <p:nvPr/>
          </p:nvSpPr>
          <p:spPr>
            <a:xfrm>
              <a:off x="1322038" y="4431960"/>
              <a:ext cx="43052" cy="43052"/>
            </a:xfrm>
            <a:custGeom>
              <a:avLst/>
              <a:gdLst>
                <a:gd name="connsiteX0" fmla="*/ 43053 w 43052"/>
                <a:gd name="connsiteY0" fmla="*/ 21527 h 43052"/>
                <a:gd name="connsiteX1" fmla="*/ 21526 w 43052"/>
                <a:gd name="connsiteY1" fmla="*/ 43053 h 43052"/>
                <a:gd name="connsiteX2" fmla="*/ 0 w 43052"/>
                <a:gd name="connsiteY2" fmla="*/ 21527 h 43052"/>
                <a:gd name="connsiteX3" fmla="*/ 21526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6" y="43053"/>
                  </a:cubicBezTo>
                  <a:cubicBezTo>
                    <a:pt x="9638" y="43053"/>
                    <a:pt x="0" y="33415"/>
                    <a:pt x="0" y="21527"/>
                  </a:cubicBezTo>
                  <a:cubicBezTo>
                    <a:pt x="0" y="9638"/>
                    <a:pt x="9638" y="0"/>
                    <a:pt x="21526"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50" name="任意多边形: 形状 149"/>
            <p:cNvSpPr/>
            <p:nvPr/>
          </p:nvSpPr>
          <p:spPr>
            <a:xfrm>
              <a:off x="1389856" y="4431960"/>
              <a:ext cx="43053" cy="43052"/>
            </a:xfrm>
            <a:custGeom>
              <a:avLst/>
              <a:gdLst>
                <a:gd name="connsiteX0" fmla="*/ 43053 w 43053"/>
                <a:gd name="connsiteY0" fmla="*/ 21527 h 43052"/>
                <a:gd name="connsiteX1" fmla="*/ 21527 w 43053"/>
                <a:gd name="connsiteY1" fmla="*/ 43053 h 43052"/>
                <a:gd name="connsiteX2" fmla="*/ 0 w 43053"/>
                <a:gd name="connsiteY2" fmla="*/ 21527 h 43052"/>
                <a:gd name="connsiteX3" fmla="*/ 21527 w 43053"/>
                <a:gd name="connsiteY3" fmla="*/ 0 h 43052"/>
                <a:gd name="connsiteX4" fmla="*/ 43053 w 43053"/>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51" name="任意多边形: 形状 150"/>
            <p:cNvSpPr/>
            <p:nvPr/>
          </p:nvSpPr>
          <p:spPr>
            <a:xfrm>
              <a:off x="1457674" y="4431960"/>
              <a:ext cx="43053" cy="43052"/>
            </a:xfrm>
            <a:custGeom>
              <a:avLst/>
              <a:gdLst>
                <a:gd name="connsiteX0" fmla="*/ 43053 w 43053"/>
                <a:gd name="connsiteY0" fmla="*/ 21527 h 43052"/>
                <a:gd name="connsiteX1" fmla="*/ 21526 w 43053"/>
                <a:gd name="connsiteY1" fmla="*/ 43053 h 43052"/>
                <a:gd name="connsiteX2" fmla="*/ 0 w 43053"/>
                <a:gd name="connsiteY2" fmla="*/ 21527 h 43052"/>
                <a:gd name="connsiteX3" fmla="*/ 21526 w 43053"/>
                <a:gd name="connsiteY3" fmla="*/ 0 h 43052"/>
                <a:gd name="connsiteX4" fmla="*/ 43053 w 43053"/>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2">
                  <a:moveTo>
                    <a:pt x="43053" y="21527"/>
                  </a:moveTo>
                  <a:cubicBezTo>
                    <a:pt x="43053" y="33415"/>
                    <a:pt x="33415" y="43053"/>
                    <a:pt x="21526" y="43053"/>
                  </a:cubicBezTo>
                  <a:cubicBezTo>
                    <a:pt x="9638" y="43053"/>
                    <a:pt x="0" y="33415"/>
                    <a:pt x="0" y="21527"/>
                  </a:cubicBezTo>
                  <a:cubicBezTo>
                    <a:pt x="0" y="9638"/>
                    <a:pt x="9638" y="0"/>
                    <a:pt x="21526"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52" name="任意多边形: 形状 151"/>
            <p:cNvSpPr/>
            <p:nvPr/>
          </p:nvSpPr>
          <p:spPr>
            <a:xfrm>
              <a:off x="1525587" y="4431960"/>
              <a:ext cx="43053" cy="43052"/>
            </a:xfrm>
            <a:custGeom>
              <a:avLst/>
              <a:gdLst>
                <a:gd name="connsiteX0" fmla="*/ 43053 w 43053"/>
                <a:gd name="connsiteY0" fmla="*/ 21527 h 43052"/>
                <a:gd name="connsiteX1" fmla="*/ 21527 w 43053"/>
                <a:gd name="connsiteY1" fmla="*/ 43053 h 43052"/>
                <a:gd name="connsiteX2" fmla="*/ 0 w 43053"/>
                <a:gd name="connsiteY2" fmla="*/ 21527 h 43052"/>
                <a:gd name="connsiteX3" fmla="*/ 21527 w 43053"/>
                <a:gd name="connsiteY3" fmla="*/ 0 h 43052"/>
                <a:gd name="connsiteX4" fmla="*/ 43053 w 43053"/>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53" name="任意多边形: 形状 152"/>
            <p:cNvSpPr/>
            <p:nvPr/>
          </p:nvSpPr>
          <p:spPr>
            <a:xfrm>
              <a:off x="1593405" y="4431960"/>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54" name="任意多边形: 形状 153"/>
            <p:cNvSpPr/>
            <p:nvPr/>
          </p:nvSpPr>
          <p:spPr>
            <a:xfrm>
              <a:off x="1661223" y="4431960"/>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55" name="任意多边形: 形状 154"/>
            <p:cNvSpPr/>
            <p:nvPr/>
          </p:nvSpPr>
          <p:spPr>
            <a:xfrm>
              <a:off x="1729136" y="4431960"/>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56" name="任意多边形: 形状 155"/>
            <p:cNvSpPr/>
            <p:nvPr/>
          </p:nvSpPr>
          <p:spPr>
            <a:xfrm>
              <a:off x="1796954" y="4431960"/>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57" name="任意多边形: 形状 156"/>
            <p:cNvSpPr/>
            <p:nvPr/>
          </p:nvSpPr>
          <p:spPr>
            <a:xfrm>
              <a:off x="1254125" y="4499873"/>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58" name="任意多边形: 形状 157"/>
            <p:cNvSpPr/>
            <p:nvPr/>
          </p:nvSpPr>
          <p:spPr>
            <a:xfrm>
              <a:off x="1322038" y="4499873"/>
              <a:ext cx="43052" cy="43052"/>
            </a:xfrm>
            <a:custGeom>
              <a:avLst/>
              <a:gdLst>
                <a:gd name="connsiteX0" fmla="*/ 43053 w 43052"/>
                <a:gd name="connsiteY0" fmla="*/ 21527 h 43052"/>
                <a:gd name="connsiteX1" fmla="*/ 21526 w 43052"/>
                <a:gd name="connsiteY1" fmla="*/ 43053 h 43052"/>
                <a:gd name="connsiteX2" fmla="*/ 0 w 43052"/>
                <a:gd name="connsiteY2" fmla="*/ 21527 h 43052"/>
                <a:gd name="connsiteX3" fmla="*/ 21526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6" y="43053"/>
                  </a:cubicBezTo>
                  <a:cubicBezTo>
                    <a:pt x="9638" y="43053"/>
                    <a:pt x="0" y="33415"/>
                    <a:pt x="0" y="21527"/>
                  </a:cubicBezTo>
                  <a:cubicBezTo>
                    <a:pt x="0" y="9638"/>
                    <a:pt x="9638" y="0"/>
                    <a:pt x="21526"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59" name="任意多边形: 形状 158"/>
            <p:cNvSpPr/>
            <p:nvPr/>
          </p:nvSpPr>
          <p:spPr>
            <a:xfrm>
              <a:off x="1389856" y="4499873"/>
              <a:ext cx="43053" cy="43052"/>
            </a:xfrm>
            <a:custGeom>
              <a:avLst/>
              <a:gdLst>
                <a:gd name="connsiteX0" fmla="*/ 43053 w 43053"/>
                <a:gd name="connsiteY0" fmla="*/ 21527 h 43052"/>
                <a:gd name="connsiteX1" fmla="*/ 21527 w 43053"/>
                <a:gd name="connsiteY1" fmla="*/ 43053 h 43052"/>
                <a:gd name="connsiteX2" fmla="*/ 0 w 43053"/>
                <a:gd name="connsiteY2" fmla="*/ 21527 h 43052"/>
                <a:gd name="connsiteX3" fmla="*/ 21527 w 43053"/>
                <a:gd name="connsiteY3" fmla="*/ 0 h 43052"/>
                <a:gd name="connsiteX4" fmla="*/ 43053 w 43053"/>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60" name="任意多边形: 形状 159"/>
            <p:cNvSpPr/>
            <p:nvPr/>
          </p:nvSpPr>
          <p:spPr>
            <a:xfrm>
              <a:off x="1457674" y="4499873"/>
              <a:ext cx="43053" cy="43052"/>
            </a:xfrm>
            <a:custGeom>
              <a:avLst/>
              <a:gdLst>
                <a:gd name="connsiteX0" fmla="*/ 43053 w 43053"/>
                <a:gd name="connsiteY0" fmla="*/ 21527 h 43052"/>
                <a:gd name="connsiteX1" fmla="*/ 21526 w 43053"/>
                <a:gd name="connsiteY1" fmla="*/ 43053 h 43052"/>
                <a:gd name="connsiteX2" fmla="*/ 0 w 43053"/>
                <a:gd name="connsiteY2" fmla="*/ 21527 h 43052"/>
                <a:gd name="connsiteX3" fmla="*/ 21526 w 43053"/>
                <a:gd name="connsiteY3" fmla="*/ 0 h 43052"/>
                <a:gd name="connsiteX4" fmla="*/ 43053 w 43053"/>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2">
                  <a:moveTo>
                    <a:pt x="43053" y="21527"/>
                  </a:moveTo>
                  <a:cubicBezTo>
                    <a:pt x="43053" y="33415"/>
                    <a:pt x="33415" y="43053"/>
                    <a:pt x="21526" y="43053"/>
                  </a:cubicBezTo>
                  <a:cubicBezTo>
                    <a:pt x="9638" y="43053"/>
                    <a:pt x="0" y="33415"/>
                    <a:pt x="0" y="21527"/>
                  </a:cubicBezTo>
                  <a:cubicBezTo>
                    <a:pt x="0" y="9638"/>
                    <a:pt x="9638" y="0"/>
                    <a:pt x="21526"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61" name="任意多边形: 形状 160"/>
            <p:cNvSpPr/>
            <p:nvPr/>
          </p:nvSpPr>
          <p:spPr>
            <a:xfrm>
              <a:off x="1525587" y="4499873"/>
              <a:ext cx="43053" cy="43052"/>
            </a:xfrm>
            <a:custGeom>
              <a:avLst/>
              <a:gdLst>
                <a:gd name="connsiteX0" fmla="*/ 43053 w 43053"/>
                <a:gd name="connsiteY0" fmla="*/ 21527 h 43052"/>
                <a:gd name="connsiteX1" fmla="*/ 21527 w 43053"/>
                <a:gd name="connsiteY1" fmla="*/ 43053 h 43052"/>
                <a:gd name="connsiteX2" fmla="*/ 0 w 43053"/>
                <a:gd name="connsiteY2" fmla="*/ 21527 h 43052"/>
                <a:gd name="connsiteX3" fmla="*/ 21527 w 43053"/>
                <a:gd name="connsiteY3" fmla="*/ 0 h 43052"/>
                <a:gd name="connsiteX4" fmla="*/ 43053 w 43053"/>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62" name="任意多边形: 形状 161"/>
            <p:cNvSpPr/>
            <p:nvPr/>
          </p:nvSpPr>
          <p:spPr>
            <a:xfrm>
              <a:off x="1593405" y="4499873"/>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63" name="任意多边形: 形状 162"/>
            <p:cNvSpPr/>
            <p:nvPr/>
          </p:nvSpPr>
          <p:spPr>
            <a:xfrm>
              <a:off x="1661223" y="4499873"/>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64" name="任意多边形: 形状 163"/>
            <p:cNvSpPr/>
            <p:nvPr/>
          </p:nvSpPr>
          <p:spPr>
            <a:xfrm>
              <a:off x="1729136" y="4499873"/>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65" name="任意多边形: 形状 164"/>
            <p:cNvSpPr/>
            <p:nvPr/>
          </p:nvSpPr>
          <p:spPr>
            <a:xfrm>
              <a:off x="1796954" y="4499873"/>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66" name="任意多边形: 形状 165"/>
            <p:cNvSpPr/>
            <p:nvPr/>
          </p:nvSpPr>
          <p:spPr>
            <a:xfrm>
              <a:off x="1254125" y="4567691"/>
              <a:ext cx="43052" cy="43053"/>
            </a:xfrm>
            <a:custGeom>
              <a:avLst/>
              <a:gdLst>
                <a:gd name="connsiteX0" fmla="*/ 43053 w 43052"/>
                <a:gd name="connsiteY0" fmla="*/ 21527 h 43053"/>
                <a:gd name="connsiteX1" fmla="*/ 21527 w 43052"/>
                <a:gd name="connsiteY1" fmla="*/ 43053 h 43053"/>
                <a:gd name="connsiteX2" fmla="*/ 0 w 43052"/>
                <a:gd name="connsiteY2" fmla="*/ 21527 h 43053"/>
                <a:gd name="connsiteX3" fmla="*/ 21527 w 43052"/>
                <a:gd name="connsiteY3" fmla="*/ 0 h 43053"/>
                <a:gd name="connsiteX4" fmla="*/ 43053 w 43052"/>
                <a:gd name="connsiteY4" fmla="*/ 21527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67" name="任意多边形: 形状 166"/>
            <p:cNvSpPr/>
            <p:nvPr/>
          </p:nvSpPr>
          <p:spPr>
            <a:xfrm>
              <a:off x="1322038" y="4567691"/>
              <a:ext cx="43052" cy="43053"/>
            </a:xfrm>
            <a:custGeom>
              <a:avLst/>
              <a:gdLst>
                <a:gd name="connsiteX0" fmla="*/ 43053 w 43052"/>
                <a:gd name="connsiteY0" fmla="*/ 21527 h 43053"/>
                <a:gd name="connsiteX1" fmla="*/ 21526 w 43052"/>
                <a:gd name="connsiteY1" fmla="*/ 43053 h 43053"/>
                <a:gd name="connsiteX2" fmla="*/ 0 w 43052"/>
                <a:gd name="connsiteY2" fmla="*/ 21527 h 43053"/>
                <a:gd name="connsiteX3" fmla="*/ 21526 w 43052"/>
                <a:gd name="connsiteY3" fmla="*/ 0 h 43053"/>
                <a:gd name="connsiteX4" fmla="*/ 43053 w 43052"/>
                <a:gd name="connsiteY4" fmla="*/ 21527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43053" y="21527"/>
                  </a:moveTo>
                  <a:cubicBezTo>
                    <a:pt x="43053" y="33415"/>
                    <a:pt x="33415" y="43053"/>
                    <a:pt x="21526" y="43053"/>
                  </a:cubicBezTo>
                  <a:cubicBezTo>
                    <a:pt x="9638" y="43053"/>
                    <a:pt x="0" y="33415"/>
                    <a:pt x="0" y="21527"/>
                  </a:cubicBezTo>
                  <a:cubicBezTo>
                    <a:pt x="0" y="9638"/>
                    <a:pt x="9638" y="0"/>
                    <a:pt x="21526"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68" name="任意多边形: 形状 167"/>
            <p:cNvSpPr/>
            <p:nvPr/>
          </p:nvSpPr>
          <p:spPr>
            <a:xfrm>
              <a:off x="1389856" y="4567691"/>
              <a:ext cx="43053" cy="43053"/>
            </a:xfrm>
            <a:custGeom>
              <a:avLst/>
              <a:gdLst>
                <a:gd name="connsiteX0" fmla="*/ 43053 w 43053"/>
                <a:gd name="connsiteY0" fmla="*/ 21527 h 43053"/>
                <a:gd name="connsiteX1" fmla="*/ 21527 w 43053"/>
                <a:gd name="connsiteY1" fmla="*/ 43053 h 43053"/>
                <a:gd name="connsiteX2" fmla="*/ 0 w 43053"/>
                <a:gd name="connsiteY2" fmla="*/ 21527 h 43053"/>
                <a:gd name="connsiteX3" fmla="*/ 21527 w 43053"/>
                <a:gd name="connsiteY3" fmla="*/ 0 h 43053"/>
                <a:gd name="connsiteX4" fmla="*/ 43053 w 43053"/>
                <a:gd name="connsiteY4" fmla="*/ 21527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3">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69" name="任意多边形: 形状 168"/>
            <p:cNvSpPr/>
            <p:nvPr/>
          </p:nvSpPr>
          <p:spPr>
            <a:xfrm>
              <a:off x="1457674" y="4567691"/>
              <a:ext cx="43053" cy="43053"/>
            </a:xfrm>
            <a:custGeom>
              <a:avLst/>
              <a:gdLst>
                <a:gd name="connsiteX0" fmla="*/ 43053 w 43053"/>
                <a:gd name="connsiteY0" fmla="*/ 21527 h 43053"/>
                <a:gd name="connsiteX1" fmla="*/ 21526 w 43053"/>
                <a:gd name="connsiteY1" fmla="*/ 43053 h 43053"/>
                <a:gd name="connsiteX2" fmla="*/ 0 w 43053"/>
                <a:gd name="connsiteY2" fmla="*/ 21527 h 43053"/>
                <a:gd name="connsiteX3" fmla="*/ 21526 w 43053"/>
                <a:gd name="connsiteY3" fmla="*/ 0 h 43053"/>
                <a:gd name="connsiteX4" fmla="*/ 43053 w 43053"/>
                <a:gd name="connsiteY4" fmla="*/ 21527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3">
                  <a:moveTo>
                    <a:pt x="43053" y="21527"/>
                  </a:moveTo>
                  <a:cubicBezTo>
                    <a:pt x="43053" y="33415"/>
                    <a:pt x="33415" y="43053"/>
                    <a:pt x="21526" y="43053"/>
                  </a:cubicBezTo>
                  <a:cubicBezTo>
                    <a:pt x="9638" y="43053"/>
                    <a:pt x="0" y="33415"/>
                    <a:pt x="0" y="21527"/>
                  </a:cubicBezTo>
                  <a:cubicBezTo>
                    <a:pt x="0" y="9638"/>
                    <a:pt x="9638" y="0"/>
                    <a:pt x="21526"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70" name="任意多边形: 形状 169"/>
            <p:cNvSpPr/>
            <p:nvPr/>
          </p:nvSpPr>
          <p:spPr>
            <a:xfrm>
              <a:off x="1525587" y="4567691"/>
              <a:ext cx="43053" cy="43053"/>
            </a:xfrm>
            <a:custGeom>
              <a:avLst/>
              <a:gdLst>
                <a:gd name="connsiteX0" fmla="*/ 43053 w 43053"/>
                <a:gd name="connsiteY0" fmla="*/ 21527 h 43053"/>
                <a:gd name="connsiteX1" fmla="*/ 21527 w 43053"/>
                <a:gd name="connsiteY1" fmla="*/ 43053 h 43053"/>
                <a:gd name="connsiteX2" fmla="*/ 0 w 43053"/>
                <a:gd name="connsiteY2" fmla="*/ 21527 h 43053"/>
                <a:gd name="connsiteX3" fmla="*/ 21527 w 43053"/>
                <a:gd name="connsiteY3" fmla="*/ 0 h 43053"/>
                <a:gd name="connsiteX4" fmla="*/ 43053 w 43053"/>
                <a:gd name="connsiteY4" fmla="*/ 21527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3">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71" name="任意多边形: 形状 170"/>
            <p:cNvSpPr/>
            <p:nvPr/>
          </p:nvSpPr>
          <p:spPr>
            <a:xfrm>
              <a:off x="1593405" y="4567691"/>
              <a:ext cx="43052" cy="43053"/>
            </a:xfrm>
            <a:custGeom>
              <a:avLst/>
              <a:gdLst>
                <a:gd name="connsiteX0" fmla="*/ 43053 w 43052"/>
                <a:gd name="connsiteY0" fmla="*/ 21527 h 43053"/>
                <a:gd name="connsiteX1" fmla="*/ 21527 w 43052"/>
                <a:gd name="connsiteY1" fmla="*/ 43053 h 43053"/>
                <a:gd name="connsiteX2" fmla="*/ 0 w 43052"/>
                <a:gd name="connsiteY2" fmla="*/ 21527 h 43053"/>
                <a:gd name="connsiteX3" fmla="*/ 21527 w 43052"/>
                <a:gd name="connsiteY3" fmla="*/ 0 h 43053"/>
                <a:gd name="connsiteX4" fmla="*/ 43053 w 43052"/>
                <a:gd name="connsiteY4" fmla="*/ 21527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72" name="任意多边形: 形状 171"/>
            <p:cNvSpPr/>
            <p:nvPr/>
          </p:nvSpPr>
          <p:spPr>
            <a:xfrm>
              <a:off x="1661223" y="4567691"/>
              <a:ext cx="43052" cy="43053"/>
            </a:xfrm>
            <a:custGeom>
              <a:avLst/>
              <a:gdLst>
                <a:gd name="connsiteX0" fmla="*/ 43053 w 43052"/>
                <a:gd name="connsiteY0" fmla="*/ 21527 h 43053"/>
                <a:gd name="connsiteX1" fmla="*/ 21527 w 43052"/>
                <a:gd name="connsiteY1" fmla="*/ 43053 h 43053"/>
                <a:gd name="connsiteX2" fmla="*/ 0 w 43052"/>
                <a:gd name="connsiteY2" fmla="*/ 21527 h 43053"/>
                <a:gd name="connsiteX3" fmla="*/ 21527 w 43052"/>
                <a:gd name="connsiteY3" fmla="*/ 0 h 43053"/>
                <a:gd name="connsiteX4" fmla="*/ 43053 w 43052"/>
                <a:gd name="connsiteY4" fmla="*/ 21527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73" name="任意多边形: 形状 172"/>
            <p:cNvSpPr/>
            <p:nvPr/>
          </p:nvSpPr>
          <p:spPr>
            <a:xfrm>
              <a:off x="1729136" y="4567691"/>
              <a:ext cx="43052" cy="43053"/>
            </a:xfrm>
            <a:custGeom>
              <a:avLst/>
              <a:gdLst>
                <a:gd name="connsiteX0" fmla="*/ 43053 w 43052"/>
                <a:gd name="connsiteY0" fmla="*/ 21527 h 43053"/>
                <a:gd name="connsiteX1" fmla="*/ 21527 w 43052"/>
                <a:gd name="connsiteY1" fmla="*/ 43053 h 43053"/>
                <a:gd name="connsiteX2" fmla="*/ 0 w 43052"/>
                <a:gd name="connsiteY2" fmla="*/ 21527 h 43053"/>
                <a:gd name="connsiteX3" fmla="*/ 21527 w 43052"/>
                <a:gd name="connsiteY3" fmla="*/ 0 h 43053"/>
                <a:gd name="connsiteX4" fmla="*/ 43053 w 43052"/>
                <a:gd name="connsiteY4" fmla="*/ 21527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74" name="任意多边形: 形状 173"/>
            <p:cNvSpPr/>
            <p:nvPr/>
          </p:nvSpPr>
          <p:spPr>
            <a:xfrm>
              <a:off x="1796954" y="4567691"/>
              <a:ext cx="43052" cy="43053"/>
            </a:xfrm>
            <a:custGeom>
              <a:avLst/>
              <a:gdLst>
                <a:gd name="connsiteX0" fmla="*/ 43053 w 43052"/>
                <a:gd name="connsiteY0" fmla="*/ 21527 h 43053"/>
                <a:gd name="connsiteX1" fmla="*/ 21527 w 43052"/>
                <a:gd name="connsiteY1" fmla="*/ 43053 h 43053"/>
                <a:gd name="connsiteX2" fmla="*/ 0 w 43052"/>
                <a:gd name="connsiteY2" fmla="*/ 21527 h 43053"/>
                <a:gd name="connsiteX3" fmla="*/ 21527 w 43052"/>
                <a:gd name="connsiteY3" fmla="*/ 0 h 43053"/>
                <a:gd name="connsiteX4" fmla="*/ 43053 w 43052"/>
                <a:gd name="connsiteY4" fmla="*/ 21527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75" name="任意多边形: 形状 174"/>
            <p:cNvSpPr/>
            <p:nvPr/>
          </p:nvSpPr>
          <p:spPr>
            <a:xfrm>
              <a:off x="1254125" y="4635509"/>
              <a:ext cx="43052" cy="43053"/>
            </a:xfrm>
            <a:custGeom>
              <a:avLst/>
              <a:gdLst>
                <a:gd name="connsiteX0" fmla="*/ 43053 w 43052"/>
                <a:gd name="connsiteY0" fmla="*/ 21526 h 43053"/>
                <a:gd name="connsiteX1" fmla="*/ 21527 w 43052"/>
                <a:gd name="connsiteY1" fmla="*/ 43053 h 43053"/>
                <a:gd name="connsiteX2" fmla="*/ 0 w 43052"/>
                <a:gd name="connsiteY2" fmla="*/ 21526 h 43053"/>
                <a:gd name="connsiteX3" fmla="*/ 21527 w 43052"/>
                <a:gd name="connsiteY3" fmla="*/ 0 h 43053"/>
                <a:gd name="connsiteX4" fmla="*/ 43053 w 43052"/>
                <a:gd name="connsiteY4" fmla="*/ 21526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43053" y="21526"/>
                  </a:moveTo>
                  <a:cubicBezTo>
                    <a:pt x="43053" y="33415"/>
                    <a:pt x="33415" y="43053"/>
                    <a:pt x="21527" y="43053"/>
                  </a:cubicBezTo>
                  <a:cubicBezTo>
                    <a:pt x="9638" y="43053"/>
                    <a:pt x="0" y="33415"/>
                    <a:pt x="0" y="21526"/>
                  </a:cubicBezTo>
                  <a:cubicBezTo>
                    <a:pt x="0" y="9638"/>
                    <a:pt x="9638" y="0"/>
                    <a:pt x="21527" y="0"/>
                  </a:cubicBezTo>
                  <a:cubicBezTo>
                    <a:pt x="33415" y="0"/>
                    <a:pt x="43053" y="9638"/>
                    <a:pt x="43053" y="21526"/>
                  </a:cubicBezTo>
                  <a:close/>
                </a:path>
              </a:pathLst>
            </a:custGeom>
            <a:grpFill/>
            <a:ln w="9525" cap="flat">
              <a:noFill/>
              <a:prstDash val="solid"/>
              <a:miter/>
            </a:ln>
          </p:spPr>
          <p:txBody>
            <a:bodyPr rtlCol="0" anchor="ctr"/>
            <a:lstStyle/>
            <a:p>
              <a:endParaRPr lang="zh-CN" altLang="en-US"/>
            </a:p>
          </p:txBody>
        </p:sp>
        <p:sp>
          <p:nvSpPr>
            <p:cNvPr id="176" name="任意多边形: 形状 175"/>
            <p:cNvSpPr/>
            <p:nvPr/>
          </p:nvSpPr>
          <p:spPr>
            <a:xfrm>
              <a:off x="1322038" y="4635509"/>
              <a:ext cx="43052" cy="43053"/>
            </a:xfrm>
            <a:custGeom>
              <a:avLst/>
              <a:gdLst>
                <a:gd name="connsiteX0" fmla="*/ 43053 w 43052"/>
                <a:gd name="connsiteY0" fmla="*/ 21526 h 43053"/>
                <a:gd name="connsiteX1" fmla="*/ 21526 w 43052"/>
                <a:gd name="connsiteY1" fmla="*/ 43053 h 43053"/>
                <a:gd name="connsiteX2" fmla="*/ 0 w 43052"/>
                <a:gd name="connsiteY2" fmla="*/ 21526 h 43053"/>
                <a:gd name="connsiteX3" fmla="*/ 21526 w 43052"/>
                <a:gd name="connsiteY3" fmla="*/ 0 h 43053"/>
                <a:gd name="connsiteX4" fmla="*/ 43053 w 43052"/>
                <a:gd name="connsiteY4" fmla="*/ 21526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43053" y="21526"/>
                  </a:moveTo>
                  <a:cubicBezTo>
                    <a:pt x="43053" y="33415"/>
                    <a:pt x="33415" y="43053"/>
                    <a:pt x="21526" y="43053"/>
                  </a:cubicBezTo>
                  <a:cubicBezTo>
                    <a:pt x="9638" y="43053"/>
                    <a:pt x="0" y="33415"/>
                    <a:pt x="0" y="21526"/>
                  </a:cubicBezTo>
                  <a:cubicBezTo>
                    <a:pt x="0" y="9638"/>
                    <a:pt x="9638" y="0"/>
                    <a:pt x="21526" y="0"/>
                  </a:cubicBezTo>
                  <a:cubicBezTo>
                    <a:pt x="33415" y="0"/>
                    <a:pt x="43053" y="9638"/>
                    <a:pt x="43053" y="21526"/>
                  </a:cubicBezTo>
                  <a:close/>
                </a:path>
              </a:pathLst>
            </a:custGeom>
            <a:grpFill/>
            <a:ln w="9525" cap="flat">
              <a:noFill/>
              <a:prstDash val="solid"/>
              <a:miter/>
            </a:ln>
          </p:spPr>
          <p:txBody>
            <a:bodyPr rtlCol="0" anchor="ctr"/>
            <a:lstStyle/>
            <a:p>
              <a:endParaRPr lang="zh-CN" altLang="en-US"/>
            </a:p>
          </p:txBody>
        </p:sp>
        <p:sp>
          <p:nvSpPr>
            <p:cNvPr id="177" name="任意多边形: 形状 176"/>
            <p:cNvSpPr/>
            <p:nvPr/>
          </p:nvSpPr>
          <p:spPr>
            <a:xfrm>
              <a:off x="1389856" y="4635509"/>
              <a:ext cx="43053" cy="43053"/>
            </a:xfrm>
            <a:custGeom>
              <a:avLst/>
              <a:gdLst>
                <a:gd name="connsiteX0" fmla="*/ 43053 w 43053"/>
                <a:gd name="connsiteY0" fmla="*/ 21526 h 43053"/>
                <a:gd name="connsiteX1" fmla="*/ 21527 w 43053"/>
                <a:gd name="connsiteY1" fmla="*/ 43053 h 43053"/>
                <a:gd name="connsiteX2" fmla="*/ 0 w 43053"/>
                <a:gd name="connsiteY2" fmla="*/ 21526 h 43053"/>
                <a:gd name="connsiteX3" fmla="*/ 21527 w 43053"/>
                <a:gd name="connsiteY3" fmla="*/ 0 h 43053"/>
                <a:gd name="connsiteX4" fmla="*/ 43053 w 43053"/>
                <a:gd name="connsiteY4" fmla="*/ 21526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3">
                  <a:moveTo>
                    <a:pt x="43053" y="21526"/>
                  </a:moveTo>
                  <a:cubicBezTo>
                    <a:pt x="43053" y="33415"/>
                    <a:pt x="33415" y="43053"/>
                    <a:pt x="21527" y="43053"/>
                  </a:cubicBezTo>
                  <a:cubicBezTo>
                    <a:pt x="9638" y="43053"/>
                    <a:pt x="0" y="33415"/>
                    <a:pt x="0" y="21526"/>
                  </a:cubicBezTo>
                  <a:cubicBezTo>
                    <a:pt x="0" y="9638"/>
                    <a:pt x="9638" y="0"/>
                    <a:pt x="21527" y="0"/>
                  </a:cubicBezTo>
                  <a:cubicBezTo>
                    <a:pt x="33415" y="0"/>
                    <a:pt x="43053" y="9638"/>
                    <a:pt x="43053" y="21526"/>
                  </a:cubicBezTo>
                  <a:close/>
                </a:path>
              </a:pathLst>
            </a:custGeom>
            <a:grpFill/>
            <a:ln w="9525" cap="flat">
              <a:noFill/>
              <a:prstDash val="solid"/>
              <a:miter/>
            </a:ln>
          </p:spPr>
          <p:txBody>
            <a:bodyPr rtlCol="0" anchor="ctr"/>
            <a:lstStyle/>
            <a:p>
              <a:endParaRPr lang="zh-CN" altLang="en-US"/>
            </a:p>
          </p:txBody>
        </p:sp>
        <p:sp>
          <p:nvSpPr>
            <p:cNvPr id="178" name="任意多边形: 形状 177"/>
            <p:cNvSpPr/>
            <p:nvPr/>
          </p:nvSpPr>
          <p:spPr>
            <a:xfrm>
              <a:off x="1457674" y="4635509"/>
              <a:ext cx="43053" cy="43053"/>
            </a:xfrm>
            <a:custGeom>
              <a:avLst/>
              <a:gdLst>
                <a:gd name="connsiteX0" fmla="*/ 43053 w 43053"/>
                <a:gd name="connsiteY0" fmla="*/ 21526 h 43053"/>
                <a:gd name="connsiteX1" fmla="*/ 21526 w 43053"/>
                <a:gd name="connsiteY1" fmla="*/ 43053 h 43053"/>
                <a:gd name="connsiteX2" fmla="*/ 0 w 43053"/>
                <a:gd name="connsiteY2" fmla="*/ 21526 h 43053"/>
                <a:gd name="connsiteX3" fmla="*/ 21526 w 43053"/>
                <a:gd name="connsiteY3" fmla="*/ 0 h 43053"/>
                <a:gd name="connsiteX4" fmla="*/ 43053 w 43053"/>
                <a:gd name="connsiteY4" fmla="*/ 21526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3">
                  <a:moveTo>
                    <a:pt x="43053" y="21526"/>
                  </a:moveTo>
                  <a:cubicBezTo>
                    <a:pt x="43053" y="33415"/>
                    <a:pt x="33415" y="43053"/>
                    <a:pt x="21526" y="43053"/>
                  </a:cubicBezTo>
                  <a:cubicBezTo>
                    <a:pt x="9638" y="43053"/>
                    <a:pt x="0" y="33415"/>
                    <a:pt x="0" y="21526"/>
                  </a:cubicBezTo>
                  <a:cubicBezTo>
                    <a:pt x="0" y="9638"/>
                    <a:pt x="9638" y="0"/>
                    <a:pt x="21526" y="0"/>
                  </a:cubicBezTo>
                  <a:cubicBezTo>
                    <a:pt x="33415" y="0"/>
                    <a:pt x="43053" y="9638"/>
                    <a:pt x="43053" y="21526"/>
                  </a:cubicBezTo>
                  <a:close/>
                </a:path>
              </a:pathLst>
            </a:custGeom>
            <a:grpFill/>
            <a:ln w="9525" cap="flat">
              <a:noFill/>
              <a:prstDash val="solid"/>
              <a:miter/>
            </a:ln>
          </p:spPr>
          <p:txBody>
            <a:bodyPr rtlCol="0" anchor="ctr"/>
            <a:lstStyle/>
            <a:p>
              <a:endParaRPr lang="zh-CN" altLang="en-US"/>
            </a:p>
          </p:txBody>
        </p:sp>
        <p:sp>
          <p:nvSpPr>
            <p:cNvPr id="179" name="任意多边形: 形状 178"/>
            <p:cNvSpPr/>
            <p:nvPr/>
          </p:nvSpPr>
          <p:spPr>
            <a:xfrm>
              <a:off x="1525587" y="4635509"/>
              <a:ext cx="43053" cy="43053"/>
            </a:xfrm>
            <a:custGeom>
              <a:avLst/>
              <a:gdLst>
                <a:gd name="connsiteX0" fmla="*/ 43053 w 43053"/>
                <a:gd name="connsiteY0" fmla="*/ 21526 h 43053"/>
                <a:gd name="connsiteX1" fmla="*/ 21527 w 43053"/>
                <a:gd name="connsiteY1" fmla="*/ 43053 h 43053"/>
                <a:gd name="connsiteX2" fmla="*/ 0 w 43053"/>
                <a:gd name="connsiteY2" fmla="*/ 21526 h 43053"/>
                <a:gd name="connsiteX3" fmla="*/ 21527 w 43053"/>
                <a:gd name="connsiteY3" fmla="*/ 0 h 43053"/>
                <a:gd name="connsiteX4" fmla="*/ 43053 w 43053"/>
                <a:gd name="connsiteY4" fmla="*/ 21526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3">
                  <a:moveTo>
                    <a:pt x="43053" y="21526"/>
                  </a:moveTo>
                  <a:cubicBezTo>
                    <a:pt x="43053" y="33415"/>
                    <a:pt x="33415" y="43053"/>
                    <a:pt x="21527" y="43053"/>
                  </a:cubicBezTo>
                  <a:cubicBezTo>
                    <a:pt x="9638" y="43053"/>
                    <a:pt x="0" y="33415"/>
                    <a:pt x="0" y="21526"/>
                  </a:cubicBezTo>
                  <a:cubicBezTo>
                    <a:pt x="0" y="9638"/>
                    <a:pt x="9638" y="0"/>
                    <a:pt x="21527" y="0"/>
                  </a:cubicBezTo>
                  <a:cubicBezTo>
                    <a:pt x="33415" y="0"/>
                    <a:pt x="43053" y="9638"/>
                    <a:pt x="43053" y="21526"/>
                  </a:cubicBezTo>
                  <a:close/>
                </a:path>
              </a:pathLst>
            </a:custGeom>
            <a:grpFill/>
            <a:ln w="9525" cap="flat">
              <a:noFill/>
              <a:prstDash val="solid"/>
              <a:miter/>
            </a:ln>
          </p:spPr>
          <p:txBody>
            <a:bodyPr rtlCol="0" anchor="ctr"/>
            <a:lstStyle/>
            <a:p>
              <a:endParaRPr lang="zh-CN" altLang="en-US"/>
            </a:p>
          </p:txBody>
        </p:sp>
        <p:sp>
          <p:nvSpPr>
            <p:cNvPr id="180" name="任意多边形: 形状 179"/>
            <p:cNvSpPr/>
            <p:nvPr/>
          </p:nvSpPr>
          <p:spPr>
            <a:xfrm>
              <a:off x="1593405" y="4635509"/>
              <a:ext cx="43052" cy="43053"/>
            </a:xfrm>
            <a:custGeom>
              <a:avLst/>
              <a:gdLst>
                <a:gd name="connsiteX0" fmla="*/ 43053 w 43052"/>
                <a:gd name="connsiteY0" fmla="*/ 21526 h 43053"/>
                <a:gd name="connsiteX1" fmla="*/ 21527 w 43052"/>
                <a:gd name="connsiteY1" fmla="*/ 43053 h 43053"/>
                <a:gd name="connsiteX2" fmla="*/ 0 w 43052"/>
                <a:gd name="connsiteY2" fmla="*/ 21526 h 43053"/>
                <a:gd name="connsiteX3" fmla="*/ 21527 w 43052"/>
                <a:gd name="connsiteY3" fmla="*/ 0 h 43053"/>
                <a:gd name="connsiteX4" fmla="*/ 43053 w 43052"/>
                <a:gd name="connsiteY4" fmla="*/ 21526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43053" y="21526"/>
                  </a:moveTo>
                  <a:cubicBezTo>
                    <a:pt x="43053" y="33415"/>
                    <a:pt x="33415" y="43053"/>
                    <a:pt x="21527" y="43053"/>
                  </a:cubicBezTo>
                  <a:cubicBezTo>
                    <a:pt x="9638" y="43053"/>
                    <a:pt x="0" y="33415"/>
                    <a:pt x="0" y="21526"/>
                  </a:cubicBezTo>
                  <a:cubicBezTo>
                    <a:pt x="0" y="9638"/>
                    <a:pt x="9638" y="0"/>
                    <a:pt x="21527" y="0"/>
                  </a:cubicBezTo>
                  <a:cubicBezTo>
                    <a:pt x="33415" y="0"/>
                    <a:pt x="43053" y="9638"/>
                    <a:pt x="43053" y="21526"/>
                  </a:cubicBezTo>
                  <a:close/>
                </a:path>
              </a:pathLst>
            </a:custGeom>
            <a:grpFill/>
            <a:ln w="9525" cap="flat">
              <a:noFill/>
              <a:prstDash val="solid"/>
              <a:miter/>
            </a:ln>
          </p:spPr>
          <p:txBody>
            <a:bodyPr rtlCol="0" anchor="ctr"/>
            <a:lstStyle/>
            <a:p>
              <a:endParaRPr lang="zh-CN" altLang="en-US"/>
            </a:p>
          </p:txBody>
        </p:sp>
        <p:sp>
          <p:nvSpPr>
            <p:cNvPr id="181" name="任意多边形: 形状 180"/>
            <p:cNvSpPr/>
            <p:nvPr/>
          </p:nvSpPr>
          <p:spPr>
            <a:xfrm>
              <a:off x="1661223" y="4635509"/>
              <a:ext cx="43052" cy="43053"/>
            </a:xfrm>
            <a:custGeom>
              <a:avLst/>
              <a:gdLst>
                <a:gd name="connsiteX0" fmla="*/ 43053 w 43052"/>
                <a:gd name="connsiteY0" fmla="*/ 21526 h 43053"/>
                <a:gd name="connsiteX1" fmla="*/ 21527 w 43052"/>
                <a:gd name="connsiteY1" fmla="*/ 43053 h 43053"/>
                <a:gd name="connsiteX2" fmla="*/ 0 w 43052"/>
                <a:gd name="connsiteY2" fmla="*/ 21526 h 43053"/>
                <a:gd name="connsiteX3" fmla="*/ 21527 w 43052"/>
                <a:gd name="connsiteY3" fmla="*/ 0 h 43053"/>
                <a:gd name="connsiteX4" fmla="*/ 43053 w 43052"/>
                <a:gd name="connsiteY4" fmla="*/ 21526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43053" y="21526"/>
                  </a:moveTo>
                  <a:cubicBezTo>
                    <a:pt x="43053" y="33415"/>
                    <a:pt x="33415" y="43053"/>
                    <a:pt x="21527" y="43053"/>
                  </a:cubicBezTo>
                  <a:cubicBezTo>
                    <a:pt x="9638" y="43053"/>
                    <a:pt x="0" y="33415"/>
                    <a:pt x="0" y="21526"/>
                  </a:cubicBezTo>
                  <a:cubicBezTo>
                    <a:pt x="0" y="9638"/>
                    <a:pt x="9638" y="0"/>
                    <a:pt x="21527" y="0"/>
                  </a:cubicBezTo>
                  <a:cubicBezTo>
                    <a:pt x="33415" y="0"/>
                    <a:pt x="43053" y="9638"/>
                    <a:pt x="43053" y="21526"/>
                  </a:cubicBezTo>
                  <a:close/>
                </a:path>
              </a:pathLst>
            </a:custGeom>
            <a:grpFill/>
            <a:ln w="9525" cap="flat">
              <a:noFill/>
              <a:prstDash val="solid"/>
              <a:miter/>
            </a:ln>
          </p:spPr>
          <p:txBody>
            <a:bodyPr rtlCol="0" anchor="ctr"/>
            <a:lstStyle/>
            <a:p>
              <a:endParaRPr lang="zh-CN" altLang="en-US"/>
            </a:p>
          </p:txBody>
        </p:sp>
        <p:sp>
          <p:nvSpPr>
            <p:cNvPr id="182" name="任意多边形: 形状 181"/>
            <p:cNvSpPr/>
            <p:nvPr/>
          </p:nvSpPr>
          <p:spPr>
            <a:xfrm>
              <a:off x="1729136" y="4635509"/>
              <a:ext cx="43052" cy="43053"/>
            </a:xfrm>
            <a:custGeom>
              <a:avLst/>
              <a:gdLst>
                <a:gd name="connsiteX0" fmla="*/ 43053 w 43052"/>
                <a:gd name="connsiteY0" fmla="*/ 21526 h 43053"/>
                <a:gd name="connsiteX1" fmla="*/ 21527 w 43052"/>
                <a:gd name="connsiteY1" fmla="*/ 43053 h 43053"/>
                <a:gd name="connsiteX2" fmla="*/ 0 w 43052"/>
                <a:gd name="connsiteY2" fmla="*/ 21526 h 43053"/>
                <a:gd name="connsiteX3" fmla="*/ 21527 w 43052"/>
                <a:gd name="connsiteY3" fmla="*/ 0 h 43053"/>
                <a:gd name="connsiteX4" fmla="*/ 43053 w 43052"/>
                <a:gd name="connsiteY4" fmla="*/ 21526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43053" y="21526"/>
                  </a:moveTo>
                  <a:cubicBezTo>
                    <a:pt x="43053" y="33415"/>
                    <a:pt x="33415" y="43053"/>
                    <a:pt x="21527" y="43053"/>
                  </a:cubicBezTo>
                  <a:cubicBezTo>
                    <a:pt x="9638" y="43053"/>
                    <a:pt x="0" y="33415"/>
                    <a:pt x="0" y="21526"/>
                  </a:cubicBezTo>
                  <a:cubicBezTo>
                    <a:pt x="0" y="9638"/>
                    <a:pt x="9638" y="0"/>
                    <a:pt x="21527" y="0"/>
                  </a:cubicBezTo>
                  <a:cubicBezTo>
                    <a:pt x="33415" y="0"/>
                    <a:pt x="43053" y="9638"/>
                    <a:pt x="43053" y="21526"/>
                  </a:cubicBezTo>
                  <a:close/>
                </a:path>
              </a:pathLst>
            </a:custGeom>
            <a:grpFill/>
            <a:ln w="9525" cap="flat">
              <a:noFill/>
              <a:prstDash val="solid"/>
              <a:miter/>
            </a:ln>
          </p:spPr>
          <p:txBody>
            <a:bodyPr rtlCol="0" anchor="ctr"/>
            <a:lstStyle/>
            <a:p>
              <a:endParaRPr lang="zh-CN" altLang="en-US"/>
            </a:p>
          </p:txBody>
        </p:sp>
        <p:sp>
          <p:nvSpPr>
            <p:cNvPr id="183" name="任意多边形: 形状 182"/>
            <p:cNvSpPr/>
            <p:nvPr/>
          </p:nvSpPr>
          <p:spPr>
            <a:xfrm>
              <a:off x="1796954" y="4635509"/>
              <a:ext cx="43052" cy="43053"/>
            </a:xfrm>
            <a:custGeom>
              <a:avLst/>
              <a:gdLst>
                <a:gd name="connsiteX0" fmla="*/ 43053 w 43052"/>
                <a:gd name="connsiteY0" fmla="*/ 21526 h 43053"/>
                <a:gd name="connsiteX1" fmla="*/ 21527 w 43052"/>
                <a:gd name="connsiteY1" fmla="*/ 43053 h 43053"/>
                <a:gd name="connsiteX2" fmla="*/ 0 w 43052"/>
                <a:gd name="connsiteY2" fmla="*/ 21526 h 43053"/>
                <a:gd name="connsiteX3" fmla="*/ 21527 w 43052"/>
                <a:gd name="connsiteY3" fmla="*/ 0 h 43053"/>
                <a:gd name="connsiteX4" fmla="*/ 43053 w 43052"/>
                <a:gd name="connsiteY4" fmla="*/ 21526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43053" y="21526"/>
                  </a:moveTo>
                  <a:cubicBezTo>
                    <a:pt x="43053" y="33415"/>
                    <a:pt x="33415" y="43053"/>
                    <a:pt x="21527" y="43053"/>
                  </a:cubicBezTo>
                  <a:cubicBezTo>
                    <a:pt x="9638" y="43053"/>
                    <a:pt x="0" y="33415"/>
                    <a:pt x="0" y="21526"/>
                  </a:cubicBezTo>
                  <a:cubicBezTo>
                    <a:pt x="0" y="9638"/>
                    <a:pt x="9638" y="0"/>
                    <a:pt x="21527" y="0"/>
                  </a:cubicBezTo>
                  <a:cubicBezTo>
                    <a:pt x="33415" y="0"/>
                    <a:pt x="43053" y="9638"/>
                    <a:pt x="43053" y="21526"/>
                  </a:cubicBezTo>
                  <a:close/>
                </a:path>
              </a:pathLst>
            </a:custGeom>
            <a:grpFill/>
            <a:ln w="9525" cap="flat">
              <a:noFill/>
              <a:prstDash val="solid"/>
              <a:miter/>
            </a:ln>
          </p:spPr>
          <p:txBody>
            <a:bodyPr rtlCol="0" anchor="ctr"/>
            <a:lstStyle/>
            <a:p>
              <a:endParaRPr lang="zh-CN" altLang="en-US"/>
            </a:p>
          </p:txBody>
        </p:sp>
        <p:sp>
          <p:nvSpPr>
            <p:cNvPr id="184" name="任意多边形: 形状 183"/>
            <p:cNvSpPr/>
            <p:nvPr/>
          </p:nvSpPr>
          <p:spPr>
            <a:xfrm>
              <a:off x="1254125" y="4703422"/>
              <a:ext cx="43052" cy="43053"/>
            </a:xfrm>
            <a:custGeom>
              <a:avLst/>
              <a:gdLst>
                <a:gd name="connsiteX0" fmla="*/ 43053 w 43052"/>
                <a:gd name="connsiteY0" fmla="*/ 21527 h 43053"/>
                <a:gd name="connsiteX1" fmla="*/ 21527 w 43052"/>
                <a:gd name="connsiteY1" fmla="*/ 43053 h 43053"/>
                <a:gd name="connsiteX2" fmla="*/ 0 w 43052"/>
                <a:gd name="connsiteY2" fmla="*/ 21527 h 43053"/>
                <a:gd name="connsiteX3" fmla="*/ 21527 w 43052"/>
                <a:gd name="connsiteY3" fmla="*/ 0 h 43053"/>
                <a:gd name="connsiteX4" fmla="*/ 43053 w 43052"/>
                <a:gd name="connsiteY4" fmla="*/ 21527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85" name="任意多边形: 形状 184"/>
            <p:cNvSpPr/>
            <p:nvPr/>
          </p:nvSpPr>
          <p:spPr>
            <a:xfrm>
              <a:off x="1322038" y="4703422"/>
              <a:ext cx="43052" cy="43053"/>
            </a:xfrm>
            <a:custGeom>
              <a:avLst/>
              <a:gdLst>
                <a:gd name="connsiteX0" fmla="*/ 43053 w 43052"/>
                <a:gd name="connsiteY0" fmla="*/ 21527 h 43053"/>
                <a:gd name="connsiteX1" fmla="*/ 21526 w 43052"/>
                <a:gd name="connsiteY1" fmla="*/ 43053 h 43053"/>
                <a:gd name="connsiteX2" fmla="*/ 0 w 43052"/>
                <a:gd name="connsiteY2" fmla="*/ 21527 h 43053"/>
                <a:gd name="connsiteX3" fmla="*/ 21526 w 43052"/>
                <a:gd name="connsiteY3" fmla="*/ 0 h 43053"/>
                <a:gd name="connsiteX4" fmla="*/ 43053 w 43052"/>
                <a:gd name="connsiteY4" fmla="*/ 21527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43053" y="21527"/>
                  </a:moveTo>
                  <a:cubicBezTo>
                    <a:pt x="43053" y="33415"/>
                    <a:pt x="33415" y="43053"/>
                    <a:pt x="21526" y="43053"/>
                  </a:cubicBezTo>
                  <a:cubicBezTo>
                    <a:pt x="9638" y="43053"/>
                    <a:pt x="0" y="33415"/>
                    <a:pt x="0" y="21527"/>
                  </a:cubicBezTo>
                  <a:cubicBezTo>
                    <a:pt x="0" y="9638"/>
                    <a:pt x="9638" y="0"/>
                    <a:pt x="21526"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86" name="任意多边形: 形状 185"/>
            <p:cNvSpPr/>
            <p:nvPr/>
          </p:nvSpPr>
          <p:spPr>
            <a:xfrm>
              <a:off x="1389856" y="4703422"/>
              <a:ext cx="43053" cy="43053"/>
            </a:xfrm>
            <a:custGeom>
              <a:avLst/>
              <a:gdLst>
                <a:gd name="connsiteX0" fmla="*/ 43053 w 43053"/>
                <a:gd name="connsiteY0" fmla="*/ 21527 h 43053"/>
                <a:gd name="connsiteX1" fmla="*/ 21527 w 43053"/>
                <a:gd name="connsiteY1" fmla="*/ 43053 h 43053"/>
                <a:gd name="connsiteX2" fmla="*/ 0 w 43053"/>
                <a:gd name="connsiteY2" fmla="*/ 21527 h 43053"/>
                <a:gd name="connsiteX3" fmla="*/ 21527 w 43053"/>
                <a:gd name="connsiteY3" fmla="*/ 0 h 43053"/>
                <a:gd name="connsiteX4" fmla="*/ 43053 w 43053"/>
                <a:gd name="connsiteY4" fmla="*/ 21527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3">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87" name="任意多边形: 形状 186"/>
            <p:cNvSpPr/>
            <p:nvPr/>
          </p:nvSpPr>
          <p:spPr>
            <a:xfrm>
              <a:off x="1457674" y="4703422"/>
              <a:ext cx="43053" cy="43053"/>
            </a:xfrm>
            <a:custGeom>
              <a:avLst/>
              <a:gdLst>
                <a:gd name="connsiteX0" fmla="*/ 43053 w 43053"/>
                <a:gd name="connsiteY0" fmla="*/ 21527 h 43053"/>
                <a:gd name="connsiteX1" fmla="*/ 21526 w 43053"/>
                <a:gd name="connsiteY1" fmla="*/ 43053 h 43053"/>
                <a:gd name="connsiteX2" fmla="*/ 0 w 43053"/>
                <a:gd name="connsiteY2" fmla="*/ 21527 h 43053"/>
                <a:gd name="connsiteX3" fmla="*/ 21526 w 43053"/>
                <a:gd name="connsiteY3" fmla="*/ 0 h 43053"/>
                <a:gd name="connsiteX4" fmla="*/ 43053 w 43053"/>
                <a:gd name="connsiteY4" fmla="*/ 21527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3">
                  <a:moveTo>
                    <a:pt x="43053" y="21527"/>
                  </a:moveTo>
                  <a:cubicBezTo>
                    <a:pt x="43053" y="33415"/>
                    <a:pt x="33415" y="43053"/>
                    <a:pt x="21526" y="43053"/>
                  </a:cubicBezTo>
                  <a:cubicBezTo>
                    <a:pt x="9638" y="43053"/>
                    <a:pt x="0" y="33415"/>
                    <a:pt x="0" y="21527"/>
                  </a:cubicBezTo>
                  <a:cubicBezTo>
                    <a:pt x="0" y="9638"/>
                    <a:pt x="9638" y="0"/>
                    <a:pt x="21526"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88" name="任意多边形: 形状 187"/>
            <p:cNvSpPr/>
            <p:nvPr/>
          </p:nvSpPr>
          <p:spPr>
            <a:xfrm>
              <a:off x="1525587" y="4703422"/>
              <a:ext cx="43053" cy="43053"/>
            </a:xfrm>
            <a:custGeom>
              <a:avLst/>
              <a:gdLst>
                <a:gd name="connsiteX0" fmla="*/ 43053 w 43053"/>
                <a:gd name="connsiteY0" fmla="*/ 21527 h 43053"/>
                <a:gd name="connsiteX1" fmla="*/ 21527 w 43053"/>
                <a:gd name="connsiteY1" fmla="*/ 43053 h 43053"/>
                <a:gd name="connsiteX2" fmla="*/ 0 w 43053"/>
                <a:gd name="connsiteY2" fmla="*/ 21527 h 43053"/>
                <a:gd name="connsiteX3" fmla="*/ 21527 w 43053"/>
                <a:gd name="connsiteY3" fmla="*/ 0 h 43053"/>
                <a:gd name="connsiteX4" fmla="*/ 43053 w 43053"/>
                <a:gd name="connsiteY4" fmla="*/ 21527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3">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89" name="任意多边形: 形状 188"/>
            <p:cNvSpPr/>
            <p:nvPr/>
          </p:nvSpPr>
          <p:spPr>
            <a:xfrm>
              <a:off x="1593405" y="4703422"/>
              <a:ext cx="43052" cy="43053"/>
            </a:xfrm>
            <a:custGeom>
              <a:avLst/>
              <a:gdLst>
                <a:gd name="connsiteX0" fmla="*/ 43053 w 43052"/>
                <a:gd name="connsiteY0" fmla="*/ 21527 h 43053"/>
                <a:gd name="connsiteX1" fmla="*/ 21527 w 43052"/>
                <a:gd name="connsiteY1" fmla="*/ 43053 h 43053"/>
                <a:gd name="connsiteX2" fmla="*/ 0 w 43052"/>
                <a:gd name="connsiteY2" fmla="*/ 21527 h 43053"/>
                <a:gd name="connsiteX3" fmla="*/ 21527 w 43052"/>
                <a:gd name="connsiteY3" fmla="*/ 0 h 43053"/>
                <a:gd name="connsiteX4" fmla="*/ 43053 w 43052"/>
                <a:gd name="connsiteY4" fmla="*/ 21527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90" name="任意多边形: 形状 189"/>
            <p:cNvSpPr/>
            <p:nvPr/>
          </p:nvSpPr>
          <p:spPr>
            <a:xfrm>
              <a:off x="1661223" y="4703422"/>
              <a:ext cx="43052" cy="43053"/>
            </a:xfrm>
            <a:custGeom>
              <a:avLst/>
              <a:gdLst>
                <a:gd name="connsiteX0" fmla="*/ 43053 w 43052"/>
                <a:gd name="connsiteY0" fmla="*/ 21527 h 43053"/>
                <a:gd name="connsiteX1" fmla="*/ 21527 w 43052"/>
                <a:gd name="connsiteY1" fmla="*/ 43053 h 43053"/>
                <a:gd name="connsiteX2" fmla="*/ 0 w 43052"/>
                <a:gd name="connsiteY2" fmla="*/ 21527 h 43053"/>
                <a:gd name="connsiteX3" fmla="*/ 21527 w 43052"/>
                <a:gd name="connsiteY3" fmla="*/ 0 h 43053"/>
                <a:gd name="connsiteX4" fmla="*/ 43053 w 43052"/>
                <a:gd name="connsiteY4" fmla="*/ 21527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91" name="任意多边形: 形状 190"/>
            <p:cNvSpPr/>
            <p:nvPr/>
          </p:nvSpPr>
          <p:spPr>
            <a:xfrm>
              <a:off x="1729136" y="4703422"/>
              <a:ext cx="43052" cy="43053"/>
            </a:xfrm>
            <a:custGeom>
              <a:avLst/>
              <a:gdLst>
                <a:gd name="connsiteX0" fmla="*/ 43053 w 43052"/>
                <a:gd name="connsiteY0" fmla="*/ 21527 h 43053"/>
                <a:gd name="connsiteX1" fmla="*/ 21527 w 43052"/>
                <a:gd name="connsiteY1" fmla="*/ 43053 h 43053"/>
                <a:gd name="connsiteX2" fmla="*/ 0 w 43052"/>
                <a:gd name="connsiteY2" fmla="*/ 21527 h 43053"/>
                <a:gd name="connsiteX3" fmla="*/ 21527 w 43052"/>
                <a:gd name="connsiteY3" fmla="*/ 0 h 43053"/>
                <a:gd name="connsiteX4" fmla="*/ 43053 w 43052"/>
                <a:gd name="connsiteY4" fmla="*/ 21527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92" name="任意多边形: 形状 191"/>
            <p:cNvSpPr/>
            <p:nvPr/>
          </p:nvSpPr>
          <p:spPr>
            <a:xfrm>
              <a:off x="1796954" y="4703422"/>
              <a:ext cx="43052" cy="43053"/>
            </a:xfrm>
            <a:custGeom>
              <a:avLst/>
              <a:gdLst>
                <a:gd name="connsiteX0" fmla="*/ 43053 w 43052"/>
                <a:gd name="connsiteY0" fmla="*/ 21527 h 43053"/>
                <a:gd name="connsiteX1" fmla="*/ 21527 w 43052"/>
                <a:gd name="connsiteY1" fmla="*/ 43053 h 43053"/>
                <a:gd name="connsiteX2" fmla="*/ 0 w 43052"/>
                <a:gd name="connsiteY2" fmla="*/ 21527 h 43053"/>
                <a:gd name="connsiteX3" fmla="*/ 21527 w 43052"/>
                <a:gd name="connsiteY3" fmla="*/ 0 h 43053"/>
                <a:gd name="connsiteX4" fmla="*/ 43053 w 43052"/>
                <a:gd name="connsiteY4" fmla="*/ 21527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93" name="任意多边形: 形状 192"/>
            <p:cNvSpPr/>
            <p:nvPr/>
          </p:nvSpPr>
          <p:spPr>
            <a:xfrm>
              <a:off x="1254125" y="4771240"/>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94" name="任意多边形: 形状 193"/>
            <p:cNvSpPr/>
            <p:nvPr/>
          </p:nvSpPr>
          <p:spPr>
            <a:xfrm>
              <a:off x="1322038" y="4771240"/>
              <a:ext cx="43052" cy="43052"/>
            </a:xfrm>
            <a:custGeom>
              <a:avLst/>
              <a:gdLst>
                <a:gd name="connsiteX0" fmla="*/ 43053 w 43052"/>
                <a:gd name="connsiteY0" fmla="*/ 21527 h 43052"/>
                <a:gd name="connsiteX1" fmla="*/ 21526 w 43052"/>
                <a:gd name="connsiteY1" fmla="*/ 43053 h 43052"/>
                <a:gd name="connsiteX2" fmla="*/ 0 w 43052"/>
                <a:gd name="connsiteY2" fmla="*/ 21527 h 43052"/>
                <a:gd name="connsiteX3" fmla="*/ 21526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6" y="43053"/>
                  </a:cubicBezTo>
                  <a:cubicBezTo>
                    <a:pt x="9638" y="43053"/>
                    <a:pt x="0" y="33415"/>
                    <a:pt x="0" y="21527"/>
                  </a:cubicBezTo>
                  <a:cubicBezTo>
                    <a:pt x="0" y="9638"/>
                    <a:pt x="9638" y="0"/>
                    <a:pt x="21526"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95" name="任意多边形: 形状 194"/>
            <p:cNvSpPr/>
            <p:nvPr/>
          </p:nvSpPr>
          <p:spPr>
            <a:xfrm>
              <a:off x="1389856" y="4771240"/>
              <a:ext cx="43053" cy="43052"/>
            </a:xfrm>
            <a:custGeom>
              <a:avLst/>
              <a:gdLst>
                <a:gd name="connsiteX0" fmla="*/ 43053 w 43053"/>
                <a:gd name="connsiteY0" fmla="*/ 21527 h 43052"/>
                <a:gd name="connsiteX1" fmla="*/ 21527 w 43053"/>
                <a:gd name="connsiteY1" fmla="*/ 43053 h 43052"/>
                <a:gd name="connsiteX2" fmla="*/ 0 w 43053"/>
                <a:gd name="connsiteY2" fmla="*/ 21527 h 43052"/>
                <a:gd name="connsiteX3" fmla="*/ 21527 w 43053"/>
                <a:gd name="connsiteY3" fmla="*/ 0 h 43052"/>
                <a:gd name="connsiteX4" fmla="*/ 43053 w 43053"/>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96" name="任意多边形: 形状 195"/>
            <p:cNvSpPr/>
            <p:nvPr/>
          </p:nvSpPr>
          <p:spPr>
            <a:xfrm>
              <a:off x="1457674" y="4771240"/>
              <a:ext cx="43053" cy="43052"/>
            </a:xfrm>
            <a:custGeom>
              <a:avLst/>
              <a:gdLst>
                <a:gd name="connsiteX0" fmla="*/ 43053 w 43053"/>
                <a:gd name="connsiteY0" fmla="*/ 21527 h 43052"/>
                <a:gd name="connsiteX1" fmla="*/ 21526 w 43053"/>
                <a:gd name="connsiteY1" fmla="*/ 43053 h 43052"/>
                <a:gd name="connsiteX2" fmla="*/ 0 w 43053"/>
                <a:gd name="connsiteY2" fmla="*/ 21527 h 43052"/>
                <a:gd name="connsiteX3" fmla="*/ 21526 w 43053"/>
                <a:gd name="connsiteY3" fmla="*/ 0 h 43052"/>
                <a:gd name="connsiteX4" fmla="*/ 43053 w 43053"/>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2">
                  <a:moveTo>
                    <a:pt x="43053" y="21527"/>
                  </a:moveTo>
                  <a:cubicBezTo>
                    <a:pt x="43053" y="33415"/>
                    <a:pt x="33415" y="43053"/>
                    <a:pt x="21526" y="43053"/>
                  </a:cubicBezTo>
                  <a:cubicBezTo>
                    <a:pt x="9638" y="43053"/>
                    <a:pt x="0" y="33415"/>
                    <a:pt x="0" y="21527"/>
                  </a:cubicBezTo>
                  <a:cubicBezTo>
                    <a:pt x="0" y="9638"/>
                    <a:pt x="9638" y="0"/>
                    <a:pt x="21526"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97" name="任意多边形: 形状 196"/>
            <p:cNvSpPr/>
            <p:nvPr/>
          </p:nvSpPr>
          <p:spPr>
            <a:xfrm>
              <a:off x="1525587" y="4771240"/>
              <a:ext cx="43053" cy="43052"/>
            </a:xfrm>
            <a:custGeom>
              <a:avLst/>
              <a:gdLst>
                <a:gd name="connsiteX0" fmla="*/ 43053 w 43053"/>
                <a:gd name="connsiteY0" fmla="*/ 21527 h 43052"/>
                <a:gd name="connsiteX1" fmla="*/ 21527 w 43053"/>
                <a:gd name="connsiteY1" fmla="*/ 43053 h 43052"/>
                <a:gd name="connsiteX2" fmla="*/ 0 w 43053"/>
                <a:gd name="connsiteY2" fmla="*/ 21527 h 43052"/>
                <a:gd name="connsiteX3" fmla="*/ 21527 w 43053"/>
                <a:gd name="connsiteY3" fmla="*/ 0 h 43052"/>
                <a:gd name="connsiteX4" fmla="*/ 43053 w 43053"/>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98" name="任意多边形: 形状 197"/>
            <p:cNvSpPr/>
            <p:nvPr/>
          </p:nvSpPr>
          <p:spPr>
            <a:xfrm>
              <a:off x="1593405" y="4771240"/>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199" name="任意多边形: 形状 198"/>
            <p:cNvSpPr/>
            <p:nvPr/>
          </p:nvSpPr>
          <p:spPr>
            <a:xfrm>
              <a:off x="1661223" y="4771240"/>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00" name="任意多边形: 形状 199"/>
            <p:cNvSpPr/>
            <p:nvPr/>
          </p:nvSpPr>
          <p:spPr>
            <a:xfrm>
              <a:off x="1729136" y="4771240"/>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01" name="任意多边形: 形状 200"/>
            <p:cNvSpPr/>
            <p:nvPr/>
          </p:nvSpPr>
          <p:spPr>
            <a:xfrm>
              <a:off x="1796954" y="4771240"/>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02" name="任意多边形: 形状 201"/>
            <p:cNvSpPr/>
            <p:nvPr/>
          </p:nvSpPr>
          <p:spPr>
            <a:xfrm>
              <a:off x="1254125" y="4839058"/>
              <a:ext cx="43052" cy="43052"/>
            </a:xfrm>
            <a:custGeom>
              <a:avLst/>
              <a:gdLst>
                <a:gd name="connsiteX0" fmla="*/ 0 w 43052"/>
                <a:gd name="connsiteY0" fmla="*/ 21526 h 43052"/>
                <a:gd name="connsiteX1" fmla="*/ 21527 w 43052"/>
                <a:gd name="connsiteY1" fmla="*/ 0 h 43052"/>
                <a:gd name="connsiteX2" fmla="*/ 43053 w 43052"/>
                <a:gd name="connsiteY2" fmla="*/ 21526 h 43052"/>
                <a:gd name="connsiteX3" fmla="*/ 21527 w 43052"/>
                <a:gd name="connsiteY3" fmla="*/ 43053 h 43052"/>
                <a:gd name="connsiteX4" fmla="*/ 0 w 43052"/>
                <a:gd name="connsiteY4" fmla="*/ 21526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0" y="21526"/>
                  </a:moveTo>
                  <a:cubicBezTo>
                    <a:pt x="0" y="9620"/>
                    <a:pt x="9620" y="0"/>
                    <a:pt x="21527" y="0"/>
                  </a:cubicBezTo>
                  <a:cubicBezTo>
                    <a:pt x="33433" y="0"/>
                    <a:pt x="43053" y="9620"/>
                    <a:pt x="43053" y="21526"/>
                  </a:cubicBezTo>
                  <a:cubicBezTo>
                    <a:pt x="43053" y="33433"/>
                    <a:pt x="33433" y="43053"/>
                    <a:pt x="21527" y="43053"/>
                  </a:cubicBezTo>
                  <a:cubicBezTo>
                    <a:pt x="9620" y="43053"/>
                    <a:pt x="0" y="33433"/>
                    <a:pt x="0" y="21526"/>
                  </a:cubicBezTo>
                  <a:close/>
                </a:path>
              </a:pathLst>
            </a:custGeom>
            <a:grpFill/>
            <a:ln w="9525" cap="flat">
              <a:noFill/>
              <a:prstDash val="solid"/>
              <a:miter/>
            </a:ln>
          </p:spPr>
          <p:txBody>
            <a:bodyPr rtlCol="0" anchor="ctr"/>
            <a:lstStyle/>
            <a:p>
              <a:endParaRPr lang="zh-CN" altLang="en-US"/>
            </a:p>
          </p:txBody>
        </p:sp>
        <p:sp>
          <p:nvSpPr>
            <p:cNvPr id="203" name="任意多边形: 形状 202"/>
            <p:cNvSpPr/>
            <p:nvPr/>
          </p:nvSpPr>
          <p:spPr>
            <a:xfrm>
              <a:off x="1321942" y="4839058"/>
              <a:ext cx="43053" cy="43052"/>
            </a:xfrm>
            <a:custGeom>
              <a:avLst/>
              <a:gdLst>
                <a:gd name="connsiteX0" fmla="*/ 0 w 43053"/>
                <a:gd name="connsiteY0" fmla="*/ 21526 h 43052"/>
                <a:gd name="connsiteX1" fmla="*/ 21527 w 43053"/>
                <a:gd name="connsiteY1" fmla="*/ 0 h 43052"/>
                <a:gd name="connsiteX2" fmla="*/ 43053 w 43053"/>
                <a:gd name="connsiteY2" fmla="*/ 21526 h 43052"/>
                <a:gd name="connsiteX3" fmla="*/ 21527 w 43053"/>
                <a:gd name="connsiteY3" fmla="*/ 43053 h 43052"/>
                <a:gd name="connsiteX4" fmla="*/ 0 w 43053"/>
                <a:gd name="connsiteY4" fmla="*/ 21526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2">
                  <a:moveTo>
                    <a:pt x="0" y="21526"/>
                  </a:moveTo>
                  <a:cubicBezTo>
                    <a:pt x="0" y="9620"/>
                    <a:pt x="9620" y="0"/>
                    <a:pt x="21527" y="0"/>
                  </a:cubicBezTo>
                  <a:cubicBezTo>
                    <a:pt x="33433" y="0"/>
                    <a:pt x="43053" y="9620"/>
                    <a:pt x="43053" y="21526"/>
                  </a:cubicBezTo>
                  <a:cubicBezTo>
                    <a:pt x="43053" y="33433"/>
                    <a:pt x="33433" y="43053"/>
                    <a:pt x="21527" y="43053"/>
                  </a:cubicBezTo>
                  <a:cubicBezTo>
                    <a:pt x="9620" y="43053"/>
                    <a:pt x="0" y="33433"/>
                    <a:pt x="0" y="21526"/>
                  </a:cubicBezTo>
                  <a:close/>
                </a:path>
              </a:pathLst>
            </a:custGeom>
            <a:grpFill/>
            <a:ln w="9525" cap="flat">
              <a:noFill/>
              <a:prstDash val="solid"/>
              <a:miter/>
            </a:ln>
          </p:spPr>
          <p:txBody>
            <a:bodyPr rtlCol="0" anchor="ctr"/>
            <a:lstStyle/>
            <a:p>
              <a:endParaRPr lang="zh-CN" altLang="en-US"/>
            </a:p>
          </p:txBody>
        </p:sp>
        <p:sp>
          <p:nvSpPr>
            <p:cNvPr id="204" name="任意多边形: 形状 203"/>
            <p:cNvSpPr/>
            <p:nvPr/>
          </p:nvSpPr>
          <p:spPr>
            <a:xfrm>
              <a:off x="1389856" y="4839058"/>
              <a:ext cx="43053" cy="43053"/>
            </a:xfrm>
            <a:custGeom>
              <a:avLst/>
              <a:gdLst>
                <a:gd name="connsiteX0" fmla="*/ 0 w 43053"/>
                <a:gd name="connsiteY0" fmla="*/ 21526 h 43053"/>
                <a:gd name="connsiteX1" fmla="*/ 21527 w 43053"/>
                <a:gd name="connsiteY1" fmla="*/ 0 h 43053"/>
                <a:gd name="connsiteX2" fmla="*/ 43053 w 43053"/>
                <a:gd name="connsiteY2" fmla="*/ 21526 h 43053"/>
                <a:gd name="connsiteX3" fmla="*/ 21527 w 43053"/>
                <a:gd name="connsiteY3" fmla="*/ 43053 h 43053"/>
                <a:gd name="connsiteX4" fmla="*/ 0 w 43053"/>
                <a:gd name="connsiteY4" fmla="*/ 21526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3">
                  <a:moveTo>
                    <a:pt x="0" y="21526"/>
                  </a:moveTo>
                  <a:cubicBezTo>
                    <a:pt x="0" y="9620"/>
                    <a:pt x="9620" y="0"/>
                    <a:pt x="21527" y="0"/>
                  </a:cubicBezTo>
                  <a:cubicBezTo>
                    <a:pt x="33433" y="0"/>
                    <a:pt x="43053" y="9620"/>
                    <a:pt x="43053" y="21526"/>
                  </a:cubicBezTo>
                  <a:cubicBezTo>
                    <a:pt x="43053" y="33433"/>
                    <a:pt x="33433" y="43053"/>
                    <a:pt x="21527" y="43053"/>
                  </a:cubicBezTo>
                  <a:cubicBezTo>
                    <a:pt x="9620" y="43148"/>
                    <a:pt x="0" y="33433"/>
                    <a:pt x="0" y="21526"/>
                  </a:cubicBezTo>
                  <a:close/>
                </a:path>
              </a:pathLst>
            </a:custGeom>
            <a:grpFill/>
            <a:ln w="9525" cap="flat">
              <a:noFill/>
              <a:prstDash val="solid"/>
              <a:miter/>
            </a:ln>
          </p:spPr>
          <p:txBody>
            <a:bodyPr rtlCol="0" anchor="ctr"/>
            <a:lstStyle/>
            <a:p>
              <a:endParaRPr lang="zh-CN" altLang="en-US"/>
            </a:p>
          </p:txBody>
        </p:sp>
        <p:sp>
          <p:nvSpPr>
            <p:cNvPr id="205" name="任意多边形: 形状 204"/>
            <p:cNvSpPr/>
            <p:nvPr/>
          </p:nvSpPr>
          <p:spPr>
            <a:xfrm>
              <a:off x="1457674" y="4839058"/>
              <a:ext cx="43052" cy="43052"/>
            </a:xfrm>
            <a:custGeom>
              <a:avLst/>
              <a:gdLst>
                <a:gd name="connsiteX0" fmla="*/ 0 w 43052"/>
                <a:gd name="connsiteY0" fmla="*/ 21526 h 43052"/>
                <a:gd name="connsiteX1" fmla="*/ 21526 w 43052"/>
                <a:gd name="connsiteY1" fmla="*/ 0 h 43052"/>
                <a:gd name="connsiteX2" fmla="*/ 43053 w 43052"/>
                <a:gd name="connsiteY2" fmla="*/ 21526 h 43052"/>
                <a:gd name="connsiteX3" fmla="*/ 21526 w 43052"/>
                <a:gd name="connsiteY3" fmla="*/ 43053 h 43052"/>
                <a:gd name="connsiteX4" fmla="*/ 0 w 43052"/>
                <a:gd name="connsiteY4" fmla="*/ 21526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0" y="21526"/>
                  </a:moveTo>
                  <a:cubicBezTo>
                    <a:pt x="0" y="9620"/>
                    <a:pt x="9620" y="0"/>
                    <a:pt x="21526" y="0"/>
                  </a:cubicBezTo>
                  <a:cubicBezTo>
                    <a:pt x="33433" y="0"/>
                    <a:pt x="43053" y="9620"/>
                    <a:pt x="43053" y="21526"/>
                  </a:cubicBezTo>
                  <a:cubicBezTo>
                    <a:pt x="43053" y="33433"/>
                    <a:pt x="33433" y="43053"/>
                    <a:pt x="21526" y="43053"/>
                  </a:cubicBezTo>
                  <a:cubicBezTo>
                    <a:pt x="9620" y="43053"/>
                    <a:pt x="0" y="33433"/>
                    <a:pt x="0" y="21526"/>
                  </a:cubicBezTo>
                  <a:close/>
                </a:path>
              </a:pathLst>
            </a:custGeom>
            <a:grpFill/>
            <a:ln w="9525" cap="flat">
              <a:noFill/>
              <a:prstDash val="solid"/>
              <a:miter/>
            </a:ln>
          </p:spPr>
          <p:txBody>
            <a:bodyPr rtlCol="0" anchor="ctr"/>
            <a:lstStyle/>
            <a:p>
              <a:endParaRPr lang="zh-CN" altLang="en-US"/>
            </a:p>
          </p:txBody>
        </p:sp>
        <p:sp>
          <p:nvSpPr>
            <p:cNvPr id="206" name="任意多边形: 形状 205"/>
            <p:cNvSpPr/>
            <p:nvPr/>
          </p:nvSpPr>
          <p:spPr>
            <a:xfrm>
              <a:off x="1525492" y="4839058"/>
              <a:ext cx="43052" cy="43053"/>
            </a:xfrm>
            <a:custGeom>
              <a:avLst/>
              <a:gdLst>
                <a:gd name="connsiteX0" fmla="*/ 0 w 43052"/>
                <a:gd name="connsiteY0" fmla="*/ 21526 h 43053"/>
                <a:gd name="connsiteX1" fmla="*/ 21527 w 43052"/>
                <a:gd name="connsiteY1" fmla="*/ 0 h 43053"/>
                <a:gd name="connsiteX2" fmla="*/ 43053 w 43052"/>
                <a:gd name="connsiteY2" fmla="*/ 21526 h 43053"/>
                <a:gd name="connsiteX3" fmla="*/ 21527 w 43052"/>
                <a:gd name="connsiteY3" fmla="*/ 43053 h 43053"/>
                <a:gd name="connsiteX4" fmla="*/ 0 w 43052"/>
                <a:gd name="connsiteY4" fmla="*/ 21526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0" y="21526"/>
                  </a:moveTo>
                  <a:cubicBezTo>
                    <a:pt x="0" y="9620"/>
                    <a:pt x="9620" y="0"/>
                    <a:pt x="21527" y="0"/>
                  </a:cubicBezTo>
                  <a:cubicBezTo>
                    <a:pt x="33433" y="0"/>
                    <a:pt x="43053" y="9620"/>
                    <a:pt x="43053" y="21526"/>
                  </a:cubicBezTo>
                  <a:cubicBezTo>
                    <a:pt x="43053" y="33433"/>
                    <a:pt x="33433" y="43053"/>
                    <a:pt x="21527" y="43053"/>
                  </a:cubicBezTo>
                  <a:cubicBezTo>
                    <a:pt x="9716" y="43148"/>
                    <a:pt x="0" y="33433"/>
                    <a:pt x="0" y="21526"/>
                  </a:cubicBezTo>
                  <a:close/>
                </a:path>
              </a:pathLst>
            </a:custGeom>
            <a:grpFill/>
            <a:ln w="9525" cap="flat">
              <a:noFill/>
              <a:prstDash val="solid"/>
              <a:miter/>
            </a:ln>
          </p:spPr>
          <p:txBody>
            <a:bodyPr rtlCol="0" anchor="ctr"/>
            <a:lstStyle/>
            <a:p>
              <a:endParaRPr lang="zh-CN" altLang="en-US"/>
            </a:p>
          </p:txBody>
        </p:sp>
        <p:sp>
          <p:nvSpPr>
            <p:cNvPr id="207" name="任意多边形: 形状 206"/>
            <p:cNvSpPr/>
            <p:nvPr/>
          </p:nvSpPr>
          <p:spPr>
            <a:xfrm>
              <a:off x="1593405" y="4839058"/>
              <a:ext cx="43053" cy="43052"/>
            </a:xfrm>
            <a:custGeom>
              <a:avLst/>
              <a:gdLst>
                <a:gd name="connsiteX0" fmla="*/ 0 w 43053"/>
                <a:gd name="connsiteY0" fmla="*/ 21526 h 43052"/>
                <a:gd name="connsiteX1" fmla="*/ 21527 w 43053"/>
                <a:gd name="connsiteY1" fmla="*/ 0 h 43052"/>
                <a:gd name="connsiteX2" fmla="*/ 43053 w 43053"/>
                <a:gd name="connsiteY2" fmla="*/ 21526 h 43052"/>
                <a:gd name="connsiteX3" fmla="*/ 21527 w 43053"/>
                <a:gd name="connsiteY3" fmla="*/ 43053 h 43052"/>
                <a:gd name="connsiteX4" fmla="*/ 0 w 43053"/>
                <a:gd name="connsiteY4" fmla="*/ 21526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2">
                  <a:moveTo>
                    <a:pt x="0" y="21526"/>
                  </a:moveTo>
                  <a:cubicBezTo>
                    <a:pt x="0" y="9620"/>
                    <a:pt x="9620" y="0"/>
                    <a:pt x="21527" y="0"/>
                  </a:cubicBezTo>
                  <a:cubicBezTo>
                    <a:pt x="33433" y="0"/>
                    <a:pt x="43053" y="9620"/>
                    <a:pt x="43053" y="21526"/>
                  </a:cubicBezTo>
                  <a:cubicBezTo>
                    <a:pt x="43053" y="33433"/>
                    <a:pt x="33433" y="43053"/>
                    <a:pt x="21527" y="43053"/>
                  </a:cubicBezTo>
                  <a:cubicBezTo>
                    <a:pt x="9620" y="43053"/>
                    <a:pt x="0" y="33433"/>
                    <a:pt x="0" y="21526"/>
                  </a:cubicBezTo>
                  <a:close/>
                </a:path>
              </a:pathLst>
            </a:custGeom>
            <a:grpFill/>
            <a:ln w="9525" cap="flat">
              <a:noFill/>
              <a:prstDash val="solid"/>
              <a:miter/>
            </a:ln>
          </p:spPr>
          <p:txBody>
            <a:bodyPr rtlCol="0" anchor="ctr"/>
            <a:lstStyle/>
            <a:p>
              <a:endParaRPr lang="zh-CN" altLang="en-US"/>
            </a:p>
          </p:txBody>
        </p:sp>
        <p:sp>
          <p:nvSpPr>
            <p:cNvPr id="208" name="任意多边形: 形状 207"/>
            <p:cNvSpPr/>
            <p:nvPr/>
          </p:nvSpPr>
          <p:spPr>
            <a:xfrm>
              <a:off x="1661223" y="4839058"/>
              <a:ext cx="43052" cy="43053"/>
            </a:xfrm>
            <a:custGeom>
              <a:avLst/>
              <a:gdLst>
                <a:gd name="connsiteX0" fmla="*/ 0 w 43052"/>
                <a:gd name="connsiteY0" fmla="*/ 21526 h 43053"/>
                <a:gd name="connsiteX1" fmla="*/ 21526 w 43052"/>
                <a:gd name="connsiteY1" fmla="*/ 0 h 43053"/>
                <a:gd name="connsiteX2" fmla="*/ 43053 w 43052"/>
                <a:gd name="connsiteY2" fmla="*/ 21526 h 43053"/>
                <a:gd name="connsiteX3" fmla="*/ 21526 w 43052"/>
                <a:gd name="connsiteY3" fmla="*/ 43053 h 43053"/>
                <a:gd name="connsiteX4" fmla="*/ 0 w 43052"/>
                <a:gd name="connsiteY4" fmla="*/ 21526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0" y="21526"/>
                  </a:moveTo>
                  <a:cubicBezTo>
                    <a:pt x="0" y="9620"/>
                    <a:pt x="9620" y="0"/>
                    <a:pt x="21526" y="0"/>
                  </a:cubicBezTo>
                  <a:cubicBezTo>
                    <a:pt x="33433" y="0"/>
                    <a:pt x="43053" y="9620"/>
                    <a:pt x="43053" y="21526"/>
                  </a:cubicBezTo>
                  <a:cubicBezTo>
                    <a:pt x="43053" y="33433"/>
                    <a:pt x="33433" y="43053"/>
                    <a:pt x="21526" y="43053"/>
                  </a:cubicBezTo>
                  <a:cubicBezTo>
                    <a:pt x="9620" y="43148"/>
                    <a:pt x="0" y="33433"/>
                    <a:pt x="0" y="21526"/>
                  </a:cubicBezTo>
                  <a:close/>
                </a:path>
              </a:pathLst>
            </a:custGeom>
            <a:grpFill/>
            <a:ln w="9525" cap="flat">
              <a:noFill/>
              <a:prstDash val="solid"/>
              <a:miter/>
            </a:ln>
          </p:spPr>
          <p:txBody>
            <a:bodyPr rtlCol="0" anchor="ctr"/>
            <a:lstStyle/>
            <a:p>
              <a:endParaRPr lang="zh-CN" altLang="en-US"/>
            </a:p>
          </p:txBody>
        </p:sp>
        <p:sp>
          <p:nvSpPr>
            <p:cNvPr id="209" name="任意多边形: 形状 208"/>
            <p:cNvSpPr/>
            <p:nvPr/>
          </p:nvSpPr>
          <p:spPr>
            <a:xfrm>
              <a:off x="1729136" y="4839058"/>
              <a:ext cx="43053" cy="43053"/>
            </a:xfrm>
            <a:custGeom>
              <a:avLst/>
              <a:gdLst>
                <a:gd name="connsiteX0" fmla="*/ 0 w 43053"/>
                <a:gd name="connsiteY0" fmla="*/ 21526 h 43053"/>
                <a:gd name="connsiteX1" fmla="*/ 21527 w 43053"/>
                <a:gd name="connsiteY1" fmla="*/ 0 h 43053"/>
                <a:gd name="connsiteX2" fmla="*/ 43053 w 43053"/>
                <a:gd name="connsiteY2" fmla="*/ 21526 h 43053"/>
                <a:gd name="connsiteX3" fmla="*/ 21527 w 43053"/>
                <a:gd name="connsiteY3" fmla="*/ 43053 h 43053"/>
                <a:gd name="connsiteX4" fmla="*/ 0 w 43053"/>
                <a:gd name="connsiteY4" fmla="*/ 21526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3">
                  <a:moveTo>
                    <a:pt x="0" y="21526"/>
                  </a:moveTo>
                  <a:cubicBezTo>
                    <a:pt x="0" y="9620"/>
                    <a:pt x="9620" y="0"/>
                    <a:pt x="21527" y="0"/>
                  </a:cubicBezTo>
                  <a:cubicBezTo>
                    <a:pt x="33433" y="0"/>
                    <a:pt x="43053" y="9620"/>
                    <a:pt x="43053" y="21526"/>
                  </a:cubicBezTo>
                  <a:cubicBezTo>
                    <a:pt x="43053" y="33433"/>
                    <a:pt x="33433" y="43053"/>
                    <a:pt x="21527" y="43053"/>
                  </a:cubicBezTo>
                  <a:cubicBezTo>
                    <a:pt x="9620" y="43148"/>
                    <a:pt x="0" y="33433"/>
                    <a:pt x="0" y="21526"/>
                  </a:cubicBezTo>
                  <a:close/>
                </a:path>
              </a:pathLst>
            </a:custGeom>
            <a:grpFill/>
            <a:ln w="9525" cap="flat">
              <a:noFill/>
              <a:prstDash val="solid"/>
              <a:miter/>
            </a:ln>
          </p:spPr>
          <p:txBody>
            <a:bodyPr rtlCol="0" anchor="ctr"/>
            <a:lstStyle/>
            <a:p>
              <a:endParaRPr lang="zh-CN" altLang="en-US"/>
            </a:p>
          </p:txBody>
        </p:sp>
        <p:sp>
          <p:nvSpPr>
            <p:cNvPr id="210" name="任意多边形: 形状 209"/>
            <p:cNvSpPr/>
            <p:nvPr/>
          </p:nvSpPr>
          <p:spPr>
            <a:xfrm>
              <a:off x="1796954" y="4839058"/>
              <a:ext cx="43052" cy="43053"/>
            </a:xfrm>
            <a:custGeom>
              <a:avLst/>
              <a:gdLst>
                <a:gd name="connsiteX0" fmla="*/ 0 w 43052"/>
                <a:gd name="connsiteY0" fmla="*/ 21526 h 43053"/>
                <a:gd name="connsiteX1" fmla="*/ 21526 w 43052"/>
                <a:gd name="connsiteY1" fmla="*/ 0 h 43053"/>
                <a:gd name="connsiteX2" fmla="*/ 43053 w 43052"/>
                <a:gd name="connsiteY2" fmla="*/ 21526 h 43053"/>
                <a:gd name="connsiteX3" fmla="*/ 21526 w 43052"/>
                <a:gd name="connsiteY3" fmla="*/ 43053 h 43053"/>
                <a:gd name="connsiteX4" fmla="*/ 0 w 43052"/>
                <a:gd name="connsiteY4" fmla="*/ 21526 h 43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3">
                  <a:moveTo>
                    <a:pt x="0" y="21526"/>
                  </a:moveTo>
                  <a:cubicBezTo>
                    <a:pt x="0" y="9620"/>
                    <a:pt x="9620" y="0"/>
                    <a:pt x="21526" y="0"/>
                  </a:cubicBezTo>
                  <a:cubicBezTo>
                    <a:pt x="33433" y="0"/>
                    <a:pt x="43053" y="9620"/>
                    <a:pt x="43053" y="21526"/>
                  </a:cubicBezTo>
                  <a:cubicBezTo>
                    <a:pt x="43053" y="33433"/>
                    <a:pt x="33433" y="43053"/>
                    <a:pt x="21526" y="43053"/>
                  </a:cubicBezTo>
                  <a:cubicBezTo>
                    <a:pt x="9620" y="43148"/>
                    <a:pt x="0" y="33433"/>
                    <a:pt x="0" y="21526"/>
                  </a:cubicBezTo>
                  <a:close/>
                </a:path>
              </a:pathLst>
            </a:custGeom>
            <a:grpFill/>
            <a:ln w="9525" cap="flat">
              <a:noFill/>
              <a:prstDash val="solid"/>
              <a:miter/>
            </a:ln>
          </p:spPr>
          <p:txBody>
            <a:bodyPr rtlCol="0" anchor="ctr"/>
            <a:lstStyle/>
            <a:p>
              <a:endParaRPr lang="zh-CN" altLang="en-US"/>
            </a:p>
          </p:txBody>
        </p:sp>
        <p:sp>
          <p:nvSpPr>
            <p:cNvPr id="211" name="任意多边形: 形状 210"/>
            <p:cNvSpPr/>
            <p:nvPr/>
          </p:nvSpPr>
          <p:spPr>
            <a:xfrm>
              <a:off x="1254125" y="4906971"/>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12" name="任意多边形: 形状 211"/>
            <p:cNvSpPr/>
            <p:nvPr/>
          </p:nvSpPr>
          <p:spPr>
            <a:xfrm>
              <a:off x="1322038" y="4906971"/>
              <a:ext cx="43052" cy="43052"/>
            </a:xfrm>
            <a:custGeom>
              <a:avLst/>
              <a:gdLst>
                <a:gd name="connsiteX0" fmla="*/ 43053 w 43052"/>
                <a:gd name="connsiteY0" fmla="*/ 21527 h 43052"/>
                <a:gd name="connsiteX1" fmla="*/ 21526 w 43052"/>
                <a:gd name="connsiteY1" fmla="*/ 43053 h 43052"/>
                <a:gd name="connsiteX2" fmla="*/ 0 w 43052"/>
                <a:gd name="connsiteY2" fmla="*/ 21527 h 43052"/>
                <a:gd name="connsiteX3" fmla="*/ 21526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6" y="43053"/>
                  </a:cubicBezTo>
                  <a:cubicBezTo>
                    <a:pt x="9638" y="43053"/>
                    <a:pt x="0" y="33415"/>
                    <a:pt x="0" y="21527"/>
                  </a:cubicBezTo>
                  <a:cubicBezTo>
                    <a:pt x="0" y="9638"/>
                    <a:pt x="9638" y="0"/>
                    <a:pt x="21526"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13" name="任意多边形: 形状 212"/>
            <p:cNvSpPr/>
            <p:nvPr/>
          </p:nvSpPr>
          <p:spPr>
            <a:xfrm>
              <a:off x="1389856" y="4906971"/>
              <a:ext cx="43053" cy="43052"/>
            </a:xfrm>
            <a:custGeom>
              <a:avLst/>
              <a:gdLst>
                <a:gd name="connsiteX0" fmla="*/ 43053 w 43053"/>
                <a:gd name="connsiteY0" fmla="*/ 21527 h 43052"/>
                <a:gd name="connsiteX1" fmla="*/ 21527 w 43053"/>
                <a:gd name="connsiteY1" fmla="*/ 43053 h 43052"/>
                <a:gd name="connsiteX2" fmla="*/ 0 w 43053"/>
                <a:gd name="connsiteY2" fmla="*/ 21527 h 43052"/>
                <a:gd name="connsiteX3" fmla="*/ 21527 w 43053"/>
                <a:gd name="connsiteY3" fmla="*/ 0 h 43052"/>
                <a:gd name="connsiteX4" fmla="*/ 43053 w 43053"/>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14" name="任意多边形: 形状 213"/>
            <p:cNvSpPr/>
            <p:nvPr/>
          </p:nvSpPr>
          <p:spPr>
            <a:xfrm>
              <a:off x="1457674" y="4906971"/>
              <a:ext cx="43053" cy="43052"/>
            </a:xfrm>
            <a:custGeom>
              <a:avLst/>
              <a:gdLst>
                <a:gd name="connsiteX0" fmla="*/ 43053 w 43053"/>
                <a:gd name="connsiteY0" fmla="*/ 21527 h 43052"/>
                <a:gd name="connsiteX1" fmla="*/ 21526 w 43053"/>
                <a:gd name="connsiteY1" fmla="*/ 43053 h 43052"/>
                <a:gd name="connsiteX2" fmla="*/ 0 w 43053"/>
                <a:gd name="connsiteY2" fmla="*/ 21527 h 43052"/>
                <a:gd name="connsiteX3" fmla="*/ 21526 w 43053"/>
                <a:gd name="connsiteY3" fmla="*/ 0 h 43052"/>
                <a:gd name="connsiteX4" fmla="*/ 43053 w 43053"/>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2">
                  <a:moveTo>
                    <a:pt x="43053" y="21527"/>
                  </a:moveTo>
                  <a:cubicBezTo>
                    <a:pt x="43053" y="33415"/>
                    <a:pt x="33415" y="43053"/>
                    <a:pt x="21526" y="43053"/>
                  </a:cubicBezTo>
                  <a:cubicBezTo>
                    <a:pt x="9638" y="43053"/>
                    <a:pt x="0" y="33415"/>
                    <a:pt x="0" y="21527"/>
                  </a:cubicBezTo>
                  <a:cubicBezTo>
                    <a:pt x="0" y="9638"/>
                    <a:pt x="9638" y="0"/>
                    <a:pt x="21526"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15" name="任意多边形: 形状 214"/>
            <p:cNvSpPr/>
            <p:nvPr/>
          </p:nvSpPr>
          <p:spPr>
            <a:xfrm>
              <a:off x="1525587" y="4906971"/>
              <a:ext cx="43053" cy="43052"/>
            </a:xfrm>
            <a:custGeom>
              <a:avLst/>
              <a:gdLst>
                <a:gd name="connsiteX0" fmla="*/ 43053 w 43053"/>
                <a:gd name="connsiteY0" fmla="*/ 21527 h 43052"/>
                <a:gd name="connsiteX1" fmla="*/ 21527 w 43053"/>
                <a:gd name="connsiteY1" fmla="*/ 43053 h 43052"/>
                <a:gd name="connsiteX2" fmla="*/ 0 w 43053"/>
                <a:gd name="connsiteY2" fmla="*/ 21527 h 43052"/>
                <a:gd name="connsiteX3" fmla="*/ 21527 w 43053"/>
                <a:gd name="connsiteY3" fmla="*/ 0 h 43052"/>
                <a:gd name="connsiteX4" fmla="*/ 43053 w 43053"/>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16" name="任意多边形: 形状 215"/>
            <p:cNvSpPr/>
            <p:nvPr/>
          </p:nvSpPr>
          <p:spPr>
            <a:xfrm>
              <a:off x="1593405" y="4906971"/>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17" name="任意多边形: 形状 216"/>
            <p:cNvSpPr/>
            <p:nvPr/>
          </p:nvSpPr>
          <p:spPr>
            <a:xfrm>
              <a:off x="1661223" y="4906971"/>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18" name="任意多边形: 形状 217"/>
            <p:cNvSpPr/>
            <p:nvPr/>
          </p:nvSpPr>
          <p:spPr>
            <a:xfrm>
              <a:off x="1729136" y="4906971"/>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19" name="任意多边形: 形状 218"/>
            <p:cNvSpPr/>
            <p:nvPr/>
          </p:nvSpPr>
          <p:spPr>
            <a:xfrm>
              <a:off x="1796954" y="4906971"/>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20" name="任意多边形: 形状 219"/>
            <p:cNvSpPr/>
            <p:nvPr/>
          </p:nvSpPr>
          <p:spPr>
            <a:xfrm>
              <a:off x="1254125" y="4974789"/>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21" name="任意多边形: 形状 220"/>
            <p:cNvSpPr/>
            <p:nvPr/>
          </p:nvSpPr>
          <p:spPr>
            <a:xfrm>
              <a:off x="1322038" y="4974789"/>
              <a:ext cx="43052" cy="43052"/>
            </a:xfrm>
            <a:custGeom>
              <a:avLst/>
              <a:gdLst>
                <a:gd name="connsiteX0" fmla="*/ 43053 w 43052"/>
                <a:gd name="connsiteY0" fmla="*/ 21527 h 43052"/>
                <a:gd name="connsiteX1" fmla="*/ 21526 w 43052"/>
                <a:gd name="connsiteY1" fmla="*/ 43053 h 43052"/>
                <a:gd name="connsiteX2" fmla="*/ 0 w 43052"/>
                <a:gd name="connsiteY2" fmla="*/ 21527 h 43052"/>
                <a:gd name="connsiteX3" fmla="*/ 21526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6" y="43053"/>
                  </a:cubicBezTo>
                  <a:cubicBezTo>
                    <a:pt x="9638" y="43053"/>
                    <a:pt x="0" y="33415"/>
                    <a:pt x="0" y="21527"/>
                  </a:cubicBezTo>
                  <a:cubicBezTo>
                    <a:pt x="0" y="9638"/>
                    <a:pt x="9638" y="0"/>
                    <a:pt x="21526"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22" name="任意多边形: 形状 221"/>
            <p:cNvSpPr/>
            <p:nvPr/>
          </p:nvSpPr>
          <p:spPr>
            <a:xfrm>
              <a:off x="1389856" y="4974789"/>
              <a:ext cx="43053" cy="43052"/>
            </a:xfrm>
            <a:custGeom>
              <a:avLst/>
              <a:gdLst>
                <a:gd name="connsiteX0" fmla="*/ 43053 w 43053"/>
                <a:gd name="connsiteY0" fmla="*/ 21527 h 43052"/>
                <a:gd name="connsiteX1" fmla="*/ 21527 w 43053"/>
                <a:gd name="connsiteY1" fmla="*/ 43053 h 43052"/>
                <a:gd name="connsiteX2" fmla="*/ 0 w 43053"/>
                <a:gd name="connsiteY2" fmla="*/ 21527 h 43052"/>
                <a:gd name="connsiteX3" fmla="*/ 21527 w 43053"/>
                <a:gd name="connsiteY3" fmla="*/ 0 h 43052"/>
                <a:gd name="connsiteX4" fmla="*/ 43053 w 43053"/>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23" name="任意多边形: 形状 222"/>
            <p:cNvSpPr/>
            <p:nvPr/>
          </p:nvSpPr>
          <p:spPr>
            <a:xfrm>
              <a:off x="1457674" y="4974789"/>
              <a:ext cx="43053" cy="43052"/>
            </a:xfrm>
            <a:custGeom>
              <a:avLst/>
              <a:gdLst>
                <a:gd name="connsiteX0" fmla="*/ 43053 w 43053"/>
                <a:gd name="connsiteY0" fmla="*/ 21527 h 43052"/>
                <a:gd name="connsiteX1" fmla="*/ 21526 w 43053"/>
                <a:gd name="connsiteY1" fmla="*/ 43053 h 43052"/>
                <a:gd name="connsiteX2" fmla="*/ 0 w 43053"/>
                <a:gd name="connsiteY2" fmla="*/ 21527 h 43052"/>
                <a:gd name="connsiteX3" fmla="*/ 21526 w 43053"/>
                <a:gd name="connsiteY3" fmla="*/ 0 h 43052"/>
                <a:gd name="connsiteX4" fmla="*/ 43053 w 43053"/>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2">
                  <a:moveTo>
                    <a:pt x="43053" y="21527"/>
                  </a:moveTo>
                  <a:cubicBezTo>
                    <a:pt x="43053" y="33415"/>
                    <a:pt x="33415" y="43053"/>
                    <a:pt x="21526" y="43053"/>
                  </a:cubicBezTo>
                  <a:cubicBezTo>
                    <a:pt x="9638" y="43053"/>
                    <a:pt x="0" y="33415"/>
                    <a:pt x="0" y="21527"/>
                  </a:cubicBezTo>
                  <a:cubicBezTo>
                    <a:pt x="0" y="9638"/>
                    <a:pt x="9638" y="0"/>
                    <a:pt x="21526"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24" name="任意多边形: 形状 223"/>
            <p:cNvSpPr/>
            <p:nvPr/>
          </p:nvSpPr>
          <p:spPr>
            <a:xfrm>
              <a:off x="1525587" y="4974789"/>
              <a:ext cx="43053" cy="43052"/>
            </a:xfrm>
            <a:custGeom>
              <a:avLst/>
              <a:gdLst>
                <a:gd name="connsiteX0" fmla="*/ 43053 w 43053"/>
                <a:gd name="connsiteY0" fmla="*/ 21527 h 43052"/>
                <a:gd name="connsiteX1" fmla="*/ 21527 w 43053"/>
                <a:gd name="connsiteY1" fmla="*/ 43053 h 43052"/>
                <a:gd name="connsiteX2" fmla="*/ 0 w 43053"/>
                <a:gd name="connsiteY2" fmla="*/ 21527 h 43052"/>
                <a:gd name="connsiteX3" fmla="*/ 21527 w 43053"/>
                <a:gd name="connsiteY3" fmla="*/ 0 h 43052"/>
                <a:gd name="connsiteX4" fmla="*/ 43053 w 43053"/>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25" name="任意多边形: 形状 224"/>
            <p:cNvSpPr/>
            <p:nvPr/>
          </p:nvSpPr>
          <p:spPr>
            <a:xfrm>
              <a:off x="1593405" y="4974789"/>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26" name="任意多边形: 形状 225"/>
            <p:cNvSpPr/>
            <p:nvPr/>
          </p:nvSpPr>
          <p:spPr>
            <a:xfrm>
              <a:off x="1661223" y="4974789"/>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27" name="任意多边形: 形状 226"/>
            <p:cNvSpPr/>
            <p:nvPr/>
          </p:nvSpPr>
          <p:spPr>
            <a:xfrm>
              <a:off x="1729136" y="4974789"/>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sp>
          <p:nvSpPr>
            <p:cNvPr id="228" name="任意多边形: 形状 227"/>
            <p:cNvSpPr/>
            <p:nvPr/>
          </p:nvSpPr>
          <p:spPr>
            <a:xfrm>
              <a:off x="1796954" y="4974789"/>
              <a:ext cx="43052" cy="43052"/>
            </a:xfrm>
            <a:custGeom>
              <a:avLst/>
              <a:gdLst>
                <a:gd name="connsiteX0" fmla="*/ 43053 w 43052"/>
                <a:gd name="connsiteY0" fmla="*/ 21527 h 43052"/>
                <a:gd name="connsiteX1" fmla="*/ 21527 w 43052"/>
                <a:gd name="connsiteY1" fmla="*/ 43053 h 43052"/>
                <a:gd name="connsiteX2" fmla="*/ 0 w 43052"/>
                <a:gd name="connsiteY2" fmla="*/ 21527 h 43052"/>
                <a:gd name="connsiteX3" fmla="*/ 21527 w 43052"/>
                <a:gd name="connsiteY3" fmla="*/ 0 h 43052"/>
                <a:gd name="connsiteX4" fmla="*/ 43053 w 43052"/>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2" h="43052">
                  <a:moveTo>
                    <a:pt x="43053" y="21527"/>
                  </a:moveTo>
                  <a:cubicBezTo>
                    <a:pt x="43053" y="33415"/>
                    <a:pt x="33415" y="43053"/>
                    <a:pt x="21527" y="43053"/>
                  </a:cubicBezTo>
                  <a:cubicBezTo>
                    <a:pt x="9638" y="43053"/>
                    <a:pt x="0" y="33415"/>
                    <a:pt x="0" y="21527"/>
                  </a:cubicBezTo>
                  <a:cubicBezTo>
                    <a:pt x="0" y="9638"/>
                    <a:pt x="9638" y="0"/>
                    <a:pt x="21527" y="0"/>
                  </a:cubicBezTo>
                  <a:cubicBezTo>
                    <a:pt x="33415" y="0"/>
                    <a:pt x="43053" y="9638"/>
                    <a:pt x="43053" y="21527"/>
                  </a:cubicBezTo>
                  <a:close/>
                </a:path>
              </a:pathLst>
            </a:custGeom>
            <a:grpFill/>
            <a:ln w="9525" cap="flat">
              <a:noFill/>
              <a:prstDash val="solid"/>
              <a:miter/>
            </a:ln>
          </p:spPr>
          <p:txBody>
            <a:bodyPr rtlCol="0" anchor="ctr"/>
            <a:lstStyle/>
            <a:p>
              <a:endParaRPr lang="zh-CN" altLang="en-US"/>
            </a:p>
          </p:txBody>
        </p:sp>
      </p:grpSp>
      <p:sp>
        <p:nvSpPr>
          <p:cNvPr id="6" name="文本框 2"/>
          <p:cNvSpPr txBox="1">
            <a:spLocks noChangeArrowheads="1"/>
          </p:cNvSpPr>
          <p:nvPr/>
        </p:nvSpPr>
        <p:spPr bwMode="auto">
          <a:xfrm>
            <a:off x="5890895" y="2227580"/>
            <a:ext cx="4730750" cy="212280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4400">
                <a:solidFill>
                  <a:schemeClr val="bg1"/>
                </a:solidFill>
                <a:latin typeface="方正大黑简体" panose="02010601030101010101" charset="-122"/>
                <a:ea typeface="方正大黑简体" panose="02010601030101010101" charset="-122"/>
                <a:sym typeface="+mn-ea"/>
              </a:rPr>
              <a:t>当今设计一个标志</a:t>
            </a:r>
            <a:endParaRPr lang="zh-CN" altLang="en-US" sz="4400">
              <a:solidFill>
                <a:schemeClr val="bg1"/>
              </a:solidFill>
              <a:latin typeface="方正大黑简体" panose="02010601030101010101" charset="-122"/>
              <a:ea typeface="方正大黑简体" panose="02010601030101010101" charset="-122"/>
            </a:endParaRPr>
          </a:p>
          <a:p>
            <a:pPr indent="0" algn="l">
              <a:lnSpc>
                <a:spcPct val="150000"/>
              </a:lnSpc>
            </a:pPr>
            <a:r>
              <a:rPr lang="zh-CN" altLang="en-US" sz="4400">
                <a:solidFill>
                  <a:schemeClr val="bg1"/>
                </a:solidFill>
                <a:latin typeface="方正大黑简体" panose="02010601030101010101" charset="-122"/>
                <a:ea typeface="方正大黑简体" panose="02010601030101010101" charset="-122"/>
                <a:sym typeface="+mn-ea"/>
              </a:rPr>
              <a:t>需要多少钱？</a:t>
            </a:r>
            <a:endParaRPr kumimoji="0" lang="zh-CN" altLang="en-US" sz="4400" b="0" i="0" u="none" strike="noStrike" kern="1200" cap="none" spc="0" normalizeH="0" baseline="0" noProof="0" dirty="0">
              <a:ln>
                <a:noFill/>
              </a:ln>
              <a:solidFill>
                <a:schemeClr val="bg1"/>
              </a:solidFill>
              <a:effectLst/>
              <a:uLnTx/>
              <a:uFillTx/>
              <a:latin typeface="方正大黑简体" panose="02010601030101010101" charset="-122"/>
              <a:ea typeface="方正大黑简体" panose="02010601030101010101" charset="-122"/>
              <a:cs typeface="+mn-cs"/>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0960" y="-36195"/>
            <a:ext cx="12277090" cy="6965315"/>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0" name="矩形 9"/>
          <p:cNvSpPr/>
          <p:nvPr/>
        </p:nvSpPr>
        <p:spPr>
          <a:xfrm>
            <a:off x="-193675" y="1514475"/>
            <a:ext cx="12446000" cy="40849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 name="文本框 2"/>
          <p:cNvSpPr txBox="1">
            <a:spLocks noChangeArrowheads="1"/>
          </p:cNvSpPr>
          <p:nvPr/>
        </p:nvSpPr>
        <p:spPr bwMode="auto">
          <a:xfrm>
            <a:off x="974725" y="1833563"/>
            <a:ext cx="10242550" cy="2258952"/>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400" b="1" i="0" u="none" strike="noStrike" kern="1200" cap="none" spc="100" normalizeH="0" baseline="0" noProof="0" dirty="0">
                <a:ln>
                  <a:noFill/>
                </a:ln>
                <a:solidFill>
                  <a:schemeClr val="tx1">
                    <a:lumMod val="75000"/>
                    <a:lumOff val="25000"/>
                  </a:schemeClr>
                </a:solidFill>
                <a:effectLst/>
                <a:uLnTx/>
                <a:uFillTx/>
                <a:latin typeface="方正大黑简体" panose="02010601030101010101" charset="-122"/>
                <a:ea typeface="方正大黑简体" panose="02010601030101010101" charset="-122"/>
                <a:cs typeface="+mn-cs"/>
              </a:rPr>
              <a:t>一、符号说与文字起源说</a:t>
            </a:r>
            <a:endParaRPr kumimoji="0" lang="en-US" altLang="zh-CN" sz="2400" b="1" i="0" u="none" strike="noStrike" kern="1200" cap="none" spc="100" normalizeH="0" baseline="0" noProof="0" dirty="0">
              <a:ln>
                <a:noFill/>
              </a:ln>
              <a:solidFill>
                <a:schemeClr val="tx1">
                  <a:lumMod val="75000"/>
                  <a:lumOff val="25000"/>
                </a:schemeClr>
              </a:solidFill>
              <a:effectLst/>
              <a:uLnTx/>
              <a:uFillTx/>
              <a:latin typeface="方正大黑简体" panose="02010601030101010101" charset="-122"/>
              <a:ea typeface="方正大黑简体" panose="02010601030101010101"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endParaRPr kumimoji="0" lang="en-US" alt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a:p>
            <a:pPr>
              <a:lnSpc>
                <a:spcPct val="150000"/>
              </a:lnSpc>
              <a:defRPr/>
            </a:pPr>
            <a:r>
              <a:rPr lang="zh-CN" altLang="en-US" dirty="0">
                <a:ea typeface="方正大黑简体" panose="02010601030101010101" charset="-122"/>
              </a:rPr>
              <a:t>朱狄在</a:t>
            </a:r>
            <a:r>
              <a:rPr lang="en-US" altLang="zh-CN" dirty="0">
                <a:ea typeface="方正大黑简体" panose="02010601030101010101" charset="-122"/>
              </a:rPr>
              <a:t>《</a:t>
            </a:r>
            <a:r>
              <a:rPr lang="zh-CN" altLang="en-US" dirty="0">
                <a:ea typeface="方正大黑简体" panose="02010601030101010101" charset="-122"/>
              </a:rPr>
              <a:t>艺术起源</a:t>
            </a:r>
            <a:r>
              <a:rPr lang="en-US" altLang="zh-CN" dirty="0">
                <a:ea typeface="方正大黑简体" panose="02010601030101010101" charset="-122"/>
              </a:rPr>
              <a:t>》</a:t>
            </a:r>
            <a:r>
              <a:rPr lang="zh-CN" altLang="en-US" dirty="0">
                <a:ea typeface="方正大黑简体" panose="02010601030101010101" charset="-122"/>
              </a:rPr>
              <a:t>一书中指出：“西安半坡 等遗址出土的彩陶钵口沿上刻有各种各样的符号 </a:t>
            </a:r>
            <a:r>
              <a:rPr lang="en-US" altLang="zh-CN" dirty="0">
                <a:ea typeface="方正大黑简体" panose="02010601030101010101" charset="-122"/>
              </a:rPr>
              <a:t>50 </a:t>
            </a:r>
            <a:r>
              <a:rPr lang="zh-CN" altLang="en-US" dirty="0">
                <a:ea typeface="方正大黑简体" panose="02010601030101010101" charset="-122"/>
              </a:rPr>
              <a:t>来种，它们可能代表不同意义的记事符号。”“这些 符号有的是陶器未烧以前就刻下的，有的则是陶器 烧成后甚至使用一段时间以后才刻下的。有人推测 可能是某一氏族或器物创造者的专门记号。”</a:t>
            </a:r>
            <a:endParaRPr lang="zh-CN" altLang="en-US" sz="1800" dirty="0">
              <a:latin typeface="方正大黑简体" panose="02010601030101010101" charset="-122"/>
              <a:ea typeface="方正大黑简体" panose="02010601030101010101" charset="-122"/>
            </a:endParaRPr>
          </a:p>
        </p:txBody>
      </p:sp>
      <p:grpSp>
        <p:nvGrpSpPr>
          <p:cNvPr id="120" name="组合 119"/>
          <p:cNvGrpSpPr/>
          <p:nvPr/>
        </p:nvGrpSpPr>
        <p:grpSpPr>
          <a:xfrm rot="5400000">
            <a:off x="1685290" y="5251450"/>
            <a:ext cx="3725545" cy="5083175"/>
            <a:chOff x="6716184" y="1156394"/>
            <a:chExt cx="1490916" cy="1823701"/>
          </a:xfrm>
          <a:solidFill>
            <a:schemeClr val="bg1">
              <a:lumMod val="65000"/>
              <a:alpha val="38000"/>
            </a:schemeClr>
          </a:solidFill>
        </p:grpSpPr>
        <p:sp>
          <p:nvSpPr>
            <p:cNvPr id="13"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rtlCol="0" anchor="ctr"/>
            <a:lstStyle/>
            <a:p>
              <a:pPr fontAlgn="base"/>
              <a:endParaRPr lang="zh-CN" altLang="en-US" strike="noStrike" noProof="1"/>
            </a:p>
          </p:txBody>
        </p:sp>
        <p:sp>
          <p:nvSpPr>
            <p:cNvPr id="3"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rtlCol="0" anchor="ctr"/>
            <a:lstStyle/>
            <a:p>
              <a:pPr fontAlgn="base"/>
              <a:endParaRPr lang="zh-CN" altLang="en-US" strike="noStrike" noProof="1"/>
            </a:p>
          </p:txBody>
        </p:sp>
        <p:sp>
          <p:nvSpPr>
            <p:cNvPr id="15"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rtlCol="0" anchor="ctr"/>
            <a:lstStyle/>
            <a:p>
              <a:pPr fontAlgn="base"/>
              <a:endParaRPr lang="zh-CN" altLang="en-US" strike="noStrike" noProof="1"/>
            </a:p>
          </p:txBody>
        </p:sp>
        <p:sp>
          <p:nvSpPr>
            <p:cNvPr id="16"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rtlCol="0" anchor="ctr"/>
            <a:lstStyle/>
            <a:p>
              <a:pPr fontAlgn="base"/>
              <a:endParaRPr lang="zh-CN" altLang="en-US" strike="noStrike" noProof="1"/>
            </a:p>
          </p:txBody>
        </p:sp>
        <p:sp>
          <p:nvSpPr>
            <p:cNvPr id="5"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rtlCol="0" anchor="ctr"/>
            <a:lstStyle/>
            <a:p>
              <a:pPr fontAlgn="base"/>
              <a:endParaRPr lang="zh-CN" altLang="en-US" strike="noStrike" noProof="1"/>
            </a:p>
          </p:txBody>
        </p:sp>
        <p:sp>
          <p:nvSpPr>
            <p:cNvPr id="18"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rtlCol="0" anchor="ctr"/>
            <a:lstStyle/>
            <a:p>
              <a:pPr fontAlgn="base"/>
              <a:endParaRPr lang="zh-CN" altLang="en-US" strike="noStrike" noProof="1"/>
            </a:p>
          </p:txBody>
        </p:sp>
        <p:sp>
          <p:nvSpPr>
            <p:cNvPr id="19"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rtlCol="0" anchor="ctr"/>
            <a:lstStyle/>
            <a:p>
              <a:pPr fontAlgn="base"/>
              <a:endParaRPr lang="zh-CN" altLang="en-US" strike="noStrike" noProof="1"/>
            </a:p>
          </p:txBody>
        </p:sp>
        <p:sp>
          <p:nvSpPr>
            <p:cNvPr id="20"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rtlCol="0" anchor="ctr"/>
            <a:lstStyle/>
            <a:p>
              <a:pPr fontAlgn="base"/>
              <a:endParaRPr lang="zh-CN" altLang="en-US" strike="noStrike" noProof="1"/>
            </a:p>
          </p:txBody>
        </p:sp>
        <p:sp>
          <p:nvSpPr>
            <p:cNvPr id="21"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rtlCol="0" anchor="ctr"/>
            <a:lstStyle/>
            <a:p>
              <a:pPr fontAlgn="base"/>
              <a:endParaRPr lang="zh-CN" altLang="en-US" strike="noStrike" noProof="1"/>
            </a:p>
          </p:txBody>
        </p:sp>
        <p:sp>
          <p:nvSpPr>
            <p:cNvPr id="22"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rtlCol="0" anchor="ctr"/>
            <a:lstStyle/>
            <a:p>
              <a:pPr fontAlgn="base"/>
              <a:endParaRPr lang="zh-CN" altLang="en-US" strike="noStrike" noProof="1"/>
            </a:p>
          </p:txBody>
        </p:sp>
        <p:sp>
          <p:nvSpPr>
            <p:cNvPr id="23"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rtlCol="0" anchor="ctr"/>
            <a:lstStyle/>
            <a:p>
              <a:pPr fontAlgn="base"/>
              <a:endParaRPr lang="zh-CN" altLang="en-US" strike="noStrike" noProof="1"/>
            </a:p>
          </p:txBody>
        </p:sp>
        <p:sp>
          <p:nvSpPr>
            <p:cNvPr id="24"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rtlCol="0" anchor="ctr"/>
            <a:lstStyle/>
            <a:p>
              <a:pPr fontAlgn="base"/>
              <a:endParaRPr lang="zh-CN" altLang="en-US" strike="noStrike" noProof="1"/>
            </a:p>
          </p:txBody>
        </p:sp>
        <p:sp>
          <p:nvSpPr>
            <p:cNvPr id="11"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rtlCol="0" anchor="ctr"/>
            <a:lstStyle/>
            <a:p>
              <a:pPr fontAlgn="base"/>
              <a:endParaRPr lang="zh-CN" altLang="en-US" strike="noStrike" noProof="1"/>
            </a:p>
          </p:txBody>
        </p:sp>
        <p:sp>
          <p:nvSpPr>
            <p:cNvPr id="12"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rtlCol="0" anchor="ctr"/>
            <a:lstStyle/>
            <a:p>
              <a:pPr fontAlgn="base"/>
              <a:endParaRPr lang="zh-CN" altLang="en-US" strike="noStrike" noProof="1"/>
            </a:p>
          </p:txBody>
        </p:sp>
        <p:sp>
          <p:nvSpPr>
            <p:cNvPr id="27"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rtlCol="0" anchor="ctr"/>
            <a:lstStyle/>
            <a:p>
              <a:pPr fontAlgn="base"/>
              <a:endParaRPr lang="zh-CN" altLang="en-US" strike="noStrike" noProof="1"/>
            </a:p>
          </p:txBody>
        </p:sp>
        <p:sp>
          <p:nvSpPr>
            <p:cNvPr id="28"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rtlCol="0" anchor="ctr"/>
            <a:lstStyle/>
            <a:p>
              <a:pPr fontAlgn="base"/>
              <a:endParaRPr lang="zh-CN" altLang="en-US" strike="noStrike" noProof="1"/>
            </a:p>
          </p:txBody>
        </p:sp>
        <p:sp>
          <p:nvSpPr>
            <p:cNvPr id="29"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rtlCol="0" anchor="ctr"/>
            <a:lstStyle/>
            <a:p>
              <a:pPr fontAlgn="base"/>
              <a:endParaRPr lang="zh-CN" altLang="en-US" strike="noStrike" noProof="1"/>
            </a:p>
          </p:txBody>
        </p:sp>
        <p:sp>
          <p:nvSpPr>
            <p:cNvPr id="30"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rtlCol="0" anchor="ctr"/>
            <a:lstStyle/>
            <a:p>
              <a:pPr fontAlgn="base"/>
              <a:endParaRPr lang="zh-CN" altLang="en-US" strike="noStrike" noProof="1"/>
            </a:p>
          </p:txBody>
        </p:sp>
        <p:sp>
          <p:nvSpPr>
            <p:cNvPr id="31"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rtlCol="0" anchor="ctr"/>
            <a:lstStyle/>
            <a:p>
              <a:pPr fontAlgn="base"/>
              <a:endParaRPr lang="zh-CN" altLang="en-US" strike="noStrike" noProof="1"/>
            </a:p>
          </p:txBody>
        </p:sp>
        <p:sp>
          <p:nvSpPr>
            <p:cNvPr id="32"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rtlCol="0" anchor="ctr"/>
            <a:lstStyle/>
            <a:p>
              <a:pPr fontAlgn="base"/>
              <a:endParaRPr lang="zh-CN" altLang="en-US" strike="noStrike" noProof="1"/>
            </a:p>
          </p:txBody>
        </p:sp>
        <p:sp>
          <p:nvSpPr>
            <p:cNvPr id="33"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rtlCol="0" anchor="ctr"/>
            <a:lstStyle/>
            <a:p>
              <a:pPr fontAlgn="base"/>
              <a:endParaRPr lang="zh-CN" altLang="en-US" strike="noStrike" noProof="1"/>
            </a:p>
          </p:txBody>
        </p:sp>
        <p:sp>
          <p:nvSpPr>
            <p:cNvPr id="34"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rtlCol="0" anchor="ctr"/>
            <a:lstStyle/>
            <a:p>
              <a:pPr fontAlgn="base"/>
              <a:endParaRPr lang="zh-CN" altLang="en-US" strike="noStrike" noProof="1"/>
            </a:p>
          </p:txBody>
        </p:sp>
        <p:sp>
          <p:nvSpPr>
            <p:cNvPr id="35"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rtlCol="0" anchor="ctr"/>
            <a:lstStyle/>
            <a:p>
              <a:pPr fontAlgn="base"/>
              <a:endParaRPr lang="zh-CN" altLang="en-US" strike="noStrike" noProof="1"/>
            </a:p>
          </p:txBody>
        </p:sp>
        <p:sp>
          <p:nvSpPr>
            <p:cNvPr id="36"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rtlCol="0" anchor="ctr"/>
            <a:lstStyle/>
            <a:p>
              <a:pPr fontAlgn="base"/>
              <a:endParaRPr lang="zh-CN" altLang="en-US" strike="noStrike" noProof="1"/>
            </a:p>
          </p:txBody>
        </p:sp>
        <p:sp>
          <p:nvSpPr>
            <p:cNvPr id="37"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rtlCol="0" anchor="ctr"/>
            <a:lstStyle/>
            <a:p>
              <a:pPr fontAlgn="base"/>
              <a:endParaRPr lang="zh-CN" altLang="en-US" strike="noStrike" noProof="1"/>
            </a:p>
          </p:txBody>
        </p:sp>
        <p:sp>
          <p:nvSpPr>
            <p:cNvPr id="38"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rtlCol="0" anchor="ctr"/>
            <a:lstStyle/>
            <a:p>
              <a:pPr fontAlgn="base"/>
              <a:endParaRPr lang="zh-CN" altLang="en-US" strike="noStrike" noProof="1"/>
            </a:p>
          </p:txBody>
        </p:sp>
        <p:sp>
          <p:nvSpPr>
            <p:cNvPr id="39"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rtlCol="0" anchor="ctr"/>
            <a:lstStyle/>
            <a:p>
              <a:pPr fontAlgn="base"/>
              <a:endParaRPr lang="zh-CN" altLang="en-US" strike="noStrike" noProof="1"/>
            </a:p>
          </p:txBody>
        </p:sp>
        <p:sp>
          <p:nvSpPr>
            <p:cNvPr id="40"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rtlCol="0" anchor="ctr"/>
            <a:lstStyle/>
            <a:p>
              <a:pPr fontAlgn="base"/>
              <a:endParaRPr lang="zh-CN" altLang="en-US" strike="noStrike" noProof="1"/>
            </a:p>
          </p:txBody>
        </p:sp>
        <p:sp>
          <p:nvSpPr>
            <p:cNvPr id="41"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rtlCol="0" anchor="ctr"/>
            <a:lstStyle/>
            <a:p>
              <a:pPr fontAlgn="base"/>
              <a:endParaRPr lang="zh-CN" altLang="en-US" strike="noStrike" noProof="1"/>
            </a:p>
          </p:txBody>
        </p:sp>
        <p:sp>
          <p:nvSpPr>
            <p:cNvPr id="42"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rtlCol="0" anchor="ctr"/>
            <a:lstStyle/>
            <a:p>
              <a:pPr fontAlgn="base"/>
              <a:endParaRPr lang="zh-CN" altLang="en-US" strike="noStrike" noProof="1"/>
            </a:p>
          </p:txBody>
        </p:sp>
        <p:sp>
          <p:nvSpPr>
            <p:cNvPr id="43"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rtlCol="0" anchor="ctr"/>
            <a:lstStyle/>
            <a:p>
              <a:pPr fontAlgn="base"/>
              <a:endParaRPr lang="zh-CN" altLang="en-US" strike="noStrike" noProof="1"/>
            </a:p>
          </p:txBody>
        </p:sp>
        <p:sp>
          <p:nvSpPr>
            <p:cNvPr id="44"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rtlCol="0" anchor="ctr"/>
            <a:lstStyle/>
            <a:p>
              <a:pPr fontAlgn="base"/>
              <a:endParaRPr lang="zh-CN" altLang="en-US" strike="noStrike" noProof="1"/>
            </a:p>
          </p:txBody>
        </p:sp>
        <p:sp>
          <p:nvSpPr>
            <p:cNvPr id="45"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rtlCol="0" anchor="ctr"/>
            <a:lstStyle/>
            <a:p>
              <a:pPr fontAlgn="base"/>
              <a:endParaRPr lang="zh-CN" altLang="en-US" strike="noStrike" noProof="1"/>
            </a:p>
          </p:txBody>
        </p:sp>
        <p:sp>
          <p:nvSpPr>
            <p:cNvPr id="46"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rtlCol="0" anchor="ctr"/>
            <a:lstStyle/>
            <a:p>
              <a:pPr fontAlgn="base"/>
              <a:endParaRPr lang="zh-CN" altLang="en-US" strike="noStrike" noProof="1"/>
            </a:p>
          </p:txBody>
        </p:sp>
        <p:sp>
          <p:nvSpPr>
            <p:cNvPr id="47"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rtlCol="0" anchor="ctr"/>
            <a:lstStyle/>
            <a:p>
              <a:pPr fontAlgn="base"/>
              <a:endParaRPr lang="zh-CN" altLang="en-US" strike="noStrike" noProof="1"/>
            </a:p>
          </p:txBody>
        </p:sp>
        <p:sp>
          <p:nvSpPr>
            <p:cNvPr id="48"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rtlCol="0" anchor="ctr"/>
            <a:lstStyle/>
            <a:p>
              <a:pPr fontAlgn="base"/>
              <a:endParaRPr lang="zh-CN" altLang="en-US" strike="noStrike" noProof="1"/>
            </a:p>
          </p:txBody>
        </p:sp>
        <p:sp>
          <p:nvSpPr>
            <p:cNvPr id="49"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rtlCol="0" anchor="ctr"/>
            <a:lstStyle/>
            <a:p>
              <a:pPr fontAlgn="base"/>
              <a:endParaRPr lang="zh-CN" altLang="en-US" strike="noStrike" noProof="1"/>
            </a:p>
          </p:txBody>
        </p:sp>
        <p:sp>
          <p:nvSpPr>
            <p:cNvPr id="50"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rtlCol="0" anchor="ctr"/>
            <a:lstStyle/>
            <a:p>
              <a:pPr fontAlgn="base"/>
              <a:endParaRPr lang="zh-CN" altLang="en-US" strike="noStrike" noProof="1"/>
            </a:p>
          </p:txBody>
        </p:sp>
        <p:sp>
          <p:nvSpPr>
            <p:cNvPr id="51"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rtlCol="0" anchor="ctr"/>
            <a:lstStyle/>
            <a:p>
              <a:pPr fontAlgn="base"/>
              <a:endParaRPr lang="zh-CN" altLang="en-US" strike="noStrike" noProof="1"/>
            </a:p>
          </p:txBody>
        </p:sp>
        <p:sp>
          <p:nvSpPr>
            <p:cNvPr id="52"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rtlCol="0" anchor="ctr"/>
            <a:lstStyle/>
            <a:p>
              <a:pPr fontAlgn="base"/>
              <a:endParaRPr lang="zh-CN" altLang="en-US" strike="noStrike" noProof="1"/>
            </a:p>
          </p:txBody>
        </p:sp>
        <p:sp>
          <p:nvSpPr>
            <p:cNvPr id="53"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rtlCol="0" anchor="ctr"/>
            <a:lstStyle/>
            <a:p>
              <a:pPr fontAlgn="base"/>
              <a:endParaRPr lang="zh-CN" altLang="en-US" strike="noStrike" noProof="1"/>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rtlCol="0" anchor="ctr"/>
            <a:lstStyle/>
            <a:p>
              <a:pPr fontAlgn="base"/>
              <a:endParaRPr lang="zh-CN" altLang="en-US" strike="noStrike" noProof="1"/>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rtlCol="0" anchor="ctr"/>
            <a:lstStyle/>
            <a:p>
              <a:pPr fontAlgn="base"/>
              <a:endParaRPr lang="zh-CN" altLang="en-US" strike="noStrike" noProof="1"/>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rtlCol="0" anchor="ctr"/>
            <a:lstStyle/>
            <a:p>
              <a:pPr fontAlgn="base"/>
              <a:endParaRPr lang="zh-CN" altLang="en-US" strike="noStrike" noProof="1"/>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rtlCol="0" anchor="ctr"/>
            <a:lstStyle/>
            <a:p>
              <a:pPr fontAlgn="base"/>
              <a:endParaRPr lang="zh-CN" altLang="en-US" strike="noStrike" noProof="1"/>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rtlCol="0" anchor="ctr"/>
            <a:lstStyle/>
            <a:p>
              <a:pPr fontAlgn="base"/>
              <a:endParaRPr lang="zh-CN" altLang="en-US" strike="noStrike" noProof="1"/>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rtlCol="0" anchor="ctr"/>
            <a:lstStyle/>
            <a:p>
              <a:pPr fontAlgn="base"/>
              <a:endParaRPr lang="zh-CN" altLang="en-US" strike="noStrike" noProof="1"/>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rtlCol="0" anchor="ctr"/>
            <a:lstStyle/>
            <a:p>
              <a:pPr fontAlgn="base"/>
              <a:endParaRPr lang="zh-CN" altLang="en-US" strike="noStrike" noProof="1"/>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rtlCol="0" anchor="ctr"/>
            <a:lstStyle/>
            <a:p>
              <a:pPr fontAlgn="base"/>
              <a:endParaRPr lang="zh-CN" altLang="en-US" strike="noStrike" noProof="1"/>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rtlCol="0" anchor="ctr"/>
            <a:lstStyle/>
            <a:p>
              <a:pPr fontAlgn="base"/>
              <a:endParaRPr lang="zh-CN" altLang="en-US" strike="noStrike" noProof="1"/>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rtlCol="0" anchor="ctr"/>
            <a:lstStyle/>
            <a:p>
              <a:pPr fontAlgn="base"/>
              <a:endParaRPr lang="zh-CN" altLang="en-US" strike="noStrike" noProof="1"/>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rtlCol="0" anchor="ctr"/>
            <a:lstStyle/>
            <a:p>
              <a:pPr fontAlgn="base"/>
              <a:endParaRPr lang="zh-CN" altLang="en-US" strike="noStrike" noProof="1"/>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rtlCol="0" anchor="ctr"/>
            <a:lstStyle/>
            <a:p>
              <a:pPr fontAlgn="base"/>
              <a:endParaRPr lang="zh-CN" altLang="en-US" strike="noStrike" noProof="1"/>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rtlCol="0" anchor="ctr"/>
            <a:lstStyle/>
            <a:p>
              <a:pPr fontAlgn="base"/>
              <a:endParaRPr lang="zh-CN" altLang="en-US" strike="noStrike" noProof="1"/>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rtlCol="0" anchor="ctr"/>
            <a:lstStyle/>
            <a:p>
              <a:pPr fontAlgn="base"/>
              <a:endParaRPr lang="zh-CN" altLang="en-US" strike="noStrike" noProof="1"/>
            </a:p>
          </p:txBody>
        </p:sp>
      </p:grpSp>
      <p:grpSp>
        <p:nvGrpSpPr>
          <p:cNvPr id="54" name="组合 53"/>
          <p:cNvGrpSpPr/>
          <p:nvPr/>
        </p:nvGrpSpPr>
        <p:grpSpPr>
          <a:xfrm rot="5400000">
            <a:off x="7522844" y="-3313430"/>
            <a:ext cx="3725545" cy="5083173"/>
            <a:chOff x="6716184" y="1156394"/>
            <a:chExt cx="1490916" cy="1823701"/>
          </a:xfrm>
          <a:solidFill>
            <a:schemeClr val="bg1">
              <a:lumMod val="65000"/>
              <a:alpha val="38000"/>
            </a:schemeClr>
          </a:solidFill>
        </p:grpSpPr>
        <p:sp>
          <p:nvSpPr>
            <p:cNvPr id="55"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rtlCol="0" anchor="ctr"/>
            <a:lstStyle/>
            <a:p>
              <a:pPr fontAlgn="base"/>
              <a:endParaRPr lang="zh-CN" altLang="en-US" strike="noStrike" noProof="1"/>
            </a:p>
          </p:txBody>
        </p:sp>
        <p:sp>
          <p:nvSpPr>
            <p:cNvPr id="56"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rtlCol="0" anchor="ctr"/>
            <a:lstStyle/>
            <a:p>
              <a:pPr fontAlgn="base"/>
              <a:endParaRPr lang="zh-CN" altLang="en-US" strike="noStrike" noProof="1"/>
            </a:p>
          </p:txBody>
        </p:sp>
        <p:sp>
          <p:nvSpPr>
            <p:cNvPr id="57"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rtlCol="0" anchor="ctr"/>
            <a:lstStyle/>
            <a:p>
              <a:pPr fontAlgn="base"/>
              <a:endParaRPr lang="zh-CN" altLang="en-US" strike="noStrike" noProof="1"/>
            </a:p>
          </p:txBody>
        </p:sp>
        <p:sp>
          <p:nvSpPr>
            <p:cNvPr id="59"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rtlCol="0" anchor="ctr"/>
            <a:lstStyle/>
            <a:p>
              <a:pPr fontAlgn="base"/>
              <a:endParaRPr lang="zh-CN" altLang="en-US" strike="noStrike" noProof="1"/>
            </a:p>
          </p:txBody>
        </p:sp>
        <p:sp>
          <p:nvSpPr>
            <p:cNvPr id="60"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rtlCol="0" anchor="ctr"/>
            <a:lstStyle/>
            <a:p>
              <a:pPr fontAlgn="base"/>
              <a:endParaRPr lang="zh-CN" altLang="en-US" strike="noStrike" noProof="1"/>
            </a:p>
          </p:txBody>
        </p:sp>
        <p:sp>
          <p:nvSpPr>
            <p:cNvPr id="61"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rtlCol="0" anchor="ctr"/>
            <a:lstStyle/>
            <a:p>
              <a:pPr fontAlgn="base"/>
              <a:endParaRPr lang="zh-CN" altLang="en-US" strike="noStrike" noProof="1"/>
            </a:p>
          </p:txBody>
        </p:sp>
        <p:sp>
          <p:nvSpPr>
            <p:cNvPr id="62"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rtlCol="0" anchor="ctr"/>
            <a:lstStyle/>
            <a:p>
              <a:pPr fontAlgn="base"/>
              <a:endParaRPr lang="zh-CN" altLang="en-US" strike="noStrike" noProof="1"/>
            </a:p>
          </p:txBody>
        </p:sp>
        <p:sp>
          <p:nvSpPr>
            <p:cNvPr id="63"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rtlCol="0" anchor="ctr"/>
            <a:lstStyle/>
            <a:p>
              <a:pPr fontAlgn="base"/>
              <a:endParaRPr lang="zh-CN" altLang="en-US" strike="noStrike" noProof="1"/>
            </a:p>
          </p:txBody>
        </p:sp>
        <p:sp>
          <p:nvSpPr>
            <p:cNvPr id="64"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rtlCol="0" anchor="ctr"/>
            <a:lstStyle/>
            <a:p>
              <a:pPr fontAlgn="base"/>
              <a:endParaRPr lang="zh-CN" altLang="en-US" strike="noStrike" noProof="1"/>
            </a:p>
          </p:txBody>
        </p:sp>
        <p:sp>
          <p:nvSpPr>
            <p:cNvPr id="65"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rtlCol="0" anchor="ctr"/>
            <a:lstStyle/>
            <a:p>
              <a:pPr fontAlgn="base"/>
              <a:endParaRPr lang="zh-CN" altLang="en-US" strike="noStrike" noProof="1"/>
            </a:p>
          </p:txBody>
        </p:sp>
        <p:sp>
          <p:nvSpPr>
            <p:cNvPr id="66"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rtlCol="0" anchor="ctr"/>
            <a:lstStyle/>
            <a:p>
              <a:pPr fontAlgn="base"/>
              <a:endParaRPr lang="zh-CN" altLang="en-US" strike="noStrike" noProof="1"/>
            </a:p>
          </p:txBody>
        </p:sp>
        <p:sp>
          <p:nvSpPr>
            <p:cNvPr id="67"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rtlCol="0" anchor="ctr"/>
            <a:lstStyle/>
            <a:p>
              <a:pPr fontAlgn="base"/>
              <a:endParaRPr lang="zh-CN" altLang="en-US" strike="noStrike" noProof="1"/>
            </a:p>
          </p:txBody>
        </p:sp>
        <p:sp>
          <p:nvSpPr>
            <p:cNvPr id="68"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rtlCol="0" anchor="ctr"/>
            <a:lstStyle/>
            <a:p>
              <a:pPr fontAlgn="base"/>
              <a:endParaRPr lang="zh-CN" altLang="en-US" strike="noStrike" noProof="1"/>
            </a:p>
          </p:txBody>
        </p:sp>
        <p:sp>
          <p:nvSpPr>
            <p:cNvPr id="69"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rtlCol="0" anchor="ctr"/>
            <a:lstStyle/>
            <a:p>
              <a:pPr fontAlgn="base"/>
              <a:endParaRPr lang="zh-CN" altLang="en-US" strike="noStrike" noProof="1"/>
            </a:p>
          </p:txBody>
        </p:sp>
        <p:sp>
          <p:nvSpPr>
            <p:cNvPr id="70"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rtlCol="0" anchor="ctr"/>
            <a:lstStyle/>
            <a:p>
              <a:pPr fontAlgn="base"/>
              <a:endParaRPr lang="zh-CN" altLang="en-US" strike="noStrike" noProof="1"/>
            </a:p>
          </p:txBody>
        </p:sp>
        <p:sp>
          <p:nvSpPr>
            <p:cNvPr id="71"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rtlCol="0" anchor="ctr"/>
            <a:lstStyle/>
            <a:p>
              <a:pPr fontAlgn="base"/>
              <a:endParaRPr lang="zh-CN" altLang="en-US" strike="noStrike" noProof="1"/>
            </a:p>
          </p:txBody>
        </p:sp>
        <p:sp>
          <p:nvSpPr>
            <p:cNvPr id="72"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rtlCol="0" anchor="ctr"/>
            <a:lstStyle/>
            <a:p>
              <a:pPr fontAlgn="base"/>
              <a:endParaRPr lang="zh-CN" altLang="en-US" strike="noStrike" noProof="1"/>
            </a:p>
          </p:txBody>
        </p:sp>
        <p:sp>
          <p:nvSpPr>
            <p:cNvPr id="73"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rtlCol="0" anchor="ctr"/>
            <a:lstStyle/>
            <a:p>
              <a:pPr fontAlgn="base"/>
              <a:endParaRPr lang="zh-CN" altLang="en-US" strike="noStrike" noProof="1"/>
            </a:p>
          </p:txBody>
        </p:sp>
        <p:sp>
          <p:nvSpPr>
            <p:cNvPr id="74"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rtlCol="0" anchor="ctr"/>
            <a:lstStyle/>
            <a:p>
              <a:pPr fontAlgn="base"/>
              <a:endParaRPr lang="zh-CN" altLang="en-US" strike="noStrike" noProof="1"/>
            </a:p>
          </p:txBody>
        </p:sp>
        <p:sp>
          <p:nvSpPr>
            <p:cNvPr id="75"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rtlCol="0" anchor="ctr"/>
            <a:lstStyle/>
            <a:p>
              <a:pPr fontAlgn="base"/>
              <a:endParaRPr lang="zh-CN" altLang="en-US" strike="noStrike" noProof="1"/>
            </a:p>
          </p:txBody>
        </p:sp>
        <p:sp>
          <p:nvSpPr>
            <p:cNvPr id="76"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rtlCol="0" anchor="ctr"/>
            <a:lstStyle/>
            <a:p>
              <a:pPr fontAlgn="base"/>
              <a:endParaRPr lang="zh-CN" altLang="en-US" strike="noStrike" noProof="1"/>
            </a:p>
          </p:txBody>
        </p:sp>
        <p:sp>
          <p:nvSpPr>
            <p:cNvPr id="77"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rtlCol="0" anchor="ctr"/>
            <a:lstStyle/>
            <a:p>
              <a:pPr fontAlgn="base"/>
              <a:endParaRPr lang="zh-CN" altLang="en-US" strike="noStrike" noProof="1"/>
            </a:p>
          </p:txBody>
        </p:sp>
        <p:sp>
          <p:nvSpPr>
            <p:cNvPr id="78"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rtlCol="0" anchor="ctr"/>
            <a:lstStyle/>
            <a:p>
              <a:pPr fontAlgn="base"/>
              <a:endParaRPr lang="zh-CN" altLang="en-US" strike="noStrike" noProof="1"/>
            </a:p>
          </p:txBody>
        </p:sp>
        <p:sp>
          <p:nvSpPr>
            <p:cNvPr id="79"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rtlCol="0" anchor="ctr"/>
            <a:lstStyle/>
            <a:p>
              <a:pPr fontAlgn="base"/>
              <a:endParaRPr lang="zh-CN" altLang="en-US" strike="noStrike" noProof="1"/>
            </a:p>
          </p:txBody>
        </p:sp>
        <p:sp>
          <p:nvSpPr>
            <p:cNvPr id="80"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rtlCol="0" anchor="ctr"/>
            <a:lstStyle/>
            <a:p>
              <a:pPr fontAlgn="base"/>
              <a:endParaRPr lang="zh-CN" altLang="en-US" strike="noStrike" noProof="1"/>
            </a:p>
          </p:txBody>
        </p:sp>
        <p:sp>
          <p:nvSpPr>
            <p:cNvPr id="81"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rtlCol="0" anchor="ctr"/>
            <a:lstStyle/>
            <a:p>
              <a:pPr fontAlgn="base"/>
              <a:endParaRPr lang="zh-CN" altLang="en-US" strike="noStrike" noProof="1"/>
            </a:p>
          </p:txBody>
        </p:sp>
        <p:sp>
          <p:nvSpPr>
            <p:cNvPr id="82"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rtlCol="0" anchor="ctr"/>
            <a:lstStyle/>
            <a:p>
              <a:pPr fontAlgn="base"/>
              <a:endParaRPr lang="zh-CN" altLang="en-US" strike="noStrike" noProof="1"/>
            </a:p>
          </p:txBody>
        </p:sp>
        <p:sp>
          <p:nvSpPr>
            <p:cNvPr id="83"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rtlCol="0" anchor="ctr"/>
            <a:lstStyle/>
            <a:p>
              <a:pPr fontAlgn="base"/>
              <a:endParaRPr lang="zh-CN" altLang="en-US" strike="noStrike" noProof="1"/>
            </a:p>
          </p:txBody>
        </p:sp>
        <p:sp>
          <p:nvSpPr>
            <p:cNvPr id="84"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rtlCol="0" anchor="ctr"/>
            <a:lstStyle/>
            <a:p>
              <a:pPr fontAlgn="base"/>
              <a:endParaRPr lang="zh-CN" altLang="en-US" strike="noStrike" noProof="1"/>
            </a:p>
          </p:txBody>
        </p:sp>
        <p:sp>
          <p:nvSpPr>
            <p:cNvPr id="85"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rtlCol="0" anchor="ctr"/>
            <a:lstStyle/>
            <a:p>
              <a:pPr fontAlgn="base"/>
              <a:endParaRPr lang="zh-CN" altLang="en-US" strike="noStrike" noProof="1"/>
            </a:p>
          </p:txBody>
        </p:sp>
        <p:sp>
          <p:nvSpPr>
            <p:cNvPr id="86"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rtlCol="0" anchor="ctr"/>
            <a:lstStyle/>
            <a:p>
              <a:pPr fontAlgn="base"/>
              <a:endParaRPr lang="zh-CN" altLang="en-US" strike="noStrike" noProof="1"/>
            </a:p>
          </p:txBody>
        </p:sp>
        <p:sp>
          <p:nvSpPr>
            <p:cNvPr id="87"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rtlCol="0" anchor="ctr"/>
            <a:lstStyle/>
            <a:p>
              <a:pPr fontAlgn="base"/>
              <a:endParaRPr lang="zh-CN" altLang="en-US" strike="noStrike" noProof="1"/>
            </a:p>
          </p:txBody>
        </p:sp>
        <p:sp>
          <p:nvSpPr>
            <p:cNvPr id="88"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rtlCol="0" anchor="ctr"/>
            <a:lstStyle/>
            <a:p>
              <a:pPr fontAlgn="base"/>
              <a:endParaRPr lang="zh-CN" altLang="en-US" strike="noStrike" noProof="1"/>
            </a:p>
          </p:txBody>
        </p:sp>
        <p:sp>
          <p:nvSpPr>
            <p:cNvPr id="89"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rtlCol="0" anchor="ctr"/>
            <a:lstStyle/>
            <a:p>
              <a:pPr fontAlgn="base"/>
              <a:endParaRPr lang="zh-CN" altLang="en-US" strike="noStrike" noProof="1"/>
            </a:p>
          </p:txBody>
        </p:sp>
        <p:sp>
          <p:nvSpPr>
            <p:cNvPr id="90"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rtlCol="0" anchor="ctr"/>
            <a:lstStyle/>
            <a:p>
              <a:pPr fontAlgn="base"/>
              <a:endParaRPr lang="zh-CN" altLang="en-US" strike="noStrike" noProof="1"/>
            </a:p>
          </p:txBody>
        </p:sp>
        <p:sp>
          <p:nvSpPr>
            <p:cNvPr id="91"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rtlCol="0" anchor="ctr"/>
            <a:lstStyle/>
            <a:p>
              <a:pPr fontAlgn="base"/>
              <a:endParaRPr lang="zh-CN" altLang="en-US" strike="noStrike" noProof="1"/>
            </a:p>
          </p:txBody>
        </p:sp>
        <p:sp>
          <p:nvSpPr>
            <p:cNvPr id="92"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rtlCol="0" anchor="ctr"/>
            <a:lstStyle/>
            <a:p>
              <a:pPr fontAlgn="base"/>
              <a:endParaRPr lang="zh-CN" altLang="en-US" strike="noStrike" noProof="1"/>
            </a:p>
          </p:txBody>
        </p:sp>
        <p:sp>
          <p:nvSpPr>
            <p:cNvPr id="93"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rtlCol="0" anchor="ctr"/>
            <a:lstStyle/>
            <a:p>
              <a:pPr fontAlgn="base"/>
              <a:endParaRPr lang="zh-CN" altLang="en-US" strike="noStrike" noProof="1"/>
            </a:p>
          </p:txBody>
        </p:sp>
        <p:sp>
          <p:nvSpPr>
            <p:cNvPr id="94"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rtlCol="0" anchor="ctr"/>
            <a:lstStyle/>
            <a:p>
              <a:pPr fontAlgn="base"/>
              <a:endParaRPr lang="zh-CN" altLang="en-US" strike="noStrike" noProof="1"/>
            </a:p>
          </p:txBody>
        </p:sp>
        <p:sp>
          <p:nvSpPr>
            <p:cNvPr id="95"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rtlCol="0" anchor="ctr"/>
            <a:lstStyle/>
            <a:p>
              <a:pPr fontAlgn="base"/>
              <a:endParaRPr lang="zh-CN" altLang="en-US" strike="noStrike" noProof="1"/>
            </a:p>
          </p:txBody>
        </p:sp>
        <p:sp>
          <p:nvSpPr>
            <p:cNvPr id="97"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rtlCol="0" anchor="ctr"/>
            <a:lstStyle/>
            <a:p>
              <a:pPr fontAlgn="base"/>
              <a:endParaRPr lang="zh-CN" altLang="en-US" strike="noStrike" noProof="1"/>
            </a:p>
          </p:txBody>
        </p:sp>
        <p:sp>
          <p:nvSpPr>
            <p:cNvPr id="98"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rtlCol="0" anchor="ctr"/>
            <a:lstStyle/>
            <a:p>
              <a:pPr fontAlgn="base"/>
              <a:endParaRPr lang="zh-CN" altLang="en-US" strike="noStrike" noProof="1"/>
            </a:p>
          </p:txBody>
        </p:sp>
        <p:sp>
          <p:nvSpPr>
            <p:cNvPr id="103"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rtlCol="0" anchor="ctr"/>
            <a:lstStyle/>
            <a:p>
              <a:pPr fontAlgn="base"/>
              <a:endParaRPr lang="zh-CN" altLang="en-US" strike="noStrike" noProof="1"/>
            </a:p>
          </p:txBody>
        </p:sp>
        <p:sp>
          <p:nvSpPr>
            <p:cNvPr id="104"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rtlCol="0" anchor="ctr"/>
            <a:lstStyle/>
            <a:p>
              <a:pPr fontAlgn="base"/>
              <a:endParaRPr lang="zh-CN" altLang="en-US" strike="noStrike" noProof="1"/>
            </a:p>
          </p:txBody>
        </p:sp>
        <p:sp>
          <p:nvSpPr>
            <p:cNvPr id="105"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rtlCol="0" anchor="ctr"/>
            <a:lstStyle/>
            <a:p>
              <a:pPr fontAlgn="base"/>
              <a:endParaRPr lang="zh-CN" altLang="en-US" strike="noStrike" noProof="1"/>
            </a:p>
          </p:txBody>
        </p:sp>
        <p:sp>
          <p:nvSpPr>
            <p:cNvPr id="106"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rtlCol="0" anchor="ctr"/>
            <a:lstStyle/>
            <a:p>
              <a:pPr fontAlgn="base"/>
              <a:endParaRPr lang="zh-CN" altLang="en-US" strike="noStrike" noProof="1"/>
            </a:p>
          </p:txBody>
        </p:sp>
        <p:sp>
          <p:nvSpPr>
            <p:cNvPr id="107"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rtlCol="0" anchor="ctr"/>
            <a:lstStyle/>
            <a:p>
              <a:pPr fontAlgn="base"/>
              <a:endParaRPr lang="zh-CN" altLang="en-US" strike="noStrike" noProof="1"/>
            </a:p>
          </p:txBody>
        </p:sp>
        <p:sp>
          <p:nvSpPr>
            <p:cNvPr id="108"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rtlCol="0" anchor="ctr"/>
            <a:lstStyle/>
            <a:p>
              <a:pPr fontAlgn="base"/>
              <a:endParaRPr lang="zh-CN" altLang="en-US" strike="noStrike" noProof="1"/>
            </a:p>
          </p:txBody>
        </p:sp>
        <p:sp>
          <p:nvSpPr>
            <p:cNvPr id="109"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rtlCol="0" anchor="ctr"/>
            <a:lstStyle/>
            <a:p>
              <a:pPr fontAlgn="base"/>
              <a:endParaRPr lang="zh-CN" altLang="en-US" strike="noStrike" noProof="1"/>
            </a:p>
          </p:txBody>
        </p:sp>
        <p:sp>
          <p:nvSpPr>
            <p:cNvPr id="110"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rtlCol="0" anchor="ctr"/>
            <a:lstStyle/>
            <a:p>
              <a:pPr fontAlgn="base"/>
              <a:endParaRPr lang="zh-CN" altLang="en-US" strike="noStrike" noProof="1"/>
            </a:p>
          </p:txBody>
        </p:sp>
        <p:sp>
          <p:nvSpPr>
            <p:cNvPr id="121"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rtlCol="0" anchor="ctr"/>
            <a:lstStyle/>
            <a:p>
              <a:pPr fontAlgn="base"/>
              <a:endParaRPr lang="zh-CN" altLang="en-US" strike="noStrike" noProof="1"/>
            </a:p>
          </p:txBody>
        </p:sp>
        <p:sp>
          <p:nvSpPr>
            <p:cNvPr id="122"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rtlCol="0" anchor="ctr"/>
            <a:lstStyle/>
            <a:p>
              <a:pPr fontAlgn="base"/>
              <a:endParaRPr lang="zh-CN" altLang="en-US" strike="noStrike" noProof="1"/>
            </a:p>
          </p:txBody>
        </p:sp>
        <p:sp>
          <p:nvSpPr>
            <p:cNvPr id="123"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rtlCol="0" anchor="ctr"/>
            <a:lstStyle/>
            <a:p>
              <a:pPr fontAlgn="base"/>
              <a:endParaRPr lang="zh-CN" altLang="en-US" strike="noStrike" noProof="1"/>
            </a:p>
          </p:txBody>
        </p:sp>
        <p:sp>
          <p:nvSpPr>
            <p:cNvPr id="124"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rtlCol="0" anchor="ctr"/>
            <a:lstStyle/>
            <a:p>
              <a:pPr fontAlgn="base"/>
              <a:endParaRPr lang="zh-CN" altLang="en-US" strike="noStrike" noProof="1"/>
            </a:p>
          </p:txBody>
        </p:sp>
        <p:sp>
          <p:nvSpPr>
            <p:cNvPr id="125"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rtlCol="0" anchor="ctr"/>
            <a:lstStyle/>
            <a:p>
              <a:pPr fontAlgn="base"/>
              <a:endParaRPr lang="zh-CN" altLang="en-US" strike="noStrike" noProof="1"/>
            </a:p>
          </p:txBody>
        </p:sp>
      </p:grpSp>
      <p:sp>
        <p:nvSpPr>
          <p:cNvPr id="8199" name="文本框 12"/>
          <p:cNvSpPr txBox="1"/>
          <p:nvPr/>
        </p:nvSpPr>
        <p:spPr>
          <a:xfrm>
            <a:off x="615950" y="330200"/>
            <a:ext cx="1422400" cy="583565"/>
          </a:xfrm>
          <a:prstGeom prst="rect">
            <a:avLst/>
          </a:prstGeom>
          <a:noFill/>
          <a:ln w="9525">
            <a:noFill/>
          </a:ln>
        </p:spPr>
        <p:txBody>
          <a:bodyPr wrap="square" anchor="t">
            <a:spAutoFit/>
          </a:bodyPr>
          <a:lstStyle/>
          <a:p>
            <a:pPr eaLnBrk="0" hangingPunct="0"/>
            <a:r>
              <a:rPr lang="zh-CN" altLang="en-US" sz="3200">
                <a:solidFill>
                  <a:srgbClr val="D9D9D9"/>
                </a:solidFill>
                <a:latin typeface="思源黑体 CN Heavy" panose="020B0A00000000000000" charset="-122"/>
                <a:ea typeface="思源黑体 CN Heavy" panose="020B0A00000000000000" charset="-122"/>
              </a:rPr>
              <a:t>第一节</a:t>
            </a:r>
            <a:endParaRPr lang="zh-CN" altLang="en-US" sz="3200">
              <a:solidFill>
                <a:srgbClr val="D9D9D9"/>
              </a:solidFill>
              <a:latin typeface="思源黑体 CN Heavy" panose="020B0A00000000000000" charset="-122"/>
              <a:ea typeface="思源黑体 CN Heavy" panose="020B0A00000000000000" charset="-122"/>
            </a:endParaRPr>
          </a:p>
        </p:txBody>
      </p:sp>
      <p:grpSp>
        <p:nvGrpSpPr>
          <p:cNvPr id="8200" name="组合 18"/>
          <p:cNvGrpSpPr/>
          <p:nvPr/>
        </p:nvGrpSpPr>
        <p:grpSpPr>
          <a:xfrm>
            <a:off x="2038350" y="395288"/>
            <a:ext cx="2790825" cy="518456"/>
            <a:chOff x="3085" y="662"/>
            <a:chExt cx="4818" cy="790"/>
          </a:xfrm>
        </p:grpSpPr>
        <p:sp>
          <p:nvSpPr>
            <p:cNvPr id="6" name="文本框 5"/>
            <p:cNvSpPr txBox="1"/>
            <p:nvPr/>
          </p:nvSpPr>
          <p:spPr>
            <a:xfrm>
              <a:off x="3085" y="662"/>
              <a:ext cx="3439" cy="537"/>
            </a:xfrm>
            <a:prstGeom prst="rect">
              <a:avLst/>
            </a:prstGeom>
            <a:noFill/>
          </p:spPr>
          <p:txBody>
            <a:bodyPr wrap="square" rtlCol="0">
              <a:spAutoFit/>
            </a:bodyPr>
            <a:lstStyle/>
            <a:p>
              <a:pPr marR="0" defTabSz="914400" eaLnBrk="0" hangingPunct="0">
                <a:buClrTx/>
                <a:buSzTx/>
                <a:buFontTx/>
              </a:pPr>
              <a:r>
                <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rPr>
                <a:t>标志的起源</a:t>
              </a:r>
              <a:endPar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endParaRPr>
            </a:p>
          </p:txBody>
        </p:sp>
        <p:sp>
          <p:nvSpPr>
            <p:cNvPr id="7" name="文本框 6"/>
            <p:cNvSpPr txBox="1"/>
            <p:nvPr/>
          </p:nvSpPr>
          <p:spPr>
            <a:xfrm>
              <a:off x="3085" y="1102"/>
              <a:ext cx="4818" cy="350"/>
            </a:xfrm>
            <a:prstGeom prst="rect">
              <a:avLst/>
            </a:prstGeom>
            <a:noFill/>
          </p:spPr>
          <p:txBody>
            <a:bodyPr wrap="square" rtlCol="0">
              <a:spAutoFit/>
            </a:bodyPr>
            <a:lstStyle/>
            <a:p>
              <a:pPr marR="0" defTabSz="914400" eaLnBrk="0" hangingPunct="0">
                <a:buClrTx/>
                <a:buSzTx/>
                <a:buFontTx/>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ORIGIN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8" name="椭圆 7"/>
          <p:cNvSpPr/>
          <p:nvPr/>
        </p:nvSpPr>
        <p:spPr>
          <a:xfrm>
            <a:off x="-454025"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0968" name="文本框 1"/>
          <p:cNvSpPr txBox="1"/>
          <p:nvPr/>
        </p:nvSpPr>
        <p:spPr>
          <a:xfrm>
            <a:off x="11323638" y="6210300"/>
            <a:ext cx="963612" cy="521970"/>
          </a:xfrm>
          <a:prstGeom prst="rect">
            <a:avLst/>
          </a:prstGeom>
          <a:noFill/>
          <a:ln w="9525">
            <a:noFill/>
          </a:ln>
        </p:spPr>
        <p:txBody>
          <a:bodyPr wrap="square" anchor="t">
            <a:spAutoFit/>
          </a:bodyPr>
          <a:lstStyle/>
          <a:p>
            <a:pPr eaLnBrk="0" hangingPunct="0"/>
            <a:r>
              <a:rPr lang="en-US" altLang="zh-CN" sz="2800">
                <a:solidFill>
                  <a:srgbClr val="7F7F7F"/>
                </a:solidFill>
                <a:latin typeface="方正兰亭黑简体" panose="02000000000000000000" charset="-122"/>
                <a:ea typeface="方正兰亭黑简体" panose="02000000000000000000" charset="-122"/>
              </a:rPr>
              <a:t>01</a:t>
            </a:r>
            <a:endParaRPr lang="en-US" altLang="zh-CN" sz="2800">
              <a:solidFill>
                <a:srgbClr val="7F7F7F"/>
              </a:solidFill>
              <a:latin typeface="方正兰亭黑简体" panose="02000000000000000000" charset="-122"/>
              <a:ea typeface="方正兰亭黑简体" panose="020000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78105" y="-36830"/>
            <a:ext cx="12294235" cy="341503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 name="文本框 3"/>
          <p:cNvSpPr txBox="1"/>
          <p:nvPr/>
        </p:nvSpPr>
        <p:spPr>
          <a:xfrm>
            <a:off x="706438" y="1124744"/>
            <a:ext cx="6804025" cy="2104872"/>
          </a:xfrm>
          <a:prstGeom prst="rect">
            <a:avLst/>
          </a:prstGeom>
          <a:noFill/>
        </p:spPr>
        <p:txBody>
          <a:bodyPr wrap="square" rtlCol="0">
            <a:spAutoFit/>
          </a:bodyPr>
          <a:lstStyle/>
          <a:p>
            <a:pPr algn="just">
              <a:lnSpc>
                <a:spcPct val="150000"/>
              </a:lnSpc>
            </a:pPr>
            <a:r>
              <a:rPr lang="zh-CN" altLang="en-US" dirty="0">
                <a:solidFill>
                  <a:schemeClr val="bg1"/>
                </a:solidFill>
              </a:rPr>
              <a:t>网 纹彩陶船（图 </a:t>
            </a:r>
            <a:r>
              <a:rPr lang="en-US" altLang="zh-CN" dirty="0">
                <a:solidFill>
                  <a:schemeClr val="bg1"/>
                </a:solidFill>
              </a:rPr>
              <a:t>1-1-1</a:t>
            </a:r>
            <a:r>
              <a:rPr lang="zh-CN" altLang="en-US" dirty="0">
                <a:solidFill>
                  <a:schemeClr val="bg1"/>
                </a:solidFill>
              </a:rPr>
              <a:t>）上的网纹符号既是渔网的形 象，同时又融入了局部鱼身的鱼鳞意象，在彩陶 船上网纹符号绘制表明了该部落的渔民身份，与游 猎、农作等部落成员的身份进行了区分，这样的符 号也表达了渔民乘船利用渔网进行捕鱼时鱼满船舱 的愿望。</a:t>
            </a:r>
            <a:endParaRPr kumimoji="0" lang="zh-CN" altLang="zh-CN" kern="1200" cap="none" spc="0" normalizeH="0" baseline="0" noProof="0" dirty="0">
              <a:solidFill>
                <a:schemeClr val="bg1"/>
              </a:solidFill>
              <a:latin typeface="宋体" panose="02010600030101010101" pitchFamily="2" charset="-122"/>
              <a:ea typeface="方正大黑简体" panose="02010601030101010101" charset="-122"/>
              <a:cs typeface="+mn-cs"/>
              <a:sym typeface="+mn-ea"/>
            </a:endParaRPr>
          </a:p>
        </p:txBody>
      </p:sp>
      <p:grpSp>
        <p:nvGrpSpPr>
          <p:cNvPr id="120" name="组合 119"/>
          <p:cNvGrpSpPr/>
          <p:nvPr/>
        </p:nvGrpSpPr>
        <p:grpSpPr>
          <a:xfrm rot="5400000">
            <a:off x="1685290" y="5251450"/>
            <a:ext cx="3725545" cy="5083175"/>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rtlCol="0" anchor="ctr"/>
            <a:lstStyle/>
            <a:p>
              <a:pPr fontAlgn="base"/>
              <a:endParaRPr lang="zh-CN" altLang="en-US" strike="noStrike" noProof="1"/>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rtlCol="0" anchor="ctr"/>
            <a:lstStyle/>
            <a:p>
              <a:pPr fontAlgn="base"/>
              <a:endParaRPr lang="zh-CN" altLang="en-US" strike="noStrike" noProof="1"/>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rtlCol="0" anchor="ctr"/>
            <a:lstStyle/>
            <a:p>
              <a:pPr fontAlgn="base"/>
              <a:endParaRPr lang="zh-CN" altLang="en-US" strike="noStrike" noProof="1"/>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rtlCol="0" anchor="ctr"/>
            <a:lstStyle/>
            <a:p>
              <a:pPr fontAlgn="base"/>
              <a:endParaRPr lang="zh-CN" altLang="en-US" strike="noStrike" noProof="1"/>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rtlCol="0" anchor="ctr"/>
            <a:lstStyle/>
            <a:p>
              <a:pPr fontAlgn="base"/>
              <a:endParaRPr lang="zh-CN" altLang="en-US" strike="noStrike" noProof="1"/>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rtlCol="0" anchor="ctr"/>
            <a:lstStyle/>
            <a:p>
              <a:pPr fontAlgn="base"/>
              <a:endParaRPr lang="zh-CN" altLang="en-US" strike="noStrike" noProof="1"/>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rtlCol="0" anchor="ctr"/>
            <a:lstStyle/>
            <a:p>
              <a:pPr fontAlgn="base"/>
              <a:endParaRPr lang="zh-CN" altLang="en-US" strike="noStrike" noProof="1"/>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rtlCol="0" anchor="ctr"/>
            <a:lstStyle/>
            <a:p>
              <a:pPr fontAlgn="base"/>
              <a:endParaRPr lang="zh-CN" altLang="en-US" strike="noStrike" noProof="1"/>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rtlCol="0" anchor="ctr"/>
            <a:lstStyle/>
            <a:p>
              <a:pPr fontAlgn="base"/>
              <a:endParaRPr lang="zh-CN" altLang="en-US" strike="noStrike" noProof="1"/>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rtlCol="0" anchor="ctr"/>
            <a:lstStyle/>
            <a:p>
              <a:pPr fontAlgn="base"/>
              <a:endParaRPr lang="zh-CN" altLang="en-US" strike="noStrike" noProof="1"/>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rtlCol="0" anchor="ctr"/>
            <a:lstStyle/>
            <a:p>
              <a:pPr fontAlgn="base"/>
              <a:endParaRPr lang="zh-CN" altLang="en-US" strike="noStrike" noProof="1"/>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rtlCol="0" anchor="ctr"/>
            <a:lstStyle/>
            <a:p>
              <a:pPr fontAlgn="base"/>
              <a:endParaRPr lang="zh-CN" altLang="en-US" strike="noStrike" noProof="1"/>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rtlCol="0" anchor="ctr"/>
            <a:lstStyle/>
            <a:p>
              <a:pPr fontAlgn="base"/>
              <a:endParaRPr lang="zh-CN" altLang="en-US" strike="noStrike" noProof="1"/>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rtlCol="0" anchor="ctr"/>
            <a:lstStyle/>
            <a:p>
              <a:pPr fontAlgn="base"/>
              <a:endParaRPr lang="zh-CN" altLang="en-US" strike="noStrike" noProof="1"/>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rtlCol="0" anchor="ctr"/>
            <a:lstStyle/>
            <a:p>
              <a:pPr fontAlgn="base"/>
              <a:endParaRPr lang="zh-CN" altLang="en-US" strike="noStrike" noProof="1"/>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rtlCol="0" anchor="ctr"/>
            <a:lstStyle/>
            <a:p>
              <a:pPr fontAlgn="base"/>
              <a:endParaRPr lang="zh-CN" altLang="en-US" strike="noStrike" noProof="1"/>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rtlCol="0" anchor="ctr"/>
            <a:lstStyle/>
            <a:p>
              <a:pPr fontAlgn="base"/>
              <a:endParaRPr lang="zh-CN" altLang="en-US" strike="noStrike" noProof="1"/>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rtlCol="0" anchor="ctr"/>
            <a:lstStyle/>
            <a:p>
              <a:pPr fontAlgn="base"/>
              <a:endParaRPr lang="zh-CN" altLang="en-US" strike="noStrike" noProof="1"/>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rtlCol="0" anchor="ctr"/>
            <a:lstStyle/>
            <a:p>
              <a:pPr fontAlgn="base"/>
              <a:endParaRPr lang="zh-CN" altLang="en-US" strike="noStrike" noProof="1"/>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rtlCol="0" anchor="ctr"/>
            <a:lstStyle/>
            <a:p>
              <a:pPr fontAlgn="base"/>
              <a:endParaRPr lang="zh-CN" altLang="en-US" strike="noStrike" noProof="1"/>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rtlCol="0" anchor="ctr"/>
            <a:lstStyle/>
            <a:p>
              <a:pPr fontAlgn="base"/>
              <a:endParaRPr lang="zh-CN" altLang="en-US" strike="noStrike" noProof="1"/>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rtlCol="0" anchor="ctr"/>
            <a:lstStyle/>
            <a:p>
              <a:pPr fontAlgn="base"/>
              <a:endParaRPr lang="zh-CN" altLang="en-US" strike="noStrike" noProof="1"/>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rtlCol="0" anchor="ctr"/>
            <a:lstStyle/>
            <a:p>
              <a:pPr fontAlgn="base"/>
              <a:endParaRPr lang="zh-CN" altLang="en-US" strike="noStrike" noProof="1"/>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rtlCol="0" anchor="ctr"/>
            <a:lstStyle/>
            <a:p>
              <a:pPr fontAlgn="base"/>
              <a:endParaRPr lang="zh-CN" altLang="en-US" strike="noStrike" noProof="1"/>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rtlCol="0" anchor="ctr"/>
            <a:lstStyle/>
            <a:p>
              <a:pPr fontAlgn="base"/>
              <a:endParaRPr lang="zh-CN" altLang="en-US" strike="noStrike" noProof="1"/>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rtlCol="0" anchor="ctr"/>
            <a:lstStyle/>
            <a:p>
              <a:pPr fontAlgn="base"/>
              <a:endParaRPr lang="zh-CN" altLang="en-US" strike="noStrike" noProof="1"/>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rtlCol="0" anchor="ctr"/>
            <a:lstStyle/>
            <a:p>
              <a:pPr fontAlgn="base"/>
              <a:endParaRPr lang="zh-CN" altLang="en-US" strike="noStrike" noProof="1"/>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rtlCol="0" anchor="ctr"/>
            <a:lstStyle/>
            <a:p>
              <a:pPr fontAlgn="base"/>
              <a:endParaRPr lang="zh-CN" altLang="en-US" strike="noStrike" noProof="1"/>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rtlCol="0" anchor="ctr"/>
            <a:lstStyle/>
            <a:p>
              <a:pPr fontAlgn="base"/>
              <a:endParaRPr lang="zh-CN" altLang="en-US" strike="noStrike" noProof="1"/>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rtlCol="0" anchor="ctr"/>
            <a:lstStyle/>
            <a:p>
              <a:pPr fontAlgn="base"/>
              <a:endParaRPr lang="zh-CN" altLang="en-US" strike="noStrike" noProof="1"/>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rtlCol="0" anchor="ctr"/>
            <a:lstStyle/>
            <a:p>
              <a:pPr fontAlgn="base"/>
              <a:endParaRPr lang="zh-CN" altLang="en-US" strike="noStrike" noProof="1"/>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rtlCol="0" anchor="ctr"/>
            <a:lstStyle/>
            <a:p>
              <a:pPr fontAlgn="base"/>
              <a:endParaRPr lang="zh-CN" altLang="en-US" strike="noStrike" noProof="1"/>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rtlCol="0" anchor="ctr"/>
            <a:lstStyle/>
            <a:p>
              <a:pPr fontAlgn="base"/>
              <a:endParaRPr lang="zh-CN" altLang="en-US" strike="noStrike" noProof="1"/>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rtlCol="0" anchor="ctr"/>
            <a:lstStyle/>
            <a:p>
              <a:pPr fontAlgn="base"/>
              <a:endParaRPr lang="zh-CN" altLang="en-US" strike="noStrike" noProof="1"/>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rtlCol="0" anchor="ctr"/>
            <a:lstStyle/>
            <a:p>
              <a:pPr fontAlgn="base"/>
              <a:endParaRPr lang="zh-CN" altLang="en-US" strike="noStrike" noProof="1"/>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rtlCol="0" anchor="ctr"/>
            <a:lstStyle/>
            <a:p>
              <a:pPr fontAlgn="base"/>
              <a:endParaRPr lang="zh-CN" altLang="en-US" strike="noStrike" noProof="1"/>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rtlCol="0" anchor="ctr"/>
            <a:lstStyle/>
            <a:p>
              <a:pPr fontAlgn="base"/>
              <a:endParaRPr lang="zh-CN" altLang="en-US" strike="noStrike" noProof="1"/>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rtlCol="0" anchor="ctr"/>
            <a:lstStyle/>
            <a:p>
              <a:pPr fontAlgn="base"/>
              <a:endParaRPr lang="zh-CN" altLang="en-US" strike="noStrike" noProof="1"/>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rtlCol="0" anchor="ctr"/>
            <a:lstStyle/>
            <a:p>
              <a:pPr fontAlgn="base"/>
              <a:endParaRPr lang="zh-CN" altLang="en-US" strike="noStrike" noProof="1"/>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rtlCol="0" anchor="ctr"/>
            <a:lstStyle/>
            <a:p>
              <a:pPr fontAlgn="base"/>
              <a:endParaRPr lang="zh-CN" altLang="en-US" strike="noStrike" noProof="1"/>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rtlCol="0" anchor="ctr"/>
            <a:lstStyle/>
            <a:p>
              <a:pPr fontAlgn="base"/>
              <a:endParaRPr lang="zh-CN" altLang="en-US" strike="noStrike" noProof="1"/>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rtlCol="0" anchor="ctr"/>
            <a:lstStyle/>
            <a:p>
              <a:pPr fontAlgn="base"/>
              <a:endParaRPr lang="zh-CN" altLang="en-US" strike="noStrike" noProof="1"/>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rtlCol="0" anchor="ctr"/>
            <a:lstStyle/>
            <a:p>
              <a:pPr fontAlgn="base"/>
              <a:endParaRPr lang="zh-CN" altLang="en-US" strike="noStrike" noProof="1"/>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rtlCol="0" anchor="ctr"/>
            <a:lstStyle/>
            <a:p>
              <a:pPr fontAlgn="base"/>
              <a:endParaRPr lang="zh-CN" altLang="en-US" strike="noStrike" noProof="1"/>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rtlCol="0" anchor="ctr"/>
            <a:lstStyle/>
            <a:p>
              <a:pPr fontAlgn="base"/>
              <a:endParaRPr lang="zh-CN" altLang="en-US" strike="noStrike" noProof="1"/>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rtlCol="0" anchor="ctr"/>
            <a:lstStyle/>
            <a:p>
              <a:pPr fontAlgn="base"/>
              <a:endParaRPr lang="zh-CN" altLang="en-US" strike="noStrike" noProof="1"/>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rtlCol="0" anchor="ctr"/>
            <a:lstStyle/>
            <a:p>
              <a:pPr fontAlgn="base"/>
              <a:endParaRPr lang="zh-CN" altLang="en-US" strike="noStrike" noProof="1"/>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rtlCol="0" anchor="ctr"/>
            <a:lstStyle/>
            <a:p>
              <a:pPr fontAlgn="base"/>
              <a:endParaRPr lang="zh-CN" altLang="en-US" strike="noStrike" noProof="1"/>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rtlCol="0" anchor="ctr"/>
            <a:lstStyle/>
            <a:p>
              <a:pPr fontAlgn="base"/>
              <a:endParaRPr lang="zh-CN" altLang="en-US" strike="noStrike" noProof="1"/>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rtlCol="0" anchor="ctr"/>
            <a:lstStyle/>
            <a:p>
              <a:pPr fontAlgn="base"/>
              <a:endParaRPr lang="zh-CN" altLang="en-US" strike="noStrike" noProof="1"/>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rtlCol="0" anchor="ctr"/>
            <a:lstStyle/>
            <a:p>
              <a:pPr fontAlgn="base"/>
              <a:endParaRPr lang="zh-CN" altLang="en-US" strike="noStrike" noProof="1"/>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rtlCol="0" anchor="ctr"/>
            <a:lstStyle/>
            <a:p>
              <a:pPr fontAlgn="base"/>
              <a:endParaRPr lang="zh-CN" altLang="en-US" strike="noStrike" noProof="1"/>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rtlCol="0" anchor="ctr"/>
            <a:lstStyle/>
            <a:p>
              <a:pPr fontAlgn="base"/>
              <a:endParaRPr lang="zh-CN" altLang="en-US" strike="noStrike" noProof="1"/>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rtlCol="0" anchor="ctr"/>
            <a:lstStyle/>
            <a:p>
              <a:pPr fontAlgn="base"/>
              <a:endParaRPr lang="zh-CN" altLang="en-US" strike="noStrike" noProof="1"/>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rtlCol="0" anchor="ctr"/>
            <a:lstStyle/>
            <a:p>
              <a:pPr fontAlgn="base"/>
              <a:endParaRPr lang="zh-CN" altLang="en-US" strike="noStrike" noProof="1"/>
            </a:p>
          </p:txBody>
        </p:sp>
      </p:grpSp>
      <p:sp>
        <p:nvSpPr>
          <p:cNvPr id="3" name="文本框 2"/>
          <p:cNvSpPr txBox="1"/>
          <p:nvPr/>
        </p:nvSpPr>
        <p:spPr>
          <a:xfrm>
            <a:off x="769938" y="3573016"/>
            <a:ext cx="6718300" cy="2947025"/>
          </a:xfrm>
          <a:prstGeom prst="rect">
            <a:avLst/>
          </a:prstGeom>
          <a:noFill/>
        </p:spPr>
        <p:txBody>
          <a:bodyPr wrap="square" rtlCol="0">
            <a:spAutoFit/>
          </a:bodyPr>
          <a:lstStyle/>
          <a:p>
            <a:pPr marR="0" algn="just" defTabSz="914400">
              <a:lnSpc>
                <a:spcPct val="150000"/>
              </a:lnSpc>
              <a:buClrTx/>
              <a:buSzTx/>
              <a:buFont typeface="Arial" panose="020B0604020202020204" pitchFamily="34" charset="0"/>
              <a:defRPr/>
            </a:pPr>
            <a:r>
              <a:rPr lang="zh-CN" altLang="en-US" dirty="0"/>
              <a:t>几千年前我国就出现了仰韶文化半坡彩陶 盆（图 </a:t>
            </a:r>
            <a:r>
              <a:rPr lang="en-US" altLang="zh-CN" dirty="0"/>
              <a:t>1-1-2</a:t>
            </a:r>
            <a:r>
              <a:rPr lang="zh-CN" altLang="en-US" dirty="0"/>
              <a:t>），其中描绘着各种图形和符号，如人 鱼合体图形以及将鱼抽象演变成三角形的符号，这 些图形和符号并非是一种纯装饰的纹样，而是充满 了部落信仰和传统观念，凝结了原始人的动机和目 的。符号学专家赵毅衡给了符号一个比较清晰的定 义，他认为：符号是被认为携带意义的感知，意义必须用符号才能表达，符号的用途是表达意义。</a:t>
            </a:r>
            <a:endParaRPr lang="zh-CN" altLang="en-US" noProof="1"/>
          </a:p>
        </p:txBody>
      </p:sp>
      <p:sp>
        <p:nvSpPr>
          <p:cNvPr id="6" name="文本框 106"/>
          <p:cNvSpPr txBox="1">
            <a:spLocks noChangeArrowheads="1"/>
          </p:cNvSpPr>
          <p:nvPr/>
        </p:nvSpPr>
        <p:spPr bwMode="auto">
          <a:xfrm>
            <a:off x="8931275" y="2741930"/>
            <a:ext cx="1704340" cy="34734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fontAlgn="base">
              <a:lnSpc>
                <a:spcPts val="2000"/>
              </a:lnSpc>
              <a:spcBef>
                <a:spcPct val="0"/>
              </a:spcBef>
              <a:spcAft>
                <a:spcPct val="0"/>
              </a:spcAft>
              <a:buClrTx/>
              <a:buSzTx/>
              <a:buFont typeface="Arial" panose="020B0604020202020204" pitchFamily="34" charset="0"/>
              <a:buNone/>
              <a:defRPr/>
            </a:pPr>
            <a:r>
              <a:rPr lang="zh-CN" altLang="en-US" sz="1200">
                <a:latin typeface="+mj-ea"/>
                <a:ea typeface="+mj-ea"/>
                <a:cs typeface="+mj-ea"/>
                <a:sym typeface="+mn-ea"/>
              </a:rPr>
              <a:t> 图1-1-1 网纹彩陶船</a:t>
            </a:r>
            <a:r>
              <a:rPr kumimoji="0" lang="en-US" altLang="zh-CN" sz="1200" b="0" i="0" u="none" strike="noStrike" kern="1200" cap="none" spc="0" normalizeH="0" baseline="0" noProof="0" dirty="0">
                <a:ln>
                  <a:noFill/>
                </a:ln>
                <a:solidFill>
                  <a:schemeClr val="tx1"/>
                </a:solidFill>
                <a:effectLst/>
                <a:uLnTx/>
                <a:uFillTx/>
                <a:latin typeface="+mj-ea"/>
                <a:ea typeface="+mj-ea"/>
                <a:cs typeface="+mj-ea"/>
              </a:rPr>
              <a:t> </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38925" name="文本框 1"/>
          <p:cNvSpPr txBox="1"/>
          <p:nvPr/>
        </p:nvSpPr>
        <p:spPr>
          <a:xfrm>
            <a:off x="8374539" y="5740400"/>
            <a:ext cx="2817812" cy="276999"/>
          </a:xfrm>
          <a:prstGeom prst="rect">
            <a:avLst/>
          </a:prstGeom>
          <a:noFill/>
          <a:ln w="9525">
            <a:noFill/>
          </a:ln>
        </p:spPr>
        <p:txBody>
          <a:bodyPr wrap="square" anchor="t">
            <a:spAutoFit/>
          </a:bodyPr>
          <a:lstStyle/>
          <a:p>
            <a:pPr indent="0" algn="ctr"/>
            <a:r>
              <a:rPr lang="zh-CN" altLang="en-US" sz="1200" dirty="0">
                <a:sym typeface="+mn-ea"/>
              </a:rPr>
              <a:t>图1-1-2</a:t>
            </a:r>
            <a:r>
              <a:rPr lang="zh-CN" altLang="en-US" sz="1200" dirty="0"/>
              <a:t>仰韶文化半坡彩陶盆</a:t>
            </a:r>
            <a:endParaRPr lang="zh-CN" altLang="zh-CN" sz="1200" dirty="0">
              <a:latin typeface="宋体" panose="02010600030101010101" pitchFamily="2" charset="-122"/>
              <a:ea typeface="宋体" panose="02010600030101010101" pitchFamily="2" charset="-122"/>
            </a:endParaRPr>
          </a:p>
        </p:txBody>
      </p:sp>
      <p:sp>
        <p:nvSpPr>
          <p:cNvPr id="40968" name="文本框 1"/>
          <p:cNvSpPr txBox="1"/>
          <p:nvPr/>
        </p:nvSpPr>
        <p:spPr>
          <a:xfrm>
            <a:off x="11323638" y="6210300"/>
            <a:ext cx="963612" cy="521970"/>
          </a:xfrm>
          <a:prstGeom prst="rect">
            <a:avLst/>
          </a:prstGeom>
          <a:noFill/>
          <a:ln w="9525">
            <a:noFill/>
          </a:ln>
        </p:spPr>
        <p:txBody>
          <a:bodyPr wrap="square" anchor="t">
            <a:spAutoFit/>
          </a:bodyPr>
          <a:lstStyle/>
          <a:p>
            <a:pPr eaLnBrk="0" hangingPunct="0"/>
            <a:r>
              <a:rPr lang="en-US" altLang="zh-CN" sz="2800">
                <a:solidFill>
                  <a:srgbClr val="7F7F7F"/>
                </a:solidFill>
                <a:latin typeface="方正兰亭黑简体" panose="02000000000000000000" charset="-122"/>
                <a:ea typeface="方正兰亭黑简体" panose="02000000000000000000" charset="-122"/>
              </a:rPr>
              <a:t>02</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5121" name="图片 1"/>
          <p:cNvPicPr>
            <a:picLocks noChangeAspect="1"/>
          </p:cNvPicPr>
          <p:nvPr/>
        </p:nvPicPr>
        <p:blipFill>
          <a:blip r:embed="rId1"/>
          <a:stretch>
            <a:fillRect/>
          </a:stretch>
        </p:blipFill>
        <p:spPr>
          <a:xfrm>
            <a:off x="8725218" y="1254125"/>
            <a:ext cx="2116455" cy="1434465"/>
          </a:xfrm>
          <a:prstGeom prst="rect">
            <a:avLst/>
          </a:prstGeom>
          <a:noFill/>
          <a:ln w="9525">
            <a:noFill/>
          </a:ln>
        </p:spPr>
      </p:pic>
      <p:sp>
        <p:nvSpPr>
          <p:cNvPr id="8199" name="文本框 12"/>
          <p:cNvSpPr txBox="1"/>
          <p:nvPr/>
        </p:nvSpPr>
        <p:spPr>
          <a:xfrm>
            <a:off x="615950" y="330200"/>
            <a:ext cx="1422400" cy="583565"/>
          </a:xfrm>
          <a:prstGeom prst="rect">
            <a:avLst/>
          </a:prstGeom>
          <a:noFill/>
          <a:ln w="9525">
            <a:noFill/>
          </a:ln>
        </p:spPr>
        <p:txBody>
          <a:bodyPr wrap="square" anchor="t">
            <a:spAutoFit/>
          </a:bodyPr>
          <a:lstStyle/>
          <a:p>
            <a:pPr eaLnBrk="0" hangingPunct="0"/>
            <a:r>
              <a:rPr lang="zh-CN" altLang="en-US" sz="3200">
                <a:solidFill>
                  <a:srgbClr val="D9D9D9"/>
                </a:solidFill>
                <a:latin typeface="思源黑体 CN Heavy" panose="020B0A00000000000000" charset="-122"/>
                <a:ea typeface="思源黑体 CN Heavy" panose="020B0A00000000000000" charset="-122"/>
              </a:rPr>
              <a:t>第一节</a:t>
            </a:r>
            <a:endParaRPr lang="zh-CN" altLang="en-US" sz="3200">
              <a:solidFill>
                <a:srgbClr val="D9D9D9"/>
              </a:solidFill>
              <a:latin typeface="思源黑体 CN Heavy" panose="020B0A00000000000000" charset="-122"/>
              <a:ea typeface="思源黑体 CN Heavy" panose="020B0A00000000000000" charset="-122"/>
            </a:endParaRPr>
          </a:p>
        </p:txBody>
      </p:sp>
      <p:grpSp>
        <p:nvGrpSpPr>
          <p:cNvPr id="8200" name="组合 18"/>
          <p:cNvGrpSpPr/>
          <p:nvPr/>
        </p:nvGrpSpPr>
        <p:grpSpPr>
          <a:xfrm>
            <a:off x="2038350" y="395288"/>
            <a:ext cx="2790825" cy="518456"/>
            <a:chOff x="3085" y="662"/>
            <a:chExt cx="4818" cy="790"/>
          </a:xfrm>
        </p:grpSpPr>
        <p:sp>
          <p:nvSpPr>
            <p:cNvPr id="2" name="文本框 1"/>
            <p:cNvSpPr txBox="1"/>
            <p:nvPr/>
          </p:nvSpPr>
          <p:spPr>
            <a:xfrm>
              <a:off x="3085" y="662"/>
              <a:ext cx="3439" cy="537"/>
            </a:xfrm>
            <a:prstGeom prst="rect">
              <a:avLst/>
            </a:prstGeom>
            <a:noFill/>
          </p:spPr>
          <p:txBody>
            <a:bodyPr wrap="square" rtlCol="0">
              <a:spAutoFit/>
            </a:bodyPr>
            <a:lstStyle/>
            <a:p>
              <a:pPr marR="0" defTabSz="914400" eaLnBrk="0" hangingPunct="0">
                <a:buClrTx/>
                <a:buSzTx/>
                <a:buFontTx/>
              </a:pPr>
              <a:r>
                <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rPr>
                <a:t>标志的起源</a:t>
              </a:r>
              <a:endPar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endParaRPr>
            </a:p>
          </p:txBody>
        </p:sp>
        <p:sp>
          <p:nvSpPr>
            <p:cNvPr id="7" name="文本框 6"/>
            <p:cNvSpPr txBox="1"/>
            <p:nvPr/>
          </p:nvSpPr>
          <p:spPr>
            <a:xfrm>
              <a:off x="3085" y="1102"/>
              <a:ext cx="4818" cy="350"/>
            </a:xfrm>
            <a:prstGeom prst="rect">
              <a:avLst/>
            </a:prstGeom>
            <a:noFill/>
          </p:spPr>
          <p:txBody>
            <a:bodyPr wrap="square" rtlCol="0">
              <a:spAutoFit/>
            </a:bodyPr>
            <a:lstStyle/>
            <a:p>
              <a:pPr marR="0" defTabSz="914400" eaLnBrk="0" hangingPunct="0">
                <a:buClrTx/>
                <a:buSzTx/>
                <a:buFontTx/>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ORIGIN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5" name="椭圆 4"/>
          <p:cNvSpPr/>
          <p:nvPr/>
        </p:nvSpPr>
        <p:spPr>
          <a:xfrm>
            <a:off x="-454025"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10" name="图片 9"/>
          <p:cNvPicPr>
            <a:picLocks noChangeAspect="1"/>
          </p:cNvPicPr>
          <p:nvPr/>
        </p:nvPicPr>
        <p:blipFill>
          <a:blip r:embed="rId2"/>
          <a:stretch>
            <a:fillRect/>
          </a:stretch>
        </p:blipFill>
        <p:spPr>
          <a:xfrm>
            <a:off x="8645840" y="3862705"/>
            <a:ext cx="2433329" cy="169826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78105" y="-36830"/>
            <a:ext cx="12294235" cy="341503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8" name="矩形 7"/>
          <p:cNvSpPr/>
          <p:nvPr/>
        </p:nvSpPr>
        <p:spPr>
          <a:xfrm>
            <a:off x="8231188" y="447675"/>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 name="文本框 3"/>
          <p:cNvSpPr txBox="1"/>
          <p:nvPr/>
        </p:nvSpPr>
        <p:spPr>
          <a:xfrm>
            <a:off x="706438" y="1124744"/>
            <a:ext cx="6804025" cy="2116028"/>
          </a:xfrm>
          <a:prstGeom prst="rect">
            <a:avLst/>
          </a:prstGeom>
          <a:noFill/>
        </p:spPr>
        <p:txBody>
          <a:bodyPr wrap="square" rtlCol="0">
            <a:spAutoFit/>
          </a:bodyPr>
          <a:lstStyle/>
          <a:p>
            <a:pPr algn="just">
              <a:lnSpc>
                <a:spcPct val="150000"/>
              </a:lnSpc>
            </a:pPr>
            <a:r>
              <a:rPr lang="zh-CN" altLang="en-US" dirty="0">
                <a:solidFill>
                  <a:schemeClr val="bg1"/>
                </a:solidFill>
              </a:rPr>
              <a:t>仓颉像如</a:t>
            </a:r>
            <a:r>
              <a:rPr lang="en-US" altLang="zh-CN" dirty="0">
                <a:solidFill>
                  <a:schemeClr val="bg1"/>
                </a:solidFill>
              </a:rPr>
              <a:t>(</a:t>
            </a:r>
            <a:r>
              <a:rPr lang="zh-CN" altLang="en-US" dirty="0">
                <a:solidFill>
                  <a:schemeClr val="bg1"/>
                </a:solidFill>
              </a:rPr>
              <a:t>图 </a:t>
            </a:r>
            <a:r>
              <a:rPr lang="en-US" altLang="zh-CN" dirty="0">
                <a:solidFill>
                  <a:schemeClr val="bg1"/>
                </a:solidFill>
              </a:rPr>
              <a:t>1-1-3)</a:t>
            </a:r>
            <a:r>
              <a:rPr lang="zh-CN" altLang="en-US" dirty="0">
                <a:solidFill>
                  <a:schemeClr val="bg1"/>
                </a:solidFill>
              </a:rPr>
              <a:t>所示。汉字起源与标志有着密切的关系，如 </a:t>
            </a:r>
            <a:r>
              <a:rPr lang="en-US" altLang="zh-CN" dirty="0">
                <a:solidFill>
                  <a:schemeClr val="bg1"/>
                </a:solidFill>
              </a:rPr>
              <a:t>2008 </a:t>
            </a:r>
            <a:r>
              <a:rPr lang="zh-CN" altLang="en-US" dirty="0">
                <a:solidFill>
                  <a:schemeClr val="bg1"/>
                </a:solidFill>
              </a:rPr>
              <a:t>奥运会会徽、</a:t>
            </a:r>
            <a:r>
              <a:rPr lang="en-US" altLang="zh-CN" dirty="0">
                <a:solidFill>
                  <a:schemeClr val="bg1"/>
                </a:solidFill>
              </a:rPr>
              <a:t>2010 </a:t>
            </a:r>
            <a:r>
              <a:rPr lang="zh-CN" altLang="en-US" dirty="0">
                <a:solidFill>
                  <a:schemeClr val="bg1"/>
                </a:solidFill>
              </a:rPr>
              <a:t>世博会会徽等都是以汉字 作为主体进行设计，也就是说，汉字作为标志设计 素材之一，其本身的结构、造型、本意等对标志设 计都具有强烈的启发或参考作用，是标志设计不竭 的源泉。</a:t>
            </a:r>
            <a:endParaRPr kumimoji="0" lang="zh-CN" altLang="zh-CN" kern="1200" cap="none" spc="0" normalizeH="0" baseline="0" noProof="0" dirty="0">
              <a:solidFill>
                <a:schemeClr val="bg1"/>
              </a:solidFill>
              <a:latin typeface="宋体" panose="02010600030101010101" pitchFamily="2" charset="-122"/>
              <a:ea typeface="方正大黑简体" panose="02010601030101010101" charset="-122"/>
              <a:cs typeface="+mn-cs"/>
              <a:sym typeface="+mn-ea"/>
            </a:endParaRPr>
          </a:p>
        </p:txBody>
      </p:sp>
      <p:grpSp>
        <p:nvGrpSpPr>
          <p:cNvPr id="120" name="组合 119"/>
          <p:cNvGrpSpPr/>
          <p:nvPr/>
        </p:nvGrpSpPr>
        <p:grpSpPr>
          <a:xfrm rot="5400000">
            <a:off x="1685290" y="5251450"/>
            <a:ext cx="3725545" cy="5083175"/>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rtlCol="0" anchor="ctr"/>
            <a:lstStyle/>
            <a:p>
              <a:pPr fontAlgn="base"/>
              <a:endParaRPr lang="zh-CN" altLang="en-US" strike="noStrike" noProof="1"/>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rtlCol="0" anchor="ctr"/>
            <a:lstStyle/>
            <a:p>
              <a:pPr fontAlgn="base"/>
              <a:endParaRPr lang="zh-CN" altLang="en-US" strike="noStrike" noProof="1"/>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rtlCol="0" anchor="ctr"/>
            <a:lstStyle/>
            <a:p>
              <a:pPr fontAlgn="base"/>
              <a:endParaRPr lang="zh-CN" altLang="en-US" strike="noStrike" noProof="1"/>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rtlCol="0" anchor="ctr"/>
            <a:lstStyle/>
            <a:p>
              <a:pPr fontAlgn="base"/>
              <a:endParaRPr lang="zh-CN" altLang="en-US" strike="noStrike" noProof="1"/>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rtlCol="0" anchor="ctr"/>
            <a:lstStyle/>
            <a:p>
              <a:pPr fontAlgn="base"/>
              <a:endParaRPr lang="zh-CN" altLang="en-US" strike="noStrike" noProof="1"/>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rtlCol="0" anchor="ctr"/>
            <a:lstStyle/>
            <a:p>
              <a:pPr fontAlgn="base"/>
              <a:endParaRPr lang="zh-CN" altLang="en-US" strike="noStrike" noProof="1"/>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rtlCol="0" anchor="ctr"/>
            <a:lstStyle/>
            <a:p>
              <a:pPr fontAlgn="base"/>
              <a:endParaRPr lang="zh-CN" altLang="en-US" strike="noStrike" noProof="1"/>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rtlCol="0" anchor="ctr"/>
            <a:lstStyle/>
            <a:p>
              <a:pPr fontAlgn="base"/>
              <a:endParaRPr lang="zh-CN" altLang="en-US" strike="noStrike" noProof="1"/>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rtlCol="0" anchor="ctr"/>
            <a:lstStyle/>
            <a:p>
              <a:pPr fontAlgn="base"/>
              <a:endParaRPr lang="zh-CN" altLang="en-US" strike="noStrike" noProof="1"/>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rtlCol="0" anchor="ctr"/>
            <a:lstStyle/>
            <a:p>
              <a:pPr fontAlgn="base"/>
              <a:endParaRPr lang="zh-CN" altLang="en-US" strike="noStrike" noProof="1"/>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rtlCol="0" anchor="ctr"/>
            <a:lstStyle/>
            <a:p>
              <a:pPr fontAlgn="base"/>
              <a:endParaRPr lang="zh-CN" altLang="en-US" strike="noStrike" noProof="1"/>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rtlCol="0" anchor="ctr"/>
            <a:lstStyle/>
            <a:p>
              <a:pPr fontAlgn="base"/>
              <a:endParaRPr lang="zh-CN" altLang="en-US" strike="noStrike" noProof="1"/>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rtlCol="0" anchor="ctr"/>
            <a:lstStyle/>
            <a:p>
              <a:pPr fontAlgn="base"/>
              <a:endParaRPr lang="zh-CN" altLang="en-US" strike="noStrike" noProof="1"/>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rtlCol="0" anchor="ctr"/>
            <a:lstStyle/>
            <a:p>
              <a:pPr fontAlgn="base"/>
              <a:endParaRPr lang="zh-CN" altLang="en-US" strike="noStrike" noProof="1"/>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rtlCol="0" anchor="ctr"/>
            <a:lstStyle/>
            <a:p>
              <a:pPr fontAlgn="base"/>
              <a:endParaRPr lang="zh-CN" altLang="en-US" strike="noStrike" noProof="1"/>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rtlCol="0" anchor="ctr"/>
            <a:lstStyle/>
            <a:p>
              <a:pPr fontAlgn="base"/>
              <a:endParaRPr lang="zh-CN" altLang="en-US" strike="noStrike" noProof="1"/>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rtlCol="0" anchor="ctr"/>
            <a:lstStyle/>
            <a:p>
              <a:pPr fontAlgn="base"/>
              <a:endParaRPr lang="zh-CN" altLang="en-US" strike="noStrike" noProof="1"/>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rtlCol="0" anchor="ctr"/>
            <a:lstStyle/>
            <a:p>
              <a:pPr fontAlgn="base"/>
              <a:endParaRPr lang="zh-CN" altLang="en-US" strike="noStrike" noProof="1"/>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rtlCol="0" anchor="ctr"/>
            <a:lstStyle/>
            <a:p>
              <a:pPr fontAlgn="base"/>
              <a:endParaRPr lang="zh-CN" altLang="en-US" strike="noStrike" noProof="1"/>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rtlCol="0" anchor="ctr"/>
            <a:lstStyle/>
            <a:p>
              <a:pPr fontAlgn="base"/>
              <a:endParaRPr lang="zh-CN" altLang="en-US" strike="noStrike" noProof="1"/>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rtlCol="0" anchor="ctr"/>
            <a:lstStyle/>
            <a:p>
              <a:pPr fontAlgn="base"/>
              <a:endParaRPr lang="zh-CN" altLang="en-US" strike="noStrike" noProof="1"/>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rtlCol="0" anchor="ctr"/>
            <a:lstStyle/>
            <a:p>
              <a:pPr fontAlgn="base"/>
              <a:endParaRPr lang="zh-CN" altLang="en-US" strike="noStrike" noProof="1"/>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rtlCol="0" anchor="ctr"/>
            <a:lstStyle/>
            <a:p>
              <a:pPr fontAlgn="base"/>
              <a:endParaRPr lang="zh-CN" altLang="en-US" strike="noStrike" noProof="1"/>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rtlCol="0" anchor="ctr"/>
            <a:lstStyle/>
            <a:p>
              <a:pPr fontAlgn="base"/>
              <a:endParaRPr lang="zh-CN" altLang="en-US" strike="noStrike" noProof="1"/>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rtlCol="0" anchor="ctr"/>
            <a:lstStyle/>
            <a:p>
              <a:pPr fontAlgn="base"/>
              <a:endParaRPr lang="zh-CN" altLang="en-US" strike="noStrike" noProof="1"/>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rtlCol="0" anchor="ctr"/>
            <a:lstStyle/>
            <a:p>
              <a:pPr fontAlgn="base"/>
              <a:endParaRPr lang="zh-CN" altLang="en-US" strike="noStrike" noProof="1"/>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rtlCol="0" anchor="ctr"/>
            <a:lstStyle/>
            <a:p>
              <a:pPr fontAlgn="base"/>
              <a:endParaRPr lang="zh-CN" altLang="en-US" strike="noStrike" noProof="1"/>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rtlCol="0" anchor="ctr"/>
            <a:lstStyle/>
            <a:p>
              <a:pPr fontAlgn="base"/>
              <a:endParaRPr lang="zh-CN" altLang="en-US" strike="noStrike" noProof="1"/>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rtlCol="0" anchor="ctr"/>
            <a:lstStyle/>
            <a:p>
              <a:pPr fontAlgn="base"/>
              <a:endParaRPr lang="zh-CN" altLang="en-US" strike="noStrike" noProof="1"/>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rtlCol="0" anchor="ctr"/>
            <a:lstStyle/>
            <a:p>
              <a:pPr fontAlgn="base"/>
              <a:endParaRPr lang="zh-CN" altLang="en-US" strike="noStrike" noProof="1"/>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rtlCol="0" anchor="ctr"/>
            <a:lstStyle/>
            <a:p>
              <a:pPr fontAlgn="base"/>
              <a:endParaRPr lang="zh-CN" altLang="en-US" strike="noStrike" noProof="1"/>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rtlCol="0" anchor="ctr"/>
            <a:lstStyle/>
            <a:p>
              <a:pPr fontAlgn="base"/>
              <a:endParaRPr lang="zh-CN" altLang="en-US" strike="noStrike" noProof="1"/>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rtlCol="0" anchor="ctr"/>
            <a:lstStyle/>
            <a:p>
              <a:pPr fontAlgn="base"/>
              <a:endParaRPr lang="zh-CN" altLang="en-US" strike="noStrike" noProof="1"/>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rtlCol="0" anchor="ctr"/>
            <a:lstStyle/>
            <a:p>
              <a:pPr fontAlgn="base"/>
              <a:endParaRPr lang="zh-CN" altLang="en-US" strike="noStrike" noProof="1"/>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rtlCol="0" anchor="ctr"/>
            <a:lstStyle/>
            <a:p>
              <a:pPr fontAlgn="base"/>
              <a:endParaRPr lang="zh-CN" altLang="en-US" strike="noStrike" noProof="1"/>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rtlCol="0" anchor="ctr"/>
            <a:lstStyle/>
            <a:p>
              <a:pPr fontAlgn="base"/>
              <a:endParaRPr lang="zh-CN" altLang="en-US" strike="noStrike" noProof="1"/>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rtlCol="0" anchor="ctr"/>
            <a:lstStyle/>
            <a:p>
              <a:pPr fontAlgn="base"/>
              <a:endParaRPr lang="zh-CN" altLang="en-US" strike="noStrike" noProof="1"/>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rtlCol="0" anchor="ctr"/>
            <a:lstStyle/>
            <a:p>
              <a:pPr fontAlgn="base"/>
              <a:endParaRPr lang="zh-CN" altLang="en-US" strike="noStrike" noProof="1"/>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rtlCol="0" anchor="ctr"/>
            <a:lstStyle/>
            <a:p>
              <a:pPr fontAlgn="base"/>
              <a:endParaRPr lang="zh-CN" altLang="en-US" strike="noStrike" noProof="1"/>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rtlCol="0" anchor="ctr"/>
            <a:lstStyle/>
            <a:p>
              <a:pPr fontAlgn="base"/>
              <a:endParaRPr lang="zh-CN" altLang="en-US" strike="noStrike" noProof="1"/>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rtlCol="0" anchor="ctr"/>
            <a:lstStyle/>
            <a:p>
              <a:pPr fontAlgn="base"/>
              <a:endParaRPr lang="zh-CN" altLang="en-US" strike="noStrike" noProof="1"/>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rtlCol="0" anchor="ctr"/>
            <a:lstStyle/>
            <a:p>
              <a:pPr fontAlgn="base"/>
              <a:endParaRPr lang="zh-CN" altLang="en-US" strike="noStrike" noProof="1"/>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rtlCol="0" anchor="ctr"/>
            <a:lstStyle/>
            <a:p>
              <a:pPr fontAlgn="base"/>
              <a:endParaRPr lang="zh-CN" altLang="en-US" strike="noStrike" noProof="1"/>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rtlCol="0" anchor="ctr"/>
            <a:lstStyle/>
            <a:p>
              <a:pPr fontAlgn="base"/>
              <a:endParaRPr lang="zh-CN" altLang="en-US" strike="noStrike" noProof="1"/>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rtlCol="0" anchor="ctr"/>
            <a:lstStyle/>
            <a:p>
              <a:pPr fontAlgn="base"/>
              <a:endParaRPr lang="zh-CN" altLang="en-US" strike="noStrike" noProof="1"/>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rtlCol="0" anchor="ctr"/>
            <a:lstStyle/>
            <a:p>
              <a:pPr fontAlgn="base"/>
              <a:endParaRPr lang="zh-CN" altLang="en-US" strike="noStrike" noProof="1"/>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rtlCol="0" anchor="ctr"/>
            <a:lstStyle/>
            <a:p>
              <a:pPr fontAlgn="base"/>
              <a:endParaRPr lang="zh-CN" altLang="en-US" strike="noStrike" noProof="1"/>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rtlCol="0" anchor="ctr"/>
            <a:lstStyle/>
            <a:p>
              <a:pPr fontAlgn="base"/>
              <a:endParaRPr lang="zh-CN" altLang="en-US" strike="noStrike" noProof="1"/>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rtlCol="0" anchor="ctr"/>
            <a:lstStyle/>
            <a:p>
              <a:pPr fontAlgn="base"/>
              <a:endParaRPr lang="zh-CN" altLang="en-US" strike="noStrike" noProof="1"/>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rtlCol="0" anchor="ctr"/>
            <a:lstStyle/>
            <a:p>
              <a:pPr fontAlgn="base"/>
              <a:endParaRPr lang="zh-CN" altLang="en-US" strike="noStrike" noProof="1"/>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rtlCol="0" anchor="ctr"/>
            <a:lstStyle/>
            <a:p>
              <a:pPr fontAlgn="base"/>
              <a:endParaRPr lang="zh-CN" altLang="en-US" strike="noStrike" noProof="1"/>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rtlCol="0" anchor="ctr"/>
            <a:lstStyle/>
            <a:p>
              <a:pPr fontAlgn="base"/>
              <a:endParaRPr lang="zh-CN" altLang="en-US" strike="noStrike" noProof="1"/>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rtlCol="0" anchor="ctr"/>
            <a:lstStyle/>
            <a:p>
              <a:pPr fontAlgn="base"/>
              <a:endParaRPr lang="zh-CN" altLang="en-US" strike="noStrike" noProof="1"/>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rtlCol="0" anchor="ctr"/>
            <a:lstStyle/>
            <a:p>
              <a:pPr fontAlgn="base"/>
              <a:endParaRPr lang="zh-CN" altLang="en-US" strike="noStrike" noProof="1"/>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rtlCol="0" anchor="ctr"/>
            <a:lstStyle/>
            <a:p>
              <a:pPr fontAlgn="base"/>
              <a:endParaRPr lang="zh-CN" altLang="en-US" strike="noStrike" noProof="1"/>
            </a:p>
          </p:txBody>
        </p:sp>
      </p:grpSp>
      <p:sp>
        <p:nvSpPr>
          <p:cNvPr id="3" name="文本框 2"/>
          <p:cNvSpPr txBox="1"/>
          <p:nvPr/>
        </p:nvSpPr>
        <p:spPr>
          <a:xfrm>
            <a:off x="769938" y="3905260"/>
            <a:ext cx="6718300" cy="2116028"/>
          </a:xfrm>
          <a:prstGeom prst="rect">
            <a:avLst/>
          </a:prstGeom>
          <a:noFill/>
        </p:spPr>
        <p:txBody>
          <a:bodyPr wrap="square" rtlCol="0">
            <a:spAutoFit/>
          </a:bodyPr>
          <a:lstStyle/>
          <a:p>
            <a:pPr marR="0" algn="just" defTabSz="914400">
              <a:lnSpc>
                <a:spcPct val="150000"/>
              </a:lnSpc>
              <a:buClrTx/>
              <a:buSzTx/>
              <a:buFont typeface="Arial" panose="020B0604020202020204" pitchFamily="34" charset="0"/>
              <a:defRPr/>
            </a:pPr>
            <a:r>
              <a:rPr lang="zh-CN" altLang="en-US" dirty="0"/>
              <a:t>古希腊哲学家毕达哥拉斯用三角形作为象征智 慧的符号，而随后的基督教则用三角形表示圣父、 圣子、圣灵三位一体。古希腊时期，白色的菊花曾 被作为礼物献给具有高贵气质的教皇，并得到了教 皇的称赞，从而菊花代表高尚，传说只有高尚品质 的人才能拥有此花，绘有白菊花符号的迦马雷斯彩 陶罐如图 </a:t>
            </a:r>
            <a:r>
              <a:rPr lang="en-US" altLang="zh-CN" dirty="0"/>
              <a:t>1-1-4 </a:t>
            </a:r>
            <a:r>
              <a:rPr lang="zh-CN" altLang="en-US" dirty="0"/>
              <a:t>所示。</a:t>
            </a:r>
            <a:endParaRPr lang="zh-CN" altLang="en-US" noProof="1"/>
          </a:p>
        </p:txBody>
      </p:sp>
      <p:sp>
        <p:nvSpPr>
          <p:cNvPr id="6" name="文本框 106"/>
          <p:cNvSpPr txBox="1">
            <a:spLocks noChangeArrowheads="1"/>
          </p:cNvSpPr>
          <p:nvPr/>
        </p:nvSpPr>
        <p:spPr bwMode="auto">
          <a:xfrm>
            <a:off x="8931275" y="2741930"/>
            <a:ext cx="1704340" cy="318100"/>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fontAlgn="base">
              <a:lnSpc>
                <a:spcPts val="2000"/>
              </a:lnSpc>
              <a:spcBef>
                <a:spcPct val="0"/>
              </a:spcBef>
              <a:spcAft>
                <a:spcPct val="0"/>
              </a:spcAft>
              <a:buClrTx/>
              <a:buSzTx/>
              <a:buFont typeface="Arial" panose="020B0604020202020204" pitchFamily="34" charset="0"/>
              <a:buNone/>
              <a:defRPr/>
            </a:pPr>
            <a:r>
              <a:rPr lang="zh-CN" altLang="en-US" sz="1200" dirty="0">
                <a:latin typeface="+mj-ea"/>
                <a:ea typeface="+mj-ea"/>
                <a:cs typeface="+mj-ea"/>
                <a:sym typeface="+mn-ea"/>
              </a:rPr>
              <a:t>   图</a:t>
            </a:r>
            <a:r>
              <a:rPr lang="en-US" altLang="zh-CN" sz="1200" dirty="0"/>
              <a:t>1-1-3  </a:t>
            </a:r>
            <a:r>
              <a:rPr lang="zh-CN" altLang="en-US" sz="1200" dirty="0"/>
              <a:t>仓颉像</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38925" name="文本框 1"/>
          <p:cNvSpPr txBox="1"/>
          <p:nvPr/>
        </p:nvSpPr>
        <p:spPr>
          <a:xfrm>
            <a:off x="8374539" y="5740400"/>
            <a:ext cx="2817812" cy="276999"/>
          </a:xfrm>
          <a:prstGeom prst="rect">
            <a:avLst/>
          </a:prstGeom>
          <a:noFill/>
          <a:ln w="9525">
            <a:noFill/>
          </a:ln>
        </p:spPr>
        <p:txBody>
          <a:bodyPr wrap="square" anchor="t">
            <a:spAutoFit/>
          </a:bodyPr>
          <a:lstStyle/>
          <a:p>
            <a:pPr indent="0" algn="ctr"/>
            <a:r>
              <a:rPr lang="zh-CN" altLang="en-US" sz="1200" dirty="0"/>
              <a:t>图 </a:t>
            </a:r>
            <a:r>
              <a:rPr lang="en-US" altLang="zh-CN" sz="1200" dirty="0"/>
              <a:t>1-1-4   </a:t>
            </a:r>
            <a:r>
              <a:rPr lang="zh-CN" altLang="en-US" sz="1200" dirty="0"/>
              <a:t>迦马雷斯彩陶罐</a:t>
            </a:r>
            <a:endParaRPr lang="zh-CN" altLang="zh-CN" sz="1200" dirty="0">
              <a:latin typeface="宋体" panose="02010600030101010101" pitchFamily="2" charset="-122"/>
              <a:ea typeface="宋体" panose="02010600030101010101" pitchFamily="2" charset="-122"/>
            </a:endParaRPr>
          </a:p>
        </p:txBody>
      </p:sp>
      <p:sp>
        <p:nvSpPr>
          <p:cNvPr id="40968" name="文本框 1"/>
          <p:cNvSpPr txBox="1"/>
          <p:nvPr/>
        </p:nvSpPr>
        <p:spPr>
          <a:xfrm>
            <a:off x="11323638" y="6210300"/>
            <a:ext cx="963612" cy="521970"/>
          </a:xfrm>
          <a:prstGeom prst="rect">
            <a:avLst/>
          </a:prstGeom>
          <a:noFill/>
          <a:ln w="9525">
            <a:noFill/>
          </a:ln>
        </p:spPr>
        <p:txBody>
          <a:bodyPr wrap="square" anchor="t">
            <a:spAutoFit/>
          </a:bodyPr>
          <a:lstStyle/>
          <a:p>
            <a:pPr eaLnBrk="0" hangingPunct="0"/>
            <a:r>
              <a:rPr lang="en-US" altLang="zh-CN" sz="2800" dirty="0">
                <a:solidFill>
                  <a:srgbClr val="7F7F7F"/>
                </a:solidFill>
                <a:latin typeface="方正兰亭黑简体" panose="02000000000000000000" charset="-122"/>
                <a:ea typeface="方正兰亭黑简体" panose="02000000000000000000" charset="-122"/>
              </a:rPr>
              <a:t>03</a:t>
            </a:r>
            <a:endParaRPr lang="en-US" altLang="zh-CN" sz="2800" dirty="0">
              <a:solidFill>
                <a:srgbClr val="7F7F7F"/>
              </a:solidFill>
              <a:latin typeface="方正兰亭黑简体" panose="02000000000000000000" charset="-122"/>
              <a:ea typeface="方正兰亭黑简体" panose="02000000000000000000" charset="-122"/>
            </a:endParaRPr>
          </a:p>
        </p:txBody>
      </p:sp>
      <p:pic>
        <p:nvPicPr>
          <p:cNvPr id="5122" name="图片 2"/>
          <p:cNvPicPr>
            <a:picLocks noChangeAspect="1"/>
          </p:cNvPicPr>
          <p:nvPr/>
        </p:nvPicPr>
        <p:blipFill>
          <a:blip r:embed="rId1"/>
          <a:stretch>
            <a:fillRect/>
          </a:stretch>
        </p:blipFill>
        <p:spPr>
          <a:xfrm>
            <a:off x="8678319" y="3849008"/>
            <a:ext cx="1957296" cy="1649140"/>
          </a:xfrm>
          <a:prstGeom prst="rect">
            <a:avLst/>
          </a:prstGeom>
          <a:noFill/>
          <a:ln w="9525">
            <a:noFill/>
          </a:ln>
        </p:spPr>
      </p:pic>
      <p:sp>
        <p:nvSpPr>
          <p:cNvPr id="8199" name="文本框 12"/>
          <p:cNvSpPr txBox="1"/>
          <p:nvPr/>
        </p:nvSpPr>
        <p:spPr>
          <a:xfrm>
            <a:off x="615950" y="330200"/>
            <a:ext cx="1422400" cy="583565"/>
          </a:xfrm>
          <a:prstGeom prst="rect">
            <a:avLst/>
          </a:prstGeom>
          <a:noFill/>
          <a:ln w="9525">
            <a:noFill/>
          </a:ln>
        </p:spPr>
        <p:txBody>
          <a:bodyPr wrap="square" anchor="t">
            <a:spAutoFit/>
          </a:bodyPr>
          <a:lstStyle/>
          <a:p>
            <a:pPr eaLnBrk="0" hangingPunct="0"/>
            <a:r>
              <a:rPr lang="zh-CN" altLang="en-US" sz="3200">
                <a:solidFill>
                  <a:srgbClr val="D9D9D9"/>
                </a:solidFill>
                <a:latin typeface="思源黑体 CN Heavy" panose="020B0A00000000000000" charset="-122"/>
                <a:ea typeface="思源黑体 CN Heavy" panose="020B0A00000000000000" charset="-122"/>
              </a:rPr>
              <a:t>第一节</a:t>
            </a:r>
            <a:endParaRPr lang="zh-CN" altLang="en-US" sz="3200">
              <a:solidFill>
                <a:srgbClr val="D9D9D9"/>
              </a:solidFill>
              <a:latin typeface="思源黑体 CN Heavy" panose="020B0A00000000000000" charset="-122"/>
              <a:ea typeface="思源黑体 CN Heavy" panose="020B0A00000000000000" charset="-122"/>
            </a:endParaRPr>
          </a:p>
        </p:txBody>
      </p:sp>
      <p:grpSp>
        <p:nvGrpSpPr>
          <p:cNvPr id="8200" name="组合 18"/>
          <p:cNvGrpSpPr/>
          <p:nvPr/>
        </p:nvGrpSpPr>
        <p:grpSpPr>
          <a:xfrm>
            <a:off x="2038350" y="395288"/>
            <a:ext cx="2790825" cy="518456"/>
            <a:chOff x="3085" y="662"/>
            <a:chExt cx="4818" cy="790"/>
          </a:xfrm>
        </p:grpSpPr>
        <p:sp>
          <p:nvSpPr>
            <p:cNvPr id="2" name="文本框 1"/>
            <p:cNvSpPr txBox="1"/>
            <p:nvPr/>
          </p:nvSpPr>
          <p:spPr>
            <a:xfrm>
              <a:off x="3085" y="662"/>
              <a:ext cx="3439" cy="537"/>
            </a:xfrm>
            <a:prstGeom prst="rect">
              <a:avLst/>
            </a:prstGeom>
            <a:noFill/>
          </p:spPr>
          <p:txBody>
            <a:bodyPr wrap="square" rtlCol="0">
              <a:spAutoFit/>
            </a:bodyPr>
            <a:lstStyle/>
            <a:p>
              <a:pPr marR="0" defTabSz="914400" eaLnBrk="0" hangingPunct="0">
                <a:buClrTx/>
                <a:buSzTx/>
                <a:buFontTx/>
              </a:pPr>
              <a:r>
                <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rPr>
                <a:t>标志的起源</a:t>
              </a:r>
              <a:endPar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endParaRPr>
            </a:p>
          </p:txBody>
        </p:sp>
        <p:sp>
          <p:nvSpPr>
            <p:cNvPr id="7" name="文本框 6"/>
            <p:cNvSpPr txBox="1"/>
            <p:nvPr/>
          </p:nvSpPr>
          <p:spPr>
            <a:xfrm>
              <a:off x="3085" y="1102"/>
              <a:ext cx="4818" cy="350"/>
            </a:xfrm>
            <a:prstGeom prst="rect">
              <a:avLst/>
            </a:prstGeom>
            <a:noFill/>
          </p:spPr>
          <p:txBody>
            <a:bodyPr wrap="square" rtlCol="0">
              <a:spAutoFit/>
            </a:bodyPr>
            <a:lstStyle/>
            <a:p>
              <a:pPr marR="0" defTabSz="914400" eaLnBrk="0" hangingPunct="0">
                <a:buClrTx/>
                <a:buSzTx/>
                <a:buFontTx/>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ORIGIN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5" name="椭圆 4"/>
          <p:cNvSpPr/>
          <p:nvPr/>
        </p:nvSpPr>
        <p:spPr>
          <a:xfrm>
            <a:off x="-454025"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11" name="图片 10"/>
          <p:cNvPicPr>
            <a:picLocks noChangeAspect="1"/>
          </p:cNvPicPr>
          <p:nvPr/>
        </p:nvPicPr>
        <p:blipFill>
          <a:blip r:embed="rId2"/>
          <a:stretch>
            <a:fillRect/>
          </a:stretch>
        </p:blipFill>
        <p:spPr>
          <a:xfrm>
            <a:off x="8724158" y="478586"/>
            <a:ext cx="2086047" cy="227568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0" y="-6351"/>
            <a:ext cx="12215813" cy="3681422"/>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120" name="组合 119"/>
          <p:cNvGrpSpPr/>
          <p:nvPr/>
        </p:nvGrpSpPr>
        <p:grpSpPr>
          <a:xfrm rot="5400000">
            <a:off x="1685290" y="5251450"/>
            <a:ext cx="3725545" cy="5083175"/>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rtlCol="0" anchor="ctr"/>
            <a:lstStyle/>
            <a:p>
              <a:pPr fontAlgn="base"/>
              <a:endParaRPr lang="zh-CN" altLang="en-US" strike="noStrike" noProof="1"/>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rtlCol="0" anchor="ctr"/>
            <a:lstStyle/>
            <a:p>
              <a:pPr fontAlgn="base"/>
              <a:endParaRPr lang="zh-CN" altLang="en-US" strike="noStrike" noProof="1"/>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rtlCol="0" anchor="ctr"/>
            <a:lstStyle/>
            <a:p>
              <a:pPr fontAlgn="base"/>
              <a:endParaRPr lang="zh-CN" altLang="en-US" strike="noStrike" noProof="1"/>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rtlCol="0" anchor="ctr"/>
            <a:lstStyle/>
            <a:p>
              <a:pPr fontAlgn="base"/>
              <a:endParaRPr lang="zh-CN" altLang="en-US" strike="noStrike" noProof="1"/>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rtlCol="0" anchor="ctr"/>
            <a:lstStyle/>
            <a:p>
              <a:pPr fontAlgn="base"/>
              <a:endParaRPr lang="zh-CN" altLang="en-US" strike="noStrike" noProof="1"/>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rtlCol="0" anchor="ctr"/>
            <a:lstStyle/>
            <a:p>
              <a:pPr fontAlgn="base"/>
              <a:endParaRPr lang="zh-CN" altLang="en-US" strike="noStrike" noProof="1"/>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rtlCol="0" anchor="ctr"/>
            <a:lstStyle/>
            <a:p>
              <a:pPr fontAlgn="base"/>
              <a:endParaRPr lang="zh-CN" altLang="en-US" strike="noStrike" noProof="1"/>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rtlCol="0" anchor="ctr"/>
            <a:lstStyle/>
            <a:p>
              <a:pPr fontAlgn="base"/>
              <a:endParaRPr lang="zh-CN" altLang="en-US" strike="noStrike" noProof="1"/>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rtlCol="0" anchor="ctr"/>
            <a:lstStyle/>
            <a:p>
              <a:pPr fontAlgn="base"/>
              <a:endParaRPr lang="zh-CN" altLang="en-US" strike="noStrike" noProof="1"/>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rtlCol="0" anchor="ctr"/>
            <a:lstStyle/>
            <a:p>
              <a:pPr fontAlgn="base"/>
              <a:endParaRPr lang="zh-CN" altLang="en-US" strike="noStrike" noProof="1"/>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rtlCol="0" anchor="ctr"/>
            <a:lstStyle/>
            <a:p>
              <a:pPr fontAlgn="base"/>
              <a:endParaRPr lang="zh-CN" altLang="en-US" strike="noStrike" noProof="1"/>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rtlCol="0" anchor="ctr"/>
            <a:lstStyle/>
            <a:p>
              <a:pPr fontAlgn="base"/>
              <a:endParaRPr lang="zh-CN" altLang="en-US" strike="noStrike" noProof="1"/>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rtlCol="0" anchor="ctr"/>
            <a:lstStyle/>
            <a:p>
              <a:pPr fontAlgn="base"/>
              <a:endParaRPr lang="zh-CN" altLang="en-US" strike="noStrike" noProof="1"/>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rtlCol="0" anchor="ctr"/>
            <a:lstStyle/>
            <a:p>
              <a:pPr fontAlgn="base"/>
              <a:endParaRPr lang="zh-CN" altLang="en-US" strike="noStrike" noProof="1"/>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rtlCol="0" anchor="ctr"/>
            <a:lstStyle/>
            <a:p>
              <a:pPr fontAlgn="base"/>
              <a:endParaRPr lang="zh-CN" altLang="en-US" strike="noStrike" noProof="1"/>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rtlCol="0" anchor="ctr"/>
            <a:lstStyle/>
            <a:p>
              <a:pPr fontAlgn="base"/>
              <a:endParaRPr lang="zh-CN" altLang="en-US" strike="noStrike" noProof="1"/>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rtlCol="0" anchor="ctr"/>
            <a:lstStyle/>
            <a:p>
              <a:pPr fontAlgn="base"/>
              <a:endParaRPr lang="zh-CN" altLang="en-US" strike="noStrike" noProof="1"/>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rtlCol="0" anchor="ctr"/>
            <a:lstStyle/>
            <a:p>
              <a:pPr fontAlgn="base"/>
              <a:endParaRPr lang="zh-CN" altLang="en-US" strike="noStrike" noProof="1"/>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rtlCol="0" anchor="ctr"/>
            <a:lstStyle/>
            <a:p>
              <a:pPr fontAlgn="base"/>
              <a:endParaRPr lang="zh-CN" altLang="en-US" strike="noStrike" noProof="1"/>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rtlCol="0" anchor="ctr"/>
            <a:lstStyle/>
            <a:p>
              <a:pPr fontAlgn="base"/>
              <a:endParaRPr lang="zh-CN" altLang="en-US" strike="noStrike" noProof="1"/>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rtlCol="0" anchor="ctr"/>
            <a:lstStyle/>
            <a:p>
              <a:pPr fontAlgn="base"/>
              <a:endParaRPr lang="zh-CN" altLang="en-US" strike="noStrike" noProof="1"/>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rtlCol="0" anchor="ctr"/>
            <a:lstStyle/>
            <a:p>
              <a:pPr fontAlgn="base"/>
              <a:endParaRPr lang="zh-CN" altLang="en-US" strike="noStrike" noProof="1"/>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rtlCol="0" anchor="ctr"/>
            <a:lstStyle/>
            <a:p>
              <a:pPr fontAlgn="base"/>
              <a:endParaRPr lang="zh-CN" altLang="en-US" strike="noStrike" noProof="1"/>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rtlCol="0" anchor="ctr"/>
            <a:lstStyle/>
            <a:p>
              <a:pPr fontAlgn="base"/>
              <a:endParaRPr lang="zh-CN" altLang="en-US" strike="noStrike" noProof="1"/>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rtlCol="0" anchor="ctr"/>
            <a:lstStyle/>
            <a:p>
              <a:pPr fontAlgn="base"/>
              <a:endParaRPr lang="zh-CN" altLang="en-US" strike="noStrike" noProof="1"/>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rtlCol="0" anchor="ctr"/>
            <a:lstStyle/>
            <a:p>
              <a:pPr fontAlgn="base"/>
              <a:endParaRPr lang="zh-CN" altLang="en-US" strike="noStrike" noProof="1"/>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rtlCol="0" anchor="ctr"/>
            <a:lstStyle/>
            <a:p>
              <a:pPr fontAlgn="base"/>
              <a:endParaRPr lang="zh-CN" altLang="en-US" strike="noStrike" noProof="1"/>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rtlCol="0" anchor="ctr"/>
            <a:lstStyle/>
            <a:p>
              <a:pPr fontAlgn="base"/>
              <a:endParaRPr lang="zh-CN" altLang="en-US" strike="noStrike" noProof="1"/>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rtlCol="0" anchor="ctr"/>
            <a:lstStyle/>
            <a:p>
              <a:pPr fontAlgn="base"/>
              <a:endParaRPr lang="zh-CN" altLang="en-US" strike="noStrike" noProof="1"/>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rtlCol="0" anchor="ctr"/>
            <a:lstStyle/>
            <a:p>
              <a:pPr fontAlgn="base"/>
              <a:endParaRPr lang="zh-CN" altLang="en-US" strike="noStrike" noProof="1"/>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rtlCol="0" anchor="ctr"/>
            <a:lstStyle/>
            <a:p>
              <a:pPr fontAlgn="base"/>
              <a:endParaRPr lang="zh-CN" altLang="en-US" strike="noStrike" noProof="1"/>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rtlCol="0" anchor="ctr"/>
            <a:lstStyle/>
            <a:p>
              <a:pPr fontAlgn="base"/>
              <a:endParaRPr lang="zh-CN" altLang="en-US" strike="noStrike" noProof="1"/>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rtlCol="0" anchor="ctr"/>
            <a:lstStyle/>
            <a:p>
              <a:pPr fontAlgn="base"/>
              <a:endParaRPr lang="zh-CN" altLang="en-US" strike="noStrike" noProof="1"/>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rtlCol="0" anchor="ctr"/>
            <a:lstStyle/>
            <a:p>
              <a:pPr fontAlgn="base"/>
              <a:endParaRPr lang="zh-CN" altLang="en-US" strike="noStrike" noProof="1"/>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rtlCol="0" anchor="ctr"/>
            <a:lstStyle/>
            <a:p>
              <a:pPr fontAlgn="base"/>
              <a:endParaRPr lang="zh-CN" altLang="en-US" strike="noStrike" noProof="1"/>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rtlCol="0" anchor="ctr"/>
            <a:lstStyle/>
            <a:p>
              <a:pPr fontAlgn="base"/>
              <a:endParaRPr lang="zh-CN" altLang="en-US" strike="noStrike" noProof="1"/>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rtlCol="0" anchor="ctr"/>
            <a:lstStyle/>
            <a:p>
              <a:pPr fontAlgn="base"/>
              <a:endParaRPr lang="zh-CN" altLang="en-US" strike="noStrike" noProof="1"/>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rtlCol="0" anchor="ctr"/>
            <a:lstStyle/>
            <a:p>
              <a:pPr fontAlgn="base"/>
              <a:endParaRPr lang="zh-CN" altLang="en-US" strike="noStrike" noProof="1"/>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rtlCol="0" anchor="ctr"/>
            <a:lstStyle/>
            <a:p>
              <a:pPr fontAlgn="base"/>
              <a:endParaRPr lang="zh-CN" altLang="en-US" strike="noStrike" noProof="1"/>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rtlCol="0" anchor="ctr"/>
            <a:lstStyle/>
            <a:p>
              <a:pPr fontAlgn="base"/>
              <a:endParaRPr lang="zh-CN" altLang="en-US" strike="noStrike" noProof="1"/>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rtlCol="0" anchor="ctr"/>
            <a:lstStyle/>
            <a:p>
              <a:pPr fontAlgn="base"/>
              <a:endParaRPr lang="zh-CN" altLang="en-US" strike="noStrike" noProof="1"/>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rtlCol="0" anchor="ctr"/>
            <a:lstStyle/>
            <a:p>
              <a:pPr fontAlgn="base"/>
              <a:endParaRPr lang="zh-CN" altLang="en-US" strike="noStrike" noProof="1"/>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rtlCol="0" anchor="ctr"/>
            <a:lstStyle/>
            <a:p>
              <a:pPr fontAlgn="base"/>
              <a:endParaRPr lang="zh-CN" altLang="en-US" strike="noStrike" noProof="1"/>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rtlCol="0" anchor="ctr"/>
            <a:lstStyle/>
            <a:p>
              <a:pPr fontAlgn="base"/>
              <a:endParaRPr lang="zh-CN" altLang="en-US" strike="noStrike" noProof="1"/>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rtlCol="0" anchor="ctr"/>
            <a:lstStyle/>
            <a:p>
              <a:pPr fontAlgn="base"/>
              <a:endParaRPr lang="zh-CN" altLang="en-US" strike="noStrike" noProof="1"/>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rtlCol="0" anchor="ctr"/>
            <a:lstStyle/>
            <a:p>
              <a:pPr fontAlgn="base"/>
              <a:endParaRPr lang="zh-CN" altLang="en-US" strike="noStrike" noProof="1"/>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rtlCol="0" anchor="ctr"/>
            <a:lstStyle/>
            <a:p>
              <a:pPr fontAlgn="base"/>
              <a:endParaRPr lang="zh-CN" altLang="en-US" strike="noStrike" noProof="1"/>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rtlCol="0" anchor="ctr"/>
            <a:lstStyle/>
            <a:p>
              <a:pPr fontAlgn="base"/>
              <a:endParaRPr lang="zh-CN" altLang="en-US" strike="noStrike" noProof="1"/>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rtlCol="0" anchor="ctr"/>
            <a:lstStyle/>
            <a:p>
              <a:pPr fontAlgn="base"/>
              <a:endParaRPr lang="zh-CN" altLang="en-US" strike="noStrike" noProof="1"/>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rtlCol="0" anchor="ctr"/>
            <a:lstStyle/>
            <a:p>
              <a:pPr fontAlgn="base"/>
              <a:endParaRPr lang="zh-CN" altLang="en-US" strike="noStrike" noProof="1"/>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rtlCol="0" anchor="ctr"/>
            <a:lstStyle/>
            <a:p>
              <a:pPr fontAlgn="base"/>
              <a:endParaRPr lang="zh-CN" altLang="en-US" strike="noStrike" noProof="1"/>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rtlCol="0" anchor="ctr"/>
            <a:lstStyle/>
            <a:p>
              <a:pPr fontAlgn="base"/>
              <a:endParaRPr lang="zh-CN" altLang="en-US" strike="noStrike" noProof="1"/>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rtlCol="0" anchor="ctr"/>
            <a:lstStyle/>
            <a:p>
              <a:pPr fontAlgn="base"/>
              <a:endParaRPr lang="zh-CN" altLang="en-US" strike="noStrike" noProof="1"/>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rtlCol="0" anchor="ctr"/>
            <a:lstStyle/>
            <a:p>
              <a:pPr fontAlgn="base"/>
              <a:endParaRPr lang="zh-CN" altLang="en-US" strike="noStrike" noProof="1"/>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rtlCol="0" anchor="ctr"/>
            <a:lstStyle/>
            <a:p>
              <a:pPr fontAlgn="base"/>
              <a:endParaRPr lang="zh-CN" altLang="en-US" strike="noStrike" noProof="1"/>
            </a:p>
          </p:txBody>
        </p:sp>
      </p:grpSp>
      <p:sp>
        <p:nvSpPr>
          <p:cNvPr id="40968" name="文本框 1"/>
          <p:cNvSpPr txBox="1"/>
          <p:nvPr/>
        </p:nvSpPr>
        <p:spPr>
          <a:xfrm>
            <a:off x="11323638" y="6210300"/>
            <a:ext cx="963612" cy="521970"/>
          </a:xfrm>
          <a:prstGeom prst="rect">
            <a:avLst/>
          </a:prstGeom>
          <a:noFill/>
          <a:ln w="9525">
            <a:noFill/>
          </a:ln>
        </p:spPr>
        <p:txBody>
          <a:bodyPr wrap="square" anchor="t">
            <a:spAutoFit/>
          </a:bodyPr>
          <a:lstStyle/>
          <a:p>
            <a:pPr eaLnBrk="0" hangingPunct="0"/>
            <a:r>
              <a:rPr lang="en-US" altLang="zh-CN" sz="2800" dirty="0">
                <a:solidFill>
                  <a:srgbClr val="7F7F7F"/>
                </a:solidFill>
                <a:latin typeface="方正兰亭黑简体" panose="02000000000000000000" charset="-122"/>
                <a:ea typeface="方正兰亭黑简体" panose="02000000000000000000" charset="-122"/>
              </a:rPr>
              <a:t>04</a:t>
            </a:r>
            <a:endParaRPr lang="en-US" altLang="zh-CN" sz="2800" dirty="0">
              <a:solidFill>
                <a:srgbClr val="7F7F7F"/>
              </a:solidFill>
              <a:latin typeface="方正兰亭黑简体" panose="02000000000000000000" charset="-122"/>
              <a:ea typeface="方正兰亭黑简体" panose="02000000000000000000" charset="-122"/>
            </a:endParaRPr>
          </a:p>
        </p:txBody>
      </p:sp>
      <p:sp>
        <p:nvSpPr>
          <p:cNvPr id="8199" name="文本框 12"/>
          <p:cNvSpPr txBox="1"/>
          <p:nvPr/>
        </p:nvSpPr>
        <p:spPr>
          <a:xfrm>
            <a:off x="615950" y="330200"/>
            <a:ext cx="1422400" cy="583565"/>
          </a:xfrm>
          <a:prstGeom prst="rect">
            <a:avLst/>
          </a:prstGeom>
          <a:noFill/>
          <a:ln w="9525">
            <a:noFill/>
          </a:ln>
        </p:spPr>
        <p:txBody>
          <a:bodyPr wrap="square" anchor="t">
            <a:spAutoFit/>
          </a:bodyPr>
          <a:lstStyle/>
          <a:p>
            <a:pPr eaLnBrk="0" hangingPunct="0"/>
            <a:r>
              <a:rPr lang="zh-CN" altLang="en-US" sz="3200">
                <a:solidFill>
                  <a:srgbClr val="D9D9D9"/>
                </a:solidFill>
                <a:latin typeface="思源黑体 CN Heavy" panose="020B0A00000000000000" charset="-122"/>
                <a:ea typeface="思源黑体 CN Heavy" panose="020B0A00000000000000" charset="-122"/>
              </a:rPr>
              <a:t>第一节</a:t>
            </a:r>
            <a:endParaRPr lang="zh-CN" altLang="en-US" sz="3200">
              <a:solidFill>
                <a:srgbClr val="D9D9D9"/>
              </a:solidFill>
              <a:latin typeface="思源黑体 CN Heavy" panose="020B0A00000000000000" charset="-122"/>
              <a:ea typeface="思源黑体 CN Heavy" panose="020B0A00000000000000" charset="-122"/>
            </a:endParaRPr>
          </a:p>
        </p:txBody>
      </p:sp>
      <p:grpSp>
        <p:nvGrpSpPr>
          <p:cNvPr id="8200" name="组合 18"/>
          <p:cNvGrpSpPr/>
          <p:nvPr/>
        </p:nvGrpSpPr>
        <p:grpSpPr>
          <a:xfrm>
            <a:off x="2038350" y="395288"/>
            <a:ext cx="2790825" cy="518456"/>
            <a:chOff x="3085" y="662"/>
            <a:chExt cx="4818" cy="790"/>
          </a:xfrm>
        </p:grpSpPr>
        <p:sp>
          <p:nvSpPr>
            <p:cNvPr id="2" name="文本框 1"/>
            <p:cNvSpPr txBox="1"/>
            <p:nvPr/>
          </p:nvSpPr>
          <p:spPr>
            <a:xfrm>
              <a:off x="3085" y="662"/>
              <a:ext cx="3439" cy="537"/>
            </a:xfrm>
            <a:prstGeom prst="rect">
              <a:avLst/>
            </a:prstGeom>
            <a:noFill/>
          </p:spPr>
          <p:txBody>
            <a:bodyPr wrap="square" rtlCol="0">
              <a:spAutoFit/>
            </a:bodyPr>
            <a:lstStyle/>
            <a:p>
              <a:pPr marR="0" defTabSz="914400" eaLnBrk="0" hangingPunct="0">
                <a:buClrTx/>
                <a:buSzTx/>
                <a:buFontTx/>
              </a:pPr>
              <a:r>
                <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rPr>
                <a:t>标志的起源</a:t>
              </a:r>
              <a:endPar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endParaRPr>
            </a:p>
          </p:txBody>
        </p:sp>
        <p:sp>
          <p:nvSpPr>
            <p:cNvPr id="7" name="文本框 6"/>
            <p:cNvSpPr txBox="1"/>
            <p:nvPr/>
          </p:nvSpPr>
          <p:spPr>
            <a:xfrm>
              <a:off x="3085" y="1102"/>
              <a:ext cx="4818" cy="350"/>
            </a:xfrm>
            <a:prstGeom prst="rect">
              <a:avLst/>
            </a:prstGeom>
            <a:noFill/>
          </p:spPr>
          <p:txBody>
            <a:bodyPr wrap="square" rtlCol="0">
              <a:spAutoFit/>
            </a:bodyPr>
            <a:lstStyle/>
            <a:p>
              <a:pPr marR="0" defTabSz="914400" eaLnBrk="0" hangingPunct="0">
                <a:buClrTx/>
                <a:buSzTx/>
                <a:buFontTx/>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ORIGIN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5" name="椭圆 4"/>
          <p:cNvSpPr/>
          <p:nvPr/>
        </p:nvSpPr>
        <p:spPr>
          <a:xfrm>
            <a:off x="-454025"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8194" name="图片 20" descr="饕餮纹"/>
          <p:cNvPicPr>
            <a:picLocks noChangeAspect="1"/>
          </p:cNvPicPr>
          <p:nvPr/>
        </p:nvPicPr>
        <p:blipFill>
          <a:blip r:embed="rId1"/>
          <a:stretch>
            <a:fillRect/>
          </a:stretch>
        </p:blipFill>
        <p:spPr>
          <a:xfrm>
            <a:off x="2375108" y="4565477"/>
            <a:ext cx="2615070" cy="1231322"/>
          </a:xfrm>
          <a:prstGeom prst="rect">
            <a:avLst/>
          </a:prstGeom>
          <a:noFill/>
          <a:ln w="9525">
            <a:noFill/>
          </a:ln>
        </p:spPr>
      </p:pic>
      <p:pic>
        <p:nvPicPr>
          <p:cNvPr id="8195" name="图片 4" descr="备份陕西15运会徽方案OK.jpg"/>
          <p:cNvPicPr>
            <a:picLocks noChangeAspect="1"/>
          </p:cNvPicPr>
          <p:nvPr/>
        </p:nvPicPr>
        <p:blipFill>
          <a:blip r:embed="rId2"/>
          <a:srcRect b="-1379"/>
          <a:stretch>
            <a:fillRect/>
          </a:stretch>
        </p:blipFill>
        <p:spPr>
          <a:xfrm>
            <a:off x="7569994" y="3765837"/>
            <a:ext cx="1431925" cy="2298700"/>
          </a:xfrm>
          <a:prstGeom prst="rect">
            <a:avLst/>
          </a:prstGeom>
          <a:noFill/>
          <a:ln w="9525">
            <a:noFill/>
          </a:ln>
        </p:spPr>
      </p:pic>
      <p:sp>
        <p:nvSpPr>
          <p:cNvPr id="8196" name="文本框 2"/>
          <p:cNvSpPr txBox="1"/>
          <p:nvPr/>
        </p:nvSpPr>
        <p:spPr>
          <a:xfrm>
            <a:off x="2376731" y="6131829"/>
            <a:ext cx="7486015" cy="275590"/>
          </a:xfrm>
          <a:prstGeom prst="rect">
            <a:avLst/>
          </a:prstGeom>
          <a:noFill/>
          <a:ln w="9525">
            <a:noFill/>
          </a:ln>
        </p:spPr>
        <p:txBody>
          <a:bodyPr wrap="square" anchor="t">
            <a:spAutoFit/>
          </a:bodyPr>
          <a:lstStyle/>
          <a:p>
            <a:pPr indent="0"/>
            <a:r>
              <a:rPr lang="zh-CN" altLang="en-US" sz="1200" dirty="0">
                <a:latin typeface="Arial" panose="020B0604020202020204" pitchFamily="34" charset="0"/>
                <a:ea typeface="宋体" panose="02010600030101010101" pitchFamily="2" charset="-122"/>
              </a:rPr>
              <a:t>        图1-1-</a:t>
            </a:r>
            <a:r>
              <a:rPr lang="en-US" altLang="zh-CN" sz="1200" dirty="0">
                <a:latin typeface="Arial" panose="020B0604020202020204" pitchFamily="34" charset="0"/>
                <a:ea typeface="宋体" panose="02010600030101010101" pitchFamily="2" charset="-122"/>
              </a:rPr>
              <a:t>5</a:t>
            </a:r>
            <a:r>
              <a:rPr lang="zh-CN" altLang="en-US" sz="1200" dirty="0">
                <a:latin typeface="Arial" panose="020B0604020202020204" pitchFamily="34" charset="0"/>
                <a:ea typeface="宋体" panose="02010600030101010101" pitchFamily="2" charset="-122"/>
              </a:rPr>
              <a:t>饕餮纹 百度百科                                                        图1-1-</a:t>
            </a:r>
            <a:r>
              <a:rPr lang="en-US" altLang="zh-CN" sz="1200" dirty="0">
                <a:latin typeface="Arial" panose="020B0604020202020204" pitchFamily="34" charset="0"/>
                <a:ea typeface="宋体" panose="02010600030101010101" pitchFamily="2" charset="-122"/>
              </a:rPr>
              <a:t>6</a:t>
            </a:r>
            <a:r>
              <a:rPr lang="zh-CN" altLang="en-US" sz="1200" dirty="0">
                <a:latin typeface="Arial" panose="020B0604020202020204" pitchFamily="34" charset="0"/>
                <a:ea typeface="宋体" panose="02010600030101010101" pitchFamily="2" charset="-122"/>
              </a:rPr>
              <a:t>  陕西省十五届运动会会徽 苗耕荣</a:t>
            </a:r>
            <a:endParaRPr lang="zh-CN" altLang="en-US" sz="1200" dirty="0">
              <a:latin typeface="Arial" panose="020B0604020202020204" pitchFamily="34" charset="0"/>
              <a:ea typeface="宋体" panose="02010600030101010101" pitchFamily="2" charset="-122"/>
            </a:endParaRPr>
          </a:p>
        </p:txBody>
      </p:sp>
      <p:sp>
        <p:nvSpPr>
          <p:cNvPr id="9" name="文本框 8"/>
          <p:cNvSpPr txBox="1"/>
          <p:nvPr/>
        </p:nvSpPr>
        <p:spPr>
          <a:xfrm>
            <a:off x="706755" y="998220"/>
            <a:ext cx="10617200" cy="2533386"/>
          </a:xfrm>
          <a:prstGeom prst="rect">
            <a:avLst/>
          </a:prstGeom>
          <a:noFill/>
        </p:spPr>
        <p:txBody>
          <a:bodyPr wrap="square" rtlCol="0">
            <a:spAutoFit/>
          </a:bodyPr>
          <a:lstStyle/>
          <a:p>
            <a:pPr indent="0">
              <a:lnSpc>
                <a:spcPct val="150000"/>
              </a:lnSpc>
            </a:pPr>
            <a:r>
              <a:rPr lang="zh-CN" altLang="en-US" dirty="0">
                <a:solidFill>
                  <a:schemeClr val="bg1"/>
                </a:solidFill>
              </a:rPr>
              <a:t>商代和周初的 青铜彝器是酒器的组合，尤以祭祀用器为主，其饕餮纹样与祭祀祖先有着密切关联（图 </a:t>
            </a:r>
            <a:r>
              <a:rPr lang="en-US" altLang="zh-CN" dirty="0">
                <a:solidFill>
                  <a:schemeClr val="bg1"/>
                </a:solidFill>
              </a:rPr>
              <a:t>1-1-5</a:t>
            </a:r>
            <a:r>
              <a:rPr lang="zh-CN" altLang="en-US" dirty="0">
                <a:solidFill>
                  <a:schemeClr val="bg1"/>
                </a:solidFill>
              </a:rPr>
              <a:t>）不难 设想，早期青铜彝器怪异的纹饰把人置于恐惧与威 严之下，在祭祀的烟火缭绕之中，怪兽巨睛凝视， 阔口怒张，仿佛瞬间即可咆哮，将生灵生吞活剥， 这些纹饰有助于营造严肃静穆、诡秘阴森的气氛， 产生震撼人心的威慑力，充分体现统治者的意志和 权威。陕西省第十五届运动 会会徽底部为青铜鼎造型，其图案为凤鸟纹，寓意 凤凰涅盘，浴火重生，突出了运动会举办城市“青 铜器之乡”</a:t>
            </a:r>
            <a:r>
              <a:rPr lang="en-US" altLang="zh-CN" dirty="0">
                <a:solidFill>
                  <a:schemeClr val="bg1"/>
                </a:solidFill>
              </a:rPr>
              <a:t>——</a:t>
            </a:r>
            <a:r>
              <a:rPr lang="zh-CN" altLang="en-US" dirty="0">
                <a:solidFill>
                  <a:schemeClr val="bg1"/>
                </a:solidFill>
              </a:rPr>
              <a:t>宝鸡的深厚文化内涵（图 </a:t>
            </a:r>
            <a:r>
              <a:rPr lang="en-US" altLang="zh-CN" dirty="0">
                <a:solidFill>
                  <a:schemeClr val="bg1"/>
                </a:solidFill>
              </a:rPr>
              <a:t>1-1-6</a:t>
            </a:r>
            <a:r>
              <a:rPr lang="zh-CN" altLang="en-US" dirty="0">
                <a:solidFill>
                  <a:schemeClr val="bg1"/>
                </a:solidFill>
              </a:rPr>
              <a:t>）。</a:t>
            </a:r>
            <a:endParaRPr kumimoji="0" lang="zh-CN" altLang="en-US" kern="1200" cap="none" spc="0" normalizeH="0" baseline="0" noProof="0" dirty="0">
              <a:solidFill>
                <a:schemeClr val="bg1"/>
              </a:solidFill>
              <a:latin typeface="方正大黑简体" panose="02010601030101010101" charset="-122"/>
              <a:ea typeface="方正大黑简体" panose="02010601030101010101" charset="-122"/>
              <a:cs typeface="+mn-cs"/>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46355" y="-6350"/>
            <a:ext cx="12262485" cy="3384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120" name="组合 119"/>
          <p:cNvGrpSpPr/>
          <p:nvPr/>
        </p:nvGrpSpPr>
        <p:grpSpPr>
          <a:xfrm rot="5400000">
            <a:off x="1685290" y="5251450"/>
            <a:ext cx="3725545" cy="5083175"/>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rtlCol="0" anchor="ctr"/>
            <a:lstStyle/>
            <a:p>
              <a:pPr fontAlgn="base"/>
              <a:endParaRPr lang="zh-CN" altLang="en-US" strike="noStrike" noProof="1"/>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rtlCol="0" anchor="ctr"/>
            <a:lstStyle/>
            <a:p>
              <a:pPr fontAlgn="base"/>
              <a:endParaRPr lang="zh-CN" altLang="en-US" strike="noStrike" noProof="1"/>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rtlCol="0" anchor="ctr"/>
            <a:lstStyle/>
            <a:p>
              <a:pPr fontAlgn="base"/>
              <a:endParaRPr lang="zh-CN" altLang="en-US" strike="noStrike" noProof="1"/>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rtlCol="0" anchor="ctr"/>
            <a:lstStyle/>
            <a:p>
              <a:pPr fontAlgn="base"/>
              <a:endParaRPr lang="zh-CN" altLang="en-US" strike="noStrike" noProof="1"/>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rtlCol="0" anchor="ctr"/>
            <a:lstStyle/>
            <a:p>
              <a:pPr fontAlgn="base"/>
              <a:endParaRPr lang="zh-CN" altLang="en-US" strike="noStrike" noProof="1"/>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rtlCol="0" anchor="ctr"/>
            <a:lstStyle/>
            <a:p>
              <a:pPr fontAlgn="base"/>
              <a:endParaRPr lang="zh-CN" altLang="en-US" strike="noStrike" noProof="1"/>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rtlCol="0" anchor="ctr"/>
            <a:lstStyle/>
            <a:p>
              <a:pPr fontAlgn="base"/>
              <a:endParaRPr lang="zh-CN" altLang="en-US" strike="noStrike" noProof="1"/>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rtlCol="0" anchor="ctr"/>
            <a:lstStyle/>
            <a:p>
              <a:pPr fontAlgn="base"/>
              <a:endParaRPr lang="zh-CN" altLang="en-US" strike="noStrike" noProof="1"/>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rtlCol="0" anchor="ctr"/>
            <a:lstStyle/>
            <a:p>
              <a:pPr fontAlgn="base"/>
              <a:endParaRPr lang="zh-CN" altLang="en-US" strike="noStrike" noProof="1"/>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rtlCol="0" anchor="ctr"/>
            <a:lstStyle/>
            <a:p>
              <a:pPr fontAlgn="base"/>
              <a:endParaRPr lang="zh-CN" altLang="en-US" strike="noStrike" noProof="1"/>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rtlCol="0" anchor="ctr"/>
            <a:lstStyle/>
            <a:p>
              <a:pPr fontAlgn="base"/>
              <a:endParaRPr lang="zh-CN" altLang="en-US" strike="noStrike" noProof="1"/>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rtlCol="0" anchor="ctr"/>
            <a:lstStyle/>
            <a:p>
              <a:pPr fontAlgn="base"/>
              <a:endParaRPr lang="zh-CN" altLang="en-US" strike="noStrike" noProof="1"/>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rtlCol="0" anchor="ctr"/>
            <a:lstStyle/>
            <a:p>
              <a:pPr fontAlgn="base"/>
              <a:endParaRPr lang="zh-CN" altLang="en-US" strike="noStrike" noProof="1"/>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rtlCol="0" anchor="ctr"/>
            <a:lstStyle/>
            <a:p>
              <a:pPr fontAlgn="base"/>
              <a:endParaRPr lang="zh-CN" altLang="en-US" strike="noStrike" noProof="1"/>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rtlCol="0" anchor="ctr"/>
            <a:lstStyle/>
            <a:p>
              <a:pPr fontAlgn="base"/>
              <a:endParaRPr lang="zh-CN" altLang="en-US" strike="noStrike" noProof="1"/>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rtlCol="0" anchor="ctr"/>
            <a:lstStyle/>
            <a:p>
              <a:pPr fontAlgn="base"/>
              <a:endParaRPr lang="zh-CN" altLang="en-US" strike="noStrike" noProof="1"/>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rtlCol="0" anchor="ctr"/>
            <a:lstStyle/>
            <a:p>
              <a:pPr fontAlgn="base"/>
              <a:endParaRPr lang="zh-CN" altLang="en-US" strike="noStrike" noProof="1"/>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rtlCol="0" anchor="ctr"/>
            <a:lstStyle/>
            <a:p>
              <a:pPr fontAlgn="base"/>
              <a:endParaRPr lang="zh-CN" altLang="en-US" strike="noStrike" noProof="1"/>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rtlCol="0" anchor="ctr"/>
            <a:lstStyle/>
            <a:p>
              <a:pPr fontAlgn="base"/>
              <a:endParaRPr lang="zh-CN" altLang="en-US" strike="noStrike" noProof="1"/>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rtlCol="0" anchor="ctr"/>
            <a:lstStyle/>
            <a:p>
              <a:pPr fontAlgn="base"/>
              <a:endParaRPr lang="zh-CN" altLang="en-US" strike="noStrike" noProof="1"/>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rtlCol="0" anchor="ctr"/>
            <a:lstStyle/>
            <a:p>
              <a:pPr fontAlgn="base"/>
              <a:endParaRPr lang="zh-CN" altLang="en-US" strike="noStrike" noProof="1"/>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rtlCol="0" anchor="ctr"/>
            <a:lstStyle/>
            <a:p>
              <a:pPr fontAlgn="base"/>
              <a:endParaRPr lang="zh-CN" altLang="en-US" strike="noStrike" noProof="1"/>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rtlCol="0" anchor="ctr"/>
            <a:lstStyle/>
            <a:p>
              <a:pPr fontAlgn="base"/>
              <a:endParaRPr lang="zh-CN" altLang="en-US" strike="noStrike" noProof="1"/>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rtlCol="0" anchor="ctr"/>
            <a:lstStyle/>
            <a:p>
              <a:pPr fontAlgn="base"/>
              <a:endParaRPr lang="zh-CN" altLang="en-US" strike="noStrike" noProof="1"/>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rtlCol="0" anchor="ctr"/>
            <a:lstStyle/>
            <a:p>
              <a:pPr fontAlgn="base"/>
              <a:endParaRPr lang="zh-CN" altLang="en-US" strike="noStrike" noProof="1"/>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rtlCol="0" anchor="ctr"/>
            <a:lstStyle/>
            <a:p>
              <a:pPr fontAlgn="base"/>
              <a:endParaRPr lang="zh-CN" altLang="en-US" strike="noStrike" noProof="1"/>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rtlCol="0" anchor="ctr"/>
            <a:lstStyle/>
            <a:p>
              <a:pPr fontAlgn="base"/>
              <a:endParaRPr lang="zh-CN" altLang="en-US" strike="noStrike" noProof="1"/>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rtlCol="0" anchor="ctr"/>
            <a:lstStyle/>
            <a:p>
              <a:pPr fontAlgn="base"/>
              <a:endParaRPr lang="zh-CN" altLang="en-US" strike="noStrike" noProof="1"/>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rtlCol="0" anchor="ctr"/>
            <a:lstStyle/>
            <a:p>
              <a:pPr fontAlgn="base"/>
              <a:endParaRPr lang="zh-CN" altLang="en-US" strike="noStrike" noProof="1"/>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rtlCol="0" anchor="ctr"/>
            <a:lstStyle/>
            <a:p>
              <a:pPr fontAlgn="base"/>
              <a:endParaRPr lang="zh-CN" altLang="en-US" strike="noStrike" noProof="1"/>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rtlCol="0" anchor="ctr"/>
            <a:lstStyle/>
            <a:p>
              <a:pPr fontAlgn="base"/>
              <a:endParaRPr lang="zh-CN" altLang="en-US" strike="noStrike" noProof="1"/>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rtlCol="0" anchor="ctr"/>
            <a:lstStyle/>
            <a:p>
              <a:pPr fontAlgn="base"/>
              <a:endParaRPr lang="zh-CN" altLang="en-US" strike="noStrike" noProof="1"/>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rtlCol="0" anchor="ctr"/>
            <a:lstStyle/>
            <a:p>
              <a:pPr fontAlgn="base"/>
              <a:endParaRPr lang="zh-CN" altLang="en-US" strike="noStrike" noProof="1"/>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rtlCol="0" anchor="ctr"/>
            <a:lstStyle/>
            <a:p>
              <a:pPr fontAlgn="base"/>
              <a:endParaRPr lang="zh-CN" altLang="en-US" strike="noStrike" noProof="1"/>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rtlCol="0" anchor="ctr"/>
            <a:lstStyle/>
            <a:p>
              <a:pPr fontAlgn="base"/>
              <a:endParaRPr lang="zh-CN" altLang="en-US" strike="noStrike" noProof="1"/>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rtlCol="0" anchor="ctr"/>
            <a:lstStyle/>
            <a:p>
              <a:pPr fontAlgn="base"/>
              <a:endParaRPr lang="zh-CN" altLang="en-US" strike="noStrike" noProof="1"/>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rtlCol="0" anchor="ctr"/>
            <a:lstStyle/>
            <a:p>
              <a:pPr fontAlgn="base"/>
              <a:endParaRPr lang="zh-CN" altLang="en-US" strike="noStrike" noProof="1"/>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rtlCol="0" anchor="ctr"/>
            <a:lstStyle/>
            <a:p>
              <a:pPr fontAlgn="base"/>
              <a:endParaRPr lang="zh-CN" altLang="en-US" strike="noStrike" noProof="1"/>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rtlCol="0" anchor="ctr"/>
            <a:lstStyle/>
            <a:p>
              <a:pPr fontAlgn="base"/>
              <a:endParaRPr lang="zh-CN" altLang="en-US" strike="noStrike" noProof="1"/>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rtlCol="0" anchor="ctr"/>
            <a:lstStyle/>
            <a:p>
              <a:pPr fontAlgn="base"/>
              <a:endParaRPr lang="zh-CN" altLang="en-US" strike="noStrike" noProof="1"/>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rtlCol="0" anchor="ctr"/>
            <a:lstStyle/>
            <a:p>
              <a:pPr fontAlgn="base"/>
              <a:endParaRPr lang="zh-CN" altLang="en-US" strike="noStrike" noProof="1"/>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rtlCol="0" anchor="ctr"/>
            <a:lstStyle/>
            <a:p>
              <a:pPr fontAlgn="base"/>
              <a:endParaRPr lang="zh-CN" altLang="en-US" strike="noStrike" noProof="1"/>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rtlCol="0" anchor="ctr"/>
            <a:lstStyle/>
            <a:p>
              <a:pPr fontAlgn="base"/>
              <a:endParaRPr lang="zh-CN" altLang="en-US" strike="noStrike" noProof="1"/>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rtlCol="0" anchor="ctr"/>
            <a:lstStyle/>
            <a:p>
              <a:pPr fontAlgn="base"/>
              <a:endParaRPr lang="zh-CN" altLang="en-US" strike="noStrike" noProof="1"/>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rtlCol="0" anchor="ctr"/>
            <a:lstStyle/>
            <a:p>
              <a:pPr fontAlgn="base"/>
              <a:endParaRPr lang="zh-CN" altLang="en-US" strike="noStrike" noProof="1"/>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rtlCol="0" anchor="ctr"/>
            <a:lstStyle/>
            <a:p>
              <a:pPr fontAlgn="base"/>
              <a:endParaRPr lang="zh-CN" altLang="en-US" strike="noStrike" noProof="1"/>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rtlCol="0" anchor="ctr"/>
            <a:lstStyle/>
            <a:p>
              <a:pPr fontAlgn="base"/>
              <a:endParaRPr lang="zh-CN" altLang="en-US" strike="noStrike" noProof="1"/>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rtlCol="0" anchor="ctr"/>
            <a:lstStyle/>
            <a:p>
              <a:pPr fontAlgn="base"/>
              <a:endParaRPr lang="zh-CN" altLang="en-US" strike="noStrike" noProof="1"/>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rtlCol="0" anchor="ctr"/>
            <a:lstStyle/>
            <a:p>
              <a:pPr fontAlgn="base"/>
              <a:endParaRPr lang="zh-CN" altLang="en-US" strike="noStrike" noProof="1"/>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rtlCol="0" anchor="ctr"/>
            <a:lstStyle/>
            <a:p>
              <a:pPr fontAlgn="base"/>
              <a:endParaRPr lang="zh-CN" altLang="en-US" strike="noStrike" noProof="1"/>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rtlCol="0" anchor="ctr"/>
            <a:lstStyle/>
            <a:p>
              <a:pPr fontAlgn="base"/>
              <a:endParaRPr lang="zh-CN" altLang="en-US" strike="noStrike" noProof="1"/>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rtlCol="0" anchor="ctr"/>
            <a:lstStyle/>
            <a:p>
              <a:pPr fontAlgn="base"/>
              <a:endParaRPr lang="zh-CN" altLang="en-US" strike="noStrike" noProof="1"/>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rtlCol="0" anchor="ctr"/>
            <a:lstStyle/>
            <a:p>
              <a:pPr fontAlgn="base"/>
              <a:endParaRPr lang="zh-CN" altLang="en-US" strike="noStrike" noProof="1"/>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rtlCol="0" anchor="ctr"/>
            <a:lstStyle/>
            <a:p>
              <a:pPr fontAlgn="base"/>
              <a:endParaRPr lang="zh-CN" altLang="en-US" strike="noStrike" noProof="1"/>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rtlCol="0" anchor="ctr"/>
            <a:lstStyle/>
            <a:p>
              <a:pPr fontAlgn="base"/>
              <a:endParaRPr lang="zh-CN" altLang="en-US" strike="noStrike" noProof="1"/>
            </a:p>
          </p:txBody>
        </p:sp>
      </p:grpSp>
      <p:sp>
        <p:nvSpPr>
          <p:cNvPr id="40968" name="文本框 1"/>
          <p:cNvSpPr txBox="1"/>
          <p:nvPr/>
        </p:nvSpPr>
        <p:spPr>
          <a:xfrm>
            <a:off x="11323638" y="6210300"/>
            <a:ext cx="963612" cy="521970"/>
          </a:xfrm>
          <a:prstGeom prst="rect">
            <a:avLst/>
          </a:prstGeom>
          <a:noFill/>
          <a:ln w="9525">
            <a:noFill/>
          </a:ln>
        </p:spPr>
        <p:txBody>
          <a:bodyPr wrap="square" anchor="t">
            <a:spAutoFit/>
          </a:bodyPr>
          <a:lstStyle/>
          <a:p>
            <a:pPr eaLnBrk="0" hangingPunct="0"/>
            <a:r>
              <a:rPr lang="en-US" altLang="zh-CN" sz="2800" dirty="0">
                <a:solidFill>
                  <a:srgbClr val="7F7F7F"/>
                </a:solidFill>
                <a:latin typeface="方正兰亭黑简体" panose="02000000000000000000" charset="-122"/>
                <a:ea typeface="方正兰亭黑简体" panose="02000000000000000000" charset="-122"/>
              </a:rPr>
              <a:t>05</a:t>
            </a:r>
            <a:endParaRPr lang="en-US" altLang="zh-CN" sz="2800" dirty="0">
              <a:solidFill>
                <a:srgbClr val="7F7F7F"/>
              </a:solidFill>
              <a:latin typeface="方正兰亭黑简体" panose="02000000000000000000" charset="-122"/>
              <a:ea typeface="方正兰亭黑简体" panose="02000000000000000000" charset="-122"/>
            </a:endParaRPr>
          </a:p>
        </p:txBody>
      </p:sp>
      <p:sp>
        <p:nvSpPr>
          <p:cNvPr id="8199" name="文本框 12"/>
          <p:cNvSpPr txBox="1"/>
          <p:nvPr/>
        </p:nvSpPr>
        <p:spPr>
          <a:xfrm>
            <a:off x="630555" y="330200"/>
            <a:ext cx="1422400" cy="583565"/>
          </a:xfrm>
          <a:prstGeom prst="rect">
            <a:avLst/>
          </a:prstGeom>
          <a:noFill/>
          <a:ln w="9525">
            <a:noFill/>
          </a:ln>
        </p:spPr>
        <p:txBody>
          <a:bodyPr wrap="square" anchor="t">
            <a:spAutoFit/>
          </a:bodyPr>
          <a:lstStyle/>
          <a:p>
            <a:pPr eaLnBrk="0" hangingPunct="0"/>
            <a:r>
              <a:rPr lang="zh-CN" altLang="en-US" sz="3200">
                <a:solidFill>
                  <a:srgbClr val="D9D9D9"/>
                </a:solidFill>
                <a:latin typeface="思源黑体 CN Heavy" panose="020B0A00000000000000" charset="-122"/>
                <a:ea typeface="思源黑体 CN Heavy" panose="020B0A00000000000000" charset="-122"/>
              </a:rPr>
              <a:t>第一节</a:t>
            </a:r>
            <a:endParaRPr lang="zh-CN" altLang="en-US" sz="3200">
              <a:solidFill>
                <a:srgbClr val="D9D9D9"/>
              </a:solidFill>
              <a:latin typeface="思源黑体 CN Heavy" panose="020B0A00000000000000" charset="-122"/>
              <a:ea typeface="思源黑体 CN Heavy" panose="020B0A00000000000000" charset="-122"/>
            </a:endParaRPr>
          </a:p>
        </p:txBody>
      </p:sp>
      <p:grpSp>
        <p:nvGrpSpPr>
          <p:cNvPr id="8200" name="组合 18"/>
          <p:cNvGrpSpPr/>
          <p:nvPr/>
        </p:nvGrpSpPr>
        <p:grpSpPr>
          <a:xfrm>
            <a:off x="2052955" y="395288"/>
            <a:ext cx="2790825" cy="518456"/>
            <a:chOff x="3085" y="662"/>
            <a:chExt cx="4818" cy="790"/>
          </a:xfrm>
        </p:grpSpPr>
        <p:sp>
          <p:nvSpPr>
            <p:cNvPr id="2" name="文本框 1"/>
            <p:cNvSpPr txBox="1"/>
            <p:nvPr/>
          </p:nvSpPr>
          <p:spPr>
            <a:xfrm>
              <a:off x="3085" y="662"/>
              <a:ext cx="3439" cy="537"/>
            </a:xfrm>
            <a:prstGeom prst="rect">
              <a:avLst/>
            </a:prstGeom>
            <a:noFill/>
          </p:spPr>
          <p:txBody>
            <a:bodyPr wrap="square" rtlCol="0">
              <a:spAutoFit/>
            </a:bodyPr>
            <a:lstStyle/>
            <a:p>
              <a:pPr marR="0" defTabSz="914400" eaLnBrk="0" hangingPunct="0">
                <a:buClrTx/>
                <a:buSzTx/>
                <a:buFontTx/>
              </a:pPr>
              <a:r>
                <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rPr>
                <a:t>标志的起源</a:t>
              </a:r>
              <a:endPar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endParaRPr>
            </a:p>
          </p:txBody>
        </p:sp>
        <p:sp>
          <p:nvSpPr>
            <p:cNvPr id="7" name="文本框 6"/>
            <p:cNvSpPr txBox="1"/>
            <p:nvPr/>
          </p:nvSpPr>
          <p:spPr>
            <a:xfrm>
              <a:off x="3085" y="1102"/>
              <a:ext cx="4818" cy="350"/>
            </a:xfrm>
            <a:prstGeom prst="rect">
              <a:avLst/>
            </a:prstGeom>
            <a:noFill/>
          </p:spPr>
          <p:txBody>
            <a:bodyPr wrap="square" rtlCol="0">
              <a:spAutoFit/>
            </a:bodyPr>
            <a:lstStyle/>
            <a:p>
              <a:pPr marR="0" defTabSz="914400" eaLnBrk="0" hangingPunct="0">
                <a:buClrTx/>
                <a:buSzTx/>
                <a:buFontTx/>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ORIGIN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5" name="椭圆 4"/>
          <p:cNvSpPr/>
          <p:nvPr/>
        </p:nvSpPr>
        <p:spPr>
          <a:xfrm>
            <a:off x="-4394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9" name="文本框 8"/>
          <p:cNvSpPr txBox="1"/>
          <p:nvPr/>
        </p:nvSpPr>
        <p:spPr>
          <a:xfrm>
            <a:off x="706755" y="998220"/>
            <a:ext cx="10617200" cy="2168525"/>
          </a:xfrm>
          <a:prstGeom prst="rect">
            <a:avLst/>
          </a:prstGeom>
          <a:noFill/>
        </p:spPr>
        <p:txBody>
          <a:bodyPr wrap="square" rtlCol="0">
            <a:spAutoFit/>
          </a:bodyPr>
          <a:lstStyle/>
          <a:p>
            <a:pPr indent="0">
              <a:lnSpc>
                <a:spcPct val="150000"/>
              </a:lnSpc>
            </a:pPr>
            <a:r>
              <a:rPr lang="zh-CN" altLang="en-US" dirty="0">
                <a:solidFill>
                  <a:schemeClr val="bg1">
                    <a:lumMod val="85000"/>
                  </a:schemeClr>
                </a:solidFill>
                <a:latin typeface="方正大黑简体" panose="02010601030101010101" charset="-122"/>
                <a:ea typeface="方正大黑简体" panose="02010601030101010101" charset="-122"/>
                <a:sym typeface="+mn-ea"/>
              </a:rPr>
              <a:t>早期青铜器铭文、图形文字、甲骨文等，既具有浓重的装饰意味，同时又具有鲜明的视觉特征。商代和周初的青铜彝器，是酒器的组合，尤以祭祀用器为主，其饕餮纹样与祭祀祖先有着密切关联（图1-1-3）。随着社会的发展，统治者发现恐吓并非长久有效的治理之策，于是用“礼”来统治国家。</a:t>
            </a:r>
            <a:endParaRPr lang="zh-CN" altLang="en-US" dirty="0">
              <a:solidFill>
                <a:schemeClr val="bg1">
                  <a:lumMod val="85000"/>
                </a:schemeClr>
              </a:solidFill>
              <a:latin typeface="方正大黑简体" panose="02010601030101010101" charset="-122"/>
              <a:ea typeface="方正大黑简体" panose="02010601030101010101" charset="-122"/>
            </a:endParaRPr>
          </a:p>
          <a:p>
            <a:pPr indent="0">
              <a:lnSpc>
                <a:spcPct val="150000"/>
              </a:lnSpc>
            </a:pPr>
            <a:r>
              <a:rPr lang="zh-CN" altLang="en-US" dirty="0">
                <a:solidFill>
                  <a:schemeClr val="bg1">
                    <a:lumMod val="85000"/>
                  </a:schemeClr>
                </a:solidFill>
                <a:latin typeface="方正大黑简体" panose="02010601030101010101" charset="-122"/>
                <a:ea typeface="方正大黑简体" panose="02010601030101010101" charset="-122"/>
                <a:sym typeface="+mn-ea"/>
              </a:rPr>
              <a:t>陕西省第十五届运动会会徽底部为青铜鼎造型，其图案为凤鸟纹，寓意凤凰涅槃，浴火重生，突出了运动会举办城市“青铜器之乡——宝鸡”的深厚文化内涵（图1-1-4）。</a:t>
            </a:r>
            <a:endParaRPr kumimoji="0" lang="zh-CN" altLang="en-US" kern="1200" cap="none" spc="0" normalizeH="0" baseline="0" noProof="0" dirty="0">
              <a:solidFill>
                <a:schemeClr val="bg1">
                  <a:lumMod val="85000"/>
                </a:schemeClr>
              </a:solidFill>
              <a:latin typeface="方正大黑简体" panose="02010601030101010101" charset="-122"/>
              <a:ea typeface="方正大黑简体" panose="02010601030101010101" charset="-122"/>
              <a:cs typeface="+mn-cs"/>
              <a:sym typeface="+mn-ea"/>
            </a:endParaRPr>
          </a:p>
        </p:txBody>
      </p:sp>
      <p:pic>
        <p:nvPicPr>
          <p:cNvPr id="9218" name="图片 99"/>
          <p:cNvPicPr/>
          <p:nvPr/>
        </p:nvPicPr>
        <p:blipFill>
          <a:blip r:embed="rId1"/>
          <a:stretch>
            <a:fillRect/>
          </a:stretch>
        </p:blipFill>
        <p:spPr>
          <a:xfrm>
            <a:off x="7037030" y="4020506"/>
            <a:ext cx="1858891" cy="1652877"/>
          </a:xfrm>
          <a:prstGeom prst="rect">
            <a:avLst/>
          </a:prstGeom>
          <a:noFill/>
          <a:ln w="9525">
            <a:noFill/>
          </a:ln>
        </p:spPr>
      </p:pic>
      <p:pic>
        <p:nvPicPr>
          <p:cNvPr id="9219" name="图片 100"/>
          <p:cNvPicPr/>
          <p:nvPr/>
        </p:nvPicPr>
        <p:blipFill>
          <a:blip r:embed="rId2"/>
          <a:stretch>
            <a:fillRect/>
          </a:stretch>
        </p:blipFill>
        <p:spPr>
          <a:xfrm>
            <a:off x="2915928" y="4049086"/>
            <a:ext cx="1842219" cy="1624297"/>
          </a:xfrm>
          <a:prstGeom prst="rect">
            <a:avLst/>
          </a:prstGeom>
          <a:noFill/>
          <a:ln w="9525">
            <a:noFill/>
          </a:ln>
        </p:spPr>
      </p:pic>
      <p:sp>
        <p:nvSpPr>
          <p:cNvPr id="9221" name="文本框 2"/>
          <p:cNvSpPr txBox="1"/>
          <p:nvPr/>
        </p:nvSpPr>
        <p:spPr>
          <a:xfrm>
            <a:off x="2750185" y="5956935"/>
            <a:ext cx="6802755" cy="275590"/>
          </a:xfrm>
          <a:prstGeom prst="rect">
            <a:avLst/>
          </a:prstGeom>
          <a:noFill/>
          <a:ln w="9525">
            <a:noFill/>
          </a:ln>
        </p:spPr>
        <p:txBody>
          <a:bodyPr wrap="square" anchor="t">
            <a:spAutoFit/>
          </a:bodyPr>
          <a:lstStyle/>
          <a:p>
            <a:pPr indent="0"/>
            <a:r>
              <a:rPr lang="zh-CN" altLang="en-US" sz="1200" dirty="0">
                <a:latin typeface="Arial" panose="020B0604020202020204" pitchFamily="34" charset="0"/>
                <a:ea typeface="宋体" panose="02010600030101010101" pitchFamily="2" charset="-122"/>
              </a:rPr>
              <a:t> 图1-1-</a:t>
            </a:r>
            <a:r>
              <a:rPr lang="en-US" altLang="zh-CN" sz="1200" dirty="0">
                <a:latin typeface="Arial" panose="020B0604020202020204" pitchFamily="34" charset="0"/>
                <a:ea typeface="宋体" panose="02010600030101010101" pitchFamily="2" charset="-122"/>
              </a:rPr>
              <a:t>7</a:t>
            </a:r>
            <a:r>
              <a:rPr lang="zh-CN" altLang="en-US" sz="1200" dirty="0">
                <a:latin typeface="Arial" panose="020B0604020202020204" pitchFamily="34" charset="0"/>
                <a:ea typeface="宋体" panose="02010600030101010101" pitchFamily="2" charset="-122"/>
              </a:rPr>
              <a:t> 余姚文化旅游标志 刘洪龙  </a:t>
            </a:r>
            <a:r>
              <a:rPr lang="zh-CN" altLang="en-US" sz="900" dirty="0">
                <a:latin typeface="Arial" panose="020B0604020202020204" pitchFamily="34" charset="0"/>
                <a:ea typeface="宋体" panose="02010600030101010101" pitchFamily="2" charset="-122"/>
              </a:rPr>
              <a:t>                                                  </a:t>
            </a:r>
            <a:r>
              <a:rPr lang="zh-CN" altLang="en-US" sz="1200" dirty="0">
                <a:latin typeface="Arial" panose="020B0604020202020204" pitchFamily="34" charset="0"/>
                <a:ea typeface="宋体" panose="02010600030101010101" pitchFamily="2" charset="-122"/>
              </a:rPr>
              <a:t> 图1-1-</a:t>
            </a:r>
            <a:r>
              <a:rPr lang="en-US" altLang="zh-CN" sz="1200" dirty="0">
                <a:latin typeface="Arial" panose="020B0604020202020204" pitchFamily="34" charset="0"/>
                <a:ea typeface="宋体" panose="02010600030101010101" pitchFamily="2" charset="-122"/>
              </a:rPr>
              <a:t>8</a:t>
            </a:r>
            <a:r>
              <a:rPr lang="zh-CN" altLang="en-US" sz="1200" dirty="0">
                <a:latin typeface="Arial" panose="020B0604020202020204" pitchFamily="34" charset="0"/>
                <a:ea typeface="宋体" panose="02010600030101010101" pitchFamily="2" charset="-122"/>
              </a:rPr>
              <a:t>  世界姚商大会会标 章云途</a:t>
            </a:r>
            <a:r>
              <a:rPr lang="zh-CN" altLang="en-US" sz="900" dirty="0">
                <a:latin typeface="Arial" panose="020B0604020202020204" pitchFamily="34" charset="0"/>
                <a:ea typeface="宋体" panose="02010600030101010101" pitchFamily="2" charset="-122"/>
              </a:rPr>
              <a:t>  </a:t>
            </a:r>
            <a:endParaRPr lang="zh-CN" altLang="en-US" sz="900" dirty="0">
              <a:latin typeface="Arial" panose="020B0604020202020204" pitchFamily="34" charset="0"/>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0" y="-6350"/>
            <a:ext cx="12215813" cy="3384550"/>
          </a:xfrm>
          <a:prstGeom prst="rect">
            <a:avLst/>
          </a:prstGeom>
          <a:solidFill>
            <a:srgbClr val="1C2027"/>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8" name="矩形 7"/>
          <p:cNvSpPr/>
          <p:nvPr/>
        </p:nvSpPr>
        <p:spPr>
          <a:xfrm>
            <a:off x="8187579" y="446866"/>
            <a:ext cx="3259138"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 name="文本框 3"/>
          <p:cNvSpPr txBox="1"/>
          <p:nvPr/>
        </p:nvSpPr>
        <p:spPr>
          <a:xfrm>
            <a:off x="706438" y="1254125"/>
            <a:ext cx="6804025" cy="1286891"/>
          </a:xfrm>
          <a:prstGeom prst="rect">
            <a:avLst/>
          </a:prstGeom>
          <a:noFill/>
        </p:spPr>
        <p:txBody>
          <a:bodyPr wrap="square" rtlCol="0">
            <a:spAutoFit/>
          </a:bodyPr>
          <a:lstStyle/>
          <a:p>
            <a:pPr algn="just">
              <a:lnSpc>
                <a:spcPct val="150000"/>
              </a:lnSpc>
            </a:pPr>
            <a:r>
              <a:rPr lang="zh-CN" altLang="en-US" dirty="0">
                <a:solidFill>
                  <a:schemeClr val="bg1"/>
                </a:solidFill>
              </a:rPr>
              <a:t>据资料显示，大汶口文化的陶器上发现的可能 是文字刻文，也可以看作是一种刻符，可以认为刻符拓片是已发现的较早的汉字，是表达有明确意义 的刻符，其形、义一目了然（图 </a:t>
            </a:r>
            <a:r>
              <a:rPr lang="en-US" altLang="zh-CN" dirty="0">
                <a:solidFill>
                  <a:schemeClr val="bg1"/>
                </a:solidFill>
              </a:rPr>
              <a:t>1-1-9</a:t>
            </a:r>
            <a:r>
              <a:rPr lang="zh-CN" altLang="en-US" dirty="0">
                <a:solidFill>
                  <a:schemeClr val="bg1"/>
                </a:solidFill>
              </a:rPr>
              <a:t>）。</a:t>
            </a:r>
            <a:endParaRPr kumimoji="0" lang="zh-CN" altLang="zh-CN" kern="1200" cap="none" spc="0" normalizeH="0" baseline="0" noProof="0" dirty="0">
              <a:solidFill>
                <a:schemeClr val="bg1"/>
              </a:solidFill>
              <a:latin typeface="方正大黑简体" panose="02010601030101010101" charset="-122"/>
              <a:ea typeface="方正大黑简体" panose="02010601030101010101" charset="-122"/>
              <a:cs typeface="+mn-cs"/>
              <a:sym typeface="+mn-ea"/>
            </a:endParaRPr>
          </a:p>
        </p:txBody>
      </p:sp>
      <p:grpSp>
        <p:nvGrpSpPr>
          <p:cNvPr id="120" name="组合 119"/>
          <p:cNvGrpSpPr/>
          <p:nvPr/>
        </p:nvGrpSpPr>
        <p:grpSpPr>
          <a:xfrm rot="5400000">
            <a:off x="1685290" y="5251450"/>
            <a:ext cx="3725545" cy="5083175"/>
            <a:chOff x="6716184" y="1156394"/>
            <a:chExt cx="1490916" cy="1823701"/>
          </a:xfrm>
          <a:solidFill>
            <a:schemeClr val="bg1">
              <a:lumMod val="65000"/>
              <a:alpha val="38000"/>
            </a:schemeClr>
          </a:solidFill>
        </p:grpSpPr>
        <p:sp>
          <p:nvSpPr>
            <p:cNvPr id="20" name="任意多边形: 形状 12"/>
            <p:cNvSpPr/>
            <p:nvPr/>
          </p:nvSpPr>
          <p:spPr>
            <a:xfrm>
              <a:off x="6839756" y="1511305"/>
              <a:ext cx="59199" cy="175300"/>
            </a:xfrm>
            <a:custGeom>
              <a:avLst/>
              <a:gdLst>
                <a:gd name="connsiteX0" fmla="*/ 59200 w 59199"/>
                <a:gd name="connsiteY0" fmla="*/ 7184 h 175300"/>
                <a:gd name="connsiteX1" fmla="*/ 52015 w 59199"/>
                <a:gd name="connsiteY1" fmla="*/ 0 h 175300"/>
                <a:gd name="connsiteX2" fmla="*/ 0 w 59199"/>
                <a:gd name="connsiteY2" fmla="*/ 168978 h 175300"/>
                <a:gd name="connsiteX3" fmla="*/ 6322 w 59199"/>
                <a:gd name="connsiteY3" fmla="*/ 175301 h 175300"/>
                <a:gd name="connsiteX4" fmla="*/ 59200 w 59199"/>
                <a:gd name="connsiteY4" fmla="*/ 7184 h 17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9" h="175300">
                  <a:moveTo>
                    <a:pt x="59200" y="7184"/>
                  </a:moveTo>
                  <a:lnTo>
                    <a:pt x="52015" y="0"/>
                  </a:lnTo>
                  <a:cubicBezTo>
                    <a:pt x="41670" y="64085"/>
                    <a:pt x="31612" y="117250"/>
                    <a:pt x="0" y="168978"/>
                  </a:cubicBezTo>
                  <a:lnTo>
                    <a:pt x="6322" y="175301"/>
                  </a:lnTo>
                  <a:cubicBezTo>
                    <a:pt x="38796" y="122710"/>
                    <a:pt x="48854" y="70120"/>
                    <a:pt x="59200" y="7184"/>
                  </a:cubicBezTo>
                  <a:close/>
                </a:path>
              </a:pathLst>
            </a:custGeom>
            <a:grpFill/>
            <a:ln w="28575" cap="flat">
              <a:noFill/>
              <a:prstDash val="solid"/>
              <a:miter/>
            </a:ln>
          </p:spPr>
          <p:txBody>
            <a:bodyPr rtlCol="0" anchor="ctr"/>
            <a:lstStyle/>
            <a:p>
              <a:pPr fontAlgn="base"/>
              <a:endParaRPr lang="zh-CN" altLang="en-US" strike="noStrike" noProof="1"/>
            </a:p>
          </p:txBody>
        </p:sp>
        <p:sp>
          <p:nvSpPr>
            <p:cNvPr id="21" name="任意多边形: 形状 13"/>
            <p:cNvSpPr/>
            <p:nvPr/>
          </p:nvSpPr>
          <p:spPr>
            <a:xfrm>
              <a:off x="6764176" y="1374801"/>
              <a:ext cx="195704" cy="434803"/>
            </a:xfrm>
            <a:custGeom>
              <a:avLst/>
              <a:gdLst>
                <a:gd name="connsiteX0" fmla="*/ 171565 w 195704"/>
                <a:gd name="connsiteY0" fmla="*/ 127021 h 434803"/>
                <a:gd name="connsiteX1" fmla="*/ 195704 w 195704"/>
                <a:gd name="connsiteY1" fmla="*/ 6897 h 434803"/>
                <a:gd name="connsiteX2" fmla="*/ 187945 w 195704"/>
                <a:gd name="connsiteY2" fmla="*/ 0 h 434803"/>
                <a:gd name="connsiteX3" fmla="*/ 163231 w 195704"/>
                <a:gd name="connsiteY3" fmla="*/ 122998 h 434803"/>
                <a:gd name="connsiteX4" fmla="*/ 0 w 195704"/>
                <a:gd name="connsiteY4" fmla="*/ 429056 h 434803"/>
                <a:gd name="connsiteX5" fmla="*/ 6035 w 195704"/>
                <a:gd name="connsiteY5" fmla="*/ 434803 h 434803"/>
                <a:gd name="connsiteX6" fmla="*/ 171565 w 195704"/>
                <a:gd name="connsiteY6" fmla="*/ 127021 h 43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04" h="434803">
                  <a:moveTo>
                    <a:pt x="171565" y="127021"/>
                  </a:moveTo>
                  <a:cubicBezTo>
                    <a:pt x="177887" y="84777"/>
                    <a:pt x="183922" y="46555"/>
                    <a:pt x="195704" y="6897"/>
                  </a:cubicBezTo>
                  <a:lnTo>
                    <a:pt x="187945" y="0"/>
                  </a:lnTo>
                  <a:cubicBezTo>
                    <a:pt x="175875" y="41095"/>
                    <a:pt x="170415" y="76730"/>
                    <a:pt x="163231" y="122998"/>
                  </a:cubicBezTo>
                  <a:cubicBezTo>
                    <a:pt x="139953" y="278469"/>
                    <a:pt x="121848" y="326749"/>
                    <a:pt x="0" y="429056"/>
                  </a:cubicBezTo>
                  <a:lnTo>
                    <a:pt x="6035" y="434803"/>
                  </a:lnTo>
                  <a:cubicBezTo>
                    <a:pt x="130182" y="331060"/>
                    <a:pt x="147712" y="282205"/>
                    <a:pt x="171565" y="127021"/>
                  </a:cubicBezTo>
                  <a:close/>
                </a:path>
              </a:pathLst>
            </a:custGeom>
            <a:grpFill/>
            <a:ln w="28575" cap="flat">
              <a:noFill/>
              <a:prstDash val="solid"/>
              <a:miter/>
            </a:ln>
          </p:spPr>
          <p:txBody>
            <a:bodyPr rtlCol="0" anchor="ctr"/>
            <a:lstStyle/>
            <a:p>
              <a:pPr fontAlgn="base"/>
              <a:endParaRPr lang="zh-CN" altLang="en-US" strike="noStrike" noProof="1"/>
            </a:p>
          </p:txBody>
        </p:sp>
        <p:sp>
          <p:nvSpPr>
            <p:cNvPr id="22" name="任意多边形: 形状 14"/>
            <p:cNvSpPr/>
            <p:nvPr/>
          </p:nvSpPr>
          <p:spPr>
            <a:xfrm>
              <a:off x="6732851" y="1312727"/>
              <a:ext cx="298298" cy="571595"/>
            </a:xfrm>
            <a:custGeom>
              <a:avLst/>
              <a:gdLst>
                <a:gd name="connsiteX0" fmla="*/ 64373 w 298298"/>
                <a:gd name="connsiteY0" fmla="*/ 518717 h 571595"/>
                <a:gd name="connsiteX1" fmla="*/ 245421 w 298298"/>
                <a:gd name="connsiteY1" fmla="*/ 190244 h 571595"/>
                <a:gd name="connsiteX2" fmla="*/ 298298 w 298298"/>
                <a:gd name="connsiteY2" fmla="*/ 5173 h 571595"/>
                <a:gd name="connsiteX3" fmla="*/ 290827 w 298298"/>
                <a:gd name="connsiteY3" fmla="*/ 0 h 571595"/>
                <a:gd name="connsiteX4" fmla="*/ 236512 w 298298"/>
                <a:gd name="connsiteY4" fmla="*/ 188807 h 571595"/>
                <a:gd name="connsiteX5" fmla="*/ 57763 w 298298"/>
                <a:gd name="connsiteY5" fmla="*/ 513545 h 571595"/>
                <a:gd name="connsiteX6" fmla="*/ 0 w 298298"/>
                <a:gd name="connsiteY6" fmla="*/ 566135 h 571595"/>
                <a:gd name="connsiteX7" fmla="*/ 6322 w 298298"/>
                <a:gd name="connsiteY7" fmla="*/ 571595 h 571595"/>
                <a:gd name="connsiteX8" fmla="*/ 64373 w 298298"/>
                <a:gd name="connsiteY8" fmla="*/ 518717 h 57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98" h="571595">
                  <a:moveTo>
                    <a:pt x="64373" y="518717"/>
                  </a:moveTo>
                  <a:cubicBezTo>
                    <a:pt x="186796" y="412100"/>
                    <a:pt x="207200" y="379339"/>
                    <a:pt x="245421" y="190244"/>
                  </a:cubicBezTo>
                  <a:cubicBezTo>
                    <a:pt x="258640" y="124722"/>
                    <a:pt x="270998" y="65810"/>
                    <a:pt x="298298" y="5173"/>
                  </a:cubicBezTo>
                  <a:lnTo>
                    <a:pt x="290827" y="0"/>
                  </a:lnTo>
                  <a:cubicBezTo>
                    <a:pt x="262089" y="62361"/>
                    <a:pt x="250306" y="120699"/>
                    <a:pt x="236512" y="188807"/>
                  </a:cubicBezTo>
                  <a:cubicBezTo>
                    <a:pt x="199153" y="375316"/>
                    <a:pt x="179037" y="407215"/>
                    <a:pt x="57763" y="513545"/>
                  </a:cubicBezTo>
                  <a:cubicBezTo>
                    <a:pt x="36210" y="532512"/>
                    <a:pt x="18967" y="547455"/>
                    <a:pt x="0" y="566135"/>
                  </a:cubicBezTo>
                  <a:lnTo>
                    <a:pt x="6322" y="571595"/>
                  </a:lnTo>
                  <a:cubicBezTo>
                    <a:pt x="25864" y="552341"/>
                    <a:pt x="42532" y="537684"/>
                    <a:pt x="64373" y="518717"/>
                  </a:cubicBezTo>
                  <a:close/>
                </a:path>
              </a:pathLst>
            </a:custGeom>
            <a:grpFill/>
            <a:ln w="28575" cap="flat">
              <a:noFill/>
              <a:prstDash val="solid"/>
              <a:miter/>
            </a:ln>
          </p:spPr>
          <p:txBody>
            <a:bodyPr rtlCol="0" anchor="ctr"/>
            <a:lstStyle/>
            <a:p>
              <a:pPr fontAlgn="base"/>
              <a:endParaRPr lang="zh-CN" altLang="en-US" strike="noStrike" noProof="1"/>
            </a:p>
          </p:txBody>
        </p:sp>
        <p:sp>
          <p:nvSpPr>
            <p:cNvPr id="23" name="任意多边形: 形状 15"/>
            <p:cNvSpPr/>
            <p:nvPr/>
          </p:nvSpPr>
          <p:spPr>
            <a:xfrm>
              <a:off x="6720494" y="1263298"/>
              <a:ext cx="381638" cy="681948"/>
            </a:xfrm>
            <a:custGeom>
              <a:avLst/>
              <a:gdLst>
                <a:gd name="connsiteX0" fmla="*/ 102307 w 381638"/>
                <a:gd name="connsiteY0" fmla="*/ 591137 h 681948"/>
                <a:gd name="connsiteX1" fmla="*/ 300310 w 381638"/>
                <a:gd name="connsiteY1" fmla="*/ 241398 h 681948"/>
                <a:gd name="connsiteX2" fmla="*/ 381638 w 381638"/>
                <a:gd name="connsiteY2" fmla="*/ 4598 h 681948"/>
                <a:gd name="connsiteX3" fmla="*/ 374454 w 381638"/>
                <a:gd name="connsiteY3" fmla="*/ 0 h 681948"/>
                <a:gd name="connsiteX4" fmla="*/ 290827 w 381638"/>
                <a:gd name="connsiteY4" fmla="*/ 240535 h 681948"/>
                <a:gd name="connsiteX5" fmla="*/ 95697 w 381638"/>
                <a:gd name="connsiteY5" fmla="*/ 585677 h 681948"/>
                <a:gd name="connsiteX6" fmla="*/ 0 w 381638"/>
                <a:gd name="connsiteY6" fmla="*/ 676488 h 681948"/>
                <a:gd name="connsiteX7" fmla="*/ 6322 w 381638"/>
                <a:gd name="connsiteY7" fmla="*/ 681948 h 681948"/>
                <a:gd name="connsiteX8" fmla="*/ 102307 w 381638"/>
                <a:gd name="connsiteY8" fmla="*/ 591137 h 68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638" h="681948">
                  <a:moveTo>
                    <a:pt x="102307" y="591137"/>
                  </a:moveTo>
                  <a:cubicBezTo>
                    <a:pt x="227603" y="484519"/>
                    <a:pt x="249732" y="454345"/>
                    <a:pt x="300310" y="241398"/>
                  </a:cubicBezTo>
                  <a:cubicBezTo>
                    <a:pt x="320714" y="156334"/>
                    <a:pt x="339106" y="81041"/>
                    <a:pt x="381638" y="4598"/>
                  </a:cubicBezTo>
                  <a:lnTo>
                    <a:pt x="374454" y="0"/>
                  </a:lnTo>
                  <a:cubicBezTo>
                    <a:pt x="330197" y="77592"/>
                    <a:pt x="311518" y="153460"/>
                    <a:pt x="290827" y="240535"/>
                  </a:cubicBezTo>
                  <a:cubicBezTo>
                    <a:pt x="241110" y="449747"/>
                    <a:pt x="220419" y="479347"/>
                    <a:pt x="95697" y="585677"/>
                  </a:cubicBezTo>
                  <a:cubicBezTo>
                    <a:pt x="59487" y="616426"/>
                    <a:pt x="28738" y="643152"/>
                    <a:pt x="0" y="676488"/>
                  </a:cubicBezTo>
                  <a:lnTo>
                    <a:pt x="6322" y="681948"/>
                  </a:lnTo>
                  <a:cubicBezTo>
                    <a:pt x="34773" y="648612"/>
                    <a:pt x="65810" y="622174"/>
                    <a:pt x="102307" y="591137"/>
                  </a:cubicBezTo>
                  <a:close/>
                </a:path>
              </a:pathLst>
            </a:custGeom>
            <a:grpFill/>
            <a:ln w="28575" cap="flat">
              <a:noFill/>
              <a:prstDash val="solid"/>
              <a:miter/>
            </a:ln>
          </p:spPr>
          <p:txBody>
            <a:bodyPr rtlCol="0" anchor="ctr"/>
            <a:lstStyle/>
            <a:p>
              <a:pPr fontAlgn="base"/>
              <a:endParaRPr lang="zh-CN" altLang="en-US" strike="noStrike" noProof="1"/>
            </a:p>
          </p:txBody>
        </p:sp>
        <p:sp>
          <p:nvSpPr>
            <p:cNvPr id="24" name="任意多边形: 形状 16"/>
            <p:cNvSpPr/>
            <p:nvPr/>
          </p:nvSpPr>
          <p:spPr>
            <a:xfrm>
              <a:off x="6716184" y="1223065"/>
              <a:ext cx="454057" cy="776783"/>
            </a:xfrm>
            <a:custGeom>
              <a:avLst/>
              <a:gdLst>
                <a:gd name="connsiteX0" fmla="*/ 6322 w 454057"/>
                <a:gd name="connsiteY0" fmla="*/ 776783 h 776783"/>
                <a:gd name="connsiteX1" fmla="*/ 123573 w 454057"/>
                <a:gd name="connsiteY1" fmla="*/ 664706 h 776783"/>
                <a:gd name="connsiteX2" fmla="*/ 323875 w 454057"/>
                <a:gd name="connsiteY2" fmla="*/ 338531 h 776783"/>
                <a:gd name="connsiteX3" fmla="*/ 454057 w 454057"/>
                <a:gd name="connsiteY3" fmla="*/ 4311 h 776783"/>
                <a:gd name="connsiteX4" fmla="*/ 446873 w 454057"/>
                <a:gd name="connsiteY4" fmla="*/ 0 h 776783"/>
                <a:gd name="connsiteX5" fmla="*/ 314679 w 454057"/>
                <a:gd name="connsiteY5" fmla="*/ 335658 h 776783"/>
                <a:gd name="connsiteX6" fmla="*/ 116388 w 454057"/>
                <a:gd name="connsiteY6" fmla="*/ 659533 h 776783"/>
                <a:gd name="connsiteX7" fmla="*/ 0 w 454057"/>
                <a:gd name="connsiteY7" fmla="*/ 771610 h 776783"/>
                <a:gd name="connsiteX8" fmla="*/ 6322 w 454057"/>
                <a:gd name="connsiteY8" fmla="*/ 776783 h 7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57" h="776783">
                  <a:moveTo>
                    <a:pt x="6322" y="776783"/>
                  </a:moveTo>
                  <a:cubicBezTo>
                    <a:pt x="39658" y="735688"/>
                    <a:pt x="79029" y="702352"/>
                    <a:pt x="123573" y="664706"/>
                  </a:cubicBezTo>
                  <a:cubicBezTo>
                    <a:pt x="273297" y="538547"/>
                    <a:pt x="293413" y="498026"/>
                    <a:pt x="323875" y="338531"/>
                  </a:cubicBezTo>
                  <a:cubicBezTo>
                    <a:pt x="347440" y="215534"/>
                    <a:pt x="377902" y="122423"/>
                    <a:pt x="454057" y="4311"/>
                  </a:cubicBezTo>
                  <a:cubicBezTo>
                    <a:pt x="450034" y="1724"/>
                    <a:pt x="450896" y="2299"/>
                    <a:pt x="446873" y="0"/>
                  </a:cubicBezTo>
                  <a:cubicBezTo>
                    <a:pt x="371005" y="115239"/>
                    <a:pt x="339106" y="208349"/>
                    <a:pt x="314679" y="335658"/>
                  </a:cubicBezTo>
                  <a:cubicBezTo>
                    <a:pt x="284504" y="493428"/>
                    <a:pt x="265250" y="533374"/>
                    <a:pt x="116388" y="659533"/>
                  </a:cubicBezTo>
                  <a:cubicBezTo>
                    <a:pt x="72132" y="697467"/>
                    <a:pt x="33048" y="730515"/>
                    <a:pt x="0" y="771610"/>
                  </a:cubicBezTo>
                  <a:lnTo>
                    <a:pt x="6322" y="776783"/>
                  </a:lnTo>
                  <a:close/>
                </a:path>
              </a:pathLst>
            </a:custGeom>
            <a:grpFill/>
            <a:ln w="28575" cap="flat">
              <a:noFill/>
              <a:prstDash val="solid"/>
              <a:miter/>
            </a:ln>
          </p:spPr>
          <p:txBody>
            <a:bodyPr rtlCol="0" anchor="ctr"/>
            <a:lstStyle/>
            <a:p>
              <a:pPr fontAlgn="base"/>
              <a:endParaRPr lang="zh-CN" altLang="en-US" strike="noStrike" noProof="1"/>
            </a:p>
          </p:txBody>
        </p:sp>
        <p:sp>
          <p:nvSpPr>
            <p:cNvPr id="25" name="任意多边形: 形状 17"/>
            <p:cNvSpPr/>
            <p:nvPr/>
          </p:nvSpPr>
          <p:spPr>
            <a:xfrm>
              <a:off x="6716758" y="1192603"/>
              <a:ext cx="516993" cy="856386"/>
            </a:xfrm>
            <a:custGeom>
              <a:avLst/>
              <a:gdLst>
                <a:gd name="connsiteX0" fmla="*/ 352613 w 516993"/>
                <a:gd name="connsiteY0" fmla="*/ 378190 h 856386"/>
                <a:gd name="connsiteX1" fmla="*/ 0 w 516993"/>
                <a:gd name="connsiteY1" fmla="*/ 850927 h 856386"/>
                <a:gd name="connsiteX2" fmla="*/ 6322 w 516993"/>
                <a:gd name="connsiteY2" fmla="*/ 856387 h 856386"/>
                <a:gd name="connsiteX3" fmla="*/ 361522 w 516993"/>
                <a:gd name="connsiteY3" fmla="*/ 381926 h 856386"/>
                <a:gd name="connsiteX4" fmla="*/ 516993 w 516993"/>
                <a:gd name="connsiteY4" fmla="*/ 4311 h 856386"/>
                <a:gd name="connsiteX5" fmla="*/ 510096 w 516993"/>
                <a:gd name="connsiteY5" fmla="*/ 0 h 856386"/>
                <a:gd name="connsiteX6" fmla="*/ 352613 w 516993"/>
                <a:gd name="connsiteY6" fmla="*/ 378190 h 85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993" h="856386">
                  <a:moveTo>
                    <a:pt x="352613" y="378190"/>
                  </a:moveTo>
                  <a:cubicBezTo>
                    <a:pt x="295137" y="672752"/>
                    <a:pt x="233064" y="561249"/>
                    <a:pt x="0" y="850927"/>
                  </a:cubicBezTo>
                  <a:lnTo>
                    <a:pt x="6322" y="856387"/>
                  </a:lnTo>
                  <a:cubicBezTo>
                    <a:pt x="237374" y="568434"/>
                    <a:pt x="303759" y="676775"/>
                    <a:pt x="361522" y="381926"/>
                  </a:cubicBezTo>
                  <a:cubicBezTo>
                    <a:pt x="389972" y="236512"/>
                    <a:pt x="430780" y="125584"/>
                    <a:pt x="516993" y="4311"/>
                  </a:cubicBezTo>
                  <a:cubicBezTo>
                    <a:pt x="513832" y="2299"/>
                    <a:pt x="513545" y="2012"/>
                    <a:pt x="510096" y="0"/>
                  </a:cubicBezTo>
                  <a:cubicBezTo>
                    <a:pt x="422446" y="121274"/>
                    <a:pt x="381063" y="231627"/>
                    <a:pt x="352613" y="378190"/>
                  </a:cubicBezTo>
                  <a:close/>
                </a:path>
              </a:pathLst>
            </a:custGeom>
            <a:grpFill/>
            <a:ln w="28575" cap="flat">
              <a:noFill/>
              <a:prstDash val="solid"/>
              <a:miter/>
            </a:ln>
          </p:spPr>
          <p:txBody>
            <a:bodyPr rtlCol="0" anchor="ctr"/>
            <a:lstStyle/>
            <a:p>
              <a:pPr fontAlgn="base"/>
              <a:endParaRPr lang="zh-CN" altLang="en-US" strike="noStrike" noProof="1"/>
            </a:p>
          </p:txBody>
        </p:sp>
        <p:sp>
          <p:nvSpPr>
            <p:cNvPr id="26" name="任意多边形: 形状 18"/>
            <p:cNvSpPr/>
            <p:nvPr/>
          </p:nvSpPr>
          <p:spPr>
            <a:xfrm>
              <a:off x="6717333" y="1171050"/>
              <a:ext cx="573031" cy="925357"/>
            </a:xfrm>
            <a:custGeom>
              <a:avLst/>
              <a:gdLst>
                <a:gd name="connsiteX0" fmla="*/ 389110 w 573031"/>
                <a:gd name="connsiteY0" fmla="*/ 411525 h 925357"/>
                <a:gd name="connsiteX1" fmla="*/ 216970 w 573031"/>
                <a:gd name="connsiteY1" fmla="*/ 699766 h 925357"/>
                <a:gd name="connsiteX2" fmla="*/ 0 w 573031"/>
                <a:gd name="connsiteY2" fmla="*/ 919897 h 925357"/>
                <a:gd name="connsiteX3" fmla="*/ 6035 w 573031"/>
                <a:gd name="connsiteY3" fmla="*/ 925357 h 925357"/>
                <a:gd name="connsiteX4" fmla="*/ 223293 w 573031"/>
                <a:gd name="connsiteY4" fmla="*/ 705226 h 925357"/>
                <a:gd name="connsiteX5" fmla="*/ 397731 w 573031"/>
                <a:gd name="connsiteY5" fmla="*/ 414974 h 925357"/>
                <a:gd name="connsiteX6" fmla="*/ 573032 w 573031"/>
                <a:gd name="connsiteY6" fmla="*/ 4598 h 925357"/>
                <a:gd name="connsiteX7" fmla="*/ 566710 w 573031"/>
                <a:gd name="connsiteY7" fmla="*/ 0 h 925357"/>
                <a:gd name="connsiteX8" fmla="*/ 389110 w 573031"/>
                <a:gd name="connsiteY8" fmla="*/ 411525 h 92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031" h="925357">
                  <a:moveTo>
                    <a:pt x="389110" y="411525"/>
                  </a:moveTo>
                  <a:cubicBezTo>
                    <a:pt x="356349" y="580504"/>
                    <a:pt x="330485" y="613552"/>
                    <a:pt x="216970" y="699766"/>
                  </a:cubicBezTo>
                  <a:cubicBezTo>
                    <a:pt x="124722" y="769599"/>
                    <a:pt x="97421" y="804084"/>
                    <a:pt x="0" y="919897"/>
                  </a:cubicBezTo>
                  <a:lnTo>
                    <a:pt x="6035" y="925357"/>
                  </a:lnTo>
                  <a:cubicBezTo>
                    <a:pt x="103456" y="808969"/>
                    <a:pt x="131619" y="774484"/>
                    <a:pt x="223293" y="705226"/>
                  </a:cubicBezTo>
                  <a:cubicBezTo>
                    <a:pt x="338819" y="618150"/>
                    <a:pt x="364970" y="583952"/>
                    <a:pt x="397731" y="414974"/>
                  </a:cubicBezTo>
                  <a:cubicBezTo>
                    <a:pt x="427619" y="260365"/>
                    <a:pt x="476760" y="131044"/>
                    <a:pt x="573032" y="4598"/>
                  </a:cubicBezTo>
                  <a:cubicBezTo>
                    <a:pt x="569583" y="2012"/>
                    <a:pt x="569871" y="2299"/>
                    <a:pt x="566710" y="0"/>
                  </a:cubicBezTo>
                  <a:cubicBezTo>
                    <a:pt x="469001" y="125297"/>
                    <a:pt x="419285" y="255767"/>
                    <a:pt x="389110" y="411525"/>
                  </a:cubicBezTo>
                  <a:close/>
                </a:path>
              </a:pathLst>
            </a:custGeom>
            <a:grpFill/>
            <a:ln w="28575" cap="flat">
              <a:noFill/>
              <a:prstDash val="solid"/>
              <a:miter/>
            </a:ln>
          </p:spPr>
          <p:txBody>
            <a:bodyPr rtlCol="0" anchor="ctr"/>
            <a:lstStyle/>
            <a:p>
              <a:pPr fontAlgn="base"/>
              <a:endParaRPr lang="zh-CN" altLang="en-US" strike="noStrike" noProof="1"/>
            </a:p>
          </p:txBody>
        </p:sp>
        <p:sp>
          <p:nvSpPr>
            <p:cNvPr id="27" name="任意多边形: 形状 19"/>
            <p:cNvSpPr/>
            <p:nvPr/>
          </p:nvSpPr>
          <p:spPr>
            <a:xfrm>
              <a:off x="6718483" y="1160129"/>
              <a:ext cx="620161" cy="979671"/>
            </a:xfrm>
            <a:custGeom>
              <a:avLst/>
              <a:gdLst>
                <a:gd name="connsiteX0" fmla="*/ 425320 w 620161"/>
                <a:gd name="connsiteY0" fmla="*/ 427044 h 979671"/>
                <a:gd name="connsiteX1" fmla="*/ 240823 w 620161"/>
                <a:gd name="connsiteY1" fmla="*/ 729078 h 979671"/>
                <a:gd name="connsiteX2" fmla="*/ 0 w 620161"/>
                <a:gd name="connsiteY2" fmla="*/ 974212 h 979671"/>
                <a:gd name="connsiteX3" fmla="*/ 5748 w 620161"/>
                <a:gd name="connsiteY3" fmla="*/ 979672 h 979671"/>
                <a:gd name="connsiteX4" fmla="*/ 246570 w 620161"/>
                <a:gd name="connsiteY4" fmla="*/ 734538 h 979671"/>
                <a:gd name="connsiteX5" fmla="*/ 433366 w 620161"/>
                <a:gd name="connsiteY5" fmla="*/ 430205 h 979671"/>
                <a:gd name="connsiteX6" fmla="*/ 620162 w 620161"/>
                <a:gd name="connsiteY6" fmla="*/ 5173 h 979671"/>
                <a:gd name="connsiteX7" fmla="*/ 614127 w 620161"/>
                <a:gd name="connsiteY7" fmla="*/ 0 h 979671"/>
                <a:gd name="connsiteX8" fmla="*/ 425320 w 620161"/>
                <a:gd name="connsiteY8" fmla="*/ 427044 h 97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0161" h="979671">
                  <a:moveTo>
                    <a:pt x="425320" y="427044"/>
                  </a:moveTo>
                  <a:cubicBezTo>
                    <a:pt x="390259" y="602057"/>
                    <a:pt x="367269" y="633381"/>
                    <a:pt x="240823" y="729078"/>
                  </a:cubicBezTo>
                  <a:cubicBezTo>
                    <a:pt x="122423" y="819028"/>
                    <a:pt x="103456" y="856099"/>
                    <a:pt x="0" y="974212"/>
                  </a:cubicBezTo>
                  <a:lnTo>
                    <a:pt x="5748" y="979672"/>
                  </a:lnTo>
                  <a:cubicBezTo>
                    <a:pt x="110928" y="859548"/>
                    <a:pt x="128745" y="823626"/>
                    <a:pt x="246570" y="734538"/>
                  </a:cubicBezTo>
                  <a:cubicBezTo>
                    <a:pt x="374166" y="637692"/>
                    <a:pt x="397444" y="606080"/>
                    <a:pt x="433366" y="430205"/>
                  </a:cubicBezTo>
                  <a:cubicBezTo>
                    <a:pt x="465553" y="270998"/>
                    <a:pt x="518717" y="132769"/>
                    <a:pt x="620162" y="5173"/>
                  </a:cubicBezTo>
                  <a:cubicBezTo>
                    <a:pt x="617288" y="2586"/>
                    <a:pt x="617001" y="2299"/>
                    <a:pt x="614127" y="0"/>
                  </a:cubicBezTo>
                  <a:cubicBezTo>
                    <a:pt x="512108" y="127021"/>
                    <a:pt x="457506" y="267262"/>
                    <a:pt x="425320" y="427044"/>
                  </a:cubicBezTo>
                  <a:close/>
                </a:path>
              </a:pathLst>
            </a:custGeom>
            <a:grpFill/>
            <a:ln w="28575" cap="flat">
              <a:noFill/>
              <a:prstDash val="solid"/>
              <a:miter/>
            </a:ln>
          </p:spPr>
          <p:txBody>
            <a:bodyPr rtlCol="0" anchor="ctr"/>
            <a:lstStyle/>
            <a:p>
              <a:pPr fontAlgn="base"/>
              <a:endParaRPr lang="zh-CN" altLang="en-US" strike="noStrike" noProof="1"/>
            </a:p>
          </p:txBody>
        </p:sp>
        <p:sp>
          <p:nvSpPr>
            <p:cNvPr id="28" name="任意多边形: 形状 20"/>
            <p:cNvSpPr/>
            <p:nvPr/>
          </p:nvSpPr>
          <p:spPr>
            <a:xfrm>
              <a:off x="6719632" y="1156394"/>
              <a:ext cx="663555" cy="1025077"/>
            </a:xfrm>
            <a:custGeom>
              <a:avLst/>
              <a:gdLst>
                <a:gd name="connsiteX0" fmla="*/ 455494 w 663555"/>
                <a:gd name="connsiteY0" fmla="*/ 451184 h 1025077"/>
                <a:gd name="connsiteX1" fmla="*/ 263238 w 663555"/>
                <a:gd name="connsiteY1" fmla="*/ 751494 h 1025077"/>
                <a:gd name="connsiteX2" fmla="*/ 0 w 663555"/>
                <a:gd name="connsiteY2" fmla="*/ 1019330 h 1025077"/>
                <a:gd name="connsiteX3" fmla="*/ 5460 w 663555"/>
                <a:gd name="connsiteY3" fmla="*/ 1025078 h 1025077"/>
                <a:gd name="connsiteX4" fmla="*/ 268699 w 663555"/>
                <a:gd name="connsiteY4" fmla="*/ 756954 h 1025077"/>
                <a:gd name="connsiteX5" fmla="*/ 463541 w 663555"/>
                <a:gd name="connsiteY5" fmla="*/ 454057 h 1025077"/>
                <a:gd name="connsiteX6" fmla="*/ 662407 w 663555"/>
                <a:gd name="connsiteY6" fmla="*/ 7184 h 1025077"/>
                <a:gd name="connsiteX7" fmla="*/ 663556 w 663555"/>
                <a:gd name="connsiteY7" fmla="*/ 5748 h 1025077"/>
                <a:gd name="connsiteX8" fmla="*/ 662407 w 663555"/>
                <a:gd name="connsiteY8" fmla="*/ 4311 h 1025077"/>
                <a:gd name="connsiteX9" fmla="*/ 659533 w 663555"/>
                <a:gd name="connsiteY9" fmla="*/ 1150 h 1025077"/>
                <a:gd name="connsiteX10" fmla="*/ 658096 w 663555"/>
                <a:gd name="connsiteY10" fmla="*/ 0 h 1025077"/>
                <a:gd name="connsiteX11" fmla="*/ 656659 w 663555"/>
                <a:gd name="connsiteY11" fmla="*/ 1724 h 1025077"/>
                <a:gd name="connsiteX12" fmla="*/ 455494 w 663555"/>
                <a:gd name="connsiteY12" fmla="*/ 451184 h 10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555" h="1025077">
                  <a:moveTo>
                    <a:pt x="455494" y="451184"/>
                  </a:moveTo>
                  <a:cubicBezTo>
                    <a:pt x="417848" y="620162"/>
                    <a:pt x="396007" y="650049"/>
                    <a:pt x="263238" y="751494"/>
                  </a:cubicBezTo>
                  <a:cubicBezTo>
                    <a:pt x="118975" y="861560"/>
                    <a:pt x="107192" y="905816"/>
                    <a:pt x="0" y="1019330"/>
                  </a:cubicBezTo>
                  <a:cubicBezTo>
                    <a:pt x="2874" y="1022491"/>
                    <a:pt x="2586" y="1021917"/>
                    <a:pt x="5460" y="1025078"/>
                  </a:cubicBezTo>
                  <a:cubicBezTo>
                    <a:pt x="112077" y="912138"/>
                    <a:pt x="122998" y="868457"/>
                    <a:pt x="268699" y="756954"/>
                  </a:cubicBezTo>
                  <a:cubicBezTo>
                    <a:pt x="401467" y="655222"/>
                    <a:pt x="424745" y="625047"/>
                    <a:pt x="463541" y="454057"/>
                  </a:cubicBezTo>
                  <a:cubicBezTo>
                    <a:pt x="500325" y="291689"/>
                    <a:pt x="555214" y="133631"/>
                    <a:pt x="662407" y="7184"/>
                  </a:cubicBezTo>
                  <a:lnTo>
                    <a:pt x="663556" y="5748"/>
                  </a:lnTo>
                  <a:lnTo>
                    <a:pt x="662407" y="4311"/>
                  </a:lnTo>
                  <a:cubicBezTo>
                    <a:pt x="661257" y="3161"/>
                    <a:pt x="660682" y="2586"/>
                    <a:pt x="659533" y="1150"/>
                  </a:cubicBezTo>
                  <a:lnTo>
                    <a:pt x="658096" y="0"/>
                  </a:lnTo>
                  <a:lnTo>
                    <a:pt x="656659" y="1724"/>
                  </a:lnTo>
                  <a:cubicBezTo>
                    <a:pt x="548317" y="127596"/>
                    <a:pt x="491704" y="288528"/>
                    <a:pt x="455494" y="451184"/>
                  </a:cubicBezTo>
                  <a:close/>
                </a:path>
              </a:pathLst>
            </a:custGeom>
            <a:grpFill/>
            <a:ln w="28575" cap="flat">
              <a:noFill/>
              <a:prstDash val="solid"/>
              <a:miter/>
            </a:ln>
          </p:spPr>
          <p:txBody>
            <a:bodyPr rtlCol="0" anchor="ctr"/>
            <a:lstStyle/>
            <a:p>
              <a:pPr fontAlgn="base"/>
              <a:endParaRPr lang="zh-CN" altLang="en-US" strike="noStrike" noProof="1"/>
            </a:p>
          </p:txBody>
        </p:sp>
        <p:sp>
          <p:nvSpPr>
            <p:cNvPr id="29" name="任意多边形: 形状 21"/>
            <p:cNvSpPr/>
            <p:nvPr/>
          </p:nvSpPr>
          <p:spPr>
            <a:xfrm>
              <a:off x="6718770" y="1166452"/>
              <a:ext cx="708386" cy="1056114"/>
            </a:xfrm>
            <a:custGeom>
              <a:avLst/>
              <a:gdLst>
                <a:gd name="connsiteX0" fmla="*/ 491417 w 708386"/>
                <a:gd name="connsiteY0" fmla="*/ 441988 h 1056114"/>
                <a:gd name="connsiteX1" fmla="*/ 281343 w 708386"/>
                <a:gd name="connsiteY1" fmla="*/ 764426 h 1056114"/>
                <a:gd name="connsiteX2" fmla="*/ 193405 w 708386"/>
                <a:gd name="connsiteY2" fmla="*/ 837420 h 1056114"/>
                <a:gd name="connsiteX3" fmla="*/ 0 w 708386"/>
                <a:gd name="connsiteY3" fmla="*/ 1050080 h 1056114"/>
                <a:gd name="connsiteX4" fmla="*/ 5173 w 708386"/>
                <a:gd name="connsiteY4" fmla="*/ 1056115 h 1056114"/>
                <a:gd name="connsiteX5" fmla="*/ 198866 w 708386"/>
                <a:gd name="connsiteY5" fmla="*/ 843167 h 1056114"/>
                <a:gd name="connsiteX6" fmla="*/ 286516 w 708386"/>
                <a:gd name="connsiteY6" fmla="*/ 770173 h 1056114"/>
                <a:gd name="connsiteX7" fmla="*/ 499463 w 708386"/>
                <a:gd name="connsiteY7" fmla="*/ 444574 h 1056114"/>
                <a:gd name="connsiteX8" fmla="*/ 706950 w 708386"/>
                <a:gd name="connsiteY8" fmla="*/ 8047 h 1056114"/>
                <a:gd name="connsiteX9" fmla="*/ 708387 w 708386"/>
                <a:gd name="connsiteY9" fmla="*/ 6897 h 1056114"/>
                <a:gd name="connsiteX10" fmla="*/ 702639 w 708386"/>
                <a:gd name="connsiteY10" fmla="*/ 0 h 1056114"/>
                <a:gd name="connsiteX11" fmla="*/ 701203 w 708386"/>
                <a:gd name="connsiteY11" fmla="*/ 1150 h 1056114"/>
                <a:gd name="connsiteX12" fmla="*/ 491417 w 708386"/>
                <a:gd name="connsiteY12" fmla="*/ 441988 h 10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86" h="1056114">
                  <a:moveTo>
                    <a:pt x="491417" y="441988"/>
                  </a:moveTo>
                  <a:cubicBezTo>
                    <a:pt x="446298" y="622461"/>
                    <a:pt x="421009" y="656084"/>
                    <a:pt x="281343" y="764426"/>
                  </a:cubicBezTo>
                  <a:cubicBezTo>
                    <a:pt x="251743" y="787416"/>
                    <a:pt x="220994" y="811268"/>
                    <a:pt x="193405" y="837420"/>
                  </a:cubicBezTo>
                  <a:cubicBezTo>
                    <a:pt x="123860" y="903517"/>
                    <a:pt x="69545" y="982258"/>
                    <a:pt x="0" y="1050080"/>
                  </a:cubicBezTo>
                  <a:lnTo>
                    <a:pt x="5173" y="1056115"/>
                  </a:lnTo>
                  <a:cubicBezTo>
                    <a:pt x="75868" y="986856"/>
                    <a:pt x="129608" y="908977"/>
                    <a:pt x="198866" y="843167"/>
                  </a:cubicBezTo>
                  <a:cubicBezTo>
                    <a:pt x="226454" y="817016"/>
                    <a:pt x="256916" y="793164"/>
                    <a:pt x="286516" y="770173"/>
                  </a:cubicBezTo>
                  <a:cubicBezTo>
                    <a:pt x="427331" y="660682"/>
                    <a:pt x="453195" y="626197"/>
                    <a:pt x="499463" y="444574"/>
                  </a:cubicBezTo>
                  <a:cubicBezTo>
                    <a:pt x="545444" y="264388"/>
                    <a:pt x="598609" y="98858"/>
                    <a:pt x="706950" y="8047"/>
                  </a:cubicBezTo>
                  <a:lnTo>
                    <a:pt x="708387" y="6897"/>
                  </a:lnTo>
                  <a:lnTo>
                    <a:pt x="702639" y="0"/>
                  </a:lnTo>
                  <a:lnTo>
                    <a:pt x="701203" y="1150"/>
                  </a:lnTo>
                  <a:cubicBezTo>
                    <a:pt x="583090" y="100582"/>
                    <a:pt x="530213" y="286803"/>
                    <a:pt x="491417" y="441988"/>
                  </a:cubicBezTo>
                  <a:close/>
                </a:path>
              </a:pathLst>
            </a:custGeom>
            <a:grpFill/>
            <a:ln w="28575" cap="flat">
              <a:noFill/>
              <a:prstDash val="solid"/>
              <a:miter/>
            </a:ln>
          </p:spPr>
          <p:txBody>
            <a:bodyPr rtlCol="0" anchor="ctr"/>
            <a:lstStyle/>
            <a:p>
              <a:pPr fontAlgn="base"/>
              <a:endParaRPr lang="zh-CN" altLang="en-US" strike="noStrike" noProof="1"/>
            </a:p>
          </p:txBody>
        </p:sp>
        <p:sp>
          <p:nvSpPr>
            <p:cNvPr id="30" name="任意多边形: 形状 22"/>
            <p:cNvSpPr/>
            <p:nvPr/>
          </p:nvSpPr>
          <p:spPr>
            <a:xfrm>
              <a:off x="6717620" y="1187143"/>
              <a:ext cx="755516" cy="1073931"/>
            </a:xfrm>
            <a:custGeom>
              <a:avLst/>
              <a:gdLst>
                <a:gd name="connsiteX0" fmla="*/ 544007 w 755516"/>
                <a:gd name="connsiteY0" fmla="*/ 361234 h 1073931"/>
                <a:gd name="connsiteX1" fmla="*/ 301460 w 755516"/>
                <a:gd name="connsiteY1" fmla="*/ 762702 h 1073931"/>
                <a:gd name="connsiteX2" fmla="*/ 213522 w 755516"/>
                <a:gd name="connsiteY2" fmla="*/ 837420 h 1073931"/>
                <a:gd name="connsiteX3" fmla="*/ 0 w 755516"/>
                <a:gd name="connsiteY3" fmla="*/ 1067897 h 1073931"/>
                <a:gd name="connsiteX4" fmla="*/ 4885 w 755516"/>
                <a:gd name="connsiteY4" fmla="*/ 1073932 h 1073931"/>
                <a:gd name="connsiteX5" fmla="*/ 306058 w 755516"/>
                <a:gd name="connsiteY5" fmla="*/ 768736 h 1073931"/>
                <a:gd name="connsiteX6" fmla="*/ 550616 w 755516"/>
                <a:gd name="connsiteY6" fmla="*/ 365545 h 1073931"/>
                <a:gd name="connsiteX7" fmla="*/ 753505 w 755516"/>
                <a:gd name="connsiteY7" fmla="*/ 8621 h 1073931"/>
                <a:gd name="connsiteX8" fmla="*/ 755517 w 755516"/>
                <a:gd name="connsiteY8" fmla="*/ 7472 h 1073931"/>
                <a:gd name="connsiteX9" fmla="*/ 749482 w 755516"/>
                <a:gd name="connsiteY9" fmla="*/ 0 h 1073931"/>
                <a:gd name="connsiteX10" fmla="*/ 748045 w 755516"/>
                <a:gd name="connsiteY10" fmla="*/ 862 h 1073931"/>
                <a:gd name="connsiteX11" fmla="*/ 544007 w 755516"/>
                <a:gd name="connsiteY11" fmla="*/ 361234 h 107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16" h="1073931">
                  <a:moveTo>
                    <a:pt x="544007" y="361234"/>
                  </a:moveTo>
                  <a:cubicBezTo>
                    <a:pt x="479059" y="612115"/>
                    <a:pt x="445436" y="647176"/>
                    <a:pt x="301460" y="762702"/>
                  </a:cubicBezTo>
                  <a:cubicBezTo>
                    <a:pt x="271860" y="786267"/>
                    <a:pt x="241398" y="810981"/>
                    <a:pt x="213522" y="837420"/>
                  </a:cubicBezTo>
                  <a:cubicBezTo>
                    <a:pt x="137367" y="909839"/>
                    <a:pt x="79316" y="994041"/>
                    <a:pt x="0" y="1067897"/>
                  </a:cubicBezTo>
                  <a:lnTo>
                    <a:pt x="4885" y="1073932"/>
                  </a:lnTo>
                  <a:cubicBezTo>
                    <a:pt x="122136" y="964154"/>
                    <a:pt x="133631" y="907253"/>
                    <a:pt x="306058" y="768736"/>
                  </a:cubicBezTo>
                  <a:cubicBezTo>
                    <a:pt x="449459" y="653498"/>
                    <a:pt x="484232" y="617863"/>
                    <a:pt x="550616" y="365545"/>
                  </a:cubicBezTo>
                  <a:cubicBezTo>
                    <a:pt x="587688" y="225017"/>
                    <a:pt x="625909" y="79604"/>
                    <a:pt x="753505" y="8621"/>
                  </a:cubicBezTo>
                  <a:lnTo>
                    <a:pt x="755517" y="7472"/>
                  </a:lnTo>
                  <a:lnTo>
                    <a:pt x="749482" y="0"/>
                  </a:lnTo>
                  <a:lnTo>
                    <a:pt x="748045" y="862"/>
                  </a:lnTo>
                  <a:cubicBezTo>
                    <a:pt x="618438" y="73281"/>
                    <a:pt x="580504" y="219844"/>
                    <a:pt x="544007" y="361234"/>
                  </a:cubicBezTo>
                  <a:close/>
                </a:path>
              </a:pathLst>
            </a:custGeom>
            <a:grpFill/>
            <a:ln w="28575" cap="flat">
              <a:noFill/>
              <a:prstDash val="solid"/>
              <a:miter/>
            </a:ln>
          </p:spPr>
          <p:txBody>
            <a:bodyPr rtlCol="0" anchor="ctr"/>
            <a:lstStyle/>
            <a:p>
              <a:pPr fontAlgn="base"/>
              <a:endParaRPr lang="zh-CN" altLang="en-US" strike="noStrike" noProof="1"/>
            </a:p>
          </p:txBody>
        </p:sp>
        <p:sp>
          <p:nvSpPr>
            <p:cNvPr id="31" name="任意多边形: 形状 23"/>
            <p:cNvSpPr/>
            <p:nvPr/>
          </p:nvSpPr>
          <p:spPr>
            <a:xfrm>
              <a:off x="6717046" y="1215881"/>
              <a:ext cx="802359" cy="1082553"/>
            </a:xfrm>
            <a:custGeom>
              <a:avLst/>
              <a:gdLst>
                <a:gd name="connsiteX0" fmla="*/ 563548 w 802359"/>
                <a:gd name="connsiteY0" fmla="*/ 383075 h 1082553"/>
                <a:gd name="connsiteX1" fmla="*/ 561537 w 802359"/>
                <a:gd name="connsiteY1" fmla="*/ 389110 h 1082553"/>
                <a:gd name="connsiteX2" fmla="*/ 318128 w 802359"/>
                <a:gd name="connsiteY2" fmla="*/ 755230 h 1082553"/>
                <a:gd name="connsiteX3" fmla="*/ 0 w 802359"/>
                <a:gd name="connsiteY3" fmla="*/ 1076518 h 1082553"/>
                <a:gd name="connsiteX4" fmla="*/ 4598 w 802359"/>
                <a:gd name="connsiteY4" fmla="*/ 1082553 h 1082553"/>
                <a:gd name="connsiteX5" fmla="*/ 322726 w 802359"/>
                <a:gd name="connsiteY5" fmla="*/ 761265 h 1082553"/>
                <a:gd name="connsiteX6" fmla="*/ 570733 w 802359"/>
                <a:gd name="connsiteY6" fmla="*/ 387960 h 1082553"/>
                <a:gd name="connsiteX7" fmla="*/ 799773 w 802359"/>
                <a:gd name="connsiteY7" fmla="*/ 8909 h 1082553"/>
                <a:gd name="connsiteX8" fmla="*/ 802360 w 802359"/>
                <a:gd name="connsiteY8" fmla="*/ 8047 h 1082553"/>
                <a:gd name="connsiteX9" fmla="*/ 796037 w 802359"/>
                <a:gd name="connsiteY9" fmla="*/ 0 h 1082553"/>
                <a:gd name="connsiteX10" fmla="*/ 794600 w 802359"/>
                <a:gd name="connsiteY10" fmla="*/ 575 h 1082553"/>
                <a:gd name="connsiteX11" fmla="*/ 563548 w 802359"/>
                <a:gd name="connsiteY11" fmla="*/ 383075 h 108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359" h="1082553">
                  <a:moveTo>
                    <a:pt x="563548" y="383075"/>
                  </a:moveTo>
                  <a:lnTo>
                    <a:pt x="561537" y="389110"/>
                  </a:lnTo>
                  <a:cubicBezTo>
                    <a:pt x="495727" y="596310"/>
                    <a:pt x="462104" y="638554"/>
                    <a:pt x="318128" y="755230"/>
                  </a:cubicBezTo>
                  <a:cubicBezTo>
                    <a:pt x="146563" y="894321"/>
                    <a:pt x="120124" y="967027"/>
                    <a:pt x="0" y="1076518"/>
                  </a:cubicBezTo>
                  <a:lnTo>
                    <a:pt x="4598" y="1082553"/>
                  </a:lnTo>
                  <a:cubicBezTo>
                    <a:pt x="127308" y="969614"/>
                    <a:pt x="152598" y="899206"/>
                    <a:pt x="322726" y="761265"/>
                  </a:cubicBezTo>
                  <a:cubicBezTo>
                    <a:pt x="465552" y="645451"/>
                    <a:pt x="502337" y="600908"/>
                    <a:pt x="570733" y="387960"/>
                  </a:cubicBezTo>
                  <a:cubicBezTo>
                    <a:pt x="615564" y="248582"/>
                    <a:pt x="653498" y="64947"/>
                    <a:pt x="799773" y="8909"/>
                  </a:cubicBezTo>
                  <a:lnTo>
                    <a:pt x="802360" y="8047"/>
                  </a:lnTo>
                  <a:lnTo>
                    <a:pt x="796037" y="0"/>
                  </a:lnTo>
                  <a:lnTo>
                    <a:pt x="794600" y="575"/>
                  </a:lnTo>
                  <a:cubicBezTo>
                    <a:pt x="646888" y="56901"/>
                    <a:pt x="608379" y="241972"/>
                    <a:pt x="563548" y="383075"/>
                  </a:cubicBezTo>
                  <a:close/>
                </a:path>
              </a:pathLst>
            </a:custGeom>
            <a:grpFill/>
            <a:ln w="28575" cap="flat">
              <a:noFill/>
              <a:prstDash val="solid"/>
              <a:miter/>
            </a:ln>
          </p:spPr>
          <p:txBody>
            <a:bodyPr rtlCol="0" anchor="ctr"/>
            <a:lstStyle/>
            <a:p>
              <a:pPr fontAlgn="base"/>
              <a:endParaRPr lang="zh-CN" altLang="en-US" strike="noStrike" noProof="1"/>
            </a:p>
          </p:txBody>
        </p:sp>
        <p:sp>
          <p:nvSpPr>
            <p:cNvPr id="32" name="任意多边形: 形状 24"/>
            <p:cNvSpPr/>
            <p:nvPr/>
          </p:nvSpPr>
          <p:spPr>
            <a:xfrm>
              <a:off x="6716471" y="1248354"/>
              <a:ext cx="849776" cy="1085714"/>
            </a:xfrm>
            <a:custGeom>
              <a:avLst/>
              <a:gdLst>
                <a:gd name="connsiteX0" fmla="*/ 608379 w 849776"/>
                <a:gd name="connsiteY0" fmla="*/ 322438 h 1085714"/>
                <a:gd name="connsiteX1" fmla="*/ 312667 w 849776"/>
                <a:gd name="connsiteY1" fmla="*/ 768449 h 1085714"/>
                <a:gd name="connsiteX2" fmla="*/ 0 w 849776"/>
                <a:gd name="connsiteY2" fmla="*/ 1079680 h 1085714"/>
                <a:gd name="connsiteX3" fmla="*/ 4598 w 849776"/>
                <a:gd name="connsiteY3" fmla="*/ 1085714 h 1085714"/>
                <a:gd name="connsiteX4" fmla="*/ 316691 w 849776"/>
                <a:gd name="connsiteY4" fmla="*/ 774771 h 1085714"/>
                <a:gd name="connsiteX5" fmla="*/ 615276 w 849776"/>
                <a:gd name="connsiteY5" fmla="*/ 326462 h 1085714"/>
                <a:gd name="connsiteX6" fmla="*/ 846328 w 849776"/>
                <a:gd name="connsiteY6" fmla="*/ 9196 h 1085714"/>
                <a:gd name="connsiteX7" fmla="*/ 849777 w 849776"/>
                <a:gd name="connsiteY7" fmla="*/ 8621 h 1085714"/>
                <a:gd name="connsiteX8" fmla="*/ 843167 w 849776"/>
                <a:gd name="connsiteY8" fmla="*/ 0 h 1085714"/>
                <a:gd name="connsiteX9" fmla="*/ 841730 w 849776"/>
                <a:gd name="connsiteY9" fmla="*/ 287 h 1085714"/>
                <a:gd name="connsiteX10" fmla="*/ 608379 w 849776"/>
                <a:gd name="connsiteY10" fmla="*/ 322438 h 108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9776" h="1085714">
                  <a:moveTo>
                    <a:pt x="608379" y="322438"/>
                  </a:moveTo>
                  <a:cubicBezTo>
                    <a:pt x="520154" y="576480"/>
                    <a:pt x="480496" y="623036"/>
                    <a:pt x="312667" y="768449"/>
                  </a:cubicBezTo>
                  <a:cubicBezTo>
                    <a:pt x="116676" y="938289"/>
                    <a:pt x="165817" y="933117"/>
                    <a:pt x="0" y="1079680"/>
                  </a:cubicBezTo>
                  <a:lnTo>
                    <a:pt x="4598" y="1085714"/>
                  </a:lnTo>
                  <a:cubicBezTo>
                    <a:pt x="174726" y="933979"/>
                    <a:pt x="121561" y="944612"/>
                    <a:pt x="316691" y="774771"/>
                  </a:cubicBezTo>
                  <a:cubicBezTo>
                    <a:pt x="485382" y="628209"/>
                    <a:pt x="525615" y="580791"/>
                    <a:pt x="615276" y="326462"/>
                  </a:cubicBezTo>
                  <a:cubicBezTo>
                    <a:pt x="669304" y="173289"/>
                    <a:pt x="716721" y="28738"/>
                    <a:pt x="846328" y="9196"/>
                  </a:cubicBezTo>
                  <a:lnTo>
                    <a:pt x="849777" y="8621"/>
                  </a:lnTo>
                  <a:lnTo>
                    <a:pt x="843167" y="0"/>
                  </a:lnTo>
                  <a:lnTo>
                    <a:pt x="841730" y="287"/>
                  </a:lnTo>
                  <a:cubicBezTo>
                    <a:pt x="711261" y="19254"/>
                    <a:pt x="664131" y="161794"/>
                    <a:pt x="608379" y="322438"/>
                  </a:cubicBezTo>
                  <a:close/>
                </a:path>
              </a:pathLst>
            </a:custGeom>
            <a:grpFill/>
            <a:ln w="28575" cap="flat">
              <a:noFill/>
              <a:prstDash val="solid"/>
              <a:miter/>
            </a:ln>
          </p:spPr>
          <p:txBody>
            <a:bodyPr rtlCol="0" anchor="ctr"/>
            <a:lstStyle/>
            <a:p>
              <a:pPr fontAlgn="base"/>
              <a:endParaRPr lang="zh-CN" altLang="en-US" strike="noStrike" noProof="1"/>
            </a:p>
          </p:txBody>
        </p:sp>
        <p:sp>
          <p:nvSpPr>
            <p:cNvPr id="33" name="任意多边形: 形状 25"/>
            <p:cNvSpPr/>
            <p:nvPr/>
          </p:nvSpPr>
          <p:spPr>
            <a:xfrm>
              <a:off x="6716758" y="1283415"/>
              <a:ext cx="894895" cy="1085427"/>
            </a:xfrm>
            <a:custGeom>
              <a:avLst/>
              <a:gdLst>
                <a:gd name="connsiteX0" fmla="*/ 625622 w 894895"/>
                <a:gd name="connsiteY0" fmla="*/ 320139 h 1085427"/>
                <a:gd name="connsiteX1" fmla="*/ 312955 w 894895"/>
                <a:gd name="connsiteY1" fmla="*/ 772185 h 1085427"/>
                <a:gd name="connsiteX2" fmla="*/ 0 w 894895"/>
                <a:gd name="connsiteY2" fmla="*/ 1079392 h 1085427"/>
                <a:gd name="connsiteX3" fmla="*/ 4598 w 894895"/>
                <a:gd name="connsiteY3" fmla="*/ 1085427 h 1085427"/>
                <a:gd name="connsiteX4" fmla="*/ 315541 w 894895"/>
                <a:gd name="connsiteY4" fmla="*/ 780232 h 1085427"/>
                <a:gd name="connsiteX5" fmla="*/ 631944 w 894895"/>
                <a:gd name="connsiteY5" fmla="*/ 325599 h 1085427"/>
                <a:gd name="connsiteX6" fmla="*/ 891734 w 894895"/>
                <a:gd name="connsiteY6" fmla="*/ 9196 h 1085427"/>
                <a:gd name="connsiteX7" fmla="*/ 894895 w 894895"/>
                <a:gd name="connsiteY7" fmla="*/ 8621 h 1085427"/>
                <a:gd name="connsiteX8" fmla="*/ 888573 w 894895"/>
                <a:gd name="connsiteY8" fmla="*/ 0 h 1085427"/>
                <a:gd name="connsiteX9" fmla="*/ 887424 w 894895"/>
                <a:gd name="connsiteY9" fmla="*/ 0 h 1085427"/>
                <a:gd name="connsiteX10" fmla="*/ 625622 w 894895"/>
                <a:gd name="connsiteY10" fmla="*/ 320139 h 108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895" h="1085427">
                  <a:moveTo>
                    <a:pt x="625622" y="320139"/>
                  </a:moveTo>
                  <a:cubicBezTo>
                    <a:pt x="532512" y="561824"/>
                    <a:pt x="498601" y="604931"/>
                    <a:pt x="312955" y="772185"/>
                  </a:cubicBezTo>
                  <a:cubicBezTo>
                    <a:pt x="116388" y="948922"/>
                    <a:pt x="184784" y="910989"/>
                    <a:pt x="0" y="1079392"/>
                  </a:cubicBezTo>
                  <a:lnTo>
                    <a:pt x="4598" y="1085427"/>
                  </a:lnTo>
                  <a:cubicBezTo>
                    <a:pt x="192543" y="912713"/>
                    <a:pt x="120699" y="956107"/>
                    <a:pt x="315541" y="780232"/>
                  </a:cubicBezTo>
                  <a:cubicBezTo>
                    <a:pt x="500038" y="613840"/>
                    <a:pt x="536248" y="570446"/>
                    <a:pt x="631944" y="325599"/>
                  </a:cubicBezTo>
                  <a:cubicBezTo>
                    <a:pt x="692581" y="170128"/>
                    <a:pt x="742010" y="27588"/>
                    <a:pt x="891734" y="9196"/>
                  </a:cubicBezTo>
                  <a:lnTo>
                    <a:pt x="894895" y="8621"/>
                  </a:lnTo>
                  <a:lnTo>
                    <a:pt x="888573" y="0"/>
                  </a:lnTo>
                  <a:lnTo>
                    <a:pt x="887424" y="0"/>
                  </a:lnTo>
                  <a:cubicBezTo>
                    <a:pt x="734538" y="17817"/>
                    <a:pt x="684822" y="165530"/>
                    <a:pt x="625622" y="320139"/>
                  </a:cubicBezTo>
                  <a:close/>
                </a:path>
              </a:pathLst>
            </a:custGeom>
            <a:grpFill/>
            <a:ln w="28575" cap="flat">
              <a:noFill/>
              <a:prstDash val="solid"/>
              <a:miter/>
            </a:ln>
          </p:spPr>
          <p:txBody>
            <a:bodyPr rtlCol="0" anchor="ctr"/>
            <a:lstStyle/>
            <a:p>
              <a:pPr fontAlgn="base"/>
              <a:endParaRPr lang="zh-CN" altLang="en-US" strike="noStrike" noProof="1"/>
            </a:p>
          </p:txBody>
        </p:sp>
        <p:sp>
          <p:nvSpPr>
            <p:cNvPr id="34" name="任意多边形: 形状 26"/>
            <p:cNvSpPr/>
            <p:nvPr/>
          </p:nvSpPr>
          <p:spPr>
            <a:xfrm>
              <a:off x="6719057" y="1318762"/>
              <a:ext cx="935415" cy="1081691"/>
            </a:xfrm>
            <a:custGeom>
              <a:avLst/>
              <a:gdLst>
                <a:gd name="connsiteX0" fmla="*/ 625047 w 935415"/>
                <a:gd name="connsiteY0" fmla="*/ 341405 h 1081691"/>
                <a:gd name="connsiteX1" fmla="*/ 369568 w 935415"/>
                <a:gd name="connsiteY1" fmla="*/ 709824 h 1081691"/>
                <a:gd name="connsiteX2" fmla="*/ 0 w 935415"/>
                <a:gd name="connsiteY2" fmla="*/ 1075944 h 1081691"/>
                <a:gd name="connsiteX3" fmla="*/ 4598 w 935415"/>
                <a:gd name="connsiteY3" fmla="*/ 1081691 h 1081691"/>
                <a:gd name="connsiteX4" fmla="*/ 374741 w 935415"/>
                <a:gd name="connsiteY4" fmla="*/ 715284 h 1081691"/>
                <a:gd name="connsiteX5" fmla="*/ 630508 w 935415"/>
                <a:gd name="connsiteY5" fmla="*/ 348015 h 1081691"/>
                <a:gd name="connsiteX6" fmla="*/ 935416 w 935415"/>
                <a:gd name="connsiteY6" fmla="*/ 8621 h 1081691"/>
                <a:gd name="connsiteX7" fmla="*/ 928806 w 935415"/>
                <a:gd name="connsiteY7" fmla="*/ 0 h 1081691"/>
                <a:gd name="connsiteX8" fmla="*/ 625047 w 935415"/>
                <a:gd name="connsiteY8" fmla="*/ 341405 h 10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415" h="1081691">
                  <a:moveTo>
                    <a:pt x="625047" y="341405"/>
                  </a:moveTo>
                  <a:cubicBezTo>
                    <a:pt x="529350" y="573032"/>
                    <a:pt x="485094" y="614989"/>
                    <a:pt x="369568" y="709824"/>
                  </a:cubicBezTo>
                  <a:cubicBezTo>
                    <a:pt x="216970" y="835408"/>
                    <a:pt x="277032" y="811268"/>
                    <a:pt x="0" y="1075944"/>
                  </a:cubicBezTo>
                  <a:lnTo>
                    <a:pt x="4598" y="1081691"/>
                  </a:lnTo>
                  <a:cubicBezTo>
                    <a:pt x="280481" y="815579"/>
                    <a:pt x="231914" y="832534"/>
                    <a:pt x="374741" y="715284"/>
                  </a:cubicBezTo>
                  <a:cubicBezTo>
                    <a:pt x="498026" y="614127"/>
                    <a:pt x="537397" y="570446"/>
                    <a:pt x="630508" y="348015"/>
                  </a:cubicBezTo>
                  <a:cubicBezTo>
                    <a:pt x="717870" y="139378"/>
                    <a:pt x="776783" y="30462"/>
                    <a:pt x="935416" y="8621"/>
                  </a:cubicBezTo>
                  <a:lnTo>
                    <a:pt x="928806" y="0"/>
                  </a:lnTo>
                  <a:cubicBezTo>
                    <a:pt x="766437" y="20979"/>
                    <a:pt x="706088" y="145413"/>
                    <a:pt x="625047" y="341405"/>
                  </a:cubicBezTo>
                  <a:close/>
                </a:path>
              </a:pathLst>
            </a:custGeom>
            <a:grpFill/>
            <a:ln w="28575" cap="flat">
              <a:noFill/>
              <a:prstDash val="solid"/>
              <a:miter/>
            </a:ln>
          </p:spPr>
          <p:txBody>
            <a:bodyPr rtlCol="0" anchor="ctr"/>
            <a:lstStyle/>
            <a:p>
              <a:pPr fontAlgn="base"/>
              <a:endParaRPr lang="zh-CN" altLang="en-US" strike="noStrike" noProof="1"/>
            </a:p>
          </p:txBody>
        </p:sp>
        <p:sp>
          <p:nvSpPr>
            <p:cNvPr id="35" name="任意多边形: 形状 27"/>
            <p:cNvSpPr/>
            <p:nvPr/>
          </p:nvSpPr>
          <p:spPr>
            <a:xfrm>
              <a:off x="6721644" y="1353247"/>
              <a:ext cx="975073" cy="1077955"/>
            </a:xfrm>
            <a:custGeom>
              <a:avLst/>
              <a:gdLst>
                <a:gd name="connsiteX0" fmla="*/ 629933 w 975073"/>
                <a:gd name="connsiteY0" fmla="*/ 358073 h 1077955"/>
                <a:gd name="connsiteX1" fmla="*/ 386236 w 975073"/>
                <a:gd name="connsiteY1" fmla="*/ 694018 h 1077955"/>
                <a:gd name="connsiteX2" fmla="*/ 331634 w 975073"/>
                <a:gd name="connsiteY2" fmla="*/ 739424 h 1077955"/>
                <a:gd name="connsiteX3" fmla="*/ 186221 w 975073"/>
                <a:gd name="connsiteY3" fmla="*/ 885412 h 1077955"/>
                <a:gd name="connsiteX4" fmla="*/ 0 w 975073"/>
                <a:gd name="connsiteY4" fmla="*/ 1072495 h 1077955"/>
                <a:gd name="connsiteX5" fmla="*/ 4885 w 975073"/>
                <a:gd name="connsiteY5" fmla="*/ 1077955 h 1077955"/>
                <a:gd name="connsiteX6" fmla="*/ 336807 w 975073"/>
                <a:gd name="connsiteY6" fmla="*/ 744884 h 1077955"/>
                <a:gd name="connsiteX7" fmla="*/ 391409 w 975073"/>
                <a:gd name="connsiteY7" fmla="*/ 699766 h 1077955"/>
                <a:gd name="connsiteX8" fmla="*/ 636542 w 975073"/>
                <a:gd name="connsiteY8" fmla="*/ 363821 h 1077955"/>
                <a:gd name="connsiteX9" fmla="*/ 975074 w 975073"/>
                <a:gd name="connsiteY9" fmla="*/ 8621 h 1077955"/>
                <a:gd name="connsiteX10" fmla="*/ 968752 w 975073"/>
                <a:gd name="connsiteY10" fmla="*/ 0 h 1077955"/>
                <a:gd name="connsiteX11" fmla="*/ 629933 w 975073"/>
                <a:gd name="connsiteY11" fmla="*/ 358073 h 107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5073" h="1077955">
                  <a:moveTo>
                    <a:pt x="629933" y="358073"/>
                  </a:moveTo>
                  <a:cubicBezTo>
                    <a:pt x="532799" y="567572"/>
                    <a:pt x="501762" y="600908"/>
                    <a:pt x="386236" y="694018"/>
                  </a:cubicBezTo>
                  <a:cubicBezTo>
                    <a:pt x="368131" y="708674"/>
                    <a:pt x="349452" y="723618"/>
                    <a:pt x="331634" y="739424"/>
                  </a:cubicBezTo>
                  <a:cubicBezTo>
                    <a:pt x="279906" y="784830"/>
                    <a:pt x="235363" y="837995"/>
                    <a:pt x="186221" y="885412"/>
                  </a:cubicBezTo>
                  <a:cubicBezTo>
                    <a:pt x="121561" y="948060"/>
                    <a:pt x="56039" y="1015882"/>
                    <a:pt x="0" y="1072495"/>
                  </a:cubicBezTo>
                  <a:lnTo>
                    <a:pt x="4885" y="1077955"/>
                  </a:lnTo>
                  <a:cubicBezTo>
                    <a:pt x="31324" y="1050942"/>
                    <a:pt x="308357" y="769886"/>
                    <a:pt x="336807" y="744884"/>
                  </a:cubicBezTo>
                  <a:cubicBezTo>
                    <a:pt x="354625" y="729366"/>
                    <a:pt x="373304" y="714135"/>
                    <a:pt x="391409" y="699766"/>
                  </a:cubicBezTo>
                  <a:cubicBezTo>
                    <a:pt x="506360" y="606943"/>
                    <a:pt x="538259" y="573319"/>
                    <a:pt x="636542" y="363821"/>
                  </a:cubicBezTo>
                  <a:cubicBezTo>
                    <a:pt x="715859" y="194555"/>
                    <a:pt x="790577" y="41670"/>
                    <a:pt x="975074" y="8621"/>
                  </a:cubicBezTo>
                  <a:lnTo>
                    <a:pt x="968752" y="0"/>
                  </a:lnTo>
                  <a:cubicBezTo>
                    <a:pt x="783967" y="31324"/>
                    <a:pt x="707812" y="189957"/>
                    <a:pt x="629933" y="358073"/>
                  </a:cubicBezTo>
                  <a:close/>
                </a:path>
              </a:pathLst>
            </a:custGeom>
            <a:grpFill/>
            <a:ln w="28575" cap="flat">
              <a:noFill/>
              <a:prstDash val="solid"/>
              <a:miter/>
            </a:ln>
          </p:spPr>
          <p:txBody>
            <a:bodyPr rtlCol="0" anchor="ctr"/>
            <a:lstStyle/>
            <a:p>
              <a:pPr fontAlgn="base"/>
              <a:endParaRPr lang="zh-CN" altLang="en-US" strike="noStrike" noProof="1"/>
            </a:p>
          </p:txBody>
        </p:sp>
        <p:sp>
          <p:nvSpPr>
            <p:cNvPr id="36" name="任意多边形: 形状 28"/>
            <p:cNvSpPr/>
            <p:nvPr/>
          </p:nvSpPr>
          <p:spPr>
            <a:xfrm>
              <a:off x="6727104" y="1386296"/>
              <a:ext cx="1008409" cy="1073357"/>
            </a:xfrm>
            <a:custGeom>
              <a:avLst/>
              <a:gdLst>
                <a:gd name="connsiteX0" fmla="*/ 641141 w 1008409"/>
                <a:gd name="connsiteY0" fmla="*/ 356636 h 1073357"/>
                <a:gd name="connsiteX1" fmla="*/ 398019 w 1008409"/>
                <a:gd name="connsiteY1" fmla="*/ 683098 h 1073357"/>
                <a:gd name="connsiteX2" fmla="*/ 335945 w 1008409"/>
                <a:gd name="connsiteY2" fmla="*/ 733964 h 1073357"/>
                <a:gd name="connsiteX3" fmla="*/ 252605 w 1008409"/>
                <a:gd name="connsiteY3" fmla="*/ 812993 h 1073357"/>
                <a:gd name="connsiteX4" fmla="*/ 0 w 1008409"/>
                <a:gd name="connsiteY4" fmla="*/ 1068184 h 1073357"/>
                <a:gd name="connsiteX5" fmla="*/ 4885 w 1008409"/>
                <a:gd name="connsiteY5" fmla="*/ 1073357 h 1073357"/>
                <a:gd name="connsiteX6" fmla="*/ 258640 w 1008409"/>
                <a:gd name="connsiteY6" fmla="*/ 817303 h 1073357"/>
                <a:gd name="connsiteX7" fmla="*/ 341693 w 1008409"/>
                <a:gd name="connsiteY7" fmla="*/ 739137 h 1073357"/>
                <a:gd name="connsiteX8" fmla="*/ 646601 w 1008409"/>
                <a:gd name="connsiteY8" fmla="*/ 363821 h 1073357"/>
                <a:gd name="connsiteX9" fmla="*/ 810981 w 1008409"/>
                <a:gd name="connsiteY9" fmla="*/ 104031 h 1073357"/>
                <a:gd name="connsiteX10" fmla="*/ 1008410 w 1008409"/>
                <a:gd name="connsiteY10" fmla="*/ 8047 h 1073357"/>
                <a:gd name="connsiteX11" fmla="*/ 1001800 w 1008409"/>
                <a:gd name="connsiteY11" fmla="*/ 0 h 1073357"/>
                <a:gd name="connsiteX12" fmla="*/ 641141 w 1008409"/>
                <a:gd name="connsiteY12" fmla="*/ 356636 h 107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409" h="1073357">
                  <a:moveTo>
                    <a:pt x="641141" y="356636"/>
                  </a:moveTo>
                  <a:cubicBezTo>
                    <a:pt x="541995" y="562686"/>
                    <a:pt x="508947" y="595447"/>
                    <a:pt x="398019" y="683098"/>
                  </a:cubicBezTo>
                  <a:cubicBezTo>
                    <a:pt x="377327" y="699478"/>
                    <a:pt x="356061" y="716146"/>
                    <a:pt x="335945" y="733964"/>
                  </a:cubicBezTo>
                  <a:cubicBezTo>
                    <a:pt x="307495" y="759253"/>
                    <a:pt x="279619" y="786554"/>
                    <a:pt x="252605" y="812993"/>
                  </a:cubicBezTo>
                  <a:cubicBezTo>
                    <a:pt x="132194" y="931105"/>
                    <a:pt x="173576" y="879664"/>
                    <a:pt x="0" y="1068184"/>
                  </a:cubicBezTo>
                  <a:lnTo>
                    <a:pt x="4885" y="1073357"/>
                  </a:lnTo>
                  <a:cubicBezTo>
                    <a:pt x="168978" y="893459"/>
                    <a:pt x="139666" y="932829"/>
                    <a:pt x="258640" y="817303"/>
                  </a:cubicBezTo>
                  <a:cubicBezTo>
                    <a:pt x="285366" y="791152"/>
                    <a:pt x="313242" y="764426"/>
                    <a:pt x="341693" y="739137"/>
                  </a:cubicBezTo>
                  <a:cubicBezTo>
                    <a:pt x="483945" y="613840"/>
                    <a:pt x="512395" y="639991"/>
                    <a:pt x="646601" y="363821"/>
                  </a:cubicBezTo>
                  <a:cubicBezTo>
                    <a:pt x="691432" y="271285"/>
                    <a:pt x="737987" y="175588"/>
                    <a:pt x="810981" y="104031"/>
                  </a:cubicBezTo>
                  <a:cubicBezTo>
                    <a:pt x="866158" y="49716"/>
                    <a:pt x="933404" y="27014"/>
                    <a:pt x="1008410" y="8047"/>
                  </a:cubicBezTo>
                  <a:lnTo>
                    <a:pt x="1001800" y="0"/>
                  </a:lnTo>
                  <a:cubicBezTo>
                    <a:pt x="822476" y="43107"/>
                    <a:pt x="761552" y="106330"/>
                    <a:pt x="641141" y="356636"/>
                  </a:cubicBezTo>
                  <a:close/>
                </a:path>
              </a:pathLst>
            </a:custGeom>
            <a:grpFill/>
            <a:ln w="28575" cap="flat">
              <a:noFill/>
              <a:prstDash val="solid"/>
              <a:miter/>
            </a:ln>
          </p:spPr>
          <p:txBody>
            <a:bodyPr rtlCol="0" anchor="ctr"/>
            <a:lstStyle/>
            <a:p>
              <a:pPr fontAlgn="base"/>
              <a:endParaRPr lang="zh-CN" altLang="en-US" strike="noStrike" noProof="1"/>
            </a:p>
          </p:txBody>
        </p:sp>
        <p:sp>
          <p:nvSpPr>
            <p:cNvPr id="37" name="任意多边形: 形状 29"/>
            <p:cNvSpPr/>
            <p:nvPr/>
          </p:nvSpPr>
          <p:spPr>
            <a:xfrm>
              <a:off x="6732851" y="1417333"/>
              <a:ext cx="1037434" cy="1069908"/>
            </a:xfrm>
            <a:custGeom>
              <a:avLst/>
              <a:gdLst>
                <a:gd name="connsiteX0" fmla="*/ 649474 w 1037434"/>
                <a:gd name="connsiteY0" fmla="*/ 364108 h 1069908"/>
                <a:gd name="connsiteX1" fmla="*/ 300023 w 1037434"/>
                <a:gd name="connsiteY1" fmla="*/ 775059 h 1069908"/>
                <a:gd name="connsiteX2" fmla="*/ 0 w 1037434"/>
                <a:gd name="connsiteY2" fmla="*/ 1065023 h 1069908"/>
                <a:gd name="connsiteX3" fmla="*/ 5173 w 1037434"/>
                <a:gd name="connsiteY3" fmla="*/ 1069909 h 1069908"/>
                <a:gd name="connsiteX4" fmla="*/ 304621 w 1037434"/>
                <a:gd name="connsiteY4" fmla="*/ 780519 h 1069908"/>
                <a:gd name="connsiteX5" fmla="*/ 654935 w 1037434"/>
                <a:gd name="connsiteY5" fmla="*/ 371293 h 1069908"/>
                <a:gd name="connsiteX6" fmla="*/ 1037435 w 1037434"/>
                <a:gd name="connsiteY6" fmla="*/ 7759 h 1069908"/>
                <a:gd name="connsiteX7" fmla="*/ 1031687 w 1037434"/>
                <a:gd name="connsiteY7" fmla="*/ 0 h 1069908"/>
                <a:gd name="connsiteX8" fmla="*/ 649474 w 1037434"/>
                <a:gd name="connsiteY8" fmla="*/ 364108 h 106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4" h="1069908">
                  <a:moveTo>
                    <a:pt x="649474" y="364108"/>
                  </a:moveTo>
                  <a:cubicBezTo>
                    <a:pt x="552915" y="554640"/>
                    <a:pt x="519580" y="603494"/>
                    <a:pt x="300023" y="775059"/>
                  </a:cubicBezTo>
                  <a:cubicBezTo>
                    <a:pt x="161794" y="882826"/>
                    <a:pt x="134493" y="907540"/>
                    <a:pt x="0" y="1065023"/>
                  </a:cubicBezTo>
                  <a:lnTo>
                    <a:pt x="5173" y="1069909"/>
                  </a:lnTo>
                  <a:cubicBezTo>
                    <a:pt x="137941" y="912138"/>
                    <a:pt x="168404" y="885987"/>
                    <a:pt x="304621" y="780519"/>
                  </a:cubicBezTo>
                  <a:cubicBezTo>
                    <a:pt x="523603" y="611253"/>
                    <a:pt x="557801" y="562112"/>
                    <a:pt x="654935" y="371293"/>
                  </a:cubicBezTo>
                  <a:cubicBezTo>
                    <a:pt x="795175" y="95697"/>
                    <a:pt x="852651" y="73569"/>
                    <a:pt x="1037435" y="7759"/>
                  </a:cubicBezTo>
                  <a:lnTo>
                    <a:pt x="1031687" y="0"/>
                  </a:lnTo>
                  <a:cubicBezTo>
                    <a:pt x="851789" y="60924"/>
                    <a:pt x="790577" y="85639"/>
                    <a:pt x="649474" y="364108"/>
                  </a:cubicBezTo>
                  <a:close/>
                </a:path>
              </a:pathLst>
            </a:custGeom>
            <a:grpFill/>
            <a:ln w="28575" cap="flat">
              <a:noFill/>
              <a:prstDash val="solid"/>
              <a:miter/>
            </a:ln>
          </p:spPr>
          <p:txBody>
            <a:bodyPr rtlCol="0" anchor="ctr"/>
            <a:lstStyle/>
            <a:p>
              <a:pPr fontAlgn="base"/>
              <a:endParaRPr lang="zh-CN" altLang="en-US" strike="noStrike" noProof="1"/>
            </a:p>
          </p:txBody>
        </p:sp>
        <p:sp>
          <p:nvSpPr>
            <p:cNvPr id="38" name="任意多边形: 形状 30"/>
            <p:cNvSpPr/>
            <p:nvPr/>
          </p:nvSpPr>
          <p:spPr>
            <a:xfrm>
              <a:off x="6742048" y="1444059"/>
              <a:ext cx="1061574" cy="1067322"/>
            </a:xfrm>
            <a:custGeom>
              <a:avLst/>
              <a:gdLst>
                <a:gd name="connsiteX0" fmla="*/ 852363 w 1061574"/>
                <a:gd name="connsiteY0" fmla="*/ 101732 h 1067322"/>
                <a:gd name="connsiteX1" fmla="*/ 656659 w 1061574"/>
                <a:gd name="connsiteY1" fmla="*/ 372155 h 1067322"/>
                <a:gd name="connsiteX2" fmla="*/ 312667 w 1061574"/>
                <a:gd name="connsiteY2" fmla="*/ 760115 h 1067322"/>
                <a:gd name="connsiteX3" fmla="*/ 0 w 1061574"/>
                <a:gd name="connsiteY3" fmla="*/ 1062724 h 1067322"/>
                <a:gd name="connsiteX4" fmla="*/ 5173 w 1061574"/>
                <a:gd name="connsiteY4" fmla="*/ 1067322 h 1067322"/>
                <a:gd name="connsiteX5" fmla="*/ 318128 w 1061574"/>
                <a:gd name="connsiteY5" fmla="*/ 765288 h 1067322"/>
                <a:gd name="connsiteX6" fmla="*/ 662694 w 1061574"/>
                <a:gd name="connsiteY6" fmla="*/ 378477 h 1067322"/>
                <a:gd name="connsiteX7" fmla="*/ 858398 w 1061574"/>
                <a:gd name="connsiteY7" fmla="*/ 109778 h 1067322"/>
                <a:gd name="connsiteX8" fmla="*/ 1061575 w 1061574"/>
                <a:gd name="connsiteY8" fmla="*/ 7472 h 1067322"/>
                <a:gd name="connsiteX9" fmla="*/ 1056115 w 1061574"/>
                <a:gd name="connsiteY9" fmla="*/ 0 h 1067322"/>
                <a:gd name="connsiteX10" fmla="*/ 852363 w 1061574"/>
                <a:gd name="connsiteY10" fmla="*/ 101732 h 106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1574" h="1067322">
                  <a:moveTo>
                    <a:pt x="852363" y="101732"/>
                  </a:moveTo>
                  <a:cubicBezTo>
                    <a:pt x="758966" y="174726"/>
                    <a:pt x="706950" y="275021"/>
                    <a:pt x="656659" y="372155"/>
                  </a:cubicBezTo>
                  <a:cubicBezTo>
                    <a:pt x="556939" y="564411"/>
                    <a:pt x="519292" y="611541"/>
                    <a:pt x="312667" y="760115"/>
                  </a:cubicBezTo>
                  <a:cubicBezTo>
                    <a:pt x="160932" y="869893"/>
                    <a:pt x="126446" y="900068"/>
                    <a:pt x="0" y="1062724"/>
                  </a:cubicBezTo>
                  <a:lnTo>
                    <a:pt x="5173" y="1067322"/>
                  </a:lnTo>
                  <a:cubicBezTo>
                    <a:pt x="130470" y="904666"/>
                    <a:pt x="164668" y="874492"/>
                    <a:pt x="318128" y="765288"/>
                  </a:cubicBezTo>
                  <a:cubicBezTo>
                    <a:pt x="524178" y="618725"/>
                    <a:pt x="562686" y="571020"/>
                    <a:pt x="662694" y="378477"/>
                  </a:cubicBezTo>
                  <a:cubicBezTo>
                    <a:pt x="712698" y="281918"/>
                    <a:pt x="764713" y="182198"/>
                    <a:pt x="858398" y="109778"/>
                  </a:cubicBezTo>
                  <a:cubicBezTo>
                    <a:pt x="919035" y="62936"/>
                    <a:pt x="990880" y="42245"/>
                    <a:pt x="1061575" y="7472"/>
                  </a:cubicBezTo>
                  <a:lnTo>
                    <a:pt x="1056115" y="0"/>
                  </a:lnTo>
                  <a:cubicBezTo>
                    <a:pt x="985994" y="33623"/>
                    <a:pt x="913288" y="54314"/>
                    <a:pt x="852363" y="101732"/>
                  </a:cubicBezTo>
                  <a:close/>
                </a:path>
              </a:pathLst>
            </a:custGeom>
            <a:grpFill/>
            <a:ln w="28575" cap="flat">
              <a:noFill/>
              <a:prstDash val="solid"/>
              <a:miter/>
            </a:ln>
          </p:spPr>
          <p:txBody>
            <a:bodyPr rtlCol="0" anchor="ctr"/>
            <a:lstStyle/>
            <a:p>
              <a:pPr fontAlgn="base"/>
              <a:endParaRPr lang="zh-CN" altLang="en-US" strike="noStrike" noProof="1"/>
            </a:p>
          </p:txBody>
        </p:sp>
        <p:sp>
          <p:nvSpPr>
            <p:cNvPr id="39" name="任意多边形: 形状 31"/>
            <p:cNvSpPr/>
            <p:nvPr/>
          </p:nvSpPr>
          <p:spPr>
            <a:xfrm>
              <a:off x="6751818" y="1468486"/>
              <a:ext cx="1081403" cy="1066460"/>
            </a:xfrm>
            <a:custGeom>
              <a:avLst/>
              <a:gdLst>
                <a:gd name="connsiteX0" fmla="*/ 871905 w 1081403"/>
                <a:gd name="connsiteY0" fmla="*/ 109491 h 1066460"/>
                <a:gd name="connsiteX1" fmla="*/ 641140 w 1081403"/>
                <a:gd name="connsiteY1" fmla="*/ 406353 h 1066460"/>
                <a:gd name="connsiteX2" fmla="*/ 325887 w 1081403"/>
                <a:gd name="connsiteY2" fmla="*/ 747758 h 1066460"/>
                <a:gd name="connsiteX3" fmla="*/ 0 w 1081403"/>
                <a:gd name="connsiteY3" fmla="*/ 1062150 h 1066460"/>
                <a:gd name="connsiteX4" fmla="*/ 5460 w 1081403"/>
                <a:gd name="connsiteY4" fmla="*/ 1066460 h 1066460"/>
                <a:gd name="connsiteX5" fmla="*/ 331060 w 1081403"/>
                <a:gd name="connsiteY5" fmla="*/ 752643 h 1066460"/>
                <a:gd name="connsiteX6" fmla="*/ 647750 w 1081403"/>
                <a:gd name="connsiteY6" fmla="*/ 410663 h 1066460"/>
                <a:gd name="connsiteX7" fmla="*/ 877365 w 1081403"/>
                <a:gd name="connsiteY7" fmla="*/ 117250 h 1066460"/>
                <a:gd name="connsiteX8" fmla="*/ 1081404 w 1081403"/>
                <a:gd name="connsiteY8" fmla="*/ 6897 h 1066460"/>
                <a:gd name="connsiteX9" fmla="*/ 1076231 w 1081403"/>
                <a:gd name="connsiteY9" fmla="*/ 0 h 1066460"/>
                <a:gd name="connsiteX10" fmla="*/ 871905 w 1081403"/>
                <a:gd name="connsiteY10" fmla="*/ 109491 h 106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403" h="1066460">
                  <a:moveTo>
                    <a:pt x="871905" y="109491"/>
                  </a:moveTo>
                  <a:cubicBezTo>
                    <a:pt x="724193" y="214959"/>
                    <a:pt x="674764" y="331347"/>
                    <a:pt x="641140" y="406353"/>
                  </a:cubicBezTo>
                  <a:cubicBezTo>
                    <a:pt x="573607" y="557514"/>
                    <a:pt x="540271" y="607805"/>
                    <a:pt x="325887" y="747758"/>
                  </a:cubicBezTo>
                  <a:cubicBezTo>
                    <a:pt x="163806" y="853800"/>
                    <a:pt x="123573" y="887711"/>
                    <a:pt x="0" y="1062150"/>
                  </a:cubicBezTo>
                  <a:lnTo>
                    <a:pt x="5460" y="1066460"/>
                  </a:lnTo>
                  <a:cubicBezTo>
                    <a:pt x="127021" y="891734"/>
                    <a:pt x="169266" y="856962"/>
                    <a:pt x="331060" y="752643"/>
                  </a:cubicBezTo>
                  <a:cubicBezTo>
                    <a:pt x="538834" y="619013"/>
                    <a:pt x="577055" y="569871"/>
                    <a:pt x="647750" y="410663"/>
                  </a:cubicBezTo>
                  <a:cubicBezTo>
                    <a:pt x="680224" y="337957"/>
                    <a:pt x="725917" y="224442"/>
                    <a:pt x="877365" y="117250"/>
                  </a:cubicBezTo>
                  <a:cubicBezTo>
                    <a:pt x="940589" y="72419"/>
                    <a:pt x="1014157" y="51153"/>
                    <a:pt x="1081404" y="6897"/>
                  </a:cubicBezTo>
                  <a:lnTo>
                    <a:pt x="1076231" y="0"/>
                  </a:lnTo>
                  <a:cubicBezTo>
                    <a:pt x="1009272" y="43107"/>
                    <a:pt x="935416" y="64373"/>
                    <a:pt x="871905" y="109491"/>
                  </a:cubicBezTo>
                  <a:close/>
                </a:path>
              </a:pathLst>
            </a:custGeom>
            <a:grpFill/>
            <a:ln w="28575" cap="flat">
              <a:noFill/>
              <a:prstDash val="solid"/>
              <a:miter/>
            </a:ln>
          </p:spPr>
          <p:txBody>
            <a:bodyPr rtlCol="0" anchor="ctr"/>
            <a:lstStyle/>
            <a:p>
              <a:pPr fontAlgn="base"/>
              <a:endParaRPr lang="zh-CN" altLang="en-US" strike="noStrike" noProof="1"/>
            </a:p>
          </p:txBody>
        </p:sp>
        <p:sp>
          <p:nvSpPr>
            <p:cNvPr id="40" name="任意多边形: 形状 32"/>
            <p:cNvSpPr/>
            <p:nvPr/>
          </p:nvSpPr>
          <p:spPr>
            <a:xfrm>
              <a:off x="6765038" y="1490902"/>
              <a:ext cx="1093473" cy="1065023"/>
            </a:xfrm>
            <a:custGeom>
              <a:avLst/>
              <a:gdLst>
                <a:gd name="connsiteX0" fmla="*/ 653210 w 1093473"/>
                <a:gd name="connsiteY0" fmla="*/ 404628 h 1065023"/>
                <a:gd name="connsiteX1" fmla="*/ 336232 w 1093473"/>
                <a:gd name="connsiteY1" fmla="*/ 737700 h 1065023"/>
                <a:gd name="connsiteX2" fmla="*/ 0 w 1093473"/>
                <a:gd name="connsiteY2" fmla="*/ 1061000 h 1065023"/>
                <a:gd name="connsiteX3" fmla="*/ 5748 w 1093473"/>
                <a:gd name="connsiteY3" fmla="*/ 1065023 h 1065023"/>
                <a:gd name="connsiteX4" fmla="*/ 341405 w 1093473"/>
                <a:gd name="connsiteY4" fmla="*/ 742872 h 1065023"/>
                <a:gd name="connsiteX5" fmla="*/ 660395 w 1093473"/>
                <a:gd name="connsiteY5" fmla="*/ 409226 h 1065023"/>
                <a:gd name="connsiteX6" fmla="*/ 972200 w 1093473"/>
                <a:gd name="connsiteY6" fmla="*/ 82190 h 1065023"/>
                <a:gd name="connsiteX7" fmla="*/ 1092037 w 1093473"/>
                <a:gd name="connsiteY7" fmla="*/ 7759 h 1065023"/>
                <a:gd name="connsiteX8" fmla="*/ 1093474 w 1093473"/>
                <a:gd name="connsiteY8" fmla="*/ 6610 h 1065023"/>
                <a:gd name="connsiteX9" fmla="*/ 1088588 w 1093473"/>
                <a:gd name="connsiteY9" fmla="*/ 0 h 1065023"/>
                <a:gd name="connsiteX10" fmla="*/ 1086864 w 1093473"/>
                <a:gd name="connsiteY10" fmla="*/ 1437 h 1065023"/>
                <a:gd name="connsiteX11" fmla="*/ 970188 w 1093473"/>
                <a:gd name="connsiteY11" fmla="*/ 72419 h 1065023"/>
                <a:gd name="connsiteX12" fmla="*/ 653210 w 1093473"/>
                <a:gd name="connsiteY12" fmla="*/ 404628 h 10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3473" h="1065023">
                  <a:moveTo>
                    <a:pt x="653210" y="404628"/>
                  </a:moveTo>
                  <a:cubicBezTo>
                    <a:pt x="588550" y="554927"/>
                    <a:pt x="555214" y="610391"/>
                    <a:pt x="336232" y="737700"/>
                  </a:cubicBezTo>
                  <a:cubicBezTo>
                    <a:pt x="171565" y="833396"/>
                    <a:pt x="120124" y="871618"/>
                    <a:pt x="0" y="1061000"/>
                  </a:cubicBezTo>
                  <a:cubicBezTo>
                    <a:pt x="2874" y="1063012"/>
                    <a:pt x="2299" y="1062724"/>
                    <a:pt x="5748" y="1065023"/>
                  </a:cubicBezTo>
                  <a:cubicBezTo>
                    <a:pt x="123860" y="877078"/>
                    <a:pt x="172139" y="839719"/>
                    <a:pt x="341405" y="742872"/>
                  </a:cubicBezTo>
                  <a:cubicBezTo>
                    <a:pt x="560387" y="617288"/>
                    <a:pt x="594873" y="561537"/>
                    <a:pt x="660395" y="409226"/>
                  </a:cubicBezTo>
                  <a:cubicBezTo>
                    <a:pt x="708100" y="298298"/>
                    <a:pt x="747758" y="197716"/>
                    <a:pt x="972200" y="82190"/>
                  </a:cubicBezTo>
                  <a:cubicBezTo>
                    <a:pt x="1013583" y="60924"/>
                    <a:pt x="1056402" y="38796"/>
                    <a:pt x="1092037" y="7759"/>
                  </a:cubicBezTo>
                  <a:lnTo>
                    <a:pt x="1093474" y="6610"/>
                  </a:lnTo>
                  <a:lnTo>
                    <a:pt x="1088588" y="0"/>
                  </a:lnTo>
                  <a:lnTo>
                    <a:pt x="1086864" y="1437"/>
                  </a:lnTo>
                  <a:cubicBezTo>
                    <a:pt x="1051804" y="30749"/>
                    <a:pt x="1010421" y="52015"/>
                    <a:pt x="970188" y="72419"/>
                  </a:cubicBezTo>
                  <a:cubicBezTo>
                    <a:pt x="743734" y="187945"/>
                    <a:pt x="700340" y="294850"/>
                    <a:pt x="653210" y="404628"/>
                  </a:cubicBezTo>
                  <a:close/>
                </a:path>
              </a:pathLst>
            </a:custGeom>
            <a:grpFill/>
            <a:ln w="28575" cap="flat">
              <a:noFill/>
              <a:prstDash val="solid"/>
              <a:miter/>
            </a:ln>
          </p:spPr>
          <p:txBody>
            <a:bodyPr rtlCol="0" anchor="ctr"/>
            <a:lstStyle/>
            <a:p>
              <a:pPr fontAlgn="base"/>
              <a:endParaRPr lang="zh-CN" altLang="en-US" strike="noStrike" noProof="1"/>
            </a:p>
          </p:txBody>
        </p:sp>
        <p:sp>
          <p:nvSpPr>
            <p:cNvPr id="41" name="任意多边形: 形状 33"/>
            <p:cNvSpPr/>
            <p:nvPr/>
          </p:nvSpPr>
          <p:spPr>
            <a:xfrm>
              <a:off x="6779694" y="1510443"/>
              <a:ext cx="1102382" cy="1063586"/>
            </a:xfrm>
            <a:custGeom>
              <a:avLst/>
              <a:gdLst>
                <a:gd name="connsiteX0" fmla="*/ 662981 w 1102382"/>
                <a:gd name="connsiteY0" fmla="*/ 409801 h 1063586"/>
                <a:gd name="connsiteX1" fmla="*/ 345141 w 1102382"/>
                <a:gd name="connsiteY1" fmla="*/ 730803 h 1063586"/>
                <a:gd name="connsiteX2" fmla="*/ 0 w 1102382"/>
                <a:gd name="connsiteY2" fmla="*/ 1060138 h 1063586"/>
                <a:gd name="connsiteX3" fmla="*/ 6035 w 1102382"/>
                <a:gd name="connsiteY3" fmla="*/ 1063586 h 1063586"/>
                <a:gd name="connsiteX4" fmla="*/ 350027 w 1102382"/>
                <a:gd name="connsiteY4" fmla="*/ 735975 h 1063586"/>
                <a:gd name="connsiteX5" fmla="*/ 670453 w 1102382"/>
                <a:gd name="connsiteY5" fmla="*/ 414399 h 1063586"/>
                <a:gd name="connsiteX6" fmla="*/ 725342 w 1102382"/>
                <a:gd name="connsiteY6" fmla="*/ 300310 h 1063586"/>
                <a:gd name="connsiteX7" fmla="*/ 1101233 w 1102382"/>
                <a:gd name="connsiteY7" fmla="*/ 7759 h 1063586"/>
                <a:gd name="connsiteX8" fmla="*/ 1102382 w 1102382"/>
                <a:gd name="connsiteY8" fmla="*/ 6610 h 1063586"/>
                <a:gd name="connsiteX9" fmla="*/ 1097497 w 1102382"/>
                <a:gd name="connsiteY9" fmla="*/ 0 h 1063586"/>
                <a:gd name="connsiteX10" fmla="*/ 1095773 w 1102382"/>
                <a:gd name="connsiteY10" fmla="*/ 1437 h 1063586"/>
                <a:gd name="connsiteX11" fmla="*/ 955532 w 1102382"/>
                <a:gd name="connsiteY11" fmla="*/ 96559 h 1063586"/>
                <a:gd name="connsiteX12" fmla="*/ 662981 w 1102382"/>
                <a:gd name="connsiteY12" fmla="*/ 409801 h 10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382" h="1063586">
                  <a:moveTo>
                    <a:pt x="662981" y="409801"/>
                  </a:moveTo>
                  <a:cubicBezTo>
                    <a:pt x="596597" y="566135"/>
                    <a:pt x="560387" y="620737"/>
                    <a:pt x="345141" y="730803"/>
                  </a:cubicBezTo>
                  <a:cubicBezTo>
                    <a:pt x="158920" y="826212"/>
                    <a:pt x="116676" y="864433"/>
                    <a:pt x="0" y="1060138"/>
                  </a:cubicBezTo>
                  <a:lnTo>
                    <a:pt x="6035" y="1063586"/>
                  </a:lnTo>
                  <a:cubicBezTo>
                    <a:pt x="120699" y="868457"/>
                    <a:pt x="163231" y="829948"/>
                    <a:pt x="350027" y="735975"/>
                  </a:cubicBezTo>
                  <a:cubicBezTo>
                    <a:pt x="566135" y="627346"/>
                    <a:pt x="603207" y="572170"/>
                    <a:pt x="670453" y="414399"/>
                  </a:cubicBezTo>
                  <a:cubicBezTo>
                    <a:pt x="686834" y="376178"/>
                    <a:pt x="703502" y="336520"/>
                    <a:pt x="725342" y="300310"/>
                  </a:cubicBezTo>
                  <a:cubicBezTo>
                    <a:pt x="816729" y="149437"/>
                    <a:pt x="992604" y="110353"/>
                    <a:pt x="1101233" y="7759"/>
                  </a:cubicBezTo>
                  <a:lnTo>
                    <a:pt x="1102382" y="6610"/>
                  </a:lnTo>
                  <a:lnTo>
                    <a:pt x="1097497" y="0"/>
                  </a:lnTo>
                  <a:lnTo>
                    <a:pt x="1095773" y="1437"/>
                  </a:lnTo>
                  <a:cubicBezTo>
                    <a:pt x="1054103" y="41095"/>
                    <a:pt x="1004099" y="69258"/>
                    <a:pt x="955532" y="96559"/>
                  </a:cubicBezTo>
                  <a:cubicBezTo>
                    <a:pt x="754655" y="210073"/>
                    <a:pt x="723331" y="268124"/>
                    <a:pt x="662981" y="409801"/>
                  </a:cubicBezTo>
                  <a:close/>
                </a:path>
              </a:pathLst>
            </a:custGeom>
            <a:grpFill/>
            <a:ln w="28575" cap="flat">
              <a:noFill/>
              <a:prstDash val="solid"/>
              <a:miter/>
            </a:ln>
          </p:spPr>
          <p:txBody>
            <a:bodyPr rtlCol="0" anchor="ctr"/>
            <a:lstStyle/>
            <a:p>
              <a:pPr fontAlgn="base"/>
              <a:endParaRPr lang="zh-CN" altLang="en-US" strike="noStrike" noProof="1"/>
            </a:p>
          </p:txBody>
        </p:sp>
        <p:sp>
          <p:nvSpPr>
            <p:cNvPr id="42" name="任意多边形: 形状 34"/>
            <p:cNvSpPr/>
            <p:nvPr/>
          </p:nvSpPr>
          <p:spPr>
            <a:xfrm>
              <a:off x="6795787" y="1531709"/>
              <a:ext cx="1108992" cy="1060425"/>
            </a:xfrm>
            <a:custGeom>
              <a:avLst/>
              <a:gdLst>
                <a:gd name="connsiteX0" fmla="*/ 738274 w 1108992"/>
                <a:gd name="connsiteY0" fmla="*/ 284504 h 1060425"/>
                <a:gd name="connsiteX1" fmla="*/ 675626 w 1108992"/>
                <a:gd name="connsiteY1" fmla="*/ 410089 h 1060425"/>
                <a:gd name="connsiteX2" fmla="*/ 352613 w 1108992"/>
                <a:gd name="connsiteY2" fmla="*/ 722756 h 1060425"/>
                <a:gd name="connsiteX3" fmla="*/ 0 w 1108992"/>
                <a:gd name="connsiteY3" fmla="*/ 1056977 h 1060425"/>
                <a:gd name="connsiteX4" fmla="*/ 6322 w 1108992"/>
                <a:gd name="connsiteY4" fmla="*/ 1060425 h 1060425"/>
                <a:gd name="connsiteX5" fmla="*/ 357498 w 1108992"/>
                <a:gd name="connsiteY5" fmla="*/ 728503 h 1060425"/>
                <a:gd name="connsiteX6" fmla="*/ 683098 w 1108992"/>
                <a:gd name="connsiteY6" fmla="*/ 415549 h 1060425"/>
                <a:gd name="connsiteX7" fmla="*/ 743734 w 1108992"/>
                <a:gd name="connsiteY7" fmla="*/ 293126 h 1060425"/>
                <a:gd name="connsiteX8" fmla="*/ 1107843 w 1108992"/>
                <a:gd name="connsiteY8" fmla="*/ 7759 h 1060425"/>
                <a:gd name="connsiteX9" fmla="*/ 1108992 w 1108992"/>
                <a:gd name="connsiteY9" fmla="*/ 6610 h 1060425"/>
                <a:gd name="connsiteX10" fmla="*/ 1104107 w 1108992"/>
                <a:gd name="connsiteY10" fmla="*/ 0 h 1060425"/>
                <a:gd name="connsiteX11" fmla="*/ 1102382 w 1108992"/>
                <a:gd name="connsiteY11" fmla="*/ 1437 h 1060425"/>
                <a:gd name="connsiteX12" fmla="*/ 738274 w 1108992"/>
                <a:gd name="connsiteY12" fmla="*/ 284504 h 106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92" h="1060425">
                  <a:moveTo>
                    <a:pt x="738274" y="284504"/>
                  </a:moveTo>
                  <a:cubicBezTo>
                    <a:pt x="712410" y="323875"/>
                    <a:pt x="693731" y="367844"/>
                    <a:pt x="675626" y="410089"/>
                  </a:cubicBezTo>
                  <a:cubicBezTo>
                    <a:pt x="606368" y="572170"/>
                    <a:pt x="566710" y="626772"/>
                    <a:pt x="352613" y="722756"/>
                  </a:cubicBezTo>
                  <a:cubicBezTo>
                    <a:pt x="154897" y="811268"/>
                    <a:pt x="112940" y="851501"/>
                    <a:pt x="0" y="1056977"/>
                  </a:cubicBezTo>
                  <a:lnTo>
                    <a:pt x="6322" y="1060425"/>
                  </a:lnTo>
                  <a:cubicBezTo>
                    <a:pt x="117538" y="855812"/>
                    <a:pt x="158920" y="815292"/>
                    <a:pt x="357498" y="728503"/>
                  </a:cubicBezTo>
                  <a:cubicBezTo>
                    <a:pt x="571308" y="634818"/>
                    <a:pt x="612403" y="580791"/>
                    <a:pt x="683098" y="415549"/>
                  </a:cubicBezTo>
                  <a:cubicBezTo>
                    <a:pt x="700628" y="374166"/>
                    <a:pt x="719020" y="331634"/>
                    <a:pt x="743734" y="293126"/>
                  </a:cubicBezTo>
                  <a:cubicBezTo>
                    <a:pt x="832534" y="155184"/>
                    <a:pt x="962142" y="147138"/>
                    <a:pt x="1107843" y="7759"/>
                  </a:cubicBezTo>
                  <a:lnTo>
                    <a:pt x="1108992" y="6610"/>
                  </a:lnTo>
                  <a:lnTo>
                    <a:pt x="1104107" y="0"/>
                  </a:lnTo>
                  <a:lnTo>
                    <a:pt x="1102382" y="1437"/>
                  </a:lnTo>
                  <a:cubicBezTo>
                    <a:pt x="962717" y="134493"/>
                    <a:pt x="826787" y="149149"/>
                    <a:pt x="738274" y="284504"/>
                  </a:cubicBezTo>
                  <a:close/>
                </a:path>
              </a:pathLst>
            </a:custGeom>
            <a:grpFill/>
            <a:ln w="28575" cap="flat">
              <a:noFill/>
              <a:prstDash val="solid"/>
              <a:miter/>
            </a:ln>
          </p:spPr>
          <p:txBody>
            <a:bodyPr rtlCol="0" anchor="ctr"/>
            <a:lstStyle/>
            <a:p>
              <a:pPr fontAlgn="base"/>
              <a:endParaRPr lang="zh-CN" altLang="en-US" strike="noStrike" noProof="1"/>
            </a:p>
          </p:txBody>
        </p:sp>
        <p:sp>
          <p:nvSpPr>
            <p:cNvPr id="43" name="任意多边形: 形状 35"/>
            <p:cNvSpPr/>
            <p:nvPr/>
          </p:nvSpPr>
          <p:spPr>
            <a:xfrm>
              <a:off x="6813317" y="1552975"/>
              <a:ext cx="1113015" cy="1054964"/>
            </a:xfrm>
            <a:custGeom>
              <a:avLst/>
              <a:gdLst>
                <a:gd name="connsiteX0" fmla="*/ 702065 w 1113015"/>
                <a:gd name="connsiteY0" fmla="*/ 398306 h 1054964"/>
                <a:gd name="connsiteX1" fmla="*/ 356636 w 1113015"/>
                <a:gd name="connsiteY1" fmla="*/ 717296 h 1054964"/>
                <a:gd name="connsiteX2" fmla="*/ 0 w 1113015"/>
                <a:gd name="connsiteY2" fmla="*/ 1051229 h 1054964"/>
                <a:gd name="connsiteX3" fmla="*/ 6035 w 1113015"/>
                <a:gd name="connsiteY3" fmla="*/ 1054965 h 1054964"/>
                <a:gd name="connsiteX4" fmla="*/ 360947 w 1113015"/>
                <a:gd name="connsiteY4" fmla="*/ 722756 h 1054964"/>
                <a:gd name="connsiteX5" fmla="*/ 709249 w 1113015"/>
                <a:gd name="connsiteY5" fmla="*/ 402904 h 1054964"/>
                <a:gd name="connsiteX6" fmla="*/ 1111866 w 1113015"/>
                <a:gd name="connsiteY6" fmla="*/ 7759 h 1054964"/>
                <a:gd name="connsiteX7" fmla="*/ 1113015 w 1113015"/>
                <a:gd name="connsiteY7" fmla="*/ 6610 h 1054964"/>
                <a:gd name="connsiteX8" fmla="*/ 1108130 w 1113015"/>
                <a:gd name="connsiteY8" fmla="*/ 0 h 1054964"/>
                <a:gd name="connsiteX9" fmla="*/ 1106406 w 1113015"/>
                <a:gd name="connsiteY9" fmla="*/ 1724 h 1054964"/>
                <a:gd name="connsiteX10" fmla="*/ 897482 w 1113015"/>
                <a:gd name="connsiteY10" fmla="*/ 154897 h 1054964"/>
                <a:gd name="connsiteX11" fmla="*/ 702065 w 1113015"/>
                <a:gd name="connsiteY11" fmla="*/ 398306 h 105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3015" h="1054964">
                  <a:moveTo>
                    <a:pt x="702065" y="398306"/>
                  </a:moveTo>
                  <a:cubicBezTo>
                    <a:pt x="606080" y="596022"/>
                    <a:pt x="553778" y="640853"/>
                    <a:pt x="356636" y="717296"/>
                  </a:cubicBezTo>
                  <a:cubicBezTo>
                    <a:pt x="150586" y="796899"/>
                    <a:pt x="108629" y="839144"/>
                    <a:pt x="0" y="1051229"/>
                  </a:cubicBezTo>
                  <a:lnTo>
                    <a:pt x="6035" y="1054965"/>
                  </a:lnTo>
                  <a:cubicBezTo>
                    <a:pt x="113227" y="843167"/>
                    <a:pt x="154609" y="801210"/>
                    <a:pt x="360947" y="722756"/>
                  </a:cubicBezTo>
                  <a:cubicBezTo>
                    <a:pt x="559813" y="647175"/>
                    <a:pt x="612690" y="602057"/>
                    <a:pt x="709249" y="402904"/>
                  </a:cubicBezTo>
                  <a:cubicBezTo>
                    <a:pt x="852938" y="106905"/>
                    <a:pt x="893746" y="220706"/>
                    <a:pt x="1111866" y="7759"/>
                  </a:cubicBezTo>
                  <a:lnTo>
                    <a:pt x="1113015" y="6610"/>
                  </a:lnTo>
                  <a:lnTo>
                    <a:pt x="1108130" y="0"/>
                  </a:lnTo>
                  <a:lnTo>
                    <a:pt x="1106406" y="1724"/>
                  </a:lnTo>
                  <a:cubicBezTo>
                    <a:pt x="1045769" y="60924"/>
                    <a:pt x="979384" y="109491"/>
                    <a:pt x="897482" y="154897"/>
                  </a:cubicBezTo>
                  <a:cubicBezTo>
                    <a:pt x="791439" y="214097"/>
                    <a:pt x="748045" y="303471"/>
                    <a:pt x="702065" y="398306"/>
                  </a:cubicBezTo>
                  <a:close/>
                </a:path>
              </a:pathLst>
            </a:custGeom>
            <a:grpFill/>
            <a:ln w="28575" cap="flat">
              <a:noFill/>
              <a:prstDash val="solid"/>
              <a:miter/>
            </a:ln>
          </p:spPr>
          <p:txBody>
            <a:bodyPr rtlCol="0" anchor="ctr"/>
            <a:lstStyle/>
            <a:p>
              <a:pPr fontAlgn="base"/>
              <a:endParaRPr lang="zh-CN" altLang="en-US" strike="noStrike" noProof="1"/>
            </a:p>
          </p:txBody>
        </p:sp>
        <p:sp>
          <p:nvSpPr>
            <p:cNvPr id="44" name="任意多边形: 形状 36"/>
            <p:cNvSpPr/>
            <p:nvPr/>
          </p:nvSpPr>
          <p:spPr>
            <a:xfrm>
              <a:off x="6831135" y="1573667"/>
              <a:ext cx="1118475" cy="1051516"/>
            </a:xfrm>
            <a:custGeom>
              <a:avLst/>
              <a:gdLst>
                <a:gd name="connsiteX0" fmla="*/ 696892 w 1118475"/>
                <a:gd name="connsiteY0" fmla="*/ 418135 h 1051516"/>
                <a:gd name="connsiteX1" fmla="*/ 362959 w 1118475"/>
                <a:gd name="connsiteY1" fmla="*/ 710973 h 1051516"/>
                <a:gd name="connsiteX2" fmla="*/ 0 w 1118475"/>
                <a:gd name="connsiteY2" fmla="*/ 1047206 h 1051516"/>
                <a:gd name="connsiteX3" fmla="*/ 6035 w 1118475"/>
                <a:gd name="connsiteY3" fmla="*/ 1051517 h 1051516"/>
                <a:gd name="connsiteX4" fmla="*/ 367269 w 1118475"/>
                <a:gd name="connsiteY4" fmla="*/ 716434 h 1051516"/>
                <a:gd name="connsiteX5" fmla="*/ 704938 w 1118475"/>
                <a:gd name="connsiteY5" fmla="*/ 422158 h 1051516"/>
                <a:gd name="connsiteX6" fmla="*/ 1117326 w 1118475"/>
                <a:gd name="connsiteY6" fmla="*/ 7759 h 1051516"/>
                <a:gd name="connsiteX7" fmla="*/ 1118475 w 1118475"/>
                <a:gd name="connsiteY7" fmla="*/ 6610 h 1051516"/>
                <a:gd name="connsiteX8" fmla="*/ 1113590 w 1118475"/>
                <a:gd name="connsiteY8" fmla="*/ 0 h 1051516"/>
                <a:gd name="connsiteX9" fmla="*/ 1111866 w 1118475"/>
                <a:gd name="connsiteY9" fmla="*/ 1724 h 1051516"/>
                <a:gd name="connsiteX10" fmla="*/ 920759 w 1118475"/>
                <a:gd name="connsiteY10" fmla="*/ 152598 h 1051516"/>
                <a:gd name="connsiteX11" fmla="*/ 696892 w 1118475"/>
                <a:gd name="connsiteY11" fmla="*/ 418135 h 10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8475" h="1051516">
                  <a:moveTo>
                    <a:pt x="696892" y="418135"/>
                  </a:moveTo>
                  <a:cubicBezTo>
                    <a:pt x="622174" y="585677"/>
                    <a:pt x="579067" y="637405"/>
                    <a:pt x="362959" y="710973"/>
                  </a:cubicBezTo>
                  <a:cubicBezTo>
                    <a:pt x="147138" y="784255"/>
                    <a:pt x="105180" y="828798"/>
                    <a:pt x="0" y="1047206"/>
                  </a:cubicBezTo>
                  <a:lnTo>
                    <a:pt x="6035" y="1051517"/>
                  </a:lnTo>
                  <a:cubicBezTo>
                    <a:pt x="110641" y="832822"/>
                    <a:pt x="151448" y="788853"/>
                    <a:pt x="367269" y="716434"/>
                  </a:cubicBezTo>
                  <a:cubicBezTo>
                    <a:pt x="582515" y="644014"/>
                    <a:pt x="627921" y="593436"/>
                    <a:pt x="704938" y="422158"/>
                  </a:cubicBezTo>
                  <a:cubicBezTo>
                    <a:pt x="833971" y="135642"/>
                    <a:pt x="888573" y="235363"/>
                    <a:pt x="1117326" y="7759"/>
                  </a:cubicBezTo>
                  <a:lnTo>
                    <a:pt x="1118475" y="6610"/>
                  </a:lnTo>
                  <a:lnTo>
                    <a:pt x="1113590" y="0"/>
                  </a:lnTo>
                  <a:lnTo>
                    <a:pt x="1111866" y="1724"/>
                  </a:lnTo>
                  <a:cubicBezTo>
                    <a:pt x="1064161" y="49142"/>
                    <a:pt x="998926" y="109204"/>
                    <a:pt x="920759" y="152598"/>
                  </a:cubicBezTo>
                  <a:cubicBezTo>
                    <a:pt x="790002" y="224730"/>
                    <a:pt x="747758" y="303471"/>
                    <a:pt x="696892" y="418135"/>
                  </a:cubicBezTo>
                  <a:close/>
                </a:path>
              </a:pathLst>
            </a:custGeom>
            <a:grpFill/>
            <a:ln w="28575" cap="flat">
              <a:noFill/>
              <a:prstDash val="solid"/>
              <a:miter/>
            </a:ln>
          </p:spPr>
          <p:txBody>
            <a:bodyPr rtlCol="0" anchor="ctr"/>
            <a:lstStyle/>
            <a:p>
              <a:pPr fontAlgn="base"/>
              <a:endParaRPr lang="zh-CN" altLang="en-US" strike="noStrike" noProof="1"/>
            </a:p>
          </p:txBody>
        </p:sp>
        <p:sp>
          <p:nvSpPr>
            <p:cNvPr id="45" name="任意多边形: 形状 37"/>
            <p:cNvSpPr/>
            <p:nvPr/>
          </p:nvSpPr>
          <p:spPr>
            <a:xfrm>
              <a:off x="6849527" y="1597806"/>
              <a:ext cx="1119624" cy="1043757"/>
            </a:xfrm>
            <a:custGeom>
              <a:avLst/>
              <a:gdLst>
                <a:gd name="connsiteX0" fmla="*/ 727354 w 1119624"/>
                <a:gd name="connsiteY0" fmla="*/ 397157 h 1043757"/>
                <a:gd name="connsiteX1" fmla="*/ 366982 w 1119624"/>
                <a:gd name="connsiteY1" fmla="*/ 703214 h 1043757"/>
                <a:gd name="connsiteX2" fmla="*/ 0 w 1119624"/>
                <a:gd name="connsiteY2" fmla="*/ 1038872 h 1043757"/>
                <a:gd name="connsiteX3" fmla="*/ 5748 w 1119624"/>
                <a:gd name="connsiteY3" fmla="*/ 1043757 h 1043757"/>
                <a:gd name="connsiteX4" fmla="*/ 371005 w 1119624"/>
                <a:gd name="connsiteY4" fmla="*/ 709537 h 1043757"/>
                <a:gd name="connsiteX5" fmla="*/ 734826 w 1119624"/>
                <a:gd name="connsiteY5" fmla="*/ 402329 h 1043757"/>
                <a:gd name="connsiteX6" fmla="*/ 1118476 w 1119624"/>
                <a:gd name="connsiteY6" fmla="*/ 7759 h 1043757"/>
                <a:gd name="connsiteX7" fmla="*/ 1119625 w 1119624"/>
                <a:gd name="connsiteY7" fmla="*/ 6610 h 1043757"/>
                <a:gd name="connsiteX8" fmla="*/ 1114740 w 1119624"/>
                <a:gd name="connsiteY8" fmla="*/ 0 h 1043757"/>
                <a:gd name="connsiteX9" fmla="*/ 1113015 w 1119624"/>
                <a:gd name="connsiteY9" fmla="*/ 1724 h 1043757"/>
                <a:gd name="connsiteX10" fmla="*/ 727354 w 1119624"/>
                <a:gd name="connsiteY10" fmla="*/ 397157 h 104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624" h="1043757">
                  <a:moveTo>
                    <a:pt x="727354" y="397157"/>
                  </a:moveTo>
                  <a:cubicBezTo>
                    <a:pt x="622174" y="599183"/>
                    <a:pt x="572745" y="640566"/>
                    <a:pt x="366982" y="703214"/>
                  </a:cubicBezTo>
                  <a:cubicBezTo>
                    <a:pt x="147425" y="770173"/>
                    <a:pt x="104606" y="812993"/>
                    <a:pt x="0" y="1038872"/>
                  </a:cubicBezTo>
                  <a:lnTo>
                    <a:pt x="5748" y="1043757"/>
                  </a:lnTo>
                  <a:cubicBezTo>
                    <a:pt x="109778" y="818166"/>
                    <a:pt x="151161" y="775633"/>
                    <a:pt x="371005" y="709537"/>
                  </a:cubicBezTo>
                  <a:cubicBezTo>
                    <a:pt x="578780" y="647176"/>
                    <a:pt x="628496" y="604931"/>
                    <a:pt x="734826" y="402329"/>
                  </a:cubicBezTo>
                  <a:cubicBezTo>
                    <a:pt x="881963" y="121561"/>
                    <a:pt x="892309" y="235937"/>
                    <a:pt x="1118476" y="7759"/>
                  </a:cubicBezTo>
                  <a:lnTo>
                    <a:pt x="1119625" y="6610"/>
                  </a:lnTo>
                  <a:lnTo>
                    <a:pt x="1114740" y="0"/>
                  </a:lnTo>
                  <a:lnTo>
                    <a:pt x="1113015" y="1724"/>
                  </a:lnTo>
                  <a:cubicBezTo>
                    <a:pt x="886561" y="229615"/>
                    <a:pt x="874492" y="114377"/>
                    <a:pt x="727354" y="397157"/>
                  </a:cubicBezTo>
                  <a:close/>
                </a:path>
              </a:pathLst>
            </a:custGeom>
            <a:grpFill/>
            <a:ln w="28575" cap="flat">
              <a:noFill/>
              <a:prstDash val="solid"/>
              <a:miter/>
            </a:ln>
          </p:spPr>
          <p:txBody>
            <a:bodyPr rtlCol="0" anchor="ctr"/>
            <a:lstStyle/>
            <a:p>
              <a:pPr fontAlgn="base"/>
              <a:endParaRPr lang="zh-CN" altLang="en-US" strike="noStrike" noProof="1"/>
            </a:p>
          </p:txBody>
        </p:sp>
        <p:sp>
          <p:nvSpPr>
            <p:cNvPr id="46" name="任意多边形: 形状 38"/>
            <p:cNvSpPr/>
            <p:nvPr/>
          </p:nvSpPr>
          <p:spPr>
            <a:xfrm>
              <a:off x="6867344" y="1621371"/>
              <a:ext cx="1122211" cy="1038297"/>
            </a:xfrm>
            <a:custGeom>
              <a:avLst/>
              <a:gdLst>
                <a:gd name="connsiteX0" fmla="*/ 739999 w 1122211"/>
                <a:gd name="connsiteY0" fmla="*/ 394283 h 1038297"/>
                <a:gd name="connsiteX1" fmla="*/ 371580 w 1122211"/>
                <a:gd name="connsiteY1" fmla="*/ 696604 h 1038297"/>
                <a:gd name="connsiteX2" fmla="*/ 0 w 1122211"/>
                <a:gd name="connsiteY2" fmla="*/ 1032837 h 1038297"/>
                <a:gd name="connsiteX3" fmla="*/ 5460 w 1122211"/>
                <a:gd name="connsiteY3" fmla="*/ 1038297 h 1038297"/>
                <a:gd name="connsiteX4" fmla="*/ 376178 w 1122211"/>
                <a:gd name="connsiteY4" fmla="*/ 702927 h 1038297"/>
                <a:gd name="connsiteX5" fmla="*/ 748045 w 1122211"/>
                <a:gd name="connsiteY5" fmla="*/ 399168 h 1038297"/>
                <a:gd name="connsiteX6" fmla="*/ 1121062 w 1122211"/>
                <a:gd name="connsiteY6" fmla="*/ 7759 h 1038297"/>
                <a:gd name="connsiteX7" fmla="*/ 1122211 w 1122211"/>
                <a:gd name="connsiteY7" fmla="*/ 6610 h 1038297"/>
                <a:gd name="connsiteX8" fmla="*/ 1117039 w 1122211"/>
                <a:gd name="connsiteY8" fmla="*/ 0 h 1038297"/>
                <a:gd name="connsiteX9" fmla="*/ 1115314 w 1122211"/>
                <a:gd name="connsiteY9" fmla="*/ 1724 h 1038297"/>
                <a:gd name="connsiteX10" fmla="*/ 739999 w 1122211"/>
                <a:gd name="connsiteY10" fmla="*/ 394283 h 10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1" h="1038297">
                  <a:moveTo>
                    <a:pt x="739999" y="394283"/>
                  </a:moveTo>
                  <a:cubicBezTo>
                    <a:pt x="627921" y="596597"/>
                    <a:pt x="581366" y="636255"/>
                    <a:pt x="371580" y="696604"/>
                  </a:cubicBezTo>
                  <a:cubicBezTo>
                    <a:pt x="149149" y="760690"/>
                    <a:pt x="104606" y="802072"/>
                    <a:pt x="0" y="1032837"/>
                  </a:cubicBezTo>
                  <a:lnTo>
                    <a:pt x="5460" y="1038297"/>
                  </a:lnTo>
                  <a:cubicBezTo>
                    <a:pt x="110641" y="805808"/>
                    <a:pt x="156046" y="765863"/>
                    <a:pt x="376178" y="702927"/>
                  </a:cubicBezTo>
                  <a:cubicBezTo>
                    <a:pt x="586539" y="642577"/>
                    <a:pt x="634243" y="603207"/>
                    <a:pt x="748045" y="399168"/>
                  </a:cubicBezTo>
                  <a:cubicBezTo>
                    <a:pt x="899493" y="127596"/>
                    <a:pt x="908402" y="225304"/>
                    <a:pt x="1121062" y="7759"/>
                  </a:cubicBezTo>
                  <a:lnTo>
                    <a:pt x="1122211" y="6610"/>
                  </a:lnTo>
                  <a:lnTo>
                    <a:pt x="1117039" y="0"/>
                  </a:lnTo>
                  <a:lnTo>
                    <a:pt x="1115314" y="1724"/>
                  </a:lnTo>
                  <a:cubicBezTo>
                    <a:pt x="902080" y="218982"/>
                    <a:pt x="891734" y="120124"/>
                    <a:pt x="739999" y="394283"/>
                  </a:cubicBezTo>
                  <a:close/>
                </a:path>
              </a:pathLst>
            </a:custGeom>
            <a:grpFill/>
            <a:ln w="28575" cap="flat">
              <a:noFill/>
              <a:prstDash val="solid"/>
              <a:miter/>
            </a:ln>
          </p:spPr>
          <p:txBody>
            <a:bodyPr rtlCol="0" anchor="ctr"/>
            <a:lstStyle/>
            <a:p>
              <a:pPr fontAlgn="base"/>
              <a:endParaRPr lang="zh-CN" altLang="en-US" strike="noStrike" noProof="1"/>
            </a:p>
          </p:txBody>
        </p:sp>
        <p:sp>
          <p:nvSpPr>
            <p:cNvPr id="47" name="任意多边形: 形状 39"/>
            <p:cNvSpPr/>
            <p:nvPr/>
          </p:nvSpPr>
          <p:spPr>
            <a:xfrm>
              <a:off x="6884300" y="1644074"/>
              <a:ext cx="1125372" cy="1035710"/>
            </a:xfrm>
            <a:custGeom>
              <a:avLst/>
              <a:gdLst>
                <a:gd name="connsiteX0" fmla="*/ 755804 w 1125372"/>
                <a:gd name="connsiteY0" fmla="*/ 387673 h 1035710"/>
                <a:gd name="connsiteX1" fmla="*/ 316403 w 1125372"/>
                <a:gd name="connsiteY1" fmla="*/ 717296 h 1035710"/>
                <a:gd name="connsiteX2" fmla="*/ 0 w 1125372"/>
                <a:gd name="connsiteY2" fmla="*/ 1029676 h 1035710"/>
                <a:gd name="connsiteX3" fmla="*/ 5173 w 1125372"/>
                <a:gd name="connsiteY3" fmla="*/ 1035711 h 1035710"/>
                <a:gd name="connsiteX4" fmla="*/ 354912 w 1125372"/>
                <a:gd name="connsiteY4" fmla="*/ 713560 h 1035710"/>
                <a:gd name="connsiteX5" fmla="*/ 763851 w 1125372"/>
                <a:gd name="connsiteY5" fmla="*/ 391409 h 1035710"/>
                <a:gd name="connsiteX6" fmla="*/ 1124223 w 1125372"/>
                <a:gd name="connsiteY6" fmla="*/ 7472 h 1035710"/>
                <a:gd name="connsiteX7" fmla="*/ 1125373 w 1125372"/>
                <a:gd name="connsiteY7" fmla="*/ 6322 h 1035710"/>
                <a:gd name="connsiteX8" fmla="*/ 1120200 w 1125372"/>
                <a:gd name="connsiteY8" fmla="*/ 0 h 1035710"/>
                <a:gd name="connsiteX9" fmla="*/ 1118763 w 1125372"/>
                <a:gd name="connsiteY9" fmla="*/ 1724 h 1035710"/>
                <a:gd name="connsiteX10" fmla="*/ 755804 w 1125372"/>
                <a:gd name="connsiteY10" fmla="*/ 387673 h 103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72" h="1035710">
                  <a:moveTo>
                    <a:pt x="755804" y="387673"/>
                  </a:moveTo>
                  <a:cubicBezTo>
                    <a:pt x="648612" y="574182"/>
                    <a:pt x="593148" y="641428"/>
                    <a:pt x="316403" y="717296"/>
                  </a:cubicBezTo>
                  <a:cubicBezTo>
                    <a:pt x="177887" y="754942"/>
                    <a:pt x="113514" y="779082"/>
                    <a:pt x="0" y="1029676"/>
                  </a:cubicBezTo>
                  <a:lnTo>
                    <a:pt x="5173" y="1035711"/>
                  </a:lnTo>
                  <a:cubicBezTo>
                    <a:pt x="131907" y="755804"/>
                    <a:pt x="198866" y="759540"/>
                    <a:pt x="354912" y="713560"/>
                  </a:cubicBezTo>
                  <a:cubicBezTo>
                    <a:pt x="602919" y="640566"/>
                    <a:pt x="659533" y="571595"/>
                    <a:pt x="763851" y="391409"/>
                  </a:cubicBezTo>
                  <a:cubicBezTo>
                    <a:pt x="911563" y="136505"/>
                    <a:pt x="918748" y="219844"/>
                    <a:pt x="1124223" y="7472"/>
                  </a:cubicBezTo>
                  <a:lnTo>
                    <a:pt x="1125373" y="6322"/>
                  </a:lnTo>
                  <a:lnTo>
                    <a:pt x="1120200" y="0"/>
                  </a:lnTo>
                  <a:lnTo>
                    <a:pt x="1118763" y="1724"/>
                  </a:lnTo>
                  <a:cubicBezTo>
                    <a:pt x="911276" y="215821"/>
                    <a:pt x="904379" y="129033"/>
                    <a:pt x="755804" y="387673"/>
                  </a:cubicBezTo>
                  <a:close/>
                </a:path>
              </a:pathLst>
            </a:custGeom>
            <a:grpFill/>
            <a:ln w="28575" cap="flat">
              <a:noFill/>
              <a:prstDash val="solid"/>
              <a:miter/>
            </a:ln>
          </p:spPr>
          <p:txBody>
            <a:bodyPr rtlCol="0" anchor="ctr"/>
            <a:lstStyle/>
            <a:p>
              <a:pPr fontAlgn="base"/>
              <a:endParaRPr lang="zh-CN" altLang="en-US" strike="noStrike" noProof="1"/>
            </a:p>
          </p:txBody>
        </p:sp>
        <p:sp>
          <p:nvSpPr>
            <p:cNvPr id="48" name="任意多边形: 形状 40"/>
            <p:cNvSpPr/>
            <p:nvPr/>
          </p:nvSpPr>
          <p:spPr>
            <a:xfrm>
              <a:off x="6900968" y="1668501"/>
              <a:ext cx="1127096" cy="1032549"/>
            </a:xfrm>
            <a:custGeom>
              <a:avLst/>
              <a:gdLst>
                <a:gd name="connsiteX0" fmla="*/ 775921 w 1127096"/>
                <a:gd name="connsiteY0" fmla="*/ 374166 h 1032549"/>
                <a:gd name="connsiteX1" fmla="*/ 343129 w 1127096"/>
                <a:gd name="connsiteY1" fmla="*/ 704364 h 1032549"/>
                <a:gd name="connsiteX2" fmla="*/ 0 w 1127096"/>
                <a:gd name="connsiteY2" fmla="*/ 1025940 h 1032549"/>
                <a:gd name="connsiteX3" fmla="*/ 4885 w 1127096"/>
                <a:gd name="connsiteY3" fmla="*/ 1032550 h 1032549"/>
                <a:gd name="connsiteX4" fmla="*/ 318702 w 1127096"/>
                <a:gd name="connsiteY4" fmla="*/ 718733 h 1032549"/>
                <a:gd name="connsiteX5" fmla="*/ 781956 w 1127096"/>
                <a:gd name="connsiteY5" fmla="*/ 379627 h 1032549"/>
                <a:gd name="connsiteX6" fmla="*/ 963579 w 1127096"/>
                <a:gd name="connsiteY6" fmla="*/ 156908 h 1032549"/>
                <a:gd name="connsiteX7" fmla="*/ 1125947 w 1127096"/>
                <a:gd name="connsiteY7" fmla="*/ 7759 h 1032549"/>
                <a:gd name="connsiteX8" fmla="*/ 1127097 w 1127096"/>
                <a:gd name="connsiteY8" fmla="*/ 6322 h 1032549"/>
                <a:gd name="connsiteX9" fmla="*/ 1121924 w 1127096"/>
                <a:gd name="connsiteY9" fmla="*/ 0 h 1032549"/>
                <a:gd name="connsiteX10" fmla="*/ 1120487 w 1127096"/>
                <a:gd name="connsiteY10" fmla="*/ 1724 h 1032549"/>
                <a:gd name="connsiteX11" fmla="*/ 775921 w 1127096"/>
                <a:gd name="connsiteY11" fmla="*/ 374166 h 10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096" h="1032549">
                  <a:moveTo>
                    <a:pt x="775921" y="374166"/>
                  </a:moveTo>
                  <a:cubicBezTo>
                    <a:pt x="679937" y="533374"/>
                    <a:pt x="621311" y="621599"/>
                    <a:pt x="343129" y="704364"/>
                  </a:cubicBezTo>
                  <a:cubicBezTo>
                    <a:pt x="215821" y="742298"/>
                    <a:pt x="129895" y="743160"/>
                    <a:pt x="0" y="1025940"/>
                  </a:cubicBezTo>
                  <a:lnTo>
                    <a:pt x="4885" y="1032550"/>
                  </a:lnTo>
                  <a:cubicBezTo>
                    <a:pt x="125009" y="773909"/>
                    <a:pt x="201452" y="752069"/>
                    <a:pt x="318702" y="718733"/>
                  </a:cubicBezTo>
                  <a:cubicBezTo>
                    <a:pt x="622461" y="632519"/>
                    <a:pt x="682810" y="544007"/>
                    <a:pt x="781956" y="379627"/>
                  </a:cubicBezTo>
                  <a:cubicBezTo>
                    <a:pt x="869893" y="234213"/>
                    <a:pt x="894033" y="216683"/>
                    <a:pt x="963579" y="156908"/>
                  </a:cubicBezTo>
                  <a:cubicBezTo>
                    <a:pt x="1020480" y="107767"/>
                    <a:pt x="1074507" y="61499"/>
                    <a:pt x="1125947" y="7759"/>
                  </a:cubicBezTo>
                  <a:lnTo>
                    <a:pt x="1127097" y="6322"/>
                  </a:lnTo>
                  <a:lnTo>
                    <a:pt x="1121924" y="0"/>
                  </a:lnTo>
                  <a:lnTo>
                    <a:pt x="1120487" y="1724"/>
                  </a:lnTo>
                  <a:cubicBezTo>
                    <a:pt x="924495" y="206337"/>
                    <a:pt x="920759" y="134206"/>
                    <a:pt x="775921" y="374166"/>
                  </a:cubicBezTo>
                  <a:close/>
                </a:path>
              </a:pathLst>
            </a:custGeom>
            <a:grpFill/>
            <a:ln w="28575" cap="flat">
              <a:noFill/>
              <a:prstDash val="solid"/>
              <a:miter/>
            </a:ln>
          </p:spPr>
          <p:txBody>
            <a:bodyPr rtlCol="0" anchor="ctr"/>
            <a:lstStyle/>
            <a:p>
              <a:pPr fontAlgn="base"/>
              <a:endParaRPr lang="zh-CN" altLang="en-US" strike="noStrike" noProof="1"/>
            </a:p>
          </p:txBody>
        </p:sp>
        <p:sp>
          <p:nvSpPr>
            <p:cNvPr id="49" name="任意多边形: 形状 41"/>
            <p:cNvSpPr/>
            <p:nvPr/>
          </p:nvSpPr>
          <p:spPr>
            <a:xfrm>
              <a:off x="6918498" y="1692928"/>
              <a:ext cx="1128533" cy="1029100"/>
            </a:xfrm>
            <a:custGeom>
              <a:avLst/>
              <a:gdLst>
                <a:gd name="connsiteX0" fmla="*/ 932829 w 1128533"/>
                <a:gd name="connsiteY0" fmla="*/ 178749 h 1029100"/>
                <a:gd name="connsiteX1" fmla="*/ 796612 w 1128533"/>
                <a:gd name="connsiteY1" fmla="*/ 359797 h 1029100"/>
                <a:gd name="connsiteX2" fmla="*/ 313242 w 1128533"/>
                <a:gd name="connsiteY2" fmla="*/ 708100 h 1029100"/>
                <a:gd name="connsiteX3" fmla="*/ 0 w 1128533"/>
                <a:gd name="connsiteY3" fmla="*/ 1021917 h 1029100"/>
                <a:gd name="connsiteX4" fmla="*/ 4598 w 1128533"/>
                <a:gd name="connsiteY4" fmla="*/ 1029101 h 1029100"/>
                <a:gd name="connsiteX5" fmla="*/ 346865 w 1128533"/>
                <a:gd name="connsiteY5" fmla="*/ 705513 h 1029100"/>
                <a:gd name="connsiteX6" fmla="*/ 804946 w 1128533"/>
                <a:gd name="connsiteY6" fmla="*/ 363246 h 1029100"/>
                <a:gd name="connsiteX7" fmla="*/ 992604 w 1128533"/>
                <a:gd name="connsiteY7" fmla="*/ 135642 h 1029100"/>
                <a:gd name="connsiteX8" fmla="*/ 1127384 w 1128533"/>
                <a:gd name="connsiteY8" fmla="*/ 7472 h 1029100"/>
                <a:gd name="connsiteX9" fmla="*/ 1128534 w 1128533"/>
                <a:gd name="connsiteY9" fmla="*/ 6035 h 1029100"/>
                <a:gd name="connsiteX10" fmla="*/ 1123074 w 1128533"/>
                <a:gd name="connsiteY10" fmla="*/ 0 h 1029100"/>
                <a:gd name="connsiteX11" fmla="*/ 1121637 w 1128533"/>
                <a:gd name="connsiteY11" fmla="*/ 1437 h 1029100"/>
                <a:gd name="connsiteX12" fmla="*/ 932829 w 1128533"/>
                <a:gd name="connsiteY12" fmla="*/ 178749 h 10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8533" h="1029100">
                  <a:moveTo>
                    <a:pt x="932829" y="178749"/>
                  </a:moveTo>
                  <a:cubicBezTo>
                    <a:pt x="876791" y="229902"/>
                    <a:pt x="835983" y="295999"/>
                    <a:pt x="796612" y="359797"/>
                  </a:cubicBezTo>
                  <a:cubicBezTo>
                    <a:pt x="707237" y="504349"/>
                    <a:pt x="646313" y="609816"/>
                    <a:pt x="313242" y="708100"/>
                  </a:cubicBezTo>
                  <a:cubicBezTo>
                    <a:pt x="220994" y="735401"/>
                    <a:pt x="129895" y="752643"/>
                    <a:pt x="0" y="1021917"/>
                  </a:cubicBezTo>
                  <a:lnTo>
                    <a:pt x="4598" y="1029101"/>
                  </a:lnTo>
                  <a:cubicBezTo>
                    <a:pt x="144839" y="741436"/>
                    <a:pt x="231914" y="742010"/>
                    <a:pt x="346865" y="705513"/>
                  </a:cubicBezTo>
                  <a:cubicBezTo>
                    <a:pt x="654647" y="607805"/>
                    <a:pt x="714709" y="508947"/>
                    <a:pt x="804946" y="363246"/>
                  </a:cubicBezTo>
                  <a:cubicBezTo>
                    <a:pt x="890872" y="224730"/>
                    <a:pt x="908690" y="211798"/>
                    <a:pt x="992604" y="135642"/>
                  </a:cubicBezTo>
                  <a:cubicBezTo>
                    <a:pt x="1037722" y="94835"/>
                    <a:pt x="1084278" y="52590"/>
                    <a:pt x="1127384" y="7472"/>
                  </a:cubicBezTo>
                  <a:lnTo>
                    <a:pt x="1128534" y="6035"/>
                  </a:lnTo>
                  <a:lnTo>
                    <a:pt x="1123074" y="0"/>
                  </a:lnTo>
                  <a:lnTo>
                    <a:pt x="1121637" y="1437"/>
                  </a:lnTo>
                  <a:cubicBezTo>
                    <a:pt x="1062149" y="64660"/>
                    <a:pt x="996052" y="120986"/>
                    <a:pt x="932829" y="178749"/>
                  </a:cubicBezTo>
                  <a:close/>
                </a:path>
              </a:pathLst>
            </a:custGeom>
            <a:grpFill/>
            <a:ln w="28575" cap="flat">
              <a:noFill/>
              <a:prstDash val="solid"/>
              <a:miter/>
            </a:ln>
          </p:spPr>
          <p:txBody>
            <a:bodyPr rtlCol="0" anchor="ctr"/>
            <a:lstStyle/>
            <a:p>
              <a:pPr fontAlgn="base"/>
              <a:endParaRPr lang="zh-CN" altLang="en-US" strike="noStrike" noProof="1"/>
            </a:p>
          </p:txBody>
        </p:sp>
        <p:sp>
          <p:nvSpPr>
            <p:cNvPr id="50" name="任意多边形: 形状 42"/>
            <p:cNvSpPr/>
            <p:nvPr/>
          </p:nvSpPr>
          <p:spPr>
            <a:xfrm>
              <a:off x="6934591" y="1718505"/>
              <a:ext cx="1130832" cy="1028238"/>
            </a:xfrm>
            <a:custGeom>
              <a:avLst/>
              <a:gdLst>
                <a:gd name="connsiteX0" fmla="*/ 1020767 w 1130832"/>
                <a:gd name="connsiteY0" fmla="*/ 100870 h 1028238"/>
                <a:gd name="connsiteX1" fmla="*/ 815004 w 1130832"/>
                <a:gd name="connsiteY1" fmla="*/ 346291 h 1028238"/>
                <a:gd name="connsiteX2" fmla="*/ 629071 w 1130832"/>
                <a:gd name="connsiteY2" fmla="*/ 562399 h 1028238"/>
                <a:gd name="connsiteX3" fmla="*/ 167254 w 1130832"/>
                <a:gd name="connsiteY3" fmla="*/ 778507 h 1028238"/>
                <a:gd name="connsiteX4" fmla="*/ 575 w 1130832"/>
                <a:gd name="connsiteY4" fmla="*/ 1019330 h 1028238"/>
                <a:gd name="connsiteX5" fmla="*/ 0 w 1130832"/>
                <a:gd name="connsiteY5" fmla="*/ 1020480 h 1028238"/>
                <a:gd name="connsiteX6" fmla="*/ 4598 w 1130832"/>
                <a:gd name="connsiteY6" fmla="*/ 1028239 h 1028238"/>
                <a:gd name="connsiteX7" fmla="*/ 6322 w 1130832"/>
                <a:gd name="connsiteY7" fmla="*/ 1025078 h 1028238"/>
                <a:gd name="connsiteX8" fmla="*/ 172139 w 1130832"/>
                <a:gd name="connsiteY8" fmla="*/ 785692 h 1028238"/>
                <a:gd name="connsiteX9" fmla="*/ 633094 w 1130832"/>
                <a:gd name="connsiteY9" fmla="*/ 569583 h 1028238"/>
                <a:gd name="connsiteX10" fmla="*/ 823051 w 1130832"/>
                <a:gd name="connsiteY10" fmla="*/ 350601 h 1028238"/>
                <a:gd name="connsiteX11" fmla="*/ 1028814 w 1130832"/>
                <a:gd name="connsiteY11" fmla="*/ 105468 h 1028238"/>
                <a:gd name="connsiteX12" fmla="*/ 1129683 w 1130832"/>
                <a:gd name="connsiteY12" fmla="*/ 7472 h 1028238"/>
                <a:gd name="connsiteX13" fmla="*/ 1130833 w 1130832"/>
                <a:gd name="connsiteY13" fmla="*/ 6035 h 1028238"/>
                <a:gd name="connsiteX14" fmla="*/ 1125373 w 1130832"/>
                <a:gd name="connsiteY14" fmla="*/ 0 h 1028238"/>
                <a:gd name="connsiteX15" fmla="*/ 1123648 w 1130832"/>
                <a:gd name="connsiteY15" fmla="*/ 1150 h 1028238"/>
                <a:gd name="connsiteX16" fmla="*/ 1020767 w 1130832"/>
                <a:gd name="connsiteY16" fmla="*/ 100870 h 10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0832" h="1028238">
                  <a:moveTo>
                    <a:pt x="1020767" y="100870"/>
                  </a:moveTo>
                  <a:cubicBezTo>
                    <a:pt x="911276" y="202314"/>
                    <a:pt x="895183" y="218982"/>
                    <a:pt x="815004" y="346291"/>
                  </a:cubicBezTo>
                  <a:cubicBezTo>
                    <a:pt x="764138" y="427331"/>
                    <a:pt x="711261" y="510958"/>
                    <a:pt x="629071" y="562399"/>
                  </a:cubicBezTo>
                  <a:cubicBezTo>
                    <a:pt x="402042" y="704651"/>
                    <a:pt x="254617" y="693443"/>
                    <a:pt x="167254" y="778507"/>
                  </a:cubicBezTo>
                  <a:cubicBezTo>
                    <a:pt x="108916" y="835121"/>
                    <a:pt x="56039" y="911851"/>
                    <a:pt x="575" y="1019330"/>
                  </a:cubicBezTo>
                  <a:lnTo>
                    <a:pt x="0" y="1020480"/>
                  </a:lnTo>
                  <a:lnTo>
                    <a:pt x="4598" y="1028239"/>
                  </a:lnTo>
                  <a:lnTo>
                    <a:pt x="6322" y="1025078"/>
                  </a:lnTo>
                  <a:cubicBezTo>
                    <a:pt x="61786" y="918748"/>
                    <a:pt x="114376" y="842593"/>
                    <a:pt x="172139" y="785692"/>
                  </a:cubicBezTo>
                  <a:cubicBezTo>
                    <a:pt x="256916" y="702065"/>
                    <a:pt x="404054" y="710111"/>
                    <a:pt x="633094" y="569583"/>
                  </a:cubicBezTo>
                  <a:cubicBezTo>
                    <a:pt x="717583" y="517568"/>
                    <a:pt x="771323" y="432791"/>
                    <a:pt x="823051" y="350601"/>
                  </a:cubicBezTo>
                  <a:cubicBezTo>
                    <a:pt x="902367" y="225017"/>
                    <a:pt x="918748" y="207774"/>
                    <a:pt x="1028814" y="105468"/>
                  </a:cubicBezTo>
                  <a:cubicBezTo>
                    <a:pt x="1062437" y="74144"/>
                    <a:pt x="1097210" y="41670"/>
                    <a:pt x="1129683" y="7472"/>
                  </a:cubicBezTo>
                  <a:lnTo>
                    <a:pt x="1130833" y="6035"/>
                  </a:lnTo>
                  <a:lnTo>
                    <a:pt x="1125373" y="0"/>
                  </a:lnTo>
                  <a:lnTo>
                    <a:pt x="1123648" y="1150"/>
                  </a:lnTo>
                  <a:cubicBezTo>
                    <a:pt x="1090887" y="36210"/>
                    <a:pt x="1055252" y="68971"/>
                    <a:pt x="1020767" y="100870"/>
                  </a:cubicBezTo>
                  <a:close/>
                </a:path>
              </a:pathLst>
            </a:custGeom>
            <a:grpFill/>
            <a:ln w="28575" cap="flat">
              <a:noFill/>
              <a:prstDash val="solid"/>
              <a:miter/>
            </a:ln>
          </p:spPr>
          <p:txBody>
            <a:bodyPr rtlCol="0" anchor="ctr"/>
            <a:lstStyle/>
            <a:p>
              <a:pPr fontAlgn="base"/>
              <a:endParaRPr lang="zh-CN" altLang="en-US" strike="noStrike" noProof="1"/>
            </a:p>
          </p:txBody>
        </p:sp>
        <p:sp>
          <p:nvSpPr>
            <p:cNvPr id="51" name="任意多边形: 形状 43"/>
            <p:cNvSpPr/>
            <p:nvPr/>
          </p:nvSpPr>
          <p:spPr>
            <a:xfrm>
              <a:off x="6952408" y="1742357"/>
              <a:ext cx="1131120" cy="1027089"/>
            </a:xfrm>
            <a:custGeom>
              <a:avLst/>
              <a:gdLst>
                <a:gd name="connsiteX0" fmla="*/ 1037148 w 1131120"/>
                <a:gd name="connsiteY0" fmla="*/ 87363 h 1027089"/>
                <a:gd name="connsiteX1" fmla="*/ 827361 w 1131120"/>
                <a:gd name="connsiteY1" fmla="*/ 337382 h 1027089"/>
                <a:gd name="connsiteX2" fmla="*/ 610678 w 1131120"/>
                <a:gd name="connsiteY2" fmla="*/ 569583 h 1027089"/>
                <a:gd name="connsiteX3" fmla="*/ 161794 w 1131120"/>
                <a:gd name="connsiteY3" fmla="*/ 787416 h 1027089"/>
                <a:gd name="connsiteX4" fmla="*/ 575 w 1131120"/>
                <a:gd name="connsiteY4" fmla="*/ 1018468 h 1027089"/>
                <a:gd name="connsiteX5" fmla="*/ 0 w 1131120"/>
                <a:gd name="connsiteY5" fmla="*/ 1019330 h 1027089"/>
                <a:gd name="connsiteX6" fmla="*/ 4311 w 1131120"/>
                <a:gd name="connsiteY6" fmla="*/ 1027089 h 1027089"/>
                <a:gd name="connsiteX7" fmla="*/ 6035 w 1131120"/>
                <a:gd name="connsiteY7" fmla="*/ 1023928 h 1027089"/>
                <a:gd name="connsiteX8" fmla="*/ 166679 w 1131120"/>
                <a:gd name="connsiteY8" fmla="*/ 793738 h 1027089"/>
                <a:gd name="connsiteX9" fmla="*/ 614702 w 1131120"/>
                <a:gd name="connsiteY9" fmla="*/ 575331 h 1027089"/>
                <a:gd name="connsiteX10" fmla="*/ 834833 w 1131120"/>
                <a:gd name="connsiteY10" fmla="*/ 340830 h 1027089"/>
                <a:gd name="connsiteX11" fmla="*/ 1043182 w 1131120"/>
                <a:gd name="connsiteY11" fmla="*/ 91961 h 1027089"/>
                <a:gd name="connsiteX12" fmla="*/ 1129683 w 1131120"/>
                <a:gd name="connsiteY12" fmla="*/ 7184 h 1027089"/>
                <a:gd name="connsiteX13" fmla="*/ 1131120 w 1131120"/>
                <a:gd name="connsiteY13" fmla="*/ 5748 h 1027089"/>
                <a:gd name="connsiteX14" fmla="*/ 1125373 w 1131120"/>
                <a:gd name="connsiteY14" fmla="*/ 0 h 1027089"/>
                <a:gd name="connsiteX15" fmla="*/ 1123936 w 1131120"/>
                <a:gd name="connsiteY15" fmla="*/ 1437 h 1027089"/>
                <a:gd name="connsiteX16" fmla="*/ 1037148 w 1131120"/>
                <a:gd name="connsiteY16" fmla="*/ 87363 h 10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31120" h="1027089">
                  <a:moveTo>
                    <a:pt x="1037148" y="87363"/>
                  </a:moveTo>
                  <a:cubicBezTo>
                    <a:pt x="924783" y="193406"/>
                    <a:pt x="903229" y="219557"/>
                    <a:pt x="827361" y="337382"/>
                  </a:cubicBezTo>
                  <a:cubicBezTo>
                    <a:pt x="767587" y="430492"/>
                    <a:pt x="710973" y="518143"/>
                    <a:pt x="610678" y="569583"/>
                  </a:cubicBezTo>
                  <a:cubicBezTo>
                    <a:pt x="337095" y="709824"/>
                    <a:pt x="237662" y="705226"/>
                    <a:pt x="161794" y="787416"/>
                  </a:cubicBezTo>
                  <a:cubicBezTo>
                    <a:pt x="107479" y="846329"/>
                    <a:pt x="54889" y="921909"/>
                    <a:pt x="575" y="1018468"/>
                  </a:cubicBezTo>
                  <a:lnTo>
                    <a:pt x="0" y="1019330"/>
                  </a:lnTo>
                  <a:lnTo>
                    <a:pt x="4311" y="1027089"/>
                  </a:lnTo>
                  <a:lnTo>
                    <a:pt x="6035" y="1023928"/>
                  </a:lnTo>
                  <a:cubicBezTo>
                    <a:pt x="60637" y="927656"/>
                    <a:pt x="113227" y="852363"/>
                    <a:pt x="166679" y="793738"/>
                  </a:cubicBezTo>
                  <a:cubicBezTo>
                    <a:pt x="243409" y="709824"/>
                    <a:pt x="328186" y="720170"/>
                    <a:pt x="614702" y="575331"/>
                  </a:cubicBezTo>
                  <a:cubicBezTo>
                    <a:pt x="717296" y="523603"/>
                    <a:pt x="777070" y="430492"/>
                    <a:pt x="834833" y="340830"/>
                  </a:cubicBezTo>
                  <a:cubicBezTo>
                    <a:pt x="910126" y="223580"/>
                    <a:pt x="931680" y="197429"/>
                    <a:pt x="1043182" y="91961"/>
                  </a:cubicBezTo>
                  <a:cubicBezTo>
                    <a:pt x="1071920" y="64660"/>
                    <a:pt x="1101808" y="36497"/>
                    <a:pt x="1129683" y="7184"/>
                  </a:cubicBezTo>
                  <a:lnTo>
                    <a:pt x="1131120" y="5748"/>
                  </a:lnTo>
                  <a:lnTo>
                    <a:pt x="1125373" y="0"/>
                  </a:lnTo>
                  <a:lnTo>
                    <a:pt x="1123936" y="1437"/>
                  </a:lnTo>
                  <a:cubicBezTo>
                    <a:pt x="1096347" y="31324"/>
                    <a:pt x="1066173" y="59775"/>
                    <a:pt x="1037148" y="87363"/>
                  </a:cubicBezTo>
                  <a:close/>
                </a:path>
              </a:pathLst>
            </a:custGeom>
            <a:grpFill/>
            <a:ln w="28575" cap="flat">
              <a:noFill/>
              <a:prstDash val="solid"/>
              <a:miter/>
            </a:ln>
          </p:spPr>
          <p:txBody>
            <a:bodyPr rtlCol="0" anchor="ctr"/>
            <a:lstStyle/>
            <a:p>
              <a:pPr fontAlgn="base"/>
              <a:endParaRPr lang="zh-CN" altLang="en-US" strike="noStrike" noProof="1"/>
            </a:p>
          </p:txBody>
        </p:sp>
        <p:sp>
          <p:nvSpPr>
            <p:cNvPr id="52" name="任意多边形: 形状 44"/>
            <p:cNvSpPr/>
            <p:nvPr/>
          </p:nvSpPr>
          <p:spPr>
            <a:xfrm>
              <a:off x="6970800" y="1768221"/>
              <a:ext cx="1129970" cy="1025652"/>
            </a:xfrm>
            <a:custGeom>
              <a:avLst/>
              <a:gdLst>
                <a:gd name="connsiteX0" fmla="*/ 844029 w 1129970"/>
                <a:gd name="connsiteY0" fmla="*/ 321864 h 1025652"/>
                <a:gd name="connsiteX1" fmla="*/ 321576 w 1129970"/>
                <a:gd name="connsiteY1" fmla="*/ 689420 h 1025652"/>
                <a:gd name="connsiteX2" fmla="*/ 158633 w 1129970"/>
                <a:gd name="connsiteY2" fmla="*/ 792301 h 1025652"/>
                <a:gd name="connsiteX3" fmla="*/ 575 w 1129970"/>
                <a:gd name="connsiteY3" fmla="*/ 1017031 h 1025652"/>
                <a:gd name="connsiteX4" fmla="*/ 0 w 1129970"/>
                <a:gd name="connsiteY4" fmla="*/ 1017893 h 1025652"/>
                <a:gd name="connsiteX5" fmla="*/ 4598 w 1129970"/>
                <a:gd name="connsiteY5" fmla="*/ 1025652 h 1025652"/>
                <a:gd name="connsiteX6" fmla="*/ 6322 w 1129970"/>
                <a:gd name="connsiteY6" fmla="*/ 1022779 h 1025652"/>
                <a:gd name="connsiteX7" fmla="*/ 322151 w 1129970"/>
                <a:gd name="connsiteY7" fmla="*/ 696892 h 1025652"/>
                <a:gd name="connsiteX8" fmla="*/ 851789 w 1129970"/>
                <a:gd name="connsiteY8" fmla="*/ 325312 h 1025652"/>
                <a:gd name="connsiteX9" fmla="*/ 1128534 w 1129970"/>
                <a:gd name="connsiteY9" fmla="*/ 6897 h 1025652"/>
                <a:gd name="connsiteX10" fmla="*/ 1129971 w 1129970"/>
                <a:gd name="connsiteY10" fmla="*/ 5460 h 1025652"/>
                <a:gd name="connsiteX11" fmla="*/ 1124223 w 1129970"/>
                <a:gd name="connsiteY11" fmla="*/ 0 h 1025652"/>
                <a:gd name="connsiteX12" fmla="*/ 1122786 w 1129970"/>
                <a:gd name="connsiteY12" fmla="*/ 1437 h 1025652"/>
                <a:gd name="connsiteX13" fmla="*/ 844029 w 1129970"/>
                <a:gd name="connsiteY13" fmla="*/ 321864 h 10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70" h="1025652">
                  <a:moveTo>
                    <a:pt x="844029" y="321864"/>
                  </a:moveTo>
                  <a:cubicBezTo>
                    <a:pt x="702065" y="545731"/>
                    <a:pt x="683385" y="536822"/>
                    <a:pt x="321576" y="689420"/>
                  </a:cubicBezTo>
                  <a:cubicBezTo>
                    <a:pt x="258353" y="716146"/>
                    <a:pt x="203751" y="739136"/>
                    <a:pt x="158633" y="792301"/>
                  </a:cubicBezTo>
                  <a:cubicBezTo>
                    <a:pt x="95984" y="865583"/>
                    <a:pt x="41382" y="950934"/>
                    <a:pt x="575" y="1017031"/>
                  </a:cubicBezTo>
                  <a:lnTo>
                    <a:pt x="0" y="1017893"/>
                  </a:lnTo>
                  <a:lnTo>
                    <a:pt x="4598" y="1025652"/>
                  </a:lnTo>
                  <a:lnTo>
                    <a:pt x="6322" y="1022779"/>
                  </a:lnTo>
                  <a:cubicBezTo>
                    <a:pt x="176450" y="749769"/>
                    <a:pt x="214959" y="742872"/>
                    <a:pt x="322151" y="696892"/>
                  </a:cubicBezTo>
                  <a:cubicBezTo>
                    <a:pt x="687408" y="540271"/>
                    <a:pt x="704076" y="557801"/>
                    <a:pt x="851789" y="325312"/>
                  </a:cubicBezTo>
                  <a:cubicBezTo>
                    <a:pt x="975936" y="129895"/>
                    <a:pt x="1010134" y="132481"/>
                    <a:pt x="1128534" y="6897"/>
                  </a:cubicBezTo>
                  <a:lnTo>
                    <a:pt x="1129971" y="5460"/>
                  </a:lnTo>
                  <a:lnTo>
                    <a:pt x="1124223" y="0"/>
                  </a:lnTo>
                  <a:lnTo>
                    <a:pt x="1122786" y="1437"/>
                  </a:lnTo>
                  <a:cubicBezTo>
                    <a:pt x="1002949" y="128745"/>
                    <a:pt x="968752" y="125297"/>
                    <a:pt x="844029" y="321864"/>
                  </a:cubicBezTo>
                  <a:close/>
                </a:path>
              </a:pathLst>
            </a:custGeom>
            <a:grpFill/>
            <a:ln w="28575" cap="flat">
              <a:noFill/>
              <a:prstDash val="solid"/>
              <a:miter/>
            </a:ln>
          </p:spPr>
          <p:txBody>
            <a:bodyPr rtlCol="0" anchor="ctr"/>
            <a:lstStyle/>
            <a:p>
              <a:pPr fontAlgn="base"/>
              <a:endParaRPr lang="zh-CN" altLang="en-US" strike="noStrike" noProof="1"/>
            </a:p>
          </p:txBody>
        </p:sp>
        <p:sp>
          <p:nvSpPr>
            <p:cNvPr id="53" name="任意多边形: 形状 45"/>
            <p:cNvSpPr/>
            <p:nvPr/>
          </p:nvSpPr>
          <p:spPr>
            <a:xfrm>
              <a:off x="6990917" y="1793798"/>
              <a:ext cx="1126522" cy="1023928"/>
            </a:xfrm>
            <a:custGeom>
              <a:avLst/>
              <a:gdLst>
                <a:gd name="connsiteX0" fmla="*/ 849490 w 1126522"/>
                <a:gd name="connsiteY0" fmla="*/ 313242 h 1023928"/>
                <a:gd name="connsiteX1" fmla="*/ 501187 w 1126522"/>
                <a:gd name="connsiteY1" fmla="*/ 598896 h 1023928"/>
                <a:gd name="connsiteX2" fmla="*/ 862 w 1126522"/>
                <a:gd name="connsiteY2" fmla="*/ 1015019 h 1023928"/>
                <a:gd name="connsiteX3" fmla="*/ 0 w 1126522"/>
                <a:gd name="connsiteY3" fmla="*/ 1016169 h 1023928"/>
                <a:gd name="connsiteX4" fmla="*/ 4598 w 1126522"/>
                <a:gd name="connsiteY4" fmla="*/ 1023928 h 1023928"/>
                <a:gd name="connsiteX5" fmla="*/ 6322 w 1126522"/>
                <a:gd name="connsiteY5" fmla="*/ 1021342 h 1023928"/>
                <a:gd name="connsiteX6" fmla="*/ 508947 w 1126522"/>
                <a:gd name="connsiteY6" fmla="*/ 603494 h 1023928"/>
                <a:gd name="connsiteX7" fmla="*/ 856387 w 1126522"/>
                <a:gd name="connsiteY7" fmla="*/ 317553 h 1023928"/>
                <a:gd name="connsiteX8" fmla="*/ 1126522 w 1126522"/>
                <a:gd name="connsiteY8" fmla="*/ 5460 h 1023928"/>
                <a:gd name="connsiteX9" fmla="*/ 1120487 w 1126522"/>
                <a:gd name="connsiteY9" fmla="*/ 0 h 1023928"/>
                <a:gd name="connsiteX10" fmla="*/ 849490 w 1126522"/>
                <a:gd name="connsiteY10" fmla="*/ 313242 h 102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522" h="1023928">
                  <a:moveTo>
                    <a:pt x="849490" y="313242"/>
                  </a:moveTo>
                  <a:cubicBezTo>
                    <a:pt x="715571" y="521591"/>
                    <a:pt x="669591" y="536822"/>
                    <a:pt x="501187" y="598896"/>
                  </a:cubicBezTo>
                  <a:cubicBezTo>
                    <a:pt x="184497" y="715572"/>
                    <a:pt x="183922" y="748907"/>
                    <a:pt x="862" y="1015019"/>
                  </a:cubicBezTo>
                  <a:lnTo>
                    <a:pt x="0" y="1016169"/>
                  </a:lnTo>
                  <a:lnTo>
                    <a:pt x="4598" y="1023928"/>
                  </a:lnTo>
                  <a:lnTo>
                    <a:pt x="6322" y="1021342"/>
                  </a:lnTo>
                  <a:cubicBezTo>
                    <a:pt x="188520" y="761265"/>
                    <a:pt x="179899" y="724768"/>
                    <a:pt x="508947" y="603494"/>
                  </a:cubicBezTo>
                  <a:cubicBezTo>
                    <a:pt x="674764" y="542570"/>
                    <a:pt x="721606" y="526764"/>
                    <a:pt x="856387" y="317553"/>
                  </a:cubicBezTo>
                  <a:cubicBezTo>
                    <a:pt x="983983" y="118975"/>
                    <a:pt x="1021342" y="118975"/>
                    <a:pt x="1126522" y="5460"/>
                  </a:cubicBezTo>
                  <a:lnTo>
                    <a:pt x="1120487" y="0"/>
                  </a:lnTo>
                  <a:cubicBezTo>
                    <a:pt x="1008122" y="120411"/>
                    <a:pt x="976798" y="115239"/>
                    <a:pt x="849490" y="313242"/>
                  </a:cubicBezTo>
                  <a:close/>
                </a:path>
              </a:pathLst>
            </a:custGeom>
            <a:grpFill/>
            <a:ln w="28575" cap="flat">
              <a:noFill/>
              <a:prstDash val="solid"/>
              <a:miter/>
            </a:ln>
          </p:spPr>
          <p:txBody>
            <a:bodyPr rtlCol="0" anchor="ctr"/>
            <a:lstStyle/>
            <a:p>
              <a:pPr fontAlgn="base"/>
              <a:endParaRPr lang="zh-CN" altLang="en-US" strike="noStrike" noProof="1"/>
            </a:p>
          </p:txBody>
        </p:sp>
        <p:sp>
          <p:nvSpPr>
            <p:cNvPr id="54" name="任意多边形: 形状 46"/>
            <p:cNvSpPr/>
            <p:nvPr/>
          </p:nvSpPr>
          <p:spPr>
            <a:xfrm>
              <a:off x="7014195" y="1819087"/>
              <a:ext cx="1120487" cy="1020192"/>
            </a:xfrm>
            <a:custGeom>
              <a:avLst/>
              <a:gdLst>
                <a:gd name="connsiteX0" fmla="*/ 853800 w 1120487"/>
                <a:gd name="connsiteY0" fmla="*/ 302609 h 1020192"/>
                <a:gd name="connsiteX1" fmla="*/ 525902 w 1120487"/>
                <a:gd name="connsiteY1" fmla="*/ 579929 h 1020192"/>
                <a:gd name="connsiteX2" fmla="*/ 862 w 1120487"/>
                <a:gd name="connsiteY2" fmla="*/ 1012146 h 1020192"/>
                <a:gd name="connsiteX3" fmla="*/ 0 w 1120487"/>
                <a:gd name="connsiteY3" fmla="*/ 1013295 h 1020192"/>
                <a:gd name="connsiteX4" fmla="*/ 1724 w 1120487"/>
                <a:gd name="connsiteY4" fmla="*/ 1015594 h 1020192"/>
                <a:gd name="connsiteX5" fmla="*/ 3736 w 1120487"/>
                <a:gd name="connsiteY5" fmla="*/ 1018181 h 1020192"/>
                <a:gd name="connsiteX6" fmla="*/ 5460 w 1120487"/>
                <a:gd name="connsiteY6" fmla="*/ 1020192 h 1020192"/>
                <a:gd name="connsiteX7" fmla="*/ 7184 w 1120487"/>
                <a:gd name="connsiteY7" fmla="*/ 1018181 h 1020192"/>
                <a:gd name="connsiteX8" fmla="*/ 535098 w 1120487"/>
                <a:gd name="connsiteY8" fmla="*/ 583952 h 1020192"/>
                <a:gd name="connsiteX9" fmla="*/ 860985 w 1120487"/>
                <a:gd name="connsiteY9" fmla="*/ 306632 h 1020192"/>
                <a:gd name="connsiteX10" fmla="*/ 1120487 w 1120487"/>
                <a:gd name="connsiteY10" fmla="*/ 4885 h 1020192"/>
                <a:gd name="connsiteX11" fmla="*/ 1114452 w 1120487"/>
                <a:gd name="connsiteY11" fmla="*/ 0 h 1020192"/>
                <a:gd name="connsiteX12" fmla="*/ 853800 w 1120487"/>
                <a:gd name="connsiteY12" fmla="*/ 302609 h 102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487" h="1020192">
                  <a:moveTo>
                    <a:pt x="853800" y="302609"/>
                  </a:moveTo>
                  <a:cubicBezTo>
                    <a:pt x="721606" y="510958"/>
                    <a:pt x="671890" y="527052"/>
                    <a:pt x="525902" y="579929"/>
                  </a:cubicBezTo>
                  <a:cubicBezTo>
                    <a:pt x="138516" y="720170"/>
                    <a:pt x="181336" y="775921"/>
                    <a:pt x="862" y="1012146"/>
                  </a:cubicBezTo>
                  <a:lnTo>
                    <a:pt x="0" y="1013295"/>
                  </a:lnTo>
                  <a:lnTo>
                    <a:pt x="1724" y="1015594"/>
                  </a:lnTo>
                  <a:cubicBezTo>
                    <a:pt x="2299" y="1016456"/>
                    <a:pt x="2874" y="1017318"/>
                    <a:pt x="3736" y="1018181"/>
                  </a:cubicBezTo>
                  <a:lnTo>
                    <a:pt x="5460" y="1020192"/>
                  </a:lnTo>
                  <a:lnTo>
                    <a:pt x="7184" y="1018181"/>
                  </a:lnTo>
                  <a:cubicBezTo>
                    <a:pt x="188807" y="779944"/>
                    <a:pt x="145701" y="724768"/>
                    <a:pt x="535098" y="583952"/>
                  </a:cubicBezTo>
                  <a:cubicBezTo>
                    <a:pt x="679074" y="531937"/>
                    <a:pt x="729366" y="514694"/>
                    <a:pt x="860985" y="306632"/>
                  </a:cubicBezTo>
                  <a:cubicBezTo>
                    <a:pt x="962429" y="146275"/>
                    <a:pt x="983695" y="136505"/>
                    <a:pt x="1120487" y="4885"/>
                  </a:cubicBezTo>
                  <a:cubicBezTo>
                    <a:pt x="1116176" y="1437"/>
                    <a:pt x="1117039" y="2299"/>
                    <a:pt x="1114452" y="0"/>
                  </a:cubicBezTo>
                  <a:cubicBezTo>
                    <a:pt x="977373" y="133343"/>
                    <a:pt x="958981" y="136505"/>
                    <a:pt x="853800" y="302609"/>
                  </a:cubicBezTo>
                  <a:close/>
                </a:path>
              </a:pathLst>
            </a:custGeom>
            <a:grpFill/>
            <a:ln w="28575" cap="flat">
              <a:noFill/>
              <a:prstDash val="solid"/>
              <a:miter/>
            </a:ln>
          </p:spPr>
          <p:txBody>
            <a:bodyPr rtlCol="0" anchor="ctr"/>
            <a:lstStyle/>
            <a:p>
              <a:pPr fontAlgn="base"/>
              <a:endParaRPr lang="zh-CN" altLang="en-US" strike="noStrike" noProof="1"/>
            </a:p>
          </p:txBody>
        </p:sp>
        <p:sp>
          <p:nvSpPr>
            <p:cNvPr id="55" name="任意多边形: 形状 47"/>
            <p:cNvSpPr/>
            <p:nvPr/>
          </p:nvSpPr>
          <p:spPr>
            <a:xfrm>
              <a:off x="7040921" y="1843515"/>
              <a:ext cx="1108129" cy="1014732"/>
            </a:xfrm>
            <a:custGeom>
              <a:avLst/>
              <a:gdLst>
                <a:gd name="connsiteX0" fmla="*/ 843742 w 1108129"/>
                <a:gd name="connsiteY0" fmla="*/ 307207 h 1014732"/>
                <a:gd name="connsiteX1" fmla="*/ 556364 w 1108129"/>
                <a:gd name="connsiteY1" fmla="*/ 557801 h 1014732"/>
                <a:gd name="connsiteX2" fmla="*/ 862 w 1108129"/>
                <a:gd name="connsiteY2" fmla="*/ 1006685 h 1014732"/>
                <a:gd name="connsiteX3" fmla="*/ 0 w 1108129"/>
                <a:gd name="connsiteY3" fmla="*/ 1007835 h 1014732"/>
                <a:gd name="connsiteX4" fmla="*/ 5173 w 1108129"/>
                <a:gd name="connsiteY4" fmla="*/ 1014732 h 1014732"/>
                <a:gd name="connsiteX5" fmla="*/ 6897 w 1108129"/>
                <a:gd name="connsiteY5" fmla="*/ 1012720 h 1014732"/>
                <a:gd name="connsiteX6" fmla="*/ 148574 w 1108129"/>
                <a:gd name="connsiteY6" fmla="*/ 810981 h 1014732"/>
                <a:gd name="connsiteX7" fmla="*/ 582515 w 1108129"/>
                <a:gd name="connsiteY7" fmla="*/ 556077 h 1014732"/>
                <a:gd name="connsiteX8" fmla="*/ 848915 w 1108129"/>
                <a:gd name="connsiteY8" fmla="*/ 314104 h 1014732"/>
                <a:gd name="connsiteX9" fmla="*/ 1108130 w 1108129"/>
                <a:gd name="connsiteY9" fmla="*/ 4885 h 1014732"/>
                <a:gd name="connsiteX10" fmla="*/ 1102095 w 1108129"/>
                <a:gd name="connsiteY10" fmla="*/ 0 h 1014732"/>
                <a:gd name="connsiteX11" fmla="*/ 843742 w 1108129"/>
                <a:gd name="connsiteY11" fmla="*/ 307207 h 10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8129" h="1014732">
                  <a:moveTo>
                    <a:pt x="843742" y="307207"/>
                  </a:moveTo>
                  <a:cubicBezTo>
                    <a:pt x="750344" y="459518"/>
                    <a:pt x="717870" y="501187"/>
                    <a:pt x="556364" y="557801"/>
                  </a:cubicBezTo>
                  <a:cubicBezTo>
                    <a:pt x="134206" y="705226"/>
                    <a:pt x="181336" y="775346"/>
                    <a:pt x="862" y="1006685"/>
                  </a:cubicBezTo>
                  <a:lnTo>
                    <a:pt x="0" y="1007835"/>
                  </a:lnTo>
                  <a:lnTo>
                    <a:pt x="5173" y="1014732"/>
                  </a:lnTo>
                  <a:lnTo>
                    <a:pt x="6897" y="1012720"/>
                  </a:lnTo>
                  <a:cubicBezTo>
                    <a:pt x="57763" y="948060"/>
                    <a:pt x="101444" y="877940"/>
                    <a:pt x="148574" y="810981"/>
                  </a:cubicBezTo>
                  <a:cubicBezTo>
                    <a:pt x="248869" y="668729"/>
                    <a:pt x="418710" y="612978"/>
                    <a:pt x="582515" y="556077"/>
                  </a:cubicBezTo>
                  <a:cubicBezTo>
                    <a:pt x="730515" y="504636"/>
                    <a:pt x="769311" y="443712"/>
                    <a:pt x="848915" y="314104"/>
                  </a:cubicBezTo>
                  <a:cubicBezTo>
                    <a:pt x="938577" y="168116"/>
                    <a:pt x="961567" y="141390"/>
                    <a:pt x="1108130" y="4885"/>
                  </a:cubicBezTo>
                  <a:lnTo>
                    <a:pt x="1102095" y="0"/>
                  </a:lnTo>
                  <a:cubicBezTo>
                    <a:pt x="956682" y="135930"/>
                    <a:pt x="933691" y="160644"/>
                    <a:pt x="843742" y="307207"/>
                  </a:cubicBezTo>
                  <a:close/>
                </a:path>
              </a:pathLst>
            </a:custGeom>
            <a:grpFill/>
            <a:ln w="28575" cap="flat">
              <a:noFill/>
              <a:prstDash val="solid"/>
              <a:miter/>
            </a:ln>
          </p:spPr>
          <p:txBody>
            <a:bodyPr rtlCol="0" anchor="ctr"/>
            <a:lstStyle/>
            <a:p>
              <a:pPr fontAlgn="base"/>
              <a:endParaRPr lang="zh-CN" altLang="en-US" strike="noStrike" noProof="1"/>
            </a:p>
          </p:txBody>
        </p:sp>
        <p:sp>
          <p:nvSpPr>
            <p:cNvPr id="56" name="任意多边形: 形状 48"/>
            <p:cNvSpPr/>
            <p:nvPr/>
          </p:nvSpPr>
          <p:spPr>
            <a:xfrm>
              <a:off x="7068222" y="1867367"/>
              <a:ext cx="1094623" cy="1008697"/>
            </a:xfrm>
            <a:custGeom>
              <a:avLst/>
              <a:gdLst>
                <a:gd name="connsiteX0" fmla="*/ 791152 w 1094623"/>
                <a:gd name="connsiteY0" fmla="*/ 374741 h 1008697"/>
                <a:gd name="connsiteX1" fmla="*/ 562974 w 1094623"/>
                <a:gd name="connsiteY1" fmla="*/ 544007 h 1008697"/>
                <a:gd name="connsiteX2" fmla="*/ 862 w 1094623"/>
                <a:gd name="connsiteY2" fmla="*/ 1000651 h 1008697"/>
                <a:gd name="connsiteX3" fmla="*/ 0 w 1094623"/>
                <a:gd name="connsiteY3" fmla="*/ 1001800 h 1008697"/>
                <a:gd name="connsiteX4" fmla="*/ 5173 w 1094623"/>
                <a:gd name="connsiteY4" fmla="*/ 1008697 h 1008697"/>
                <a:gd name="connsiteX5" fmla="*/ 6897 w 1094623"/>
                <a:gd name="connsiteY5" fmla="*/ 1006686 h 1008697"/>
                <a:gd name="connsiteX6" fmla="*/ 565847 w 1094623"/>
                <a:gd name="connsiteY6" fmla="*/ 550042 h 1008697"/>
                <a:gd name="connsiteX7" fmla="*/ 797474 w 1094623"/>
                <a:gd name="connsiteY7" fmla="*/ 379052 h 1008697"/>
                <a:gd name="connsiteX8" fmla="*/ 1094623 w 1094623"/>
                <a:gd name="connsiteY8" fmla="*/ 5173 h 1008697"/>
                <a:gd name="connsiteX9" fmla="*/ 1088876 w 1094623"/>
                <a:gd name="connsiteY9" fmla="*/ 0 h 1008697"/>
                <a:gd name="connsiteX10" fmla="*/ 791152 w 1094623"/>
                <a:gd name="connsiteY10" fmla="*/ 374741 h 10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623" h="1008697">
                  <a:moveTo>
                    <a:pt x="791152" y="374741"/>
                  </a:moveTo>
                  <a:cubicBezTo>
                    <a:pt x="730228" y="475323"/>
                    <a:pt x="669016" y="509521"/>
                    <a:pt x="562974" y="544007"/>
                  </a:cubicBezTo>
                  <a:cubicBezTo>
                    <a:pt x="143976" y="679937"/>
                    <a:pt x="172139" y="787991"/>
                    <a:pt x="862" y="1000651"/>
                  </a:cubicBezTo>
                  <a:lnTo>
                    <a:pt x="0" y="1001800"/>
                  </a:lnTo>
                  <a:lnTo>
                    <a:pt x="5173" y="1008697"/>
                  </a:lnTo>
                  <a:lnTo>
                    <a:pt x="6897" y="1006686"/>
                  </a:lnTo>
                  <a:cubicBezTo>
                    <a:pt x="177600" y="795750"/>
                    <a:pt x="150299" y="683672"/>
                    <a:pt x="565847" y="550042"/>
                  </a:cubicBezTo>
                  <a:cubicBezTo>
                    <a:pt x="674189" y="514982"/>
                    <a:pt x="736550" y="480496"/>
                    <a:pt x="797474" y="379052"/>
                  </a:cubicBezTo>
                  <a:cubicBezTo>
                    <a:pt x="921622" y="171852"/>
                    <a:pt x="954095" y="132481"/>
                    <a:pt x="1094623" y="5173"/>
                  </a:cubicBezTo>
                  <a:lnTo>
                    <a:pt x="1088876" y="0"/>
                  </a:lnTo>
                  <a:cubicBezTo>
                    <a:pt x="939726" y="135642"/>
                    <a:pt x="912425" y="173864"/>
                    <a:pt x="791152" y="374741"/>
                  </a:cubicBezTo>
                  <a:close/>
                </a:path>
              </a:pathLst>
            </a:custGeom>
            <a:grpFill/>
            <a:ln w="28575" cap="flat">
              <a:noFill/>
              <a:prstDash val="solid"/>
              <a:miter/>
            </a:ln>
          </p:spPr>
          <p:txBody>
            <a:bodyPr rtlCol="0" anchor="ctr"/>
            <a:lstStyle/>
            <a:p>
              <a:pPr fontAlgn="base"/>
              <a:endParaRPr lang="zh-CN" altLang="en-US" strike="noStrike" noProof="1"/>
            </a:p>
          </p:txBody>
        </p:sp>
        <p:sp>
          <p:nvSpPr>
            <p:cNvPr id="57" name="任意多边形: 形状 49"/>
            <p:cNvSpPr/>
            <p:nvPr/>
          </p:nvSpPr>
          <p:spPr>
            <a:xfrm>
              <a:off x="7095523" y="1892656"/>
              <a:ext cx="1078529" cy="1001225"/>
            </a:xfrm>
            <a:custGeom>
              <a:avLst/>
              <a:gdLst>
                <a:gd name="connsiteX0" fmla="*/ 815866 w 1078529"/>
                <a:gd name="connsiteY0" fmla="*/ 322151 h 1001225"/>
                <a:gd name="connsiteX1" fmla="*/ 549467 w 1078529"/>
                <a:gd name="connsiteY1" fmla="*/ 534236 h 1001225"/>
                <a:gd name="connsiteX2" fmla="*/ 1150 w 1078529"/>
                <a:gd name="connsiteY2" fmla="*/ 993179 h 1001225"/>
                <a:gd name="connsiteX3" fmla="*/ 0 w 1078529"/>
                <a:gd name="connsiteY3" fmla="*/ 994328 h 1001225"/>
                <a:gd name="connsiteX4" fmla="*/ 5173 w 1078529"/>
                <a:gd name="connsiteY4" fmla="*/ 1001225 h 1001225"/>
                <a:gd name="connsiteX5" fmla="*/ 6897 w 1078529"/>
                <a:gd name="connsiteY5" fmla="*/ 999214 h 1001225"/>
                <a:gd name="connsiteX6" fmla="*/ 554065 w 1078529"/>
                <a:gd name="connsiteY6" fmla="*/ 539409 h 1001225"/>
                <a:gd name="connsiteX7" fmla="*/ 823913 w 1078529"/>
                <a:gd name="connsiteY7" fmla="*/ 323875 h 1001225"/>
                <a:gd name="connsiteX8" fmla="*/ 1078530 w 1078529"/>
                <a:gd name="connsiteY8" fmla="*/ 5173 h 1001225"/>
                <a:gd name="connsiteX9" fmla="*/ 1073070 w 1078529"/>
                <a:gd name="connsiteY9" fmla="*/ 0 h 1001225"/>
                <a:gd name="connsiteX10" fmla="*/ 815866 w 1078529"/>
                <a:gd name="connsiteY10" fmla="*/ 322151 h 100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529" h="1001225">
                  <a:moveTo>
                    <a:pt x="815866" y="322151"/>
                  </a:moveTo>
                  <a:cubicBezTo>
                    <a:pt x="751206" y="437389"/>
                    <a:pt x="731665" y="477622"/>
                    <a:pt x="549467" y="534236"/>
                  </a:cubicBezTo>
                  <a:cubicBezTo>
                    <a:pt x="148000" y="658958"/>
                    <a:pt x="163231" y="798624"/>
                    <a:pt x="1150" y="993179"/>
                  </a:cubicBezTo>
                  <a:lnTo>
                    <a:pt x="0" y="994328"/>
                  </a:lnTo>
                  <a:lnTo>
                    <a:pt x="5173" y="1001225"/>
                  </a:lnTo>
                  <a:lnTo>
                    <a:pt x="6897" y="999214"/>
                  </a:lnTo>
                  <a:cubicBezTo>
                    <a:pt x="170128" y="804659"/>
                    <a:pt x="153460" y="663269"/>
                    <a:pt x="554065" y="539409"/>
                  </a:cubicBezTo>
                  <a:cubicBezTo>
                    <a:pt x="737700" y="482508"/>
                    <a:pt x="758103" y="441988"/>
                    <a:pt x="823913" y="323875"/>
                  </a:cubicBezTo>
                  <a:cubicBezTo>
                    <a:pt x="895470" y="195130"/>
                    <a:pt x="932255" y="134780"/>
                    <a:pt x="1078530" y="5173"/>
                  </a:cubicBezTo>
                  <a:lnTo>
                    <a:pt x="1073070" y="0"/>
                  </a:lnTo>
                  <a:cubicBezTo>
                    <a:pt x="927944" y="129033"/>
                    <a:pt x="890872" y="188520"/>
                    <a:pt x="815866" y="322151"/>
                  </a:cubicBezTo>
                  <a:close/>
                </a:path>
              </a:pathLst>
            </a:custGeom>
            <a:grpFill/>
            <a:ln w="28575" cap="flat">
              <a:noFill/>
              <a:prstDash val="solid"/>
              <a:miter/>
            </a:ln>
          </p:spPr>
          <p:txBody>
            <a:bodyPr rtlCol="0" anchor="ctr"/>
            <a:lstStyle/>
            <a:p>
              <a:pPr fontAlgn="base"/>
              <a:endParaRPr lang="zh-CN" altLang="en-US" strike="noStrike" noProof="1"/>
            </a:p>
          </p:txBody>
        </p:sp>
        <p:sp>
          <p:nvSpPr>
            <p:cNvPr id="59" name="任意多边形: 形状 50"/>
            <p:cNvSpPr/>
            <p:nvPr/>
          </p:nvSpPr>
          <p:spPr>
            <a:xfrm>
              <a:off x="7124260" y="1919670"/>
              <a:ext cx="1059562" cy="990879"/>
            </a:xfrm>
            <a:custGeom>
              <a:avLst/>
              <a:gdLst>
                <a:gd name="connsiteX0" fmla="*/ 813280 w 1059562"/>
                <a:gd name="connsiteY0" fmla="*/ 303471 h 990879"/>
                <a:gd name="connsiteX1" fmla="*/ 531362 w 1059562"/>
                <a:gd name="connsiteY1" fmla="*/ 522453 h 990879"/>
                <a:gd name="connsiteX2" fmla="*/ 123860 w 1059562"/>
                <a:gd name="connsiteY2" fmla="*/ 809544 h 990879"/>
                <a:gd name="connsiteX3" fmla="*/ 1150 w 1059562"/>
                <a:gd name="connsiteY3" fmla="*/ 983121 h 990879"/>
                <a:gd name="connsiteX4" fmla="*/ 0 w 1059562"/>
                <a:gd name="connsiteY4" fmla="*/ 984270 h 990879"/>
                <a:gd name="connsiteX5" fmla="*/ 5460 w 1059562"/>
                <a:gd name="connsiteY5" fmla="*/ 990880 h 990879"/>
                <a:gd name="connsiteX6" fmla="*/ 6897 w 1059562"/>
                <a:gd name="connsiteY6" fmla="*/ 989155 h 990879"/>
                <a:gd name="connsiteX7" fmla="*/ 130182 w 1059562"/>
                <a:gd name="connsiteY7" fmla="*/ 815579 h 990879"/>
                <a:gd name="connsiteX8" fmla="*/ 534236 w 1059562"/>
                <a:gd name="connsiteY8" fmla="*/ 528201 h 990879"/>
                <a:gd name="connsiteX9" fmla="*/ 777933 w 1059562"/>
                <a:gd name="connsiteY9" fmla="*/ 383362 h 990879"/>
                <a:gd name="connsiteX10" fmla="*/ 1057839 w 1059562"/>
                <a:gd name="connsiteY10" fmla="*/ 6897 h 990879"/>
                <a:gd name="connsiteX11" fmla="*/ 1059563 w 1059562"/>
                <a:gd name="connsiteY11" fmla="*/ 5460 h 990879"/>
                <a:gd name="connsiteX12" fmla="*/ 1054103 w 1059562"/>
                <a:gd name="connsiteY12" fmla="*/ 0 h 990879"/>
                <a:gd name="connsiteX13" fmla="*/ 813280 w 1059562"/>
                <a:gd name="connsiteY13" fmla="*/ 303471 h 99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9562" h="990879">
                  <a:moveTo>
                    <a:pt x="813280" y="303471"/>
                  </a:moveTo>
                  <a:cubicBezTo>
                    <a:pt x="740286" y="439976"/>
                    <a:pt x="727641" y="463541"/>
                    <a:pt x="531362" y="522453"/>
                  </a:cubicBezTo>
                  <a:cubicBezTo>
                    <a:pt x="335945" y="581366"/>
                    <a:pt x="210361" y="669878"/>
                    <a:pt x="123860" y="809544"/>
                  </a:cubicBezTo>
                  <a:cubicBezTo>
                    <a:pt x="82478" y="876216"/>
                    <a:pt x="45693" y="931392"/>
                    <a:pt x="1150" y="983121"/>
                  </a:cubicBezTo>
                  <a:lnTo>
                    <a:pt x="0" y="984270"/>
                  </a:lnTo>
                  <a:lnTo>
                    <a:pt x="5460" y="990880"/>
                  </a:lnTo>
                  <a:lnTo>
                    <a:pt x="6897" y="989155"/>
                  </a:lnTo>
                  <a:cubicBezTo>
                    <a:pt x="55464" y="933404"/>
                    <a:pt x="94835" y="872767"/>
                    <a:pt x="130182" y="815579"/>
                  </a:cubicBezTo>
                  <a:cubicBezTo>
                    <a:pt x="216970" y="674764"/>
                    <a:pt x="341693" y="586251"/>
                    <a:pt x="534236" y="528201"/>
                  </a:cubicBezTo>
                  <a:cubicBezTo>
                    <a:pt x="630508" y="499176"/>
                    <a:pt x="722181" y="477048"/>
                    <a:pt x="777933" y="383362"/>
                  </a:cubicBezTo>
                  <a:cubicBezTo>
                    <a:pt x="858973" y="246858"/>
                    <a:pt x="871330" y="167829"/>
                    <a:pt x="1057839" y="6897"/>
                  </a:cubicBezTo>
                  <a:lnTo>
                    <a:pt x="1059563" y="5460"/>
                  </a:lnTo>
                  <a:lnTo>
                    <a:pt x="1054103" y="0"/>
                  </a:lnTo>
                  <a:cubicBezTo>
                    <a:pt x="909264" y="125009"/>
                    <a:pt x="869606" y="197716"/>
                    <a:pt x="813280" y="303471"/>
                  </a:cubicBezTo>
                  <a:close/>
                </a:path>
              </a:pathLst>
            </a:custGeom>
            <a:grpFill/>
            <a:ln w="28575" cap="flat">
              <a:noFill/>
              <a:prstDash val="solid"/>
              <a:miter/>
            </a:ln>
          </p:spPr>
          <p:txBody>
            <a:bodyPr rtlCol="0" anchor="ctr"/>
            <a:lstStyle/>
            <a:p>
              <a:pPr fontAlgn="base"/>
              <a:endParaRPr lang="zh-CN" altLang="en-US" strike="noStrike" noProof="1"/>
            </a:p>
          </p:txBody>
        </p:sp>
        <p:sp>
          <p:nvSpPr>
            <p:cNvPr id="60" name="任意多边形: 形状 51"/>
            <p:cNvSpPr/>
            <p:nvPr/>
          </p:nvSpPr>
          <p:spPr>
            <a:xfrm>
              <a:off x="7154435" y="1947833"/>
              <a:ext cx="1035423" cy="976510"/>
            </a:xfrm>
            <a:custGeom>
              <a:avLst/>
              <a:gdLst>
                <a:gd name="connsiteX0" fmla="*/ 760690 w 1035423"/>
                <a:gd name="connsiteY0" fmla="*/ 366120 h 976510"/>
                <a:gd name="connsiteX1" fmla="*/ 524752 w 1035423"/>
                <a:gd name="connsiteY1" fmla="*/ 504061 h 976510"/>
                <a:gd name="connsiteX2" fmla="*/ 126446 w 1035423"/>
                <a:gd name="connsiteY2" fmla="*/ 791439 h 976510"/>
                <a:gd name="connsiteX3" fmla="*/ 1150 w 1035423"/>
                <a:gd name="connsiteY3" fmla="*/ 969039 h 976510"/>
                <a:gd name="connsiteX4" fmla="*/ 0 w 1035423"/>
                <a:gd name="connsiteY4" fmla="*/ 970188 h 976510"/>
                <a:gd name="connsiteX5" fmla="*/ 5460 w 1035423"/>
                <a:gd name="connsiteY5" fmla="*/ 976511 h 976510"/>
                <a:gd name="connsiteX6" fmla="*/ 6897 w 1035423"/>
                <a:gd name="connsiteY6" fmla="*/ 974786 h 976510"/>
                <a:gd name="connsiteX7" fmla="*/ 132769 w 1035423"/>
                <a:gd name="connsiteY7" fmla="*/ 796612 h 976510"/>
                <a:gd name="connsiteX8" fmla="*/ 527339 w 1035423"/>
                <a:gd name="connsiteY8" fmla="*/ 508947 h 976510"/>
                <a:gd name="connsiteX9" fmla="*/ 765863 w 1035423"/>
                <a:gd name="connsiteY9" fmla="*/ 370430 h 976510"/>
                <a:gd name="connsiteX10" fmla="*/ 1033699 w 1035423"/>
                <a:gd name="connsiteY10" fmla="*/ 6897 h 976510"/>
                <a:gd name="connsiteX11" fmla="*/ 1035423 w 1035423"/>
                <a:gd name="connsiteY11" fmla="*/ 5460 h 976510"/>
                <a:gd name="connsiteX12" fmla="*/ 1030250 w 1035423"/>
                <a:gd name="connsiteY12" fmla="*/ 0 h 976510"/>
                <a:gd name="connsiteX13" fmla="*/ 1028814 w 1035423"/>
                <a:gd name="connsiteY13" fmla="*/ 1149 h 976510"/>
                <a:gd name="connsiteX14" fmla="*/ 760690 w 1035423"/>
                <a:gd name="connsiteY14" fmla="*/ 366120 h 9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5423" h="976510">
                  <a:moveTo>
                    <a:pt x="760690" y="366120"/>
                  </a:moveTo>
                  <a:cubicBezTo>
                    <a:pt x="703789" y="455782"/>
                    <a:pt x="620737" y="475611"/>
                    <a:pt x="524752" y="504061"/>
                  </a:cubicBezTo>
                  <a:cubicBezTo>
                    <a:pt x="338819" y="559238"/>
                    <a:pt x="212372" y="650337"/>
                    <a:pt x="126446" y="791439"/>
                  </a:cubicBezTo>
                  <a:cubicBezTo>
                    <a:pt x="88512" y="853513"/>
                    <a:pt x="50579" y="913862"/>
                    <a:pt x="1150" y="969039"/>
                  </a:cubicBezTo>
                  <a:lnTo>
                    <a:pt x="0" y="970188"/>
                  </a:lnTo>
                  <a:lnTo>
                    <a:pt x="5460" y="976511"/>
                  </a:lnTo>
                  <a:lnTo>
                    <a:pt x="6897" y="974786"/>
                  </a:lnTo>
                  <a:cubicBezTo>
                    <a:pt x="57476" y="918748"/>
                    <a:pt x="96846" y="856099"/>
                    <a:pt x="132769" y="796612"/>
                  </a:cubicBezTo>
                  <a:cubicBezTo>
                    <a:pt x="217545" y="656659"/>
                    <a:pt x="346578" y="562399"/>
                    <a:pt x="527339" y="508947"/>
                  </a:cubicBezTo>
                  <a:cubicBezTo>
                    <a:pt x="624185" y="480209"/>
                    <a:pt x="707525" y="460667"/>
                    <a:pt x="765863" y="370430"/>
                  </a:cubicBezTo>
                  <a:cubicBezTo>
                    <a:pt x="836270" y="260939"/>
                    <a:pt x="846328" y="165242"/>
                    <a:pt x="1033699" y="6897"/>
                  </a:cubicBezTo>
                  <a:lnTo>
                    <a:pt x="1035423" y="5460"/>
                  </a:lnTo>
                  <a:lnTo>
                    <a:pt x="1030250" y="0"/>
                  </a:lnTo>
                  <a:lnTo>
                    <a:pt x="1028814" y="1149"/>
                  </a:lnTo>
                  <a:cubicBezTo>
                    <a:pt x="842593" y="159782"/>
                    <a:pt x="830810" y="255766"/>
                    <a:pt x="760690" y="366120"/>
                  </a:cubicBezTo>
                  <a:close/>
                </a:path>
              </a:pathLst>
            </a:custGeom>
            <a:grpFill/>
            <a:ln w="28575" cap="flat">
              <a:noFill/>
              <a:prstDash val="solid"/>
              <a:miter/>
            </a:ln>
          </p:spPr>
          <p:txBody>
            <a:bodyPr rtlCol="0" anchor="ctr"/>
            <a:lstStyle/>
            <a:p>
              <a:pPr fontAlgn="base"/>
              <a:endParaRPr lang="zh-CN" altLang="en-US" strike="noStrike" noProof="1"/>
            </a:p>
          </p:txBody>
        </p:sp>
        <p:sp>
          <p:nvSpPr>
            <p:cNvPr id="61" name="任意多边形: 形状 52"/>
            <p:cNvSpPr/>
            <p:nvPr/>
          </p:nvSpPr>
          <p:spPr>
            <a:xfrm>
              <a:off x="7185472" y="1977433"/>
              <a:ext cx="1009271" cy="960704"/>
            </a:xfrm>
            <a:custGeom>
              <a:avLst/>
              <a:gdLst>
                <a:gd name="connsiteX0" fmla="*/ 1002375 w 1009271"/>
                <a:gd name="connsiteY0" fmla="*/ 1724 h 960704"/>
                <a:gd name="connsiteX1" fmla="*/ 741148 w 1009271"/>
                <a:gd name="connsiteY1" fmla="*/ 358361 h 960704"/>
                <a:gd name="connsiteX2" fmla="*/ 496877 w 1009271"/>
                <a:gd name="connsiteY2" fmla="*/ 489118 h 960704"/>
                <a:gd name="connsiteX3" fmla="*/ 114089 w 1009271"/>
                <a:gd name="connsiteY3" fmla="*/ 797474 h 960704"/>
                <a:gd name="connsiteX4" fmla="*/ 1150 w 1009271"/>
                <a:gd name="connsiteY4" fmla="*/ 953521 h 960704"/>
                <a:gd name="connsiteX5" fmla="*/ 0 w 1009271"/>
                <a:gd name="connsiteY5" fmla="*/ 954957 h 960704"/>
                <a:gd name="connsiteX6" fmla="*/ 5460 w 1009271"/>
                <a:gd name="connsiteY6" fmla="*/ 960705 h 960704"/>
                <a:gd name="connsiteX7" fmla="*/ 6897 w 1009271"/>
                <a:gd name="connsiteY7" fmla="*/ 958981 h 960704"/>
                <a:gd name="connsiteX8" fmla="*/ 120986 w 1009271"/>
                <a:gd name="connsiteY8" fmla="*/ 802360 h 960704"/>
                <a:gd name="connsiteX9" fmla="*/ 500325 w 1009271"/>
                <a:gd name="connsiteY9" fmla="*/ 493716 h 960704"/>
                <a:gd name="connsiteX10" fmla="*/ 746321 w 1009271"/>
                <a:gd name="connsiteY10" fmla="*/ 362384 h 960704"/>
                <a:gd name="connsiteX11" fmla="*/ 1007548 w 1009271"/>
                <a:gd name="connsiteY11" fmla="*/ 6897 h 960704"/>
                <a:gd name="connsiteX12" fmla="*/ 1009272 w 1009271"/>
                <a:gd name="connsiteY12" fmla="*/ 5460 h 960704"/>
                <a:gd name="connsiteX13" fmla="*/ 1004099 w 1009271"/>
                <a:gd name="connsiteY13" fmla="*/ 0 h 960704"/>
                <a:gd name="connsiteX14" fmla="*/ 1002375 w 1009271"/>
                <a:gd name="connsiteY14" fmla="*/ 1724 h 96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271" h="960704">
                  <a:moveTo>
                    <a:pt x="1002375" y="1724"/>
                  </a:moveTo>
                  <a:cubicBezTo>
                    <a:pt x="814717" y="159207"/>
                    <a:pt x="815866" y="257491"/>
                    <a:pt x="741148" y="358361"/>
                  </a:cubicBezTo>
                  <a:cubicBezTo>
                    <a:pt x="677638" y="443999"/>
                    <a:pt x="594298" y="459230"/>
                    <a:pt x="496877" y="489118"/>
                  </a:cubicBezTo>
                  <a:cubicBezTo>
                    <a:pt x="333359" y="539409"/>
                    <a:pt x="208062" y="640278"/>
                    <a:pt x="114089" y="797474"/>
                  </a:cubicBezTo>
                  <a:cubicBezTo>
                    <a:pt x="74144" y="864146"/>
                    <a:pt x="39371" y="912138"/>
                    <a:pt x="1150" y="953521"/>
                  </a:cubicBezTo>
                  <a:lnTo>
                    <a:pt x="0" y="954957"/>
                  </a:lnTo>
                  <a:lnTo>
                    <a:pt x="5460" y="960705"/>
                  </a:lnTo>
                  <a:lnTo>
                    <a:pt x="6897" y="958981"/>
                  </a:lnTo>
                  <a:cubicBezTo>
                    <a:pt x="45981" y="917311"/>
                    <a:pt x="81041" y="869031"/>
                    <a:pt x="120986" y="802360"/>
                  </a:cubicBezTo>
                  <a:cubicBezTo>
                    <a:pt x="215246" y="644589"/>
                    <a:pt x="339394" y="543719"/>
                    <a:pt x="500325" y="493716"/>
                  </a:cubicBezTo>
                  <a:cubicBezTo>
                    <a:pt x="597746" y="463541"/>
                    <a:pt x="681373" y="448597"/>
                    <a:pt x="746321" y="362384"/>
                  </a:cubicBezTo>
                  <a:cubicBezTo>
                    <a:pt x="822189" y="261801"/>
                    <a:pt x="819315" y="164093"/>
                    <a:pt x="1007548" y="6897"/>
                  </a:cubicBezTo>
                  <a:lnTo>
                    <a:pt x="1009272" y="5460"/>
                  </a:lnTo>
                  <a:lnTo>
                    <a:pt x="1004099" y="0"/>
                  </a:lnTo>
                  <a:lnTo>
                    <a:pt x="1002375" y="1724"/>
                  </a:lnTo>
                  <a:close/>
                </a:path>
              </a:pathLst>
            </a:custGeom>
            <a:grpFill/>
            <a:ln w="28575" cap="flat">
              <a:noFill/>
              <a:prstDash val="solid"/>
              <a:miter/>
            </a:ln>
          </p:spPr>
          <p:txBody>
            <a:bodyPr rtlCol="0" anchor="ctr"/>
            <a:lstStyle/>
            <a:p>
              <a:pPr fontAlgn="base"/>
              <a:endParaRPr lang="zh-CN" altLang="en-US" strike="noStrike" noProof="1"/>
            </a:p>
          </p:txBody>
        </p:sp>
        <p:sp>
          <p:nvSpPr>
            <p:cNvPr id="96" name="任意多边形: 形状 95"/>
            <p:cNvSpPr/>
            <p:nvPr/>
          </p:nvSpPr>
          <p:spPr>
            <a:xfrm>
              <a:off x="7218520" y="2007607"/>
              <a:ext cx="979671" cy="941737"/>
            </a:xfrm>
            <a:custGeom>
              <a:avLst/>
              <a:gdLst>
                <a:gd name="connsiteX0" fmla="*/ 973637 w 979671"/>
                <a:gd name="connsiteY0" fmla="*/ 862 h 941737"/>
                <a:gd name="connsiteX1" fmla="*/ 695455 w 979671"/>
                <a:gd name="connsiteY1" fmla="*/ 370718 h 941737"/>
                <a:gd name="connsiteX2" fmla="*/ 461242 w 979671"/>
                <a:gd name="connsiteY2" fmla="*/ 474749 h 941737"/>
                <a:gd name="connsiteX3" fmla="*/ 114376 w 979671"/>
                <a:gd name="connsiteY3" fmla="*/ 778795 h 941737"/>
                <a:gd name="connsiteX4" fmla="*/ 1150 w 979671"/>
                <a:gd name="connsiteY4" fmla="*/ 934554 h 941737"/>
                <a:gd name="connsiteX5" fmla="*/ 0 w 979671"/>
                <a:gd name="connsiteY5" fmla="*/ 935990 h 941737"/>
                <a:gd name="connsiteX6" fmla="*/ 5460 w 979671"/>
                <a:gd name="connsiteY6" fmla="*/ 941738 h 941737"/>
                <a:gd name="connsiteX7" fmla="*/ 6897 w 979671"/>
                <a:gd name="connsiteY7" fmla="*/ 940301 h 941737"/>
                <a:gd name="connsiteX8" fmla="*/ 121561 w 979671"/>
                <a:gd name="connsiteY8" fmla="*/ 783393 h 941737"/>
                <a:gd name="connsiteX9" fmla="*/ 465553 w 979671"/>
                <a:gd name="connsiteY9" fmla="*/ 479634 h 941737"/>
                <a:gd name="connsiteX10" fmla="*/ 700053 w 979671"/>
                <a:gd name="connsiteY10" fmla="*/ 374741 h 941737"/>
                <a:gd name="connsiteX11" fmla="*/ 977948 w 979671"/>
                <a:gd name="connsiteY11" fmla="*/ 6897 h 941737"/>
                <a:gd name="connsiteX12" fmla="*/ 979672 w 979671"/>
                <a:gd name="connsiteY12" fmla="*/ 5460 h 941737"/>
                <a:gd name="connsiteX13" fmla="*/ 974787 w 979671"/>
                <a:gd name="connsiteY13" fmla="*/ 0 h 941737"/>
                <a:gd name="connsiteX14" fmla="*/ 973637 w 979671"/>
                <a:gd name="connsiteY14" fmla="*/ 862 h 94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671" h="941737">
                  <a:moveTo>
                    <a:pt x="973637" y="862"/>
                  </a:moveTo>
                  <a:cubicBezTo>
                    <a:pt x="774484" y="167541"/>
                    <a:pt x="795175" y="273009"/>
                    <a:pt x="695455" y="370718"/>
                  </a:cubicBezTo>
                  <a:cubicBezTo>
                    <a:pt x="628783" y="435953"/>
                    <a:pt x="546593" y="444574"/>
                    <a:pt x="461242" y="474749"/>
                  </a:cubicBezTo>
                  <a:cubicBezTo>
                    <a:pt x="289102" y="535385"/>
                    <a:pt x="177600" y="673614"/>
                    <a:pt x="114376" y="778795"/>
                  </a:cubicBezTo>
                  <a:cubicBezTo>
                    <a:pt x="82765" y="831097"/>
                    <a:pt x="47417" y="886274"/>
                    <a:pt x="1150" y="934554"/>
                  </a:cubicBezTo>
                  <a:lnTo>
                    <a:pt x="0" y="935990"/>
                  </a:lnTo>
                  <a:lnTo>
                    <a:pt x="5460" y="941738"/>
                  </a:lnTo>
                  <a:lnTo>
                    <a:pt x="6897" y="940301"/>
                  </a:lnTo>
                  <a:cubicBezTo>
                    <a:pt x="50866" y="894895"/>
                    <a:pt x="84489" y="844604"/>
                    <a:pt x="121561" y="783393"/>
                  </a:cubicBezTo>
                  <a:cubicBezTo>
                    <a:pt x="185359" y="677925"/>
                    <a:pt x="296862" y="539409"/>
                    <a:pt x="465553" y="479634"/>
                  </a:cubicBezTo>
                  <a:cubicBezTo>
                    <a:pt x="550616" y="449459"/>
                    <a:pt x="632232" y="440263"/>
                    <a:pt x="700053" y="374741"/>
                  </a:cubicBezTo>
                  <a:cubicBezTo>
                    <a:pt x="803509" y="275021"/>
                    <a:pt x="776783" y="174438"/>
                    <a:pt x="977948" y="6897"/>
                  </a:cubicBezTo>
                  <a:lnTo>
                    <a:pt x="979672" y="5460"/>
                  </a:lnTo>
                  <a:lnTo>
                    <a:pt x="974787" y="0"/>
                  </a:lnTo>
                  <a:lnTo>
                    <a:pt x="973637" y="862"/>
                  </a:lnTo>
                  <a:close/>
                </a:path>
              </a:pathLst>
            </a:custGeom>
            <a:grpFill/>
            <a:ln w="28575" cap="flat">
              <a:noFill/>
              <a:prstDash val="solid"/>
              <a:miter/>
            </a:ln>
          </p:spPr>
          <p:txBody>
            <a:bodyPr rtlCol="0" anchor="ctr"/>
            <a:lstStyle/>
            <a:p>
              <a:pPr fontAlgn="base"/>
              <a:endParaRPr lang="zh-CN" altLang="en-US" strike="noStrike" noProof="1"/>
            </a:p>
          </p:txBody>
        </p:sp>
        <p:sp>
          <p:nvSpPr>
            <p:cNvPr id="99" name="任意多边形: 形状 98"/>
            <p:cNvSpPr/>
            <p:nvPr/>
          </p:nvSpPr>
          <p:spPr>
            <a:xfrm>
              <a:off x="7251282" y="2038357"/>
              <a:ext cx="949784" cy="921908"/>
            </a:xfrm>
            <a:custGeom>
              <a:avLst/>
              <a:gdLst>
                <a:gd name="connsiteX0" fmla="*/ 943462 w 949784"/>
                <a:gd name="connsiteY0" fmla="*/ 862 h 921908"/>
                <a:gd name="connsiteX1" fmla="*/ 675913 w 949784"/>
                <a:gd name="connsiteY1" fmla="*/ 350314 h 921908"/>
                <a:gd name="connsiteX2" fmla="*/ 460954 w 949784"/>
                <a:gd name="connsiteY2" fmla="*/ 448022 h 921908"/>
                <a:gd name="connsiteX3" fmla="*/ 1437 w 949784"/>
                <a:gd name="connsiteY3" fmla="*/ 914437 h 921908"/>
                <a:gd name="connsiteX4" fmla="*/ 0 w 949784"/>
                <a:gd name="connsiteY4" fmla="*/ 915874 h 921908"/>
                <a:gd name="connsiteX5" fmla="*/ 5748 w 949784"/>
                <a:gd name="connsiteY5" fmla="*/ 921909 h 921908"/>
                <a:gd name="connsiteX6" fmla="*/ 7184 w 949784"/>
                <a:gd name="connsiteY6" fmla="*/ 920472 h 921908"/>
                <a:gd name="connsiteX7" fmla="*/ 464690 w 949784"/>
                <a:gd name="connsiteY7" fmla="*/ 453195 h 921908"/>
                <a:gd name="connsiteX8" fmla="*/ 679937 w 949784"/>
                <a:gd name="connsiteY8" fmla="*/ 355199 h 921908"/>
                <a:gd name="connsiteX9" fmla="*/ 948060 w 949784"/>
                <a:gd name="connsiteY9" fmla="*/ 6897 h 921908"/>
                <a:gd name="connsiteX10" fmla="*/ 949784 w 949784"/>
                <a:gd name="connsiteY10" fmla="*/ 5460 h 921908"/>
                <a:gd name="connsiteX11" fmla="*/ 944899 w 949784"/>
                <a:gd name="connsiteY11" fmla="*/ 0 h 921908"/>
                <a:gd name="connsiteX12" fmla="*/ 943462 w 949784"/>
                <a:gd name="connsiteY12" fmla="*/ 862 h 92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784" h="921908">
                  <a:moveTo>
                    <a:pt x="943462" y="862"/>
                  </a:moveTo>
                  <a:cubicBezTo>
                    <a:pt x="750344" y="163231"/>
                    <a:pt x="785979" y="253755"/>
                    <a:pt x="675913" y="350314"/>
                  </a:cubicBezTo>
                  <a:cubicBezTo>
                    <a:pt x="611541" y="406640"/>
                    <a:pt x="538834" y="419572"/>
                    <a:pt x="460954" y="448022"/>
                  </a:cubicBezTo>
                  <a:cubicBezTo>
                    <a:pt x="228178" y="532512"/>
                    <a:pt x="160070" y="753505"/>
                    <a:pt x="1437" y="914437"/>
                  </a:cubicBezTo>
                  <a:lnTo>
                    <a:pt x="0" y="915874"/>
                  </a:lnTo>
                  <a:lnTo>
                    <a:pt x="5748" y="921909"/>
                  </a:lnTo>
                  <a:lnTo>
                    <a:pt x="7184" y="920472"/>
                  </a:lnTo>
                  <a:cubicBezTo>
                    <a:pt x="166679" y="760690"/>
                    <a:pt x="235075" y="537972"/>
                    <a:pt x="464690" y="453195"/>
                  </a:cubicBezTo>
                  <a:cubicBezTo>
                    <a:pt x="542282" y="424457"/>
                    <a:pt x="614989" y="411238"/>
                    <a:pt x="679937" y="355199"/>
                  </a:cubicBezTo>
                  <a:cubicBezTo>
                    <a:pt x="792589" y="258065"/>
                    <a:pt x="758391" y="165817"/>
                    <a:pt x="948060" y="6897"/>
                  </a:cubicBezTo>
                  <a:lnTo>
                    <a:pt x="949784" y="5460"/>
                  </a:lnTo>
                  <a:lnTo>
                    <a:pt x="944899" y="0"/>
                  </a:lnTo>
                  <a:lnTo>
                    <a:pt x="943462" y="862"/>
                  </a:lnTo>
                  <a:close/>
                </a:path>
              </a:pathLst>
            </a:custGeom>
            <a:grpFill/>
            <a:ln w="28575" cap="flat">
              <a:noFill/>
              <a:prstDash val="solid"/>
              <a:miter/>
            </a:ln>
          </p:spPr>
          <p:txBody>
            <a:bodyPr rtlCol="0" anchor="ctr"/>
            <a:lstStyle/>
            <a:p>
              <a:pPr fontAlgn="base"/>
              <a:endParaRPr lang="zh-CN" altLang="en-US" strike="noStrike" noProof="1"/>
            </a:p>
          </p:txBody>
        </p:sp>
        <p:sp>
          <p:nvSpPr>
            <p:cNvPr id="100" name="任意多边形: 形状 99"/>
            <p:cNvSpPr/>
            <p:nvPr/>
          </p:nvSpPr>
          <p:spPr>
            <a:xfrm>
              <a:off x="7286629" y="2070543"/>
              <a:ext cx="915299" cy="897769"/>
            </a:xfrm>
            <a:custGeom>
              <a:avLst/>
              <a:gdLst>
                <a:gd name="connsiteX0" fmla="*/ 908977 w 915299"/>
                <a:gd name="connsiteY0" fmla="*/ 1150 h 897769"/>
                <a:gd name="connsiteX1" fmla="*/ 780806 w 915299"/>
                <a:gd name="connsiteY1" fmla="*/ 154322 h 897769"/>
                <a:gd name="connsiteX2" fmla="*/ 501475 w 915299"/>
                <a:gd name="connsiteY2" fmla="*/ 402042 h 897769"/>
                <a:gd name="connsiteX3" fmla="*/ 448022 w 915299"/>
                <a:gd name="connsiteY3" fmla="*/ 422733 h 897769"/>
                <a:gd name="connsiteX4" fmla="*/ 1437 w 915299"/>
                <a:gd name="connsiteY4" fmla="*/ 890585 h 897769"/>
                <a:gd name="connsiteX5" fmla="*/ 0 w 915299"/>
                <a:gd name="connsiteY5" fmla="*/ 892022 h 897769"/>
                <a:gd name="connsiteX6" fmla="*/ 5748 w 915299"/>
                <a:gd name="connsiteY6" fmla="*/ 897769 h 897769"/>
                <a:gd name="connsiteX7" fmla="*/ 7184 w 915299"/>
                <a:gd name="connsiteY7" fmla="*/ 896332 h 897769"/>
                <a:gd name="connsiteX8" fmla="*/ 137654 w 915299"/>
                <a:gd name="connsiteY8" fmla="*/ 729940 h 897769"/>
                <a:gd name="connsiteX9" fmla="*/ 507222 w 915299"/>
                <a:gd name="connsiteY9" fmla="*/ 406353 h 897769"/>
                <a:gd name="connsiteX10" fmla="*/ 786266 w 915299"/>
                <a:gd name="connsiteY10" fmla="*/ 159782 h 897769"/>
                <a:gd name="connsiteX11" fmla="*/ 913862 w 915299"/>
                <a:gd name="connsiteY11" fmla="*/ 6897 h 897769"/>
                <a:gd name="connsiteX12" fmla="*/ 915299 w 915299"/>
                <a:gd name="connsiteY12" fmla="*/ 5460 h 897769"/>
                <a:gd name="connsiteX13" fmla="*/ 910414 w 915299"/>
                <a:gd name="connsiteY13" fmla="*/ 0 h 897769"/>
                <a:gd name="connsiteX14" fmla="*/ 908977 w 915299"/>
                <a:gd name="connsiteY14" fmla="*/ 1150 h 8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299" h="897769">
                  <a:moveTo>
                    <a:pt x="908977" y="1150"/>
                  </a:moveTo>
                  <a:cubicBezTo>
                    <a:pt x="862709" y="43969"/>
                    <a:pt x="814429" y="91099"/>
                    <a:pt x="780806" y="154322"/>
                  </a:cubicBezTo>
                  <a:cubicBezTo>
                    <a:pt x="708100" y="290252"/>
                    <a:pt x="685684" y="332209"/>
                    <a:pt x="501475" y="402042"/>
                  </a:cubicBezTo>
                  <a:cubicBezTo>
                    <a:pt x="484232" y="408652"/>
                    <a:pt x="466127" y="415549"/>
                    <a:pt x="448022" y="422733"/>
                  </a:cubicBezTo>
                  <a:cubicBezTo>
                    <a:pt x="239099" y="508947"/>
                    <a:pt x="144839" y="735401"/>
                    <a:pt x="1437" y="890585"/>
                  </a:cubicBezTo>
                  <a:lnTo>
                    <a:pt x="0" y="892022"/>
                  </a:lnTo>
                  <a:lnTo>
                    <a:pt x="5748" y="897769"/>
                  </a:lnTo>
                  <a:lnTo>
                    <a:pt x="7184" y="896332"/>
                  </a:lnTo>
                  <a:cubicBezTo>
                    <a:pt x="54027" y="846041"/>
                    <a:pt x="96559" y="787129"/>
                    <a:pt x="137654" y="729940"/>
                  </a:cubicBezTo>
                  <a:cubicBezTo>
                    <a:pt x="316691" y="480784"/>
                    <a:pt x="383650" y="453770"/>
                    <a:pt x="507222" y="406353"/>
                  </a:cubicBezTo>
                  <a:cubicBezTo>
                    <a:pt x="686834" y="337382"/>
                    <a:pt x="713560" y="295999"/>
                    <a:pt x="786266" y="159782"/>
                  </a:cubicBezTo>
                  <a:cubicBezTo>
                    <a:pt x="820177" y="95984"/>
                    <a:pt x="867882" y="49142"/>
                    <a:pt x="913862" y="6897"/>
                  </a:cubicBezTo>
                  <a:lnTo>
                    <a:pt x="915299" y="5460"/>
                  </a:lnTo>
                  <a:lnTo>
                    <a:pt x="910414" y="0"/>
                  </a:lnTo>
                  <a:lnTo>
                    <a:pt x="908977" y="1150"/>
                  </a:lnTo>
                  <a:close/>
                </a:path>
              </a:pathLst>
            </a:custGeom>
            <a:grpFill/>
            <a:ln w="28575" cap="flat">
              <a:noFill/>
              <a:prstDash val="solid"/>
              <a:miter/>
            </a:ln>
          </p:spPr>
          <p:txBody>
            <a:bodyPr rtlCol="0" anchor="ctr"/>
            <a:lstStyle/>
            <a:p>
              <a:pPr fontAlgn="base"/>
              <a:endParaRPr lang="zh-CN" altLang="en-US" strike="noStrike" noProof="1"/>
            </a:p>
          </p:txBody>
        </p:sp>
        <p:sp>
          <p:nvSpPr>
            <p:cNvPr id="101" name="任意多边形: 形状 100"/>
            <p:cNvSpPr/>
            <p:nvPr/>
          </p:nvSpPr>
          <p:spPr>
            <a:xfrm>
              <a:off x="7322839" y="2105316"/>
              <a:ext cx="878227" cy="869893"/>
            </a:xfrm>
            <a:custGeom>
              <a:avLst/>
              <a:gdLst>
                <a:gd name="connsiteX0" fmla="*/ 504636 w 878227"/>
                <a:gd name="connsiteY0" fmla="*/ 372729 h 869893"/>
                <a:gd name="connsiteX1" fmla="*/ 776496 w 878227"/>
                <a:gd name="connsiteY1" fmla="*/ 140815 h 869893"/>
                <a:gd name="connsiteX2" fmla="*/ 876790 w 878227"/>
                <a:gd name="connsiteY2" fmla="*/ 6897 h 869893"/>
                <a:gd name="connsiteX3" fmla="*/ 878227 w 878227"/>
                <a:gd name="connsiteY3" fmla="*/ 5460 h 869893"/>
                <a:gd name="connsiteX4" fmla="*/ 873055 w 878227"/>
                <a:gd name="connsiteY4" fmla="*/ 0 h 869893"/>
                <a:gd name="connsiteX5" fmla="*/ 871618 w 878227"/>
                <a:gd name="connsiteY5" fmla="*/ 1437 h 869893"/>
                <a:gd name="connsiteX6" fmla="*/ 770461 w 878227"/>
                <a:gd name="connsiteY6" fmla="*/ 137079 h 869893"/>
                <a:gd name="connsiteX7" fmla="*/ 497451 w 878227"/>
                <a:gd name="connsiteY7" fmla="*/ 369568 h 869893"/>
                <a:gd name="connsiteX8" fmla="*/ 430492 w 878227"/>
                <a:gd name="connsiteY8" fmla="*/ 398306 h 869893"/>
                <a:gd name="connsiteX9" fmla="*/ 1437 w 878227"/>
                <a:gd name="connsiteY9" fmla="*/ 862709 h 869893"/>
                <a:gd name="connsiteX10" fmla="*/ 0 w 878227"/>
                <a:gd name="connsiteY10" fmla="*/ 864146 h 869893"/>
                <a:gd name="connsiteX11" fmla="*/ 5748 w 878227"/>
                <a:gd name="connsiteY11" fmla="*/ 869894 h 869893"/>
                <a:gd name="connsiteX12" fmla="*/ 7184 w 878227"/>
                <a:gd name="connsiteY12" fmla="*/ 868457 h 869893"/>
                <a:gd name="connsiteX13" fmla="*/ 139378 w 878227"/>
                <a:gd name="connsiteY13" fmla="*/ 700340 h 869893"/>
                <a:gd name="connsiteX14" fmla="*/ 504636 w 878227"/>
                <a:gd name="connsiteY14" fmla="*/ 372729 h 8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8227" h="869893">
                  <a:moveTo>
                    <a:pt x="504636" y="372729"/>
                  </a:moveTo>
                  <a:cubicBezTo>
                    <a:pt x="652636" y="311518"/>
                    <a:pt x="688845" y="281343"/>
                    <a:pt x="776496" y="140815"/>
                  </a:cubicBezTo>
                  <a:cubicBezTo>
                    <a:pt x="805521" y="94260"/>
                    <a:pt x="835408" y="46268"/>
                    <a:pt x="876790" y="6897"/>
                  </a:cubicBezTo>
                  <a:lnTo>
                    <a:pt x="878227" y="5460"/>
                  </a:lnTo>
                  <a:lnTo>
                    <a:pt x="873055" y="0"/>
                  </a:lnTo>
                  <a:lnTo>
                    <a:pt x="871618" y="1437"/>
                  </a:lnTo>
                  <a:cubicBezTo>
                    <a:pt x="829948" y="41670"/>
                    <a:pt x="799486" y="90237"/>
                    <a:pt x="770461" y="137079"/>
                  </a:cubicBezTo>
                  <a:cubicBezTo>
                    <a:pt x="681661" y="279619"/>
                    <a:pt x="645451" y="308644"/>
                    <a:pt x="497451" y="369568"/>
                  </a:cubicBezTo>
                  <a:cubicBezTo>
                    <a:pt x="475323" y="378477"/>
                    <a:pt x="452620" y="387960"/>
                    <a:pt x="430492" y="398306"/>
                  </a:cubicBezTo>
                  <a:cubicBezTo>
                    <a:pt x="241110" y="487106"/>
                    <a:pt x="137941" y="716146"/>
                    <a:pt x="1437" y="862709"/>
                  </a:cubicBezTo>
                  <a:lnTo>
                    <a:pt x="0" y="864146"/>
                  </a:lnTo>
                  <a:lnTo>
                    <a:pt x="5748" y="869894"/>
                  </a:lnTo>
                  <a:lnTo>
                    <a:pt x="7184" y="868457"/>
                  </a:lnTo>
                  <a:cubicBezTo>
                    <a:pt x="53740" y="819028"/>
                    <a:pt x="95410" y="761552"/>
                    <a:pt x="139378" y="700340"/>
                  </a:cubicBezTo>
                  <a:cubicBezTo>
                    <a:pt x="321289" y="448885"/>
                    <a:pt x="382213" y="423595"/>
                    <a:pt x="504636" y="372729"/>
                  </a:cubicBezTo>
                  <a:close/>
                </a:path>
              </a:pathLst>
            </a:custGeom>
            <a:grpFill/>
            <a:ln w="28575" cap="flat">
              <a:noFill/>
              <a:prstDash val="solid"/>
              <a:miter/>
            </a:ln>
          </p:spPr>
          <p:txBody>
            <a:bodyPr rtlCol="0" anchor="ctr"/>
            <a:lstStyle/>
            <a:p>
              <a:pPr fontAlgn="base"/>
              <a:endParaRPr lang="zh-CN" altLang="en-US" strike="noStrike" noProof="1"/>
            </a:p>
          </p:txBody>
        </p:sp>
        <p:sp>
          <p:nvSpPr>
            <p:cNvPr id="102" name="任意多边形: 形状 101"/>
            <p:cNvSpPr/>
            <p:nvPr/>
          </p:nvSpPr>
          <p:spPr>
            <a:xfrm>
              <a:off x="7361635" y="2140663"/>
              <a:ext cx="840293" cy="838569"/>
            </a:xfrm>
            <a:custGeom>
              <a:avLst/>
              <a:gdLst>
                <a:gd name="connsiteX0" fmla="*/ 418423 w 840293"/>
                <a:gd name="connsiteY0" fmla="*/ 377040 h 838569"/>
                <a:gd name="connsiteX1" fmla="*/ 516706 w 840293"/>
                <a:gd name="connsiteY1" fmla="*/ 328761 h 838569"/>
                <a:gd name="connsiteX2" fmla="*/ 752356 w 840293"/>
                <a:gd name="connsiteY2" fmla="*/ 123285 h 838569"/>
                <a:gd name="connsiteX3" fmla="*/ 840294 w 840293"/>
                <a:gd name="connsiteY3" fmla="*/ 5460 h 838569"/>
                <a:gd name="connsiteX4" fmla="*/ 835121 w 840293"/>
                <a:gd name="connsiteY4" fmla="*/ 0 h 838569"/>
                <a:gd name="connsiteX5" fmla="*/ 746321 w 840293"/>
                <a:gd name="connsiteY5" fmla="*/ 119262 h 838569"/>
                <a:gd name="connsiteX6" fmla="*/ 510096 w 840293"/>
                <a:gd name="connsiteY6" fmla="*/ 325312 h 838569"/>
                <a:gd name="connsiteX7" fmla="*/ 413537 w 840293"/>
                <a:gd name="connsiteY7" fmla="*/ 372155 h 838569"/>
                <a:gd name="connsiteX8" fmla="*/ 1437 w 840293"/>
                <a:gd name="connsiteY8" fmla="*/ 831385 h 838569"/>
                <a:gd name="connsiteX9" fmla="*/ 0 w 840293"/>
                <a:gd name="connsiteY9" fmla="*/ 832822 h 838569"/>
                <a:gd name="connsiteX10" fmla="*/ 5748 w 840293"/>
                <a:gd name="connsiteY10" fmla="*/ 838569 h 838569"/>
                <a:gd name="connsiteX11" fmla="*/ 7184 w 840293"/>
                <a:gd name="connsiteY11" fmla="*/ 837132 h 838569"/>
                <a:gd name="connsiteX12" fmla="*/ 418423 w 840293"/>
                <a:gd name="connsiteY12" fmla="*/ 377040 h 83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293" h="838569">
                  <a:moveTo>
                    <a:pt x="418423" y="377040"/>
                  </a:moveTo>
                  <a:cubicBezTo>
                    <a:pt x="449747" y="356924"/>
                    <a:pt x="483657" y="342555"/>
                    <a:pt x="516706" y="328761"/>
                  </a:cubicBezTo>
                  <a:cubicBezTo>
                    <a:pt x="635106" y="278757"/>
                    <a:pt x="668729" y="254042"/>
                    <a:pt x="752356" y="123285"/>
                  </a:cubicBezTo>
                  <a:cubicBezTo>
                    <a:pt x="780519" y="79316"/>
                    <a:pt x="804946" y="41095"/>
                    <a:pt x="840294" y="5460"/>
                  </a:cubicBezTo>
                  <a:lnTo>
                    <a:pt x="835121" y="0"/>
                  </a:lnTo>
                  <a:cubicBezTo>
                    <a:pt x="798911" y="36210"/>
                    <a:pt x="773909" y="75580"/>
                    <a:pt x="746321" y="119262"/>
                  </a:cubicBezTo>
                  <a:cubicBezTo>
                    <a:pt x="663269" y="250019"/>
                    <a:pt x="629933" y="274734"/>
                    <a:pt x="510096" y="325312"/>
                  </a:cubicBezTo>
                  <a:cubicBezTo>
                    <a:pt x="477910" y="338819"/>
                    <a:pt x="444574" y="352900"/>
                    <a:pt x="413537" y="372155"/>
                  </a:cubicBezTo>
                  <a:cubicBezTo>
                    <a:pt x="243122" y="477910"/>
                    <a:pt x="134780" y="687121"/>
                    <a:pt x="1437" y="831385"/>
                  </a:cubicBezTo>
                  <a:lnTo>
                    <a:pt x="0" y="832822"/>
                  </a:lnTo>
                  <a:lnTo>
                    <a:pt x="5748" y="838569"/>
                  </a:lnTo>
                  <a:lnTo>
                    <a:pt x="7184" y="837132"/>
                  </a:lnTo>
                  <a:cubicBezTo>
                    <a:pt x="141677" y="693156"/>
                    <a:pt x="250019" y="484807"/>
                    <a:pt x="418423" y="377040"/>
                  </a:cubicBezTo>
                  <a:close/>
                </a:path>
              </a:pathLst>
            </a:custGeom>
            <a:grpFill/>
            <a:ln w="28575" cap="flat">
              <a:noFill/>
              <a:prstDash val="solid"/>
              <a:miter/>
            </a:ln>
          </p:spPr>
          <p:txBody>
            <a:bodyPr rtlCol="0" anchor="ctr"/>
            <a:lstStyle/>
            <a:p>
              <a:pPr fontAlgn="base"/>
              <a:endParaRPr lang="zh-CN" altLang="en-US" strike="noStrike" noProof="1"/>
            </a:p>
          </p:txBody>
        </p:sp>
        <p:sp>
          <p:nvSpPr>
            <p:cNvPr id="111" name="任意多边形: 形状 110"/>
            <p:cNvSpPr/>
            <p:nvPr/>
          </p:nvSpPr>
          <p:spPr>
            <a:xfrm>
              <a:off x="7403017" y="2180609"/>
              <a:ext cx="797474" cy="799485"/>
            </a:xfrm>
            <a:custGeom>
              <a:avLst/>
              <a:gdLst>
                <a:gd name="connsiteX0" fmla="*/ 508085 w 797474"/>
                <a:gd name="connsiteY0" fmla="*/ 293126 h 799485"/>
                <a:gd name="connsiteX1" fmla="*/ 733102 w 797474"/>
                <a:gd name="connsiteY1" fmla="*/ 95410 h 799485"/>
                <a:gd name="connsiteX2" fmla="*/ 797474 w 797474"/>
                <a:gd name="connsiteY2" fmla="*/ 5748 h 799485"/>
                <a:gd name="connsiteX3" fmla="*/ 792014 w 797474"/>
                <a:gd name="connsiteY3" fmla="*/ 0 h 799485"/>
                <a:gd name="connsiteX4" fmla="*/ 726779 w 797474"/>
                <a:gd name="connsiteY4" fmla="*/ 91099 h 799485"/>
                <a:gd name="connsiteX5" fmla="*/ 502337 w 797474"/>
                <a:gd name="connsiteY5" fmla="*/ 288528 h 799485"/>
                <a:gd name="connsiteX6" fmla="*/ 140528 w 797474"/>
                <a:gd name="connsiteY6" fmla="*/ 622461 h 799485"/>
                <a:gd name="connsiteX7" fmla="*/ 1437 w 797474"/>
                <a:gd name="connsiteY7" fmla="*/ 792301 h 799485"/>
                <a:gd name="connsiteX8" fmla="*/ 0 w 797474"/>
                <a:gd name="connsiteY8" fmla="*/ 793738 h 799485"/>
                <a:gd name="connsiteX9" fmla="*/ 5748 w 797474"/>
                <a:gd name="connsiteY9" fmla="*/ 799486 h 799485"/>
                <a:gd name="connsiteX10" fmla="*/ 7184 w 797474"/>
                <a:gd name="connsiteY10" fmla="*/ 798049 h 799485"/>
                <a:gd name="connsiteX11" fmla="*/ 152598 w 797474"/>
                <a:gd name="connsiteY11" fmla="*/ 622174 h 799485"/>
                <a:gd name="connsiteX12" fmla="*/ 508085 w 797474"/>
                <a:gd name="connsiteY12" fmla="*/ 293126 h 79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474" h="799485">
                  <a:moveTo>
                    <a:pt x="508085" y="293126"/>
                  </a:moveTo>
                  <a:cubicBezTo>
                    <a:pt x="614414" y="246858"/>
                    <a:pt x="647175" y="225879"/>
                    <a:pt x="733102" y="95410"/>
                  </a:cubicBezTo>
                  <a:cubicBezTo>
                    <a:pt x="755804" y="60924"/>
                    <a:pt x="773622" y="34198"/>
                    <a:pt x="797474" y="5748"/>
                  </a:cubicBezTo>
                  <a:lnTo>
                    <a:pt x="792014" y="0"/>
                  </a:lnTo>
                  <a:cubicBezTo>
                    <a:pt x="767299" y="29313"/>
                    <a:pt x="749195" y="56901"/>
                    <a:pt x="726779" y="91099"/>
                  </a:cubicBezTo>
                  <a:cubicBezTo>
                    <a:pt x="642290" y="220706"/>
                    <a:pt x="610391" y="241972"/>
                    <a:pt x="502337" y="288528"/>
                  </a:cubicBezTo>
                  <a:cubicBezTo>
                    <a:pt x="402617" y="331634"/>
                    <a:pt x="346291" y="356061"/>
                    <a:pt x="140528" y="622461"/>
                  </a:cubicBezTo>
                  <a:cubicBezTo>
                    <a:pt x="95697" y="680511"/>
                    <a:pt x="49429" y="740286"/>
                    <a:pt x="1437" y="792301"/>
                  </a:cubicBezTo>
                  <a:lnTo>
                    <a:pt x="0" y="793738"/>
                  </a:lnTo>
                  <a:lnTo>
                    <a:pt x="5748" y="799486"/>
                  </a:lnTo>
                  <a:lnTo>
                    <a:pt x="7184" y="798049"/>
                  </a:lnTo>
                  <a:cubicBezTo>
                    <a:pt x="58050" y="744309"/>
                    <a:pt x="106043" y="682236"/>
                    <a:pt x="152598" y="622174"/>
                  </a:cubicBezTo>
                  <a:cubicBezTo>
                    <a:pt x="358360" y="356636"/>
                    <a:pt x="412675" y="334508"/>
                    <a:pt x="508085" y="293126"/>
                  </a:cubicBezTo>
                  <a:close/>
                </a:path>
              </a:pathLst>
            </a:custGeom>
            <a:grpFill/>
            <a:ln w="28575" cap="flat">
              <a:noFill/>
              <a:prstDash val="solid"/>
              <a:miter/>
            </a:ln>
          </p:spPr>
          <p:txBody>
            <a:bodyPr rtlCol="0" anchor="ctr"/>
            <a:lstStyle/>
            <a:p>
              <a:pPr fontAlgn="base"/>
              <a:endParaRPr lang="zh-CN" altLang="en-US" strike="noStrike" noProof="1"/>
            </a:p>
          </p:txBody>
        </p:sp>
        <p:sp>
          <p:nvSpPr>
            <p:cNvPr id="112" name="任意多边形: 形状 111"/>
            <p:cNvSpPr/>
            <p:nvPr/>
          </p:nvSpPr>
          <p:spPr>
            <a:xfrm>
              <a:off x="7444687" y="2222279"/>
              <a:ext cx="756953" cy="757816"/>
            </a:xfrm>
            <a:custGeom>
              <a:avLst/>
              <a:gdLst>
                <a:gd name="connsiteX0" fmla="*/ 490554 w 756953"/>
                <a:gd name="connsiteY0" fmla="*/ 263813 h 757816"/>
                <a:gd name="connsiteX1" fmla="*/ 718158 w 756953"/>
                <a:gd name="connsiteY1" fmla="*/ 59775 h 757816"/>
                <a:gd name="connsiteX2" fmla="*/ 756954 w 756953"/>
                <a:gd name="connsiteY2" fmla="*/ 5173 h 757816"/>
                <a:gd name="connsiteX3" fmla="*/ 750919 w 756953"/>
                <a:gd name="connsiteY3" fmla="*/ 0 h 757816"/>
                <a:gd name="connsiteX4" fmla="*/ 711835 w 756953"/>
                <a:gd name="connsiteY4" fmla="*/ 55464 h 757816"/>
                <a:gd name="connsiteX5" fmla="*/ 484519 w 756953"/>
                <a:gd name="connsiteY5" fmla="*/ 259215 h 757816"/>
                <a:gd name="connsiteX6" fmla="*/ 374741 w 756953"/>
                <a:gd name="connsiteY6" fmla="*/ 322438 h 757816"/>
                <a:gd name="connsiteX7" fmla="*/ 1437 w 756953"/>
                <a:gd name="connsiteY7" fmla="*/ 750919 h 757816"/>
                <a:gd name="connsiteX8" fmla="*/ 0 w 756953"/>
                <a:gd name="connsiteY8" fmla="*/ 752356 h 757816"/>
                <a:gd name="connsiteX9" fmla="*/ 6035 w 756953"/>
                <a:gd name="connsiteY9" fmla="*/ 757816 h 757816"/>
                <a:gd name="connsiteX10" fmla="*/ 7472 w 756953"/>
                <a:gd name="connsiteY10" fmla="*/ 756379 h 757816"/>
                <a:gd name="connsiteX11" fmla="*/ 179037 w 756953"/>
                <a:gd name="connsiteY11" fmla="*/ 556939 h 757816"/>
                <a:gd name="connsiteX12" fmla="*/ 490554 w 756953"/>
                <a:gd name="connsiteY12" fmla="*/ 263813 h 75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6953" h="757816">
                  <a:moveTo>
                    <a:pt x="490554" y="263813"/>
                  </a:moveTo>
                  <a:cubicBezTo>
                    <a:pt x="589987" y="218982"/>
                    <a:pt x="624760" y="195130"/>
                    <a:pt x="718158" y="59775"/>
                  </a:cubicBezTo>
                  <a:cubicBezTo>
                    <a:pt x="734826" y="35347"/>
                    <a:pt x="743447" y="23278"/>
                    <a:pt x="756954" y="5173"/>
                  </a:cubicBezTo>
                  <a:cubicBezTo>
                    <a:pt x="753793" y="2586"/>
                    <a:pt x="753793" y="2299"/>
                    <a:pt x="750919" y="0"/>
                  </a:cubicBezTo>
                  <a:cubicBezTo>
                    <a:pt x="737125" y="18967"/>
                    <a:pt x="726492" y="34198"/>
                    <a:pt x="711835" y="55464"/>
                  </a:cubicBezTo>
                  <a:cubicBezTo>
                    <a:pt x="620449" y="188807"/>
                    <a:pt x="586826" y="213809"/>
                    <a:pt x="484519" y="259215"/>
                  </a:cubicBezTo>
                  <a:cubicBezTo>
                    <a:pt x="446298" y="276170"/>
                    <a:pt x="406640" y="293988"/>
                    <a:pt x="374741" y="322438"/>
                  </a:cubicBezTo>
                  <a:cubicBezTo>
                    <a:pt x="236225" y="447735"/>
                    <a:pt x="132194" y="617863"/>
                    <a:pt x="1437" y="750919"/>
                  </a:cubicBezTo>
                  <a:lnTo>
                    <a:pt x="0" y="752356"/>
                  </a:lnTo>
                  <a:lnTo>
                    <a:pt x="6035" y="757816"/>
                  </a:lnTo>
                  <a:lnTo>
                    <a:pt x="7472" y="756379"/>
                  </a:lnTo>
                  <a:cubicBezTo>
                    <a:pt x="68971" y="694880"/>
                    <a:pt x="125009" y="624760"/>
                    <a:pt x="179037" y="556939"/>
                  </a:cubicBezTo>
                  <a:cubicBezTo>
                    <a:pt x="374166" y="312380"/>
                    <a:pt x="403479" y="302897"/>
                    <a:pt x="490554" y="263813"/>
                  </a:cubicBezTo>
                  <a:close/>
                </a:path>
              </a:pathLst>
            </a:custGeom>
            <a:grpFill/>
            <a:ln w="28575" cap="flat">
              <a:noFill/>
              <a:prstDash val="solid"/>
              <a:miter/>
            </a:ln>
          </p:spPr>
          <p:txBody>
            <a:bodyPr rtlCol="0" anchor="ctr"/>
            <a:lstStyle/>
            <a:p>
              <a:pPr fontAlgn="base"/>
              <a:endParaRPr lang="zh-CN" altLang="en-US" strike="noStrike" noProof="1"/>
            </a:p>
          </p:txBody>
        </p:sp>
        <p:sp>
          <p:nvSpPr>
            <p:cNvPr id="113" name="任意多边形: 形状 112"/>
            <p:cNvSpPr/>
            <p:nvPr/>
          </p:nvSpPr>
          <p:spPr>
            <a:xfrm>
              <a:off x="7491817" y="2265386"/>
              <a:ext cx="712410" cy="711835"/>
            </a:xfrm>
            <a:custGeom>
              <a:avLst/>
              <a:gdLst>
                <a:gd name="connsiteX0" fmla="*/ 468426 w 712410"/>
                <a:gd name="connsiteY0" fmla="*/ 226167 h 711835"/>
                <a:gd name="connsiteX1" fmla="*/ 182485 w 712410"/>
                <a:gd name="connsiteY1" fmla="*/ 497739 h 711835"/>
                <a:gd name="connsiteX2" fmla="*/ 1437 w 712410"/>
                <a:gd name="connsiteY2" fmla="*/ 704938 h 711835"/>
                <a:gd name="connsiteX3" fmla="*/ 0 w 712410"/>
                <a:gd name="connsiteY3" fmla="*/ 706375 h 711835"/>
                <a:gd name="connsiteX4" fmla="*/ 6322 w 712410"/>
                <a:gd name="connsiteY4" fmla="*/ 711836 h 711835"/>
                <a:gd name="connsiteX5" fmla="*/ 7759 w 712410"/>
                <a:gd name="connsiteY5" fmla="*/ 710686 h 711835"/>
                <a:gd name="connsiteX6" fmla="*/ 193693 w 712410"/>
                <a:gd name="connsiteY6" fmla="*/ 499176 h 711835"/>
                <a:gd name="connsiteX7" fmla="*/ 474749 w 712410"/>
                <a:gd name="connsiteY7" fmla="*/ 231627 h 711835"/>
                <a:gd name="connsiteX8" fmla="*/ 712410 w 712410"/>
                <a:gd name="connsiteY8" fmla="*/ 4885 h 711835"/>
                <a:gd name="connsiteX9" fmla="*/ 706088 w 712410"/>
                <a:gd name="connsiteY9" fmla="*/ 0 h 711835"/>
                <a:gd name="connsiteX10" fmla="*/ 468426 w 712410"/>
                <a:gd name="connsiteY10" fmla="*/ 226167 h 7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410" h="711835">
                  <a:moveTo>
                    <a:pt x="468426" y="226167"/>
                  </a:moveTo>
                  <a:cubicBezTo>
                    <a:pt x="376753" y="272434"/>
                    <a:pt x="358073" y="280194"/>
                    <a:pt x="182485" y="497739"/>
                  </a:cubicBezTo>
                  <a:cubicBezTo>
                    <a:pt x="125872" y="568147"/>
                    <a:pt x="67246" y="640566"/>
                    <a:pt x="1437" y="704938"/>
                  </a:cubicBezTo>
                  <a:lnTo>
                    <a:pt x="0" y="706375"/>
                  </a:lnTo>
                  <a:lnTo>
                    <a:pt x="6322" y="711836"/>
                  </a:lnTo>
                  <a:lnTo>
                    <a:pt x="7759" y="710686"/>
                  </a:lnTo>
                  <a:cubicBezTo>
                    <a:pt x="75580" y="645164"/>
                    <a:pt x="135642" y="571020"/>
                    <a:pt x="193693" y="499176"/>
                  </a:cubicBezTo>
                  <a:cubicBezTo>
                    <a:pt x="365832" y="285941"/>
                    <a:pt x="383650" y="278469"/>
                    <a:pt x="474749" y="231627"/>
                  </a:cubicBezTo>
                  <a:cubicBezTo>
                    <a:pt x="585677" y="174726"/>
                    <a:pt x="613552" y="148574"/>
                    <a:pt x="712410" y="4885"/>
                  </a:cubicBezTo>
                  <a:lnTo>
                    <a:pt x="706088" y="0"/>
                  </a:lnTo>
                  <a:cubicBezTo>
                    <a:pt x="608092" y="142252"/>
                    <a:pt x="580791" y="169553"/>
                    <a:pt x="468426" y="226167"/>
                  </a:cubicBezTo>
                  <a:close/>
                </a:path>
              </a:pathLst>
            </a:custGeom>
            <a:grpFill/>
            <a:ln w="28575" cap="flat">
              <a:noFill/>
              <a:prstDash val="solid"/>
              <a:miter/>
            </a:ln>
          </p:spPr>
          <p:txBody>
            <a:bodyPr rtlCol="0" anchor="ctr"/>
            <a:lstStyle/>
            <a:p>
              <a:pPr fontAlgn="base"/>
              <a:endParaRPr lang="zh-CN" altLang="en-US" strike="noStrike" noProof="1"/>
            </a:p>
          </p:txBody>
        </p:sp>
        <p:sp>
          <p:nvSpPr>
            <p:cNvPr id="114" name="任意多边形: 形状 113"/>
            <p:cNvSpPr/>
            <p:nvPr/>
          </p:nvSpPr>
          <p:spPr>
            <a:xfrm>
              <a:off x="7545269" y="2312516"/>
              <a:ext cx="659532" cy="657521"/>
            </a:xfrm>
            <a:custGeom>
              <a:avLst/>
              <a:gdLst>
                <a:gd name="connsiteX0" fmla="*/ 323875 w 659532"/>
                <a:gd name="connsiteY0" fmla="*/ 278757 h 657521"/>
                <a:gd name="connsiteX1" fmla="*/ 1724 w 659532"/>
                <a:gd name="connsiteY1" fmla="*/ 650911 h 657521"/>
                <a:gd name="connsiteX2" fmla="*/ 0 w 659532"/>
                <a:gd name="connsiteY2" fmla="*/ 652348 h 657521"/>
                <a:gd name="connsiteX3" fmla="*/ 6322 w 659532"/>
                <a:gd name="connsiteY3" fmla="*/ 657521 h 657521"/>
                <a:gd name="connsiteX4" fmla="*/ 7472 w 659532"/>
                <a:gd name="connsiteY4" fmla="*/ 656372 h 657521"/>
                <a:gd name="connsiteX5" fmla="*/ 329623 w 659532"/>
                <a:gd name="connsiteY5" fmla="*/ 284504 h 657521"/>
                <a:gd name="connsiteX6" fmla="*/ 659533 w 659532"/>
                <a:gd name="connsiteY6" fmla="*/ 4598 h 657521"/>
                <a:gd name="connsiteX7" fmla="*/ 652923 w 659532"/>
                <a:gd name="connsiteY7" fmla="*/ 0 h 657521"/>
                <a:gd name="connsiteX8" fmla="*/ 323875 w 659532"/>
                <a:gd name="connsiteY8" fmla="*/ 278757 h 65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532" h="657521">
                  <a:moveTo>
                    <a:pt x="323875" y="278757"/>
                  </a:moveTo>
                  <a:cubicBezTo>
                    <a:pt x="210935" y="398019"/>
                    <a:pt x="120699" y="536248"/>
                    <a:pt x="1724" y="650911"/>
                  </a:cubicBezTo>
                  <a:lnTo>
                    <a:pt x="0" y="652348"/>
                  </a:lnTo>
                  <a:lnTo>
                    <a:pt x="6322" y="657521"/>
                  </a:lnTo>
                  <a:lnTo>
                    <a:pt x="7472" y="656372"/>
                  </a:lnTo>
                  <a:cubicBezTo>
                    <a:pt x="127021" y="541995"/>
                    <a:pt x="217258" y="403766"/>
                    <a:pt x="329623" y="284504"/>
                  </a:cubicBezTo>
                  <a:cubicBezTo>
                    <a:pt x="429918" y="177887"/>
                    <a:pt x="517280" y="210648"/>
                    <a:pt x="659533" y="4598"/>
                  </a:cubicBezTo>
                  <a:lnTo>
                    <a:pt x="652923" y="0"/>
                  </a:lnTo>
                  <a:cubicBezTo>
                    <a:pt x="509234" y="209499"/>
                    <a:pt x="425032" y="171852"/>
                    <a:pt x="323875" y="278757"/>
                  </a:cubicBezTo>
                  <a:close/>
                </a:path>
              </a:pathLst>
            </a:custGeom>
            <a:grpFill/>
            <a:ln w="28575" cap="flat">
              <a:noFill/>
              <a:prstDash val="solid"/>
              <a:miter/>
            </a:ln>
          </p:spPr>
          <p:txBody>
            <a:bodyPr rtlCol="0" anchor="ctr"/>
            <a:lstStyle/>
            <a:p>
              <a:pPr fontAlgn="base"/>
              <a:endParaRPr lang="zh-CN" altLang="en-US" strike="noStrike" noProof="1"/>
            </a:p>
          </p:txBody>
        </p:sp>
        <p:sp>
          <p:nvSpPr>
            <p:cNvPr id="115" name="任意多边形: 形状 114"/>
            <p:cNvSpPr/>
            <p:nvPr/>
          </p:nvSpPr>
          <p:spPr>
            <a:xfrm>
              <a:off x="7605331" y="2362232"/>
              <a:ext cx="601769" cy="596596"/>
            </a:xfrm>
            <a:custGeom>
              <a:avLst/>
              <a:gdLst>
                <a:gd name="connsiteX0" fmla="*/ 289677 w 601769"/>
                <a:gd name="connsiteY0" fmla="*/ 252318 h 596596"/>
                <a:gd name="connsiteX1" fmla="*/ 1724 w 601769"/>
                <a:gd name="connsiteY1" fmla="*/ 589700 h 596596"/>
                <a:gd name="connsiteX2" fmla="*/ 0 w 601769"/>
                <a:gd name="connsiteY2" fmla="*/ 591424 h 596596"/>
                <a:gd name="connsiteX3" fmla="*/ 6610 w 601769"/>
                <a:gd name="connsiteY3" fmla="*/ 596597 h 596596"/>
                <a:gd name="connsiteX4" fmla="*/ 7759 w 601769"/>
                <a:gd name="connsiteY4" fmla="*/ 595447 h 596596"/>
                <a:gd name="connsiteX5" fmla="*/ 295712 w 601769"/>
                <a:gd name="connsiteY5" fmla="*/ 258066 h 596596"/>
                <a:gd name="connsiteX6" fmla="*/ 601770 w 601769"/>
                <a:gd name="connsiteY6" fmla="*/ 4311 h 596596"/>
                <a:gd name="connsiteX7" fmla="*/ 595160 w 601769"/>
                <a:gd name="connsiteY7" fmla="*/ 0 h 596596"/>
                <a:gd name="connsiteX8" fmla="*/ 289677 w 601769"/>
                <a:gd name="connsiteY8" fmla="*/ 252318 h 5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1769" h="596596">
                  <a:moveTo>
                    <a:pt x="289677" y="252318"/>
                  </a:moveTo>
                  <a:cubicBezTo>
                    <a:pt x="187370" y="359223"/>
                    <a:pt x="108054" y="485669"/>
                    <a:pt x="1724" y="589700"/>
                  </a:cubicBezTo>
                  <a:lnTo>
                    <a:pt x="0" y="591424"/>
                  </a:lnTo>
                  <a:lnTo>
                    <a:pt x="6610" y="596597"/>
                  </a:lnTo>
                  <a:lnTo>
                    <a:pt x="7759" y="595447"/>
                  </a:lnTo>
                  <a:cubicBezTo>
                    <a:pt x="114951" y="491417"/>
                    <a:pt x="193405" y="364683"/>
                    <a:pt x="295712" y="258066"/>
                  </a:cubicBezTo>
                  <a:cubicBezTo>
                    <a:pt x="390834" y="158920"/>
                    <a:pt x="514119" y="119262"/>
                    <a:pt x="601770" y="4311"/>
                  </a:cubicBezTo>
                  <a:lnTo>
                    <a:pt x="595160" y="0"/>
                  </a:lnTo>
                  <a:cubicBezTo>
                    <a:pt x="507797" y="114089"/>
                    <a:pt x="384799" y="152598"/>
                    <a:pt x="289677" y="252318"/>
                  </a:cubicBezTo>
                  <a:close/>
                </a:path>
              </a:pathLst>
            </a:custGeom>
            <a:grpFill/>
            <a:ln w="28575" cap="flat">
              <a:noFill/>
              <a:prstDash val="solid"/>
              <a:miter/>
            </a:ln>
          </p:spPr>
          <p:txBody>
            <a:bodyPr rtlCol="0" anchor="ctr"/>
            <a:lstStyle/>
            <a:p>
              <a:pPr fontAlgn="base"/>
              <a:endParaRPr lang="zh-CN" altLang="en-US" strike="noStrike" noProof="1"/>
            </a:p>
          </p:txBody>
        </p:sp>
        <p:sp>
          <p:nvSpPr>
            <p:cNvPr id="116" name="任意多边形: 形状 115"/>
            <p:cNvSpPr/>
            <p:nvPr/>
          </p:nvSpPr>
          <p:spPr>
            <a:xfrm>
              <a:off x="7670566" y="2414822"/>
              <a:ext cx="533373" cy="527626"/>
            </a:xfrm>
            <a:custGeom>
              <a:avLst/>
              <a:gdLst>
                <a:gd name="connsiteX0" fmla="*/ 525902 w 533373"/>
                <a:gd name="connsiteY0" fmla="*/ 1437 h 527626"/>
                <a:gd name="connsiteX1" fmla="*/ 248007 w 533373"/>
                <a:gd name="connsiteY1" fmla="*/ 221856 h 527626"/>
                <a:gd name="connsiteX2" fmla="*/ 1437 w 533373"/>
                <a:gd name="connsiteY2" fmla="*/ 520729 h 527626"/>
                <a:gd name="connsiteX3" fmla="*/ 0 w 533373"/>
                <a:gd name="connsiteY3" fmla="*/ 522166 h 527626"/>
                <a:gd name="connsiteX4" fmla="*/ 6610 w 533373"/>
                <a:gd name="connsiteY4" fmla="*/ 527626 h 527626"/>
                <a:gd name="connsiteX5" fmla="*/ 7759 w 533373"/>
                <a:gd name="connsiteY5" fmla="*/ 526477 h 527626"/>
                <a:gd name="connsiteX6" fmla="*/ 253755 w 533373"/>
                <a:gd name="connsiteY6" fmla="*/ 227603 h 527626"/>
                <a:gd name="connsiteX7" fmla="*/ 531937 w 533373"/>
                <a:gd name="connsiteY7" fmla="*/ 6322 h 527626"/>
                <a:gd name="connsiteX8" fmla="*/ 533374 w 533373"/>
                <a:gd name="connsiteY8" fmla="*/ 4598 h 527626"/>
                <a:gd name="connsiteX9" fmla="*/ 526764 w 533373"/>
                <a:gd name="connsiteY9" fmla="*/ 0 h 527626"/>
                <a:gd name="connsiteX10" fmla="*/ 525902 w 533373"/>
                <a:gd name="connsiteY10" fmla="*/ 1437 h 5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373" h="527626">
                  <a:moveTo>
                    <a:pt x="525902" y="1437"/>
                  </a:moveTo>
                  <a:cubicBezTo>
                    <a:pt x="444861" y="90237"/>
                    <a:pt x="331634" y="135642"/>
                    <a:pt x="248007" y="221856"/>
                  </a:cubicBezTo>
                  <a:cubicBezTo>
                    <a:pt x="158345" y="314392"/>
                    <a:pt x="92248" y="428193"/>
                    <a:pt x="1437" y="520729"/>
                  </a:cubicBezTo>
                  <a:lnTo>
                    <a:pt x="0" y="522166"/>
                  </a:lnTo>
                  <a:lnTo>
                    <a:pt x="6610" y="527626"/>
                  </a:lnTo>
                  <a:lnTo>
                    <a:pt x="7759" y="526477"/>
                  </a:lnTo>
                  <a:cubicBezTo>
                    <a:pt x="99145" y="433941"/>
                    <a:pt x="164668" y="319852"/>
                    <a:pt x="253755" y="227603"/>
                  </a:cubicBezTo>
                  <a:cubicBezTo>
                    <a:pt x="337094" y="141677"/>
                    <a:pt x="450322" y="95697"/>
                    <a:pt x="531937" y="6322"/>
                  </a:cubicBezTo>
                  <a:lnTo>
                    <a:pt x="533374" y="4598"/>
                  </a:lnTo>
                  <a:lnTo>
                    <a:pt x="526764" y="0"/>
                  </a:lnTo>
                  <a:lnTo>
                    <a:pt x="525902" y="1437"/>
                  </a:lnTo>
                  <a:close/>
                </a:path>
              </a:pathLst>
            </a:custGeom>
            <a:grpFill/>
            <a:ln w="28575" cap="flat">
              <a:noFill/>
              <a:prstDash val="solid"/>
              <a:miter/>
            </a:ln>
          </p:spPr>
          <p:txBody>
            <a:bodyPr rtlCol="0" anchor="ctr"/>
            <a:lstStyle/>
            <a:p>
              <a:pPr fontAlgn="base"/>
              <a:endParaRPr lang="zh-CN" altLang="en-US" strike="noStrike" noProof="1"/>
            </a:p>
          </p:txBody>
        </p:sp>
        <p:sp>
          <p:nvSpPr>
            <p:cNvPr id="117" name="任意多边形: 形状 116"/>
            <p:cNvSpPr/>
            <p:nvPr/>
          </p:nvSpPr>
          <p:spPr>
            <a:xfrm>
              <a:off x="7743273" y="2473735"/>
              <a:ext cx="448309" cy="443424"/>
            </a:xfrm>
            <a:custGeom>
              <a:avLst/>
              <a:gdLst>
                <a:gd name="connsiteX0" fmla="*/ 440263 w 448309"/>
                <a:gd name="connsiteY0" fmla="*/ 1437 h 443424"/>
                <a:gd name="connsiteX1" fmla="*/ 197429 w 448309"/>
                <a:gd name="connsiteY1" fmla="*/ 184497 h 443424"/>
                <a:gd name="connsiteX2" fmla="*/ 1437 w 448309"/>
                <a:gd name="connsiteY2" fmla="*/ 436527 h 443424"/>
                <a:gd name="connsiteX3" fmla="*/ 0 w 448309"/>
                <a:gd name="connsiteY3" fmla="*/ 437964 h 443424"/>
                <a:gd name="connsiteX4" fmla="*/ 6610 w 448309"/>
                <a:gd name="connsiteY4" fmla="*/ 443424 h 443424"/>
                <a:gd name="connsiteX5" fmla="*/ 7759 w 448309"/>
                <a:gd name="connsiteY5" fmla="*/ 441988 h 443424"/>
                <a:gd name="connsiteX6" fmla="*/ 202889 w 448309"/>
                <a:gd name="connsiteY6" fmla="*/ 189670 h 443424"/>
                <a:gd name="connsiteX7" fmla="*/ 446298 w 448309"/>
                <a:gd name="connsiteY7" fmla="*/ 6610 h 443424"/>
                <a:gd name="connsiteX8" fmla="*/ 448310 w 448309"/>
                <a:gd name="connsiteY8" fmla="*/ 4885 h 443424"/>
                <a:gd name="connsiteX9" fmla="*/ 441700 w 448309"/>
                <a:gd name="connsiteY9" fmla="*/ 0 h 443424"/>
                <a:gd name="connsiteX10" fmla="*/ 440263 w 448309"/>
                <a:gd name="connsiteY10" fmla="*/ 1437 h 44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309" h="443424">
                  <a:moveTo>
                    <a:pt x="440263" y="1437"/>
                  </a:moveTo>
                  <a:cubicBezTo>
                    <a:pt x="364395" y="67246"/>
                    <a:pt x="267836" y="111503"/>
                    <a:pt x="197429" y="184497"/>
                  </a:cubicBezTo>
                  <a:cubicBezTo>
                    <a:pt x="123573" y="260652"/>
                    <a:pt x="72994" y="357786"/>
                    <a:pt x="1437" y="436527"/>
                  </a:cubicBezTo>
                  <a:lnTo>
                    <a:pt x="0" y="437964"/>
                  </a:lnTo>
                  <a:lnTo>
                    <a:pt x="6610" y="443424"/>
                  </a:lnTo>
                  <a:lnTo>
                    <a:pt x="7759" y="441988"/>
                  </a:lnTo>
                  <a:cubicBezTo>
                    <a:pt x="79604" y="362959"/>
                    <a:pt x="129607" y="265537"/>
                    <a:pt x="202889" y="189670"/>
                  </a:cubicBezTo>
                  <a:cubicBezTo>
                    <a:pt x="273009" y="117250"/>
                    <a:pt x="370143" y="72994"/>
                    <a:pt x="446298" y="6610"/>
                  </a:cubicBezTo>
                  <a:lnTo>
                    <a:pt x="448310" y="4885"/>
                  </a:lnTo>
                  <a:lnTo>
                    <a:pt x="441700" y="0"/>
                  </a:lnTo>
                  <a:lnTo>
                    <a:pt x="440263" y="1437"/>
                  </a:lnTo>
                  <a:close/>
                </a:path>
              </a:pathLst>
            </a:custGeom>
            <a:grpFill/>
            <a:ln w="28575" cap="flat">
              <a:noFill/>
              <a:prstDash val="solid"/>
              <a:miter/>
            </a:ln>
          </p:spPr>
          <p:txBody>
            <a:bodyPr rtlCol="0" anchor="ctr"/>
            <a:lstStyle/>
            <a:p>
              <a:pPr fontAlgn="base"/>
              <a:endParaRPr lang="zh-CN" altLang="en-US" strike="noStrike" noProof="1"/>
            </a:p>
          </p:txBody>
        </p:sp>
        <p:sp>
          <p:nvSpPr>
            <p:cNvPr id="118" name="任意多边形: 形状 117"/>
            <p:cNvSpPr/>
            <p:nvPr/>
          </p:nvSpPr>
          <p:spPr>
            <a:xfrm>
              <a:off x="7824313" y="2542418"/>
              <a:ext cx="334795" cy="335657"/>
            </a:xfrm>
            <a:custGeom>
              <a:avLst/>
              <a:gdLst>
                <a:gd name="connsiteX0" fmla="*/ 327036 w 334795"/>
                <a:gd name="connsiteY0" fmla="*/ 575 h 335657"/>
                <a:gd name="connsiteX1" fmla="*/ 135930 w 334795"/>
                <a:gd name="connsiteY1" fmla="*/ 135643 h 335657"/>
                <a:gd name="connsiteX2" fmla="*/ 0 w 334795"/>
                <a:gd name="connsiteY2" fmla="*/ 329623 h 335657"/>
                <a:gd name="connsiteX3" fmla="*/ 6322 w 334795"/>
                <a:gd name="connsiteY3" fmla="*/ 335658 h 335657"/>
                <a:gd name="connsiteX4" fmla="*/ 141390 w 334795"/>
                <a:gd name="connsiteY4" fmla="*/ 141103 h 335657"/>
                <a:gd name="connsiteX5" fmla="*/ 332784 w 334795"/>
                <a:gd name="connsiteY5" fmla="*/ 6897 h 335657"/>
                <a:gd name="connsiteX6" fmla="*/ 334795 w 334795"/>
                <a:gd name="connsiteY6" fmla="*/ 5460 h 335657"/>
                <a:gd name="connsiteX7" fmla="*/ 328186 w 334795"/>
                <a:gd name="connsiteY7" fmla="*/ 0 h 335657"/>
                <a:gd name="connsiteX8" fmla="*/ 327036 w 334795"/>
                <a:gd name="connsiteY8" fmla="*/ 575 h 33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95" h="335657">
                  <a:moveTo>
                    <a:pt x="327036" y="575"/>
                  </a:moveTo>
                  <a:cubicBezTo>
                    <a:pt x="264100" y="45118"/>
                    <a:pt x="190532" y="79604"/>
                    <a:pt x="135930" y="135643"/>
                  </a:cubicBezTo>
                  <a:cubicBezTo>
                    <a:pt x="80753" y="191681"/>
                    <a:pt x="48854" y="264675"/>
                    <a:pt x="0" y="329623"/>
                  </a:cubicBezTo>
                  <a:lnTo>
                    <a:pt x="6322" y="335658"/>
                  </a:lnTo>
                  <a:cubicBezTo>
                    <a:pt x="54602" y="270998"/>
                    <a:pt x="86501" y="196854"/>
                    <a:pt x="141390" y="141103"/>
                  </a:cubicBezTo>
                  <a:cubicBezTo>
                    <a:pt x="195992" y="85639"/>
                    <a:pt x="269848" y="51441"/>
                    <a:pt x="332784" y="6897"/>
                  </a:cubicBezTo>
                  <a:lnTo>
                    <a:pt x="334795" y="5460"/>
                  </a:lnTo>
                  <a:lnTo>
                    <a:pt x="328186" y="0"/>
                  </a:lnTo>
                  <a:lnTo>
                    <a:pt x="327036" y="575"/>
                  </a:lnTo>
                  <a:close/>
                </a:path>
              </a:pathLst>
            </a:custGeom>
            <a:grpFill/>
            <a:ln w="28575" cap="flat">
              <a:noFill/>
              <a:prstDash val="solid"/>
              <a:miter/>
            </a:ln>
          </p:spPr>
          <p:txBody>
            <a:bodyPr rtlCol="0" anchor="ctr"/>
            <a:lstStyle/>
            <a:p>
              <a:pPr fontAlgn="base"/>
              <a:endParaRPr lang="zh-CN" altLang="en-US" strike="noStrike" noProof="1"/>
            </a:p>
          </p:txBody>
        </p:sp>
        <p:sp>
          <p:nvSpPr>
            <p:cNvPr id="119" name="任意多边形: 形状 118"/>
            <p:cNvSpPr/>
            <p:nvPr/>
          </p:nvSpPr>
          <p:spPr>
            <a:xfrm>
              <a:off x="7922022" y="2638115"/>
              <a:ext cx="134780" cy="136504"/>
            </a:xfrm>
            <a:custGeom>
              <a:avLst/>
              <a:gdLst>
                <a:gd name="connsiteX0" fmla="*/ 0 w 134780"/>
                <a:gd name="connsiteY0" fmla="*/ 131332 h 136504"/>
                <a:gd name="connsiteX1" fmla="*/ 5173 w 134780"/>
                <a:gd name="connsiteY1" fmla="*/ 136505 h 136504"/>
                <a:gd name="connsiteX2" fmla="*/ 134780 w 134780"/>
                <a:gd name="connsiteY2" fmla="*/ 5173 h 136504"/>
                <a:gd name="connsiteX3" fmla="*/ 129320 w 134780"/>
                <a:gd name="connsiteY3" fmla="*/ 0 h 136504"/>
                <a:gd name="connsiteX4" fmla="*/ 0 w 134780"/>
                <a:gd name="connsiteY4" fmla="*/ 131332 h 13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80" h="136504">
                  <a:moveTo>
                    <a:pt x="0" y="131332"/>
                  </a:moveTo>
                  <a:lnTo>
                    <a:pt x="5173" y="136505"/>
                  </a:lnTo>
                  <a:cubicBezTo>
                    <a:pt x="43107" y="79604"/>
                    <a:pt x="77592" y="44544"/>
                    <a:pt x="134780" y="5173"/>
                  </a:cubicBezTo>
                  <a:lnTo>
                    <a:pt x="129320" y="0"/>
                  </a:lnTo>
                  <a:cubicBezTo>
                    <a:pt x="72707" y="39083"/>
                    <a:pt x="36784" y="76730"/>
                    <a:pt x="0" y="131332"/>
                  </a:cubicBezTo>
                  <a:close/>
                </a:path>
              </a:pathLst>
            </a:custGeom>
            <a:grpFill/>
            <a:ln w="28575" cap="flat">
              <a:noFill/>
              <a:prstDash val="solid"/>
              <a:miter/>
            </a:ln>
          </p:spPr>
          <p:txBody>
            <a:bodyPr rtlCol="0" anchor="ctr"/>
            <a:lstStyle/>
            <a:p>
              <a:pPr fontAlgn="base"/>
              <a:endParaRPr lang="zh-CN" altLang="en-US" strike="noStrike" noProof="1"/>
            </a:p>
          </p:txBody>
        </p:sp>
      </p:grpSp>
      <p:sp>
        <p:nvSpPr>
          <p:cNvPr id="3" name="文本框 2"/>
          <p:cNvSpPr txBox="1"/>
          <p:nvPr/>
        </p:nvSpPr>
        <p:spPr>
          <a:xfrm>
            <a:off x="769938" y="4128135"/>
            <a:ext cx="6718300" cy="1700530"/>
          </a:xfrm>
          <a:prstGeom prst="rect">
            <a:avLst/>
          </a:prstGeom>
          <a:noFill/>
        </p:spPr>
        <p:txBody>
          <a:bodyPr wrap="square" rtlCol="0">
            <a:spAutoFit/>
          </a:bodyPr>
          <a:lstStyle/>
          <a:p>
            <a:pPr marR="0" algn="just" defTabSz="914400">
              <a:lnSpc>
                <a:spcPct val="150000"/>
              </a:lnSpc>
              <a:buClrTx/>
              <a:buSzTx/>
              <a:buFont typeface="Arial" panose="020B0604020202020204" pitchFamily="34" charset="0"/>
              <a:defRPr/>
            </a:pPr>
            <a:r>
              <a:rPr lang="zh-CN" altLang="en-US" dirty="0">
                <a:ea typeface="方正大黑简体" panose="02010601030101010101" charset="-122"/>
              </a:rPr>
              <a:t>这些彩陶的纹样有锯齿纹、涡纹、菱形方格纹、葫 芦形纹、圆圈纹、变形蛙纹、网纹、平行线纹、折 线纹、三角纹等。一些彩陶底部或陶体彩绘以下部 分标有“＋”“－”“ </a:t>
            </a:r>
            <a:r>
              <a:rPr lang="en-US" altLang="zh-CN" dirty="0">
                <a:ea typeface="方正大黑简体" panose="02010601030101010101" charset="-122"/>
              </a:rPr>
              <a:t>×”</a:t>
            </a:r>
            <a:r>
              <a:rPr lang="zh-CN" altLang="en-US" dirty="0">
                <a:ea typeface="方正大黑简体" panose="02010601030101010101" charset="-122"/>
              </a:rPr>
              <a:t>等刻画符号，它可能是中 国原始文字的萌芽（图 </a:t>
            </a:r>
            <a:r>
              <a:rPr lang="en-US" altLang="zh-CN" dirty="0">
                <a:ea typeface="方正大黑简体" panose="02010601030101010101" charset="-122"/>
              </a:rPr>
              <a:t>1-1-10</a:t>
            </a:r>
            <a:r>
              <a:rPr lang="zh-CN" altLang="en-US" dirty="0">
                <a:ea typeface="方正大黑简体" panose="02010601030101010101" charset="-122"/>
              </a:rPr>
              <a:t>）。</a:t>
            </a:r>
            <a:endParaRPr lang="zh-CN" altLang="en-US" noProof="1">
              <a:ea typeface="方正大黑简体" panose="02010601030101010101" charset="-122"/>
            </a:endParaRPr>
          </a:p>
        </p:txBody>
      </p:sp>
      <p:sp>
        <p:nvSpPr>
          <p:cNvPr id="6" name="文本框 106"/>
          <p:cNvSpPr txBox="1">
            <a:spLocks noChangeArrowheads="1"/>
          </p:cNvSpPr>
          <p:nvPr/>
        </p:nvSpPr>
        <p:spPr bwMode="auto">
          <a:xfrm>
            <a:off x="8810625" y="2741930"/>
            <a:ext cx="2176145" cy="567143"/>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fontAlgn="base">
              <a:lnSpc>
                <a:spcPts val="2000"/>
              </a:lnSpc>
              <a:spcBef>
                <a:spcPct val="0"/>
              </a:spcBef>
              <a:spcAft>
                <a:spcPct val="0"/>
              </a:spcAft>
              <a:buClrTx/>
              <a:buSzTx/>
              <a:buFont typeface="Arial" panose="020B0604020202020204" pitchFamily="34" charset="0"/>
              <a:buNone/>
              <a:defRPr/>
            </a:pPr>
            <a:r>
              <a:rPr lang="zh-CN" altLang="en-US" sz="1200" dirty="0"/>
              <a:t>图 </a:t>
            </a:r>
            <a:r>
              <a:rPr lang="en-US" altLang="zh-CN" sz="1200" dirty="0"/>
              <a:t>1-1-9 </a:t>
            </a:r>
            <a:r>
              <a:rPr lang="zh-CN" altLang="en-US" sz="1200" dirty="0"/>
              <a:t>大汶口文化遗址陶器         刻符拓片</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38925" name="文本框 1"/>
          <p:cNvSpPr txBox="1"/>
          <p:nvPr/>
        </p:nvSpPr>
        <p:spPr>
          <a:xfrm>
            <a:off x="8814435" y="5740400"/>
            <a:ext cx="2330450" cy="461665"/>
          </a:xfrm>
          <a:prstGeom prst="rect">
            <a:avLst/>
          </a:prstGeom>
          <a:noFill/>
          <a:ln w="9525">
            <a:noFill/>
          </a:ln>
        </p:spPr>
        <p:txBody>
          <a:bodyPr wrap="square" anchor="t">
            <a:spAutoFit/>
          </a:bodyPr>
          <a:lstStyle/>
          <a:p>
            <a:pPr indent="0"/>
            <a:r>
              <a:rPr lang="zh-CN" altLang="en-US" sz="1200" dirty="0"/>
              <a:t>图 </a:t>
            </a:r>
            <a:r>
              <a:rPr lang="en-US" altLang="zh-CN" sz="1200" dirty="0"/>
              <a:t>1-1-10 </a:t>
            </a:r>
            <a:r>
              <a:rPr lang="zh-CN" altLang="en-US" sz="1200" dirty="0"/>
              <a:t>彩陶上具有一定记事功能的符号</a:t>
            </a:r>
            <a:endParaRPr lang="zh-CN" altLang="zh-CN" sz="1200" dirty="0">
              <a:latin typeface="宋体" panose="02010600030101010101" pitchFamily="2" charset="-122"/>
              <a:cs typeface="宋体" panose="02010600030101010101" pitchFamily="2" charset="-122"/>
            </a:endParaRPr>
          </a:p>
        </p:txBody>
      </p:sp>
      <p:sp>
        <p:nvSpPr>
          <p:cNvPr id="40968" name="文本框 1"/>
          <p:cNvSpPr txBox="1"/>
          <p:nvPr/>
        </p:nvSpPr>
        <p:spPr>
          <a:xfrm>
            <a:off x="11323638" y="6210300"/>
            <a:ext cx="963612" cy="521970"/>
          </a:xfrm>
          <a:prstGeom prst="rect">
            <a:avLst/>
          </a:prstGeom>
          <a:noFill/>
          <a:ln w="9525">
            <a:noFill/>
          </a:ln>
        </p:spPr>
        <p:txBody>
          <a:bodyPr wrap="square" anchor="t">
            <a:spAutoFit/>
          </a:bodyPr>
          <a:lstStyle/>
          <a:p>
            <a:pPr eaLnBrk="0" hangingPunct="0"/>
            <a:r>
              <a:rPr lang="en-US" altLang="zh-CN" sz="2800" dirty="0">
                <a:solidFill>
                  <a:srgbClr val="7F7F7F"/>
                </a:solidFill>
                <a:latin typeface="方正兰亭黑简体" panose="02000000000000000000" charset="-122"/>
                <a:ea typeface="方正兰亭黑简体" panose="02000000000000000000" charset="-122"/>
              </a:rPr>
              <a:t>06</a:t>
            </a:r>
            <a:endParaRPr lang="en-US" altLang="zh-CN" sz="2800" dirty="0">
              <a:solidFill>
                <a:srgbClr val="7F7F7F"/>
              </a:solidFill>
              <a:latin typeface="方正兰亭黑简体" panose="02000000000000000000" charset="-122"/>
              <a:ea typeface="方正兰亭黑简体" panose="02000000000000000000" charset="-122"/>
            </a:endParaRPr>
          </a:p>
        </p:txBody>
      </p:sp>
      <p:sp>
        <p:nvSpPr>
          <p:cNvPr id="8199" name="文本框 12"/>
          <p:cNvSpPr txBox="1"/>
          <p:nvPr/>
        </p:nvSpPr>
        <p:spPr>
          <a:xfrm>
            <a:off x="615950" y="330200"/>
            <a:ext cx="1422400" cy="583565"/>
          </a:xfrm>
          <a:prstGeom prst="rect">
            <a:avLst/>
          </a:prstGeom>
          <a:noFill/>
          <a:ln w="9525">
            <a:noFill/>
          </a:ln>
        </p:spPr>
        <p:txBody>
          <a:bodyPr wrap="square" anchor="t">
            <a:spAutoFit/>
          </a:bodyPr>
          <a:lstStyle/>
          <a:p>
            <a:pPr eaLnBrk="0" hangingPunct="0"/>
            <a:r>
              <a:rPr lang="zh-CN" altLang="en-US" sz="3200">
                <a:solidFill>
                  <a:srgbClr val="D9D9D9"/>
                </a:solidFill>
                <a:latin typeface="思源黑体 CN Heavy" panose="020B0A00000000000000" charset="-122"/>
                <a:ea typeface="思源黑体 CN Heavy" panose="020B0A00000000000000" charset="-122"/>
              </a:rPr>
              <a:t>第一节</a:t>
            </a:r>
            <a:endParaRPr lang="zh-CN" altLang="en-US" sz="3200">
              <a:solidFill>
                <a:srgbClr val="D9D9D9"/>
              </a:solidFill>
              <a:latin typeface="思源黑体 CN Heavy" panose="020B0A00000000000000" charset="-122"/>
              <a:ea typeface="思源黑体 CN Heavy" panose="020B0A00000000000000" charset="-122"/>
            </a:endParaRPr>
          </a:p>
        </p:txBody>
      </p:sp>
      <p:grpSp>
        <p:nvGrpSpPr>
          <p:cNvPr id="8200" name="组合 18"/>
          <p:cNvGrpSpPr/>
          <p:nvPr/>
        </p:nvGrpSpPr>
        <p:grpSpPr>
          <a:xfrm>
            <a:off x="2038350" y="395288"/>
            <a:ext cx="2790825" cy="518456"/>
            <a:chOff x="3085" y="662"/>
            <a:chExt cx="4818" cy="790"/>
          </a:xfrm>
        </p:grpSpPr>
        <p:sp>
          <p:nvSpPr>
            <p:cNvPr id="2" name="文本框 1"/>
            <p:cNvSpPr txBox="1"/>
            <p:nvPr/>
          </p:nvSpPr>
          <p:spPr>
            <a:xfrm>
              <a:off x="3085" y="662"/>
              <a:ext cx="3439" cy="537"/>
            </a:xfrm>
            <a:prstGeom prst="rect">
              <a:avLst/>
            </a:prstGeom>
            <a:noFill/>
          </p:spPr>
          <p:txBody>
            <a:bodyPr wrap="square" rtlCol="0">
              <a:spAutoFit/>
            </a:bodyPr>
            <a:lstStyle/>
            <a:p>
              <a:pPr marR="0" defTabSz="914400" eaLnBrk="0" hangingPunct="0">
                <a:buClrTx/>
                <a:buSzTx/>
                <a:buFontTx/>
              </a:pPr>
              <a:r>
                <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rPr>
                <a:t>标志的起源</a:t>
              </a:r>
              <a:endPar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endParaRPr>
            </a:p>
          </p:txBody>
        </p:sp>
        <p:sp>
          <p:nvSpPr>
            <p:cNvPr id="7" name="文本框 6"/>
            <p:cNvSpPr txBox="1"/>
            <p:nvPr/>
          </p:nvSpPr>
          <p:spPr>
            <a:xfrm>
              <a:off x="3085" y="1102"/>
              <a:ext cx="4818" cy="350"/>
            </a:xfrm>
            <a:prstGeom prst="rect">
              <a:avLst/>
            </a:prstGeom>
            <a:noFill/>
          </p:spPr>
          <p:txBody>
            <a:bodyPr wrap="square" rtlCol="0">
              <a:spAutoFit/>
            </a:bodyPr>
            <a:lstStyle/>
            <a:p>
              <a:pPr marR="0" defTabSz="914400" eaLnBrk="0" hangingPunct="0">
                <a:buClrTx/>
                <a:buSzTx/>
                <a:buFontTx/>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ORIGIN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5" name="椭圆 4"/>
          <p:cNvSpPr/>
          <p:nvPr/>
        </p:nvSpPr>
        <p:spPr>
          <a:xfrm>
            <a:off x="-454025"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10" name="图片 9"/>
          <p:cNvPicPr>
            <a:picLocks noChangeAspect="1"/>
          </p:cNvPicPr>
          <p:nvPr/>
        </p:nvPicPr>
        <p:blipFill>
          <a:blip r:embed="rId1"/>
          <a:stretch>
            <a:fillRect/>
          </a:stretch>
        </p:blipFill>
        <p:spPr>
          <a:xfrm>
            <a:off x="9174255" y="609880"/>
            <a:ext cx="1448883" cy="2046933"/>
          </a:xfrm>
          <a:prstGeom prst="rect">
            <a:avLst/>
          </a:prstGeom>
        </p:spPr>
      </p:pic>
      <p:pic>
        <p:nvPicPr>
          <p:cNvPr id="13" name="图片 12"/>
          <p:cNvPicPr>
            <a:picLocks noChangeAspect="1"/>
          </p:cNvPicPr>
          <p:nvPr/>
        </p:nvPicPr>
        <p:blipFill>
          <a:blip r:embed="rId2"/>
          <a:stretch>
            <a:fillRect/>
          </a:stretch>
        </p:blipFill>
        <p:spPr>
          <a:xfrm>
            <a:off x="8420288" y="4093581"/>
            <a:ext cx="2956816" cy="136409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795" y="-12700"/>
            <a:ext cx="12215495" cy="698246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文本框 5"/>
          <p:cNvSpPr txBox="1"/>
          <p:nvPr/>
        </p:nvSpPr>
        <p:spPr>
          <a:xfrm>
            <a:off x="1030288" y="1979295"/>
            <a:ext cx="10169525" cy="2999740"/>
          </a:xfrm>
          <a:prstGeom prst="rect">
            <a:avLst/>
          </a:prstGeom>
          <a:noFill/>
        </p:spPr>
        <p:txBody>
          <a:bodyPr wrap="square" rtlCol="0">
            <a:spAutoFit/>
          </a:bodyPr>
          <a:lstStyle/>
          <a:p>
            <a:pPr indent="0">
              <a:lnSpc>
                <a:spcPct val="150000"/>
              </a:lnSpc>
            </a:pPr>
            <a:r>
              <a:rPr lang="zh-CN" altLang="en-US" dirty="0">
                <a:solidFill>
                  <a:schemeClr val="bg1">
                    <a:lumMod val="85000"/>
                  </a:schemeClr>
                </a:solidFill>
                <a:latin typeface="方正大黑简体" panose="02010601030101010101" charset="-122"/>
                <a:ea typeface="方正大黑简体" panose="02010601030101010101" charset="-122"/>
                <a:sym typeface="+mn-ea"/>
              </a:rPr>
              <a:t>中国文字创造之初，与埃及相同，都是由图画、象形文字演化而来，但其进化情况却与埃及有别。几千年来，中国文字的演化、进展，始终维持着原始的绘画或符号内容。图画文字或象形文字，是人眼所能见到的实物，与绘画颇似，但这样的文字，其数量满足不了人们表达思想、传播信息、传递情感等方面的需要。随着社会的发展，人们的思想日益复杂，象形文字已难以满足社会的需要，汉代学者把汉字的构成和使用方式归纳成六种类型，分别是象形、指事、会意、形声、转注、假借，总称六书，汉字通过这样的构成与使用组合方式，文字的数量大大增加了，可以完整地表达人们的思想。</a:t>
            </a:r>
            <a:endParaRPr lang="zh-CN" altLang="en-US" b="1" noProof="1">
              <a:solidFill>
                <a:schemeClr val="bg1">
                  <a:lumMod val="85000"/>
                </a:schemeClr>
              </a:solidFill>
              <a:latin typeface="方正大黑简体" panose="02010601030101010101" charset="-122"/>
              <a:ea typeface="方正大黑简体" panose="02010601030101010101" charset="-122"/>
              <a:sym typeface="+mn-ea"/>
            </a:endParaRPr>
          </a:p>
        </p:txBody>
      </p:sp>
      <p:pic>
        <p:nvPicPr>
          <p:cNvPr id="41993" name="图形 2287"/>
          <p:cNvPicPr>
            <a:picLocks noGrp="1" noChangeAspect="1"/>
          </p:cNvPicPr>
          <p:nvPr/>
        </p:nvPicPr>
        <p:blipFill>
          <a:blip r:embed="rId1"/>
          <a:stretch>
            <a:fillRect/>
          </a:stretch>
        </p:blipFill>
        <p:spPr>
          <a:xfrm>
            <a:off x="9883775" y="409575"/>
            <a:ext cx="1635125" cy="427038"/>
          </a:xfrm>
          <a:prstGeom prst="rect">
            <a:avLst/>
          </a:prstGeom>
          <a:noFill/>
          <a:ln w="9525">
            <a:noFill/>
          </a:ln>
        </p:spPr>
      </p:pic>
      <p:sp>
        <p:nvSpPr>
          <p:cNvPr id="40968" name="文本框 1"/>
          <p:cNvSpPr txBox="1"/>
          <p:nvPr/>
        </p:nvSpPr>
        <p:spPr>
          <a:xfrm>
            <a:off x="11323638" y="6210300"/>
            <a:ext cx="963612" cy="521970"/>
          </a:xfrm>
          <a:prstGeom prst="rect">
            <a:avLst/>
          </a:prstGeom>
          <a:noFill/>
          <a:ln w="9525">
            <a:noFill/>
          </a:ln>
        </p:spPr>
        <p:txBody>
          <a:bodyPr wrap="square" anchor="t">
            <a:spAutoFit/>
          </a:bodyPr>
          <a:lstStyle/>
          <a:p>
            <a:pPr eaLnBrk="0" hangingPunct="0"/>
            <a:r>
              <a:rPr lang="en-US" altLang="zh-CN" sz="2800" dirty="0">
                <a:solidFill>
                  <a:srgbClr val="7F7F7F"/>
                </a:solidFill>
                <a:latin typeface="方正兰亭黑简体" panose="02000000000000000000" charset="-122"/>
                <a:ea typeface="方正兰亭黑简体" panose="02000000000000000000" charset="-122"/>
              </a:rPr>
              <a:t>07</a:t>
            </a:r>
            <a:endParaRPr lang="en-US" altLang="zh-CN" sz="2800" dirty="0">
              <a:solidFill>
                <a:srgbClr val="7F7F7F"/>
              </a:solidFill>
              <a:latin typeface="方正兰亭黑简体" panose="02000000000000000000" charset="-122"/>
              <a:ea typeface="方正兰亭黑简体" panose="02000000000000000000" charset="-122"/>
            </a:endParaRPr>
          </a:p>
        </p:txBody>
      </p:sp>
      <p:sp>
        <p:nvSpPr>
          <p:cNvPr id="8199" name="文本框 12"/>
          <p:cNvSpPr txBox="1"/>
          <p:nvPr/>
        </p:nvSpPr>
        <p:spPr>
          <a:xfrm>
            <a:off x="630555" y="330200"/>
            <a:ext cx="1422400" cy="583565"/>
          </a:xfrm>
          <a:prstGeom prst="rect">
            <a:avLst/>
          </a:prstGeom>
          <a:noFill/>
          <a:ln w="9525">
            <a:noFill/>
          </a:ln>
        </p:spPr>
        <p:txBody>
          <a:bodyPr wrap="square" anchor="t">
            <a:spAutoFit/>
          </a:bodyPr>
          <a:lstStyle/>
          <a:p>
            <a:pPr eaLnBrk="0" hangingPunct="0"/>
            <a:r>
              <a:rPr lang="zh-CN" altLang="en-US" sz="3200">
                <a:solidFill>
                  <a:srgbClr val="D9D9D9"/>
                </a:solidFill>
                <a:latin typeface="思源黑体 CN Heavy" panose="020B0A00000000000000" charset="-122"/>
                <a:ea typeface="思源黑体 CN Heavy" panose="020B0A00000000000000" charset="-122"/>
              </a:rPr>
              <a:t>第一节</a:t>
            </a:r>
            <a:endParaRPr lang="zh-CN" altLang="en-US" sz="3200">
              <a:solidFill>
                <a:srgbClr val="D9D9D9"/>
              </a:solidFill>
              <a:latin typeface="思源黑体 CN Heavy" panose="020B0A00000000000000" charset="-122"/>
              <a:ea typeface="思源黑体 CN Heavy" panose="020B0A00000000000000" charset="-122"/>
            </a:endParaRPr>
          </a:p>
        </p:txBody>
      </p:sp>
      <p:grpSp>
        <p:nvGrpSpPr>
          <p:cNvPr id="8200" name="组合 18"/>
          <p:cNvGrpSpPr/>
          <p:nvPr/>
        </p:nvGrpSpPr>
        <p:grpSpPr>
          <a:xfrm>
            <a:off x="2052955" y="395288"/>
            <a:ext cx="2790825" cy="518456"/>
            <a:chOff x="3085" y="662"/>
            <a:chExt cx="4818" cy="790"/>
          </a:xfrm>
        </p:grpSpPr>
        <p:sp>
          <p:nvSpPr>
            <p:cNvPr id="2" name="文本框 1"/>
            <p:cNvSpPr txBox="1"/>
            <p:nvPr/>
          </p:nvSpPr>
          <p:spPr>
            <a:xfrm>
              <a:off x="3085" y="662"/>
              <a:ext cx="3439" cy="537"/>
            </a:xfrm>
            <a:prstGeom prst="rect">
              <a:avLst/>
            </a:prstGeom>
            <a:noFill/>
          </p:spPr>
          <p:txBody>
            <a:bodyPr wrap="square" rtlCol="0">
              <a:spAutoFit/>
            </a:bodyPr>
            <a:lstStyle/>
            <a:p>
              <a:pPr marR="0" defTabSz="914400" eaLnBrk="0" hangingPunct="0">
                <a:buClrTx/>
                <a:buSzTx/>
                <a:buFontTx/>
              </a:pPr>
              <a:r>
                <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rPr>
                <a:t>标志的起源</a:t>
              </a:r>
              <a:endParaRPr kumimoji="0" lang="zh-CN" altLang="en-US" sz="1700" kern="1200" cap="none" spc="100" normalizeH="0" baseline="0" noProof="1">
                <a:solidFill>
                  <a:schemeClr val="bg1">
                    <a:lumMod val="85000"/>
                  </a:schemeClr>
                </a:solidFill>
                <a:latin typeface="思源黑体 CN Normal" panose="020B0400000000000000" charset="-122"/>
                <a:ea typeface="思源黑体 CN Normal" panose="020B0400000000000000" charset="-122"/>
                <a:cs typeface="+mn-cs"/>
              </a:endParaRPr>
            </a:p>
          </p:txBody>
        </p:sp>
        <p:sp>
          <p:nvSpPr>
            <p:cNvPr id="7" name="文本框 6"/>
            <p:cNvSpPr txBox="1"/>
            <p:nvPr/>
          </p:nvSpPr>
          <p:spPr>
            <a:xfrm>
              <a:off x="3085" y="1102"/>
              <a:ext cx="4818" cy="350"/>
            </a:xfrm>
            <a:prstGeom prst="rect">
              <a:avLst/>
            </a:prstGeom>
            <a:noFill/>
          </p:spPr>
          <p:txBody>
            <a:bodyPr wrap="square" rtlCol="0">
              <a:spAutoFit/>
            </a:bodyPr>
            <a:lstStyle/>
            <a:p>
              <a:pPr marR="0" defTabSz="914400" eaLnBrk="0" hangingPunct="0">
                <a:buClrTx/>
                <a:buSzTx/>
                <a:buFontTx/>
              </a:pPr>
              <a:r>
                <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ORIGIN OF THE LOGO</a:t>
              </a:r>
              <a:endParaRPr kumimoji="0" lang="en-US" altLang="zh-CN"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5" name="椭圆 4"/>
          <p:cNvSpPr/>
          <p:nvPr/>
        </p:nvSpPr>
        <p:spPr>
          <a:xfrm>
            <a:off x="-439420"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4534</Words>
  <Application>WPS 演示</Application>
  <PresentationFormat>宽屏</PresentationFormat>
  <Paragraphs>201</Paragraphs>
  <Slides>16</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16</vt:i4>
      </vt:variant>
    </vt:vector>
  </HeadingPairs>
  <TitlesOfParts>
    <vt:vector size="28" baseType="lpstr">
      <vt:lpstr>Arial</vt:lpstr>
      <vt:lpstr>宋体</vt:lpstr>
      <vt:lpstr>Wingdings</vt:lpstr>
      <vt:lpstr>思源黑体 CN Normal</vt:lpstr>
      <vt:lpstr>黑体</vt:lpstr>
      <vt:lpstr>思源黑体 CN Heavy</vt:lpstr>
      <vt:lpstr>方正大黑简体</vt:lpstr>
      <vt:lpstr>方正兰亭黑简体</vt:lpstr>
      <vt:lpstr>微软雅黑</vt:lpstr>
      <vt:lpstr>Arial Unicode MS</vt:lpstr>
      <vt:lpstr>默认设计模板</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Microsoft</dc:creator>
  <cp:lastModifiedBy>雍自高</cp:lastModifiedBy>
  <cp:revision>42</cp:revision>
  <dcterms:created xsi:type="dcterms:W3CDTF">2021-06-25T02:58:00Z</dcterms:created>
  <dcterms:modified xsi:type="dcterms:W3CDTF">2021-07-01T11:21:31Z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2052-11.1.0.10578</vt:lpwstr>
  </property>
  <property fmtid="{D5CDD505-2E9C-101B-9397-08002B2CF9AE}" pid="3" name="KSOSaveFontToCloudKey">
    <vt:lpwstr>595285469_btnclosed</vt:lpwstr>
  </property>
  <property fmtid="{D5CDD505-2E9C-101B-9397-08002B2CF9AE}" pid="4" name="ICV">
    <vt:lpwstr>896039A92D5847F69827214097A0A0EF</vt:lpwstr>
  </property>
</Properties>
</file>