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380" r:id="rId3"/>
    <p:sldId id="258" r:id="rId4"/>
    <p:sldId id="362" r:id="rId5"/>
    <p:sldId id="345" r:id="rId6"/>
    <p:sldId id="347" r:id="rId7"/>
    <p:sldId id="363" r:id="rId8"/>
    <p:sldId id="357" r:id="rId10"/>
    <p:sldId id="358" r:id="rId11"/>
    <p:sldId id="359" r:id="rId12"/>
    <p:sldId id="360" r:id="rId13"/>
    <p:sldId id="361" r:id="rId14"/>
    <p:sldId id="372" r:id="rId15"/>
    <p:sldId id="373" r:id="rId16"/>
    <p:sldId id="374" r:id="rId17"/>
    <p:sldId id="376" r:id="rId18"/>
    <p:sldId id="375" r:id="rId19"/>
    <p:sldId id="377" r:id="rId20"/>
    <p:sldId id="338" r:id="rId21"/>
  </p:sldIdLst>
  <p:sldSz cx="12192000" cy="6858000"/>
  <p:notesSz cx="6858000" cy="9144000"/>
  <p:custDataLst>
    <p:tags r:id="rId25"/>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34"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108"/>
    <a:srgbClr val="FFD966"/>
    <a:srgbClr val="E5E955"/>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41"/>
    <p:restoredTop sz="94660"/>
  </p:normalViewPr>
  <p:slideViewPr>
    <p:cSldViewPr showGuides="1">
      <p:cViewPr varScale="1">
        <p:scale>
          <a:sx n="70" d="100"/>
          <a:sy n="70" d="100"/>
        </p:scale>
        <p:origin x="720" y="66"/>
      </p:cViewPr>
      <p:guideLst>
        <p:guide orient="horz" pos="2034"/>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0F3B049-39D0-4112-B3A1-8835D29CB775}"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zh-CN" altLang="en-US"/>
        </a:p>
      </dgm:t>
    </dgm:pt>
    <dgm:pt modelId="{CED2AE17-1F2E-4AB8-B3BF-96C37F5C8AC9}">
      <dgm:prSet phldrT="[文本]"/>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生产观念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EE80F484-2ACC-4F06-82E2-989A29D5C32E}" cxnId="{16DFC35B-F7C3-427E-BC85-9E20F5606D02}" type="parTrans">
      <dgm:prSet/>
      <dgm:spPr/>
      <dgm:t>
        <a:bodyPr/>
        <a:lstStyle/>
        <a:p>
          <a:endParaRPr lang="zh-CN" altLang="en-US">
            <a:solidFill>
              <a:schemeClr val="tx1"/>
            </a:solidFill>
          </a:endParaRPr>
        </a:p>
      </dgm:t>
    </dgm:pt>
    <dgm:pt modelId="{DEE35C2C-AEE1-4C28-A154-B956C8D49BE3}" cxnId="{16DFC35B-F7C3-427E-BC85-9E20F5606D02}" type="sibTrans">
      <dgm:prSet/>
      <dgm:spPr/>
      <dgm:t>
        <a:bodyPr/>
        <a:lstStyle/>
        <a:p>
          <a:endParaRPr lang="zh-CN" altLang="en-US">
            <a:solidFill>
              <a:schemeClr val="tx1"/>
            </a:solidFill>
          </a:endParaRPr>
        </a:p>
      </dgm:t>
    </dgm:pt>
    <dgm:pt modelId="{94A75166-263D-4700-9927-976558437F18}">
      <dgm:prSet phldrT="[文本]" custT="1"/>
      <dgm:spPr/>
      <dgm:t>
        <a:bodyPr/>
        <a:lstStyle/>
        <a:p>
          <a:r>
            <a:rPr lang="en-US" altLang="zh-CN" sz="1200" dirty="0" smtClean="0">
              <a:solidFill>
                <a:schemeClr val="tx1"/>
              </a:solidFill>
              <a:latin typeface="微软雅黑" panose="020B0503020204020204" pitchFamily="34" charset="-122"/>
              <a:ea typeface="微软雅黑" panose="020B0503020204020204" pitchFamily="34" charset="-122"/>
            </a:rPr>
            <a:t>19</a:t>
          </a:r>
          <a:r>
            <a:rPr lang="zh-CN" altLang="en-US" sz="1200" dirty="0" smtClean="0">
              <a:solidFill>
                <a:schemeClr val="tx1"/>
              </a:solidFill>
              <a:latin typeface="微软雅黑" panose="020B0503020204020204" pitchFamily="34" charset="-122"/>
              <a:ea typeface="微软雅黑" panose="020B0503020204020204" pitchFamily="34" charset="-122"/>
            </a:rPr>
            <a:t>世纪末</a:t>
          </a:r>
          <a:r>
            <a:rPr lang="en-US" altLang="zh-CN" sz="1200" dirty="0" smtClean="0">
              <a:solidFill>
                <a:schemeClr val="tx1"/>
              </a:solidFill>
              <a:latin typeface="微软雅黑" panose="020B0503020204020204" pitchFamily="34" charset="-122"/>
              <a:ea typeface="微软雅黑" panose="020B0503020204020204" pitchFamily="34" charset="-122"/>
            </a:rPr>
            <a:t>20</a:t>
          </a:r>
          <a:r>
            <a:rPr lang="zh-CN" altLang="en-US" sz="1200" dirty="0" smtClean="0">
              <a:solidFill>
                <a:schemeClr val="tx1"/>
              </a:solidFill>
              <a:latin typeface="微软雅黑" panose="020B0503020204020204" pitchFamily="34" charset="-122"/>
              <a:ea typeface="微软雅黑" panose="020B0503020204020204" pitchFamily="34" charset="-122"/>
            </a:rPr>
            <a:t>世纪初</a:t>
          </a:r>
          <a:endParaRPr lang="zh-CN" altLang="en-US" sz="1200" dirty="0">
            <a:solidFill>
              <a:schemeClr val="tx1"/>
            </a:solidFill>
            <a:latin typeface="微软雅黑" panose="020B0503020204020204" pitchFamily="34" charset="-122"/>
            <a:ea typeface="微软雅黑" panose="020B0503020204020204" pitchFamily="34" charset="-122"/>
          </a:endParaRPr>
        </a:p>
      </dgm:t>
    </dgm:pt>
    <dgm:pt modelId="{CEBCB24B-70C0-4ED6-A96F-BE8E4F9ED0C6}" cxnId="{BECCC094-8751-422E-8A01-FCFB49F67E5C}" type="parTrans">
      <dgm:prSet/>
      <dgm:spPr/>
      <dgm:t>
        <a:bodyPr/>
        <a:lstStyle/>
        <a:p>
          <a:endParaRPr lang="zh-CN" altLang="en-US">
            <a:solidFill>
              <a:schemeClr val="tx1"/>
            </a:solidFill>
          </a:endParaRPr>
        </a:p>
      </dgm:t>
    </dgm:pt>
    <dgm:pt modelId="{C181095E-7F86-4D12-B8B9-3ED6A5B554F9}" cxnId="{BECCC094-8751-422E-8A01-FCFB49F67E5C}" type="sibTrans">
      <dgm:prSet/>
      <dgm:spPr/>
      <dgm:t>
        <a:bodyPr/>
        <a:lstStyle/>
        <a:p>
          <a:endParaRPr lang="zh-CN" altLang="en-US">
            <a:solidFill>
              <a:schemeClr val="tx1"/>
            </a:solidFill>
          </a:endParaRPr>
        </a:p>
      </dgm:t>
    </dgm:pt>
    <dgm:pt modelId="{41754979-C115-4ED4-8B9D-AA2C47D140A1}">
      <dgm:prSet phldrT="[文本]"/>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产品观念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17D40B42-3EB4-482D-BB6D-1130FDD61E0A}" cxnId="{054A6D12-C413-4D2E-A5AC-CA9A4C473920}" type="parTrans">
      <dgm:prSet/>
      <dgm:spPr/>
      <dgm:t>
        <a:bodyPr/>
        <a:lstStyle/>
        <a:p>
          <a:endParaRPr lang="zh-CN" altLang="en-US">
            <a:solidFill>
              <a:schemeClr val="tx1"/>
            </a:solidFill>
          </a:endParaRPr>
        </a:p>
      </dgm:t>
    </dgm:pt>
    <dgm:pt modelId="{38487165-D7FF-4125-8611-60D781FBC2D8}" cxnId="{054A6D12-C413-4D2E-A5AC-CA9A4C473920}" type="sibTrans">
      <dgm:prSet/>
      <dgm:spPr/>
      <dgm:t>
        <a:bodyPr/>
        <a:lstStyle/>
        <a:p>
          <a:endParaRPr lang="zh-CN" altLang="en-US">
            <a:solidFill>
              <a:schemeClr val="tx1"/>
            </a:solidFill>
          </a:endParaRPr>
        </a:p>
      </dgm:t>
    </dgm:pt>
    <dgm:pt modelId="{9C3083BE-D733-4218-866C-13F06B4724A3}">
      <dgm:prSet phldrT="[文本]" custT="1"/>
      <dgm:spPr/>
      <dgm: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认为客户最喜欢高质量、多功能和有特色的产品</a:t>
          </a:r>
          <a:endParaRPr lang="zh-CN" altLang="en-US" sz="1200" dirty="0">
            <a:solidFill>
              <a:schemeClr val="tx1"/>
            </a:solidFill>
            <a:latin typeface="微软雅黑" panose="020B0503020204020204" pitchFamily="34" charset="-122"/>
            <a:ea typeface="微软雅黑" panose="020B0503020204020204" pitchFamily="34" charset="-122"/>
          </a:endParaRPr>
        </a:p>
      </dgm:t>
    </dgm:pt>
    <dgm:pt modelId="{D5338CD3-3940-466F-919D-0E3FC07F8C5E}" cxnId="{03678300-7991-42B2-B490-7A75685D2C31}" type="parTrans">
      <dgm:prSet/>
      <dgm:spPr/>
      <dgm:t>
        <a:bodyPr/>
        <a:lstStyle/>
        <a:p>
          <a:endParaRPr lang="zh-CN" altLang="en-US">
            <a:solidFill>
              <a:schemeClr val="tx1"/>
            </a:solidFill>
          </a:endParaRPr>
        </a:p>
      </dgm:t>
    </dgm:pt>
    <dgm:pt modelId="{E66A1FB3-9F23-4026-965F-5C487E1E405B}" cxnId="{03678300-7991-42B2-B490-7A75685D2C31}" type="sibTrans">
      <dgm:prSet/>
      <dgm:spPr/>
      <dgm:t>
        <a:bodyPr/>
        <a:lstStyle/>
        <a:p>
          <a:endParaRPr lang="zh-CN" altLang="en-US">
            <a:solidFill>
              <a:schemeClr val="tx1"/>
            </a:solidFill>
          </a:endParaRPr>
        </a:p>
      </dgm:t>
    </dgm:pt>
    <dgm:pt modelId="{F3199554-7AA3-403F-8887-B3393F330B4C}">
      <dgm:prSet phldrT="[文本]"/>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推销观念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5FD05D1A-6DE1-47EC-958D-F34C64DB5703}" cxnId="{7129798A-A04C-4424-A0E6-DC57929C7798}" type="parTrans">
      <dgm:prSet/>
      <dgm:spPr/>
      <dgm:t>
        <a:bodyPr/>
        <a:lstStyle/>
        <a:p>
          <a:endParaRPr lang="zh-CN" altLang="en-US">
            <a:solidFill>
              <a:schemeClr val="tx1"/>
            </a:solidFill>
          </a:endParaRPr>
        </a:p>
      </dgm:t>
    </dgm:pt>
    <dgm:pt modelId="{4E17EE50-49F8-4A50-9009-4AA6D6E4F8EE}" cxnId="{7129798A-A04C-4424-A0E6-DC57929C7798}" type="sibTrans">
      <dgm:prSet/>
      <dgm:spPr/>
      <dgm:t>
        <a:bodyPr/>
        <a:lstStyle/>
        <a:p>
          <a:endParaRPr lang="zh-CN" altLang="en-US">
            <a:solidFill>
              <a:schemeClr val="tx1"/>
            </a:solidFill>
          </a:endParaRPr>
        </a:p>
      </dgm:t>
    </dgm:pt>
    <dgm:pt modelId="{9862C44D-0B91-43E4-988A-B29CF1ECBAD5}">
      <dgm:prSet phldrT="[文本]" custT="1"/>
      <dgm:spPr/>
      <dgm:t>
        <a:bodyPr/>
        <a:lstStyle/>
        <a:p>
          <a:r>
            <a:rPr lang="zh-CN" altLang="en-US" sz="1400" b="1" dirty="0" smtClean="0">
              <a:solidFill>
                <a:srgbClr val="FF0000"/>
              </a:solidFill>
              <a:latin typeface="微软雅黑" panose="020B0503020204020204" pitchFamily="34" charset="-122"/>
              <a:ea typeface="微软雅黑" panose="020B0503020204020204" pitchFamily="34" charset="-122"/>
            </a:rPr>
            <a:t>以销售为中心</a:t>
          </a:r>
          <a:endParaRPr lang="zh-CN" altLang="en-US" sz="1400" b="1" dirty="0">
            <a:solidFill>
              <a:srgbClr val="FF0000"/>
            </a:solidFill>
          </a:endParaRPr>
        </a:p>
      </dgm:t>
    </dgm:pt>
    <dgm:pt modelId="{692C233B-663D-4FC7-91AE-0A1E4BC088C6}" cxnId="{C1881056-2AD8-44FF-BFFF-765BDEB6D356}" type="parTrans">
      <dgm:prSet/>
      <dgm:spPr/>
      <dgm:t>
        <a:bodyPr/>
        <a:lstStyle/>
        <a:p>
          <a:endParaRPr lang="zh-CN" altLang="en-US">
            <a:solidFill>
              <a:schemeClr val="tx1"/>
            </a:solidFill>
          </a:endParaRPr>
        </a:p>
      </dgm:t>
    </dgm:pt>
    <dgm:pt modelId="{1865B6E7-86C2-4AD0-8328-BFC1DC516930}" cxnId="{C1881056-2AD8-44FF-BFFF-765BDEB6D356}" type="sibTrans">
      <dgm:prSet/>
      <dgm:spPr/>
      <dgm:t>
        <a:bodyPr/>
        <a:lstStyle/>
        <a:p>
          <a:endParaRPr lang="zh-CN" altLang="en-US">
            <a:solidFill>
              <a:schemeClr val="tx1"/>
            </a:solidFill>
          </a:endParaRPr>
        </a:p>
      </dgm:t>
    </dgm:pt>
    <dgm:pt modelId="{80C17629-7ABD-473C-A8C1-EC6D0A4C22AF}">
      <dgm:prSet phldrT="[文本]" custT="1"/>
      <dgm:spPr/>
      <dgm:t>
        <a:bodyPr/>
        <a:lstStyle/>
        <a:p>
          <a:r>
            <a:rPr lang="zh-CN" altLang="en-US" sz="1400" b="0" dirty="0" smtClean="0">
              <a:solidFill>
                <a:schemeClr val="tx1"/>
              </a:solidFill>
              <a:latin typeface="微软雅黑" panose="020B0503020204020204" pitchFamily="34" charset="-122"/>
              <a:ea typeface="微软雅黑" panose="020B0503020204020204" pitchFamily="34" charset="-122"/>
            </a:rPr>
            <a:t>主张“我卖什么，人们就买什么”</a:t>
          </a:r>
          <a:endParaRPr lang="zh-CN" altLang="en-US" sz="1400" b="0" dirty="0">
            <a:solidFill>
              <a:schemeClr val="tx1"/>
            </a:solidFill>
          </a:endParaRPr>
        </a:p>
      </dgm:t>
    </dgm:pt>
    <dgm:pt modelId="{027CA4F4-BBB7-481E-9BBF-8E2AA13661D8}" cxnId="{C4D4FDD6-4C39-4FD6-8251-33F830C92EE8}" type="parTrans">
      <dgm:prSet/>
      <dgm:spPr/>
      <dgm:t>
        <a:bodyPr/>
        <a:lstStyle/>
        <a:p>
          <a:endParaRPr lang="zh-CN" altLang="en-US">
            <a:solidFill>
              <a:schemeClr val="tx1"/>
            </a:solidFill>
          </a:endParaRPr>
        </a:p>
      </dgm:t>
    </dgm:pt>
    <dgm:pt modelId="{FCECF674-D192-4335-B64A-7DBA1751F7DE}" cxnId="{C4D4FDD6-4C39-4FD6-8251-33F830C92EE8}" type="sibTrans">
      <dgm:prSet/>
      <dgm:spPr/>
      <dgm:t>
        <a:bodyPr/>
        <a:lstStyle/>
        <a:p>
          <a:endParaRPr lang="zh-CN" altLang="en-US">
            <a:solidFill>
              <a:schemeClr val="tx1"/>
            </a:solidFill>
          </a:endParaRPr>
        </a:p>
      </dgm:t>
    </dgm:pt>
    <dgm:pt modelId="{1BDC20BF-C8BE-4273-B70A-37809B5C4D98}">
      <dgm:prSet phldrT="[文本]" custT="1"/>
      <dgm:spPr/>
      <dgm: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主张“企业生产什么，就卖什么”</a:t>
          </a:r>
          <a:r>
            <a:rPr lang="zh-CN" altLang="en-US" sz="1200" b="1" dirty="0" smtClean="0">
              <a:solidFill>
                <a:srgbClr val="FF0000"/>
              </a:solidFill>
              <a:latin typeface="微软雅黑" panose="020B0503020204020204" pitchFamily="34" charset="-122"/>
              <a:ea typeface="微软雅黑" panose="020B0503020204020204" pitchFamily="34" charset="-122"/>
            </a:rPr>
            <a:t>（以产定销）</a:t>
          </a:r>
          <a:endParaRPr lang="zh-CN" altLang="en-US" sz="1200" b="1" dirty="0">
            <a:solidFill>
              <a:srgbClr val="FF0000"/>
            </a:solidFill>
            <a:latin typeface="微软雅黑" panose="020B0503020204020204" pitchFamily="34" charset="-122"/>
            <a:ea typeface="微软雅黑" panose="020B0503020204020204" pitchFamily="34" charset="-122"/>
          </a:endParaRPr>
        </a:p>
      </dgm:t>
    </dgm:pt>
    <dgm:pt modelId="{2C718305-77E7-497F-9F8A-9970B1F5777E}" cxnId="{0DFB31A4-A85D-4033-A054-1172DE3ABBE2}" type="parTrans">
      <dgm:prSet/>
      <dgm:spPr/>
      <dgm:t>
        <a:bodyPr/>
        <a:lstStyle/>
        <a:p>
          <a:endParaRPr lang="zh-CN" altLang="en-US">
            <a:solidFill>
              <a:schemeClr val="tx1"/>
            </a:solidFill>
          </a:endParaRPr>
        </a:p>
      </dgm:t>
    </dgm:pt>
    <dgm:pt modelId="{43D70241-63E8-4823-B2FD-92623528E59E}" cxnId="{0DFB31A4-A85D-4033-A054-1172DE3ABBE2}" type="sibTrans">
      <dgm:prSet/>
      <dgm:spPr/>
      <dgm:t>
        <a:bodyPr/>
        <a:lstStyle/>
        <a:p>
          <a:endParaRPr lang="zh-CN" altLang="en-US">
            <a:solidFill>
              <a:schemeClr val="tx1"/>
            </a:solidFill>
          </a:endParaRPr>
        </a:p>
      </dgm:t>
    </dgm:pt>
    <dgm:pt modelId="{98B1D52B-DE50-4395-AACB-13539A302CC2}">
      <dgm:prSet custT="1"/>
      <dgm:spPr/>
      <dgm: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“营销近视症”</a:t>
          </a:r>
          <a:endParaRPr lang="zh-CN" altLang="en-US" sz="1200" dirty="0">
            <a:solidFill>
              <a:schemeClr val="tx1"/>
            </a:solidFill>
            <a:latin typeface="微软雅黑" panose="020B0503020204020204" pitchFamily="34" charset="-122"/>
            <a:ea typeface="微软雅黑" panose="020B0503020204020204" pitchFamily="34" charset="-122"/>
          </a:endParaRPr>
        </a:p>
      </dgm:t>
    </dgm:pt>
    <dgm:pt modelId="{01B6F9FC-1CEC-45FC-9110-BF017FA0F2C7}" cxnId="{9E6D3028-AC9F-4A6A-AF7B-C03A3E2A20CF}" type="parTrans">
      <dgm:prSet/>
      <dgm:spPr/>
      <dgm:t>
        <a:bodyPr/>
        <a:lstStyle/>
        <a:p>
          <a:endParaRPr lang="zh-CN" altLang="en-US">
            <a:solidFill>
              <a:schemeClr val="tx1"/>
            </a:solidFill>
          </a:endParaRPr>
        </a:p>
      </dgm:t>
    </dgm:pt>
    <dgm:pt modelId="{149D985F-F1CE-4E74-A32E-875E72F92381}" cxnId="{9E6D3028-AC9F-4A6A-AF7B-C03A3E2A20CF}" type="sibTrans">
      <dgm:prSet/>
      <dgm:spPr/>
      <dgm:t>
        <a:bodyPr/>
        <a:lstStyle/>
        <a:p>
          <a:endParaRPr lang="zh-CN" altLang="en-US">
            <a:solidFill>
              <a:schemeClr val="tx1"/>
            </a:solidFill>
          </a:endParaRPr>
        </a:p>
      </dgm:t>
    </dgm:pt>
    <dgm:pt modelId="{BA663A7B-BD9F-47A6-ACE1-BC977804C6AD}">
      <dgm:prSet/>
      <dgm:spPr/>
      <dgm:t>
        <a:bodyPr/>
        <a:lstStyle/>
        <a:p>
          <a:endParaRPr lang="zh-CN" altLang="en-US" sz="500" dirty="0">
            <a:solidFill>
              <a:schemeClr val="tx1"/>
            </a:solidFill>
          </a:endParaRPr>
        </a:p>
      </dgm:t>
    </dgm:pt>
    <dgm:pt modelId="{F2BB4C8C-AE1B-4CB2-B571-33DCEE985692}" cxnId="{F8F7157E-BB74-4439-A336-9AF067A498C9}" type="parTrans">
      <dgm:prSet/>
      <dgm:spPr/>
      <dgm:t>
        <a:bodyPr/>
        <a:lstStyle/>
        <a:p>
          <a:endParaRPr lang="zh-CN" altLang="en-US">
            <a:solidFill>
              <a:schemeClr val="tx1"/>
            </a:solidFill>
          </a:endParaRPr>
        </a:p>
      </dgm:t>
    </dgm:pt>
    <dgm:pt modelId="{2EE21DC7-9FF5-4EB2-B2E1-E6DCF4A2EECE}" cxnId="{F8F7157E-BB74-4439-A336-9AF067A498C9}" type="sibTrans">
      <dgm:prSet/>
      <dgm:spPr/>
      <dgm:t>
        <a:bodyPr/>
        <a:lstStyle/>
        <a:p>
          <a:endParaRPr lang="zh-CN" altLang="en-US">
            <a:solidFill>
              <a:schemeClr val="tx1"/>
            </a:solidFill>
          </a:endParaRPr>
        </a:p>
      </dgm:t>
    </dgm:pt>
    <dgm:pt modelId="{75D08649-6C7F-4BA5-8C74-DEC5DD7B0E48}">
      <dgm:prSet/>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市场营销观念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8DE9C2D9-6E85-43A0-8C71-94BE8574E708}" cxnId="{7C08F3E0-12DF-4E2E-B913-7D03E4F3E5A2}" type="parTrans">
      <dgm:prSet/>
      <dgm:spPr/>
      <dgm:t>
        <a:bodyPr/>
        <a:lstStyle/>
        <a:p>
          <a:endParaRPr lang="zh-CN" altLang="en-US">
            <a:solidFill>
              <a:schemeClr val="tx1"/>
            </a:solidFill>
          </a:endParaRPr>
        </a:p>
      </dgm:t>
    </dgm:pt>
    <dgm:pt modelId="{BB0CD772-8355-4F55-95FF-23D3142127C8}" cxnId="{7C08F3E0-12DF-4E2E-B913-7D03E4F3E5A2}" type="sibTrans">
      <dgm:prSet/>
      <dgm:spPr/>
      <dgm:t>
        <a:bodyPr/>
        <a:lstStyle/>
        <a:p>
          <a:endParaRPr lang="zh-CN" altLang="en-US">
            <a:solidFill>
              <a:schemeClr val="tx1"/>
            </a:solidFill>
          </a:endParaRPr>
        </a:p>
      </dgm:t>
    </dgm:pt>
    <dgm:pt modelId="{7619D872-F31A-405D-B155-FBD6128A9937}">
      <dgm:prSet/>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客户观念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5B7B88CB-8AE5-45D9-8A8B-6E0D893C72B0}" cxnId="{E6F0027D-C47D-45C8-93D4-7F6269E4664D}" type="parTrans">
      <dgm:prSet/>
      <dgm:spPr/>
      <dgm:t>
        <a:bodyPr/>
        <a:lstStyle/>
        <a:p>
          <a:endParaRPr lang="zh-CN" altLang="en-US">
            <a:solidFill>
              <a:schemeClr val="tx1"/>
            </a:solidFill>
          </a:endParaRPr>
        </a:p>
      </dgm:t>
    </dgm:pt>
    <dgm:pt modelId="{4AC7B7C0-6E7F-40EA-A745-F44E7E0D3A6D}" cxnId="{E6F0027D-C47D-45C8-93D4-7F6269E4664D}" type="sibTrans">
      <dgm:prSet/>
      <dgm:spPr/>
      <dgm:t>
        <a:bodyPr/>
        <a:lstStyle/>
        <a:p>
          <a:endParaRPr lang="zh-CN" altLang="en-US">
            <a:solidFill>
              <a:schemeClr val="tx1"/>
            </a:solidFill>
          </a:endParaRPr>
        </a:p>
      </dgm:t>
    </dgm:pt>
    <dgm:pt modelId="{11047FE7-CFC9-4D65-9363-F55D0699971D}">
      <dgm:prSet/>
      <dgm:spPr/>
      <dgm:t>
        <a:bodyPr/>
        <a:lstStyle/>
        <a:p>
          <a:r>
            <a:rPr lang="zh-CN" altLang="en-US" b="1" dirty="0" smtClean="0">
              <a:solidFill>
                <a:schemeClr val="tx1"/>
              </a:solidFill>
              <a:latin typeface="微软雅黑" panose="020B0503020204020204" pitchFamily="34" charset="-122"/>
              <a:ea typeface="微软雅黑" panose="020B0503020204020204" pitchFamily="34" charset="-122"/>
            </a:rPr>
            <a:t>社会营销观念</a:t>
          </a:r>
          <a:endParaRPr lang="zh-CN" altLang="en-US" b="1" dirty="0">
            <a:solidFill>
              <a:schemeClr val="tx1"/>
            </a:solidFill>
            <a:latin typeface="微软雅黑" panose="020B0503020204020204" pitchFamily="34" charset="-122"/>
            <a:ea typeface="微软雅黑" panose="020B0503020204020204" pitchFamily="34" charset="-122"/>
          </a:endParaRPr>
        </a:p>
      </dgm:t>
    </dgm:pt>
    <dgm:pt modelId="{EAF3083A-03FF-424E-B030-8CCB7C84271E}" cxnId="{BB607E11-EB7F-4407-86AF-0A671E89643A}" type="parTrans">
      <dgm:prSet/>
      <dgm:spPr/>
      <dgm:t>
        <a:bodyPr/>
        <a:lstStyle/>
        <a:p>
          <a:endParaRPr lang="zh-CN" altLang="en-US">
            <a:solidFill>
              <a:schemeClr val="tx1"/>
            </a:solidFill>
          </a:endParaRPr>
        </a:p>
      </dgm:t>
    </dgm:pt>
    <dgm:pt modelId="{F1C2715C-1F4B-4AC0-9A01-DEA08FA7A8D9}" cxnId="{BB607E11-EB7F-4407-86AF-0A671E89643A}" type="sibTrans">
      <dgm:prSet/>
      <dgm:spPr/>
      <dgm:t>
        <a:bodyPr/>
        <a:lstStyle/>
        <a:p>
          <a:endParaRPr lang="zh-CN" altLang="en-US">
            <a:solidFill>
              <a:schemeClr val="tx1"/>
            </a:solidFill>
          </a:endParaRPr>
        </a:p>
      </dgm:t>
    </dgm:pt>
    <dgm:pt modelId="{E8A1203C-9C08-4969-AC13-ABC0BFF4D3CF}">
      <dgm:prSet custT="1"/>
      <dgm:spPr/>
      <dgm:t>
        <a:bodyPr/>
        <a:lstStyle/>
        <a:p>
          <a:r>
            <a:rPr lang="zh-CN" altLang="en-US" sz="1200" dirty="0" smtClean="0">
              <a:solidFill>
                <a:schemeClr val="tx1"/>
              </a:solidFill>
              <a:latin typeface="微软雅黑" panose="020B0503020204020204" pitchFamily="34" charset="-122"/>
              <a:ea typeface="微软雅黑" panose="020B0503020204020204" pitchFamily="34" charset="-122"/>
            </a:rPr>
            <a:t>主张“顾客需要什么，就卖什么”、“能卖什么，就生产什么”</a:t>
          </a:r>
          <a:r>
            <a:rPr lang="zh-CN" altLang="en-US" sz="1200" b="1" dirty="0" smtClean="0">
              <a:solidFill>
                <a:srgbClr val="FF0000"/>
              </a:solidFill>
              <a:latin typeface="微软雅黑" panose="020B0503020204020204" pitchFamily="34" charset="-122"/>
              <a:ea typeface="微软雅黑" panose="020B0503020204020204" pitchFamily="34" charset="-122"/>
            </a:rPr>
            <a:t>（以销定产）</a:t>
          </a:r>
          <a:endParaRPr lang="zh-CN" altLang="en-US" sz="1200" b="1" dirty="0">
            <a:solidFill>
              <a:srgbClr val="FF0000"/>
            </a:solidFill>
            <a:latin typeface="微软雅黑" panose="020B0503020204020204" pitchFamily="34" charset="-122"/>
            <a:ea typeface="微软雅黑" panose="020B0503020204020204" pitchFamily="34" charset="-122"/>
          </a:endParaRPr>
        </a:p>
      </dgm:t>
    </dgm:pt>
    <dgm:pt modelId="{A0A1AFDE-5941-4A6B-B8E7-E033CDA6C5D0}" cxnId="{D4CB712A-B514-4CB9-935E-197BA14FF0B8}" type="parTrans">
      <dgm:prSet/>
      <dgm:spPr/>
      <dgm:t>
        <a:bodyPr/>
        <a:lstStyle/>
        <a:p>
          <a:endParaRPr lang="zh-CN" altLang="en-US">
            <a:solidFill>
              <a:schemeClr val="tx1"/>
            </a:solidFill>
          </a:endParaRPr>
        </a:p>
      </dgm:t>
    </dgm:pt>
    <dgm:pt modelId="{CFEEE900-2240-4393-BDF1-EAC4772314FD}" cxnId="{D4CB712A-B514-4CB9-935E-197BA14FF0B8}" type="sibTrans">
      <dgm:prSet/>
      <dgm:spPr/>
      <dgm:t>
        <a:bodyPr/>
        <a:lstStyle/>
        <a:p>
          <a:endParaRPr lang="zh-CN" altLang="en-US">
            <a:solidFill>
              <a:schemeClr val="tx1"/>
            </a:solidFill>
          </a:endParaRPr>
        </a:p>
      </dgm:t>
    </dgm:pt>
    <dgm:pt modelId="{E409F4CE-E23A-4D69-8EE8-F0E72028880A}">
      <dgm:prSet/>
      <dgm:spPr/>
      <dgm:t>
        <a:bodyPr/>
        <a:lstStyle/>
        <a:p>
          <a:endParaRPr lang="zh-CN" altLang="en-US" sz="500" dirty="0">
            <a:solidFill>
              <a:schemeClr val="tx1"/>
            </a:solidFill>
          </a:endParaRPr>
        </a:p>
      </dgm:t>
    </dgm:pt>
    <dgm:pt modelId="{43637FF9-F6E8-4480-AB00-82EF520C9F95}" cxnId="{4FDFF98B-3A61-42C4-B53C-17923ADD45E4}" type="parTrans">
      <dgm:prSet/>
      <dgm:spPr/>
      <dgm:t>
        <a:bodyPr/>
        <a:lstStyle/>
        <a:p>
          <a:endParaRPr lang="zh-CN" altLang="en-US">
            <a:solidFill>
              <a:schemeClr val="tx1"/>
            </a:solidFill>
          </a:endParaRPr>
        </a:p>
      </dgm:t>
    </dgm:pt>
    <dgm:pt modelId="{21C74D21-6412-4FFF-9214-5A8FD2B90AB0}" cxnId="{4FDFF98B-3A61-42C4-B53C-17923ADD45E4}" type="sibTrans">
      <dgm:prSet/>
      <dgm:spPr/>
      <dgm:t>
        <a:bodyPr/>
        <a:lstStyle/>
        <a:p>
          <a:endParaRPr lang="zh-CN" altLang="en-US">
            <a:solidFill>
              <a:schemeClr val="tx1"/>
            </a:solidFill>
          </a:endParaRPr>
        </a:p>
      </dgm:t>
    </dgm:pt>
    <dgm:pt modelId="{5A11921B-CA29-403A-ADB1-685635B1BD12}">
      <dgm:prSet custT="1"/>
      <dgm:spPr/>
      <dgm:t>
        <a:bodyPr/>
        <a:lstStyle/>
        <a:p>
          <a:r>
            <a:rPr lang="zh-CN" altLang="en-US" sz="1050" dirty="0" smtClean="0">
              <a:solidFill>
                <a:schemeClr val="tx1"/>
              </a:solidFill>
              <a:latin typeface="微软雅黑" panose="020B0503020204020204" pitchFamily="34" charset="-122"/>
              <a:ea typeface="微软雅黑" panose="020B0503020204020204" pitchFamily="34" charset="-122"/>
            </a:rPr>
            <a:t>注重每位客户以往的交易信息、人口统计、心理活动信息，计算不同客户终生价值，提供不同的产品和服务。</a:t>
          </a:r>
          <a:endParaRPr lang="zh-CN" altLang="en-US" sz="1050" dirty="0">
            <a:solidFill>
              <a:schemeClr val="tx1"/>
            </a:solidFill>
          </a:endParaRPr>
        </a:p>
      </dgm:t>
    </dgm:pt>
    <dgm:pt modelId="{6E0B17E2-F9AD-41B5-8A86-B358C98B1450}" cxnId="{4DF01ACF-F894-4013-9480-A86FDFC67C8B}" type="parTrans">
      <dgm:prSet/>
      <dgm:spPr/>
      <dgm:t>
        <a:bodyPr/>
        <a:lstStyle/>
        <a:p>
          <a:endParaRPr lang="zh-CN" altLang="en-US">
            <a:solidFill>
              <a:schemeClr val="tx1"/>
            </a:solidFill>
          </a:endParaRPr>
        </a:p>
      </dgm:t>
    </dgm:pt>
    <dgm:pt modelId="{6ADA7C91-05C8-47BE-A2CE-337013AB1732}" cxnId="{4DF01ACF-F894-4013-9480-A86FDFC67C8B}" type="sibTrans">
      <dgm:prSet/>
      <dgm:spPr/>
      <dgm:t>
        <a:bodyPr/>
        <a:lstStyle/>
        <a:p>
          <a:endParaRPr lang="zh-CN" altLang="en-US">
            <a:solidFill>
              <a:schemeClr val="tx1"/>
            </a:solidFill>
          </a:endParaRPr>
        </a:p>
      </dgm:t>
    </dgm:pt>
    <dgm:pt modelId="{C05C663D-5F47-48F7-9598-2BB5D828A753}">
      <dgm:prSet/>
      <dgm:spPr/>
      <dgm:t>
        <a:bodyPr/>
        <a:lstStyle/>
        <a:p>
          <a:endParaRPr lang="zh-CN" altLang="en-US" sz="500">
            <a:solidFill>
              <a:schemeClr val="tx1"/>
            </a:solidFill>
          </a:endParaRPr>
        </a:p>
      </dgm:t>
    </dgm:pt>
    <dgm:pt modelId="{64AEDD64-922E-4939-83D5-70369E970DCE}" cxnId="{D1258EB0-0FBB-497B-B9FB-06DBA5070614}" type="parTrans">
      <dgm:prSet/>
      <dgm:spPr/>
      <dgm:t>
        <a:bodyPr/>
        <a:lstStyle/>
        <a:p>
          <a:endParaRPr lang="zh-CN" altLang="en-US">
            <a:solidFill>
              <a:schemeClr val="tx1"/>
            </a:solidFill>
          </a:endParaRPr>
        </a:p>
      </dgm:t>
    </dgm:pt>
    <dgm:pt modelId="{848B959C-59AF-43E3-8314-4635EC61CCDD}" cxnId="{D1258EB0-0FBB-497B-B9FB-06DBA5070614}" type="sibTrans">
      <dgm:prSet/>
      <dgm:spPr/>
      <dgm:t>
        <a:bodyPr/>
        <a:lstStyle/>
        <a:p>
          <a:endParaRPr lang="zh-CN" altLang="en-US">
            <a:solidFill>
              <a:schemeClr val="tx1"/>
            </a:solidFill>
          </a:endParaRPr>
        </a:p>
      </dgm:t>
    </dgm:pt>
    <dgm:pt modelId="{F3B3324A-49D8-4D59-924A-8639A6AE5064}">
      <dgm:prSet custT="1"/>
      <dgm:spPr/>
      <dgm:t>
        <a:bodyPr/>
        <a:lstStyle/>
        <a:p>
          <a:r>
            <a:rPr lang="en-US" altLang="zh-CN" sz="1400" b="0" dirty="0" smtClean="0">
              <a:solidFill>
                <a:schemeClr val="tx1"/>
              </a:solidFill>
              <a:latin typeface="微软雅黑" panose="020B0503020204020204" pitchFamily="34" charset="-122"/>
              <a:ea typeface="微软雅黑" panose="020B0503020204020204" pitchFamily="34" charset="-122"/>
            </a:rPr>
            <a:t>20</a:t>
          </a:r>
          <a:r>
            <a:rPr lang="zh-CN" altLang="en-US" sz="1400" b="0" dirty="0" smtClean="0">
              <a:solidFill>
                <a:schemeClr val="tx1"/>
              </a:solidFill>
              <a:latin typeface="微软雅黑" panose="020B0503020204020204" pitchFamily="34" charset="-122"/>
              <a:ea typeface="微软雅黑" panose="020B0503020204020204" pitchFamily="34" charset="-122"/>
            </a:rPr>
            <a:t>世纪</a:t>
          </a:r>
          <a:r>
            <a:rPr lang="en-US" altLang="zh-CN" sz="1400" b="0" dirty="0" smtClean="0">
              <a:solidFill>
                <a:schemeClr val="tx1"/>
              </a:solidFill>
              <a:latin typeface="微软雅黑" panose="020B0503020204020204" pitchFamily="34" charset="-122"/>
              <a:ea typeface="微软雅黑" panose="020B0503020204020204" pitchFamily="34" charset="-122"/>
            </a:rPr>
            <a:t>70</a:t>
          </a:r>
          <a:r>
            <a:rPr lang="zh-CN" altLang="en-US" sz="1400" b="0" dirty="0" smtClean="0">
              <a:solidFill>
                <a:schemeClr val="tx1"/>
              </a:solidFill>
              <a:latin typeface="微软雅黑" panose="020B0503020204020204" pitchFamily="34" charset="-122"/>
              <a:ea typeface="微软雅黑" panose="020B0503020204020204" pitchFamily="34" charset="-122"/>
            </a:rPr>
            <a:t>年代后</a:t>
          </a:r>
          <a:endParaRPr lang="zh-CN" altLang="en-US" sz="1400" b="0" dirty="0">
            <a:solidFill>
              <a:schemeClr val="tx1"/>
            </a:solidFill>
          </a:endParaRPr>
        </a:p>
      </dgm:t>
    </dgm:pt>
    <dgm:pt modelId="{C72E3E4F-3698-4720-BC4B-25B98F15DB37}" cxnId="{FD047B75-B573-4965-A265-F0311CFA2D04}" type="parTrans">
      <dgm:prSet/>
      <dgm:spPr/>
      <dgm:t>
        <a:bodyPr/>
        <a:lstStyle/>
        <a:p>
          <a:endParaRPr lang="zh-CN" altLang="en-US">
            <a:solidFill>
              <a:schemeClr val="tx1"/>
            </a:solidFill>
          </a:endParaRPr>
        </a:p>
      </dgm:t>
    </dgm:pt>
    <dgm:pt modelId="{42B3AF1F-3785-44E9-B975-BC3327336172}" cxnId="{FD047B75-B573-4965-A265-F0311CFA2D04}" type="sibTrans">
      <dgm:prSet/>
      <dgm:spPr/>
      <dgm:t>
        <a:bodyPr/>
        <a:lstStyle/>
        <a:p>
          <a:endParaRPr lang="zh-CN" altLang="en-US">
            <a:solidFill>
              <a:schemeClr val="tx1"/>
            </a:solidFill>
          </a:endParaRPr>
        </a:p>
      </dgm:t>
    </dgm:pt>
    <dgm:pt modelId="{DF0B9C6E-AF02-4DEE-8A1D-0E56D44C4FC9}">
      <dgm:prSet custT="1"/>
      <dgm:spPr/>
      <dgm:t>
        <a:bodyPr/>
        <a:lstStyle/>
        <a:p>
          <a:r>
            <a:rPr lang="zh-CN" altLang="en-US" sz="1400" b="0" dirty="0" smtClean="0">
              <a:solidFill>
                <a:schemeClr val="tx1"/>
              </a:solidFill>
              <a:latin typeface="微软雅黑" panose="020B0503020204020204" pitchFamily="34" charset="-122"/>
              <a:ea typeface="微软雅黑" panose="020B0503020204020204" pitchFamily="34" charset="-122"/>
            </a:rPr>
            <a:t>兼顾三方利益：企业利润、消费者需要、社会利益。</a:t>
          </a:r>
          <a:endParaRPr lang="zh-CN" altLang="en-US" sz="1400" b="0" dirty="0">
            <a:solidFill>
              <a:schemeClr val="tx1"/>
            </a:solidFill>
          </a:endParaRPr>
        </a:p>
      </dgm:t>
    </dgm:pt>
    <dgm:pt modelId="{3F889DD9-65D2-447C-8E6B-19051DEE5FE1}" cxnId="{CFBC312C-3CA5-4BD0-A001-291AC2352248}" type="parTrans">
      <dgm:prSet/>
      <dgm:spPr/>
      <dgm:t>
        <a:bodyPr/>
        <a:lstStyle/>
        <a:p>
          <a:endParaRPr lang="zh-CN" altLang="en-US">
            <a:solidFill>
              <a:schemeClr val="tx1"/>
            </a:solidFill>
          </a:endParaRPr>
        </a:p>
      </dgm:t>
    </dgm:pt>
    <dgm:pt modelId="{BF95254E-7D5F-4C18-AB67-7C8D4789C1EA}" cxnId="{CFBC312C-3CA5-4BD0-A001-291AC2352248}" type="sibTrans">
      <dgm:prSet/>
      <dgm:spPr/>
      <dgm:t>
        <a:bodyPr/>
        <a:lstStyle/>
        <a:p>
          <a:endParaRPr lang="zh-CN" altLang="en-US">
            <a:solidFill>
              <a:schemeClr val="tx1"/>
            </a:solidFill>
          </a:endParaRPr>
        </a:p>
      </dgm:t>
    </dgm:pt>
    <dgm:pt modelId="{19065C4B-1218-4F80-BE8B-01DB99B67076}">
      <dgm:prSet phldrT="[文本]" custT="1"/>
      <dgm:spPr/>
      <dgm:t>
        <a:bodyPr/>
        <a:lstStyle/>
        <a:p>
          <a:r>
            <a:rPr lang="zh-CN" altLang="en-US" sz="1200" b="1" dirty="0" smtClean="0">
              <a:solidFill>
                <a:srgbClr val="FF0000"/>
              </a:solidFill>
              <a:latin typeface="微软雅黑" panose="020B0503020204020204" pitchFamily="34" charset="-122"/>
              <a:ea typeface="微软雅黑" panose="020B0503020204020204" pitchFamily="34" charset="-122"/>
            </a:rPr>
            <a:t>以产品为中心</a:t>
          </a:r>
          <a:endParaRPr lang="zh-CN" altLang="en-US" sz="1200" dirty="0">
            <a:solidFill>
              <a:srgbClr val="FF0000"/>
            </a:solidFill>
            <a:latin typeface="微软雅黑" panose="020B0503020204020204" pitchFamily="34" charset="-122"/>
            <a:ea typeface="微软雅黑" panose="020B0503020204020204" pitchFamily="34" charset="-122"/>
          </a:endParaRPr>
        </a:p>
      </dgm:t>
    </dgm:pt>
    <dgm:pt modelId="{9D47DC55-2056-4CF3-A957-4F435B92620B}" cxnId="{F020BE44-163E-4439-AD7D-9CD654A0F373}" type="parTrans">
      <dgm:prSet/>
      <dgm:spPr/>
      <dgm:t>
        <a:bodyPr/>
        <a:lstStyle/>
        <a:p>
          <a:endParaRPr lang="zh-CN" altLang="en-US"/>
        </a:p>
      </dgm:t>
    </dgm:pt>
    <dgm:pt modelId="{C274DD33-BD26-44FD-AD40-E7D0181D9C4A}" cxnId="{F020BE44-163E-4439-AD7D-9CD654A0F373}" type="sibTrans">
      <dgm:prSet/>
      <dgm:spPr/>
      <dgm:t>
        <a:bodyPr/>
        <a:lstStyle/>
        <a:p>
          <a:endParaRPr lang="zh-CN" altLang="en-US"/>
        </a:p>
      </dgm:t>
    </dgm:pt>
    <dgm:pt modelId="{EFFAD75D-F513-4C08-AAE7-C6EC93AE0524}">
      <dgm:prSet custT="1"/>
      <dgm:spPr/>
      <dgm:t>
        <a:bodyPr/>
        <a:lstStyle/>
        <a:p>
          <a:r>
            <a:rPr lang="en-US" altLang="en-US" sz="1200" dirty="0" smtClean="0">
              <a:solidFill>
                <a:schemeClr val="tx1"/>
              </a:solidFill>
              <a:latin typeface="微软雅黑" panose="020B0503020204020204" pitchFamily="34" charset="-122"/>
              <a:ea typeface="微软雅黑" panose="020B0503020204020204" pitchFamily="34" charset="-122"/>
            </a:rPr>
            <a:t>20</a:t>
          </a:r>
          <a:r>
            <a:rPr lang="zh-CN" altLang="en-US" sz="1200" dirty="0" smtClean="0">
              <a:solidFill>
                <a:schemeClr val="tx1"/>
              </a:solidFill>
              <a:latin typeface="微软雅黑" panose="020B0503020204020204" pitchFamily="34" charset="-122"/>
              <a:ea typeface="微软雅黑" panose="020B0503020204020204" pitchFamily="34" charset="-122"/>
            </a:rPr>
            <a:t>世纪</a:t>
          </a:r>
          <a:r>
            <a:rPr lang="en-US" altLang="en-US" sz="1200" dirty="0" smtClean="0">
              <a:solidFill>
                <a:schemeClr val="tx1"/>
              </a:solidFill>
              <a:latin typeface="微软雅黑" panose="020B0503020204020204" pitchFamily="34" charset="-122"/>
              <a:ea typeface="微软雅黑" panose="020B0503020204020204" pitchFamily="34" charset="-122"/>
            </a:rPr>
            <a:t>50</a:t>
          </a:r>
          <a:r>
            <a:rPr lang="zh-CN" altLang="en-US" sz="1200" dirty="0" smtClean="0">
              <a:solidFill>
                <a:schemeClr val="tx1"/>
              </a:solidFill>
              <a:latin typeface="微软雅黑" panose="020B0503020204020204" pitchFamily="34" charset="-122"/>
              <a:ea typeface="微软雅黑" panose="020B0503020204020204" pitchFamily="34" charset="-122"/>
            </a:rPr>
            <a:t>年代中</a:t>
          </a:r>
          <a:endParaRPr lang="zh-CN" altLang="en-US" sz="1100" dirty="0">
            <a:solidFill>
              <a:schemeClr val="tx1"/>
            </a:solidFill>
          </a:endParaRPr>
        </a:p>
      </dgm:t>
    </dgm:pt>
    <dgm:pt modelId="{30BBD640-A5F6-485F-ACF9-93D60FC794FF}" cxnId="{05375B5C-E251-4653-90E2-15E66A6CB272}" type="parTrans">
      <dgm:prSet/>
      <dgm:spPr/>
      <dgm:t>
        <a:bodyPr/>
        <a:lstStyle/>
        <a:p>
          <a:endParaRPr lang="zh-CN" altLang="en-US"/>
        </a:p>
      </dgm:t>
    </dgm:pt>
    <dgm:pt modelId="{274BDE5C-DAB2-4666-B512-4A989C701FE8}" cxnId="{05375B5C-E251-4653-90E2-15E66A6CB272}" type="sibTrans">
      <dgm:prSet/>
      <dgm:spPr/>
      <dgm:t>
        <a:bodyPr/>
        <a:lstStyle/>
        <a:p>
          <a:endParaRPr lang="zh-CN" altLang="en-US"/>
        </a:p>
      </dgm:t>
    </dgm:pt>
    <dgm:pt modelId="{6E5B3895-2B61-4DC4-AD61-5CF274B5EC1A}" type="pres">
      <dgm:prSet presAssocID="{D0F3B049-39D0-4112-B3A1-8835D29CB775}" presName="Name0" presStyleCnt="0">
        <dgm:presLayoutVars>
          <dgm:dir/>
          <dgm:animLvl val="lvl"/>
          <dgm:resizeHandles val="exact"/>
        </dgm:presLayoutVars>
      </dgm:prSet>
      <dgm:spPr/>
    </dgm:pt>
    <dgm:pt modelId="{D6FF188E-D5B4-4E4B-AEF4-E25B7C38B54F}" type="pres">
      <dgm:prSet presAssocID="{D0F3B049-39D0-4112-B3A1-8835D29CB775}" presName="tSp" presStyleCnt="0"/>
      <dgm:spPr/>
    </dgm:pt>
    <dgm:pt modelId="{8AB7EA79-3462-4413-AFFF-19F9B31AB738}" type="pres">
      <dgm:prSet presAssocID="{D0F3B049-39D0-4112-B3A1-8835D29CB775}" presName="bSp" presStyleCnt="0"/>
      <dgm:spPr/>
    </dgm:pt>
    <dgm:pt modelId="{4A04ECEE-1861-4FB1-AA9C-B4A4BBDE1132}" type="pres">
      <dgm:prSet presAssocID="{D0F3B049-39D0-4112-B3A1-8835D29CB775}" presName="process" presStyleCnt="0"/>
      <dgm:spPr/>
    </dgm:pt>
    <dgm:pt modelId="{217195CE-BC74-473B-B261-EEEB2CE2942D}" type="pres">
      <dgm:prSet presAssocID="{CED2AE17-1F2E-4AB8-B3BF-96C37F5C8AC9}" presName="composite1" presStyleCnt="0"/>
      <dgm:spPr/>
    </dgm:pt>
    <dgm:pt modelId="{F0EA2EDD-BBAD-4508-AC3C-7E867ED1483F}" type="pres">
      <dgm:prSet presAssocID="{CED2AE17-1F2E-4AB8-B3BF-96C37F5C8AC9}" presName="dummyNode1" presStyleLbl="node1" presStyleIdx="0" presStyleCnt="6"/>
      <dgm:spPr/>
    </dgm:pt>
    <dgm:pt modelId="{B8B16D50-6978-4A02-8906-679B129C5A1F}" type="pres">
      <dgm:prSet presAssocID="{CED2AE17-1F2E-4AB8-B3BF-96C37F5C8AC9}" presName="childNode1" presStyleLbl="bgAcc1" presStyleIdx="0" presStyleCnt="6" custScaleY="138173">
        <dgm:presLayoutVars>
          <dgm:bulletEnabled val="1"/>
        </dgm:presLayoutVars>
      </dgm:prSet>
      <dgm:spPr/>
      <dgm:t>
        <a:bodyPr/>
        <a:lstStyle/>
        <a:p>
          <a:endParaRPr lang="zh-CN" altLang="en-US"/>
        </a:p>
      </dgm:t>
    </dgm:pt>
    <dgm:pt modelId="{E5C591F8-A46C-472F-A2E0-13EEEF1DD130}" type="pres">
      <dgm:prSet presAssocID="{CED2AE17-1F2E-4AB8-B3BF-96C37F5C8AC9}" presName="childNode1tx" presStyleLbl="bgAcc1" presStyleIdx="0" presStyleCnt="6">
        <dgm:presLayoutVars>
          <dgm:bulletEnabled val="1"/>
        </dgm:presLayoutVars>
      </dgm:prSet>
      <dgm:spPr/>
      <dgm:t>
        <a:bodyPr/>
        <a:lstStyle/>
        <a:p>
          <a:endParaRPr lang="zh-CN" altLang="en-US"/>
        </a:p>
      </dgm:t>
    </dgm:pt>
    <dgm:pt modelId="{5FB61CED-B681-4A8A-8CE7-DF4F3C830316}" type="pres">
      <dgm:prSet presAssocID="{CED2AE17-1F2E-4AB8-B3BF-96C37F5C8AC9}" presName="parentNode1" presStyleLbl="node1" presStyleIdx="0" presStyleCnt="6" custLinFactNeighborX="1896" custLinFactNeighborY="41428">
        <dgm:presLayoutVars>
          <dgm:chMax val="1"/>
          <dgm:bulletEnabled val="1"/>
        </dgm:presLayoutVars>
      </dgm:prSet>
      <dgm:spPr/>
    </dgm:pt>
    <dgm:pt modelId="{157EDE40-ACF5-443A-8B9C-A1AEF8AB8806}" type="pres">
      <dgm:prSet presAssocID="{CED2AE17-1F2E-4AB8-B3BF-96C37F5C8AC9}" presName="connSite1" presStyleCnt="0"/>
      <dgm:spPr/>
    </dgm:pt>
    <dgm:pt modelId="{A4F4729D-4D99-42BB-87E6-7AACA05E989E}" type="pres">
      <dgm:prSet presAssocID="{DEE35C2C-AEE1-4C28-A154-B956C8D49BE3}" presName="Name9" presStyleLbl="sibTrans2D1" presStyleIdx="0" presStyleCnt="5"/>
      <dgm:spPr/>
    </dgm:pt>
    <dgm:pt modelId="{CDBF30BD-AE7C-4C5C-962C-8D7732C6B62A}" type="pres">
      <dgm:prSet presAssocID="{41754979-C115-4ED4-8B9D-AA2C47D140A1}" presName="composite2" presStyleCnt="0"/>
      <dgm:spPr/>
    </dgm:pt>
    <dgm:pt modelId="{09099BAB-3CC1-4D3F-919E-FD39EC03FD1A}" type="pres">
      <dgm:prSet presAssocID="{41754979-C115-4ED4-8B9D-AA2C47D140A1}" presName="dummyNode2" presStyleLbl="node1" presStyleIdx="0" presStyleCnt="6"/>
      <dgm:spPr/>
    </dgm:pt>
    <dgm:pt modelId="{56F0D5C1-5C6A-4B7E-8C44-96B661CED6FD}" type="pres">
      <dgm:prSet presAssocID="{41754979-C115-4ED4-8B9D-AA2C47D140A1}" presName="childNode2" presStyleLbl="bgAcc1" presStyleIdx="1" presStyleCnt="6" custScaleY="147904">
        <dgm:presLayoutVars>
          <dgm:bulletEnabled val="1"/>
        </dgm:presLayoutVars>
      </dgm:prSet>
      <dgm:spPr/>
      <dgm:t>
        <a:bodyPr/>
        <a:lstStyle/>
        <a:p>
          <a:endParaRPr lang="zh-CN" altLang="en-US"/>
        </a:p>
      </dgm:t>
    </dgm:pt>
    <dgm:pt modelId="{4A83A4D7-FAEE-438E-85FB-E03F71213E61}" type="pres">
      <dgm:prSet presAssocID="{41754979-C115-4ED4-8B9D-AA2C47D140A1}" presName="childNode2tx" presStyleLbl="bgAcc1" presStyleIdx="1" presStyleCnt="6">
        <dgm:presLayoutVars>
          <dgm:bulletEnabled val="1"/>
        </dgm:presLayoutVars>
      </dgm:prSet>
      <dgm:spPr/>
      <dgm:t>
        <a:bodyPr/>
        <a:lstStyle/>
        <a:p>
          <a:endParaRPr lang="zh-CN" altLang="en-US"/>
        </a:p>
      </dgm:t>
    </dgm:pt>
    <dgm:pt modelId="{F6BA2278-3113-4419-942E-2F9A1DD864FE}" type="pres">
      <dgm:prSet presAssocID="{41754979-C115-4ED4-8B9D-AA2C47D140A1}" presName="parentNode2" presStyleLbl="node1" presStyleIdx="1" presStyleCnt="6" custLinFactNeighborX="-2743" custLinFactNeighborY="-17436">
        <dgm:presLayoutVars>
          <dgm:chMax val="0"/>
          <dgm:bulletEnabled val="1"/>
        </dgm:presLayoutVars>
      </dgm:prSet>
      <dgm:spPr/>
    </dgm:pt>
    <dgm:pt modelId="{B44B06A7-B71A-4C45-9579-71C6D30A0D0F}" type="pres">
      <dgm:prSet presAssocID="{41754979-C115-4ED4-8B9D-AA2C47D140A1}" presName="connSite2" presStyleCnt="0"/>
      <dgm:spPr/>
    </dgm:pt>
    <dgm:pt modelId="{4FEFBB20-F2C4-4C4C-B498-9DF006701E70}" type="pres">
      <dgm:prSet presAssocID="{38487165-D7FF-4125-8611-60D781FBC2D8}" presName="Name18" presStyleLbl="sibTrans2D1" presStyleIdx="1" presStyleCnt="5"/>
      <dgm:spPr/>
    </dgm:pt>
    <dgm:pt modelId="{363C2EC1-06B8-4BBA-9186-61B328926FD1}" type="pres">
      <dgm:prSet presAssocID="{F3199554-7AA3-403F-8887-B3393F330B4C}" presName="composite1" presStyleCnt="0"/>
      <dgm:spPr/>
    </dgm:pt>
    <dgm:pt modelId="{24E2630A-8770-4DC1-B26D-6EB4EFD30B20}" type="pres">
      <dgm:prSet presAssocID="{F3199554-7AA3-403F-8887-B3393F330B4C}" presName="dummyNode1" presStyleLbl="node1" presStyleIdx="1" presStyleCnt="6"/>
      <dgm:spPr/>
    </dgm:pt>
    <dgm:pt modelId="{F3722E56-FAD0-474A-B6AD-83F6EBB58A98}" type="pres">
      <dgm:prSet presAssocID="{F3199554-7AA3-403F-8887-B3393F330B4C}" presName="childNode1" presStyleLbl="bgAcc1" presStyleIdx="2" presStyleCnt="6" custScaleY="138173">
        <dgm:presLayoutVars>
          <dgm:bulletEnabled val="1"/>
        </dgm:presLayoutVars>
      </dgm:prSet>
      <dgm:spPr/>
      <dgm:t>
        <a:bodyPr/>
        <a:lstStyle/>
        <a:p>
          <a:endParaRPr lang="zh-CN" altLang="en-US"/>
        </a:p>
      </dgm:t>
    </dgm:pt>
    <dgm:pt modelId="{88675D4F-A8B8-416B-A427-320AA24090A6}" type="pres">
      <dgm:prSet presAssocID="{F3199554-7AA3-403F-8887-B3393F330B4C}" presName="childNode1tx" presStyleLbl="bgAcc1" presStyleIdx="2" presStyleCnt="6">
        <dgm:presLayoutVars>
          <dgm:bulletEnabled val="1"/>
        </dgm:presLayoutVars>
      </dgm:prSet>
      <dgm:spPr/>
      <dgm:t>
        <a:bodyPr/>
        <a:lstStyle/>
        <a:p>
          <a:endParaRPr lang="zh-CN" altLang="en-US"/>
        </a:p>
      </dgm:t>
    </dgm:pt>
    <dgm:pt modelId="{723879CF-2650-4160-BD5F-E01934110579}" type="pres">
      <dgm:prSet presAssocID="{F3199554-7AA3-403F-8887-B3393F330B4C}" presName="parentNode1" presStyleLbl="node1" presStyleIdx="2" presStyleCnt="6" custLinFactNeighborX="-3583" custLinFactNeighborY="18298">
        <dgm:presLayoutVars>
          <dgm:chMax val="1"/>
          <dgm:bulletEnabled val="1"/>
        </dgm:presLayoutVars>
      </dgm:prSet>
      <dgm:spPr/>
    </dgm:pt>
    <dgm:pt modelId="{CC555682-D1FC-4FDE-8105-39F0ECEB9A5B}" type="pres">
      <dgm:prSet presAssocID="{F3199554-7AA3-403F-8887-B3393F330B4C}" presName="connSite1" presStyleCnt="0"/>
      <dgm:spPr/>
    </dgm:pt>
    <dgm:pt modelId="{3D813515-C838-4E55-985E-95896EE66CC2}" type="pres">
      <dgm:prSet presAssocID="{4E17EE50-49F8-4A50-9009-4AA6D6E4F8EE}" presName="Name9" presStyleLbl="sibTrans2D1" presStyleIdx="2" presStyleCnt="5"/>
      <dgm:spPr/>
    </dgm:pt>
    <dgm:pt modelId="{F635C155-D067-42CC-BB63-DDA04D907361}" type="pres">
      <dgm:prSet presAssocID="{75D08649-6C7F-4BA5-8C74-DEC5DD7B0E48}" presName="composite2" presStyleCnt="0"/>
      <dgm:spPr/>
    </dgm:pt>
    <dgm:pt modelId="{6AD25141-0EE0-46F6-B5FB-2D72CF703664}" type="pres">
      <dgm:prSet presAssocID="{75D08649-6C7F-4BA5-8C74-DEC5DD7B0E48}" presName="dummyNode2" presStyleLbl="node1" presStyleIdx="2" presStyleCnt="6"/>
      <dgm:spPr/>
    </dgm:pt>
    <dgm:pt modelId="{1DC0DE61-1475-4555-BFB5-0C4E009C90C9}" type="pres">
      <dgm:prSet presAssocID="{75D08649-6C7F-4BA5-8C74-DEC5DD7B0E48}" presName="childNode2" presStyleLbl="bgAcc1" presStyleIdx="3" presStyleCnt="6" custScaleX="117780" custScaleY="146789">
        <dgm:presLayoutVars>
          <dgm:bulletEnabled val="1"/>
        </dgm:presLayoutVars>
      </dgm:prSet>
      <dgm:spPr/>
      <dgm:t>
        <a:bodyPr/>
        <a:lstStyle/>
        <a:p>
          <a:endParaRPr lang="zh-CN" altLang="en-US"/>
        </a:p>
      </dgm:t>
    </dgm:pt>
    <dgm:pt modelId="{6AD6EA0F-12AC-4D75-A694-23AE10D28C15}" type="pres">
      <dgm:prSet presAssocID="{75D08649-6C7F-4BA5-8C74-DEC5DD7B0E48}" presName="childNode2tx" presStyleLbl="bgAcc1" presStyleIdx="3" presStyleCnt="6">
        <dgm:presLayoutVars>
          <dgm:bulletEnabled val="1"/>
        </dgm:presLayoutVars>
      </dgm:prSet>
      <dgm:spPr/>
      <dgm:t>
        <a:bodyPr/>
        <a:lstStyle/>
        <a:p>
          <a:endParaRPr lang="zh-CN" altLang="en-US"/>
        </a:p>
      </dgm:t>
    </dgm:pt>
    <dgm:pt modelId="{64B50945-A88C-447D-B91E-5A5C02F415B5}" type="pres">
      <dgm:prSet presAssocID="{75D08649-6C7F-4BA5-8C74-DEC5DD7B0E48}" presName="parentNode2" presStyleLbl="node1" presStyleIdx="3" presStyleCnt="6" custLinFactNeighborX="-202" custLinFactNeighborY="-17140">
        <dgm:presLayoutVars>
          <dgm:chMax val="0"/>
          <dgm:bulletEnabled val="1"/>
        </dgm:presLayoutVars>
      </dgm:prSet>
      <dgm:spPr/>
    </dgm:pt>
    <dgm:pt modelId="{193CC4C4-EA74-4FAF-B4CC-C33CE29CE2C4}" type="pres">
      <dgm:prSet presAssocID="{75D08649-6C7F-4BA5-8C74-DEC5DD7B0E48}" presName="connSite2" presStyleCnt="0"/>
      <dgm:spPr/>
    </dgm:pt>
    <dgm:pt modelId="{EEA60676-8CBB-4641-BF7E-725CACAF1B35}" type="pres">
      <dgm:prSet presAssocID="{BB0CD772-8355-4F55-95FF-23D3142127C8}" presName="Name18" presStyleLbl="sibTrans2D1" presStyleIdx="3" presStyleCnt="5"/>
      <dgm:spPr/>
    </dgm:pt>
    <dgm:pt modelId="{0BDD80F4-63C3-4FB5-88AC-235C912DFA76}" type="pres">
      <dgm:prSet presAssocID="{7619D872-F31A-405D-B155-FBD6128A9937}" presName="composite1" presStyleCnt="0"/>
      <dgm:spPr/>
    </dgm:pt>
    <dgm:pt modelId="{E20529D2-30CD-4AC7-B95E-9105EABE7FD1}" type="pres">
      <dgm:prSet presAssocID="{7619D872-F31A-405D-B155-FBD6128A9937}" presName="dummyNode1" presStyleLbl="node1" presStyleIdx="3" presStyleCnt="6"/>
      <dgm:spPr/>
    </dgm:pt>
    <dgm:pt modelId="{C3449DB2-B310-4D44-A1E1-BBB06D80D2EE}" type="pres">
      <dgm:prSet presAssocID="{7619D872-F31A-405D-B155-FBD6128A9937}" presName="childNode1" presStyleLbl="bgAcc1" presStyleIdx="4" presStyleCnt="6" custScaleY="138830">
        <dgm:presLayoutVars>
          <dgm:bulletEnabled val="1"/>
        </dgm:presLayoutVars>
      </dgm:prSet>
      <dgm:spPr/>
      <dgm:t>
        <a:bodyPr/>
        <a:lstStyle/>
        <a:p>
          <a:endParaRPr lang="zh-CN" altLang="en-US"/>
        </a:p>
      </dgm:t>
    </dgm:pt>
    <dgm:pt modelId="{F39681A0-0F69-4C9B-8AD6-E3DF2E3531E0}" type="pres">
      <dgm:prSet presAssocID="{7619D872-F31A-405D-B155-FBD6128A9937}" presName="childNode1tx" presStyleLbl="bgAcc1" presStyleIdx="4" presStyleCnt="6">
        <dgm:presLayoutVars>
          <dgm:bulletEnabled val="1"/>
        </dgm:presLayoutVars>
      </dgm:prSet>
      <dgm:spPr/>
      <dgm:t>
        <a:bodyPr/>
        <a:lstStyle/>
        <a:p>
          <a:endParaRPr lang="zh-CN" altLang="en-US"/>
        </a:p>
      </dgm:t>
    </dgm:pt>
    <dgm:pt modelId="{FC6EEF52-6CCF-4194-9E29-585A530FB70F}" type="pres">
      <dgm:prSet presAssocID="{7619D872-F31A-405D-B155-FBD6128A9937}" presName="parentNode1" presStyleLbl="node1" presStyleIdx="4" presStyleCnt="6" custLinFactNeighborX="1509" custLinFactNeighborY="30076">
        <dgm:presLayoutVars>
          <dgm:chMax val="1"/>
          <dgm:bulletEnabled val="1"/>
        </dgm:presLayoutVars>
      </dgm:prSet>
      <dgm:spPr/>
    </dgm:pt>
    <dgm:pt modelId="{F35BD03B-2CF9-4FDF-A86E-9D7EF1A0A5C9}" type="pres">
      <dgm:prSet presAssocID="{7619D872-F31A-405D-B155-FBD6128A9937}" presName="connSite1" presStyleCnt="0"/>
      <dgm:spPr/>
    </dgm:pt>
    <dgm:pt modelId="{F09EE4D4-AD21-4A62-9DBA-1D9BE112EEB0}" type="pres">
      <dgm:prSet presAssocID="{4AC7B7C0-6E7F-40EA-A745-F44E7E0D3A6D}" presName="Name9" presStyleLbl="sibTrans2D1" presStyleIdx="4" presStyleCnt="5"/>
      <dgm:spPr/>
    </dgm:pt>
    <dgm:pt modelId="{68F50E27-2148-4B1B-8ACE-31B193233B5A}" type="pres">
      <dgm:prSet presAssocID="{11047FE7-CFC9-4D65-9363-F55D0699971D}" presName="composite2" presStyleCnt="0"/>
      <dgm:spPr/>
    </dgm:pt>
    <dgm:pt modelId="{C2999269-F8E0-46A2-88E2-5233477565F7}" type="pres">
      <dgm:prSet presAssocID="{11047FE7-CFC9-4D65-9363-F55D0699971D}" presName="dummyNode2" presStyleLbl="node1" presStyleIdx="4" presStyleCnt="6"/>
      <dgm:spPr/>
    </dgm:pt>
    <dgm:pt modelId="{F615482A-C861-4798-A612-0ADE3434B888}" type="pres">
      <dgm:prSet presAssocID="{11047FE7-CFC9-4D65-9363-F55D0699971D}" presName="childNode2" presStyleLbl="bgAcc1" presStyleIdx="5" presStyleCnt="6" custScaleX="119842" custScaleY="136574" custLinFactNeighborX="1339" custLinFactNeighborY="-1286">
        <dgm:presLayoutVars>
          <dgm:bulletEnabled val="1"/>
        </dgm:presLayoutVars>
      </dgm:prSet>
      <dgm:spPr/>
      <dgm:t>
        <a:bodyPr/>
        <a:lstStyle/>
        <a:p>
          <a:endParaRPr lang="zh-CN" altLang="en-US"/>
        </a:p>
      </dgm:t>
    </dgm:pt>
    <dgm:pt modelId="{369E37D5-C9AF-4F18-8368-CCE254810CAB}" type="pres">
      <dgm:prSet presAssocID="{11047FE7-CFC9-4D65-9363-F55D0699971D}" presName="childNode2tx" presStyleLbl="bgAcc1" presStyleIdx="5" presStyleCnt="6">
        <dgm:presLayoutVars>
          <dgm:bulletEnabled val="1"/>
        </dgm:presLayoutVars>
      </dgm:prSet>
      <dgm:spPr/>
      <dgm:t>
        <a:bodyPr/>
        <a:lstStyle/>
        <a:p>
          <a:endParaRPr lang="zh-CN" altLang="en-US"/>
        </a:p>
      </dgm:t>
    </dgm:pt>
    <dgm:pt modelId="{09D5E45F-F6AA-4A2C-AC01-BCE234BA5F34}" type="pres">
      <dgm:prSet presAssocID="{11047FE7-CFC9-4D65-9363-F55D0699971D}" presName="parentNode2" presStyleLbl="node1" presStyleIdx="5" presStyleCnt="6" custLinFactNeighborX="663" custLinFactNeighborY="-9527">
        <dgm:presLayoutVars>
          <dgm:chMax val="0"/>
          <dgm:bulletEnabled val="1"/>
        </dgm:presLayoutVars>
      </dgm:prSet>
      <dgm:spPr/>
    </dgm:pt>
    <dgm:pt modelId="{280FE1F3-0CBB-48E0-8635-6F96ADD96439}" type="pres">
      <dgm:prSet presAssocID="{11047FE7-CFC9-4D65-9363-F55D0699971D}" presName="connSite2" presStyleCnt="0"/>
      <dgm:spPr/>
    </dgm:pt>
  </dgm:ptLst>
  <dgm:cxnLst>
    <dgm:cxn modelId="{4C6D6AAE-9963-4812-919D-9CFA15E66B8B}" type="presOf" srcId="{7619D872-F31A-405D-B155-FBD6128A9937}" destId="{FC6EEF52-6CCF-4194-9E29-585A530FB70F}" srcOrd="0" destOrd="0" presId="urn:microsoft.com/office/officeart/2005/8/layout/hProcess4"/>
    <dgm:cxn modelId="{7C08F3E0-12DF-4E2E-B913-7D03E4F3E5A2}" srcId="{D0F3B049-39D0-4112-B3A1-8835D29CB775}" destId="{75D08649-6C7F-4BA5-8C74-DEC5DD7B0E48}" srcOrd="3" destOrd="0" parTransId="{8DE9C2D9-6E85-43A0-8C71-94BE8574E708}" sibTransId="{BB0CD772-8355-4F55-95FF-23D3142127C8}"/>
    <dgm:cxn modelId="{2E3C410D-3310-454A-A64D-4D941B66821B}" type="presOf" srcId="{98B1D52B-DE50-4395-AACB-13539A302CC2}" destId="{4A83A4D7-FAEE-438E-85FB-E03F71213E61}" srcOrd="1" destOrd="2" presId="urn:microsoft.com/office/officeart/2005/8/layout/hProcess4"/>
    <dgm:cxn modelId="{D1258EB0-0FBB-497B-B9FB-06DBA5070614}" srcId="{7619D872-F31A-405D-B155-FBD6128A9937}" destId="{C05C663D-5F47-48F7-9598-2BB5D828A753}" srcOrd="1" destOrd="0" parTransId="{64AEDD64-922E-4939-83D5-70369E970DCE}" sibTransId="{848B959C-59AF-43E3-8314-4635EC61CCDD}"/>
    <dgm:cxn modelId="{BB607E11-EB7F-4407-86AF-0A671E89643A}" srcId="{D0F3B049-39D0-4112-B3A1-8835D29CB775}" destId="{11047FE7-CFC9-4D65-9363-F55D0699971D}" srcOrd="5" destOrd="0" parTransId="{EAF3083A-03FF-424E-B030-8CCB7C84271E}" sibTransId="{F1C2715C-1F4B-4AC0-9A01-DEA08FA7A8D9}"/>
    <dgm:cxn modelId="{55B40596-52B9-41AF-8FE7-EC04CF92F4D3}" type="presOf" srcId="{94A75166-263D-4700-9927-976558437F18}" destId="{E5C591F8-A46C-472F-A2E0-13EEEF1DD130}" srcOrd="1" destOrd="0" presId="urn:microsoft.com/office/officeart/2005/8/layout/hProcess4"/>
    <dgm:cxn modelId="{4717EB65-F8E4-432C-BD33-8EF7DD186AA8}" type="presOf" srcId="{EFFAD75D-F513-4C08-AAE7-C6EC93AE0524}" destId="{1DC0DE61-1475-4555-BFB5-0C4E009C90C9}" srcOrd="0" destOrd="0" presId="urn:microsoft.com/office/officeart/2005/8/layout/hProcess4"/>
    <dgm:cxn modelId="{99E6C240-2212-45FC-BE21-8893AEC59CCD}" type="presOf" srcId="{EFFAD75D-F513-4C08-AAE7-C6EC93AE0524}" destId="{6AD6EA0F-12AC-4D75-A694-23AE10D28C15}" srcOrd="1" destOrd="0" presId="urn:microsoft.com/office/officeart/2005/8/layout/hProcess4"/>
    <dgm:cxn modelId="{5E36568B-A318-40E2-BD14-6F08D14FEC8A}" type="presOf" srcId="{19065C4B-1218-4F80-BE8B-01DB99B67076}" destId="{4A83A4D7-FAEE-438E-85FB-E03F71213E61}" srcOrd="1" destOrd="0" presId="urn:microsoft.com/office/officeart/2005/8/layout/hProcess4"/>
    <dgm:cxn modelId="{E1F7B80A-0ECD-4458-9A6F-1F0E2513A1F8}" type="presOf" srcId="{1BDC20BF-C8BE-4273-B70A-37809B5C4D98}" destId="{B8B16D50-6978-4A02-8906-679B129C5A1F}" srcOrd="0" destOrd="1" presId="urn:microsoft.com/office/officeart/2005/8/layout/hProcess4"/>
    <dgm:cxn modelId="{FD047B75-B573-4965-A265-F0311CFA2D04}" srcId="{11047FE7-CFC9-4D65-9363-F55D0699971D}" destId="{F3B3324A-49D8-4D59-924A-8639A6AE5064}" srcOrd="0" destOrd="0" parTransId="{C72E3E4F-3698-4720-BC4B-25B98F15DB37}" sibTransId="{42B3AF1F-3785-44E9-B975-BC3327336172}"/>
    <dgm:cxn modelId="{CC434853-D7DB-4E91-9E93-31CC32E61C68}" type="presOf" srcId="{C05C663D-5F47-48F7-9598-2BB5D828A753}" destId="{F39681A0-0F69-4C9B-8AD6-E3DF2E3531E0}" srcOrd="1" destOrd="1" presId="urn:microsoft.com/office/officeart/2005/8/layout/hProcess4"/>
    <dgm:cxn modelId="{0D638EA6-5092-4FC1-9FD9-15CD12488D4E}" type="presOf" srcId="{E8A1203C-9C08-4969-AC13-ABC0BFF4D3CF}" destId="{1DC0DE61-1475-4555-BFB5-0C4E009C90C9}" srcOrd="0" destOrd="1" presId="urn:microsoft.com/office/officeart/2005/8/layout/hProcess4"/>
    <dgm:cxn modelId="{66515B9E-6C97-47A0-9468-4D439581A2B3}" type="presOf" srcId="{5A11921B-CA29-403A-ADB1-685635B1BD12}" destId="{F39681A0-0F69-4C9B-8AD6-E3DF2E3531E0}" srcOrd="1" destOrd="0" presId="urn:microsoft.com/office/officeart/2005/8/layout/hProcess4"/>
    <dgm:cxn modelId="{E6F0027D-C47D-45C8-93D4-7F6269E4664D}" srcId="{D0F3B049-39D0-4112-B3A1-8835D29CB775}" destId="{7619D872-F31A-405D-B155-FBD6128A9937}" srcOrd="4" destOrd="0" parTransId="{5B7B88CB-8AE5-45D9-8A8B-6E0D893C72B0}" sibTransId="{4AC7B7C0-6E7F-40EA-A745-F44E7E0D3A6D}"/>
    <dgm:cxn modelId="{4FB74C15-015D-44CC-AA52-2E22A1E77D16}" type="presOf" srcId="{80C17629-7ABD-473C-A8C1-EC6D0A4C22AF}" destId="{88675D4F-A8B8-416B-A427-320AA24090A6}" srcOrd="1" destOrd="1" presId="urn:microsoft.com/office/officeart/2005/8/layout/hProcess4"/>
    <dgm:cxn modelId="{4299A990-28BE-4328-963B-18E9D35F4C6E}" type="presOf" srcId="{80C17629-7ABD-473C-A8C1-EC6D0A4C22AF}" destId="{F3722E56-FAD0-474A-B6AD-83F6EBB58A98}" srcOrd="0" destOrd="1" presId="urn:microsoft.com/office/officeart/2005/8/layout/hProcess4"/>
    <dgm:cxn modelId="{D4CB712A-B514-4CB9-935E-197BA14FF0B8}" srcId="{75D08649-6C7F-4BA5-8C74-DEC5DD7B0E48}" destId="{E8A1203C-9C08-4969-AC13-ABC0BFF4D3CF}" srcOrd="1" destOrd="0" parTransId="{A0A1AFDE-5941-4A6B-B8E7-E033CDA6C5D0}" sibTransId="{CFEEE900-2240-4393-BDF1-EAC4772314FD}"/>
    <dgm:cxn modelId="{A7BED710-62CC-4349-A84B-100D8BF98C83}" type="presOf" srcId="{11047FE7-CFC9-4D65-9363-F55D0699971D}" destId="{09D5E45F-F6AA-4A2C-AC01-BCE234BA5F34}" srcOrd="0" destOrd="0" presId="urn:microsoft.com/office/officeart/2005/8/layout/hProcess4"/>
    <dgm:cxn modelId="{CDB9F54C-C94D-4898-A926-5FB8C57B0048}" type="presOf" srcId="{9C3083BE-D733-4218-866C-13F06B4724A3}" destId="{4A83A4D7-FAEE-438E-85FB-E03F71213E61}" srcOrd="1" destOrd="1" presId="urn:microsoft.com/office/officeart/2005/8/layout/hProcess4"/>
    <dgm:cxn modelId="{BECCC094-8751-422E-8A01-FCFB49F67E5C}" srcId="{CED2AE17-1F2E-4AB8-B3BF-96C37F5C8AC9}" destId="{94A75166-263D-4700-9927-976558437F18}" srcOrd="0" destOrd="0" parTransId="{CEBCB24B-70C0-4ED6-A96F-BE8E4F9ED0C6}" sibTransId="{C181095E-7F86-4D12-B8B9-3ED6A5B554F9}"/>
    <dgm:cxn modelId="{D8739DCE-8DC9-432D-BFCF-EC92CB4D6DF7}" type="presOf" srcId="{4AC7B7C0-6E7F-40EA-A745-F44E7E0D3A6D}" destId="{F09EE4D4-AD21-4A62-9DBA-1D9BE112EEB0}" srcOrd="0" destOrd="0" presId="urn:microsoft.com/office/officeart/2005/8/layout/hProcess4"/>
    <dgm:cxn modelId="{A09A0122-FD7A-4541-A804-0DF14C9D83F7}" type="presOf" srcId="{F3199554-7AA3-403F-8887-B3393F330B4C}" destId="{723879CF-2650-4160-BD5F-E01934110579}" srcOrd="0" destOrd="0" presId="urn:microsoft.com/office/officeart/2005/8/layout/hProcess4"/>
    <dgm:cxn modelId="{2570F8AB-FF6E-4CA1-B7FD-2DB7427B7528}" type="presOf" srcId="{F3B3324A-49D8-4D59-924A-8639A6AE5064}" destId="{369E37D5-C9AF-4F18-8368-CCE254810CAB}" srcOrd="1" destOrd="0" presId="urn:microsoft.com/office/officeart/2005/8/layout/hProcess4"/>
    <dgm:cxn modelId="{6A5350D1-8A4F-44A1-B1BD-C6B7D5E3DB43}" type="presOf" srcId="{DEE35C2C-AEE1-4C28-A154-B956C8D49BE3}" destId="{A4F4729D-4D99-42BB-87E6-7AACA05E989E}" srcOrd="0" destOrd="0" presId="urn:microsoft.com/office/officeart/2005/8/layout/hProcess4"/>
    <dgm:cxn modelId="{6E0EEE84-F048-42BA-A5D5-BCCA3920CB3F}" type="presOf" srcId="{19065C4B-1218-4F80-BE8B-01DB99B67076}" destId="{56F0D5C1-5C6A-4B7E-8C44-96B661CED6FD}" srcOrd="0" destOrd="0" presId="urn:microsoft.com/office/officeart/2005/8/layout/hProcess4"/>
    <dgm:cxn modelId="{0CC5F0CD-3FFA-4CCB-889F-C231FE8F8332}" type="presOf" srcId="{DF0B9C6E-AF02-4DEE-8A1D-0E56D44C4FC9}" destId="{369E37D5-C9AF-4F18-8368-CCE254810CAB}" srcOrd="1" destOrd="1" presId="urn:microsoft.com/office/officeart/2005/8/layout/hProcess4"/>
    <dgm:cxn modelId="{589B76A1-9CF2-438F-BE73-05C915CDBE1E}" type="presOf" srcId="{BA663A7B-BD9F-47A6-ACE1-BC977804C6AD}" destId="{4A83A4D7-FAEE-438E-85FB-E03F71213E61}" srcOrd="1" destOrd="3" presId="urn:microsoft.com/office/officeart/2005/8/layout/hProcess4"/>
    <dgm:cxn modelId="{0DFB31A4-A85D-4033-A054-1172DE3ABBE2}" srcId="{CED2AE17-1F2E-4AB8-B3BF-96C37F5C8AC9}" destId="{1BDC20BF-C8BE-4273-B70A-37809B5C4D98}" srcOrd="1" destOrd="0" parTransId="{2C718305-77E7-497F-9F8A-9970B1F5777E}" sibTransId="{43D70241-63E8-4823-B2FD-92623528E59E}"/>
    <dgm:cxn modelId="{05375B5C-E251-4653-90E2-15E66A6CB272}" srcId="{75D08649-6C7F-4BA5-8C74-DEC5DD7B0E48}" destId="{EFFAD75D-F513-4C08-AAE7-C6EC93AE0524}" srcOrd="0" destOrd="0" parTransId="{30BBD640-A5F6-485F-ACF9-93D60FC794FF}" sibTransId="{274BDE5C-DAB2-4666-B512-4A989C701FE8}"/>
    <dgm:cxn modelId="{032636CC-9067-4AAC-B400-D2060FA5130C}" type="presOf" srcId="{BB0CD772-8355-4F55-95FF-23D3142127C8}" destId="{EEA60676-8CBB-4641-BF7E-725CACAF1B35}" srcOrd="0" destOrd="0" presId="urn:microsoft.com/office/officeart/2005/8/layout/hProcess4"/>
    <dgm:cxn modelId="{F8F7157E-BB74-4439-A336-9AF067A498C9}" srcId="{41754979-C115-4ED4-8B9D-AA2C47D140A1}" destId="{BA663A7B-BD9F-47A6-ACE1-BC977804C6AD}" srcOrd="3" destOrd="0" parTransId="{F2BB4C8C-AE1B-4CB2-B571-33DCEE985692}" sibTransId="{2EE21DC7-9FF5-4EB2-B2E1-E6DCF4A2EECE}"/>
    <dgm:cxn modelId="{82011C33-08D0-4CB2-8AE9-E0916DB8F7E3}" type="presOf" srcId="{9862C44D-0B91-43E4-988A-B29CF1ECBAD5}" destId="{88675D4F-A8B8-416B-A427-320AA24090A6}" srcOrd="1" destOrd="0" presId="urn:microsoft.com/office/officeart/2005/8/layout/hProcess4"/>
    <dgm:cxn modelId="{D7335030-063B-46A5-9853-CD62B2B13CC8}" type="presOf" srcId="{CED2AE17-1F2E-4AB8-B3BF-96C37F5C8AC9}" destId="{5FB61CED-B681-4A8A-8CE7-DF4F3C830316}" srcOrd="0" destOrd="0" presId="urn:microsoft.com/office/officeart/2005/8/layout/hProcess4"/>
    <dgm:cxn modelId="{7FA0F25C-4C68-4036-A7B6-0AAB870D55CC}" type="presOf" srcId="{41754979-C115-4ED4-8B9D-AA2C47D140A1}" destId="{F6BA2278-3113-4419-942E-2F9A1DD864FE}" srcOrd="0" destOrd="0" presId="urn:microsoft.com/office/officeart/2005/8/layout/hProcess4"/>
    <dgm:cxn modelId="{03678300-7991-42B2-B490-7A75685D2C31}" srcId="{41754979-C115-4ED4-8B9D-AA2C47D140A1}" destId="{9C3083BE-D733-4218-866C-13F06B4724A3}" srcOrd="1" destOrd="0" parTransId="{D5338CD3-3940-466F-919D-0E3FC07F8C5E}" sibTransId="{E66A1FB3-9F23-4026-965F-5C487E1E405B}"/>
    <dgm:cxn modelId="{C1D0B1D4-F597-40DC-BE49-267E60405698}" type="presOf" srcId="{5A11921B-CA29-403A-ADB1-685635B1BD12}" destId="{C3449DB2-B310-4D44-A1E1-BBB06D80D2EE}" srcOrd="0" destOrd="0" presId="urn:microsoft.com/office/officeart/2005/8/layout/hProcess4"/>
    <dgm:cxn modelId="{A820B7CA-14C1-4810-9384-4D704B8F9A51}" type="presOf" srcId="{75D08649-6C7F-4BA5-8C74-DEC5DD7B0E48}" destId="{64B50945-A88C-447D-B91E-5A5C02F415B5}" srcOrd="0" destOrd="0" presId="urn:microsoft.com/office/officeart/2005/8/layout/hProcess4"/>
    <dgm:cxn modelId="{4DF01ACF-F894-4013-9480-A86FDFC67C8B}" srcId="{7619D872-F31A-405D-B155-FBD6128A9937}" destId="{5A11921B-CA29-403A-ADB1-685635B1BD12}" srcOrd="0" destOrd="0" parTransId="{6E0B17E2-F9AD-41B5-8A86-B358C98B1450}" sibTransId="{6ADA7C91-05C8-47BE-A2CE-337013AB1732}"/>
    <dgm:cxn modelId="{B70AEAD0-A274-4DA7-90D1-ACB772FEB004}" type="presOf" srcId="{C05C663D-5F47-48F7-9598-2BB5D828A753}" destId="{C3449DB2-B310-4D44-A1E1-BBB06D80D2EE}" srcOrd="0" destOrd="1" presId="urn:microsoft.com/office/officeart/2005/8/layout/hProcess4"/>
    <dgm:cxn modelId="{96F985CA-67E9-4F6D-8CF7-E09B807FD88E}" type="presOf" srcId="{F3B3324A-49D8-4D59-924A-8639A6AE5064}" destId="{F615482A-C861-4798-A612-0ADE3434B888}" srcOrd="0" destOrd="0" presId="urn:microsoft.com/office/officeart/2005/8/layout/hProcess4"/>
    <dgm:cxn modelId="{CFBC312C-3CA5-4BD0-A001-291AC2352248}" srcId="{11047FE7-CFC9-4D65-9363-F55D0699971D}" destId="{DF0B9C6E-AF02-4DEE-8A1D-0E56D44C4FC9}" srcOrd="1" destOrd="0" parTransId="{3F889DD9-65D2-447C-8E6B-19051DEE5FE1}" sibTransId="{BF95254E-7D5F-4C18-AB67-7C8D4789C1EA}"/>
    <dgm:cxn modelId="{C4D4FDD6-4C39-4FD6-8251-33F830C92EE8}" srcId="{F3199554-7AA3-403F-8887-B3393F330B4C}" destId="{80C17629-7ABD-473C-A8C1-EC6D0A4C22AF}" srcOrd="1" destOrd="0" parTransId="{027CA4F4-BBB7-481E-9BBF-8E2AA13661D8}" sibTransId="{FCECF674-D192-4335-B64A-7DBA1751F7DE}"/>
    <dgm:cxn modelId="{11294D03-24F8-4E4E-B3B7-25B8AA08A630}" type="presOf" srcId="{4E17EE50-49F8-4A50-9009-4AA6D6E4F8EE}" destId="{3D813515-C838-4E55-985E-95896EE66CC2}" srcOrd="0" destOrd="0" presId="urn:microsoft.com/office/officeart/2005/8/layout/hProcess4"/>
    <dgm:cxn modelId="{16DFC35B-F7C3-427E-BC85-9E20F5606D02}" srcId="{D0F3B049-39D0-4112-B3A1-8835D29CB775}" destId="{CED2AE17-1F2E-4AB8-B3BF-96C37F5C8AC9}" srcOrd="0" destOrd="0" parTransId="{EE80F484-2ACC-4F06-82E2-989A29D5C32E}" sibTransId="{DEE35C2C-AEE1-4C28-A154-B956C8D49BE3}"/>
    <dgm:cxn modelId="{7129798A-A04C-4424-A0E6-DC57929C7798}" srcId="{D0F3B049-39D0-4112-B3A1-8835D29CB775}" destId="{F3199554-7AA3-403F-8887-B3393F330B4C}" srcOrd="2" destOrd="0" parTransId="{5FD05D1A-6DE1-47EC-958D-F34C64DB5703}" sibTransId="{4E17EE50-49F8-4A50-9009-4AA6D6E4F8EE}"/>
    <dgm:cxn modelId="{CD40501B-1BDC-42DF-A979-B89D04195959}" type="presOf" srcId="{94A75166-263D-4700-9927-976558437F18}" destId="{B8B16D50-6978-4A02-8906-679B129C5A1F}" srcOrd="0" destOrd="0" presId="urn:microsoft.com/office/officeart/2005/8/layout/hProcess4"/>
    <dgm:cxn modelId="{D8FC8AA1-2863-491C-AE83-26D132720817}" type="presOf" srcId="{DF0B9C6E-AF02-4DEE-8A1D-0E56D44C4FC9}" destId="{F615482A-C861-4798-A612-0ADE3434B888}" srcOrd="0" destOrd="1" presId="urn:microsoft.com/office/officeart/2005/8/layout/hProcess4"/>
    <dgm:cxn modelId="{F020BE44-163E-4439-AD7D-9CD654A0F373}" srcId="{41754979-C115-4ED4-8B9D-AA2C47D140A1}" destId="{19065C4B-1218-4F80-BE8B-01DB99B67076}" srcOrd="0" destOrd="0" parTransId="{9D47DC55-2056-4CF3-A957-4F435B92620B}" sibTransId="{C274DD33-BD26-44FD-AD40-E7D0181D9C4A}"/>
    <dgm:cxn modelId="{AE293702-7493-410E-83B0-6035956A12CF}" type="presOf" srcId="{9C3083BE-D733-4218-866C-13F06B4724A3}" destId="{56F0D5C1-5C6A-4B7E-8C44-96B661CED6FD}" srcOrd="0" destOrd="1" presId="urn:microsoft.com/office/officeart/2005/8/layout/hProcess4"/>
    <dgm:cxn modelId="{9F6128EC-E154-4A5D-9D67-73AD3B20E7DA}" type="presOf" srcId="{E8A1203C-9C08-4969-AC13-ABC0BFF4D3CF}" destId="{6AD6EA0F-12AC-4D75-A694-23AE10D28C15}" srcOrd="1" destOrd="1" presId="urn:microsoft.com/office/officeart/2005/8/layout/hProcess4"/>
    <dgm:cxn modelId="{1F8E1C35-F4F2-4470-BB5F-5F7A15EEAB3F}" type="presOf" srcId="{D0F3B049-39D0-4112-B3A1-8835D29CB775}" destId="{6E5B3895-2B61-4DC4-AD61-5CF274B5EC1A}" srcOrd="0" destOrd="0" presId="urn:microsoft.com/office/officeart/2005/8/layout/hProcess4"/>
    <dgm:cxn modelId="{9E6D3028-AC9F-4A6A-AF7B-C03A3E2A20CF}" srcId="{41754979-C115-4ED4-8B9D-AA2C47D140A1}" destId="{98B1D52B-DE50-4395-AACB-13539A302CC2}" srcOrd="2" destOrd="0" parTransId="{01B6F9FC-1CEC-45FC-9110-BF017FA0F2C7}" sibTransId="{149D985F-F1CE-4E74-A32E-875E72F92381}"/>
    <dgm:cxn modelId="{57B0E06F-ED9C-4608-BA0E-DB5E1B3CA101}" type="presOf" srcId="{98B1D52B-DE50-4395-AACB-13539A302CC2}" destId="{56F0D5C1-5C6A-4B7E-8C44-96B661CED6FD}" srcOrd="0" destOrd="2" presId="urn:microsoft.com/office/officeart/2005/8/layout/hProcess4"/>
    <dgm:cxn modelId="{054A6D12-C413-4D2E-A5AC-CA9A4C473920}" srcId="{D0F3B049-39D0-4112-B3A1-8835D29CB775}" destId="{41754979-C115-4ED4-8B9D-AA2C47D140A1}" srcOrd="1" destOrd="0" parTransId="{17D40B42-3EB4-482D-BB6D-1130FDD61E0A}" sibTransId="{38487165-D7FF-4125-8611-60D781FBC2D8}"/>
    <dgm:cxn modelId="{E2922E5E-DF31-4C88-8641-7DFA12009C99}" type="presOf" srcId="{BA663A7B-BD9F-47A6-ACE1-BC977804C6AD}" destId="{56F0D5C1-5C6A-4B7E-8C44-96B661CED6FD}" srcOrd="0" destOrd="3" presId="urn:microsoft.com/office/officeart/2005/8/layout/hProcess4"/>
    <dgm:cxn modelId="{17BDAAB2-6B1A-44C1-9864-49498094CE99}" type="presOf" srcId="{E409F4CE-E23A-4D69-8EE8-F0E72028880A}" destId="{6AD6EA0F-12AC-4D75-A694-23AE10D28C15}" srcOrd="1" destOrd="2" presId="urn:microsoft.com/office/officeart/2005/8/layout/hProcess4"/>
    <dgm:cxn modelId="{75128C58-7489-4F14-8CE9-CEA296614C9B}" type="presOf" srcId="{E409F4CE-E23A-4D69-8EE8-F0E72028880A}" destId="{1DC0DE61-1475-4555-BFB5-0C4E009C90C9}" srcOrd="0" destOrd="2" presId="urn:microsoft.com/office/officeart/2005/8/layout/hProcess4"/>
    <dgm:cxn modelId="{4FDFF98B-3A61-42C4-B53C-17923ADD45E4}" srcId="{75D08649-6C7F-4BA5-8C74-DEC5DD7B0E48}" destId="{E409F4CE-E23A-4D69-8EE8-F0E72028880A}" srcOrd="2" destOrd="0" parTransId="{43637FF9-F6E8-4480-AB00-82EF520C9F95}" sibTransId="{21C74D21-6412-4FFF-9214-5A8FD2B90AB0}"/>
    <dgm:cxn modelId="{72173C31-BCD1-4113-A5E1-2F05FD0BD460}" type="presOf" srcId="{9862C44D-0B91-43E4-988A-B29CF1ECBAD5}" destId="{F3722E56-FAD0-474A-B6AD-83F6EBB58A98}" srcOrd="0" destOrd="0" presId="urn:microsoft.com/office/officeart/2005/8/layout/hProcess4"/>
    <dgm:cxn modelId="{C1881056-2AD8-44FF-BFFF-765BDEB6D356}" srcId="{F3199554-7AA3-403F-8887-B3393F330B4C}" destId="{9862C44D-0B91-43E4-988A-B29CF1ECBAD5}" srcOrd="0" destOrd="0" parTransId="{692C233B-663D-4FC7-91AE-0A1E4BC088C6}" sibTransId="{1865B6E7-86C2-4AD0-8328-BFC1DC516930}"/>
    <dgm:cxn modelId="{DEB149A3-2210-4CBE-B044-FB54784775FC}" type="presOf" srcId="{38487165-D7FF-4125-8611-60D781FBC2D8}" destId="{4FEFBB20-F2C4-4C4C-B498-9DF006701E70}" srcOrd="0" destOrd="0" presId="urn:microsoft.com/office/officeart/2005/8/layout/hProcess4"/>
    <dgm:cxn modelId="{EDA9A8C3-502D-4836-8AB8-06D5F141BB7E}" type="presOf" srcId="{1BDC20BF-C8BE-4273-B70A-37809B5C4D98}" destId="{E5C591F8-A46C-472F-A2E0-13EEEF1DD130}" srcOrd="1" destOrd="1" presId="urn:microsoft.com/office/officeart/2005/8/layout/hProcess4"/>
    <dgm:cxn modelId="{397DD382-3457-45E1-8CC3-643D63AEFF51}" type="presParOf" srcId="{6E5B3895-2B61-4DC4-AD61-5CF274B5EC1A}" destId="{D6FF188E-D5B4-4E4B-AEF4-E25B7C38B54F}" srcOrd="0" destOrd="0" presId="urn:microsoft.com/office/officeart/2005/8/layout/hProcess4"/>
    <dgm:cxn modelId="{FAE07F3B-9DC4-4B0F-9E9C-44E2A338F88E}" type="presParOf" srcId="{6E5B3895-2B61-4DC4-AD61-5CF274B5EC1A}" destId="{8AB7EA79-3462-4413-AFFF-19F9B31AB738}" srcOrd="1" destOrd="0" presId="urn:microsoft.com/office/officeart/2005/8/layout/hProcess4"/>
    <dgm:cxn modelId="{45BB5150-1F3D-489E-86CA-A28C4A067EFC}" type="presParOf" srcId="{6E5B3895-2B61-4DC4-AD61-5CF274B5EC1A}" destId="{4A04ECEE-1861-4FB1-AA9C-B4A4BBDE1132}" srcOrd="2" destOrd="0" presId="urn:microsoft.com/office/officeart/2005/8/layout/hProcess4"/>
    <dgm:cxn modelId="{63E98FAE-8157-4073-811D-88C3C5A00790}" type="presParOf" srcId="{4A04ECEE-1861-4FB1-AA9C-B4A4BBDE1132}" destId="{217195CE-BC74-473B-B261-EEEB2CE2942D}" srcOrd="0" destOrd="0" presId="urn:microsoft.com/office/officeart/2005/8/layout/hProcess4"/>
    <dgm:cxn modelId="{FD514CE6-FD95-40E3-BED8-0BD9A408D6B8}" type="presParOf" srcId="{217195CE-BC74-473B-B261-EEEB2CE2942D}" destId="{F0EA2EDD-BBAD-4508-AC3C-7E867ED1483F}" srcOrd="0" destOrd="0" presId="urn:microsoft.com/office/officeart/2005/8/layout/hProcess4"/>
    <dgm:cxn modelId="{9E193A74-812E-43E1-A420-4DEC5620D8EE}" type="presParOf" srcId="{217195CE-BC74-473B-B261-EEEB2CE2942D}" destId="{B8B16D50-6978-4A02-8906-679B129C5A1F}" srcOrd="1" destOrd="0" presId="urn:microsoft.com/office/officeart/2005/8/layout/hProcess4"/>
    <dgm:cxn modelId="{878E70CB-A550-47EB-A0DC-3C69B1A470F6}" type="presParOf" srcId="{217195CE-BC74-473B-B261-EEEB2CE2942D}" destId="{E5C591F8-A46C-472F-A2E0-13EEEF1DD130}" srcOrd="2" destOrd="0" presId="urn:microsoft.com/office/officeart/2005/8/layout/hProcess4"/>
    <dgm:cxn modelId="{68747EF8-6594-4806-BCCB-C6E4952F2BB6}" type="presParOf" srcId="{217195CE-BC74-473B-B261-EEEB2CE2942D}" destId="{5FB61CED-B681-4A8A-8CE7-DF4F3C830316}" srcOrd="3" destOrd="0" presId="urn:microsoft.com/office/officeart/2005/8/layout/hProcess4"/>
    <dgm:cxn modelId="{DE76F214-A003-4D53-BCE6-77FB0DCFDC8F}" type="presParOf" srcId="{217195CE-BC74-473B-B261-EEEB2CE2942D}" destId="{157EDE40-ACF5-443A-8B9C-A1AEF8AB8806}" srcOrd="4" destOrd="0" presId="urn:microsoft.com/office/officeart/2005/8/layout/hProcess4"/>
    <dgm:cxn modelId="{70898983-F8A1-44BF-9C22-22A7E29B32EE}" type="presParOf" srcId="{4A04ECEE-1861-4FB1-AA9C-B4A4BBDE1132}" destId="{A4F4729D-4D99-42BB-87E6-7AACA05E989E}" srcOrd="1" destOrd="0" presId="urn:microsoft.com/office/officeart/2005/8/layout/hProcess4"/>
    <dgm:cxn modelId="{94909B7E-B18C-49F0-999A-ADFB98CA989B}" type="presParOf" srcId="{4A04ECEE-1861-4FB1-AA9C-B4A4BBDE1132}" destId="{CDBF30BD-AE7C-4C5C-962C-8D7732C6B62A}" srcOrd="2" destOrd="0" presId="urn:microsoft.com/office/officeart/2005/8/layout/hProcess4"/>
    <dgm:cxn modelId="{1F9DB23D-C214-4650-A3E8-D3E7E99A40A0}" type="presParOf" srcId="{CDBF30BD-AE7C-4C5C-962C-8D7732C6B62A}" destId="{09099BAB-3CC1-4D3F-919E-FD39EC03FD1A}" srcOrd="0" destOrd="0" presId="urn:microsoft.com/office/officeart/2005/8/layout/hProcess4"/>
    <dgm:cxn modelId="{F433E797-E5E4-4A3D-AB21-35222BDD39AB}" type="presParOf" srcId="{CDBF30BD-AE7C-4C5C-962C-8D7732C6B62A}" destId="{56F0D5C1-5C6A-4B7E-8C44-96B661CED6FD}" srcOrd="1" destOrd="0" presId="urn:microsoft.com/office/officeart/2005/8/layout/hProcess4"/>
    <dgm:cxn modelId="{55B1C3AD-09B1-43DD-B2BE-62668C3E760F}" type="presParOf" srcId="{CDBF30BD-AE7C-4C5C-962C-8D7732C6B62A}" destId="{4A83A4D7-FAEE-438E-85FB-E03F71213E61}" srcOrd="2" destOrd="0" presId="urn:microsoft.com/office/officeart/2005/8/layout/hProcess4"/>
    <dgm:cxn modelId="{7758F830-165D-4E53-9D32-C77F15F16328}" type="presParOf" srcId="{CDBF30BD-AE7C-4C5C-962C-8D7732C6B62A}" destId="{F6BA2278-3113-4419-942E-2F9A1DD864FE}" srcOrd="3" destOrd="0" presId="urn:microsoft.com/office/officeart/2005/8/layout/hProcess4"/>
    <dgm:cxn modelId="{D1D75797-6772-4799-B81D-E1BEA558DAE2}" type="presParOf" srcId="{CDBF30BD-AE7C-4C5C-962C-8D7732C6B62A}" destId="{B44B06A7-B71A-4C45-9579-71C6D30A0D0F}" srcOrd="4" destOrd="0" presId="urn:microsoft.com/office/officeart/2005/8/layout/hProcess4"/>
    <dgm:cxn modelId="{E378AB45-8196-45FF-ADA3-05D480E20F11}" type="presParOf" srcId="{4A04ECEE-1861-4FB1-AA9C-B4A4BBDE1132}" destId="{4FEFBB20-F2C4-4C4C-B498-9DF006701E70}" srcOrd="3" destOrd="0" presId="urn:microsoft.com/office/officeart/2005/8/layout/hProcess4"/>
    <dgm:cxn modelId="{80E59E06-AA52-46CC-B68A-428DD1089778}" type="presParOf" srcId="{4A04ECEE-1861-4FB1-AA9C-B4A4BBDE1132}" destId="{363C2EC1-06B8-4BBA-9186-61B328926FD1}" srcOrd="4" destOrd="0" presId="urn:microsoft.com/office/officeart/2005/8/layout/hProcess4"/>
    <dgm:cxn modelId="{077FAEB5-ED2D-4A02-A7B8-C9C37F0080DF}" type="presParOf" srcId="{363C2EC1-06B8-4BBA-9186-61B328926FD1}" destId="{24E2630A-8770-4DC1-B26D-6EB4EFD30B20}" srcOrd="0" destOrd="0" presId="urn:microsoft.com/office/officeart/2005/8/layout/hProcess4"/>
    <dgm:cxn modelId="{7842159B-8506-4ACB-A17A-3DBD8820E1B4}" type="presParOf" srcId="{363C2EC1-06B8-4BBA-9186-61B328926FD1}" destId="{F3722E56-FAD0-474A-B6AD-83F6EBB58A98}" srcOrd="1" destOrd="0" presId="urn:microsoft.com/office/officeart/2005/8/layout/hProcess4"/>
    <dgm:cxn modelId="{847009A6-3CB0-4414-9300-F4C7D313C377}" type="presParOf" srcId="{363C2EC1-06B8-4BBA-9186-61B328926FD1}" destId="{88675D4F-A8B8-416B-A427-320AA24090A6}" srcOrd="2" destOrd="0" presId="urn:microsoft.com/office/officeart/2005/8/layout/hProcess4"/>
    <dgm:cxn modelId="{0B90E59C-BB4A-4468-AEA2-4D08F0029220}" type="presParOf" srcId="{363C2EC1-06B8-4BBA-9186-61B328926FD1}" destId="{723879CF-2650-4160-BD5F-E01934110579}" srcOrd="3" destOrd="0" presId="urn:microsoft.com/office/officeart/2005/8/layout/hProcess4"/>
    <dgm:cxn modelId="{E3113DDF-BDA1-4155-8A4E-10AB8A9A3133}" type="presParOf" srcId="{363C2EC1-06B8-4BBA-9186-61B328926FD1}" destId="{CC555682-D1FC-4FDE-8105-39F0ECEB9A5B}" srcOrd="4" destOrd="0" presId="urn:microsoft.com/office/officeart/2005/8/layout/hProcess4"/>
    <dgm:cxn modelId="{4E8523D7-F088-481F-9518-1F05C1C38881}" type="presParOf" srcId="{4A04ECEE-1861-4FB1-AA9C-B4A4BBDE1132}" destId="{3D813515-C838-4E55-985E-95896EE66CC2}" srcOrd="5" destOrd="0" presId="urn:microsoft.com/office/officeart/2005/8/layout/hProcess4"/>
    <dgm:cxn modelId="{36B75C12-BAD5-4E39-8E6D-C04293787CC3}" type="presParOf" srcId="{4A04ECEE-1861-4FB1-AA9C-B4A4BBDE1132}" destId="{F635C155-D067-42CC-BB63-DDA04D907361}" srcOrd="6" destOrd="0" presId="urn:microsoft.com/office/officeart/2005/8/layout/hProcess4"/>
    <dgm:cxn modelId="{49762E12-CA6E-4016-8B50-9BE445728118}" type="presParOf" srcId="{F635C155-D067-42CC-BB63-DDA04D907361}" destId="{6AD25141-0EE0-46F6-B5FB-2D72CF703664}" srcOrd="0" destOrd="0" presId="urn:microsoft.com/office/officeart/2005/8/layout/hProcess4"/>
    <dgm:cxn modelId="{B353696E-F50E-42A6-AB70-47EB0A0E82AF}" type="presParOf" srcId="{F635C155-D067-42CC-BB63-DDA04D907361}" destId="{1DC0DE61-1475-4555-BFB5-0C4E009C90C9}" srcOrd="1" destOrd="0" presId="urn:microsoft.com/office/officeart/2005/8/layout/hProcess4"/>
    <dgm:cxn modelId="{2B032EFC-110A-4F63-AD53-CE2D815538C2}" type="presParOf" srcId="{F635C155-D067-42CC-BB63-DDA04D907361}" destId="{6AD6EA0F-12AC-4D75-A694-23AE10D28C15}" srcOrd="2" destOrd="0" presId="urn:microsoft.com/office/officeart/2005/8/layout/hProcess4"/>
    <dgm:cxn modelId="{DF8218A3-5C03-4DD7-8C6D-51D8BAE84031}" type="presParOf" srcId="{F635C155-D067-42CC-BB63-DDA04D907361}" destId="{64B50945-A88C-447D-B91E-5A5C02F415B5}" srcOrd="3" destOrd="0" presId="urn:microsoft.com/office/officeart/2005/8/layout/hProcess4"/>
    <dgm:cxn modelId="{E66C332D-B9DB-43FA-A477-B25AB9787CE4}" type="presParOf" srcId="{F635C155-D067-42CC-BB63-DDA04D907361}" destId="{193CC4C4-EA74-4FAF-B4CC-C33CE29CE2C4}" srcOrd="4" destOrd="0" presId="urn:microsoft.com/office/officeart/2005/8/layout/hProcess4"/>
    <dgm:cxn modelId="{F1E04317-EC9A-41FA-98AC-59D3CE2F03A5}" type="presParOf" srcId="{4A04ECEE-1861-4FB1-AA9C-B4A4BBDE1132}" destId="{EEA60676-8CBB-4641-BF7E-725CACAF1B35}" srcOrd="7" destOrd="0" presId="urn:microsoft.com/office/officeart/2005/8/layout/hProcess4"/>
    <dgm:cxn modelId="{2B690902-6A14-45C4-BC4C-D54A2DECADFC}" type="presParOf" srcId="{4A04ECEE-1861-4FB1-AA9C-B4A4BBDE1132}" destId="{0BDD80F4-63C3-4FB5-88AC-235C912DFA76}" srcOrd="8" destOrd="0" presId="urn:microsoft.com/office/officeart/2005/8/layout/hProcess4"/>
    <dgm:cxn modelId="{225943DC-F85E-412E-8B0F-431AC2E965BE}" type="presParOf" srcId="{0BDD80F4-63C3-4FB5-88AC-235C912DFA76}" destId="{E20529D2-30CD-4AC7-B95E-9105EABE7FD1}" srcOrd="0" destOrd="0" presId="urn:microsoft.com/office/officeart/2005/8/layout/hProcess4"/>
    <dgm:cxn modelId="{0DA192A7-7CE3-4CA1-BE03-443166867AFF}" type="presParOf" srcId="{0BDD80F4-63C3-4FB5-88AC-235C912DFA76}" destId="{C3449DB2-B310-4D44-A1E1-BBB06D80D2EE}" srcOrd="1" destOrd="0" presId="urn:microsoft.com/office/officeart/2005/8/layout/hProcess4"/>
    <dgm:cxn modelId="{A13298DC-6E1A-4668-BC83-06F77B510593}" type="presParOf" srcId="{0BDD80F4-63C3-4FB5-88AC-235C912DFA76}" destId="{F39681A0-0F69-4C9B-8AD6-E3DF2E3531E0}" srcOrd="2" destOrd="0" presId="urn:microsoft.com/office/officeart/2005/8/layout/hProcess4"/>
    <dgm:cxn modelId="{E6ED3A4D-D53E-42C1-A3F5-E2B059D9D262}" type="presParOf" srcId="{0BDD80F4-63C3-4FB5-88AC-235C912DFA76}" destId="{FC6EEF52-6CCF-4194-9E29-585A530FB70F}" srcOrd="3" destOrd="0" presId="urn:microsoft.com/office/officeart/2005/8/layout/hProcess4"/>
    <dgm:cxn modelId="{9F8FDD83-7972-4ACA-9F7E-99E273E1811E}" type="presParOf" srcId="{0BDD80F4-63C3-4FB5-88AC-235C912DFA76}" destId="{F35BD03B-2CF9-4FDF-A86E-9D7EF1A0A5C9}" srcOrd="4" destOrd="0" presId="urn:microsoft.com/office/officeart/2005/8/layout/hProcess4"/>
    <dgm:cxn modelId="{1BDCC6EE-1E63-4FC3-ABD5-22CC7F39B281}" type="presParOf" srcId="{4A04ECEE-1861-4FB1-AA9C-B4A4BBDE1132}" destId="{F09EE4D4-AD21-4A62-9DBA-1D9BE112EEB0}" srcOrd="9" destOrd="0" presId="urn:microsoft.com/office/officeart/2005/8/layout/hProcess4"/>
    <dgm:cxn modelId="{421FAA33-C361-4D17-AD80-21200954F4F3}" type="presParOf" srcId="{4A04ECEE-1861-4FB1-AA9C-B4A4BBDE1132}" destId="{68F50E27-2148-4B1B-8ACE-31B193233B5A}" srcOrd="10" destOrd="0" presId="urn:microsoft.com/office/officeart/2005/8/layout/hProcess4"/>
    <dgm:cxn modelId="{EA020E6A-9774-4556-99DF-39378FBB2410}" type="presParOf" srcId="{68F50E27-2148-4B1B-8ACE-31B193233B5A}" destId="{C2999269-F8E0-46A2-88E2-5233477565F7}" srcOrd="0" destOrd="0" presId="urn:microsoft.com/office/officeart/2005/8/layout/hProcess4"/>
    <dgm:cxn modelId="{84714756-FCC1-4329-A2A8-A2A4C87ADE62}" type="presParOf" srcId="{68F50E27-2148-4B1B-8ACE-31B193233B5A}" destId="{F615482A-C861-4798-A612-0ADE3434B888}" srcOrd="1" destOrd="0" presId="urn:microsoft.com/office/officeart/2005/8/layout/hProcess4"/>
    <dgm:cxn modelId="{65313B88-FBC5-455F-8DD9-69CD3DE160D1}" type="presParOf" srcId="{68F50E27-2148-4B1B-8ACE-31B193233B5A}" destId="{369E37D5-C9AF-4F18-8368-CCE254810CAB}" srcOrd="2" destOrd="0" presId="urn:microsoft.com/office/officeart/2005/8/layout/hProcess4"/>
    <dgm:cxn modelId="{0AA44A70-3133-40BC-B415-24A6DB551573}" type="presParOf" srcId="{68F50E27-2148-4B1B-8ACE-31B193233B5A}" destId="{09D5E45F-F6AA-4A2C-AC01-BCE234BA5F34}" srcOrd="3" destOrd="0" presId="urn:microsoft.com/office/officeart/2005/8/layout/hProcess4"/>
    <dgm:cxn modelId="{28AEB773-A809-470D-ADC6-0D8C9BC10041}" type="presParOf" srcId="{68F50E27-2148-4B1B-8ACE-31B193233B5A}" destId="{280FE1F3-0CBB-48E0-8635-6F96ADD96439}" srcOrd="4" destOrd="0" presId="urn:microsoft.com/office/officeart/2005/8/layout/hProcess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3B7A26-B739-48E0-94D4-9F392D8D5E03}" type="doc">
      <dgm:prSet loTypeId="urn:microsoft.com/office/officeart/2005/8/layout/hList3" loCatId="list" qsTypeId="urn:microsoft.com/office/officeart/2005/8/quickstyle/simple3" qsCatId="simple" csTypeId="urn:microsoft.com/office/officeart/2005/8/colors/accent1_2" csCatId="accent1" phldr="1"/>
      <dgm:spPr/>
      <dgm:t>
        <a:bodyPr/>
        <a:lstStyle/>
        <a:p>
          <a:endParaRPr lang="zh-CN" altLang="en-US"/>
        </a:p>
      </dgm:t>
    </dgm:pt>
    <dgm:pt modelId="{AEAF26BD-2509-4B15-BE59-05C17EB41AAF}">
      <dgm:prSet phldrT="[文本]" custT="1"/>
      <dgm:spPr/>
      <dgm:t>
        <a:bodyPr/>
        <a:lstStyle/>
        <a:p>
          <a:r>
            <a:rPr lang="zh-CN" altLang="en-US" sz="3200" dirty="0" smtClean="0">
              <a:latin typeface="微软雅黑" panose="020B0503020204020204" pitchFamily="34" charset="-122"/>
              <a:ea typeface="微软雅黑" panose="020B0503020204020204" pitchFamily="34" charset="-122"/>
            </a:rPr>
            <a:t>传统营销观念</a:t>
          </a:r>
          <a:endParaRPr lang="zh-CN" altLang="en-US" sz="3200" dirty="0">
            <a:latin typeface="微软雅黑" panose="020B0503020204020204" pitchFamily="34" charset="-122"/>
            <a:ea typeface="微软雅黑" panose="020B0503020204020204" pitchFamily="34" charset="-122"/>
          </a:endParaRPr>
        </a:p>
      </dgm:t>
    </dgm:pt>
    <dgm:pt modelId="{0C770531-215E-41F4-AF62-EB037CD820DE}" cxnId="{F852F3DD-C6D3-4BA9-B0B5-5947CB64C62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426E7BF9-8F0E-4037-8837-B8FF48045DBE}" cxnId="{F852F3DD-C6D3-4BA9-B0B5-5947CB64C62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5600837D-AE77-4386-9B36-88CCC799F4A9}">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生产观念</a:t>
          </a:r>
          <a:endParaRPr lang="zh-CN" altLang="en-US" sz="2400" dirty="0">
            <a:latin typeface="微软雅黑" panose="020B0503020204020204" pitchFamily="34" charset="-122"/>
            <a:ea typeface="微软雅黑" panose="020B0503020204020204" pitchFamily="34" charset="-122"/>
          </a:endParaRPr>
        </a:p>
      </dgm:t>
    </dgm:pt>
    <dgm:pt modelId="{2BE9A6E1-36E7-4C6D-AD27-2BA00E59E8E0}" cxnId="{51ED2BF5-0271-42CB-87D6-51DD3234DE6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5D1014D-DB79-4CE4-A477-C60A576915AB}" cxnId="{51ED2BF5-0271-42CB-87D6-51DD3234DE6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74E595FE-11EE-4239-8426-E6D3B00C8089}">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产品观念</a:t>
          </a:r>
          <a:endParaRPr lang="zh-CN" altLang="en-US" sz="2400" dirty="0">
            <a:latin typeface="微软雅黑" panose="020B0503020204020204" pitchFamily="34" charset="-122"/>
            <a:ea typeface="微软雅黑" panose="020B0503020204020204" pitchFamily="34" charset="-122"/>
          </a:endParaRPr>
        </a:p>
      </dgm:t>
    </dgm:pt>
    <dgm:pt modelId="{261C3CC8-CAF0-4252-B50F-E44D06E62C99}" cxnId="{85683675-715C-4EF7-9AB6-B7EBA4FA0016}"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9C43012-FB48-4203-AA9F-01F1A8917F46}" cxnId="{85683675-715C-4EF7-9AB6-B7EBA4FA0016}"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9F2871B-8A87-491C-95D8-9ED26D504130}">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推销观念</a:t>
          </a:r>
          <a:endParaRPr lang="zh-CN" altLang="en-US" sz="2400" dirty="0">
            <a:latin typeface="微软雅黑" panose="020B0503020204020204" pitchFamily="34" charset="-122"/>
            <a:ea typeface="微软雅黑" panose="020B0503020204020204" pitchFamily="34" charset="-122"/>
          </a:endParaRPr>
        </a:p>
      </dgm:t>
    </dgm:pt>
    <dgm:pt modelId="{26FE40B3-612B-4D4E-8FDD-D27064EDF35A}" cxnId="{C4D8A530-8068-4F34-9525-FFBC369C9C1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BE4B190C-25F2-4E94-B322-E8916FAA352E}" cxnId="{C4D8A530-8068-4F34-9525-FFBC369C9C1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EB50917-E2E8-4806-9F7B-670FD259E3AE}" type="pres">
      <dgm:prSet presAssocID="{3D3B7A26-B739-48E0-94D4-9F392D8D5E03}" presName="composite" presStyleCnt="0">
        <dgm:presLayoutVars>
          <dgm:chMax val="1"/>
          <dgm:dir/>
          <dgm:resizeHandles val="exact"/>
        </dgm:presLayoutVars>
      </dgm:prSet>
      <dgm:spPr/>
    </dgm:pt>
    <dgm:pt modelId="{BBC046FB-4B77-4F63-ACD1-FDA25F667AED}" type="pres">
      <dgm:prSet presAssocID="{AEAF26BD-2509-4B15-BE59-05C17EB41AAF}" presName="roof" presStyleLbl="dkBgShp" presStyleIdx="0" presStyleCnt="2"/>
      <dgm:spPr/>
      <dgm:t>
        <a:bodyPr/>
        <a:lstStyle/>
        <a:p>
          <a:endParaRPr lang="zh-CN" altLang="en-US"/>
        </a:p>
      </dgm:t>
    </dgm:pt>
    <dgm:pt modelId="{B763BC70-AD02-478F-A7C8-ACE3BA283FF0}" type="pres">
      <dgm:prSet presAssocID="{AEAF26BD-2509-4B15-BE59-05C17EB41AAF}" presName="pillars" presStyleCnt="0"/>
      <dgm:spPr/>
    </dgm:pt>
    <dgm:pt modelId="{2BFD1FC7-1A2D-43FC-AA72-E602EF675CFC}" type="pres">
      <dgm:prSet presAssocID="{AEAF26BD-2509-4B15-BE59-05C17EB41AAF}" presName="pillar1" presStyleLbl="node1" presStyleIdx="0" presStyleCnt="3">
        <dgm:presLayoutVars>
          <dgm:bulletEnabled val="1"/>
        </dgm:presLayoutVars>
      </dgm:prSet>
      <dgm:spPr/>
    </dgm:pt>
    <dgm:pt modelId="{E1DDD7DB-9DBF-4286-B6EC-7E82367E31C1}" type="pres">
      <dgm:prSet presAssocID="{74E595FE-11EE-4239-8426-E6D3B00C8089}" presName="pillarX" presStyleLbl="node1" presStyleIdx="1" presStyleCnt="3">
        <dgm:presLayoutVars>
          <dgm:bulletEnabled val="1"/>
        </dgm:presLayoutVars>
      </dgm:prSet>
      <dgm:spPr/>
    </dgm:pt>
    <dgm:pt modelId="{7DE8A336-5B6E-4D68-BB6C-D9E6892286B9}" type="pres">
      <dgm:prSet presAssocID="{19F2871B-8A87-491C-95D8-9ED26D504130}" presName="pillarX" presStyleLbl="node1" presStyleIdx="2" presStyleCnt="3">
        <dgm:presLayoutVars>
          <dgm:bulletEnabled val="1"/>
        </dgm:presLayoutVars>
      </dgm:prSet>
      <dgm:spPr/>
      <dgm:t>
        <a:bodyPr/>
        <a:lstStyle/>
        <a:p>
          <a:endParaRPr lang="zh-CN" altLang="en-US"/>
        </a:p>
      </dgm:t>
    </dgm:pt>
    <dgm:pt modelId="{C5992D73-B2E0-47CE-AFA0-9BE7AAFA813C}" type="pres">
      <dgm:prSet presAssocID="{AEAF26BD-2509-4B15-BE59-05C17EB41AAF}" presName="base" presStyleLbl="dkBgShp" presStyleIdx="1" presStyleCnt="2"/>
      <dgm:spPr/>
    </dgm:pt>
  </dgm:ptLst>
  <dgm:cxnLst>
    <dgm:cxn modelId="{85683675-715C-4EF7-9AB6-B7EBA4FA0016}" srcId="{AEAF26BD-2509-4B15-BE59-05C17EB41AAF}" destId="{74E595FE-11EE-4239-8426-E6D3B00C8089}" srcOrd="1" destOrd="0" parTransId="{261C3CC8-CAF0-4252-B50F-E44D06E62C99}" sibTransId="{69C43012-FB48-4203-AA9F-01F1A8917F46}"/>
    <dgm:cxn modelId="{51ED2BF5-0271-42CB-87D6-51DD3234DE69}" srcId="{AEAF26BD-2509-4B15-BE59-05C17EB41AAF}" destId="{5600837D-AE77-4386-9B36-88CCC799F4A9}" srcOrd="0" destOrd="0" parTransId="{2BE9A6E1-36E7-4C6D-AD27-2BA00E59E8E0}" sibTransId="{15D1014D-DB79-4CE4-A477-C60A576915AB}"/>
    <dgm:cxn modelId="{4E5C5860-5A81-4BC1-B663-340CD847BFB4}" type="presOf" srcId="{3D3B7A26-B739-48E0-94D4-9F392D8D5E03}" destId="{1EB50917-E2E8-4806-9F7B-670FD259E3AE}" srcOrd="0" destOrd="0" presId="urn:microsoft.com/office/officeart/2005/8/layout/hList3"/>
    <dgm:cxn modelId="{6A06AB2A-099B-4018-8992-F662E4537D8E}" type="presOf" srcId="{5600837D-AE77-4386-9B36-88CCC799F4A9}" destId="{2BFD1FC7-1A2D-43FC-AA72-E602EF675CFC}" srcOrd="0" destOrd="0" presId="urn:microsoft.com/office/officeart/2005/8/layout/hList3"/>
    <dgm:cxn modelId="{02536261-AEF1-4318-A3FB-ABC4511D2351}" type="presOf" srcId="{19F2871B-8A87-491C-95D8-9ED26D504130}" destId="{7DE8A336-5B6E-4D68-BB6C-D9E6892286B9}" srcOrd="0" destOrd="0" presId="urn:microsoft.com/office/officeart/2005/8/layout/hList3"/>
    <dgm:cxn modelId="{F852F3DD-C6D3-4BA9-B0B5-5947CB64C629}" srcId="{3D3B7A26-B739-48E0-94D4-9F392D8D5E03}" destId="{AEAF26BD-2509-4B15-BE59-05C17EB41AAF}" srcOrd="0" destOrd="0" parTransId="{0C770531-215E-41F4-AF62-EB037CD820DE}" sibTransId="{426E7BF9-8F0E-4037-8837-B8FF48045DBE}"/>
    <dgm:cxn modelId="{CE42DA59-1500-4143-A2DA-02D16228E291}" type="presOf" srcId="{AEAF26BD-2509-4B15-BE59-05C17EB41AAF}" destId="{BBC046FB-4B77-4F63-ACD1-FDA25F667AED}" srcOrd="0" destOrd="0" presId="urn:microsoft.com/office/officeart/2005/8/layout/hList3"/>
    <dgm:cxn modelId="{C4D8A530-8068-4F34-9525-FFBC369C9C19}" srcId="{AEAF26BD-2509-4B15-BE59-05C17EB41AAF}" destId="{19F2871B-8A87-491C-95D8-9ED26D504130}" srcOrd="2" destOrd="0" parTransId="{26FE40B3-612B-4D4E-8FDD-D27064EDF35A}" sibTransId="{BE4B190C-25F2-4E94-B322-E8916FAA352E}"/>
    <dgm:cxn modelId="{BE14C1FB-7EBD-4F88-B744-D4D89736BE10}" type="presOf" srcId="{74E595FE-11EE-4239-8426-E6D3B00C8089}" destId="{E1DDD7DB-9DBF-4286-B6EC-7E82367E31C1}" srcOrd="0" destOrd="0" presId="urn:microsoft.com/office/officeart/2005/8/layout/hList3"/>
    <dgm:cxn modelId="{59CAC3FD-9D42-4BC7-9789-F373D430008C}" type="presParOf" srcId="{1EB50917-E2E8-4806-9F7B-670FD259E3AE}" destId="{BBC046FB-4B77-4F63-ACD1-FDA25F667AED}" srcOrd="0" destOrd="0" presId="urn:microsoft.com/office/officeart/2005/8/layout/hList3"/>
    <dgm:cxn modelId="{6EA4D020-733C-453A-8E92-8A66A1B8FE7A}" type="presParOf" srcId="{1EB50917-E2E8-4806-9F7B-670FD259E3AE}" destId="{B763BC70-AD02-478F-A7C8-ACE3BA283FF0}" srcOrd="1" destOrd="0" presId="urn:microsoft.com/office/officeart/2005/8/layout/hList3"/>
    <dgm:cxn modelId="{612BD719-EBFC-45C8-9B31-62548BEB1570}" type="presParOf" srcId="{B763BC70-AD02-478F-A7C8-ACE3BA283FF0}" destId="{2BFD1FC7-1A2D-43FC-AA72-E602EF675CFC}" srcOrd="0" destOrd="0" presId="urn:microsoft.com/office/officeart/2005/8/layout/hList3"/>
    <dgm:cxn modelId="{A06A1A1D-3C65-4629-8FF3-C47BC0E43ED6}" type="presParOf" srcId="{B763BC70-AD02-478F-A7C8-ACE3BA283FF0}" destId="{E1DDD7DB-9DBF-4286-B6EC-7E82367E31C1}" srcOrd="1" destOrd="0" presId="urn:microsoft.com/office/officeart/2005/8/layout/hList3"/>
    <dgm:cxn modelId="{EDDD88DE-51C8-4B59-B737-85901DE98089}" type="presParOf" srcId="{B763BC70-AD02-478F-A7C8-ACE3BA283FF0}" destId="{7DE8A336-5B6E-4D68-BB6C-D9E6892286B9}" srcOrd="2" destOrd="0" presId="urn:microsoft.com/office/officeart/2005/8/layout/hList3"/>
    <dgm:cxn modelId="{D898AA8C-ADD3-44EC-B31E-7766BC1EEB47}" type="presParOf" srcId="{1EB50917-E2E8-4806-9F7B-670FD259E3AE}" destId="{C5992D73-B2E0-47CE-AFA0-9BE7AAFA813C}" srcOrd="2" destOrd="0" presId="urn:microsoft.com/office/officeart/2005/8/layout/hList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3B7A26-B739-48E0-94D4-9F392D8D5E03}" type="doc">
      <dgm:prSet loTypeId="urn:microsoft.com/office/officeart/2005/8/layout/hList3" loCatId="list" qsTypeId="urn:microsoft.com/office/officeart/2005/8/quickstyle/simple3" qsCatId="simple" csTypeId="urn:microsoft.com/office/officeart/2005/8/colors/accent1_2" csCatId="accent1" phldr="1"/>
      <dgm:spPr/>
      <dgm:t>
        <a:bodyPr/>
        <a:lstStyle/>
        <a:p>
          <a:endParaRPr lang="zh-CN" altLang="en-US"/>
        </a:p>
      </dgm:t>
    </dgm:pt>
    <dgm:pt modelId="{AEAF26BD-2509-4B15-BE59-05C17EB41AAF}">
      <dgm:prSet phldrT="[文本]" custT="1"/>
      <dgm:spPr/>
      <dgm:t>
        <a:bodyPr/>
        <a:lstStyle/>
        <a:p>
          <a:r>
            <a:rPr lang="zh-CN" altLang="en-US" sz="3200" dirty="0" smtClean="0">
              <a:latin typeface="微软雅黑" panose="020B0503020204020204" pitchFamily="34" charset="-122"/>
              <a:ea typeface="微软雅黑" panose="020B0503020204020204" pitchFamily="34" charset="-122"/>
            </a:rPr>
            <a:t>现代营销观念</a:t>
          </a:r>
          <a:endParaRPr lang="zh-CN" altLang="en-US" sz="3200" dirty="0">
            <a:latin typeface="微软雅黑" panose="020B0503020204020204" pitchFamily="34" charset="-122"/>
            <a:ea typeface="微软雅黑" panose="020B0503020204020204" pitchFamily="34" charset="-122"/>
          </a:endParaRPr>
        </a:p>
      </dgm:t>
    </dgm:pt>
    <dgm:pt modelId="{0C770531-215E-41F4-AF62-EB037CD820DE}" cxnId="{F852F3DD-C6D3-4BA9-B0B5-5947CB64C62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426E7BF9-8F0E-4037-8837-B8FF48045DBE}" cxnId="{F852F3DD-C6D3-4BA9-B0B5-5947CB64C62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5600837D-AE77-4386-9B36-88CCC799F4A9}">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市场营销观念</a:t>
          </a:r>
          <a:endParaRPr lang="zh-CN" altLang="en-US" sz="2400" dirty="0">
            <a:latin typeface="微软雅黑" panose="020B0503020204020204" pitchFamily="34" charset="-122"/>
            <a:ea typeface="微软雅黑" panose="020B0503020204020204" pitchFamily="34" charset="-122"/>
          </a:endParaRPr>
        </a:p>
      </dgm:t>
    </dgm:pt>
    <dgm:pt modelId="{2BE9A6E1-36E7-4C6D-AD27-2BA00E59E8E0}" cxnId="{51ED2BF5-0271-42CB-87D6-51DD3234DE6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5D1014D-DB79-4CE4-A477-C60A576915AB}" cxnId="{51ED2BF5-0271-42CB-87D6-51DD3234DE6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74E595FE-11EE-4239-8426-E6D3B00C8089}">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客户观念</a:t>
          </a:r>
          <a:endParaRPr lang="zh-CN" altLang="en-US" sz="2400" dirty="0">
            <a:latin typeface="微软雅黑" panose="020B0503020204020204" pitchFamily="34" charset="-122"/>
            <a:ea typeface="微软雅黑" panose="020B0503020204020204" pitchFamily="34" charset="-122"/>
          </a:endParaRPr>
        </a:p>
      </dgm:t>
    </dgm:pt>
    <dgm:pt modelId="{261C3CC8-CAF0-4252-B50F-E44D06E62C99}" cxnId="{85683675-715C-4EF7-9AB6-B7EBA4FA0016}"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9C43012-FB48-4203-AA9F-01F1A8917F46}" cxnId="{85683675-715C-4EF7-9AB6-B7EBA4FA0016}"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9F2871B-8A87-491C-95D8-9ED26D504130}">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社会营销观念</a:t>
          </a:r>
          <a:endParaRPr lang="zh-CN" altLang="en-US" sz="2400" dirty="0">
            <a:latin typeface="微软雅黑" panose="020B0503020204020204" pitchFamily="34" charset="-122"/>
            <a:ea typeface="微软雅黑" panose="020B0503020204020204" pitchFamily="34" charset="-122"/>
          </a:endParaRPr>
        </a:p>
      </dgm:t>
    </dgm:pt>
    <dgm:pt modelId="{26FE40B3-612B-4D4E-8FDD-D27064EDF35A}" cxnId="{C4D8A530-8068-4F34-9525-FFBC369C9C1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BE4B190C-25F2-4E94-B322-E8916FAA352E}" cxnId="{C4D8A530-8068-4F34-9525-FFBC369C9C1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EB50917-E2E8-4806-9F7B-670FD259E3AE}" type="pres">
      <dgm:prSet presAssocID="{3D3B7A26-B739-48E0-94D4-9F392D8D5E03}" presName="composite" presStyleCnt="0">
        <dgm:presLayoutVars>
          <dgm:chMax val="1"/>
          <dgm:dir/>
          <dgm:resizeHandles val="exact"/>
        </dgm:presLayoutVars>
      </dgm:prSet>
      <dgm:spPr/>
    </dgm:pt>
    <dgm:pt modelId="{BBC046FB-4B77-4F63-ACD1-FDA25F667AED}" type="pres">
      <dgm:prSet presAssocID="{AEAF26BD-2509-4B15-BE59-05C17EB41AAF}" presName="roof" presStyleLbl="dkBgShp" presStyleIdx="0" presStyleCnt="2" custLinFactNeighborX="718"/>
      <dgm:spPr/>
      <dgm:t>
        <a:bodyPr/>
        <a:lstStyle/>
        <a:p>
          <a:endParaRPr lang="zh-CN" altLang="en-US"/>
        </a:p>
      </dgm:t>
    </dgm:pt>
    <dgm:pt modelId="{B763BC70-AD02-478F-A7C8-ACE3BA283FF0}" type="pres">
      <dgm:prSet presAssocID="{AEAF26BD-2509-4B15-BE59-05C17EB41AAF}" presName="pillars" presStyleCnt="0"/>
      <dgm:spPr/>
    </dgm:pt>
    <dgm:pt modelId="{2BFD1FC7-1A2D-43FC-AA72-E602EF675CFC}" type="pres">
      <dgm:prSet presAssocID="{AEAF26BD-2509-4B15-BE59-05C17EB41AAF}" presName="pillar1" presStyleLbl="node1" presStyleIdx="0" presStyleCnt="3">
        <dgm:presLayoutVars>
          <dgm:bulletEnabled val="1"/>
        </dgm:presLayoutVars>
      </dgm:prSet>
      <dgm:spPr/>
    </dgm:pt>
    <dgm:pt modelId="{E1DDD7DB-9DBF-4286-B6EC-7E82367E31C1}" type="pres">
      <dgm:prSet presAssocID="{74E595FE-11EE-4239-8426-E6D3B00C8089}" presName="pillarX" presStyleLbl="node1" presStyleIdx="1" presStyleCnt="3">
        <dgm:presLayoutVars>
          <dgm:bulletEnabled val="1"/>
        </dgm:presLayoutVars>
      </dgm:prSet>
      <dgm:spPr/>
      <dgm:t>
        <a:bodyPr/>
        <a:lstStyle/>
        <a:p>
          <a:endParaRPr lang="zh-CN" altLang="en-US"/>
        </a:p>
      </dgm:t>
    </dgm:pt>
    <dgm:pt modelId="{7DE8A336-5B6E-4D68-BB6C-D9E6892286B9}" type="pres">
      <dgm:prSet presAssocID="{19F2871B-8A87-491C-95D8-9ED26D504130}" presName="pillarX" presStyleLbl="node1" presStyleIdx="2" presStyleCnt="3">
        <dgm:presLayoutVars>
          <dgm:bulletEnabled val="1"/>
        </dgm:presLayoutVars>
      </dgm:prSet>
      <dgm:spPr/>
      <dgm:t>
        <a:bodyPr/>
        <a:lstStyle/>
        <a:p>
          <a:endParaRPr lang="zh-CN" altLang="en-US"/>
        </a:p>
      </dgm:t>
    </dgm:pt>
    <dgm:pt modelId="{C5992D73-B2E0-47CE-AFA0-9BE7AAFA813C}" type="pres">
      <dgm:prSet presAssocID="{AEAF26BD-2509-4B15-BE59-05C17EB41AAF}" presName="base" presStyleLbl="dkBgShp" presStyleIdx="1" presStyleCnt="2"/>
      <dgm:spPr/>
    </dgm:pt>
  </dgm:ptLst>
  <dgm:cxnLst>
    <dgm:cxn modelId="{A972B3CD-CCF1-4B01-92F4-37D6A44D1A86}" type="presOf" srcId="{5600837D-AE77-4386-9B36-88CCC799F4A9}" destId="{2BFD1FC7-1A2D-43FC-AA72-E602EF675CFC}" srcOrd="0" destOrd="0" presId="urn:microsoft.com/office/officeart/2005/8/layout/hList3"/>
    <dgm:cxn modelId="{85683675-715C-4EF7-9AB6-B7EBA4FA0016}" srcId="{AEAF26BD-2509-4B15-BE59-05C17EB41AAF}" destId="{74E595FE-11EE-4239-8426-E6D3B00C8089}" srcOrd="1" destOrd="0" parTransId="{261C3CC8-CAF0-4252-B50F-E44D06E62C99}" sibTransId="{69C43012-FB48-4203-AA9F-01F1A8917F46}"/>
    <dgm:cxn modelId="{51ED2BF5-0271-42CB-87D6-51DD3234DE69}" srcId="{AEAF26BD-2509-4B15-BE59-05C17EB41AAF}" destId="{5600837D-AE77-4386-9B36-88CCC799F4A9}" srcOrd="0" destOrd="0" parTransId="{2BE9A6E1-36E7-4C6D-AD27-2BA00E59E8E0}" sibTransId="{15D1014D-DB79-4CE4-A477-C60A576915AB}"/>
    <dgm:cxn modelId="{8072B601-011D-4291-97D8-991A2547D047}" type="presOf" srcId="{19F2871B-8A87-491C-95D8-9ED26D504130}" destId="{7DE8A336-5B6E-4D68-BB6C-D9E6892286B9}" srcOrd="0" destOrd="0" presId="urn:microsoft.com/office/officeart/2005/8/layout/hList3"/>
    <dgm:cxn modelId="{413305F1-85D2-475C-9670-9551B2D9C365}" type="presOf" srcId="{AEAF26BD-2509-4B15-BE59-05C17EB41AAF}" destId="{BBC046FB-4B77-4F63-ACD1-FDA25F667AED}" srcOrd="0" destOrd="0" presId="urn:microsoft.com/office/officeart/2005/8/layout/hList3"/>
    <dgm:cxn modelId="{F304D7BA-3810-4905-9F96-0DC5EF86FEFC}" type="presOf" srcId="{74E595FE-11EE-4239-8426-E6D3B00C8089}" destId="{E1DDD7DB-9DBF-4286-B6EC-7E82367E31C1}" srcOrd="0" destOrd="0" presId="urn:microsoft.com/office/officeart/2005/8/layout/hList3"/>
    <dgm:cxn modelId="{F852F3DD-C6D3-4BA9-B0B5-5947CB64C629}" srcId="{3D3B7A26-B739-48E0-94D4-9F392D8D5E03}" destId="{AEAF26BD-2509-4B15-BE59-05C17EB41AAF}" srcOrd="0" destOrd="0" parTransId="{0C770531-215E-41F4-AF62-EB037CD820DE}" sibTransId="{426E7BF9-8F0E-4037-8837-B8FF48045DBE}"/>
    <dgm:cxn modelId="{C4D8A530-8068-4F34-9525-FFBC369C9C19}" srcId="{AEAF26BD-2509-4B15-BE59-05C17EB41AAF}" destId="{19F2871B-8A87-491C-95D8-9ED26D504130}" srcOrd="2" destOrd="0" parTransId="{26FE40B3-612B-4D4E-8FDD-D27064EDF35A}" sibTransId="{BE4B190C-25F2-4E94-B322-E8916FAA352E}"/>
    <dgm:cxn modelId="{5E0F73AC-02D3-4CAF-81F7-F5D759A2B05A}" type="presOf" srcId="{3D3B7A26-B739-48E0-94D4-9F392D8D5E03}" destId="{1EB50917-E2E8-4806-9F7B-670FD259E3AE}" srcOrd="0" destOrd="0" presId="urn:microsoft.com/office/officeart/2005/8/layout/hList3"/>
    <dgm:cxn modelId="{13C44A21-7F19-4A0A-8C7A-FD342C29491A}" type="presParOf" srcId="{1EB50917-E2E8-4806-9F7B-670FD259E3AE}" destId="{BBC046FB-4B77-4F63-ACD1-FDA25F667AED}" srcOrd="0" destOrd="0" presId="urn:microsoft.com/office/officeart/2005/8/layout/hList3"/>
    <dgm:cxn modelId="{0A53ADF7-1818-42F4-956C-AFBD6E3290C6}" type="presParOf" srcId="{1EB50917-E2E8-4806-9F7B-670FD259E3AE}" destId="{B763BC70-AD02-478F-A7C8-ACE3BA283FF0}" srcOrd="1" destOrd="0" presId="urn:microsoft.com/office/officeart/2005/8/layout/hList3"/>
    <dgm:cxn modelId="{27A050C4-1663-4B4B-9BD6-6F5DE8F505B6}" type="presParOf" srcId="{B763BC70-AD02-478F-A7C8-ACE3BA283FF0}" destId="{2BFD1FC7-1A2D-43FC-AA72-E602EF675CFC}" srcOrd="0" destOrd="0" presId="urn:microsoft.com/office/officeart/2005/8/layout/hList3"/>
    <dgm:cxn modelId="{EE2EE899-2835-4392-9F38-6C52DD24DAD5}" type="presParOf" srcId="{B763BC70-AD02-478F-A7C8-ACE3BA283FF0}" destId="{E1DDD7DB-9DBF-4286-B6EC-7E82367E31C1}" srcOrd="1" destOrd="0" presId="urn:microsoft.com/office/officeart/2005/8/layout/hList3"/>
    <dgm:cxn modelId="{9153A85E-0D51-4564-B353-D7EB23CC3891}" type="presParOf" srcId="{B763BC70-AD02-478F-A7C8-ACE3BA283FF0}" destId="{7DE8A336-5B6E-4D68-BB6C-D9E6892286B9}" srcOrd="2" destOrd="0" presId="urn:microsoft.com/office/officeart/2005/8/layout/hList3"/>
    <dgm:cxn modelId="{55C7BDE5-CEB0-41E1-A718-B69B4F559599}" type="presParOf" srcId="{1EB50917-E2E8-4806-9F7B-670FD259E3AE}" destId="{C5992D73-B2E0-47CE-AFA0-9BE7AAFA813C}" srcOrd="2" destOrd="0" presId="urn:microsoft.com/office/officeart/2005/8/layout/hList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EE18941-E685-4280-A449-F4759C3E8179}" type="doc">
      <dgm:prSet loTypeId="urn:microsoft.com/office/officeart/2008/layout/VerticalCurvedList" loCatId="list" qsTypeId="urn:microsoft.com/office/officeart/2005/8/quickstyle/simple5" qsCatId="simple" csTypeId="urn:microsoft.com/office/officeart/2005/8/colors/accent1_2" csCatId="accent1" phldr="1"/>
      <dgm:spPr/>
    </dgm:pt>
    <dgm:pt modelId="{CBEC8ABE-81B1-4B23-8F4B-1294E8BC2B59}">
      <dgm:prSet phldrT="[文本]"/>
      <dgm:spPr/>
      <dgm:t>
        <a:bodyPr/>
        <a:lstStyle/>
        <a:p>
          <a:r>
            <a:rPr lang="zh-CN" altLang="en-US" dirty="0" smtClean="0">
              <a:latin typeface="微软雅黑" panose="020B0503020204020204" pitchFamily="34" charset="-122"/>
              <a:ea typeface="微软雅黑" panose="020B0503020204020204" pitchFamily="34" charset="-122"/>
            </a:rPr>
            <a:t>服务优先</a:t>
          </a:r>
          <a:endParaRPr lang="zh-CN" altLang="en-US" dirty="0">
            <a:latin typeface="微软雅黑" panose="020B0503020204020204" pitchFamily="34" charset="-122"/>
            <a:ea typeface="微软雅黑" panose="020B0503020204020204" pitchFamily="34" charset="-122"/>
          </a:endParaRPr>
        </a:p>
      </dgm:t>
    </dgm:pt>
    <dgm:pt modelId="{19D2740D-DC03-4011-A9BA-B7595061E79D}" cxnId="{3A0DC63A-3B5A-4EEC-B939-4B8567E3D865}"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F023D4A4-70DB-4872-AA46-D6CAF336CE6D}" cxnId="{3A0DC63A-3B5A-4EEC-B939-4B8567E3D865}"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902EBD3E-0007-4CF8-A3D8-9478776C548C}">
      <dgm:prSet phldrT="[文本]"/>
      <dgm:spPr/>
      <dgm:t>
        <a:bodyPr/>
        <a:lstStyle/>
        <a:p>
          <a:r>
            <a:rPr lang="zh-CN" altLang="en-US" dirty="0" smtClean="0">
              <a:latin typeface="微软雅黑" panose="020B0503020204020204" pitchFamily="34" charset="-122"/>
              <a:ea typeface="微软雅黑" panose="020B0503020204020204" pitchFamily="34" charset="-122"/>
            </a:rPr>
            <a:t>增值为本</a:t>
          </a:r>
          <a:endParaRPr lang="zh-CN" altLang="en-US" dirty="0">
            <a:latin typeface="微软雅黑" panose="020B0503020204020204" pitchFamily="34" charset="-122"/>
            <a:ea typeface="微软雅黑" panose="020B0503020204020204" pitchFamily="34" charset="-122"/>
          </a:endParaRPr>
        </a:p>
      </dgm:t>
    </dgm:pt>
    <dgm:pt modelId="{97A8D6BE-F843-415E-8D48-26C92BA5BFC8}" cxnId="{B6554D0E-6B96-4274-9C55-344E6437E7DC}"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4D99D188-E753-4008-92FF-82F9CB824B54}" cxnId="{B6554D0E-6B96-4274-9C55-344E6437E7DC}"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9F423DBD-C00A-44C7-9637-891CE397181D}">
      <dgm:prSet phldrT="[文本]"/>
      <dgm:spPr/>
      <dgm:t>
        <a:bodyPr/>
        <a:lstStyle/>
        <a:p>
          <a:r>
            <a:rPr lang="zh-CN" altLang="en-US" dirty="0" smtClean="0">
              <a:latin typeface="微软雅黑" panose="020B0503020204020204" pitchFamily="34" charset="-122"/>
              <a:ea typeface="微软雅黑" panose="020B0503020204020204" pitchFamily="34" charset="-122"/>
            </a:rPr>
            <a:t>关系至上</a:t>
          </a:r>
          <a:endParaRPr lang="zh-CN" altLang="en-US" dirty="0">
            <a:latin typeface="微软雅黑" panose="020B0503020204020204" pitchFamily="34" charset="-122"/>
            <a:ea typeface="微软雅黑" panose="020B0503020204020204" pitchFamily="34" charset="-122"/>
          </a:endParaRPr>
        </a:p>
      </dgm:t>
    </dgm:pt>
    <dgm:pt modelId="{35FB0BD0-FE99-447A-B02D-15DB708A7B43}" cxnId="{4C75870C-6E66-4034-A310-5E41B24605E4}"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7DA876A-FC1A-49E3-8FC3-684B12675FC8}" cxnId="{4C75870C-6E66-4034-A310-5E41B24605E4}"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B65796E4-38EE-4CEB-A49D-4C436BD88C18}" type="pres">
      <dgm:prSet presAssocID="{FEE18941-E685-4280-A449-F4759C3E8179}" presName="Name0" presStyleCnt="0">
        <dgm:presLayoutVars>
          <dgm:chMax val="7"/>
          <dgm:chPref val="7"/>
          <dgm:dir/>
        </dgm:presLayoutVars>
      </dgm:prSet>
      <dgm:spPr/>
    </dgm:pt>
    <dgm:pt modelId="{1E5F50E7-50A9-4A1E-B17B-E44AC1655264}" type="pres">
      <dgm:prSet presAssocID="{FEE18941-E685-4280-A449-F4759C3E8179}" presName="Name1" presStyleCnt="0"/>
      <dgm:spPr/>
    </dgm:pt>
    <dgm:pt modelId="{A4B33B97-1A9B-4B60-A1C1-42A0FEE7D908}" type="pres">
      <dgm:prSet presAssocID="{FEE18941-E685-4280-A449-F4759C3E8179}" presName="cycle" presStyleCnt="0"/>
      <dgm:spPr/>
    </dgm:pt>
    <dgm:pt modelId="{AFEF539D-83A1-480F-A57E-90B9003E7CAC}" type="pres">
      <dgm:prSet presAssocID="{FEE18941-E685-4280-A449-F4759C3E8179}" presName="srcNode" presStyleLbl="node1" presStyleIdx="0" presStyleCnt="3"/>
      <dgm:spPr/>
    </dgm:pt>
    <dgm:pt modelId="{141729EE-923B-4C43-A234-51F71A373C77}" type="pres">
      <dgm:prSet presAssocID="{FEE18941-E685-4280-A449-F4759C3E8179}" presName="conn" presStyleLbl="parChTrans1D2" presStyleIdx="0" presStyleCnt="1"/>
      <dgm:spPr/>
    </dgm:pt>
    <dgm:pt modelId="{AE2E7852-E9A0-4F06-8258-709E50129E01}" type="pres">
      <dgm:prSet presAssocID="{FEE18941-E685-4280-A449-F4759C3E8179}" presName="extraNode" presStyleLbl="node1" presStyleIdx="0" presStyleCnt="3"/>
      <dgm:spPr/>
    </dgm:pt>
    <dgm:pt modelId="{282A2A44-20BC-414C-B7D4-67D55EC4D1E7}" type="pres">
      <dgm:prSet presAssocID="{FEE18941-E685-4280-A449-F4759C3E8179}" presName="dstNode" presStyleLbl="node1" presStyleIdx="0" presStyleCnt="3"/>
      <dgm:spPr/>
    </dgm:pt>
    <dgm:pt modelId="{DEB72AFA-8F1B-45AC-9D21-DED9A867FC84}" type="pres">
      <dgm:prSet presAssocID="{CBEC8ABE-81B1-4B23-8F4B-1294E8BC2B59}" presName="text_1" presStyleLbl="node1" presStyleIdx="0" presStyleCnt="3">
        <dgm:presLayoutVars>
          <dgm:bulletEnabled val="1"/>
        </dgm:presLayoutVars>
      </dgm:prSet>
      <dgm:spPr/>
    </dgm:pt>
    <dgm:pt modelId="{E8D6C156-3A69-42FE-803F-67247465BD9A}" type="pres">
      <dgm:prSet presAssocID="{CBEC8ABE-81B1-4B23-8F4B-1294E8BC2B59}" presName="accent_1" presStyleCnt="0"/>
      <dgm:spPr/>
    </dgm:pt>
    <dgm:pt modelId="{C18BC8F9-33C0-4393-8C0F-5297DF18E24C}" type="pres">
      <dgm:prSet presAssocID="{CBEC8ABE-81B1-4B23-8F4B-1294E8BC2B59}" presName="accentRepeatNode" presStyleLbl="solidFgAcc1" presStyleIdx="0" presStyleCnt="3"/>
      <dgm:spPr/>
    </dgm:pt>
    <dgm:pt modelId="{E040A767-3F01-4CCA-9990-AA27BB93636A}" type="pres">
      <dgm:prSet presAssocID="{902EBD3E-0007-4CF8-A3D8-9478776C548C}" presName="text_2" presStyleLbl="node1" presStyleIdx="1" presStyleCnt="3">
        <dgm:presLayoutVars>
          <dgm:bulletEnabled val="1"/>
        </dgm:presLayoutVars>
      </dgm:prSet>
      <dgm:spPr/>
    </dgm:pt>
    <dgm:pt modelId="{31BB1BA0-B54C-4560-8EB9-DCD34F7B1A1C}" type="pres">
      <dgm:prSet presAssocID="{902EBD3E-0007-4CF8-A3D8-9478776C548C}" presName="accent_2" presStyleCnt="0"/>
      <dgm:spPr/>
    </dgm:pt>
    <dgm:pt modelId="{7CB40662-11A0-4F97-AFAB-63BBC4097F4D}" type="pres">
      <dgm:prSet presAssocID="{902EBD3E-0007-4CF8-A3D8-9478776C548C}" presName="accentRepeatNode" presStyleLbl="solidFgAcc1" presStyleIdx="1" presStyleCnt="3"/>
      <dgm:spPr/>
    </dgm:pt>
    <dgm:pt modelId="{B93E8DDE-9AF3-41DE-BB8A-6CEE70F7DB5D}" type="pres">
      <dgm:prSet presAssocID="{9F423DBD-C00A-44C7-9637-891CE397181D}" presName="text_3" presStyleLbl="node1" presStyleIdx="2" presStyleCnt="3">
        <dgm:presLayoutVars>
          <dgm:bulletEnabled val="1"/>
        </dgm:presLayoutVars>
      </dgm:prSet>
      <dgm:spPr/>
    </dgm:pt>
    <dgm:pt modelId="{F970D3A4-F0DD-477A-943D-5548784B2EED}" type="pres">
      <dgm:prSet presAssocID="{9F423DBD-C00A-44C7-9637-891CE397181D}" presName="accent_3" presStyleCnt="0"/>
      <dgm:spPr/>
    </dgm:pt>
    <dgm:pt modelId="{946DA1A7-8F84-44C2-8627-8671245B481B}" type="pres">
      <dgm:prSet presAssocID="{9F423DBD-C00A-44C7-9637-891CE397181D}" presName="accentRepeatNode" presStyleLbl="solidFgAcc1" presStyleIdx="2" presStyleCnt="3"/>
      <dgm:spPr/>
    </dgm:pt>
  </dgm:ptLst>
  <dgm:cxnLst>
    <dgm:cxn modelId="{D4498C43-FF4F-4491-B133-230F2056EFF6}" type="presOf" srcId="{F023D4A4-70DB-4872-AA46-D6CAF336CE6D}" destId="{141729EE-923B-4C43-A234-51F71A373C77}" srcOrd="0" destOrd="0" presId="urn:microsoft.com/office/officeart/2008/layout/VerticalCurvedList"/>
    <dgm:cxn modelId="{D13ECCFC-7465-4CD5-B864-CD02F772AC61}" type="presOf" srcId="{FEE18941-E685-4280-A449-F4759C3E8179}" destId="{B65796E4-38EE-4CEB-A49D-4C436BD88C18}" srcOrd="0" destOrd="0" presId="urn:microsoft.com/office/officeart/2008/layout/VerticalCurvedList"/>
    <dgm:cxn modelId="{3A0DC63A-3B5A-4EEC-B939-4B8567E3D865}" srcId="{FEE18941-E685-4280-A449-F4759C3E8179}" destId="{CBEC8ABE-81B1-4B23-8F4B-1294E8BC2B59}" srcOrd="0" destOrd="0" parTransId="{19D2740D-DC03-4011-A9BA-B7595061E79D}" sibTransId="{F023D4A4-70DB-4872-AA46-D6CAF336CE6D}"/>
    <dgm:cxn modelId="{FCED1154-28CD-4805-A76F-97DAA50BB4EE}" type="presOf" srcId="{902EBD3E-0007-4CF8-A3D8-9478776C548C}" destId="{E040A767-3F01-4CCA-9990-AA27BB93636A}" srcOrd="0" destOrd="0" presId="urn:microsoft.com/office/officeart/2008/layout/VerticalCurvedList"/>
    <dgm:cxn modelId="{B6554D0E-6B96-4274-9C55-344E6437E7DC}" srcId="{FEE18941-E685-4280-A449-F4759C3E8179}" destId="{902EBD3E-0007-4CF8-A3D8-9478776C548C}" srcOrd="1" destOrd="0" parTransId="{97A8D6BE-F843-415E-8D48-26C92BA5BFC8}" sibTransId="{4D99D188-E753-4008-92FF-82F9CB824B54}"/>
    <dgm:cxn modelId="{4C75870C-6E66-4034-A310-5E41B24605E4}" srcId="{FEE18941-E685-4280-A449-F4759C3E8179}" destId="{9F423DBD-C00A-44C7-9637-891CE397181D}" srcOrd="2" destOrd="0" parTransId="{35FB0BD0-FE99-447A-B02D-15DB708A7B43}" sibTransId="{67DA876A-FC1A-49E3-8FC3-684B12675FC8}"/>
    <dgm:cxn modelId="{55C24828-B036-469D-BBBB-FAB9192DC818}" type="presOf" srcId="{9F423DBD-C00A-44C7-9637-891CE397181D}" destId="{B93E8DDE-9AF3-41DE-BB8A-6CEE70F7DB5D}" srcOrd="0" destOrd="0" presId="urn:microsoft.com/office/officeart/2008/layout/VerticalCurvedList"/>
    <dgm:cxn modelId="{AAB477B4-860C-4D12-8938-1DFBE6CD55F1}" type="presOf" srcId="{CBEC8ABE-81B1-4B23-8F4B-1294E8BC2B59}" destId="{DEB72AFA-8F1B-45AC-9D21-DED9A867FC84}" srcOrd="0" destOrd="0" presId="urn:microsoft.com/office/officeart/2008/layout/VerticalCurvedList"/>
    <dgm:cxn modelId="{84F49D3D-3E00-4308-9EC6-E1C1C3CF3752}" type="presParOf" srcId="{B65796E4-38EE-4CEB-A49D-4C436BD88C18}" destId="{1E5F50E7-50A9-4A1E-B17B-E44AC1655264}" srcOrd="0" destOrd="0" presId="urn:microsoft.com/office/officeart/2008/layout/VerticalCurvedList"/>
    <dgm:cxn modelId="{23D98A44-6070-41EE-BED6-23CEFA865F08}" type="presParOf" srcId="{1E5F50E7-50A9-4A1E-B17B-E44AC1655264}" destId="{A4B33B97-1A9B-4B60-A1C1-42A0FEE7D908}" srcOrd="0" destOrd="0" presId="urn:microsoft.com/office/officeart/2008/layout/VerticalCurvedList"/>
    <dgm:cxn modelId="{7337FCEC-CD26-40E6-8EEF-A002BCACB46B}" type="presParOf" srcId="{A4B33B97-1A9B-4B60-A1C1-42A0FEE7D908}" destId="{AFEF539D-83A1-480F-A57E-90B9003E7CAC}" srcOrd="0" destOrd="0" presId="urn:microsoft.com/office/officeart/2008/layout/VerticalCurvedList"/>
    <dgm:cxn modelId="{BF1EDF65-7164-4951-A052-506772B05EDA}" type="presParOf" srcId="{A4B33B97-1A9B-4B60-A1C1-42A0FEE7D908}" destId="{141729EE-923B-4C43-A234-51F71A373C77}" srcOrd="1" destOrd="0" presId="urn:microsoft.com/office/officeart/2008/layout/VerticalCurvedList"/>
    <dgm:cxn modelId="{DE53834E-7AC8-497B-BEF3-D713070DC4D2}" type="presParOf" srcId="{A4B33B97-1A9B-4B60-A1C1-42A0FEE7D908}" destId="{AE2E7852-E9A0-4F06-8258-709E50129E01}" srcOrd="2" destOrd="0" presId="urn:microsoft.com/office/officeart/2008/layout/VerticalCurvedList"/>
    <dgm:cxn modelId="{BA3FF40D-9B9B-4A9A-9514-EDE0307DDB3B}" type="presParOf" srcId="{A4B33B97-1A9B-4B60-A1C1-42A0FEE7D908}" destId="{282A2A44-20BC-414C-B7D4-67D55EC4D1E7}" srcOrd="3" destOrd="0" presId="urn:microsoft.com/office/officeart/2008/layout/VerticalCurvedList"/>
    <dgm:cxn modelId="{5F2EFC24-8B8E-40AF-8D38-999D022A916A}" type="presParOf" srcId="{1E5F50E7-50A9-4A1E-B17B-E44AC1655264}" destId="{DEB72AFA-8F1B-45AC-9D21-DED9A867FC84}" srcOrd="1" destOrd="0" presId="urn:microsoft.com/office/officeart/2008/layout/VerticalCurvedList"/>
    <dgm:cxn modelId="{894FD2C4-E120-4A78-9D27-7EF9ABB26156}" type="presParOf" srcId="{1E5F50E7-50A9-4A1E-B17B-E44AC1655264}" destId="{E8D6C156-3A69-42FE-803F-67247465BD9A}" srcOrd="2" destOrd="0" presId="urn:microsoft.com/office/officeart/2008/layout/VerticalCurvedList"/>
    <dgm:cxn modelId="{81AFCB4F-371A-4670-B9B5-3C26095CFE06}" type="presParOf" srcId="{E8D6C156-3A69-42FE-803F-67247465BD9A}" destId="{C18BC8F9-33C0-4393-8C0F-5297DF18E24C}" srcOrd="0" destOrd="0" presId="urn:microsoft.com/office/officeart/2008/layout/VerticalCurvedList"/>
    <dgm:cxn modelId="{D05CABA9-79EA-4592-B1C5-190374B07F90}" type="presParOf" srcId="{1E5F50E7-50A9-4A1E-B17B-E44AC1655264}" destId="{E040A767-3F01-4CCA-9990-AA27BB93636A}" srcOrd="3" destOrd="0" presId="urn:microsoft.com/office/officeart/2008/layout/VerticalCurvedList"/>
    <dgm:cxn modelId="{94D60944-5AF8-41E1-AB67-34D1549CF36D}" type="presParOf" srcId="{1E5F50E7-50A9-4A1E-B17B-E44AC1655264}" destId="{31BB1BA0-B54C-4560-8EB9-DCD34F7B1A1C}" srcOrd="4" destOrd="0" presId="urn:microsoft.com/office/officeart/2008/layout/VerticalCurvedList"/>
    <dgm:cxn modelId="{57472DB6-A408-4E0D-A2DF-2DD31124FFC1}" type="presParOf" srcId="{31BB1BA0-B54C-4560-8EB9-DCD34F7B1A1C}" destId="{7CB40662-11A0-4F97-AFAB-63BBC4097F4D}" srcOrd="0" destOrd="0" presId="urn:microsoft.com/office/officeart/2008/layout/VerticalCurvedList"/>
    <dgm:cxn modelId="{B2529CA0-1826-4FEA-A516-653362341999}" type="presParOf" srcId="{1E5F50E7-50A9-4A1E-B17B-E44AC1655264}" destId="{B93E8DDE-9AF3-41DE-BB8A-6CEE70F7DB5D}" srcOrd="5" destOrd="0" presId="urn:microsoft.com/office/officeart/2008/layout/VerticalCurvedList"/>
    <dgm:cxn modelId="{935E1281-012B-4B0A-8574-5F7F5DCF7C1B}" type="presParOf" srcId="{1E5F50E7-50A9-4A1E-B17B-E44AC1655264}" destId="{F970D3A4-F0DD-477A-943D-5548784B2EED}" srcOrd="6" destOrd="0" presId="urn:microsoft.com/office/officeart/2008/layout/VerticalCurvedList"/>
    <dgm:cxn modelId="{C72B2614-ED67-4AEB-B40B-EE83AC915AC5}" type="presParOf" srcId="{F970D3A4-F0DD-477A-943D-5548784B2EED}" destId="{946DA1A7-8F84-44C2-8627-8671245B481B}"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5020534-5484-4DFA-A768-90A4B61637DE}" type="doc">
      <dgm:prSet loTypeId="urn:microsoft.com/office/officeart/2005/8/layout/arrow6" loCatId="relationship" qsTypeId="urn:microsoft.com/office/officeart/2005/8/quickstyle/3d1" qsCatId="3D" csTypeId="urn:microsoft.com/office/officeart/2005/8/colors/accent1_2" csCatId="accent1" phldr="1"/>
      <dgm:spPr/>
      <dgm:t>
        <a:bodyPr/>
        <a:lstStyle/>
        <a:p>
          <a:endParaRPr lang="zh-CN" altLang="en-US"/>
        </a:p>
      </dgm:t>
    </dgm:pt>
    <dgm:pt modelId="{6547EFC5-B4FA-4190-98B9-8F2B7C433020}">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客户满意</a:t>
          </a:r>
          <a:endParaRPr lang="zh-CN" altLang="en-US" sz="2400" dirty="0">
            <a:latin typeface="微软雅黑" panose="020B0503020204020204" pitchFamily="34" charset="-122"/>
            <a:ea typeface="微软雅黑" panose="020B0503020204020204" pitchFamily="34" charset="-122"/>
          </a:endParaRPr>
        </a:p>
      </dgm:t>
    </dgm:pt>
    <dgm:pt modelId="{E74AD1DE-C905-460B-8D38-56667D1D5FAB}" cxnId="{42027E0E-8842-4921-B139-947B19CE974B}" type="parTrans">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7AA081FF-2AA4-4843-83B4-FB0405B00A3D}" cxnId="{42027E0E-8842-4921-B139-947B19CE974B}" type="sibTrans">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9D751B94-A689-46B0-94B6-93F9D2E4761F}">
      <dgm:prSet phldrT="[文本]" custT="1"/>
      <dgm:spPr/>
      <dgm:t>
        <a:bodyPr/>
        <a:lstStyle/>
        <a:p>
          <a:r>
            <a:rPr lang="zh-CN" altLang="en-US" sz="2400" dirty="0" smtClean="0">
              <a:latin typeface="微软雅黑" panose="020B0503020204020204" pitchFamily="34" charset="-122"/>
              <a:ea typeface="微软雅黑" panose="020B0503020204020204" pitchFamily="34" charset="-122"/>
            </a:rPr>
            <a:t>客户忠诚</a:t>
          </a:r>
          <a:endParaRPr lang="zh-CN" altLang="en-US" sz="2400" dirty="0">
            <a:latin typeface="微软雅黑" panose="020B0503020204020204" pitchFamily="34" charset="-122"/>
            <a:ea typeface="微软雅黑" panose="020B0503020204020204" pitchFamily="34" charset="-122"/>
          </a:endParaRPr>
        </a:p>
      </dgm:t>
    </dgm:pt>
    <dgm:pt modelId="{6FBE8A84-20AC-4F12-8855-4837D7E7113C}" cxnId="{62A11126-6DA3-4F30-B192-08DB2AEE93D4}" type="parTrans">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13C4B380-5483-4F2E-BA9B-A7C9C2A0B37D}" cxnId="{62A11126-6DA3-4F30-B192-08DB2AEE93D4}" type="sibTrans">
      <dgm:prSet/>
      <dgm:spPr/>
      <dgm:t>
        <a:bodyPr/>
        <a:lstStyle/>
        <a:p>
          <a:endParaRPr lang="zh-CN" altLang="en-US" sz="1600">
            <a:latin typeface="微软雅黑" panose="020B0503020204020204" pitchFamily="34" charset="-122"/>
            <a:ea typeface="微软雅黑" panose="020B0503020204020204" pitchFamily="34" charset="-122"/>
          </a:endParaRPr>
        </a:p>
      </dgm:t>
    </dgm:pt>
    <dgm:pt modelId="{80356AD7-B73E-4CD4-9269-130903276C4C}" type="pres">
      <dgm:prSet presAssocID="{35020534-5484-4DFA-A768-90A4B61637DE}" presName="compositeShape" presStyleCnt="0">
        <dgm:presLayoutVars>
          <dgm:chMax val="2"/>
          <dgm:dir/>
          <dgm:resizeHandles val="exact"/>
        </dgm:presLayoutVars>
      </dgm:prSet>
      <dgm:spPr/>
    </dgm:pt>
    <dgm:pt modelId="{9FC5AC02-4471-45E2-9BE0-D5A54A054546}" type="pres">
      <dgm:prSet presAssocID="{35020534-5484-4DFA-A768-90A4B61637DE}" presName="ribbon" presStyleLbl="node1" presStyleIdx="0" presStyleCnt="1" custLinFactNeighborX="16498" custLinFactNeighborY="88416"/>
      <dgm:spPr/>
    </dgm:pt>
    <dgm:pt modelId="{46FC0E5D-0E74-4E72-B199-84AC96D9BCE4}" type="pres">
      <dgm:prSet presAssocID="{35020534-5484-4DFA-A768-90A4B61637DE}" presName="leftArrowText" presStyleLbl="node1" presStyleIdx="0" presStyleCnt="1" custLinFactNeighborX="17370">
        <dgm:presLayoutVars>
          <dgm:chMax val="0"/>
          <dgm:bulletEnabled val="1"/>
        </dgm:presLayoutVars>
      </dgm:prSet>
      <dgm:spPr/>
      <dgm:t>
        <a:bodyPr/>
        <a:lstStyle/>
        <a:p>
          <a:endParaRPr lang="zh-CN" altLang="en-US"/>
        </a:p>
      </dgm:t>
    </dgm:pt>
    <dgm:pt modelId="{8CCCAA30-5E68-484E-8B65-26D31B98A3B2}" type="pres">
      <dgm:prSet presAssocID="{35020534-5484-4DFA-A768-90A4B61637DE}" presName="rightArrowText" presStyleLbl="node1" presStyleIdx="0" presStyleCnt="1" custLinFactNeighborX="19430">
        <dgm:presLayoutVars>
          <dgm:chMax val="0"/>
          <dgm:bulletEnabled val="1"/>
        </dgm:presLayoutVars>
      </dgm:prSet>
      <dgm:spPr/>
    </dgm:pt>
  </dgm:ptLst>
  <dgm:cxnLst>
    <dgm:cxn modelId="{42027E0E-8842-4921-B139-947B19CE974B}" srcId="{35020534-5484-4DFA-A768-90A4B61637DE}" destId="{6547EFC5-B4FA-4190-98B9-8F2B7C433020}" srcOrd="0" destOrd="0" parTransId="{E74AD1DE-C905-460B-8D38-56667D1D5FAB}" sibTransId="{7AA081FF-2AA4-4843-83B4-FB0405B00A3D}"/>
    <dgm:cxn modelId="{670E67F1-313F-450A-BF9E-ECB85BE71CDE}" type="presOf" srcId="{6547EFC5-B4FA-4190-98B9-8F2B7C433020}" destId="{46FC0E5D-0E74-4E72-B199-84AC96D9BCE4}" srcOrd="0" destOrd="0" presId="urn:microsoft.com/office/officeart/2005/8/layout/arrow6"/>
    <dgm:cxn modelId="{62A11126-6DA3-4F30-B192-08DB2AEE93D4}" srcId="{35020534-5484-4DFA-A768-90A4B61637DE}" destId="{9D751B94-A689-46B0-94B6-93F9D2E4761F}" srcOrd="1" destOrd="0" parTransId="{6FBE8A84-20AC-4F12-8855-4837D7E7113C}" sibTransId="{13C4B380-5483-4F2E-BA9B-A7C9C2A0B37D}"/>
    <dgm:cxn modelId="{E8642912-3EBD-48BD-8315-91F518C1FDA0}" type="presOf" srcId="{35020534-5484-4DFA-A768-90A4B61637DE}" destId="{80356AD7-B73E-4CD4-9269-130903276C4C}" srcOrd="0" destOrd="0" presId="urn:microsoft.com/office/officeart/2005/8/layout/arrow6"/>
    <dgm:cxn modelId="{3046E134-B226-40E7-A86F-838DEBFA58DB}" type="presOf" srcId="{9D751B94-A689-46B0-94B6-93F9D2E4761F}" destId="{8CCCAA30-5E68-484E-8B65-26D31B98A3B2}" srcOrd="0" destOrd="0" presId="urn:microsoft.com/office/officeart/2005/8/layout/arrow6"/>
    <dgm:cxn modelId="{75EF08A5-AE28-4339-9211-A47FCC65D881}" type="presParOf" srcId="{80356AD7-B73E-4CD4-9269-130903276C4C}" destId="{9FC5AC02-4471-45E2-9BE0-D5A54A054546}" srcOrd="0" destOrd="0" presId="urn:microsoft.com/office/officeart/2005/8/layout/arrow6"/>
    <dgm:cxn modelId="{1E75F8E2-BA93-4993-ADD3-C82DD91AE013}" type="presParOf" srcId="{80356AD7-B73E-4CD4-9269-130903276C4C}" destId="{46FC0E5D-0E74-4E72-B199-84AC96D9BCE4}" srcOrd="1" destOrd="0" presId="urn:microsoft.com/office/officeart/2005/8/layout/arrow6"/>
    <dgm:cxn modelId="{CA242146-AEEF-4A34-AC40-E062D13B9400}" type="presParOf" srcId="{80356AD7-B73E-4CD4-9269-130903276C4C}" destId="{8CCCAA30-5E68-484E-8B65-26D31B98A3B2}" srcOrd="2" destOrd="0" presId="urn:microsoft.com/office/officeart/2005/8/layout/arrow6"/>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953328" cy="6558891"/>
        <a:chOff x="0" y="0"/>
        <a:chExt cx="11953328" cy="6558891"/>
      </a:xfrm>
    </dsp:grpSpPr>
    <dsp:sp modelId="{B8B16D50-6978-4A02-8906-679B129C5A1F}">
      <dsp:nvSpPr>
        <dsp:cNvPr id="4" name="圆角矩形 3"/>
        <dsp:cNvSpPr/>
      </dsp:nvSpPr>
      <dsp:spPr bwMode="white">
        <a:xfrm>
          <a:off x="0" y="2629987"/>
          <a:ext cx="1574843" cy="129891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22859" tIns="22859" rIns="22859" bIns="22859"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en-US" altLang="zh-CN" sz="1200" dirty="0" smtClean="0">
              <a:solidFill>
                <a:schemeClr val="tx1"/>
              </a:solidFill>
              <a:latin typeface="微软雅黑" panose="020B0503020204020204" pitchFamily="34" charset="-122"/>
              <a:ea typeface="微软雅黑" panose="020B0503020204020204" pitchFamily="34" charset="-122"/>
            </a:rPr>
            <a:t>19</a:t>
          </a:r>
          <a:r>
            <a:rPr lang="zh-CN" altLang="en-US" sz="1200" dirty="0" smtClean="0">
              <a:solidFill>
                <a:schemeClr val="tx1"/>
              </a:solidFill>
              <a:latin typeface="微软雅黑" panose="020B0503020204020204" pitchFamily="34" charset="-122"/>
              <a:ea typeface="微软雅黑" panose="020B0503020204020204" pitchFamily="34" charset="-122"/>
            </a:rPr>
            <a:t>世纪末</a:t>
          </a:r>
          <a:r>
            <a:rPr lang="en-US" altLang="zh-CN" sz="1200" dirty="0" smtClean="0">
              <a:solidFill>
                <a:schemeClr val="tx1"/>
              </a:solidFill>
              <a:latin typeface="微软雅黑" panose="020B0503020204020204" pitchFamily="34" charset="-122"/>
              <a:ea typeface="微软雅黑" panose="020B0503020204020204" pitchFamily="34" charset="-122"/>
            </a:rPr>
            <a:t>20</a:t>
          </a:r>
          <a:r>
            <a:rPr lang="zh-CN" altLang="en-US" sz="1200" dirty="0" smtClean="0">
              <a:solidFill>
                <a:schemeClr val="tx1"/>
              </a:solidFill>
              <a:latin typeface="微软雅黑" panose="020B0503020204020204" pitchFamily="34" charset="-122"/>
              <a:ea typeface="微软雅黑" panose="020B0503020204020204" pitchFamily="34" charset="-122"/>
            </a:rPr>
            <a:t>世纪初</a:t>
          </a:r>
          <a:endParaRPr lang="zh-CN" altLang="en-US" sz="1200" dirty="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200" dirty="0" smtClean="0">
              <a:solidFill>
                <a:schemeClr val="tx1"/>
              </a:solidFill>
              <a:latin typeface="微软雅黑" panose="020B0503020204020204" pitchFamily="34" charset="-122"/>
              <a:ea typeface="微软雅黑" panose="020B0503020204020204" pitchFamily="34" charset="-122"/>
            </a:rPr>
            <a:t>主张“企业生产什么，就卖什么”</a:t>
          </a:r>
          <a:r>
            <a:rPr lang="zh-CN" altLang="en-US" sz="1200" b="1" dirty="0" smtClean="0">
              <a:solidFill>
                <a:srgbClr val="FF0000"/>
              </a:solidFill>
              <a:latin typeface="微软雅黑" panose="020B0503020204020204" pitchFamily="34" charset="-122"/>
              <a:ea typeface="微软雅黑" panose="020B0503020204020204" pitchFamily="34" charset="-122"/>
            </a:rPr>
            <a:t>（以产定销）</a:t>
          </a:r>
          <a:endParaRPr lang="zh-CN" altLang="en-US" sz="1200" b="1" dirty="0">
            <a:solidFill>
              <a:srgbClr val="FF0000"/>
            </a:solidFill>
            <a:latin typeface="微软雅黑" panose="020B0503020204020204" pitchFamily="34" charset="-122"/>
            <a:ea typeface="微软雅黑" panose="020B0503020204020204" pitchFamily="34" charset="-122"/>
          </a:endParaRPr>
        </a:p>
      </dsp:txBody>
      <dsp:txXfrm>
        <a:off x="0" y="2629987"/>
        <a:ext cx="1574843" cy="1298916"/>
      </dsp:txXfrm>
    </dsp:sp>
    <dsp:sp modelId="{A4F4729D-4D99-42BB-87E6-7AACA05E989E}">
      <dsp:nvSpPr>
        <dsp:cNvPr id="6" name="形状 5"/>
        <dsp:cNvSpPr/>
      </dsp:nvSpPr>
      <dsp:spPr bwMode="white">
        <a:xfrm>
          <a:off x="829691" y="3075983"/>
          <a:ext cx="1768386" cy="1768386"/>
        </a:xfrm>
        <a:prstGeom prst="leftCircularArrow">
          <a:avLst>
            <a:gd name="adj1" fmla="val 5000"/>
            <a:gd name="adj2" fmla="val -360000"/>
            <a:gd name="adj3" fmla="val 1700199"/>
            <a:gd name="adj4" fmla="val 8589177"/>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829691" y="3075983"/>
        <a:ext cx="1768386" cy="1768386"/>
      </dsp:txXfrm>
    </dsp:sp>
    <dsp:sp modelId="{5FB61CED-B681-4A8A-8CE7-DF4F3C830316}">
      <dsp:nvSpPr>
        <dsp:cNvPr id="5" name="圆角矩形 4"/>
        <dsp:cNvSpPr/>
      </dsp:nvSpPr>
      <dsp:spPr bwMode="white">
        <a:xfrm>
          <a:off x="376507" y="3881185"/>
          <a:ext cx="1399861" cy="556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生产观念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376507" y="3881185"/>
        <a:ext cx="1399861" cy="556678"/>
      </dsp:txXfrm>
    </dsp:sp>
    <dsp:sp modelId="{56F0D5C1-5C6A-4B7E-8C44-96B661CED6FD}">
      <dsp:nvSpPr>
        <dsp:cNvPr id="8" name="圆角矩形 7"/>
        <dsp:cNvSpPr/>
      </dsp:nvSpPr>
      <dsp:spPr bwMode="white">
        <a:xfrm>
          <a:off x="1977707" y="2591020"/>
          <a:ext cx="1669334" cy="137685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22859" tIns="22859" rIns="22859" bIns="22859"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zh-CN" altLang="en-US" sz="1200" b="1" dirty="0" smtClean="0">
              <a:solidFill>
                <a:srgbClr val="FF0000"/>
              </a:solidFill>
              <a:latin typeface="微软雅黑" panose="020B0503020204020204" pitchFamily="34" charset="-122"/>
              <a:ea typeface="微软雅黑" panose="020B0503020204020204" pitchFamily="34" charset="-122"/>
            </a:rPr>
            <a:t>以产品为中心</a:t>
          </a:r>
          <a:endParaRPr lang="zh-CN" altLang="en-US" sz="1200" dirty="0">
            <a:solidFill>
              <a:srgbClr val="FF0000"/>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200" dirty="0" smtClean="0">
              <a:solidFill>
                <a:schemeClr val="tx1"/>
              </a:solidFill>
              <a:latin typeface="微软雅黑" panose="020B0503020204020204" pitchFamily="34" charset="-122"/>
              <a:ea typeface="微软雅黑" panose="020B0503020204020204" pitchFamily="34" charset="-122"/>
            </a:rPr>
            <a:t>认为客户最喜欢高质量、多功能和有特色的产品</a:t>
          </a:r>
          <a:endParaRPr lang="zh-CN" altLang="en-US" sz="1200" dirty="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200" dirty="0" smtClean="0">
              <a:solidFill>
                <a:schemeClr val="tx1"/>
              </a:solidFill>
              <a:latin typeface="微软雅黑" panose="020B0503020204020204" pitchFamily="34" charset="-122"/>
              <a:ea typeface="微软雅黑" panose="020B0503020204020204" pitchFamily="34" charset="-122"/>
            </a:rPr>
            <a:t>“营销近视症”</a:t>
          </a:r>
          <a:endParaRPr lang="zh-CN" altLang="en-US" sz="1200" dirty="0">
            <a:solidFill>
              <a:schemeClr val="tx1"/>
            </a:solidFill>
            <a:latin typeface="微软雅黑" panose="020B0503020204020204" pitchFamily="34" charset="-122"/>
            <a:ea typeface="微软雅黑" panose="020B0503020204020204" pitchFamily="34" charset="-122"/>
          </a:endParaRPr>
        </a:p>
        <a:p>
          <a:pPr marL="57150" lvl="1" indent="-57150">
            <a:lnSpc>
              <a:spcPct val="100000"/>
            </a:lnSpc>
            <a:spcBef>
              <a:spcPct val="0"/>
            </a:spcBef>
            <a:spcAft>
              <a:spcPct val="15000"/>
            </a:spcAft>
            <a:buChar char="•"/>
          </a:pPr>
          <a:endParaRPr lang="zh-CN" altLang="en-US" sz="500" dirty="0">
            <a:solidFill>
              <a:schemeClr val="tx1"/>
            </a:solidFill>
          </a:endParaRPr>
        </a:p>
      </dsp:txBody>
      <dsp:txXfrm>
        <a:off x="1977707" y="2591020"/>
        <a:ext cx="1669334" cy="1376851"/>
      </dsp:txXfrm>
    </dsp:sp>
    <dsp:sp modelId="{4FEFBB20-F2C4-4C4C-B498-9DF006701E70}">
      <dsp:nvSpPr>
        <dsp:cNvPr id="10" name="环形箭头 9"/>
        <dsp:cNvSpPr/>
      </dsp:nvSpPr>
      <dsp:spPr bwMode="white">
        <a:xfrm>
          <a:off x="2774386" y="1689348"/>
          <a:ext cx="2092672" cy="2092672"/>
        </a:xfrm>
        <a:prstGeom prst="circularArrow">
          <a:avLst>
            <a:gd name="adj1" fmla="val 5000"/>
            <a:gd name="adj2" fmla="val 360000"/>
            <a:gd name="adj3" fmla="val 19797493"/>
            <a:gd name="adj4" fmla="val 12908515"/>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774386" y="1689348"/>
        <a:ext cx="2092672" cy="2092672"/>
      </dsp:txXfrm>
    </dsp:sp>
    <dsp:sp modelId="{F6BA2278-3113-4419-942E-2F9A1DD864FE}">
      <dsp:nvSpPr>
        <dsp:cNvPr id="9" name="圆角矩形 8"/>
        <dsp:cNvSpPr/>
      </dsp:nvSpPr>
      <dsp:spPr bwMode="white">
        <a:xfrm>
          <a:off x="2307968" y="2193094"/>
          <a:ext cx="1483852" cy="59007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产品观念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2307968" y="2193094"/>
        <a:ext cx="1483852" cy="590079"/>
      </dsp:txXfrm>
    </dsp:sp>
    <dsp:sp modelId="{F3722E56-FAD0-474A-B6AD-83F6EBB58A98}">
      <dsp:nvSpPr>
        <dsp:cNvPr id="12" name="圆角矩形 11"/>
        <dsp:cNvSpPr/>
      </dsp:nvSpPr>
      <dsp:spPr bwMode="white">
        <a:xfrm>
          <a:off x="4060403" y="2629987"/>
          <a:ext cx="1574843" cy="129891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zh-CN" altLang="en-US" sz="1400" b="1" dirty="0" smtClean="0">
              <a:solidFill>
                <a:srgbClr val="FF0000"/>
              </a:solidFill>
              <a:latin typeface="微软雅黑" panose="020B0503020204020204" pitchFamily="34" charset="-122"/>
              <a:ea typeface="微软雅黑" panose="020B0503020204020204" pitchFamily="34" charset="-122"/>
            </a:rPr>
            <a:t>以销售为中心</a:t>
          </a:r>
          <a:endParaRPr lang="zh-CN" altLang="en-US" sz="1400" b="1" dirty="0">
            <a:solidFill>
              <a:srgbClr val="FF0000"/>
            </a:solidFill>
          </a:endParaRPr>
        </a:p>
        <a:p>
          <a:pPr marL="114300" lvl="1" indent="-114300">
            <a:lnSpc>
              <a:spcPct val="100000"/>
            </a:lnSpc>
            <a:spcBef>
              <a:spcPct val="0"/>
            </a:spcBef>
            <a:spcAft>
              <a:spcPct val="15000"/>
            </a:spcAft>
            <a:buChar char="•"/>
          </a:pPr>
          <a:r>
            <a:rPr lang="zh-CN" altLang="en-US" sz="1400" b="0" dirty="0" smtClean="0">
              <a:solidFill>
                <a:schemeClr val="tx1"/>
              </a:solidFill>
              <a:latin typeface="微软雅黑" panose="020B0503020204020204" pitchFamily="34" charset="-122"/>
              <a:ea typeface="微软雅黑" panose="020B0503020204020204" pitchFamily="34" charset="-122"/>
            </a:rPr>
            <a:t>主张“我卖什么，人们就买什么”</a:t>
          </a:r>
          <a:endParaRPr lang="zh-CN" altLang="en-US" sz="1400" b="0" dirty="0">
            <a:solidFill>
              <a:schemeClr val="tx1"/>
            </a:solidFill>
          </a:endParaRPr>
        </a:p>
      </dsp:txBody>
      <dsp:txXfrm>
        <a:off x="4060403" y="2629987"/>
        <a:ext cx="1574843" cy="1298916"/>
      </dsp:txXfrm>
    </dsp:sp>
    <dsp:sp modelId="{3D813515-C838-4E55-985E-95896EE66CC2}">
      <dsp:nvSpPr>
        <dsp:cNvPr id="14" name="形状 13"/>
        <dsp:cNvSpPr/>
      </dsp:nvSpPr>
      <dsp:spPr bwMode="white">
        <a:xfrm>
          <a:off x="4845963" y="2947482"/>
          <a:ext cx="1853071" cy="1853071"/>
        </a:xfrm>
        <a:prstGeom prst="leftCircularArrow">
          <a:avLst>
            <a:gd name="adj1" fmla="val 5000"/>
            <a:gd name="adj2" fmla="val -360000"/>
            <a:gd name="adj3" fmla="val 2026101"/>
            <a:gd name="adj4" fmla="val 8915080"/>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4845963" y="2947482"/>
        <a:ext cx="1853071" cy="1853071"/>
      </dsp:txXfrm>
    </dsp:sp>
    <dsp:sp modelId="{723879CF-2650-4160-BD5F-E01934110579}">
      <dsp:nvSpPr>
        <dsp:cNvPr id="13" name="圆角矩形 12"/>
        <dsp:cNvSpPr/>
      </dsp:nvSpPr>
      <dsp:spPr bwMode="white">
        <a:xfrm>
          <a:off x="4360211" y="3752425"/>
          <a:ext cx="1399861" cy="556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推销观念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4360211" y="3752425"/>
        <a:ext cx="1399861" cy="556678"/>
      </dsp:txXfrm>
    </dsp:sp>
    <dsp:sp modelId="{1DC0DE61-1475-4555-BFB5-0C4E009C90C9}">
      <dsp:nvSpPr>
        <dsp:cNvPr id="16" name="圆角矩形 15"/>
        <dsp:cNvSpPr/>
      </dsp:nvSpPr>
      <dsp:spPr bwMode="white">
        <a:xfrm>
          <a:off x="6038110" y="2591020"/>
          <a:ext cx="1669334" cy="137685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22859" tIns="22859" rIns="22859" bIns="22859"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en-US" altLang="en-US" sz="1200" dirty="0" smtClean="0">
              <a:solidFill>
                <a:schemeClr val="tx1"/>
              </a:solidFill>
              <a:latin typeface="微软雅黑" panose="020B0503020204020204" pitchFamily="34" charset="-122"/>
              <a:ea typeface="微软雅黑" panose="020B0503020204020204" pitchFamily="34" charset="-122"/>
            </a:rPr>
            <a:t>20</a:t>
          </a:r>
          <a:r>
            <a:rPr lang="zh-CN" altLang="en-US" sz="1200" dirty="0" smtClean="0">
              <a:solidFill>
                <a:schemeClr val="tx1"/>
              </a:solidFill>
              <a:latin typeface="微软雅黑" panose="020B0503020204020204" pitchFamily="34" charset="-122"/>
              <a:ea typeface="微软雅黑" panose="020B0503020204020204" pitchFamily="34" charset="-122"/>
            </a:rPr>
            <a:t>世纪</a:t>
          </a:r>
          <a:r>
            <a:rPr lang="en-US" altLang="en-US" sz="1200" dirty="0" smtClean="0">
              <a:solidFill>
                <a:schemeClr val="tx1"/>
              </a:solidFill>
              <a:latin typeface="微软雅黑" panose="020B0503020204020204" pitchFamily="34" charset="-122"/>
              <a:ea typeface="微软雅黑" panose="020B0503020204020204" pitchFamily="34" charset="-122"/>
            </a:rPr>
            <a:t>50</a:t>
          </a:r>
          <a:r>
            <a:rPr lang="zh-CN" altLang="en-US" sz="1200" dirty="0" smtClean="0">
              <a:solidFill>
                <a:schemeClr val="tx1"/>
              </a:solidFill>
              <a:latin typeface="微软雅黑" panose="020B0503020204020204" pitchFamily="34" charset="-122"/>
              <a:ea typeface="微软雅黑" panose="020B0503020204020204" pitchFamily="34" charset="-122"/>
            </a:rPr>
            <a:t>年代中</a:t>
          </a:r>
          <a:endParaRPr lang="zh-CN" altLang="en-US" sz="1100" dirty="0">
            <a:solidFill>
              <a:schemeClr val="tx1"/>
            </a:solidFill>
          </a:endParaRPr>
        </a:p>
        <a:p>
          <a:pPr marL="114300" lvl="1" indent="-114300">
            <a:lnSpc>
              <a:spcPct val="100000"/>
            </a:lnSpc>
            <a:spcBef>
              <a:spcPct val="0"/>
            </a:spcBef>
            <a:spcAft>
              <a:spcPct val="15000"/>
            </a:spcAft>
            <a:buChar char="•"/>
          </a:pPr>
          <a:r>
            <a:rPr lang="zh-CN" altLang="en-US" sz="1200" dirty="0" smtClean="0">
              <a:solidFill>
                <a:schemeClr val="tx1"/>
              </a:solidFill>
              <a:latin typeface="微软雅黑" panose="020B0503020204020204" pitchFamily="34" charset="-122"/>
              <a:ea typeface="微软雅黑" panose="020B0503020204020204" pitchFamily="34" charset="-122"/>
            </a:rPr>
            <a:t>主张“顾客需要什么，就卖什么”、“能卖什么，就生产什么”</a:t>
          </a:r>
          <a:r>
            <a:rPr lang="zh-CN" altLang="en-US" sz="1200" b="1" dirty="0" smtClean="0">
              <a:solidFill>
                <a:srgbClr val="FF0000"/>
              </a:solidFill>
              <a:latin typeface="微软雅黑" panose="020B0503020204020204" pitchFamily="34" charset="-122"/>
              <a:ea typeface="微软雅黑" panose="020B0503020204020204" pitchFamily="34" charset="-122"/>
            </a:rPr>
            <a:t>（以销定产）</a:t>
          </a:r>
          <a:endParaRPr lang="zh-CN" altLang="en-US" sz="1200" b="1" dirty="0">
            <a:solidFill>
              <a:srgbClr val="FF0000"/>
            </a:solidFill>
            <a:latin typeface="微软雅黑" panose="020B0503020204020204" pitchFamily="34" charset="-122"/>
            <a:ea typeface="微软雅黑" panose="020B0503020204020204" pitchFamily="34" charset="-122"/>
          </a:endParaRPr>
        </a:p>
        <a:p>
          <a:pPr marL="57150" lvl="1" indent="-57150">
            <a:lnSpc>
              <a:spcPct val="100000"/>
            </a:lnSpc>
            <a:spcBef>
              <a:spcPct val="0"/>
            </a:spcBef>
            <a:spcAft>
              <a:spcPct val="15000"/>
            </a:spcAft>
            <a:buChar char="•"/>
          </a:pPr>
          <a:endParaRPr lang="zh-CN" altLang="en-US" sz="500" dirty="0">
            <a:solidFill>
              <a:schemeClr val="tx1"/>
            </a:solidFill>
          </a:endParaRPr>
        </a:p>
      </dsp:txBody>
      <dsp:txXfrm>
        <a:off x="6038110" y="2591020"/>
        <a:ext cx="1669334" cy="1376851"/>
      </dsp:txXfrm>
    </dsp:sp>
    <dsp:sp modelId="{EEA60676-8CBB-4641-BF7E-725CACAF1B35}">
      <dsp:nvSpPr>
        <dsp:cNvPr id="18" name="环形箭头 17"/>
        <dsp:cNvSpPr/>
      </dsp:nvSpPr>
      <dsp:spPr bwMode="white">
        <a:xfrm>
          <a:off x="6878196" y="1703575"/>
          <a:ext cx="2044553" cy="2044553"/>
        </a:xfrm>
        <a:prstGeom prst="circularArrow">
          <a:avLst>
            <a:gd name="adj1" fmla="val 5000"/>
            <a:gd name="adj2" fmla="val 360000"/>
            <a:gd name="adj3" fmla="val 19801589"/>
            <a:gd name="adj4" fmla="val 12912610"/>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6878196" y="1703575"/>
        <a:ext cx="2044553" cy="2044553"/>
      </dsp:txXfrm>
    </dsp:sp>
    <dsp:sp modelId="{64B50945-A88C-447D-B91E-5A5C02F415B5}">
      <dsp:nvSpPr>
        <dsp:cNvPr id="17" name="圆角矩形 16"/>
        <dsp:cNvSpPr/>
      </dsp:nvSpPr>
      <dsp:spPr bwMode="white">
        <a:xfrm>
          <a:off x="6406075" y="2194841"/>
          <a:ext cx="1483852" cy="59007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市场营销观念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6406075" y="2194841"/>
        <a:ext cx="1483852" cy="590079"/>
      </dsp:txXfrm>
    </dsp:sp>
    <dsp:sp modelId="{C3449DB2-B310-4D44-A1E1-BBB06D80D2EE}">
      <dsp:nvSpPr>
        <dsp:cNvPr id="20" name="圆角矩形 19"/>
        <dsp:cNvSpPr/>
      </dsp:nvSpPr>
      <dsp:spPr bwMode="white">
        <a:xfrm>
          <a:off x="8120806" y="2629987"/>
          <a:ext cx="1574843" cy="1298916"/>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19050" tIns="19050" rIns="19050" bIns="1905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57150" lvl="1" indent="-57150">
            <a:lnSpc>
              <a:spcPct val="100000"/>
            </a:lnSpc>
            <a:spcBef>
              <a:spcPct val="0"/>
            </a:spcBef>
            <a:spcAft>
              <a:spcPct val="15000"/>
            </a:spcAft>
            <a:buChar char="•"/>
          </a:pPr>
          <a:r>
            <a:rPr lang="zh-CN" altLang="en-US" sz="1050" dirty="0" smtClean="0">
              <a:solidFill>
                <a:schemeClr val="tx1"/>
              </a:solidFill>
              <a:latin typeface="微软雅黑" panose="020B0503020204020204" pitchFamily="34" charset="-122"/>
              <a:ea typeface="微软雅黑" panose="020B0503020204020204" pitchFamily="34" charset="-122"/>
            </a:rPr>
            <a:t>注重每位客户以往的交易信息、人口统计、心理活动信息，计算不同客户终生价值，提供不同的产品和服务。</a:t>
          </a:r>
          <a:endParaRPr lang="zh-CN" altLang="en-US" sz="1050" dirty="0">
            <a:solidFill>
              <a:schemeClr val="tx1"/>
            </a:solidFill>
          </a:endParaRPr>
        </a:p>
        <a:p>
          <a:pPr marL="57150" lvl="1" indent="-57150">
            <a:lnSpc>
              <a:spcPct val="100000"/>
            </a:lnSpc>
            <a:spcBef>
              <a:spcPct val="0"/>
            </a:spcBef>
            <a:spcAft>
              <a:spcPct val="15000"/>
            </a:spcAft>
            <a:buChar char="•"/>
          </a:pPr>
          <a:endParaRPr lang="zh-CN" altLang="en-US" sz="500">
            <a:solidFill>
              <a:schemeClr val="tx1"/>
            </a:solidFill>
          </a:endParaRPr>
        </a:p>
      </dsp:txBody>
      <dsp:txXfrm>
        <a:off x="8120806" y="2629987"/>
        <a:ext cx="1574843" cy="1298916"/>
      </dsp:txXfrm>
    </dsp:sp>
    <dsp:sp modelId="{F09EE4D4-AD21-4A62-9DBA-1D9BE112EEB0}">
      <dsp:nvSpPr>
        <dsp:cNvPr id="22" name="形状 21"/>
        <dsp:cNvSpPr/>
      </dsp:nvSpPr>
      <dsp:spPr bwMode="white">
        <a:xfrm>
          <a:off x="8959550" y="3019243"/>
          <a:ext cx="1792038" cy="1792038"/>
        </a:xfrm>
        <a:prstGeom prst="leftCircularArrow">
          <a:avLst>
            <a:gd name="adj1" fmla="val 5000"/>
            <a:gd name="adj2" fmla="val -360000"/>
            <a:gd name="adj3" fmla="val 1829688"/>
            <a:gd name="adj4" fmla="val 8718667"/>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8959550" y="3019243"/>
        <a:ext cx="1792038" cy="1792038"/>
      </dsp:txXfrm>
    </dsp:sp>
    <dsp:sp modelId="{FC6EEF52-6CCF-4194-9E29-585A530FB70F}">
      <dsp:nvSpPr>
        <dsp:cNvPr id="21" name="圆角矩形 20"/>
        <dsp:cNvSpPr/>
      </dsp:nvSpPr>
      <dsp:spPr bwMode="white">
        <a:xfrm>
          <a:off x="8491895" y="3817991"/>
          <a:ext cx="1399861" cy="556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客户观念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8491895" y="3817991"/>
        <a:ext cx="1399861" cy="556678"/>
      </dsp:txXfrm>
    </dsp:sp>
    <dsp:sp modelId="{F615482A-C861-4798-A612-0ADE3434B888}">
      <dsp:nvSpPr>
        <dsp:cNvPr id="24" name="圆角矩形 23"/>
        <dsp:cNvSpPr/>
      </dsp:nvSpPr>
      <dsp:spPr bwMode="white">
        <a:xfrm>
          <a:off x="10117164" y="2578055"/>
          <a:ext cx="1669334" cy="137685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26670" tIns="26670" rIns="26670" bIns="2667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14300" lvl="1" indent="-114300">
            <a:lnSpc>
              <a:spcPct val="100000"/>
            </a:lnSpc>
            <a:spcBef>
              <a:spcPct val="0"/>
            </a:spcBef>
            <a:spcAft>
              <a:spcPct val="15000"/>
            </a:spcAft>
            <a:buChar char="•"/>
          </a:pPr>
          <a:r>
            <a:rPr lang="en-US" altLang="zh-CN" sz="1400" b="0" dirty="0" smtClean="0">
              <a:solidFill>
                <a:schemeClr val="tx1"/>
              </a:solidFill>
              <a:latin typeface="微软雅黑" panose="020B0503020204020204" pitchFamily="34" charset="-122"/>
              <a:ea typeface="微软雅黑" panose="020B0503020204020204" pitchFamily="34" charset="-122"/>
            </a:rPr>
            <a:t>20</a:t>
          </a:r>
          <a:r>
            <a:rPr lang="zh-CN" altLang="en-US" sz="1400" b="0" dirty="0" smtClean="0">
              <a:solidFill>
                <a:schemeClr val="tx1"/>
              </a:solidFill>
              <a:latin typeface="微软雅黑" panose="020B0503020204020204" pitchFamily="34" charset="-122"/>
              <a:ea typeface="微软雅黑" panose="020B0503020204020204" pitchFamily="34" charset="-122"/>
            </a:rPr>
            <a:t>世纪</a:t>
          </a:r>
          <a:r>
            <a:rPr lang="en-US" altLang="zh-CN" sz="1400" b="0" dirty="0" smtClean="0">
              <a:solidFill>
                <a:schemeClr val="tx1"/>
              </a:solidFill>
              <a:latin typeface="微软雅黑" panose="020B0503020204020204" pitchFamily="34" charset="-122"/>
              <a:ea typeface="微软雅黑" panose="020B0503020204020204" pitchFamily="34" charset="-122"/>
            </a:rPr>
            <a:t>70</a:t>
          </a:r>
          <a:r>
            <a:rPr lang="zh-CN" altLang="en-US" sz="1400" b="0" dirty="0" smtClean="0">
              <a:solidFill>
                <a:schemeClr val="tx1"/>
              </a:solidFill>
              <a:latin typeface="微软雅黑" panose="020B0503020204020204" pitchFamily="34" charset="-122"/>
              <a:ea typeface="微软雅黑" panose="020B0503020204020204" pitchFamily="34" charset="-122"/>
            </a:rPr>
            <a:t>年代后</a:t>
          </a:r>
          <a:endParaRPr lang="zh-CN" altLang="en-US" sz="1400" b="0" dirty="0">
            <a:solidFill>
              <a:schemeClr val="tx1"/>
            </a:solidFill>
          </a:endParaRPr>
        </a:p>
        <a:p>
          <a:pPr marL="114300" lvl="1" indent="-114300">
            <a:lnSpc>
              <a:spcPct val="100000"/>
            </a:lnSpc>
            <a:spcBef>
              <a:spcPct val="0"/>
            </a:spcBef>
            <a:spcAft>
              <a:spcPct val="15000"/>
            </a:spcAft>
            <a:buChar char="•"/>
          </a:pPr>
          <a:r>
            <a:rPr lang="zh-CN" altLang="en-US" sz="1400" b="0" dirty="0" smtClean="0">
              <a:solidFill>
                <a:schemeClr val="tx1"/>
              </a:solidFill>
              <a:latin typeface="微软雅黑" panose="020B0503020204020204" pitchFamily="34" charset="-122"/>
              <a:ea typeface="微软雅黑" panose="020B0503020204020204" pitchFamily="34" charset="-122"/>
            </a:rPr>
            <a:t>兼顾三方利益：企业利润、消费者需要、社会利益。</a:t>
          </a:r>
          <a:endParaRPr lang="zh-CN" altLang="en-US" sz="1400" b="0" dirty="0">
            <a:solidFill>
              <a:schemeClr val="tx1"/>
            </a:solidFill>
          </a:endParaRPr>
        </a:p>
      </dsp:txBody>
      <dsp:txXfrm>
        <a:off x="10117164" y="2578055"/>
        <a:ext cx="1669334" cy="1376851"/>
      </dsp:txXfrm>
    </dsp:sp>
    <dsp:sp modelId="{09D5E45F-F6AA-4A2C-AC01-BCE234BA5F34}">
      <dsp:nvSpPr>
        <dsp:cNvPr id="25" name="圆角矩形 24"/>
        <dsp:cNvSpPr/>
      </dsp:nvSpPr>
      <dsp:spPr bwMode="white">
        <a:xfrm>
          <a:off x="10469476" y="2239763"/>
          <a:ext cx="1483852" cy="59007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latin typeface="微软雅黑" panose="020B0503020204020204" pitchFamily="34" charset="-122"/>
              <a:ea typeface="微软雅黑" panose="020B0503020204020204" pitchFamily="34" charset="-122"/>
            </a:rPr>
            <a:t>社会营销观念</a:t>
          </a:r>
          <a:endParaRPr lang="zh-CN" altLang="en-US" b="1" dirty="0">
            <a:solidFill>
              <a:schemeClr val="tx1"/>
            </a:solidFill>
            <a:latin typeface="微软雅黑" panose="020B0503020204020204" pitchFamily="34" charset="-122"/>
            <a:ea typeface="微软雅黑" panose="020B0503020204020204" pitchFamily="34" charset="-122"/>
          </a:endParaRPr>
        </a:p>
      </dsp:txBody>
      <dsp:txXfrm>
        <a:off x="10469476" y="2239763"/>
        <a:ext cx="1483852" cy="590079"/>
      </dsp:txXfrm>
    </dsp:sp>
    <dsp:sp modelId="{F0EA2EDD-BBAD-4508-AC3C-7E867ED1483F}">
      <dsp:nvSpPr>
        <dsp:cNvPr id="3" name="矩形 2" hidden="1"/>
        <dsp:cNvSpPr/>
      </dsp:nvSpPr>
      <dsp:spPr>
        <a:xfrm>
          <a:off x="0" y="2351648"/>
          <a:ext cx="1749826" cy="1855595"/>
        </a:xfrm>
        <a:prstGeom prst="rect">
          <a:avLst/>
        </a:prstGeom>
      </dsp:spPr>
      <dsp:txXfrm>
        <a:off x="0" y="2351648"/>
        <a:ext cx="1749826" cy="1855595"/>
      </dsp:txXfrm>
    </dsp:sp>
    <dsp:sp modelId="{09099BAB-3CC1-4D3F-919E-FD39EC03FD1A}">
      <dsp:nvSpPr>
        <dsp:cNvPr id="7" name="矩形 6" hidden="1"/>
        <dsp:cNvSpPr/>
      </dsp:nvSpPr>
      <dsp:spPr>
        <a:xfrm>
          <a:off x="1977707" y="2295980"/>
          <a:ext cx="1854815" cy="1966931"/>
        </a:xfrm>
        <a:prstGeom prst="rect">
          <a:avLst/>
        </a:prstGeom>
      </dsp:spPr>
      <dsp:txXfrm>
        <a:off x="1977707" y="2295980"/>
        <a:ext cx="1854815" cy="1966931"/>
      </dsp:txXfrm>
    </dsp:sp>
    <dsp:sp modelId="{24E2630A-8770-4DC1-B26D-6EB4EFD30B20}">
      <dsp:nvSpPr>
        <dsp:cNvPr id="11" name="矩形 10" hidden="1"/>
        <dsp:cNvSpPr/>
      </dsp:nvSpPr>
      <dsp:spPr>
        <a:xfrm>
          <a:off x="4060403" y="2351648"/>
          <a:ext cx="1749826" cy="1855595"/>
        </a:xfrm>
        <a:prstGeom prst="rect">
          <a:avLst/>
        </a:prstGeom>
      </dsp:spPr>
      <dsp:txXfrm>
        <a:off x="4060403" y="2351648"/>
        <a:ext cx="1749826" cy="1855595"/>
      </dsp:txXfrm>
    </dsp:sp>
    <dsp:sp modelId="{6AD25141-0EE0-46F6-B5FB-2D72CF703664}">
      <dsp:nvSpPr>
        <dsp:cNvPr id="15" name="矩形 14" hidden="1"/>
        <dsp:cNvSpPr/>
      </dsp:nvSpPr>
      <dsp:spPr>
        <a:xfrm>
          <a:off x="6038110" y="2295980"/>
          <a:ext cx="1854815" cy="1966931"/>
        </a:xfrm>
        <a:prstGeom prst="rect">
          <a:avLst/>
        </a:prstGeom>
      </dsp:spPr>
      <dsp:txXfrm>
        <a:off x="6038110" y="2295980"/>
        <a:ext cx="1854815" cy="1966931"/>
      </dsp:txXfrm>
    </dsp:sp>
    <dsp:sp modelId="{E20529D2-30CD-4AC7-B95E-9105EABE7FD1}">
      <dsp:nvSpPr>
        <dsp:cNvPr id="19" name="矩形 18" hidden="1"/>
        <dsp:cNvSpPr/>
      </dsp:nvSpPr>
      <dsp:spPr>
        <a:xfrm>
          <a:off x="8120806" y="2351648"/>
          <a:ext cx="1749826" cy="1855595"/>
        </a:xfrm>
        <a:prstGeom prst="rect">
          <a:avLst/>
        </a:prstGeom>
      </dsp:spPr>
      <dsp:txXfrm>
        <a:off x="8120806" y="2351648"/>
        <a:ext cx="1749826" cy="1855595"/>
      </dsp:txXfrm>
    </dsp:sp>
    <dsp:sp modelId="{C2999269-F8E0-46A2-88E2-5233477565F7}">
      <dsp:nvSpPr>
        <dsp:cNvPr id="23" name="矩形 22" hidden="1"/>
        <dsp:cNvSpPr/>
      </dsp:nvSpPr>
      <dsp:spPr>
        <a:xfrm>
          <a:off x="10098513" y="2295980"/>
          <a:ext cx="1854815" cy="1966931"/>
        </a:xfrm>
        <a:prstGeom prst="rect">
          <a:avLst/>
        </a:prstGeom>
      </dsp:spPr>
      <dsp:txXfrm>
        <a:off x="10098513" y="2295980"/>
        <a:ext cx="1854815" cy="196693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930890" cy="1654522"/>
        <a:chOff x="0" y="0"/>
        <a:chExt cx="4930890" cy="1654522"/>
      </a:xfrm>
    </dsp:grpSpPr>
    <dsp:sp modelId="{BBC046FB-4B77-4F63-ACD1-FDA25F667AED}">
      <dsp:nvSpPr>
        <dsp:cNvPr id="3" name="矩形 2"/>
        <dsp:cNvSpPr/>
      </dsp:nvSpPr>
      <dsp:spPr bwMode="white">
        <a:xfrm>
          <a:off x="0" y="0"/>
          <a:ext cx="4930890" cy="496357"/>
        </a:xfrm>
        <a:prstGeom prst="rect">
          <a:avLst/>
        </a:prstGeom>
      </dsp:spPr>
      <dsp:style>
        <a:lnRef idx="0">
          <a:schemeClr val="accent1"/>
        </a:lnRef>
        <a:fillRef idx="1">
          <a:schemeClr val="accent1">
            <a:shade val="80000"/>
          </a:schemeClr>
        </a:fillRef>
        <a:effectRef idx="1">
          <a:scrgbClr r="0" g="0" b="0"/>
        </a:effectRef>
        <a:fontRef idx="minor"/>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dirty="0" smtClean="0">
              <a:solidFill>
                <a:schemeClr val="lt1"/>
              </a:solidFill>
              <a:latin typeface="微软雅黑" panose="020B0503020204020204" pitchFamily="34" charset="-122"/>
              <a:ea typeface="微软雅黑" panose="020B0503020204020204" pitchFamily="34" charset="-122"/>
            </a:rPr>
            <a:t>传统营销观念</a:t>
          </a:r>
          <a:endParaRPr lang="zh-CN" altLang="en-US" sz="3200" dirty="0">
            <a:solidFill>
              <a:schemeClr val="lt1"/>
            </a:solidFill>
            <a:latin typeface="微软雅黑" panose="020B0503020204020204" pitchFamily="34" charset="-122"/>
            <a:ea typeface="微软雅黑" panose="020B0503020204020204" pitchFamily="34" charset="-122"/>
          </a:endParaRPr>
        </a:p>
      </dsp:txBody>
      <dsp:txXfrm>
        <a:off x="0" y="0"/>
        <a:ext cx="4930890" cy="496357"/>
      </dsp:txXfrm>
    </dsp:sp>
    <dsp:sp modelId="{2BFD1FC7-1A2D-43FC-AA72-E602EF675CFC}">
      <dsp:nvSpPr>
        <dsp:cNvPr id="4" name="矩形 3"/>
        <dsp:cNvSpPr/>
      </dsp:nvSpPr>
      <dsp:spPr bwMode="white">
        <a:xfrm>
          <a:off x="0" y="496357"/>
          <a:ext cx="1643630" cy="1042349"/>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生产观念</a:t>
          </a:r>
          <a:endParaRPr lang="zh-CN" altLang="en-US" sz="2400" dirty="0">
            <a:latin typeface="微软雅黑" panose="020B0503020204020204" pitchFamily="34" charset="-122"/>
            <a:ea typeface="微软雅黑" panose="020B0503020204020204" pitchFamily="34" charset="-122"/>
          </a:endParaRPr>
        </a:p>
      </dsp:txBody>
      <dsp:txXfrm>
        <a:off x="0" y="496357"/>
        <a:ext cx="1643630" cy="1042349"/>
      </dsp:txXfrm>
    </dsp:sp>
    <dsp:sp modelId="{E1DDD7DB-9DBF-4286-B6EC-7E82367E31C1}">
      <dsp:nvSpPr>
        <dsp:cNvPr id="5" name="矩形 4"/>
        <dsp:cNvSpPr/>
      </dsp:nvSpPr>
      <dsp:spPr bwMode="white">
        <a:xfrm>
          <a:off x="1643630" y="496357"/>
          <a:ext cx="1643630" cy="1042349"/>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产品观念</a:t>
          </a:r>
          <a:endParaRPr lang="zh-CN" altLang="en-US" sz="2400" dirty="0">
            <a:latin typeface="微软雅黑" panose="020B0503020204020204" pitchFamily="34" charset="-122"/>
            <a:ea typeface="微软雅黑" panose="020B0503020204020204" pitchFamily="34" charset="-122"/>
          </a:endParaRPr>
        </a:p>
      </dsp:txBody>
      <dsp:txXfrm>
        <a:off x="1643630" y="496357"/>
        <a:ext cx="1643630" cy="1042349"/>
      </dsp:txXfrm>
    </dsp:sp>
    <dsp:sp modelId="{7DE8A336-5B6E-4D68-BB6C-D9E6892286B9}">
      <dsp:nvSpPr>
        <dsp:cNvPr id="6" name="矩形 5"/>
        <dsp:cNvSpPr/>
      </dsp:nvSpPr>
      <dsp:spPr bwMode="white">
        <a:xfrm>
          <a:off x="3287260" y="496357"/>
          <a:ext cx="1643630" cy="1042349"/>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推销观念</a:t>
          </a:r>
          <a:endParaRPr lang="zh-CN" altLang="en-US" sz="2400" dirty="0">
            <a:latin typeface="微软雅黑" panose="020B0503020204020204" pitchFamily="34" charset="-122"/>
            <a:ea typeface="微软雅黑" panose="020B0503020204020204" pitchFamily="34" charset="-122"/>
          </a:endParaRPr>
        </a:p>
      </dsp:txBody>
      <dsp:txXfrm>
        <a:off x="3287260" y="496357"/>
        <a:ext cx="1643630" cy="1042349"/>
      </dsp:txXfrm>
    </dsp:sp>
    <dsp:sp modelId="{C5992D73-B2E0-47CE-AFA0-9BE7AAFA813C}">
      <dsp:nvSpPr>
        <dsp:cNvPr id="7" name="矩形 6"/>
        <dsp:cNvSpPr/>
      </dsp:nvSpPr>
      <dsp:spPr bwMode="white">
        <a:xfrm>
          <a:off x="0" y="1538705"/>
          <a:ext cx="4930890" cy="115817"/>
        </a:xfrm>
        <a:prstGeom prst="rect">
          <a:avLst/>
        </a:prstGeom>
      </dsp:spPr>
      <dsp:style>
        <a:lnRef idx="0">
          <a:schemeClr val="accent1"/>
        </a:lnRef>
        <a:fillRef idx="1">
          <a:schemeClr val="accent1">
            <a:shade val="80000"/>
          </a:schemeClr>
        </a:fillRef>
        <a:effectRef idx="1">
          <a:scrgbClr r="0" g="0" b="0"/>
        </a:effectRef>
        <a:fontRef idx="minor"/>
      </dsp:style>
      <dsp:txXfrm>
        <a:off x="0" y="1538705"/>
        <a:ext cx="4930890" cy="115817"/>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48672" cy="1656184"/>
        <a:chOff x="0" y="0"/>
        <a:chExt cx="6048672" cy="1656184"/>
      </a:xfrm>
    </dsp:grpSpPr>
    <dsp:sp modelId="{BBC046FB-4B77-4F63-ACD1-FDA25F667AED}">
      <dsp:nvSpPr>
        <dsp:cNvPr id="3" name="矩形 2"/>
        <dsp:cNvSpPr/>
      </dsp:nvSpPr>
      <dsp:spPr bwMode="white">
        <a:xfrm>
          <a:off x="0" y="0"/>
          <a:ext cx="6048672" cy="496855"/>
        </a:xfrm>
        <a:prstGeom prst="rect">
          <a:avLst/>
        </a:prstGeom>
      </dsp:spPr>
      <dsp:style>
        <a:lnRef idx="0">
          <a:schemeClr val="accent1"/>
        </a:lnRef>
        <a:fillRef idx="1">
          <a:schemeClr val="accent1">
            <a:shade val="80000"/>
          </a:schemeClr>
        </a:fillRef>
        <a:effectRef idx="1">
          <a:scrgbClr r="0" g="0" b="0"/>
        </a:effectRef>
        <a:fontRef idx="minor"/>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dirty="0" smtClean="0">
              <a:solidFill>
                <a:schemeClr val="lt1"/>
              </a:solidFill>
              <a:latin typeface="微软雅黑" panose="020B0503020204020204" pitchFamily="34" charset="-122"/>
              <a:ea typeface="微软雅黑" panose="020B0503020204020204" pitchFamily="34" charset="-122"/>
            </a:rPr>
            <a:t>现代营销观念</a:t>
          </a:r>
          <a:endParaRPr lang="zh-CN" altLang="en-US" sz="3200" dirty="0">
            <a:solidFill>
              <a:schemeClr val="lt1"/>
            </a:solidFill>
            <a:latin typeface="微软雅黑" panose="020B0503020204020204" pitchFamily="34" charset="-122"/>
            <a:ea typeface="微软雅黑" panose="020B0503020204020204" pitchFamily="34" charset="-122"/>
          </a:endParaRPr>
        </a:p>
      </dsp:txBody>
      <dsp:txXfrm>
        <a:off x="0" y="0"/>
        <a:ext cx="6048672" cy="496855"/>
      </dsp:txXfrm>
    </dsp:sp>
    <dsp:sp modelId="{2BFD1FC7-1A2D-43FC-AA72-E602EF675CFC}">
      <dsp:nvSpPr>
        <dsp:cNvPr id="4" name="矩形 3"/>
        <dsp:cNvSpPr/>
      </dsp:nvSpPr>
      <dsp:spPr bwMode="white">
        <a:xfrm>
          <a:off x="0" y="496855"/>
          <a:ext cx="2016224" cy="1043396"/>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市场营销观念</a:t>
          </a:r>
          <a:endParaRPr lang="zh-CN" altLang="en-US" sz="2400" dirty="0">
            <a:latin typeface="微软雅黑" panose="020B0503020204020204" pitchFamily="34" charset="-122"/>
            <a:ea typeface="微软雅黑" panose="020B0503020204020204" pitchFamily="34" charset="-122"/>
          </a:endParaRPr>
        </a:p>
      </dsp:txBody>
      <dsp:txXfrm>
        <a:off x="0" y="496855"/>
        <a:ext cx="2016224" cy="1043396"/>
      </dsp:txXfrm>
    </dsp:sp>
    <dsp:sp modelId="{E1DDD7DB-9DBF-4286-B6EC-7E82367E31C1}">
      <dsp:nvSpPr>
        <dsp:cNvPr id="5" name="矩形 4"/>
        <dsp:cNvSpPr/>
      </dsp:nvSpPr>
      <dsp:spPr bwMode="white">
        <a:xfrm>
          <a:off x="2016224" y="496855"/>
          <a:ext cx="2016224" cy="1043396"/>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客户观念</a:t>
          </a:r>
          <a:endParaRPr lang="zh-CN" altLang="en-US" sz="2400" dirty="0">
            <a:latin typeface="微软雅黑" panose="020B0503020204020204" pitchFamily="34" charset="-122"/>
            <a:ea typeface="微软雅黑" panose="020B0503020204020204" pitchFamily="34" charset="-122"/>
          </a:endParaRPr>
        </a:p>
      </dsp:txBody>
      <dsp:txXfrm>
        <a:off x="2016224" y="496855"/>
        <a:ext cx="2016224" cy="1043396"/>
      </dsp:txXfrm>
    </dsp:sp>
    <dsp:sp modelId="{7DE8A336-5B6E-4D68-BB6C-D9E6892286B9}">
      <dsp:nvSpPr>
        <dsp:cNvPr id="6" name="矩形 5"/>
        <dsp:cNvSpPr/>
      </dsp:nvSpPr>
      <dsp:spPr bwMode="white">
        <a:xfrm>
          <a:off x="4032448" y="496855"/>
          <a:ext cx="2016224" cy="1043396"/>
        </a:xfrm>
        <a:prstGeom prst="rect">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社会营销观念</a:t>
          </a:r>
          <a:endParaRPr lang="zh-CN" altLang="en-US" sz="2400" dirty="0">
            <a:latin typeface="微软雅黑" panose="020B0503020204020204" pitchFamily="34" charset="-122"/>
            <a:ea typeface="微软雅黑" panose="020B0503020204020204" pitchFamily="34" charset="-122"/>
          </a:endParaRPr>
        </a:p>
      </dsp:txBody>
      <dsp:txXfrm>
        <a:off x="4032448" y="496855"/>
        <a:ext cx="2016224" cy="1043396"/>
      </dsp:txXfrm>
    </dsp:sp>
    <dsp:sp modelId="{C5992D73-B2E0-47CE-AFA0-9BE7AAFA813C}">
      <dsp:nvSpPr>
        <dsp:cNvPr id="7" name="矩形 6"/>
        <dsp:cNvSpPr/>
      </dsp:nvSpPr>
      <dsp:spPr bwMode="white">
        <a:xfrm>
          <a:off x="0" y="1540251"/>
          <a:ext cx="6048672" cy="115933"/>
        </a:xfrm>
        <a:prstGeom prst="rect">
          <a:avLst/>
        </a:prstGeom>
      </dsp:spPr>
      <dsp:style>
        <a:lnRef idx="0">
          <a:schemeClr val="accent1"/>
        </a:lnRef>
        <a:fillRef idx="1">
          <a:schemeClr val="accent1">
            <a:shade val="80000"/>
          </a:schemeClr>
        </a:fillRef>
        <a:effectRef idx="1">
          <a:scrgbClr r="0" g="0" b="0"/>
        </a:effectRef>
        <a:fontRef idx="minor"/>
      </dsp:style>
      <dsp:txXfrm>
        <a:off x="0" y="1540251"/>
        <a:ext cx="6048672" cy="115933"/>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85122" cy="2922505"/>
        <a:chOff x="0" y="0"/>
        <a:chExt cx="3785122" cy="2922505"/>
      </a:xfrm>
    </dsp:grpSpPr>
    <dsp:sp modelId="{141729EE-923B-4C43-A234-51F71A373C77}">
      <dsp:nvSpPr>
        <dsp:cNvPr id="4" name="空心弧 3"/>
        <dsp:cNvSpPr/>
      </dsp:nvSpPr>
      <dsp:spPr bwMode="white">
        <a:xfrm>
          <a:off x="-3278311" y="-520671"/>
          <a:ext cx="3963847" cy="3963847"/>
        </a:xfrm>
        <a:prstGeom prst="blockArc">
          <a:avLst>
            <a:gd name="adj1" fmla="val 18900000"/>
            <a:gd name="adj2" fmla="val 2700000"/>
            <a:gd name="adj3" fmla="val 458"/>
          </a:avLst>
        </a:prstGeom>
      </dsp:spPr>
      <dsp:style>
        <a:lnRef idx="2">
          <a:schemeClr val="accent1">
            <a:shade val="60000"/>
          </a:schemeClr>
        </a:lnRef>
        <a:fillRef idx="0">
          <a:schemeClr val="accent1"/>
        </a:fillRef>
        <a:effectRef idx="0">
          <a:scrgbClr r="0" g="0" b="0"/>
        </a:effectRef>
        <a:fontRef idx="minor"/>
      </dsp:style>
      <dsp:txXfrm>
        <a:off x="-3278311" y="-520671"/>
        <a:ext cx="3963847" cy="3963847"/>
      </dsp:txXfrm>
    </dsp:sp>
    <dsp:sp modelId="{DEB72AFA-8F1B-45AC-9D21-DED9A867FC84}">
      <dsp:nvSpPr>
        <dsp:cNvPr id="7" name="矩形 6"/>
        <dsp:cNvSpPr/>
      </dsp:nvSpPr>
      <dsp:spPr bwMode="white">
        <a:xfrm>
          <a:off x="445974" y="292251"/>
          <a:ext cx="3339148" cy="584501"/>
        </a:xfrm>
        <a:prstGeom prst="rect">
          <a:avLst/>
        </a:prstGeom>
      </dsp:spPr>
      <dsp:style>
        <a:lnRef idx="0">
          <a:schemeClr val="lt1"/>
        </a:lnRef>
        <a:fillRef idx="3">
          <a:schemeClr val="accent1"/>
        </a:fillRef>
        <a:effectRef idx="3">
          <a:scrgbClr r="0" g="0" b="0"/>
        </a:effectRef>
        <a:fontRef idx="minor">
          <a:schemeClr val="lt1"/>
        </a:fontRef>
      </dsp:style>
      <dsp:txBody>
        <a:bodyPr lIns="463947"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服务优先</a:t>
          </a:r>
          <a:endParaRPr lang="zh-CN" altLang="en-US" dirty="0">
            <a:latin typeface="微软雅黑" panose="020B0503020204020204" pitchFamily="34" charset="-122"/>
            <a:ea typeface="微软雅黑" panose="020B0503020204020204" pitchFamily="34" charset="-122"/>
          </a:endParaRPr>
        </a:p>
      </dsp:txBody>
      <dsp:txXfrm>
        <a:off x="445974" y="292251"/>
        <a:ext cx="3339148" cy="584501"/>
      </dsp:txXfrm>
    </dsp:sp>
    <dsp:sp modelId="{C18BC8F9-33C0-4393-8C0F-5297DF18E24C}">
      <dsp:nvSpPr>
        <dsp:cNvPr id="8" name="椭圆 7"/>
        <dsp:cNvSpPr/>
      </dsp:nvSpPr>
      <dsp:spPr bwMode="white">
        <a:xfrm>
          <a:off x="80661" y="219188"/>
          <a:ext cx="730626" cy="730626"/>
        </a:xfrm>
        <a:prstGeom prst="ellipse">
          <a:avLst/>
        </a:prstGeom>
      </dsp:spPr>
      <dsp:style>
        <a:lnRef idx="1">
          <a:schemeClr val="accent1"/>
        </a:lnRef>
        <a:fillRef idx="1">
          <a:schemeClr val="lt1"/>
        </a:fillRef>
        <a:effectRef idx="2">
          <a:scrgbClr r="0" g="0" b="0"/>
        </a:effectRef>
        <a:fontRef idx="minor"/>
      </dsp:style>
      <dsp:txXfrm>
        <a:off x="80661" y="219188"/>
        <a:ext cx="730626" cy="730626"/>
      </dsp:txXfrm>
    </dsp:sp>
    <dsp:sp modelId="{E040A767-3F01-4CCA-9990-AA27BB93636A}">
      <dsp:nvSpPr>
        <dsp:cNvPr id="9" name="矩形 8"/>
        <dsp:cNvSpPr/>
      </dsp:nvSpPr>
      <dsp:spPr bwMode="white">
        <a:xfrm>
          <a:off x="658440" y="1169002"/>
          <a:ext cx="3126682" cy="584501"/>
        </a:xfrm>
        <a:prstGeom prst="rect">
          <a:avLst/>
        </a:prstGeom>
      </dsp:spPr>
      <dsp:style>
        <a:lnRef idx="0">
          <a:schemeClr val="lt1"/>
        </a:lnRef>
        <a:fillRef idx="3">
          <a:schemeClr val="accent1"/>
        </a:fillRef>
        <a:effectRef idx="3">
          <a:scrgbClr r="0" g="0" b="0"/>
        </a:effectRef>
        <a:fontRef idx="minor">
          <a:schemeClr val="lt1"/>
        </a:fontRef>
      </dsp:style>
      <dsp:txBody>
        <a:bodyPr lIns="463947"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增值为本</a:t>
          </a:r>
          <a:endParaRPr lang="zh-CN" altLang="en-US" dirty="0">
            <a:latin typeface="微软雅黑" panose="020B0503020204020204" pitchFamily="34" charset="-122"/>
            <a:ea typeface="微软雅黑" panose="020B0503020204020204" pitchFamily="34" charset="-122"/>
          </a:endParaRPr>
        </a:p>
      </dsp:txBody>
      <dsp:txXfrm>
        <a:off x="658440" y="1169002"/>
        <a:ext cx="3126682" cy="584501"/>
      </dsp:txXfrm>
    </dsp:sp>
    <dsp:sp modelId="{7CB40662-11A0-4F97-AFAB-63BBC4097F4D}">
      <dsp:nvSpPr>
        <dsp:cNvPr id="10" name="椭圆 9"/>
        <dsp:cNvSpPr/>
      </dsp:nvSpPr>
      <dsp:spPr bwMode="white">
        <a:xfrm>
          <a:off x="293127" y="1095939"/>
          <a:ext cx="730626" cy="730626"/>
        </a:xfrm>
        <a:prstGeom prst="ellipse">
          <a:avLst/>
        </a:prstGeom>
      </dsp:spPr>
      <dsp:style>
        <a:lnRef idx="1">
          <a:schemeClr val="accent1"/>
        </a:lnRef>
        <a:fillRef idx="1">
          <a:schemeClr val="lt1"/>
        </a:fillRef>
        <a:effectRef idx="2">
          <a:scrgbClr r="0" g="0" b="0"/>
        </a:effectRef>
        <a:fontRef idx="minor"/>
      </dsp:style>
      <dsp:txXfrm>
        <a:off x="293127" y="1095939"/>
        <a:ext cx="730626" cy="730626"/>
      </dsp:txXfrm>
    </dsp:sp>
    <dsp:sp modelId="{B93E8DDE-9AF3-41DE-BB8A-6CEE70F7DB5D}">
      <dsp:nvSpPr>
        <dsp:cNvPr id="11" name="矩形 10"/>
        <dsp:cNvSpPr/>
      </dsp:nvSpPr>
      <dsp:spPr bwMode="white">
        <a:xfrm>
          <a:off x="445974" y="2045754"/>
          <a:ext cx="3339148" cy="584501"/>
        </a:xfrm>
        <a:prstGeom prst="rect">
          <a:avLst/>
        </a:prstGeom>
      </dsp:spPr>
      <dsp:style>
        <a:lnRef idx="0">
          <a:schemeClr val="lt1"/>
        </a:lnRef>
        <a:fillRef idx="3">
          <a:schemeClr val="accent1"/>
        </a:fillRef>
        <a:effectRef idx="3">
          <a:scrgbClr r="0" g="0" b="0"/>
        </a:effectRef>
        <a:fontRef idx="minor">
          <a:schemeClr val="lt1"/>
        </a:fontRef>
      </dsp:style>
      <dsp:txBody>
        <a:bodyPr lIns="463947"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关系至上</a:t>
          </a:r>
          <a:endParaRPr lang="zh-CN" altLang="en-US" dirty="0">
            <a:latin typeface="微软雅黑" panose="020B0503020204020204" pitchFamily="34" charset="-122"/>
            <a:ea typeface="微软雅黑" panose="020B0503020204020204" pitchFamily="34" charset="-122"/>
          </a:endParaRPr>
        </a:p>
      </dsp:txBody>
      <dsp:txXfrm>
        <a:off x="445974" y="2045754"/>
        <a:ext cx="3339148" cy="584501"/>
      </dsp:txXfrm>
    </dsp:sp>
    <dsp:sp modelId="{946DA1A7-8F84-44C2-8627-8671245B481B}">
      <dsp:nvSpPr>
        <dsp:cNvPr id="12" name="椭圆 11"/>
        <dsp:cNvSpPr/>
      </dsp:nvSpPr>
      <dsp:spPr bwMode="white">
        <a:xfrm>
          <a:off x="80661" y="1972691"/>
          <a:ext cx="730626" cy="730626"/>
        </a:xfrm>
        <a:prstGeom prst="ellipse">
          <a:avLst/>
        </a:prstGeom>
      </dsp:spPr>
      <dsp:style>
        <a:lnRef idx="1">
          <a:schemeClr val="accent1"/>
        </a:lnRef>
        <a:fillRef idx="1">
          <a:schemeClr val="lt1"/>
        </a:fillRef>
        <a:effectRef idx="2">
          <a:scrgbClr r="0" g="0" b="0"/>
        </a:effectRef>
        <a:fontRef idx="minor"/>
      </dsp:style>
      <dsp:txXfrm>
        <a:off x="80661" y="1972691"/>
        <a:ext cx="730626" cy="730626"/>
      </dsp:txXfrm>
    </dsp:sp>
    <dsp:sp modelId="{AFEF539D-83A1-480F-A57E-90B9003E7CAC}">
      <dsp:nvSpPr>
        <dsp:cNvPr id="3" name="矩形 2" hidden="1"/>
        <dsp:cNvSpPr/>
      </dsp:nvSpPr>
      <dsp:spPr bwMode="white">
        <a:xfrm>
          <a:off x="74316" y="54549"/>
          <a:ext cx="36000" cy="36000"/>
        </a:xfrm>
        <a:prstGeom prst="rect">
          <a:avLst/>
        </a:prstGeom>
      </dsp:spPr>
      <dsp:style>
        <a:lnRef idx="0">
          <a:schemeClr val="lt1"/>
        </a:lnRef>
        <a:fillRef idx="3">
          <a:schemeClr val="accent1"/>
        </a:fillRef>
        <a:effectRef idx="3">
          <a:scrgbClr r="0" g="0" b="0"/>
        </a:effectRef>
        <a:fontRef idx="minor">
          <a:schemeClr val="lt1"/>
        </a:fontRef>
      </dsp:style>
      <dsp:txXfrm>
        <a:off x="74316" y="54549"/>
        <a:ext cx="36000" cy="36000"/>
      </dsp:txXfrm>
    </dsp:sp>
    <dsp:sp modelId="{AE2E7852-E9A0-4F06-8258-709E50129E01}">
      <dsp:nvSpPr>
        <dsp:cNvPr id="5" name="矩形 4" hidden="1"/>
        <dsp:cNvSpPr/>
      </dsp:nvSpPr>
      <dsp:spPr bwMode="white">
        <a:xfrm>
          <a:off x="649536" y="1443253"/>
          <a:ext cx="36000" cy="36000"/>
        </a:xfrm>
        <a:prstGeom prst="rect">
          <a:avLst/>
        </a:prstGeom>
      </dsp:spPr>
      <dsp:style>
        <a:lnRef idx="0">
          <a:schemeClr val="lt1"/>
        </a:lnRef>
        <a:fillRef idx="3">
          <a:schemeClr val="accent1"/>
        </a:fillRef>
        <a:effectRef idx="3">
          <a:scrgbClr r="0" g="0" b="0"/>
        </a:effectRef>
        <a:fontRef idx="minor">
          <a:schemeClr val="lt1"/>
        </a:fontRef>
      </dsp:style>
      <dsp:txXfrm>
        <a:off x="649536" y="1443253"/>
        <a:ext cx="36000" cy="36000"/>
      </dsp:txXfrm>
    </dsp:sp>
    <dsp:sp modelId="{282A2A44-20BC-414C-B7D4-67D55EC4D1E7}">
      <dsp:nvSpPr>
        <dsp:cNvPr id="6" name="矩形 5" hidden="1"/>
        <dsp:cNvSpPr/>
      </dsp:nvSpPr>
      <dsp:spPr bwMode="white">
        <a:xfrm>
          <a:off x="74316" y="2831956"/>
          <a:ext cx="36000" cy="36000"/>
        </a:xfrm>
        <a:prstGeom prst="rect">
          <a:avLst/>
        </a:prstGeom>
      </dsp:spPr>
      <dsp:style>
        <a:lnRef idx="0">
          <a:schemeClr val="lt1"/>
        </a:lnRef>
        <a:fillRef idx="3">
          <a:schemeClr val="accent1"/>
        </a:fillRef>
        <a:effectRef idx="3">
          <a:scrgbClr r="0" g="0" b="0"/>
        </a:effectRef>
        <a:fontRef idx="minor">
          <a:schemeClr val="lt1"/>
        </a:fontRef>
      </dsp:style>
      <dsp:txXfrm>
        <a:off x="74316" y="2831956"/>
        <a:ext cx="36000" cy="36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711965" cy="1884786"/>
        <a:chOff x="0" y="0"/>
        <a:chExt cx="4711965" cy="1884786"/>
      </a:xfrm>
    </dsp:grpSpPr>
    <dsp:sp modelId="{9FC5AC02-4471-45E2-9BE0-D5A54A054546}">
      <dsp:nvSpPr>
        <dsp:cNvPr id="3" name="形状 2"/>
        <dsp:cNvSpPr/>
      </dsp:nvSpPr>
      <dsp:spPr bwMode="white">
        <a:xfrm>
          <a:off x="751739" y="0"/>
          <a:ext cx="4711965" cy="1884786"/>
        </a:xfrm>
        <a:prstGeom prst="leftRightRibbon">
          <a:avLst/>
        </a:prstGeom>
        <a:sp3d prstMaterial="plastic">
          <a:bevelT w="120900" h="88900"/>
          <a:bevelB w="88900" h="31750" prst="angle"/>
        </a:sp3d>
      </dsp:spPr>
      <dsp:style>
        <a:lnRef idx="0">
          <a:schemeClr val="lt1"/>
        </a:lnRef>
        <a:fillRef idx="3">
          <a:schemeClr val="accent1"/>
        </a:fillRef>
        <a:effectRef idx="2">
          <a:scrgbClr r="0" g="0" b="0"/>
        </a:effectRef>
        <a:fontRef idx="minor">
          <a:schemeClr val="lt1"/>
        </a:fontRef>
      </dsp:style>
      <dsp:txXfrm>
        <a:off x="751739" y="0"/>
        <a:ext cx="4711965" cy="1884786"/>
      </dsp:txXfrm>
    </dsp:sp>
    <dsp:sp modelId="{46FC0E5D-0E74-4E72-B199-84AC96D9BCE4}">
      <dsp:nvSpPr>
        <dsp:cNvPr id="4" name="矩形 3"/>
        <dsp:cNvSpPr/>
      </dsp:nvSpPr>
      <dsp:spPr bwMode="white">
        <a:xfrm>
          <a:off x="1211400" y="329838"/>
          <a:ext cx="1554948" cy="923545"/>
        </a:xfrm>
        <a:prstGeom prst="rect">
          <a:avLst/>
        </a:prstGeom>
        <a:noFill/>
        <a:ln>
          <a:noFill/>
        </a:ln>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lIns="0" tIns="85344" rIns="0"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客户满意</a:t>
          </a:r>
          <a:endParaRPr lang="zh-CN" altLang="en-US" sz="2400" dirty="0">
            <a:latin typeface="微软雅黑" panose="020B0503020204020204" pitchFamily="34" charset="-122"/>
            <a:ea typeface="微软雅黑" panose="020B0503020204020204" pitchFamily="34" charset="-122"/>
          </a:endParaRPr>
        </a:p>
      </dsp:txBody>
      <dsp:txXfrm>
        <a:off x="1211400" y="329838"/>
        <a:ext cx="1554948" cy="923545"/>
      </dsp:txXfrm>
    </dsp:sp>
    <dsp:sp modelId="{8CCCAA30-5E68-484E-8B65-26D31B98A3B2}">
      <dsp:nvSpPr>
        <dsp:cNvPr id="5" name="矩形 4"/>
        <dsp:cNvSpPr/>
      </dsp:nvSpPr>
      <dsp:spPr bwMode="white">
        <a:xfrm>
          <a:off x="3088911" y="631403"/>
          <a:ext cx="1837666" cy="923545"/>
        </a:xfrm>
        <a:prstGeom prst="rect">
          <a:avLst/>
        </a:prstGeom>
        <a:noFill/>
        <a:ln>
          <a:noFill/>
        </a:ln>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lIns="0" tIns="85344" rIns="0"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客户忠诚</a:t>
          </a:r>
          <a:endParaRPr lang="zh-CN" altLang="en-US" sz="2400" dirty="0">
            <a:latin typeface="微软雅黑" panose="020B0503020204020204" pitchFamily="34" charset="-122"/>
            <a:ea typeface="微软雅黑" panose="020B0503020204020204" pitchFamily="34" charset="-122"/>
          </a:endParaRPr>
        </a:p>
      </dsp:txBody>
      <dsp:txXfrm>
        <a:off x="3088911" y="631403"/>
        <a:ext cx="1837666" cy="92354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A500ABB5-9A45-4498-814F-60601012C54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6E2ED134-CA87-4B34-A1FD-5E8FEB7C59B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a:ln>
            <a:solidFill>
              <a:srgbClr val="000000"/>
            </a:solidFill>
            <a:miter/>
          </a:ln>
        </p:spPr>
      </p:sp>
      <p:sp>
        <p:nvSpPr>
          <p:cNvPr id="102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02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6386" name="Rectangle 7"/>
          <p:cNvSpPr txBox="1">
            <a:spLocks noGrp="1"/>
          </p:cNvSpPr>
          <p:nvPr/>
        </p:nvSpPr>
        <p:spPr>
          <a:xfrm>
            <a:off x="3883025" y="8685213"/>
            <a:ext cx="2973388"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6387" name="Rectangle 2"/>
          <p:cNvSpPr>
            <a:spLocks noRot="1" noTextEdit="1"/>
          </p:cNvSpPr>
          <p:nvPr>
            <p:ph type="sldImg"/>
          </p:nvPr>
        </p:nvSpPr>
        <p:spPr>
          <a:ln>
            <a:solidFill>
              <a:srgbClr val="000000">
                <a:alpha val="100000"/>
              </a:srgbClr>
            </a:solidFill>
            <a:miter lim="800000"/>
          </a:ln>
        </p:spPr>
      </p:sp>
      <p:sp>
        <p:nvSpPr>
          <p:cNvPr id="16388" name="Rectangle 3"/>
          <p:cNvSpPr>
            <a:spLocks noGrp="1"/>
          </p:cNvSpPr>
          <p:nvPr>
            <p:ph type="body" idx="1"/>
          </p:nvPr>
        </p:nvSpPr>
        <p:spPr>
          <a:noFill/>
          <a:ln>
            <a:noFill/>
          </a:ln>
        </p:spPr>
        <p:txBody>
          <a:bodyPr wrap="square" lIns="91440" tIns="45720" rIns="91440" bIns="45720" anchor="t" anchorCtr="0"/>
          <a:p>
            <a:pPr lvl="0" eaLnBrk="1" hangingPunct="1"/>
            <a:r>
              <a:rPr lang="zh-CN" altLang="en-US" dirty="0"/>
              <a:t>制度的灵活运用：服务</a:t>
            </a:r>
            <a:endParaRPr lang="en-US" altLang="zh-CN" dirty="0"/>
          </a:p>
          <a:p>
            <a:pPr lvl="0" eaLnBrk="1" hangingPunct="1"/>
            <a:r>
              <a:rPr lang="zh-CN" altLang="en-US" dirty="0"/>
              <a:t>服务方式的选择应从客户需求出发</a:t>
            </a: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89A1C65-EC76-4DAF-AF68-EF9090E30C47}"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FA119D6-6678-4AEB-A204-38768CEA2925}"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AC58D3E-043A-4442-BABA-F29EEDFBF1F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34166CB5-02C1-49BB-9C49-88188CCD1F9A}"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diagramColors" Target="../diagrams/colors5.xml"/><Relationship Id="rId8" Type="http://schemas.openxmlformats.org/officeDocument/2006/relationships/diagramQuickStyle" Target="../diagrams/quickStyle5.xml"/><Relationship Id="rId7" Type="http://schemas.openxmlformats.org/officeDocument/2006/relationships/diagramLayout" Target="../diagrams/layout5.xml"/><Relationship Id="rId6" Type="http://schemas.openxmlformats.org/officeDocument/2006/relationships/diagramData" Target="../diagrams/data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1" Type="http://schemas.openxmlformats.org/officeDocument/2006/relationships/slideLayout" Target="../slideLayouts/slideLayout7.xml"/><Relationship Id="rId10" Type="http://schemas.microsoft.com/office/2007/relationships/diagramDrawing" Target="../diagrams/drawing5.xml"/><Relationship Id="rId1"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9" Type="http://schemas.openxmlformats.org/officeDocument/2006/relationships/diagramColors" Target="../diagrams/colors3.xml"/><Relationship Id="rId8" Type="http://schemas.openxmlformats.org/officeDocument/2006/relationships/diagramQuickStyle" Target="../diagrams/quickStyle3.xml"/><Relationship Id="rId7" Type="http://schemas.openxmlformats.org/officeDocument/2006/relationships/diagramLayout" Target="../diagrams/layout3.xml"/><Relationship Id="rId6" Type="http://schemas.openxmlformats.org/officeDocument/2006/relationships/diagramData" Target="../diagrams/data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2" Type="http://schemas.openxmlformats.org/officeDocument/2006/relationships/slideLayout" Target="../slideLayouts/slideLayout2.xml"/><Relationship Id="rId11" Type="http://schemas.openxmlformats.org/officeDocument/2006/relationships/audio" Target="../media/audio1.wav"/><Relationship Id="rId10" Type="http://schemas.microsoft.com/office/2007/relationships/diagramDrawing" Target="../diagrams/drawing3.xml"/><Relationship Id="rId1"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432175" y="4662805"/>
            <a:ext cx="5981700"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模块一 客户关系管理概述</a:t>
            </a:r>
            <a:endParaRPr lang="zh-CN" altLang="en-US" sz="4000" b="1" dirty="0">
              <a:latin typeface="微软雅黑" panose="020B0503020204020204" pitchFamily="34" charset="-122"/>
              <a:ea typeface="微软雅黑" panose="020B0503020204020204" pitchFamily="34" charset="-122"/>
            </a:endParaRPr>
          </a:p>
        </p:txBody>
      </p: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cxnSp>
        <p:nvCxnSpPr>
          <p:cNvPr id="2" name="直接连接符 31"/>
          <p:cNvCxnSpPr/>
          <p:nvPr/>
        </p:nvCxnSpPr>
        <p:spPr>
          <a:xfrm>
            <a:off x="3575050" y="5517198"/>
            <a:ext cx="5688330" cy="0"/>
          </a:xfrm>
          <a:prstGeom prst="line">
            <a:avLst/>
          </a:prstGeom>
          <a:ln w="12700" cap="flat" cmpd="sng">
            <a:solidFill>
              <a:srgbClr val="FFC108"/>
            </a:solidFill>
            <a:prstDash val="solid"/>
            <a:headEnd type="none" w="med" len="med"/>
            <a:tailEnd type="none" w="med" len="med"/>
          </a:ln>
        </p:spPr>
      </p:cxnSp>
      <p:cxnSp>
        <p:nvCxnSpPr>
          <p:cNvPr id="3" name="直接连接符 34"/>
          <p:cNvCxnSpPr/>
          <p:nvPr/>
        </p:nvCxnSpPr>
        <p:spPr>
          <a:xfrm>
            <a:off x="3575050" y="5445125"/>
            <a:ext cx="5688330" cy="0"/>
          </a:xfrm>
          <a:prstGeom prst="line">
            <a:avLst/>
          </a:prstGeom>
          <a:ln w="12700" cap="flat" cmpd="sng">
            <a:solidFill>
              <a:srgbClr val="FFC108"/>
            </a:solidFill>
            <a:prstDash val="solid"/>
            <a:headEnd type="none" w="med" len="med"/>
            <a:tailEnd type="none" w="med" len="med"/>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内容占位符 2"/>
          <p:cNvSpPr>
            <a:spLocks noGrp="1"/>
          </p:cNvSpPr>
          <p:nvPr>
            <p:ph idx="1"/>
          </p:nvPr>
        </p:nvSpPr>
        <p:spPr>
          <a:xfrm>
            <a:off x="1377950" y="4929188"/>
            <a:ext cx="8229600" cy="2339975"/>
          </a:xfrm>
        </p:spPr>
        <p:txBody>
          <a:bodyPr vert="horz" wrap="square" lIns="91440" tIns="45720" rIns="91440" bIns="45720" anchor="t" anchorCtr="0"/>
          <a:p>
            <a:pPr marL="0" indent="0">
              <a:buNone/>
            </a:pPr>
            <a:r>
              <a:rPr lang="zh-CN" altLang="en-US" sz="2400" b="1" dirty="0">
                <a:solidFill>
                  <a:srgbClr val="0070C0"/>
                </a:solidFill>
                <a:latin typeface="微软雅黑" panose="020B0503020204020204" pitchFamily="34" charset="-122"/>
                <a:ea typeface="微软雅黑" panose="020B0503020204020204" pitchFamily="34" charset="-122"/>
              </a:rPr>
              <a:t>客户关系管理的两大核心</a:t>
            </a:r>
            <a:endParaRPr lang="zh-CN" altLang="en-US" sz="2400" dirty="0">
              <a:solidFill>
                <a:srgbClr val="0070C0"/>
              </a:solidFill>
            </a:endParaRPr>
          </a:p>
        </p:txBody>
      </p:sp>
      <p:sp>
        <p:nvSpPr>
          <p:cNvPr id="14339" name="TextBox 5"/>
          <p:cNvSpPr txBox="1"/>
          <p:nvPr/>
        </p:nvSpPr>
        <p:spPr>
          <a:xfrm>
            <a:off x="1377950" y="1825625"/>
            <a:ext cx="3925888" cy="14224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30000"/>
              </a:spcBef>
            </a:pPr>
            <a:endParaRPr lang="en-US" altLang="zh-CN" sz="2400" b="1" dirty="0">
              <a:solidFill>
                <a:schemeClr val="tx2"/>
              </a:solidFill>
              <a:latin typeface="Arial" panose="020B0604020202020204" pitchFamily="34" charset="0"/>
            </a:endParaRPr>
          </a:p>
          <a:p>
            <a:pPr marL="0" lvl="0" indent="0" eaLnBrk="1" hangingPunct="1">
              <a:lnSpc>
                <a:spcPct val="100000"/>
              </a:lnSpc>
              <a:spcBef>
                <a:spcPct val="30000"/>
              </a:spcBef>
              <a:buNone/>
            </a:pPr>
            <a:r>
              <a:rPr lang="zh-CN" altLang="en-US" sz="2400" b="1" dirty="0">
                <a:solidFill>
                  <a:srgbClr val="0070C0"/>
                </a:solidFill>
                <a:latin typeface="微软雅黑" panose="020B0503020204020204" pitchFamily="34" charset="-122"/>
                <a:ea typeface="微软雅黑" panose="020B0503020204020204" pitchFamily="34" charset="-122"/>
              </a:rPr>
              <a:t>客户关系管理的经营原则</a:t>
            </a:r>
            <a:endParaRPr lang="en-US" altLang="zh-CN" sz="2400" b="1" dirty="0">
              <a:solidFill>
                <a:srgbClr val="0070C0"/>
              </a:solidFill>
              <a:latin typeface="Arial" panose="020B0604020202020204" pitchFamily="34" charset="0"/>
            </a:endParaRPr>
          </a:p>
          <a:p>
            <a:pPr marL="0" lvl="0" indent="0" eaLnBrk="1" hangingPunct="1">
              <a:lnSpc>
                <a:spcPct val="100000"/>
              </a:lnSpc>
              <a:spcBef>
                <a:spcPct val="30000"/>
              </a:spcBef>
            </a:pPr>
            <a:endParaRPr lang="zh-CN" altLang="en-US" sz="2400" b="1" dirty="0">
              <a:solidFill>
                <a:srgbClr val="0070C0"/>
              </a:solidFill>
              <a:latin typeface="Arial" panose="020B0604020202020204" pitchFamily="34" charset="0"/>
            </a:endParaRPr>
          </a:p>
        </p:txBody>
      </p:sp>
      <p:graphicFrame>
        <p:nvGraphicFramePr>
          <p:cNvPr id="2" name="图示 1"/>
          <p:cNvGraphicFramePr/>
          <p:nvPr/>
        </p:nvGraphicFramePr>
        <p:xfrm>
          <a:off x="5303912" y="1099978"/>
          <a:ext cx="3785122" cy="29225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 name="图示 2"/>
          <p:cNvGraphicFramePr/>
          <p:nvPr/>
        </p:nvGraphicFramePr>
        <p:xfrm>
          <a:off x="4367807" y="4214884"/>
          <a:ext cx="5463704" cy="18847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94"/>
          <p:cNvSpPr txBox="1"/>
          <p:nvPr/>
        </p:nvSpPr>
        <p:spPr>
          <a:xfrm>
            <a:off x="965200" y="1484313"/>
            <a:ext cx="4032250" cy="5842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30000"/>
              </a:spcBef>
              <a:buNone/>
            </a:pPr>
            <a:r>
              <a:rPr lang="zh-CN" altLang="en-US" sz="3200" b="1" dirty="0">
                <a:latin typeface="微软雅黑" panose="020B0503020204020204" pitchFamily="34" charset="-122"/>
                <a:ea typeface="微软雅黑" panose="020B0503020204020204" pitchFamily="34" charset="-122"/>
              </a:rPr>
              <a:t>牧师与牧童的对话</a:t>
            </a:r>
            <a:endParaRPr lang="zh-CN" altLang="en-US" sz="3200" b="1" dirty="0">
              <a:latin typeface="微软雅黑" panose="020B0503020204020204" pitchFamily="34" charset="-122"/>
              <a:ea typeface="微软雅黑" panose="020B0503020204020204" pitchFamily="34" charset="-122"/>
            </a:endParaRPr>
          </a:p>
        </p:txBody>
      </p:sp>
      <p:sp>
        <p:nvSpPr>
          <p:cNvPr id="118821" name="TextBox 95"/>
          <p:cNvSpPr txBox="1">
            <a:spLocks noChangeArrowheads="1"/>
          </p:cNvSpPr>
          <p:nvPr/>
        </p:nvSpPr>
        <p:spPr bwMode="auto">
          <a:xfrm>
            <a:off x="5016500" y="1014413"/>
            <a:ext cx="6119813" cy="5724525"/>
          </a:xfrm>
          <a:prstGeom prst="rect">
            <a:avLst/>
          </a:prstGeom>
          <a:solidFill>
            <a:schemeClr val="accent1">
              <a:lumMod val="50000"/>
            </a:schemeClr>
          </a:solidFill>
          <a:ln w="38100">
            <a:solidFill>
              <a:schemeClr val="bg1"/>
            </a:solidFill>
            <a:miter lim="800000"/>
          </a:ln>
          <a:effectLst>
            <a:outerShdw dist="20000" dir="5400000" algn="ctr" rotWithShape="0">
              <a:srgbClr val="000000">
                <a:alpha val="28998"/>
              </a:srgbClr>
            </a:outerShdw>
          </a:effec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有一位牧师到教堂去传道，结果他发现只有一个牧童在场。牧师问牧童：“只有你一个人，你还要不要我给你传道</a:t>
            </a:r>
            <a:r>
              <a:rPr kumimoji="0" lang="en-US" altLang="zh-CN"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牧童说：“我不知道，但我不会因为栏里只有一头牛，而不去照顾它。”</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牧师听牧童这么说，于是按原计划开始传道。</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牧师传道后，问牧童：“你听懂了吗’”</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牧童说：“一句也听不懂。”</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牧师说：“唉，我这是对牛弹琴。”</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Wingdings 3" panose="05040102010807070707" pitchFamily="18" charset="2"/>
              <a:buNone/>
              <a:defRPr/>
            </a:pPr>
            <a:r>
              <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牧童说：  “我的责任是尽量满足牛的需求，尽量把牛照顾好，而不是一味把我喜欢的东西塞给它们，不管它们能不能接受，需不需要。”</a:t>
            </a:r>
            <a:endParaRPr kumimoji="0" lang="zh-CN" altLang="en-US" sz="20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5369" name="图片 1"/>
          <p:cNvPicPr>
            <a:picLocks noChangeAspect="1"/>
          </p:cNvPicPr>
          <p:nvPr/>
        </p:nvPicPr>
        <p:blipFill>
          <a:blip r:embed="rId1"/>
          <a:stretch>
            <a:fillRect/>
          </a:stretch>
        </p:blipFill>
        <p:spPr>
          <a:xfrm>
            <a:off x="869950" y="2584450"/>
            <a:ext cx="3543300" cy="3595688"/>
          </a:xfrm>
          <a:prstGeom prst="rect">
            <a:avLst/>
          </a:prstGeom>
          <a:noFill/>
          <a:ln w="9525">
            <a:noFill/>
          </a:ln>
        </p:spPr>
      </p:pic>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8821"/>
                                        </p:tgtEl>
                                        <p:attrNameLst>
                                          <p:attrName>style.visibility</p:attrName>
                                        </p:attrNameLst>
                                      </p:cBhvr>
                                      <p:to>
                                        <p:strVal val="visible"/>
                                      </p:to>
                                    </p:set>
                                    <p:anim calcmode="lin" valueType="num">
                                      <p:cBhvr additive="base">
                                        <p:cTn id="7" dur="2000" fill="hold"/>
                                        <p:tgtEl>
                                          <p:spTgt spid="118821"/>
                                        </p:tgtEl>
                                        <p:attrNameLst>
                                          <p:attrName>ppt_x</p:attrName>
                                        </p:attrNameLst>
                                      </p:cBhvr>
                                      <p:tavLst>
                                        <p:tav tm="0">
                                          <p:val>
                                            <p:strVal val="#ppt_x"/>
                                          </p:val>
                                        </p:tav>
                                        <p:tav tm="100000">
                                          <p:val>
                                            <p:strVal val="#ppt_x"/>
                                          </p:val>
                                        </p:tav>
                                      </p:tavLst>
                                    </p:anim>
                                    <p:anim calcmode="lin" valueType="num">
                                      <p:cBhvr additive="base">
                                        <p:cTn id="8" dur="2000" fill="hold"/>
                                        <p:tgtEl>
                                          <p:spTgt spid="118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172" name="MH_Text_1"/>
          <p:cNvSpPr/>
          <p:nvPr/>
        </p:nvSpPr>
        <p:spPr>
          <a:xfrm>
            <a:off x="1199515" y="1628775"/>
            <a:ext cx="9765030" cy="474408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a:t>
            </a:r>
            <a:r>
              <a:rPr lang="en-US" altLang="zh-CN" sz="1600" b="1" dirty="0">
                <a:solidFill>
                  <a:srgbClr val="404040"/>
                </a:solidFill>
                <a:latin typeface="Arial" panose="020B0604020202020204" pitchFamily="34" charset="0"/>
                <a:ea typeface="微软雅黑" panose="020B0503020204020204" pitchFamily="34" charset="-122"/>
              </a:rPr>
              <a:t>为了深入了解客户的想法、需求和行动期望，吸引、维持和增强客户关系，并以适合客户的方式传递持续优化的体验，星巴克专门设立一个收集星巴克客户想法的网站MyStarbucksidea.com。网站的理念是：分享、投票、讨论、看见。星巴克鼓励客户在网站上分享想法，提出个人的想法和对星巴克体验的建议，客户也能看见其他人最新发布的想法，并且可以对这些想法进行投票表态或加入讨论。截至2016年底，网站总计收集到了23.7万条关于产品和服务的想法。这些客户的想法按照产品、体验和参与分成了3大类和15个小类。在客户分享的这些想法中，有64.2%与产品相关，23.5%与体验相关，12.3%与参与相关。</a:t>
            </a:r>
            <a:endParaRPr lang="en-US" altLang="zh-CN" sz="1600" b="1" dirty="0">
              <a:solidFill>
                <a:srgbClr val="404040"/>
              </a:solidFill>
              <a:latin typeface="Arial" panose="020B0604020202020204" pitchFamily="34" charset="0"/>
              <a:ea typeface="微软雅黑" panose="020B0503020204020204" pitchFamily="34" charset="-122"/>
            </a:endParaRPr>
          </a:p>
          <a:p>
            <a:pPr lvl="0" algn="just" eaLnBrk="1" hangingPunct="1">
              <a:lnSpc>
                <a:spcPct val="150000"/>
              </a:lnSpc>
              <a:spcBef>
                <a:spcPts val="600"/>
              </a:spcBef>
              <a:spcAft>
                <a:spcPts val="600"/>
              </a:spcAft>
              <a:buFont typeface="Wingdings" panose="05000000000000000000" charset="0"/>
              <a:buChar char="p"/>
            </a:pPr>
            <a:r>
              <a:rPr lang="en-US" altLang="zh-CN" sz="1600" b="1" dirty="0">
                <a:solidFill>
                  <a:srgbClr val="FF0000"/>
                </a:solidFill>
                <a:latin typeface="Arial" panose="020B0604020202020204" pitchFamily="34" charset="0"/>
                <a:ea typeface="微软雅黑" panose="020B0503020204020204" pitchFamily="34" charset="-122"/>
              </a:rPr>
              <a:t>发起适当的客户调查</a:t>
            </a:r>
            <a:r>
              <a:rPr lang="en-US" altLang="zh-CN" sz="1600" b="1" dirty="0">
                <a:solidFill>
                  <a:srgbClr val="404040"/>
                </a:solidFill>
                <a:latin typeface="Arial" panose="020B0604020202020204" pitchFamily="34" charset="0"/>
                <a:ea typeface="微软雅黑" panose="020B0503020204020204" pitchFamily="34" charset="-122"/>
              </a:rPr>
              <a:t>。星巴克利用网络社区来收集用户对于产品的偏好和意见，比如询问：“你最喜欢的星巴克纯烘培咖啡是哪一种？”会员们就会在网站上做答，帮助星巴克更好地理解客户的偏好。</a:t>
            </a:r>
            <a:endParaRPr lang="en-US" altLang="zh-CN" sz="1600" b="1" dirty="0">
              <a:solidFill>
                <a:srgbClr val="404040"/>
              </a:solidFill>
              <a:latin typeface="Arial" panose="020B0604020202020204" pitchFamily="34" charset="0"/>
              <a:ea typeface="微软雅黑" panose="020B0503020204020204" pitchFamily="34" charset="-122"/>
            </a:endParaRPr>
          </a:p>
          <a:p>
            <a:pPr lvl="0" algn="just" eaLnBrk="1" hangingPunct="1">
              <a:lnSpc>
                <a:spcPct val="150000"/>
              </a:lnSpc>
              <a:spcBef>
                <a:spcPts val="600"/>
              </a:spcBef>
              <a:spcAft>
                <a:spcPts val="600"/>
              </a:spcAft>
              <a:buFont typeface="Wingdings" panose="05000000000000000000" charset="0"/>
              <a:buChar char="p"/>
            </a:pPr>
            <a:r>
              <a:rPr lang="en-US" altLang="zh-CN" sz="1600" b="1" dirty="0">
                <a:solidFill>
                  <a:srgbClr val="FF0000"/>
                </a:solidFill>
                <a:latin typeface="Arial" panose="020B0604020202020204" pitchFamily="34" charset="0"/>
                <a:ea typeface="微软雅黑" panose="020B0503020204020204" pitchFamily="34" charset="-122"/>
              </a:rPr>
              <a:t>在线聆听客户的想法</a:t>
            </a:r>
            <a:r>
              <a:rPr lang="en-US" altLang="zh-CN" sz="1600" b="1" dirty="0">
                <a:solidFill>
                  <a:srgbClr val="404040"/>
                </a:solidFill>
                <a:latin typeface="Arial" panose="020B0604020202020204" pitchFamily="34" charset="0"/>
                <a:ea typeface="微软雅黑" panose="020B0503020204020204" pitchFamily="34" charset="-122"/>
              </a:rPr>
              <a:t>。星巴克将在线聆听客户想法的人员称为代表星巴克想法的合伙人，他们可能来自不同的团队，有星巴克的咨询合作伙伴，也有星巴克的不同团队成员。他们在线聆听客户的想法，回答客户提出的问题，告诉客户星巴克正在采取的行动，努力确保各项行动事项运转顺利。</a:t>
            </a:r>
            <a:endParaRPr lang="en-US" altLang="zh-CN" sz="1600" b="1" dirty="0">
              <a:solidFill>
                <a:srgbClr val="404040"/>
              </a:solidFill>
              <a:latin typeface="Arial" panose="020B0604020202020204" pitchFamily="34" charset="0"/>
              <a:ea typeface="微软雅黑" panose="020B0503020204020204" pitchFamily="34" charset="-122"/>
            </a:endParaRPr>
          </a:p>
        </p:txBody>
      </p:sp>
      <p:sp>
        <p:nvSpPr>
          <p:cNvPr id="7171" name="矩形 22"/>
          <p:cNvSpPr/>
          <p:nvPr/>
        </p:nvSpPr>
        <p:spPr>
          <a:xfrm>
            <a:off x="1199515" y="1052195"/>
            <a:ext cx="1055179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zh-CN" altLang="en-US" sz="2400" b="1" dirty="0">
                <a:solidFill>
                  <a:srgbClr val="404040"/>
                </a:solidFill>
                <a:latin typeface="Arial" panose="020B0604020202020204" pitchFamily="34" charset="0"/>
                <a:ea typeface="微软雅黑" panose="020B0503020204020204" pitchFamily="34" charset="-122"/>
                <a:sym typeface="+mn-ea"/>
              </a:rPr>
              <a:t>星巴克的关系营销</a:t>
            </a:r>
            <a:endParaRPr lang="zh-CN" altLang="en-US" sz="2400"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172" name="MH_Text_1"/>
          <p:cNvSpPr/>
          <p:nvPr/>
        </p:nvSpPr>
        <p:spPr>
          <a:xfrm>
            <a:off x="983615" y="1494790"/>
            <a:ext cx="10573385" cy="512953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lvl="0" algn="just" eaLnBrk="1" hangingPunct="1">
              <a:lnSpc>
                <a:spcPct val="100000"/>
              </a:lnSpc>
              <a:spcBef>
                <a:spcPts val="600"/>
              </a:spcBef>
              <a:spcAft>
                <a:spcPts val="600"/>
              </a:spcAft>
              <a:buFont typeface="Wingdings" panose="05000000000000000000" charset="0"/>
              <a:buChar char="p"/>
            </a:pPr>
            <a:r>
              <a:rPr lang="en-US" altLang="zh-CN" sz="1800" b="1" dirty="0">
                <a:solidFill>
                  <a:srgbClr val="FF0000"/>
                </a:solidFill>
                <a:latin typeface="Arial" panose="020B0604020202020204" pitchFamily="34" charset="0"/>
                <a:ea typeface="微软雅黑" panose="020B0503020204020204" pitchFamily="34" charset="-122"/>
              </a:rPr>
              <a:t>正在行动中的想法</a:t>
            </a:r>
            <a:r>
              <a:rPr lang="en-US" altLang="zh-CN" sz="1800" b="1" dirty="0">
                <a:solidFill>
                  <a:srgbClr val="404040"/>
                </a:solidFill>
                <a:latin typeface="Arial" panose="020B0604020202020204" pitchFamily="34" charset="0"/>
                <a:ea typeface="微软雅黑" panose="020B0503020204020204" pitchFamily="34" charset="-122"/>
              </a:rPr>
              <a:t>。星巴克将客户的好想法在第一时间付诸行动，更重要的是让客户看到正在进行中的行动。网站用4个状态标识了对客户想法的行动状态：审核过程中、审核已通过、正在行动中、已正式启用。你能够清晰地看到哪些客户的想法已经正式启用，哪些想法刚刚通过了审核。</a:t>
            </a:r>
            <a:endParaRPr lang="en-US" altLang="zh-CN" sz="1800" b="1" dirty="0">
              <a:solidFill>
                <a:srgbClr val="404040"/>
              </a:solidFill>
              <a:latin typeface="Arial" panose="020B0604020202020204" pitchFamily="34" charset="0"/>
              <a:ea typeface="微软雅黑" panose="020B0503020204020204" pitchFamily="34" charset="-122"/>
            </a:endParaRPr>
          </a:p>
          <a:p>
            <a:pPr lvl="0" algn="just" eaLnBrk="1" hangingPunct="1">
              <a:lnSpc>
                <a:spcPct val="100000"/>
              </a:lnSpc>
              <a:spcBef>
                <a:spcPts val="600"/>
              </a:spcBef>
              <a:spcAft>
                <a:spcPts val="600"/>
              </a:spcAft>
              <a:buFont typeface="Wingdings" panose="05000000000000000000" charset="0"/>
              <a:buChar char="p"/>
            </a:pPr>
            <a:r>
              <a:rPr lang="en-US" altLang="zh-CN" sz="1800" b="1" dirty="0">
                <a:solidFill>
                  <a:srgbClr val="FF0000"/>
                </a:solidFill>
                <a:latin typeface="Arial" panose="020B0604020202020204" pitchFamily="34" charset="0"/>
                <a:ea typeface="微软雅黑" panose="020B0503020204020204" pitchFamily="34" charset="-122"/>
              </a:rPr>
              <a:t>鼓励客户参与的榜单</a:t>
            </a:r>
            <a:r>
              <a:rPr lang="en-US" altLang="zh-CN" sz="1800" b="1" dirty="0">
                <a:solidFill>
                  <a:srgbClr val="404040"/>
                </a:solidFill>
                <a:latin typeface="Arial" panose="020B0604020202020204" pitchFamily="34" charset="0"/>
                <a:ea typeface="微软雅黑" panose="020B0503020204020204" pitchFamily="34" charset="-122"/>
              </a:rPr>
              <a:t>。星巴克将客户当成最有价值的伙伴，鼓励客户参与，对于客户分享想法、参与评论、投票支持的行为都给予了认可，并且向他们送出积分。我的星巴克想法网站首页上不仅列出了最近一个月提交的十大想法，并且能够看到想法、评论和投票的具体数量。</a:t>
            </a:r>
            <a:endParaRPr lang="en-US" altLang="zh-CN" sz="1800" b="1" dirty="0">
              <a:solidFill>
                <a:srgbClr val="404040"/>
              </a:solidFill>
              <a:latin typeface="Arial" panose="020B0604020202020204" pitchFamily="34" charset="0"/>
              <a:ea typeface="微软雅黑" panose="020B0503020204020204" pitchFamily="34" charset="-122"/>
            </a:endParaRPr>
          </a:p>
          <a:p>
            <a:pPr lvl="0" algn="just" eaLnBrk="1" hangingPunct="1">
              <a:lnSpc>
                <a:spcPct val="100000"/>
              </a:lnSpc>
              <a:spcBef>
                <a:spcPts val="600"/>
              </a:spcBef>
              <a:spcAft>
                <a:spcPts val="600"/>
              </a:spcAft>
              <a:buFont typeface="Wingdings" panose="05000000000000000000" charset="0"/>
              <a:buChar char="p"/>
            </a:pPr>
            <a:r>
              <a:rPr lang="en-US" altLang="zh-CN" sz="1800" b="1" dirty="0">
                <a:solidFill>
                  <a:srgbClr val="FF0000"/>
                </a:solidFill>
                <a:latin typeface="Arial" panose="020B0604020202020204" pitchFamily="34" charset="0"/>
                <a:ea typeface="微软雅黑" panose="020B0503020204020204" pitchFamily="34" charset="-122"/>
              </a:rPr>
              <a:t>奖励客户的参与贡献</a:t>
            </a:r>
            <a:r>
              <a:rPr lang="en-US" altLang="zh-CN" sz="1800" b="1" dirty="0">
                <a:solidFill>
                  <a:srgbClr val="404040"/>
                </a:solidFill>
                <a:latin typeface="Arial" panose="020B0604020202020204" pitchFamily="34" charset="0"/>
                <a:ea typeface="微软雅黑" panose="020B0503020204020204" pitchFamily="34" charset="-122"/>
              </a:rPr>
              <a:t>。网站需要注册才能发表想法和参与评论。星巴克为注册用户建立了主页，能够展示注册用户最近一个月提交的想法数量和赢得的支持投票数量。注册用户分享想法，得到对自己想法的支持投票、对他们想法的评价、对他人想法的投票等行为都可以赢得积分，凭积分在任意星巴克店面兑换喜欢的星巴克产品。</a:t>
            </a:r>
            <a:endParaRPr lang="en-US" altLang="zh-CN" sz="1800" b="1" dirty="0">
              <a:solidFill>
                <a:srgbClr val="404040"/>
              </a:solidFill>
              <a:latin typeface="Arial" panose="020B0604020202020204" pitchFamily="34" charset="0"/>
              <a:ea typeface="微软雅黑" panose="020B0503020204020204" pitchFamily="34" charset="-122"/>
            </a:endParaRPr>
          </a:p>
          <a:p>
            <a:pPr lvl="0" algn="just" eaLnBrk="1" hangingPunct="1">
              <a:lnSpc>
                <a:spcPct val="10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星巴克利用直接来自客户的真知灼见审视产品和服务的不足，并且及时采取适合的行动来积极迎合客户，主动提升星巴克的产品品质与店面体验。</a:t>
            </a:r>
            <a:endParaRPr lang="en-US" altLang="zh-CN" sz="18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en-US" altLang="zh-CN" sz="1800" b="1" dirty="0">
                <a:solidFill>
                  <a:srgbClr val="FF0000"/>
                </a:solidFill>
                <a:latin typeface="Arial" panose="020B0604020202020204" pitchFamily="34" charset="0"/>
                <a:ea typeface="微软雅黑" panose="020B0503020204020204" pitchFamily="34" charset="-122"/>
              </a:rPr>
              <a:t>情景分析：</a:t>
            </a:r>
            <a:endParaRPr lang="en-US" altLang="zh-CN" sz="1800" b="1" dirty="0">
              <a:solidFill>
                <a:srgbClr val="FF000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请你谈谈星巴克是如何通过关系营销来建立与客户的良好关系？</a:t>
            </a: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7171" name="矩形 22"/>
          <p:cNvSpPr/>
          <p:nvPr/>
        </p:nvSpPr>
        <p:spPr>
          <a:xfrm>
            <a:off x="911860" y="908050"/>
            <a:ext cx="1055179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zh-CN" altLang="en-US" sz="2400" b="1" dirty="0">
                <a:solidFill>
                  <a:srgbClr val="404040"/>
                </a:solidFill>
                <a:latin typeface="Arial" panose="020B0604020202020204" pitchFamily="34" charset="0"/>
                <a:ea typeface="微软雅黑" panose="020B0503020204020204" pitchFamily="34" charset="-122"/>
                <a:sym typeface="+mn-ea"/>
              </a:rPr>
              <a:t>星巴克的关系营销</a:t>
            </a:r>
            <a:endParaRPr lang="zh-CN" altLang="en-US" sz="2400"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218" name="MH_Text_1"/>
          <p:cNvSpPr>
            <a:spLocks noChangeAspect="1"/>
          </p:cNvSpPr>
          <p:nvPr/>
        </p:nvSpPr>
        <p:spPr>
          <a:xfrm>
            <a:off x="2084705" y="1957070"/>
            <a:ext cx="7900035" cy="4484370"/>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星巴克通过开展二级关系营销，打造无形的客户组织，设立一个专门收集星巴克客户想法的网站MyStarbucksidea.com，鼓励客户在我的星巴克想法网站上分享想法，提出个人的想法和对星巴克体验的建议，客户也能看见其他人最新发布的想法，可以对这些想法进行投票表态或加入讨论，并奖励客户的参与贡献。该做法吸引企业与客户、客户与客户积极互动、参与交流，使客户获得了经济利益以外的满足，很好地提升用户黏性，培养忠诚客户。</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23" name="矩形 22"/>
          <p:cNvSpPr/>
          <p:nvPr/>
        </p:nvSpPr>
        <p:spPr>
          <a:xfrm>
            <a:off x="911860" y="1052513"/>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9221" name="MH_SubTitle_1"/>
          <p:cNvSpPr/>
          <p:nvPr/>
        </p:nvSpPr>
        <p:spPr>
          <a:xfrm>
            <a:off x="4495165" y="1957070"/>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8611" name="内容占位符 2"/>
          <p:cNvSpPr>
            <a:spLocks noGrp="1" noChangeArrowheads="1"/>
          </p:cNvSpPr>
          <p:nvPr/>
        </p:nvSpPr>
        <p:spPr>
          <a:xfrm>
            <a:off x="1372235" y="1628775"/>
            <a:ext cx="9448165" cy="3840480"/>
          </a:xfrm>
          <a:prstGeom prst="rect">
            <a:avLst/>
          </a:prstGeom>
          <a:noFill/>
          <a:ln w="9525">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marL="0" marR="0" lvl="0" indent="0" algn="l" defTabSz="914400" rtl="0">
              <a:lnSpc>
                <a:spcPct val="150000"/>
              </a:lnSpc>
              <a:spcBef>
                <a:spcPts val="1000"/>
              </a:spcBef>
              <a:spcAft>
                <a:spcPct val="0"/>
              </a:spcAft>
              <a:buClrTx/>
              <a:buSzTx/>
              <a:buFont typeface="Arial" panose="020B0604020202020204" pitchFamily="34" charset="0"/>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关系营销的理念起源于美国。德克萨斯州A&amp;M大学的伦纳德·L·贝瑞(Leonard L. Berry)教授于1983年提出关系营销的概念。</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a:lnSpc>
                <a:spcPct val="150000"/>
              </a:lnSpc>
              <a:spcBef>
                <a:spcPts val="1000"/>
              </a:spcBef>
              <a:spcAft>
                <a:spcPct val="0"/>
              </a:spcAft>
              <a:buClrTx/>
              <a:buSzTx/>
              <a:buFont typeface="Arial" panose="020B0604020202020204" pitchFamily="34" charset="0"/>
              <a:buNone/>
              <a:defRPr/>
            </a:pP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a:lnSpc>
                <a:spcPct val="150000"/>
              </a:lnSpc>
              <a:spcBef>
                <a:spcPts val="1000"/>
              </a:spcBef>
              <a:spcAft>
                <a:spcPct val="0"/>
              </a:spcAft>
              <a:buClrTx/>
              <a:buSzTx/>
              <a:buFont typeface="Arial" panose="020B0604020202020204" pitchFamily="34" charset="0"/>
              <a:buNone/>
              <a:defRPr/>
            </a:pP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关系营销</a:t>
            </a: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是为了满足企业和相关利益者的目标而进行的识别、建立、维持、促进同消费者的关系并在必要时终止关系的过程这只有通过交换和承诺才能实现。</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Rectangle 9"/>
          <p:cNvSpPr/>
          <p:nvPr/>
        </p:nvSpPr>
        <p:spPr>
          <a:xfrm>
            <a:off x="0" y="2913926"/>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6" name="圆角矩形 25"/>
          <p:cNvSpPr/>
          <p:nvPr/>
        </p:nvSpPr>
        <p:spPr>
          <a:xfrm>
            <a:off x="4152265" y="2780665"/>
            <a:ext cx="2912110" cy="561340"/>
          </a:xfrm>
          <a:prstGeom prst="roundRect">
            <a:avLst>
              <a:gd name="adj" fmla="val 0"/>
            </a:avLst>
          </a:prstGeom>
          <a:solidFill>
            <a:schemeClr val="accent1">
              <a:lumMod val="7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spcBef>
                <a:spcPct val="0"/>
              </a:spcBef>
              <a:spcAft>
                <a:spcPct val="0"/>
              </a:spcAft>
            </a:pPr>
            <a:r>
              <a:rPr lang="zh-CN" altLang="en-US" sz="2000" b="1" dirty="0" smtClean="0">
                <a:solidFill>
                  <a:schemeClr val="bg1"/>
                </a:solidFill>
                <a:latin typeface="微软雅黑" panose="020B0503020204020204" pitchFamily="34" charset="-122"/>
                <a:ea typeface="微软雅黑" panose="020B0503020204020204" pitchFamily="34" charset="-122"/>
              </a:rPr>
              <a:t>主动沟通原则</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4184015" y="3756660"/>
            <a:ext cx="2876550" cy="561975"/>
          </a:xfrm>
          <a:prstGeom prst="roundRect">
            <a:avLst>
              <a:gd name="adj" fmla="val 0"/>
            </a:avLst>
          </a:prstGeom>
          <a:solidFill>
            <a:schemeClr val="accent1">
              <a:lumMod val="7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spcBef>
                <a:spcPct val="0"/>
              </a:spcBef>
              <a:spcAft>
                <a:spcPct val="0"/>
              </a:spcAft>
            </a:pPr>
            <a:r>
              <a:rPr lang="zh-CN" altLang="en-US" sz="2000" b="1" dirty="0" smtClean="0">
                <a:solidFill>
                  <a:schemeClr val="bg1"/>
                </a:solidFill>
                <a:latin typeface="微软雅黑" panose="020B0503020204020204" pitchFamily="34" charset="-122"/>
                <a:ea typeface="微软雅黑" panose="020B0503020204020204" pitchFamily="34" charset="-122"/>
              </a:rPr>
              <a:t>承诺信任原则</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4184015" y="4796790"/>
            <a:ext cx="2875915" cy="548005"/>
          </a:xfrm>
          <a:prstGeom prst="roundRect">
            <a:avLst>
              <a:gd name="adj" fmla="val 0"/>
            </a:avLst>
          </a:prstGeom>
          <a:solidFill>
            <a:schemeClr val="accent1">
              <a:lumMod val="7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spcBef>
                <a:spcPct val="0"/>
              </a:spcBef>
              <a:spcAft>
                <a:spcPct val="0"/>
              </a:spcAft>
            </a:pPr>
            <a:r>
              <a:rPr lang="zh-CN" altLang="en-US" sz="2000" b="1" dirty="0" smtClean="0">
                <a:solidFill>
                  <a:schemeClr val="bg1"/>
                </a:solidFill>
                <a:latin typeface="微软雅黑" panose="020B0503020204020204" pitchFamily="34" charset="-122"/>
                <a:ea typeface="微软雅黑" panose="020B0503020204020204" pitchFamily="34" charset="-122"/>
              </a:rPr>
              <a:t>互惠原则</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71905" y="1484947"/>
            <a:ext cx="5080000" cy="521970"/>
          </a:xfrm>
          <a:prstGeom prst="rect">
            <a:avLst/>
          </a:prstGeom>
          <a:noFill/>
          <a:ln w="9525">
            <a:noFill/>
          </a:ln>
        </p:spPr>
        <p:txBody>
          <a:bodyPr>
            <a:spAutoFit/>
          </a:bodyPr>
          <a:p>
            <a:pPr indent="356870"/>
            <a:r>
              <a:rPr lang="zh-CN" sz="2800" b="1">
                <a:latin typeface="微软雅黑" panose="020B0503020204020204" pitchFamily="34" charset="-122"/>
                <a:ea typeface="微软雅黑" panose="020B0503020204020204" pitchFamily="34" charset="-122"/>
              </a:rPr>
              <a:t>关系营销的特征</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3567430" y="-22225"/>
            <a:ext cx="316801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客户关系管理的发展和内涵</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 name="Rectangle 9"/>
          <p:cNvSpPr/>
          <p:nvPr/>
        </p:nvSpPr>
        <p:spPr>
          <a:xfrm>
            <a:off x="0" y="2913926"/>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710565" y="1196975"/>
          <a:ext cx="10786110" cy="5364480"/>
        </p:xfrm>
        <a:graphic>
          <a:graphicData uri="http://schemas.openxmlformats.org/drawingml/2006/table">
            <a:tbl>
              <a:tblPr firstRow="1" bandRow="1">
                <a:tableStyleId>{5C22544A-7EE6-4342-B048-85BDC9FD1C3A}</a:tableStyleId>
              </a:tblPr>
              <a:tblGrid>
                <a:gridCol w="1598930"/>
                <a:gridCol w="3757295"/>
                <a:gridCol w="5429885"/>
              </a:tblGrid>
              <a:tr h="616585">
                <a:tc>
                  <a:txBody>
                    <a:bodyPr/>
                    <a:p>
                      <a:pPr algn="ctr" fontAlgn="auto">
                        <a:buNone/>
                      </a:pPr>
                      <a:r>
                        <a:rPr lang="zh-CN" altLang="en-US" sz="2000">
                          <a:latin typeface="微软雅黑" panose="020B0503020204020204" pitchFamily="34" charset="-122"/>
                          <a:ea typeface="微软雅黑" panose="020B0503020204020204" pitchFamily="34" charset="-122"/>
                        </a:rPr>
                        <a:t>关系营销的层次</a:t>
                      </a:r>
                      <a:endParaRPr lang="zh-CN" altLang="en-US" sz="2000">
                        <a:latin typeface="微软雅黑" panose="020B0503020204020204" pitchFamily="34" charset="-122"/>
                        <a:ea typeface="微软雅黑" panose="020B0503020204020204" pitchFamily="34" charset="-122"/>
                      </a:endParaRPr>
                    </a:p>
                  </a:txBody>
                  <a:tcPr/>
                </a:tc>
                <a:tc>
                  <a:txBody>
                    <a:bodyPr/>
                    <a:p>
                      <a:pPr algn="ctr">
                        <a:buNone/>
                      </a:pPr>
                      <a:r>
                        <a:rPr lang="zh-CN" altLang="en-US" sz="2000">
                          <a:latin typeface="微软雅黑" panose="020B0503020204020204" pitchFamily="34" charset="-122"/>
                          <a:ea typeface="微软雅黑" panose="020B0503020204020204" pitchFamily="34" charset="-122"/>
                        </a:rPr>
                        <a:t>阶段特点</a:t>
                      </a:r>
                      <a:endParaRPr lang="zh-CN" altLang="en-US" sz="2000">
                        <a:latin typeface="微软雅黑" panose="020B0503020204020204" pitchFamily="34" charset="-122"/>
                        <a:ea typeface="微软雅黑" panose="020B0503020204020204" pitchFamily="34" charset="-122"/>
                      </a:endParaRPr>
                    </a:p>
                  </a:txBody>
                  <a:tcPr/>
                </a:tc>
                <a:tc>
                  <a:txBody>
                    <a:bodyPr/>
                    <a:p>
                      <a:pPr algn="ctr">
                        <a:buNone/>
                      </a:pPr>
                      <a:r>
                        <a:rPr lang="zh-CN" altLang="en-US" sz="2000">
                          <a:latin typeface="微软雅黑" panose="020B0503020204020204" pitchFamily="34" charset="-122"/>
                          <a:ea typeface="微软雅黑" panose="020B0503020204020204" pitchFamily="34" charset="-122"/>
                        </a:rPr>
                        <a:t>具体措施</a:t>
                      </a:r>
                      <a:endParaRPr lang="zh-CN" altLang="en-US" sz="2000">
                        <a:latin typeface="微软雅黑" panose="020B0503020204020204" pitchFamily="34" charset="-122"/>
                        <a:ea typeface="微软雅黑" panose="020B0503020204020204" pitchFamily="34" charset="-122"/>
                      </a:endParaRPr>
                    </a:p>
                  </a:txBody>
                  <a:tcPr/>
                </a:tc>
              </a:tr>
              <a:tr h="381000">
                <a:tc>
                  <a:txBody>
                    <a:bodyPr/>
                    <a:p>
                      <a:pPr algn="ctr" fontAlgn="auto">
                        <a:buNone/>
                      </a:pPr>
                      <a:endParaRPr lang="zh-CN" altLang="en-US" b="1">
                        <a:latin typeface="微软雅黑" panose="020B0503020204020204" pitchFamily="34" charset="-122"/>
                        <a:ea typeface="微软雅黑" panose="020B0503020204020204" pitchFamily="34" charset="-122"/>
                      </a:endParaRPr>
                    </a:p>
                    <a:p>
                      <a:pPr algn="ctr" fontAlgn="auto">
                        <a:buNone/>
                      </a:pPr>
                      <a:r>
                        <a:rPr lang="zh-CN" altLang="en-US" b="1">
                          <a:latin typeface="微软雅黑" panose="020B0503020204020204" pitchFamily="34" charset="-122"/>
                          <a:ea typeface="微软雅黑" panose="020B0503020204020204" pitchFamily="34" charset="-122"/>
                        </a:rPr>
                        <a:t>一级关系营销</a:t>
                      </a:r>
                      <a:endParaRPr lang="zh-CN" altLang="en-US" b="1">
                        <a:latin typeface="微软雅黑" panose="020B0503020204020204" pitchFamily="34" charset="-122"/>
                        <a:ea typeface="微软雅黑" panose="020B0503020204020204" pitchFamily="34" charset="-122"/>
                      </a:endParaRPr>
                    </a:p>
                  </a:txBody>
                  <a:tcPr/>
                </a:tc>
                <a:tc>
                  <a:txBody>
                    <a:bodyPr/>
                    <a:p>
                      <a:pPr>
                        <a:buNone/>
                      </a:pPr>
                      <a:r>
                        <a:rPr lang="zh-CN" altLang="en-US">
                          <a:latin typeface="微软雅黑" panose="020B0503020204020204" pitchFamily="34" charset="-122"/>
                          <a:ea typeface="微软雅黑" panose="020B0503020204020204" pitchFamily="34" charset="-122"/>
                        </a:rPr>
                        <a:t>频率市场营销。这是最低层次的关系营销，它维持顾客关系的主要手段是利用价格刺激增加目标市场客户的财务利益</a:t>
                      </a:r>
                      <a:endParaRPr lang="zh-CN" altLang="en-US">
                        <a:latin typeface="微软雅黑" panose="020B0503020204020204" pitchFamily="34" charset="-122"/>
                        <a:ea typeface="微软雅黑" panose="020B0503020204020204" pitchFamily="34" charset="-122"/>
                      </a:endParaRPr>
                    </a:p>
                  </a:txBody>
                  <a:tcPr/>
                </a:tc>
                <a:tc>
                  <a:txBody>
                    <a:bodyPr/>
                    <a:p>
                      <a:pPr marL="285750" indent="-285750">
                        <a:buFont typeface="Wingdings" panose="05000000000000000000" charset="0"/>
                        <a:buChar char="p"/>
                      </a:pPr>
                      <a:r>
                        <a:rPr lang="zh-CN" altLang="en-US">
                          <a:latin typeface="微软雅黑" panose="020B0503020204020204" pitchFamily="34" charset="-122"/>
                          <a:ea typeface="微软雅黑" panose="020B0503020204020204" pitchFamily="34" charset="-122"/>
                        </a:rPr>
                        <a:t>对那些经常购买或大量购买的客户提供奖励，建立长期的、相互影响的、增加价值的关系，保持和提升来自老容户的收入</a:t>
                      </a:r>
                      <a:endParaRPr lang="zh-CN" altLang="en-US">
                        <a:latin typeface="微软雅黑" panose="020B0503020204020204" pitchFamily="34" charset="-122"/>
                        <a:ea typeface="微软雅黑" panose="020B0503020204020204" pitchFamily="34" charset="-122"/>
                      </a:endParaRPr>
                    </a:p>
                    <a:p>
                      <a:pPr marL="285750" indent="-285750">
                        <a:buFont typeface="Wingdings" panose="05000000000000000000" charset="0"/>
                        <a:buChar char="p"/>
                      </a:pPr>
                      <a:r>
                        <a:rPr lang="zh-CN" altLang="en-US">
                          <a:latin typeface="微软雅黑" panose="020B0503020204020204" pitchFamily="34" charset="-122"/>
                          <a:ea typeface="微软雅黑" panose="020B0503020204020204" pitchFamily="34" charset="-122"/>
                        </a:rPr>
                        <a:t>对不满意的客户承诺给予合理的财务补偿</a:t>
                      </a:r>
                      <a:endParaRPr lang="zh-CN" altLang="en-US">
                        <a:latin typeface="微软雅黑" panose="020B0503020204020204" pitchFamily="34" charset="-122"/>
                        <a:ea typeface="微软雅黑" panose="020B0503020204020204" pitchFamily="34" charset="-122"/>
                      </a:endParaRPr>
                    </a:p>
                  </a:txBody>
                  <a:tcPr/>
                </a:tc>
              </a:tr>
              <a:tr h="381000">
                <a:tc>
                  <a:txBody>
                    <a:bodyPr/>
                    <a:p>
                      <a:pPr algn="ctr" fontAlgn="auto">
                        <a:buNone/>
                      </a:pPr>
                      <a:endParaRPr lang="zh-CN" altLang="en-US" b="1">
                        <a:latin typeface="微软雅黑" panose="020B0503020204020204" pitchFamily="34" charset="-122"/>
                        <a:ea typeface="微软雅黑" panose="020B0503020204020204" pitchFamily="34" charset="-122"/>
                      </a:endParaRPr>
                    </a:p>
                    <a:p>
                      <a:pPr algn="ctr" fontAlgn="auto">
                        <a:buNone/>
                      </a:pPr>
                      <a:endParaRPr lang="zh-CN" altLang="en-US" b="1">
                        <a:latin typeface="微软雅黑" panose="020B0503020204020204" pitchFamily="34" charset="-122"/>
                        <a:ea typeface="微软雅黑" panose="020B0503020204020204" pitchFamily="34" charset="-122"/>
                      </a:endParaRPr>
                    </a:p>
                    <a:p>
                      <a:pPr algn="ctr" fontAlgn="auto">
                        <a:buNone/>
                      </a:pPr>
                      <a:r>
                        <a:rPr lang="zh-CN" altLang="en-US" b="1">
                          <a:latin typeface="微软雅黑" panose="020B0503020204020204" pitchFamily="34" charset="-122"/>
                          <a:ea typeface="微软雅黑" panose="020B0503020204020204" pitchFamily="34" charset="-122"/>
                        </a:rPr>
                        <a:t>二级关系营销</a:t>
                      </a:r>
                      <a:endParaRPr lang="zh-CN" altLang="en-US" b="1">
                        <a:latin typeface="微软雅黑" panose="020B0503020204020204" pitchFamily="34" charset="-122"/>
                        <a:ea typeface="微软雅黑" panose="020B0503020204020204" pitchFamily="34" charset="-122"/>
                      </a:endParaRPr>
                    </a:p>
                  </a:txBody>
                  <a:tcPr/>
                </a:tc>
                <a:tc>
                  <a:txBody>
                    <a:bodyPr/>
                    <a:p>
                      <a:pPr>
                        <a:buNone/>
                      </a:pPr>
                      <a:r>
                        <a:rPr lang="zh-CN" altLang="en-US">
                          <a:latin typeface="微软雅黑" panose="020B0503020204020204" pitchFamily="34" charset="-122"/>
                          <a:ea typeface="微软雅黑" panose="020B0503020204020204" pitchFamily="34" charset="-122"/>
                        </a:rPr>
                        <a:t>增加目标客户的财务利益和社会利益。营销在建立关系方面优于价格刺激，企业员工可以通过了解单个客户的需要和愿望，提供个性化和定制化服务</a:t>
                      </a:r>
                      <a:endParaRPr lang="zh-CN" altLang="en-US">
                        <a:latin typeface="微软雅黑" panose="020B0503020204020204" pitchFamily="34" charset="-122"/>
                        <a:ea typeface="微软雅黑" panose="020B0503020204020204" pitchFamily="34" charset="-122"/>
                      </a:endParaRPr>
                    </a:p>
                  </a:txBody>
                  <a:tcPr/>
                </a:tc>
                <a:tc>
                  <a:txBody>
                    <a:bodyPr/>
                    <a:p>
                      <a:pPr>
                        <a:buNone/>
                      </a:pPr>
                      <a:r>
                        <a:rPr lang="zh-CN" altLang="en-US">
                          <a:latin typeface="微软雅黑" panose="020B0503020204020204" pitchFamily="34" charset="-122"/>
                          <a:ea typeface="微软雅黑" panose="020B0503020204020204" pitchFamily="34" charset="-122"/>
                        </a:rPr>
                        <a:t>二级关系营销的主要表现形式是建立客户组织，分为有形和无形两种。</a:t>
                      </a:r>
                      <a:endParaRPr lang="zh-CN" altLang="en-US">
                        <a:latin typeface="微软雅黑" panose="020B0503020204020204" pitchFamily="34" charset="-122"/>
                        <a:ea typeface="微软雅黑" panose="020B0503020204020204" pitchFamily="34" charset="-122"/>
                      </a:endParaRPr>
                    </a:p>
                    <a:p>
                      <a:pPr marL="285750" indent="-285750">
                        <a:buFont typeface="Wingdings" panose="05000000000000000000" charset="0"/>
                        <a:buChar char="p"/>
                      </a:pPr>
                      <a:r>
                        <a:rPr lang="zh-CN" altLang="en-US" b="1">
                          <a:latin typeface="微软雅黑" panose="020B0503020204020204" pitchFamily="34" charset="-122"/>
                          <a:ea typeface="微软雅黑" panose="020B0503020204020204" pitchFamily="34" charset="-122"/>
                        </a:rPr>
                        <a:t>有形的客户组织</a:t>
                      </a:r>
                      <a:r>
                        <a:rPr lang="zh-CN" altLang="en-US">
                          <a:latin typeface="微软雅黑" panose="020B0503020204020204" pitchFamily="34" charset="-122"/>
                          <a:ea typeface="微软雅黑" panose="020B0503020204020204" pitchFamily="34" charset="-122"/>
                        </a:rPr>
                        <a:t>是企业通过设立会员制、客户俱乐部、客户联盟等形式来与客户保持长久的联系。</a:t>
                      </a:r>
                      <a:endParaRPr lang="zh-CN" altLang="en-US">
                        <a:latin typeface="微软雅黑" panose="020B0503020204020204" pitchFamily="34" charset="-122"/>
                        <a:ea typeface="微软雅黑" panose="020B0503020204020204" pitchFamily="34" charset="-122"/>
                      </a:endParaRPr>
                    </a:p>
                    <a:p>
                      <a:pPr marL="285750" indent="-285750">
                        <a:buFont typeface="Wingdings" panose="05000000000000000000" charset="0"/>
                        <a:buChar char="p"/>
                      </a:pPr>
                      <a:r>
                        <a:rPr lang="zh-CN" altLang="en-US" b="1">
                          <a:latin typeface="微软雅黑" panose="020B0503020204020204" pitchFamily="34" charset="-122"/>
                          <a:ea typeface="微软雅黑" panose="020B0503020204020204" pitchFamily="34" charset="-122"/>
                        </a:rPr>
                        <a:t>无形的客户组织</a:t>
                      </a:r>
                      <a:r>
                        <a:rPr lang="zh-CN" altLang="en-US">
                          <a:latin typeface="微软雅黑" panose="020B0503020204020204" pitchFamily="34" charset="-122"/>
                          <a:ea typeface="微软雅黑" panose="020B0503020204020204" pitchFamily="34" charset="-122"/>
                        </a:rPr>
                        <a:t>借助互联网、移动终端等，通过论坛、官方微博、网上社区等平台来发布商品信息，举办各类活动，吸引客户参与交流</a:t>
                      </a:r>
                      <a:endParaRPr lang="zh-CN" altLang="en-US">
                        <a:latin typeface="微软雅黑" panose="020B0503020204020204" pitchFamily="34" charset="-122"/>
                        <a:ea typeface="微软雅黑" panose="020B0503020204020204" pitchFamily="34" charset="-122"/>
                      </a:endParaRPr>
                    </a:p>
                  </a:txBody>
                  <a:tcPr/>
                </a:tc>
              </a:tr>
              <a:tr h="381000">
                <a:tc>
                  <a:txBody>
                    <a:bodyPr/>
                    <a:p>
                      <a:pPr algn="ctr" fontAlgn="auto">
                        <a:buNone/>
                      </a:pPr>
                      <a:endParaRPr lang="zh-CN" altLang="en-US" b="1">
                        <a:latin typeface="微软雅黑" panose="020B0503020204020204" pitchFamily="34" charset="-122"/>
                        <a:ea typeface="微软雅黑" panose="020B0503020204020204" pitchFamily="34" charset="-122"/>
                      </a:endParaRPr>
                    </a:p>
                    <a:p>
                      <a:pPr algn="ctr" fontAlgn="auto">
                        <a:buNone/>
                      </a:pPr>
                      <a:endParaRPr lang="zh-CN" altLang="en-US" b="1">
                        <a:latin typeface="微软雅黑" panose="020B0503020204020204" pitchFamily="34" charset="-122"/>
                        <a:ea typeface="微软雅黑" panose="020B0503020204020204" pitchFamily="34" charset="-122"/>
                      </a:endParaRPr>
                    </a:p>
                    <a:p>
                      <a:pPr algn="ctr" fontAlgn="auto">
                        <a:buNone/>
                      </a:pPr>
                      <a:r>
                        <a:rPr lang="zh-CN" altLang="en-US" b="1">
                          <a:latin typeface="微软雅黑" panose="020B0503020204020204" pitchFamily="34" charset="-122"/>
                          <a:ea typeface="微软雅黑" panose="020B0503020204020204" pitchFamily="34" charset="-122"/>
                        </a:rPr>
                        <a:t>三级关系营销</a:t>
                      </a:r>
                      <a:endParaRPr lang="zh-CN" altLang="en-US" b="1">
                        <a:latin typeface="微软雅黑" panose="020B0503020204020204" pitchFamily="34" charset="-122"/>
                        <a:ea typeface="微软雅黑" panose="020B0503020204020204" pitchFamily="34" charset="-122"/>
                      </a:endParaRPr>
                    </a:p>
                  </a:txBody>
                  <a:tcPr/>
                </a:tc>
                <a:tc>
                  <a:txBody>
                    <a:bodyPr/>
                    <a:p>
                      <a:pPr>
                        <a:buNone/>
                      </a:pPr>
                      <a:r>
                        <a:rPr lang="zh-CN" altLang="en-US">
                          <a:latin typeface="微软雅黑" panose="020B0503020204020204" pitchFamily="34" charset="-122"/>
                          <a:ea typeface="微软雅黑" panose="020B0503020204020204" pitchFamily="34" charset="-122"/>
                        </a:rPr>
                        <a:t>增加结构纽带，与此同时，附加财务利益和社会利益。企业对关系客户有价值，且该价值只能由该企业提供，而不能通过其他来源得到</a:t>
                      </a:r>
                      <a:endParaRPr lang="zh-CN" altLang="en-US">
                        <a:latin typeface="微软雅黑" panose="020B0503020204020204" pitchFamily="34" charset="-122"/>
                        <a:ea typeface="微软雅黑" panose="020B0503020204020204" pitchFamily="34" charset="-122"/>
                      </a:endParaRPr>
                    </a:p>
                  </a:txBody>
                  <a:tcPr/>
                </a:tc>
                <a:tc>
                  <a:txBody>
                    <a:bodyPr/>
                    <a:p>
                      <a:pPr>
                        <a:buNone/>
                      </a:pPr>
                      <a:r>
                        <a:rPr lang="zh-CN" altLang="en-US">
                          <a:latin typeface="微软雅黑" panose="020B0503020204020204" pitchFamily="34" charset="-122"/>
                          <a:ea typeface="微软雅黑" panose="020B0503020204020204" pitchFamily="34" charset="-122"/>
                        </a:rPr>
                        <a:t>主要表现形式是建立特有的结构纽带，如建立起独特的品牌价值和品牌形象等一系列的做法</a:t>
                      </a:r>
                      <a:endParaRPr lang="zh-CN" altLang="en-US">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17411"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17412"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17413"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17414"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17415" name="组合 8"/>
          <p:cNvGrpSpPr/>
          <p:nvPr/>
        </p:nvGrpSpPr>
        <p:grpSpPr>
          <a:xfrm>
            <a:off x="-26987" y="935038"/>
            <a:ext cx="12218987" cy="3644900"/>
            <a:chOff x="0" y="1566863"/>
            <a:chExt cx="12192000" cy="3644900"/>
          </a:xfrm>
        </p:grpSpPr>
        <p:pic>
          <p:nvPicPr>
            <p:cNvPr id="17416"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17417"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走进客户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120188" y="3228975"/>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解读客户关系</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8616950" y="4641850"/>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客户关系管理基础知识</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254750" y="1236663"/>
            <a:ext cx="5638800" cy="2882900"/>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6147" name="Rectangle 3"/>
          <p:cNvSpPr/>
          <p:nvPr/>
        </p:nvSpPr>
        <p:spPr>
          <a:xfrm>
            <a:off x="-4762" y="4220528"/>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614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341120" y="4835525"/>
            <a:ext cx="30607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认识客户关系管理的发展和内涵</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6150" name="Straight Connector 22"/>
          <p:cNvCxnSpPr/>
          <p:nvPr/>
        </p:nvCxnSpPr>
        <p:spPr>
          <a:xfrm>
            <a:off x="6057900" y="4556125"/>
            <a:ext cx="0" cy="1949450"/>
          </a:xfrm>
          <a:prstGeom prst="line">
            <a:avLst/>
          </a:prstGeom>
          <a:ln w="6350" cap="flat" cmpd="sng">
            <a:solidFill>
              <a:srgbClr val="C55A11"/>
            </a:solidFill>
            <a:prstDash val="solid"/>
            <a:headEnd type="none" w="med" len="med"/>
            <a:tailEnd type="none" w="med" len="med"/>
          </a:ln>
        </p:spPr>
      </p:cxnSp>
      <p:grpSp>
        <p:nvGrpSpPr>
          <p:cNvPr id="6152" name="组合 9"/>
          <p:cNvGrpSpPr/>
          <p:nvPr/>
        </p:nvGrpSpPr>
        <p:grpSpPr>
          <a:xfrm>
            <a:off x="2332038" y="3568700"/>
            <a:ext cx="282575" cy="420688"/>
            <a:chOff x="0" y="0"/>
            <a:chExt cx="282644" cy="419812"/>
          </a:xfrm>
        </p:grpSpPr>
        <p:sp>
          <p:nvSpPr>
            <p:cNvPr id="6164"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6165"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6"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7"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8"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6153" name="组合 15"/>
          <p:cNvGrpSpPr/>
          <p:nvPr/>
        </p:nvGrpSpPr>
        <p:grpSpPr>
          <a:xfrm>
            <a:off x="5875338" y="3617913"/>
            <a:ext cx="431800" cy="361950"/>
            <a:chOff x="0" y="0"/>
            <a:chExt cx="432281" cy="361620"/>
          </a:xfrm>
        </p:grpSpPr>
        <p:sp>
          <p:nvSpPr>
            <p:cNvPr id="6162"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6163"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6154" name="组合 18"/>
          <p:cNvGrpSpPr/>
          <p:nvPr/>
        </p:nvGrpSpPr>
        <p:grpSpPr>
          <a:xfrm>
            <a:off x="9567863" y="3567113"/>
            <a:ext cx="415925" cy="441325"/>
            <a:chOff x="0" y="0"/>
            <a:chExt cx="415655" cy="441633"/>
          </a:xfrm>
        </p:grpSpPr>
        <p:sp>
          <p:nvSpPr>
            <p:cNvPr id="6157"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6158"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6159"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6160"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6161"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669848" y="4846638"/>
            <a:ext cx="29083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4"/>
          <p:cNvSpPr txBox="1">
            <a:spLocks noChangeArrowheads="1"/>
          </p:cNvSpPr>
          <p:nvPr/>
        </p:nvSpPr>
        <p:spPr bwMode="auto">
          <a:xfrm>
            <a:off x="1127760" y="1700530"/>
            <a:ext cx="9975215" cy="430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30000"/>
              </a:spcBef>
              <a:spcAft>
                <a:spcPct val="0"/>
              </a:spcAft>
              <a:buClrTx/>
              <a:buSzTx/>
              <a:buFont typeface="Arial" panose="020B0604020202020204" pitchFamily="34" charset="0"/>
              <a:buNone/>
              <a:defRPr/>
            </a:pPr>
            <a:r>
              <a:rPr lang="zh-CN" altLang="en-US" sz="2400" b="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mn-ea"/>
              </a:rPr>
              <a:t>客户关系管理理念最早起源于美国，该理念全面在中国传播始于1999年。</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Arial" panose="020B0604020202020204" pitchFamily="34" charset="0"/>
              <a:buNone/>
              <a:defRPr/>
            </a:pPr>
            <a:r>
              <a:rPr lang="zh-CN" altLang="en-US" sz="2800" dirty="0">
                <a:latin typeface="微软雅黑" panose="020B0503020204020204" pitchFamily="34" charset="-122"/>
                <a:ea typeface="微软雅黑" panose="020B0503020204020204" pitchFamily="34" charset="-122"/>
                <a:sym typeface="+mn-ea"/>
              </a:rPr>
              <a:t>客户关系管理的定义：</a:t>
            </a:r>
            <a:endParaRPr kumimoji="0" lang="en-US" altLang="zh-CN" sz="28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CRM</a:t>
            </a:r>
            <a:r>
              <a:rPr kumimoji="0" lang="zh-CN" altLang="en-US" sz="28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是企业利用</a:t>
            </a:r>
            <a:r>
              <a:rPr kumimoji="0" lang="en-US" altLang="zh-CN" sz="24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IT</a:t>
            </a: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技术</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和</a:t>
            </a: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互联网技术</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实现对客户的</a:t>
            </a:r>
            <a:r>
              <a:rPr kumimoji="0" lang="zh-CN" altLang="en-US" sz="28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整合营销</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，是</a:t>
            </a: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以客户为核心</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的企业营销的技术实现和管理实现。</a:t>
            </a:r>
            <a:endParaRPr kumimoji="0" lang="en-US" altLang="zh-CN"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150000"/>
              </a:lnSpc>
              <a:spcBef>
                <a:spcPct val="3000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4" name="Group 10"/>
          <p:cNvGrpSpPr/>
          <p:nvPr/>
        </p:nvGrpSpPr>
        <p:grpSpPr>
          <a:xfrm>
            <a:off x="1271588" y="2179638"/>
            <a:ext cx="14617700" cy="3276600"/>
            <a:chOff x="-111" y="1288"/>
            <a:chExt cx="8311" cy="1803"/>
          </a:xfrm>
        </p:grpSpPr>
        <p:sp>
          <p:nvSpPr>
            <p:cNvPr id="108552" name="Text Box 7"/>
            <p:cNvSpPr txBox="1">
              <a:spLocks noChangeArrowheads="1"/>
            </p:cNvSpPr>
            <p:nvPr/>
          </p:nvSpPr>
          <p:spPr bwMode="auto">
            <a:xfrm>
              <a:off x="-111" y="1295"/>
              <a:ext cx="2538" cy="1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n"/>
                <a:defRPr/>
              </a:pPr>
              <a:r>
                <a:rPr kumimoji="0" lang="en-US" altLang="zh-CN" sz="24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 </a:t>
              </a:r>
              <a:r>
                <a:rPr kumimoji="0" lang="zh-CN" altLang="en-US" sz="26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需求的拉动</a:t>
              </a:r>
              <a:endParaRPr kumimoji="0" lang="en-US" altLang="zh-CN" sz="26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企业的销售、营销和客户服务部门通过传统手段难以获得所需的客户互动信息。</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来自销售、客户服务、市场、制造、库存等部门的信息分散在企业内，这些零散的信息使企业无法对客户有全面的了解，各部门难以在统一信息的基础上面对客户。</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108553" name="Text Box 8"/>
            <p:cNvSpPr txBox="1">
              <a:spLocks noChangeArrowheads="1"/>
            </p:cNvSpPr>
            <p:nvPr/>
          </p:nvSpPr>
          <p:spPr bwMode="auto">
            <a:xfrm>
              <a:off x="3029" y="1288"/>
              <a:ext cx="5171" cy="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1pPr>
              <a:lvl2pPr marL="742950" indent="-28575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2pPr>
              <a:lvl3pPr marL="11430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3pPr>
              <a:lvl4pPr marL="16002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4pPr>
              <a:lvl5pPr marL="2057400" indent="-228600">
                <a:spcBef>
                  <a:spcPct val="30000"/>
                </a:spcBef>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buFont typeface="Arial" panose="020B0604020202020204" pitchFamily="34" charset="0"/>
                <a:buChar char="•"/>
                <a:defRPr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n"/>
                <a:defRPr/>
              </a:pPr>
              <a:r>
                <a:rPr kumimoji="0" lang="en-US" altLang="zh-CN" sz="2600" b="1" i="0" u="none" strike="noStrike" kern="1200" cap="none" spc="0" normalizeH="0" baseline="0" noProof="0" dirty="0" smtClean="0">
                  <a:ln>
                    <a:noFill/>
                  </a:ln>
                  <a:solidFill>
                    <a:schemeClr val="tx2"/>
                  </a:solidFill>
                  <a:effectLst/>
                  <a:uLnTx/>
                  <a:uFillTx/>
                  <a:latin typeface="Arial" panose="020B0604020202020204" pitchFamily="34" charset="0"/>
                  <a:ea typeface="宋体" panose="02010600030101010101" pitchFamily="2" charset="-122"/>
                  <a:cs typeface="+mn-cs"/>
                </a:rPr>
                <a:t> </a:t>
              </a:r>
              <a:r>
                <a:rPr kumimoji="0" lang="zh-CN" altLang="en-US" sz="26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技术的推动</a:t>
              </a:r>
              <a:endParaRPr kumimoji="0" lang="zh-CN" altLang="en-US" sz="26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办公自动化程度 </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员工计算机应用能力 </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企业信息化水平  </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1" fontAlgn="base" latinLnBrk="0" hangingPunct="1">
                <a:lnSpc>
                  <a:spcPct val="100000"/>
                </a:lnSpc>
                <a:spcBef>
                  <a:spcPct val="50000"/>
                </a:spcBef>
                <a:spcAft>
                  <a:spcPct val="0"/>
                </a:spcAft>
                <a:buClr>
                  <a:srgbClr val="006600"/>
                </a:buClr>
                <a:buSzTx/>
                <a:buFont typeface="Wingdings" panose="05000000000000000000" pitchFamily="2" charset="2"/>
                <a:buChar char="ü"/>
                <a:defRPr/>
              </a:pPr>
              <a:r>
                <a:rPr kumimoji="0" lang="zh-CN" altLang="en-US"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rPr>
                <a:t>企业管理水平</a:t>
              </a:r>
              <a:endParaRPr kumimoji="0" lang="en-US" altLang="zh-CN" sz="2000" b="0" i="0" u="none" strike="noStrike" kern="1200" cap="none" spc="0" normalizeH="0" baseline="0" noProof="0" dirty="0" smtClean="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grpSp>
      <p:grpSp>
        <p:nvGrpSpPr>
          <p:cNvPr id="8195" name="Group 11"/>
          <p:cNvGrpSpPr/>
          <p:nvPr/>
        </p:nvGrpSpPr>
        <p:grpSpPr>
          <a:xfrm>
            <a:off x="763588" y="1136650"/>
            <a:ext cx="7035800" cy="746125"/>
            <a:chOff x="111" y="1378"/>
            <a:chExt cx="4173" cy="290"/>
          </a:xfrm>
        </p:grpSpPr>
        <p:sp>
          <p:nvSpPr>
            <p:cNvPr id="8203" name="Rectangle 12"/>
            <p:cNvSpPr/>
            <p:nvPr/>
          </p:nvSpPr>
          <p:spPr>
            <a:xfrm>
              <a:off x="111" y="1378"/>
              <a:ext cx="4173" cy="290"/>
            </a:xfrm>
            <a:prstGeom prst="rect">
              <a:avLst/>
            </a:prstGeom>
            <a:noFill/>
            <a:ln w="6350">
              <a:noFill/>
            </a:ln>
          </p:spPr>
          <p:txBody>
            <a:bodyPr wrap="none"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30000"/>
                </a:spcBef>
              </a:pPr>
              <a:endParaRPr lang="zh-CN" altLang="en-US" sz="1800" b="1" dirty="0">
                <a:solidFill>
                  <a:schemeClr val="tx2"/>
                </a:solidFill>
                <a:latin typeface="Arial" panose="020B0604020202020204" pitchFamily="34" charset="0"/>
              </a:endParaRPr>
            </a:p>
          </p:txBody>
        </p:sp>
        <p:sp>
          <p:nvSpPr>
            <p:cNvPr id="8204" name="Rectangle 13"/>
            <p:cNvSpPr/>
            <p:nvPr/>
          </p:nvSpPr>
          <p:spPr>
            <a:xfrm>
              <a:off x="284" y="1430"/>
              <a:ext cx="3896" cy="167"/>
            </a:xfrm>
            <a:prstGeom prst="rect">
              <a:avLst/>
            </a:prstGeom>
            <a:noFill/>
            <a:ln w="6350">
              <a:noFill/>
            </a:ln>
          </p:spPr>
          <p:txBody>
            <a:bodyPr lIns="0" tIns="0" rIns="0" bIns="0"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330200" eaLnBrk="1" hangingPunct="1">
                <a:lnSpc>
                  <a:spcPct val="100000"/>
                </a:lnSpc>
                <a:spcBef>
                  <a:spcPct val="20000"/>
                </a:spcBef>
                <a:buClr>
                  <a:schemeClr val="accent2"/>
                </a:buClr>
                <a:buNone/>
                <a:tabLst>
                  <a:tab pos="8521700" algn="r"/>
                </a:tabLst>
              </a:pPr>
              <a:r>
                <a:rPr lang="zh-CN" altLang="en-US" dirty="0">
                  <a:latin typeface="微软雅黑" panose="020B0503020204020204" pitchFamily="34" charset="-122"/>
                  <a:ea typeface="微软雅黑" panose="020B0503020204020204" pitchFamily="34" charset="-122"/>
                </a:rPr>
                <a:t>客户关系管理产生的原因</a:t>
              </a:r>
              <a:endParaRPr lang="zh-CN" altLang="en-US" dirty="0">
                <a:latin typeface="微软雅黑" panose="020B0503020204020204" pitchFamily="34" charset="-122"/>
                <a:ea typeface="微软雅黑" panose="020B0503020204020204" pitchFamily="34" charset="-122"/>
              </a:endParaRPr>
            </a:p>
          </p:txBody>
        </p:sp>
      </p:grpSp>
      <p:grpSp>
        <p:nvGrpSpPr>
          <p:cNvPr id="2" name="组合 19"/>
          <p:cNvGrpSpPr/>
          <p:nvPr/>
        </p:nvGrpSpPr>
        <p:grpSpPr>
          <a:xfrm>
            <a:off x="11496675" y="1588"/>
            <a:ext cx="695325" cy="506412"/>
            <a:chOff x="0" y="0"/>
            <a:chExt cx="694944" cy="624651"/>
          </a:xfrm>
        </p:grpSpPr>
        <p:sp>
          <p:nvSpPr>
            <p:cNvPr id="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5" name="矩形 4"/>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7"/>
          <p:cNvSpPr txBox="1"/>
          <p:nvPr/>
        </p:nvSpPr>
        <p:spPr>
          <a:xfrm>
            <a:off x="1774825" y="1603375"/>
            <a:ext cx="9297988" cy="19383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50000"/>
              </a:spcBef>
              <a:buClr>
                <a:srgbClr val="006600"/>
              </a:buClr>
              <a:buFont typeface="Wingdings" panose="05000000000000000000" pitchFamily="2" charset="2"/>
              <a:buChar char="n"/>
            </a:pPr>
            <a:r>
              <a:rPr lang="en-US" altLang="zh-CN" sz="2400" dirty="0">
                <a:solidFill>
                  <a:schemeClr val="tx2"/>
                </a:solidFill>
                <a:latin typeface="微软雅黑" panose="020B0503020204020204" pitchFamily="34" charset="-122"/>
                <a:ea typeface="微软雅黑" panose="020B0503020204020204" pitchFamily="34" charset="-122"/>
              </a:rPr>
              <a:t> </a:t>
            </a:r>
            <a:r>
              <a:rPr lang="zh-CN" altLang="en-US" sz="2400" dirty="0">
                <a:solidFill>
                  <a:schemeClr val="tx2"/>
                </a:solidFill>
                <a:latin typeface="微软雅黑" panose="020B0503020204020204" pitchFamily="34" charset="-122"/>
                <a:ea typeface="微软雅黑" panose="020B0503020204020204" pitchFamily="34" charset="-122"/>
              </a:rPr>
              <a:t>管理理念的更新：</a:t>
            </a:r>
            <a:r>
              <a:rPr lang="zh-CN" altLang="en-US" sz="2400" b="1" dirty="0">
                <a:solidFill>
                  <a:srgbClr val="FF3300"/>
                </a:solidFill>
                <a:latin typeface="微软雅黑" panose="020B0503020204020204" pitchFamily="34" charset="-122"/>
                <a:ea typeface="微软雅黑" panose="020B0503020204020204" pitchFamily="34" charset="-122"/>
              </a:rPr>
              <a:t>营销管理哲学的发展和</a:t>
            </a:r>
            <a:r>
              <a:rPr lang="zh-CN" altLang="en-US" sz="2400" b="1" dirty="0">
                <a:solidFill>
                  <a:srgbClr val="FF3300"/>
                </a:solidFill>
                <a:latin typeface="微软雅黑" panose="020B0503020204020204" pitchFamily="34" charset="-122"/>
                <a:ea typeface="微软雅黑" panose="020B0503020204020204" pitchFamily="34" charset="-122"/>
              </a:rPr>
              <a:t>演变</a:t>
            </a:r>
            <a:endParaRPr lang="en-US" altLang="zh-CN" sz="2400" b="1" dirty="0">
              <a:solidFill>
                <a:srgbClr val="FF33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50000"/>
              </a:spcBef>
              <a:buClr>
                <a:srgbClr val="006600"/>
              </a:buClr>
              <a:buNone/>
            </a:pPr>
            <a:r>
              <a:rPr lang="zh-CN" altLang="en-US" sz="2400" dirty="0">
                <a:solidFill>
                  <a:schemeClr val="tx2"/>
                </a:solidFill>
                <a:latin typeface="微软雅黑" panose="020B0503020204020204" pitchFamily="34" charset="-122"/>
                <a:ea typeface="微软雅黑" panose="020B0503020204020204" pitchFamily="34" charset="-122"/>
              </a:rPr>
              <a:t>       随着</a:t>
            </a:r>
            <a:r>
              <a:rPr lang="zh-CN" altLang="en-US" sz="2400" dirty="0">
                <a:solidFill>
                  <a:schemeClr val="tx2"/>
                </a:solidFill>
                <a:latin typeface="微软雅黑" panose="020B0503020204020204" pitchFamily="34" charset="-122"/>
                <a:ea typeface="微软雅黑" panose="020B0503020204020204" pitchFamily="34" charset="-122"/>
              </a:rPr>
              <a:t>商品经济的发展和营销环境的变化，企业营销管理哲学不断演变和发展大致经历</a:t>
            </a:r>
            <a:r>
              <a:rPr lang="zh-CN" altLang="en-US" sz="2400" b="1" dirty="0">
                <a:solidFill>
                  <a:srgbClr val="FF0000"/>
                </a:solidFill>
                <a:latin typeface="微软雅黑" panose="020B0503020204020204" pitchFamily="34" charset="-122"/>
                <a:ea typeface="微软雅黑" panose="020B0503020204020204" pitchFamily="34" charset="-122"/>
              </a:rPr>
              <a:t>六个阶段</a:t>
            </a:r>
            <a:r>
              <a:rPr lang="zh-CN" altLang="en-US" sz="2400" dirty="0">
                <a:solidFill>
                  <a:schemeClr val="tx2"/>
                </a:solidFill>
                <a:latin typeface="微软雅黑" panose="020B0503020204020204" pitchFamily="34" charset="-122"/>
                <a:ea typeface="微软雅黑" panose="020B0503020204020204" pitchFamily="34" charset="-122"/>
              </a:rPr>
              <a:t>。 </a:t>
            </a:r>
            <a:endParaRPr lang="zh-CN" altLang="en-US" sz="2400"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50000"/>
              </a:spcBef>
              <a:buClr>
                <a:srgbClr val="006600"/>
              </a:buClr>
              <a:buFont typeface="Wingdings" panose="05000000000000000000" pitchFamily="2" charset="2"/>
              <a:buChar char="n"/>
            </a:pPr>
            <a:endParaRPr lang="en-US" altLang="zh-CN" sz="2400" dirty="0">
              <a:solidFill>
                <a:schemeClr val="tx2"/>
              </a:solidFill>
              <a:latin typeface="微软雅黑" panose="020B0503020204020204" pitchFamily="34" charset="-122"/>
              <a:ea typeface="微软雅黑" panose="020B0503020204020204" pitchFamily="34" charset="-122"/>
            </a:endParaRPr>
          </a:p>
        </p:txBody>
      </p:sp>
      <p:grpSp>
        <p:nvGrpSpPr>
          <p:cNvPr id="9219" name="Group 11"/>
          <p:cNvGrpSpPr/>
          <p:nvPr/>
        </p:nvGrpSpPr>
        <p:grpSpPr>
          <a:xfrm>
            <a:off x="615950" y="1131888"/>
            <a:ext cx="7183438" cy="750887"/>
            <a:chOff x="23" y="1376"/>
            <a:chExt cx="4261" cy="292"/>
          </a:xfrm>
        </p:grpSpPr>
        <p:sp>
          <p:nvSpPr>
            <p:cNvPr id="9228" name="Rectangle 12"/>
            <p:cNvSpPr/>
            <p:nvPr/>
          </p:nvSpPr>
          <p:spPr>
            <a:xfrm>
              <a:off x="111" y="1378"/>
              <a:ext cx="4173" cy="290"/>
            </a:xfrm>
            <a:prstGeom prst="rect">
              <a:avLst/>
            </a:prstGeom>
            <a:noFill/>
            <a:ln w="6350">
              <a:noFill/>
            </a:ln>
          </p:spPr>
          <p:txBody>
            <a:bodyPr wrap="none"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30000"/>
                </a:spcBef>
              </a:pPr>
              <a:endParaRPr lang="zh-CN" altLang="en-US" sz="1800" b="1" dirty="0">
                <a:solidFill>
                  <a:schemeClr val="tx2"/>
                </a:solidFill>
                <a:latin typeface="Arial" panose="020B0604020202020204" pitchFamily="34" charset="0"/>
              </a:endParaRPr>
            </a:p>
          </p:txBody>
        </p:sp>
        <p:sp>
          <p:nvSpPr>
            <p:cNvPr id="9229" name="Rectangle 13"/>
            <p:cNvSpPr/>
            <p:nvPr/>
          </p:nvSpPr>
          <p:spPr>
            <a:xfrm>
              <a:off x="23" y="1376"/>
              <a:ext cx="3896" cy="167"/>
            </a:xfrm>
            <a:prstGeom prst="rect">
              <a:avLst/>
            </a:prstGeom>
            <a:noFill/>
            <a:ln w="6350">
              <a:noFill/>
            </a:ln>
          </p:spPr>
          <p:txBody>
            <a:bodyPr lIns="0" tIns="0" rIns="0" bIns="0"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330200" eaLnBrk="1" hangingPunct="1">
                <a:lnSpc>
                  <a:spcPct val="100000"/>
                </a:lnSpc>
                <a:spcBef>
                  <a:spcPct val="20000"/>
                </a:spcBef>
                <a:buClr>
                  <a:schemeClr val="accent2"/>
                </a:buClr>
                <a:buNone/>
                <a:tabLst>
                  <a:tab pos="8521700" algn="r"/>
                </a:tabLst>
              </a:pPr>
              <a:r>
                <a:rPr lang="zh-CN" altLang="en-US" dirty="0">
                  <a:latin typeface="微软雅黑" panose="020B0503020204020204" pitchFamily="34" charset="-122"/>
                  <a:ea typeface="微软雅黑" panose="020B0503020204020204" pitchFamily="34" charset="-122"/>
                </a:rPr>
                <a:t>客户关系管理产生的原因</a:t>
              </a:r>
              <a:endParaRPr lang="zh-CN" altLang="en-US" dirty="0">
                <a:latin typeface="微软雅黑" panose="020B0503020204020204" pitchFamily="34" charset="-122"/>
                <a:ea typeface="微软雅黑" panose="020B0503020204020204" pitchFamily="34" charset="-122"/>
              </a:endParaRPr>
            </a:p>
          </p:txBody>
        </p:sp>
      </p:grpSp>
      <p:graphicFrame>
        <p:nvGraphicFramePr>
          <p:cNvPr id="2" name="图示 1"/>
          <p:cNvGraphicFramePr/>
          <p:nvPr/>
        </p:nvGraphicFramePr>
        <p:xfrm>
          <a:off x="119336" y="1650180"/>
          <a:ext cx="11953328" cy="655889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0578" name="Rectangle 2"/>
          <p:cNvSpPr>
            <a:spLocks noGrp="1" noChangeArrowheads="1"/>
          </p:cNvSpPr>
          <p:nvPr>
            <p:ph idx="1"/>
          </p:nvPr>
        </p:nvSpPr>
        <p:spPr>
          <a:xfrm>
            <a:off x="1774825" y="1600200"/>
            <a:ext cx="9182100" cy="5257800"/>
          </a:xfrm>
        </p:spPr>
        <p:txBody>
          <a:bodyPr vert="horz" wrap="square" lIns="91440" tIns="45720" rIns="91440" bIns="45720" numCol="1" anchor="t" anchorCtr="0" compatLnSpc="1"/>
          <a:lstStyle/>
          <a:p>
            <a:pPr marL="685800" marR="0" lvl="1" indent="-228600" algn="l" defTabSz="914400" rtl="0" eaLnBrk="0" fontAlgn="base" latinLnBrk="0" hangingPunct="0">
              <a:lnSpc>
                <a:spcPct val="150000"/>
              </a:lnSpc>
              <a:spcBef>
                <a:spcPts val="500"/>
              </a:spcBef>
              <a:spcAft>
                <a:spcPct val="0"/>
              </a:spcAft>
              <a:buClrTx/>
              <a:buSzTx/>
              <a:buFont typeface="Arial" panose="020B0604020202020204" pitchFamily="34" charset="0"/>
              <a:buChar char="•"/>
              <a:defRPr/>
            </a:pPr>
            <a:r>
              <a:rPr kumimoji="0" lang="zh-CN" altLang="en-US"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rPr>
              <a:t>在企业经营观念的转变中，是企业经营活动的中心发生了变化        </a:t>
            </a:r>
            <a:endParaRPr kumimoji="0" lang="en-US" altLang="zh-CN" sz="2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endParaRPr>
          </a:p>
          <a:p>
            <a:pPr marL="457200" marR="0" lvl="1" indent="0" algn="l" defTabSz="914400" rtl="0" eaLnBrk="0" fontAlgn="base" latinLnBrk="0" hangingPunct="0">
              <a:lnSpc>
                <a:spcPct val="150000"/>
              </a:lnSpc>
              <a:spcBef>
                <a:spcPts val="50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0" cap="none" spc="0" normalizeH="0" baseline="0" noProof="0" dirty="0" smtClean="0">
                <a:ln>
                  <a:noFill/>
                </a:ln>
                <a:solidFill>
                  <a:srgbClr val="FF3300"/>
                </a:solidFill>
                <a:effectLst/>
                <a:uLnTx/>
                <a:uFillTx/>
                <a:latin typeface="微软雅黑" panose="020B0503020204020204" pitchFamily="34" charset="-122"/>
                <a:ea typeface="微软雅黑" panose="020B0503020204020204" pitchFamily="34" charset="-122"/>
              </a:rPr>
              <a:t>       </a:t>
            </a:r>
            <a:r>
              <a:rPr kumimoji="0" lang="en-US" altLang="zh-CN"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以生产者为中心                   以消费者为中心</a:t>
            </a:r>
            <a:endParaRPr kumimoji="0" lang="zh-CN" altLang="en-US" sz="2400" b="0"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1267" name="Rectangle 3"/>
          <p:cNvSpPr>
            <a:spLocks noGrp="1"/>
          </p:cNvSpPr>
          <p:nvPr>
            <p:ph type="title"/>
          </p:nvPr>
        </p:nvSpPr>
        <p:spPr>
          <a:xfrm>
            <a:off x="1087438" y="1046163"/>
            <a:ext cx="8001000" cy="387350"/>
          </a:xfrm>
        </p:spPr>
        <p:txBody>
          <a:bodyPr vert="horz" wrap="square" lIns="91440" tIns="45720" rIns="91440" bIns="45720" anchor="t" anchorCtr="0"/>
          <a:p>
            <a:r>
              <a:rPr lang="zh-CN" altLang="en-US" sz="4000" dirty="0">
                <a:latin typeface="微软雅黑" panose="020B0503020204020204" pitchFamily="34" charset="-122"/>
                <a:ea typeface="微软雅黑" panose="020B0503020204020204" pitchFamily="34" charset="-122"/>
              </a:rPr>
              <a:t>总结</a:t>
            </a:r>
            <a:endParaRPr lang="zh-CN" altLang="en-US" sz="4000" dirty="0">
              <a:latin typeface="微软雅黑" panose="020B0503020204020204" pitchFamily="34" charset="-122"/>
              <a:ea typeface="微软雅黑" panose="020B0503020204020204" pitchFamily="34" charset="-122"/>
            </a:endParaRPr>
          </a:p>
        </p:txBody>
      </p:sp>
      <p:sp>
        <p:nvSpPr>
          <p:cNvPr id="2" name="虚尾箭头 1"/>
          <p:cNvSpPr/>
          <p:nvPr/>
        </p:nvSpPr>
        <p:spPr bwMode="auto">
          <a:xfrm>
            <a:off x="5627688" y="2319338"/>
            <a:ext cx="936625" cy="433388"/>
          </a:xfrm>
          <a:prstGeom prst="stripedRightArrow">
            <a:avLst/>
          </a:prstGeom>
          <a:solidFill>
            <a:srgbClr val="FFC108"/>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graphicFrame>
        <p:nvGraphicFramePr>
          <p:cNvPr id="11" name="图示 10"/>
          <p:cNvGraphicFramePr/>
          <p:nvPr/>
        </p:nvGraphicFramePr>
        <p:xfrm>
          <a:off x="3630555" y="2926606"/>
          <a:ext cx="4930890" cy="165452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14" name="图示 13"/>
          <p:cNvGraphicFramePr/>
          <p:nvPr/>
        </p:nvGraphicFramePr>
        <p:xfrm>
          <a:off x="3071664" y="4797152"/>
          <a:ext cx="6048672" cy="165618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3" name="矩形 2"/>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5" name="直接连接符 4"/>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80578">
                                            <p:txEl>
                                              <p:charRg st="0" end="36"/>
                                            </p:txEl>
                                          </p:spTgt>
                                        </p:tgtEl>
                                        <p:attrNameLst>
                                          <p:attrName>style.visibility</p:attrName>
                                        </p:attrNameLst>
                                      </p:cBhvr>
                                      <p:to>
                                        <p:strVal val="visible"/>
                                      </p:to>
                                    </p:set>
                                    <p:anim calcmode="lin" valueType="num">
                                      <p:cBhvr>
                                        <p:cTn id="7" dur="500" fill="hold"/>
                                        <p:tgtEl>
                                          <p:spTgt spid="280578">
                                            <p:txEl>
                                              <p:charRg st="0" end="36"/>
                                            </p:txEl>
                                          </p:spTgt>
                                        </p:tgtEl>
                                        <p:attrNameLst>
                                          <p:attrName>ppt_w</p:attrName>
                                        </p:attrNameLst>
                                      </p:cBhvr>
                                      <p:tavLst>
                                        <p:tav tm="0">
                                          <p:val>
                                            <p:fltVal val="0.000000"/>
                                          </p:val>
                                        </p:tav>
                                        <p:tav tm="100000">
                                          <p:val>
                                            <p:strVal val="#ppt_w"/>
                                          </p:val>
                                        </p:tav>
                                      </p:tavLst>
                                    </p:anim>
                                    <p:anim calcmode="lin" valueType="num">
                                      <p:cBhvr>
                                        <p:cTn id="8" dur="500" fill="hold"/>
                                        <p:tgtEl>
                                          <p:spTgt spid="280578">
                                            <p:txEl>
                                              <p:charRg st="0" end="36"/>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1" name="applause.wav"/>
                                        </p:tgtEl>
                                      </p:cMediaNode>
                                    </p:audio>
                                  </p:sub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280578">
                                            <p:txEl>
                                              <p:charRg st="36" end="79"/>
                                            </p:txEl>
                                          </p:spTgt>
                                        </p:tgtEl>
                                        <p:attrNameLst>
                                          <p:attrName>style.visibility</p:attrName>
                                        </p:attrNameLst>
                                      </p:cBhvr>
                                      <p:to>
                                        <p:strVal val="visible"/>
                                      </p:to>
                                    </p:set>
                                    <p:anim calcmode="lin" valueType="num">
                                      <p:cBhvr>
                                        <p:cTn id="13" dur="500" fill="hold"/>
                                        <p:tgtEl>
                                          <p:spTgt spid="280578">
                                            <p:txEl>
                                              <p:charRg st="36" end="79"/>
                                            </p:txEl>
                                          </p:spTgt>
                                        </p:tgtEl>
                                        <p:attrNameLst>
                                          <p:attrName>ppt_w</p:attrName>
                                        </p:attrNameLst>
                                      </p:cBhvr>
                                      <p:tavLst>
                                        <p:tav tm="0">
                                          <p:val>
                                            <p:fltVal val="0.000000"/>
                                          </p:val>
                                        </p:tav>
                                        <p:tav tm="100000">
                                          <p:val>
                                            <p:strVal val="#ppt_w"/>
                                          </p:val>
                                        </p:tav>
                                      </p:tavLst>
                                    </p:anim>
                                    <p:anim calcmode="lin" valueType="num">
                                      <p:cBhvr>
                                        <p:cTn id="14" dur="500" fill="hold"/>
                                        <p:tgtEl>
                                          <p:spTgt spid="280578">
                                            <p:txEl>
                                              <p:charRg st="36" end="79"/>
                                            </p:txEl>
                                          </p:spTgt>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11"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
          <p:cNvPicPr>
            <a:picLocks noGrp="1" noChangeAspect="1"/>
          </p:cNvPicPr>
          <p:nvPr/>
        </p:nvPicPr>
        <p:blipFill>
          <a:blip r:embed="rId1"/>
          <a:stretch>
            <a:fillRect/>
          </a:stretch>
        </p:blipFill>
        <p:spPr>
          <a:xfrm>
            <a:off x="1558925" y="625475"/>
            <a:ext cx="9504680" cy="6212840"/>
          </a:xfrm>
          <a:prstGeom prst="rect">
            <a:avLst/>
          </a:prstGeom>
          <a:noFill/>
          <a:ln w="9525">
            <a:noFill/>
          </a:ln>
        </p:spPr>
      </p:pic>
      <p:sp>
        <p:nvSpPr>
          <p:cNvPr id="12291" name="内容占位符 2"/>
          <p:cNvSpPr>
            <a:spLocks noGrp="1"/>
          </p:cNvSpPr>
          <p:nvPr>
            <p:ph idx="1"/>
          </p:nvPr>
        </p:nvSpPr>
        <p:spPr>
          <a:xfrm>
            <a:off x="3935730" y="1988820"/>
            <a:ext cx="5983605" cy="3625850"/>
          </a:xfrm>
        </p:spPr>
        <p:txBody>
          <a:bodyPr vert="horz" wrap="square" lIns="91440" tIns="45720" rIns="91440" bIns="45720" anchor="t" anchorCtr="0"/>
          <a:p>
            <a:pPr marL="0" indent="0">
              <a:lnSpc>
                <a:spcPct val="150000"/>
              </a:lnSpc>
              <a:buNone/>
            </a:pPr>
            <a:r>
              <a:rPr lang="zh-CN" altLang="en-US" sz="2400" b="1" dirty="0">
                <a:solidFill>
                  <a:srgbClr val="FF0000"/>
                </a:solidFill>
                <a:latin typeface="微软雅黑" panose="020B0503020204020204" pitchFamily="34" charset="-122"/>
                <a:ea typeface="微软雅黑" panose="020B0503020204020204" pitchFamily="34" charset="-122"/>
              </a:rPr>
              <a:t>客户关系管理</a:t>
            </a:r>
            <a:r>
              <a:rPr lang="zh-CN" altLang="en-US" sz="2400" dirty="0">
                <a:latin typeface="微软雅黑" panose="020B0503020204020204" pitchFamily="34" charset="-122"/>
                <a:ea typeface="微软雅黑" panose="020B0503020204020204" pitchFamily="34" charset="-122"/>
              </a:rPr>
              <a:t>可以概括</a:t>
            </a:r>
            <a:r>
              <a:rPr lang="zh-CN" altLang="en-US" sz="2400" dirty="0">
                <a:latin typeface="微软雅黑" panose="020B0503020204020204" pitchFamily="34" charset="-122"/>
                <a:ea typeface="微软雅黑" panose="020B0503020204020204" pitchFamily="34" charset="-122"/>
              </a:rPr>
              <a:t>为客户关系的</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建立</a:t>
            </a:r>
            <a:r>
              <a:rPr lang="zh-CN" altLang="en-US" sz="2400" dirty="0">
                <a:latin typeface="微软雅黑" panose="020B0503020204020204" pitchFamily="34" charset="-122"/>
                <a:ea typeface="微软雅黑" panose="020B0503020204020204" pitchFamily="34" charset="-122"/>
              </a:rPr>
              <a:t>与</a:t>
            </a: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维护</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a:lnSpc>
                <a:spcPct val="150000"/>
              </a:lnSpc>
              <a:buFont typeface="Wingdings" panose="05000000000000000000" charset="0"/>
              <a:buChar char="ü"/>
            </a:pPr>
            <a:r>
              <a:rPr lang="zh-CN" altLang="en-US" sz="2000" b="1" dirty="0">
                <a:latin typeface="微软雅黑" panose="020B0503020204020204" pitchFamily="34" charset="-122"/>
                <a:ea typeface="微软雅黑" panose="020B0503020204020204" pitchFamily="34" charset="-122"/>
              </a:rPr>
              <a:t>客户关系的</a:t>
            </a:r>
            <a:r>
              <a:rPr lang="zh-CN" altLang="en-US" sz="2000" b="1" dirty="0">
                <a:latin typeface="微软雅黑" panose="020B0503020204020204" pitchFamily="34" charset="-122"/>
                <a:ea typeface="微软雅黑" panose="020B0503020204020204" pitchFamily="34" charset="-122"/>
                <a:sym typeface="+mn-ea"/>
              </a:rPr>
              <a:t>构建</a:t>
            </a:r>
            <a:r>
              <a:rPr lang="zh-CN" altLang="en-US" sz="2000" dirty="0">
                <a:latin typeface="微软雅黑" panose="020B0503020204020204" pitchFamily="34" charset="-122"/>
                <a:ea typeface="微软雅黑" panose="020B0503020204020204" pitchFamily="34" charset="-122"/>
              </a:rPr>
              <a:t>一般通过识别客户群体、选择目标客户群体、开发目标客户。</a:t>
            </a:r>
            <a:endParaRPr lang="zh-CN" altLang="en-US" sz="2000" dirty="0">
              <a:latin typeface="微软雅黑" panose="020B0503020204020204" pitchFamily="34" charset="-122"/>
              <a:ea typeface="微软雅黑" panose="020B0503020204020204" pitchFamily="34" charset="-122"/>
            </a:endParaRPr>
          </a:p>
          <a:p>
            <a:pPr>
              <a:lnSpc>
                <a:spcPct val="150000"/>
              </a:lnSpc>
              <a:buFont typeface="Wingdings" panose="05000000000000000000" charset="0"/>
              <a:buChar char="ü"/>
            </a:pPr>
            <a:r>
              <a:rPr lang="zh-CN" altLang="en-US" sz="2000" b="1" dirty="0">
                <a:latin typeface="微软雅黑" panose="020B0503020204020204" pitchFamily="34" charset="-122"/>
                <a:ea typeface="微软雅黑" panose="020B0503020204020204" pitchFamily="34" charset="-122"/>
              </a:rPr>
              <a:t>客户关系的维护</a:t>
            </a:r>
            <a:r>
              <a:rPr lang="zh-CN" altLang="en-US" sz="2000" dirty="0">
                <a:latin typeface="微软雅黑" panose="020B0503020204020204" pitchFamily="34" charset="-122"/>
                <a:ea typeface="微软雅黑" panose="020B0503020204020204" pitchFamily="34" charset="-122"/>
              </a:rPr>
              <a:t>包括客户关系的发展、客户关系的维系和恢复等。</a:t>
            </a:r>
            <a:endParaRPr lang="zh-CN" altLang="en-US" sz="2000" dirty="0">
              <a:latin typeface="微软雅黑" panose="020B0503020204020204" pitchFamily="34" charset="-122"/>
              <a:ea typeface="微软雅黑" panose="020B0503020204020204" pitchFamily="34" charset="-122"/>
            </a:endParaRPr>
          </a:p>
        </p:txBody>
      </p:sp>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 name="矩形 1"/>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1"/>
          <p:cNvPicPr>
            <a:picLocks noGrp="1" noChangeAspect="1"/>
          </p:cNvPicPr>
          <p:nvPr/>
        </p:nvPicPr>
        <p:blipFill>
          <a:blip r:embed="rId1"/>
          <a:srcRect t="6778" b="8475"/>
          <a:stretch>
            <a:fillRect/>
          </a:stretch>
        </p:blipFill>
        <p:spPr>
          <a:xfrm>
            <a:off x="1795463" y="1622425"/>
            <a:ext cx="2959100" cy="3983038"/>
          </a:xfrm>
          <a:prstGeom prst="rect">
            <a:avLst/>
          </a:prstGeom>
          <a:noFill/>
          <a:ln w="9525">
            <a:noFill/>
          </a:ln>
        </p:spPr>
      </p:pic>
      <p:sp>
        <p:nvSpPr>
          <p:cNvPr id="13315" name="标题 1"/>
          <p:cNvSpPr>
            <a:spLocks noGrp="1"/>
          </p:cNvSpPr>
          <p:nvPr>
            <p:ph type="title" idx="4294967295"/>
          </p:nvPr>
        </p:nvSpPr>
        <p:spPr>
          <a:xfrm>
            <a:off x="1981200" y="928688"/>
            <a:ext cx="8229600" cy="1143000"/>
          </a:xfrm>
        </p:spPr>
        <p:txBody>
          <a:bodyPr vert="horz" wrap="square" lIns="91440" tIns="45720" rIns="91440" bIns="45720" anchor="ctr" anchorCtr="0"/>
          <a:p>
            <a:r>
              <a:rPr lang="zh-CN" altLang="en-US" sz="3200" dirty="0">
                <a:latin typeface="微软雅黑" panose="020B0503020204020204" pitchFamily="34" charset="-122"/>
                <a:ea typeface="微软雅黑" panose="020B0503020204020204" pitchFamily="34" charset="-122"/>
              </a:rPr>
              <a:t>核心思想：</a:t>
            </a:r>
            <a:endParaRPr lang="zh-CN" altLang="en-US" sz="3200" dirty="0">
              <a:latin typeface="微软雅黑" panose="020B0503020204020204" pitchFamily="34" charset="-122"/>
              <a:ea typeface="微软雅黑" panose="020B0503020204020204" pitchFamily="34" charset="-122"/>
            </a:endParaRPr>
          </a:p>
        </p:txBody>
      </p:sp>
      <p:sp>
        <p:nvSpPr>
          <p:cNvPr id="13316" name="内容占位符 2"/>
          <p:cNvSpPr>
            <a:spLocks noGrp="1"/>
          </p:cNvSpPr>
          <p:nvPr>
            <p:ph idx="1"/>
          </p:nvPr>
        </p:nvSpPr>
        <p:spPr>
          <a:xfrm>
            <a:off x="4754563" y="2071688"/>
            <a:ext cx="6037262" cy="4483100"/>
          </a:xfrm>
        </p:spPr>
        <p:txBody>
          <a:bodyPr vert="horz" wrap="square" lIns="91440" tIns="45720" rIns="91440" bIns="45720" anchor="t" anchorCtr="0"/>
          <a:p>
            <a:pPr>
              <a:lnSpc>
                <a:spcPct val="150000"/>
              </a:lnSpc>
            </a:pPr>
            <a:r>
              <a:rPr lang="zh-CN" altLang="en-US" sz="2000" dirty="0">
                <a:latin typeface="微软雅黑" panose="020B0503020204020204" pitchFamily="34" charset="-122"/>
                <a:ea typeface="微软雅黑" panose="020B0503020204020204" pitchFamily="34" charset="-122"/>
              </a:rPr>
              <a:t>强调客户至上，强调以客户为中心，建立于客户之间的伙伴关系为主导，不是以产品为中心。</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起点是客户需求，必须以客户需求拉动增值，建立长期、稳定、发展的客户伙伴关系。</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客户价值是企业的利润来源，是靠与客户之间的互动、合作、协调产生的，所以强调客户价值最大、最优是客户关系的目标。</a:t>
            </a:r>
            <a:endParaRPr lang="zh-CN" altLang="en-US" sz="2000" dirty="0">
              <a:latin typeface="微软雅黑" panose="020B0503020204020204" pitchFamily="34" charset="-122"/>
              <a:ea typeface="微软雅黑" panose="020B0503020204020204" pitchFamily="34" charset="-122"/>
            </a:endParaRPr>
          </a:p>
        </p:txBody>
      </p:sp>
      <p:grpSp>
        <p:nvGrpSpPr>
          <p:cNvPr id="7171" name="组合 19"/>
          <p:cNvGrpSpPr/>
          <p:nvPr/>
        </p:nvGrpSpPr>
        <p:grpSpPr>
          <a:xfrm>
            <a:off x="11496675" y="1588"/>
            <a:ext cx="695325" cy="506412"/>
            <a:chOff x="0" y="0"/>
            <a:chExt cx="694944" cy="624651"/>
          </a:xfrm>
        </p:grpSpPr>
        <p:sp>
          <p:nvSpPr>
            <p:cNvPr id="717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 name="矩形 1"/>
          <p:cNvSpPr/>
          <p:nvPr/>
        </p:nvSpPr>
        <p:spPr>
          <a:xfrm>
            <a:off x="-25400" y="0"/>
            <a:ext cx="470916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客户关系管理的发展与内涵</a:t>
            </a:r>
            <a:endParaRPr kumimoji="0" lang="en-US" altLang="zh-CN"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753610" y="-20320"/>
            <a:ext cx="324993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认识关系营销</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 name="直接连接符 3"/>
          <p:cNvCxnSpPr/>
          <p:nvPr/>
        </p:nvCxnSpPr>
        <p:spPr>
          <a:xfrm flipH="1">
            <a:off x="8073073" y="508953"/>
            <a:ext cx="338518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p="http://schemas.openxmlformats.org/presentationml/2006/main">
  <p:tag name="KSO_WM_UNIT_TABLE_BEAUTIFY" val="smartTable{02f6cd97-ed73-48e5-92a1-231cc0e79a11}"/>
</p:tagLst>
</file>

<file path=ppt/tags/tag2.xml><?xml version="1.0" encoding="utf-8"?>
<p:tagLst xmlns:p="http://schemas.openxmlformats.org/presentationml/2006/main">
  <p:tag name="COMMONDATA" val="eyJoZGlkIjoiOWQ2NDZkMDhkZWY4MTBjOTZiNjVkNzU1NGE4NTg5OWY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3131</Words>
  <Application>WPS 演示</Application>
  <PresentationFormat>宽屏</PresentationFormat>
  <Paragraphs>205</Paragraphs>
  <Slides>18</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宋体</vt:lpstr>
      <vt:lpstr>Wingdings</vt:lpstr>
      <vt:lpstr>Calibri</vt:lpstr>
      <vt:lpstr>Calibri Light</vt:lpstr>
      <vt:lpstr>微软雅黑</vt:lpstr>
      <vt:lpstr>方正剪纸简体</vt:lpstr>
      <vt:lpstr>Wingdings</vt:lpstr>
      <vt:lpstr>Wingdings 3</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总结</vt:lpstr>
      <vt:lpstr>PowerPoint 演示文稿</vt:lpstr>
      <vt:lpstr>核心思想：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104</cp:revision>
  <dcterms:created xsi:type="dcterms:W3CDTF">2015-02-06T13:20:00Z</dcterms:created>
  <dcterms:modified xsi:type="dcterms:W3CDTF">2023-07-25T13:31:39Z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13A61CE3FDFF442482EDBBD0C6FE37B2</vt:lpwstr>
  </property>
</Properties>
</file>