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3"/>
    <p:sldId id="776" r:id="rId4"/>
    <p:sldId id="345" r:id="rId5"/>
    <p:sldId id="844" r:id="rId6"/>
    <p:sldId id="913" r:id="rId7"/>
    <p:sldId id="730" r:id="rId8"/>
    <p:sldId id="731" r:id="rId9"/>
    <p:sldId id="732" r:id="rId10"/>
    <p:sldId id="733" r:id="rId11"/>
    <p:sldId id="845" r:id="rId12"/>
    <p:sldId id="912" r:id="rId13"/>
    <p:sldId id="734" r:id="rId14"/>
    <p:sldId id="735" r:id="rId16"/>
    <p:sldId id="745" r:id="rId17"/>
    <p:sldId id="746" r:id="rId18"/>
    <p:sldId id="747" r:id="rId19"/>
    <p:sldId id="748" r:id="rId20"/>
    <p:sldId id="749" r:id="rId21"/>
    <p:sldId id="750" r:id="rId22"/>
    <p:sldId id="751" r:id="rId23"/>
    <p:sldId id="752" r:id="rId24"/>
    <p:sldId id="755" r:id="rId25"/>
    <p:sldId id="754" r:id="rId26"/>
    <p:sldId id="753" r:id="rId27"/>
    <p:sldId id="736" r:id="rId28"/>
    <p:sldId id="727" r:id="rId29"/>
    <p:sldId id="756" r:id="rId30"/>
    <p:sldId id="757" r:id="rId31"/>
    <p:sldId id="762" r:id="rId32"/>
    <p:sldId id="346" r:id="rId33"/>
    <p:sldId id="347" r:id="rId34"/>
    <p:sldId id="348" r:id="rId35"/>
    <p:sldId id="349" r:id="rId36"/>
    <p:sldId id="350" r:id="rId37"/>
    <p:sldId id="351" r:id="rId38"/>
    <p:sldId id="352" r:id="rId39"/>
    <p:sldId id="353" r:id="rId40"/>
    <p:sldId id="354" r:id="rId41"/>
    <p:sldId id="358" r:id="rId42"/>
    <p:sldId id="355" r:id="rId43"/>
    <p:sldId id="759" r:id="rId44"/>
    <p:sldId id="364" r:id="rId45"/>
    <p:sldId id="366" r:id="rId46"/>
    <p:sldId id="367" r:id="rId47"/>
    <p:sldId id="368" r:id="rId48"/>
    <p:sldId id="369" r:id="rId49"/>
    <p:sldId id="370" r:id="rId50"/>
    <p:sldId id="371" r:id="rId51"/>
    <p:sldId id="372" r:id="rId52"/>
    <p:sldId id="375" r:id="rId53"/>
    <p:sldId id="373" r:id="rId54"/>
    <p:sldId id="374" r:id="rId55"/>
    <p:sldId id="376" r:id="rId56"/>
    <p:sldId id="377" r:id="rId57"/>
    <p:sldId id="380" r:id="rId58"/>
    <p:sldId id="728" r:id="rId59"/>
    <p:sldId id="763" r:id="rId60"/>
    <p:sldId id="764" r:id="rId61"/>
    <p:sldId id="341" r:id="rId62"/>
    <p:sldId id="342" r:id="rId63"/>
    <p:sldId id="766" r:id="rId64"/>
    <p:sldId id="344" r:id="rId65"/>
    <p:sldId id="767" r:id="rId66"/>
    <p:sldId id="768" r:id="rId67"/>
    <p:sldId id="769" r:id="rId68"/>
    <p:sldId id="770" r:id="rId69"/>
    <p:sldId id="771" r:id="rId70"/>
    <p:sldId id="772" r:id="rId71"/>
    <p:sldId id="773" r:id="rId72"/>
    <p:sldId id="774" r:id="rId73"/>
    <p:sldId id="775" r:id="rId74"/>
    <p:sldId id="357" r:id="rId75"/>
    <p:sldId id="338" r:id="rId76"/>
  </p:sldIdLst>
  <p:sldSz cx="12192000" cy="6858000"/>
  <p:notesSz cx="6858000" cy="9144000"/>
  <p:custDataLst>
    <p:tags r:id="rId80"/>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24" userDrawn="1">
          <p15:clr>
            <a:srgbClr val="A4A3A4"/>
          </p15:clr>
        </p15:guide>
        <p15:guide id="2" pos="382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E955"/>
    <a:srgbClr val="FFD966"/>
    <a:srgbClr val="FFC108"/>
    <a:srgbClr val="FFC000"/>
    <a:srgbClr val="FFFFFF"/>
    <a:srgbClr val="C65C10"/>
    <a:srgbClr val="C55A11"/>
    <a:srgbClr val="D47E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102"/>
    <p:restoredTop sz="94660"/>
  </p:normalViewPr>
  <p:slideViewPr>
    <p:cSldViewPr showGuides="1">
      <p:cViewPr>
        <p:scale>
          <a:sx n="70" d="100"/>
          <a:sy n="70" d="100"/>
        </p:scale>
        <p:origin x="-696" y="54"/>
      </p:cViewPr>
      <p:guideLst>
        <p:guide orient="horz" pos="2024"/>
        <p:guide pos="382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0" Type="http://schemas.openxmlformats.org/officeDocument/2006/relationships/tags" Target="tags/tag3.xml"/><Relationship Id="rId8" Type="http://schemas.openxmlformats.org/officeDocument/2006/relationships/slide" Target="slides/slide6.xml"/><Relationship Id="rId79" Type="http://schemas.openxmlformats.org/officeDocument/2006/relationships/tableStyles" Target="tableStyles.xml"/><Relationship Id="rId78" Type="http://schemas.openxmlformats.org/officeDocument/2006/relationships/viewProps" Target="viewProps.xml"/><Relationship Id="rId77" Type="http://schemas.openxmlformats.org/officeDocument/2006/relationships/presProps" Target="presProps.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notesMaster" Target="notesMasters/notesMaster1.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D6E5326-66AC-4F23-892F-A609E9AD2622}" type="doc">
      <dgm:prSet loTypeId="cycle" loCatId="cycle" qsTypeId="urn:microsoft.com/office/officeart/2005/8/quickstyle/simple1" qsCatId="simple" csTypeId="urn:microsoft.com/office/officeart/2005/8/colors/colorful5" csCatId="colorful" phldr="1"/>
      <dgm:spPr/>
      <dgm:t>
        <a:bodyPr/>
        <a:lstStyle/>
        <a:p>
          <a:endParaRPr lang="zh-CN" altLang="en-US"/>
        </a:p>
      </dgm:t>
    </dgm:pt>
    <dgm:pt modelId="{CCAA7CDF-879A-4539-88BD-A0728A99290F}">
      <dgm:prSet phldrT="[文本]"/>
      <dgm:spPr/>
      <dgm:t>
        <a:bodyPr/>
        <a:lstStyle/>
        <a:p>
          <a:r>
            <a:rPr lang="en-US" altLang="zh-CN" dirty="0"/>
            <a:t>6S</a:t>
          </a:r>
          <a:endParaRPr lang="zh-CN" altLang="en-US" dirty="0"/>
        </a:p>
      </dgm:t>
    </dgm:pt>
    <dgm:pt modelId="{E4147C12-2CF3-40F8-81E7-F855FBF61DFF}" cxnId="{C632D46C-0102-4CEC-9447-4CF9342A5C73}" type="parTrans">
      <dgm:prSet/>
      <dgm:spPr/>
      <dgm:t>
        <a:bodyPr/>
        <a:lstStyle/>
        <a:p>
          <a:endParaRPr lang="zh-CN" altLang="en-US"/>
        </a:p>
      </dgm:t>
    </dgm:pt>
    <dgm:pt modelId="{E0128FBB-8B27-41F7-A0D6-59922E281C64}" cxnId="{C632D46C-0102-4CEC-9447-4CF9342A5C73}" type="sibTrans">
      <dgm:prSet/>
      <dgm:spPr/>
      <dgm:t>
        <a:bodyPr/>
        <a:lstStyle/>
        <a:p>
          <a:endParaRPr lang="zh-CN" altLang="en-US"/>
        </a:p>
      </dgm:t>
    </dgm:pt>
    <dgm:pt modelId="{8C7A7BC2-C6D7-4D63-9C06-9DABDDC67863}">
      <dgm:prSet phldrT="[文本]" phldr="0" custT="1"/>
      <dgm:spPr/>
      <dgm:t>
        <a:bodyPr vert="horz" wrap="square"/>
        <a:p>
          <a:pPr>
            <a:lnSpc>
              <a:spcPct val="100000"/>
            </a:lnSpc>
            <a:spcBef>
              <a:spcPct val="0"/>
            </a:spcBef>
            <a:spcAft>
              <a:spcPct val="35000"/>
            </a:spcAft>
          </a:pPr>
          <a:r>
            <a:rPr lang="zh-CN" sz="1800" b="1" dirty="0">
              <a:solidFill>
                <a:schemeClr val="tx1"/>
              </a:solidFill>
              <a:latin typeface="微软雅黑" panose="020B0503020204020204" pitchFamily="34" charset="-122"/>
              <a:ea typeface="微软雅黑" panose="020B0503020204020204" pitchFamily="34" charset="-122"/>
            </a:rPr>
            <a:t>整理</a:t>
          </a:r>
          <a:r>
            <a:rPr lang="zh-CN" sz="1400" b="1" dirty="0">
              <a:solidFill>
                <a:schemeClr val="tx1"/>
              </a:solidFill>
              <a:latin typeface="微软雅黑" panose="020B0503020204020204" pitchFamily="34" charset="-122"/>
              <a:ea typeface="微软雅黑" panose="020B0503020204020204" pitchFamily="34" charset="-122"/>
            </a:rPr>
            <a:t>（</a:t>
          </a:r>
          <a:r>
            <a:rPr lang="en-US" sz="1400" b="1" dirty="0">
              <a:solidFill>
                <a:schemeClr val="tx1"/>
              </a:solidFill>
              <a:latin typeface="微软雅黑" panose="020B0503020204020204" pitchFamily="34" charset="-122"/>
              <a:ea typeface="微软雅黑" panose="020B0503020204020204" pitchFamily="34" charset="-122"/>
            </a:rPr>
            <a:t>Seir</a:t>
          </a:r>
          <a:r>
            <a:rPr lang="zh-CN" sz="1400" b="1" dirty="0">
              <a:solidFill>
                <a:schemeClr val="tx1"/>
              </a:solidFill>
              <a:latin typeface="微软雅黑" panose="020B0503020204020204" pitchFamily="34" charset="-122"/>
              <a:ea typeface="微软雅黑" panose="020B0503020204020204" pitchFamily="34" charset="-122"/>
            </a:rPr>
            <a:t>）</a:t>
          </a:r>
          <a:r>
            <a:rPr lang="zh-CN" altLang="en-US" sz="1400" b="1" dirty="0">
              <a:solidFill>
                <a:schemeClr val="tx1"/>
              </a:solidFill>
              <a:latin typeface="微软雅黑" panose="020B0503020204020204" pitchFamily="34" charset="-122"/>
              <a:ea typeface="微软雅黑" panose="020B0503020204020204" pitchFamily="34" charset="-122"/>
            </a:rPr>
            <a:t/>
          </a:r>
          <a:endParaRPr lang="zh-CN" altLang="en-US" sz="1400" b="1" dirty="0">
            <a:solidFill>
              <a:schemeClr val="tx1"/>
            </a:solidFill>
            <a:latin typeface="微软雅黑" panose="020B0503020204020204" pitchFamily="34" charset="-122"/>
            <a:ea typeface="微软雅黑" panose="020B0503020204020204" pitchFamily="34" charset="-122"/>
          </a:endParaRPr>
        </a:p>
      </dgm:t>
    </dgm:pt>
    <dgm:pt modelId="{3169017B-58DE-4E7D-B8D3-5F164C45755F}" cxnId="{E17662E5-72E5-49CC-9992-017634B7F6A0}" type="parTrans">
      <dgm:prSet/>
      <dgm:spPr/>
      <dgm:t>
        <a:bodyPr/>
        <a:lstStyle/>
        <a:p>
          <a:endParaRPr lang="zh-CN" altLang="en-US"/>
        </a:p>
      </dgm:t>
    </dgm:pt>
    <dgm:pt modelId="{6C614FB7-1572-45D4-AEC3-0BA9B050963C}" cxnId="{E17662E5-72E5-49CC-9992-017634B7F6A0}" type="sibTrans">
      <dgm:prSet/>
      <dgm:spPr/>
      <dgm:t>
        <a:bodyPr/>
        <a:lstStyle/>
        <a:p>
          <a:endParaRPr lang="zh-CN" altLang="en-US"/>
        </a:p>
      </dgm:t>
    </dgm:pt>
    <dgm:pt modelId="{F9844864-EAF6-4E42-9C27-7DF5F7096E18}">
      <dgm:prSet phldrT="[文本]" phldr="0" custT="1"/>
      <dgm:spPr/>
      <dgm:t>
        <a:bodyPr vert="horz" wrap="square"/>
        <a:p>
          <a:pPr>
            <a:lnSpc>
              <a:spcPct val="100000"/>
            </a:lnSpc>
            <a:spcBef>
              <a:spcPct val="0"/>
            </a:spcBef>
            <a:spcAft>
              <a:spcPct val="35000"/>
            </a:spcAft>
          </a:pPr>
          <a:r>
            <a:rPr lang="zh-CN" sz="1800" b="1" dirty="0">
              <a:solidFill>
                <a:schemeClr val="tx1"/>
              </a:solidFill>
              <a:latin typeface="微软雅黑" panose="020B0503020204020204" pitchFamily="34" charset="-122"/>
              <a:ea typeface="微软雅黑" panose="020B0503020204020204" pitchFamily="34" charset="-122"/>
            </a:rPr>
            <a:t>整顿</a:t>
          </a:r>
          <a:r>
            <a:rPr lang="zh-CN" sz="1400" b="1" dirty="0">
              <a:solidFill>
                <a:schemeClr val="tx1"/>
              </a:solidFill>
              <a:latin typeface="微软雅黑" panose="020B0503020204020204" pitchFamily="34" charset="-122"/>
              <a:ea typeface="微软雅黑" panose="020B0503020204020204" pitchFamily="34" charset="-122"/>
            </a:rPr>
            <a:t>（</a:t>
          </a:r>
          <a:r>
            <a:rPr lang="en-US" sz="1400" b="1" dirty="0" err="1">
              <a:solidFill>
                <a:schemeClr val="tx1"/>
              </a:solidFill>
              <a:latin typeface="微软雅黑" panose="020B0503020204020204" pitchFamily="34" charset="-122"/>
              <a:ea typeface="微软雅黑" panose="020B0503020204020204" pitchFamily="34" charset="-122"/>
            </a:rPr>
            <a:t>Seiton</a:t>
          </a:r>
          <a:r>
            <a:rPr lang="zh-CN" sz="1400" b="1" dirty="0">
              <a:solidFill>
                <a:schemeClr val="tx1"/>
              </a:solidFill>
              <a:latin typeface="微软雅黑" panose="020B0503020204020204" pitchFamily="34" charset="-122"/>
              <a:ea typeface="微软雅黑" panose="020B0503020204020204" pitchFamily="34" charset="-122"/>
            </a:rPr>
            <a:t>）</a:t>
          </a:r>
          <a:r>
            <a:rPr lang="zh-CN" altLang="en-US" sz="1400" b="1" dirty="0">
              <a:solidFill>
                <a:schemeClr val="tx1"/>
              </a:solidFill>
              <a:latin typeface="微软雅黑" panose="020B0503020204020204" pitchFamily="34" charset="-122"/>
              <a:ea typeface="微软雅黑" panose="020B0503020204020204" pitchFamily="34" charset="-122"/>
            </a:rPr>
            <a:t/>
          </a:r>
          <a:endParaRPr lang="zh-CN" altLang="en-US" sz="1400" b="1" dirty="0">
            <a:solidFill>
              <a:schemeClr val="tx1"/>
            </a:solidFill>
            <a:latin typeface="微软雅黑" panose="020B0503020204020204" pitchFamily="34" charset="-122"/>
            <a:ea typeface="微软雅黑" panose="020B0503020204020204" pitchFamily="34" charset="-122"/>
          </a:endParaRPr>
        </a:p>
      </dgm:t>
    </dgm:pt>
    <dgm:pt modelId="{59499588-DA4E-4F03-9629-72BF3B5B03C2}" cxnId="{EBEB3CFC-5BB3-4C72-A95F-416BCD5BE7C7}" type="parTrans">
      <dgm:prSet/>
      <dgm:spPr/>
      <dgm:t>
        <a:bodyPr/>
        <a:lstStyle/>
        <a:p>
          <a:endParaRPr lang="zh-CN" altLang="en-US"/>
        </a:p>
      </dgm:t>
    </dgm:pt>
    <dgm:pt modelId="{F8B3294D-FB0B-484F-B59B-B38344B6D394}" cxnId="{EBEB3CFC-5BB3-4C72-A95F-416BCD5BE7C7}" type="sibTrans">
      <dgm:prSet/>
      <dgm:spPr/>
      <dgm:t>
        <a:bodyPr/>
        <a:lstStyle/>
        <a:p>
          <a:endParaRPr lang="zh-CN" altLang="en-US"/>
        </a:p>
      </dgm:t>
    </dgm:pt>
    <dgm:pt modelId="{4C7FC871-CFB0-4E65-9127-BDBF3589C4E4}">
      <dgm:prSet phldrT="[文本]" phldr="0" custT="1"/>
      <dgm:spPr/>
      <dgm:t>
        <a:bodyPr vert="horz" wrap="square"/>
        <a:p>
          <a:pPr>
            <a:lnSpc>
              <a:spcPct val="100000"/>
            </a:lnSpc>
            <a:spcBef>
              <a:spcPct val="0"/>
            </a:spcBef>
            <a:spcAft>
              <a:spcPct val="35000"/>
            </a:spcAft>
          </a:pPr>
          <a:r>
            <a:rPr lang="zh-CN" sz="1800" b="1" dirty="0">
              <a:solidFill>
                <a:schemeClr val="tx1"/>
              </a:solidFill>
              <a:latin typeface="微软雅黑" panose="020B0503020204020204" pitchFamily="34" charset="-122"/>
              <a:ea typeface="微软雅黑" panose="020B0503020204020204" pitchFamily="34" charset="-122"/>
            </a:rPr>
            <a:t>清洁</a:t>
          </a:r>
          <a:r>
            <a:rPr lang="zh-CN" sz="1400" b="1" dirty="0">
              <a:solidFill>
                <a:schemeClr val="tx1"/>
              </a:solidFill>
              <a:latin typeface="微软雅黑" panose="020B0503020204020204" pitchFamily="34" charset="-122"/>
              <a:ea typeface="微软雅黑" panose="020B0503020204020204" pitchFamily="34" charset="-122"/>
            </a:rPr>
            <a:t>（</a:t>
          </a:r>
          <a:r>
            <a:rPr lang="en-US" sz="1400" b="1" dirty="0" err="1">
              <a:solidFill>
                <a:schemeClr val="tx1"/>
              </a:solidFill>
              <a:latin typeface="微软雅黑" panose="020B0503020204020204" pitchFamily="34" charset="-122"/>
              <a:ea typeface="微软雅黑" panose="020B0503020204020204" pitchFamily="34" charset="-122"/>
            </a:rPr>
            <a:t>Seiketsu</a:t>
          </a:r>
          <a:r>
            <a:rPr lang="zh-CN" sz="1400" b="1" dirty="0">
              <a:solidFill>
                <a:schemeClr val="tx1"/>
              </a:solidFill>
              <a:latin typeface="微软雅黑" panose="020B0503020204020204" pitchFamily="34" charset="-122"/>
              <a:ea typeface="微软雅黑" panose="020B0503020204020204" pitchFamily="34" charset="-122"/>
            </a:rPr>
            <a:t>）</a:t>
          </a:r>
          <a:r>
            <a:rPr lang="zh-CN" altLang="en-US" sz="1400" b="1" dirty="0">
              <a:solidFill>
                <a:schemeClr val="tx1"/>
              </a:solidFill>
              <a:latin typeface="微软雅黑" panose="020B0503020204020204" pitchFamily="34" charset="-122"/>
              <a:ea typeface="微软雅黑" panose="020B0503020204020204" pitchFamily="34" charset="-122"/>
            </a:rPr>
            <a:t/>
          </a:r>
          <a:endParaRPr lang="zh-CN" altLang="en-US" sz="1400" b="1" dirty="0">
            <a:solidFill>
              <a:schemeClr val="tx1"/>
            </a:solidFill>
            <a:latin typeface="微软雅黑" panose="020B0503020204020204" pitchFamily="34" charset="-122"/>
            <a:ea typeface="微软雅黑" panose="020B0503020204020204" pitchFamily="34" charset="-122"/>
          </a:endParaRPr>
        </a:p>
      </dgm:t>
    </dgm:pt>
    <dgm:pt modelId="{26C9D418-C0CC-4B4D-8551-420298CFCD3E}" cxnId="{3673A674-6386-4BCC-8D90-38E95D3EF9EB}" type="parTrans">
      <dgm:prSet/>
      <dgm:spPr/>
      <dgm:t>
        <a:bodyPr/>
        <a:lstStyle/>
        <a:p>
          <a:endParaRPr lang="zh-CN" altLang="en-US"/>
        </a:p>
      </dgm:t>
    </dgm:pt>
    <dgm:pt modelId="{28B5DB15-D34E-47B9-B5AD-4AEF91C5F829}" cxnId="{3673A674-6386-4BCC-8D90-38E95D3EF9EB}" type="sibTrans">
      <dgm:prSet/>
      <dgm:spPr/>
      <dgm:t>
        <a:bodyPr/>
        <a:lstStyle/>
        <a:p>
          <a:endParaRPr lang="zh-CN" altLang="en-US"/>
        </a:p>
      </dgm:t>
    </dgm:pt>
    <dgm:pt modelId="{39A1073E-B8DE-4996-AED1-493D5A0BA21F}">
      <dgm:prSet phldrT="[文本]" phldr="0" custT="1"/>
      <dgm:spPr/>
      <dgm:t>
        <a:bodyPr vert="horz" wrap="square"/>
        <a:p>
          <a:pPr>
            <a:lnSpc>
              <a:spcPct val="100000"/>
            </a:lnSpc>
            <a:spcBef>
              <a:spcPct val="0"/>
            </a:spcBef>
            <a:spcAft>
              <a:spcPct val="35000"/>
            </a:spcAft>
          </a:pPr>
          <a:r>
            <a:rPr lang="zh-CN" sz="1800" b="1" dirty="0">
              <a:solidFill>
                <a:schemeClr val="tx1"/>
              </a:solidFill>
              <a:latin typeface="微软雅黑" panose="020B0503020204020204" pitchFamily="34" charset="-122"/>
              <a:ea typeface="微软雅黑" panose="020B0503020204020204" pitchFamily="34" charset="-122"/>
            </a:rPr>
            <a:t>规范</a:t>
          </a:r>
          <a:r>
            <a:rPr lang="zh-CN" sz="1200" b="1" dirty="0">
              <a:solidFill>
                <a:schemeClr val="tx1"/>
              </a:solidFill>
              <a:latin typeface="微软雅黑" panose="020B0503020204020204" pitchFamily="34" charset="-122"/>
              <a:ea typeface="微软雅黑" panose="020B0503020204020204" pitchFamily="34" charset="-122"/>
            </a:rPr>
            <a:t>（</a:t>
          </a:r>
          <a:r>
            <a:rPr lang="en-US" sz="1200" b="1" dirty="0">
              <a:solidFill>
                <a:schemeClr val="tx1"/>
              </a:solidFill>
              <a:latin typeface="微软雅黑" panose="020B0503020204020204" pitchFamily="34" charset="-122"/>
              <a:ea typeface="微软雅黑" panose="020B0503020204020204" pitchFamily="34" charset="-122"/>
            </a:rPr>
            <a:t>Stand</a:t>
          </a:r>
          <a:r>
            <a:rPr lang="en-US" sz="1200" b="1" dirty="0">
              <a:solidFill>
                <a:schemeClr val="tx1"/>
              </a:solidFill>
              <a:latin typeface="微软雅黑" panose="020B0503020204020204" pitchFamily="34" charset="-122"/>
              <a:ea typeface="微软雅黑" panose="020B0503020204020204" pitchFamily="34" charset="-122"/>
            </a:rPr>
            <a:t>ard</a:t>
          </a:r>
          <a:r>
            <a:rPr lang="zh-CN" sz="1200" b="1" dirty="0">
              <a:solidFill>
                <a:schemeClr val="tx1"/>
              </a:solidFill>
              <a:latin typeface="微软雅黑" panose="020B0503020204020204" pitchFamily="34" charset="-122"/>
              <a:ea typeface="微软雅黑" panose="020B0503020204020204" pitchFamily="34" charset="-122"/>
            </a:rPr>
            <a:t>）</a:t>
          </a:r>
          <a:r>
            <a:rPr lang="zh-CN" altLang="en-US" sz="1200" b="1" dirty="0">
              <a:solidFill>
                <a:schemeClr val="tx1"/>
              </a:solidFill>
              <a:latin typeface="微软雅黑" panose="020B0503020204020204" pitchFamily="34" charset="-122"/>
              <a:ea typeface="微软雅黑" panose="020B0503020204020204" pitchFamily="34" charset="-122"/>
            </a:rPr>
            <a:t/>
          </a:r>
          <a:endParaRPr lang="zh-CN" altLang="en-US" sz="1200" b="1" dirty="0">
            <a:solidFill>
              <a:schemeClr val="tx1"/>
            </a:solidFill>
            <a:latin typeface="微软雅黑" panose="020B0503020204020204" pitchFamily="34" charset="-122"/>
            <a:ea typeface="微软雅黑" panose="020B0503020204020204" pitchFamily="34" charset="-122"/>
          </a:endParaRPr>
        </a:p>
      </dgm:t>
    </dgm:pt>
    <dgm:pt modelId="{BFD9E97F-F13F-427A-B594-BA2A93C18516}" cxnId="{042EAF12-5A09-4C12-8793-F8BE0DB08C9D}" type="parTrans">
      <dgm:prSet/>
      <dgm:spPr/>
      <dgm:t>
        <a:bodyPr/>
        <a:lstStyle/>
        <a:p>
          <a:endParaRPr lang="zh-CN" altLang="en-US"/>
        </a:p>
      </dgm:t>
    </dgm:pt>
    <dgm:pt modelId="{3CD43D41-8C32-4F79-9275-B48117C917A1}" cxnId="{042EAF12-5A09-4C12-8793-F8BE0DB08C9D}" type="sibTrans">
      <dgm:prSet/>
      <dgm:spPr/>
      <dgm:t>
        <a:bodyPr/>
        <a:lstStyle/>
        <a:p>
          <a:endParaRPr lang="zh-CN" altLang="en-US"/>
        </a:p>
      </dgm:t>
    </dgm:pt>
    <dgm:pt modelId="{1E4E1EB0-080D-4E65-87FB-ABD536B35B4A}">
      <dgm:prSet phldrT="[文本]" phldr="0" custT="1"/>
      <dgm:spPr/>
      <dgm:t>
        <a:bodyPr vert="horz" wrap="square"/>
        <a:p>
          <a:pPr>
            <a:lnSpc>
              <a:spcPct val="100000"/>
            </a:lnSpc>
            <a:spcBef>
              <a:spcPct val="0"/>
            </a:spcBef>
            <a:spcAft>
              <a:spcPct val="35000"/>
            </a:spcAft>
          </a:pPr>
          <a:r>
            <a:rPr lang="zh-CN" sz="1800" b="1" dirty="0">
              <a:solidFill>
                <a:schemeClr val="tx1"/>
              </a:solidFill>
              <a:latin typeface="微软雅黑" panose="020B0503020204020204" pitchFamily="34" charset="-122"/>
              <a:ea typeface="微软雅黑" panose="020B0503020204020204" pitchFamily="34" charset="-122"/>
            </a:rPr>
            <a:t>素养</a:t>
          </a:r>
          <a:r>
            <a:rPr lang="zh-CN" sz="1400" b="1" dirty="0">
              <a:solidFill>
                <a:schemeClr val="tx1"/>
              </a:solidFill>
              <a:latin typeface="微软雅黑" panose="020B0503020204020204" pitchFamily="34" charset="-122"/>
              <a:ea typeface="微软雅黑" panose="020B0503020204020204" pitchFamily="34" charset="-122"/>
            </a:rPr>
            <a:t>（</a:t>
          </a:r>
          <a:r>
            <a:rPr lang="en-US" sz="1400" b="1" dirty="0" err="1">
              <a:solidFill>
                <a:schemeClr val="tx1"/>
              </a:solidFill>
              <a:latin typeface="微软雅黑" panose="020B0503020204020204" pitchFamily="34" charset="-122"/>
              <a:ea typeface="微软雅黑" panose="020B0503020204020204" pitchFamily="34" charset="-122"/>
            </a:rPr>
            <a:t>Shitsuke</a:t>
          </a:r>
          <a:r>
            <a:rPr lang="zh-CN" sz="1400" b="1" dirty="0">
              <a:solidFill>
                <a:schemeClr val="tx1"/>
              </a:solidFill>
              <a:latin typeface="微软雅黑" panose="020B0503020204020204" pitchFamily="34" charset="-122"/>
              <a:ea typeface="微软雅黑" panose="020B0503020204020204" pitchFamily="34" charset="-122"/>
            </a:rPr>
            <a:t>）</a:t>
          </a:r>
          <a:r>
            <a:rPr lang="zh-CN" altLang="en-US" sz="1400" b="1" dirty="0">
              <a:solidFill>
                <a:schemeClr val="tx1"/>
              </a:solidFill>
              <a:latin typeface="微软雅黑" panose="020B0503020204020204" pitchFamily="34" charset="-122"/>
              <a:ea typeface="微软雅黑" panose="020B0503020204020204" pitchFamily="34" charset="-122"/>
            </a:rPr>
            <a:t/>
          </a:r>
          <a:endParaRPr lang="zh-CN" altLang="en-US" sz="1400" b="1" dirty="0">
            <a:solidFill>
              <a:schemeClr val="tx1"/>
            </a:solidFill>
            <a:latin typeface="微软雅黑" panose="020B0503020204020204" pitchFamily="34" charset="-122"/>
            <a:ea typeface="微软雅黑" panose="020B0503020204020204" pitchFamily="34" charset="-122"/>
          </a:endParaRPr>
        </a:p>
      </dgm:t>
    </dgm:pt>
    <dgm:pt modelId="{09DCD366-F1AD-4FBF-8B63-B9D0BA14ABB3}" cxnId="{C7AA33D9-DD6E-4161-B33C-7523BD4F429B}" type="parTrans">
      <dgm:prSet/>
      <dgm:spPr/>
      <dgm:t>
        <a:bodyPr/>
        <a:lstStyle/>
        <a:p>
          <a:endParaRPr lang="zh-CN" altLang="en-US"/>
        </a:p>
      </dgm:t>
    </dgm:pt>
    <dgm:pt modelId="{AEB7E88D-322C-450A-BF03-FF2237136B94}" cxnId="{C7AA33D9-DD6E-4161-B33C-7523BD4F429B}" type="sibTrans">
      <dgm:prSet/>
      <dgm:spPr/>
      <dgm:t>
        <a:bodyPr/>
        <a:lstStyle/>
        <a:p>
          <a:endParaRPr lang="zh-CN" altLang="en-US"/>
        </a:p>
      </dgm:t>
    </dgm:pt>
    <dgm:pt modelId="{C4BD1DCB-D184-47CD-B813-734328CF6D6A}">
      <dgm:prSet phldrT="[文本]" phldr="0" custT="1"/>
      <dgm:spPr/>
      <dgm:t>
        <a:bodyPr vert="horz" wrap="square"/>
        <a:p>
          <a:pPr>
            <a:lnSpc>
              <a:spcPct val="100000"/>
            </a:lnSpc>
            <a:spcBef>
              <a:spcPct val="0"/>
            </a:spcBef>
            <a:spcAft>
              <a:spcPct val="35000"/>
            </a:spcAft>
          </a:pPr>
          <a:r>
            <a:rPr lang="zh-CN" sz="1800" b="1" dirty="0">
              <a:solidFill>
                <a:schemeClr val="tx1"/>
              </a:solidFill>
              <a:latin typeface="微软雅黑" panose="020B0503020204020204" pitchFamily="34" charset="-122"/>
              <a:ea typeface="微软雅黑" panose="020B0503020204020204" pitchFamily="34" charset="-122"/>
            </a:rPr>
            <a:t> 安全</a:t>
          </a:r>
          <a:r>
            <a:rPr lang="zh-CN" sz="1400" b="1" dirty="0">
              <a:solidFill>
                <a:schemeClr val="tx1"/>
              </a:solidFill>
              <a:latin typeface="微软雅黑" panose="020B0503020204020204" pitchFamily="34" charset="-122"/>
              <a:ea typeface="微软雅黑" panose="020B0503020204020204" pitchFamily="34" charset="-122"/>
            </a:rPr>
            <a:t>（</a:t>
          </a:r>
          <a:r>
            <a:rPr lang="en-US" sz="1400" b="1" dirty="0">
              <a:solidFill>
                <a:schemeClr val="tx1"/>
              </a:solidFill>
              <a:latin typeface="微软雅黑" panose="020B0503020204020204" pitchFamily="34" charset="-122"/>
              <a:ea typeface="微软雅黑" panose="020B0503020204020204" pitchFamily="34" charset="-122"/>
            </a:rPr>
            <a:t>Safety</a:t>
          </a:r>
          <a:r>
            <a:rPr lang="zh-CN" sz="1400" b="1" dirty="0">
              <a:solidFill>
                <a:schemeClr val="tx1"/>
              </a:solidFill>
              <a:latin typeface="微软雅黑" panose="020B0503020204020204" pitchFamily="34" charset="-122"/>
              <a:ea typeface="微软雅黑" panose="020B0503020204020204" pitchFamily="34" charset="-122"/>
            </a:rPr>
            <a:t>）</a:t>
          </a:r>
          <a:r>
            <a:rPr lang="zh-CN" altLang="en-US" sz="1400" b="1" dirty="0">
              <a:solidFill>
                <a:schemeClr val="tx1"/>
              </a:solidFill>
              <a:latin typeface="微软雅黑" panose="020B0503020204020204" pitchFamily="34" charset="-122"/>
              <a:ea typeface="微软雅黑" panose="020B0503020204020204" pitchFamily="34" charset="-122"/>
            </a:rPr>
            <a:t/>
          </a:r>
          <a:endParaRPr lang="zh-CN" altLang="en-US" sz="1400" b="1" dirty="0">
            <a:solidFill>
              <a:schemeClr val="tx1"/>
            </a:solidFill>
            <a:latin typeface="微软雅黑" panose="020B0503020204020204" pitchFamily="34" charset="-122"/>
            <a:ea typeface="微软雅黑" panose="020B0503020204020204" pitchFamily="34" charset="-122"/>
          </a:endParaRPr>
        </a:p>
      </dgm:t>
    </dgm:pt>
    <dgm:pt modelId="{AED8C754-7B95-4801-88F8-201A4D69D1B1}" cxnId="{A8FB4D4D-7838-403D-BC10-A31B821C22F3}" type="parTrans">
      <dgm:prSet/>
      <dgm:spPr/>
      <dgm:t>
        <a:bodyPr/>
        <a:lstStyle/>
        <a:p>
          <a:endParaRPr lang="zh-CN" altLang="en-US"/>
        </a:p>
      </dgm:t>
    </dgm:pt>
    <dgm:pt modelId="{25F951B5-7782-40D6-9DE0-54C9DAEE1204}" cxnId="{A8FB4D4D-7838-403D-BC10-A31B821C22F3}" type="sibTrans">
      <dgm:prSet/>
      <dgm:spPr/>
      <dgm:t>
        <a:bodyPr/>
        <a:lstStyle/>
        <a:p>
          <a:endParaRPr lang="zh-CN" altLang="en-US"/>
        </a:p>
      </dgm:t>
    </dgm:pt>
    <dgm:pt modelId="{F7F50634-0B8E-4952-9E8B-63E888A801AE}" type="pres">
      <dgm:prSet presAssocID="{2D6E5326-66AC-4F23-892F-A609E9AD2622}" presName="Name0" presStyleCnt="0">
        <dgm:presLayoutVars>
          <dgm:chMax val="1"/>
          <dgm:dir/>
          <dgm:animLvl val="ctr"/>
          <dgm:resizeHandles val="exact"/>
        </dgm:presLayoutVars>
      </dgm:prSet>
      <dgm:spPr/>
      <dgm:t>
        <a:bodyPr/>
        <a:lstStyle/>
        <a:p>
          <a:endParaRPr lang="zh-CN" altLang="en-US"/>
        </a:p>
      </dgm:t>
    </dgm:pt>
    <dgm:pt modelId="{465C3AA3-5DCD-4956-9B26-AA9C42CBCCC5}" type="pres">
      <dgm:prSet presAssocID="{CCAA7CDF-879A-4539-88BD-A0728A99290F}" presName="centerShape" presStyleLbl="node0" presStyleIdx="0" presStyleCnt="1"/>
      <dgm:spPr/>
      <dgm:t>
        <a:bodyPr/>
        <a:lstStyle/>
        <a:p>
          <a:endParaRPr lang="zh-CN" altLang="en-US"/>
        </a:p>
      </dgm:t>
    </dgm:pt>
    <dgm:pt modelId="{DC1F6D76-FC41-4A53-B32A-13C6B52EF547}" type="pres">
      <dgm:prSet presAssocID="{3169017B-58DE-4E7D-B8D3-5F164C45755F}" presName="parTrans" presStyleLbl="sibTrans2D1" presStyleIdx="0" presStyleCnt="6"/>
      <dgm:spPr/>
      <dgm:t>
        <a:bodyPr/>
        <a:lstStyle/>
        <a:p>
          <a:endParaRPr lang="zh-CN" altLang="en-US"/>
        </a:p>
      </dgm:t>
    </dgm:pt>
    <dgm:pt modelId="{50192AE8-9065-4183-B8D0-2E490F3FCB59}" type="pres">
      <dgm:prSet presAssocID="{3169017B-58DE-4E7D-B8D3-5F164C45755F}" presName="connectorText" presStyleCnt="0"/>
      <dgm:spPr/>
      <dgm:t>
        <a:bodyPr/>
        <a:lstStyle/>
        <a:p>
          <a:endParaRPr lang="zh-CN" altLang="en-US"/>
        </a:p>
      </dgm:t>
    </dgm:pt>
    <dgm:pt modelId="{0926A16C-5686-4C37-8A78-6EC88146B4DA}" type="pres">
      <dgm:prSet presAssocID="{8C7A7BC2-C6D7-4D63-9C06-9DABDDC67863}" presName="node" presStyleLbl="node1" presStyleIdx="0" presStyleCnt="6">
        <dgm:presLayoutVars>
          <dgm:bulletEnabled val="1"/>
        </dgm:presLayoutVars>
      </dgm:prSet>
      <dgm:spPr/>
      <dgm:t>
        <a:bodyPr/>
        <a:lstStyle/>
        <a:p>
          <a:endParaRPr lang="zh-CN" altLang="en-US"/>
        </a:p>
      </dgm:t>
    </dgm:pt>
    <dgm:pt modelId="{F7C34D93-9E57-4160-B2FE-87BDECD5183B}" type="pres">
      <dgm:prSet presAssocID="{59499588-DA4E-4F03-9629-72BF3B5B03C2}" presName="parTrans" presStyleLbl="sibTrans2D1" presStyleIdx="1" presStyleCnt="6"/>
      <dgm:spPr/>
      <dgm:t>
        <a:bodyPr/>
        <a:lstStyle/>
        <a:p>
          <a:endParaRPr lang="zh-CN" altLang="en-US"/>
        </a:p>
      </dgm:t>
    </dgm:pt>
    <dgm:pt modelId="{D4D09589-8CB4-4EC6-AF3B-96DF060B88E0}" type="pres">
      <dgm:prSet presAssocID="{59499588-DA4E-4F03-9629-72BF3B5B03C2}" presName="connectorText" presStyleCnt="0"/>
      <dgm:spPr/>
      <dgm:t>
        <a:bodyPr/>
        <a:lstStyle/>
        <a:p>
          <a:endParaRPr lang="zh-CN" altLang="en-US"/>
        </a:p>
      </dgm:t>
    </dgm:pt>
    <dgm:pt modelId="{63D4C31B-61A3-46E7-8FAB-E09C6AC0C5F0}" type="pres">
      <dgm:prSet presAssocID="{F9844864-EAF6-4E42-9C27-7DF5F7096E18}" presName="node" presStyleLbl="node1" presStyleIdx="1" presStyleCnt="6">
        <dgm:presLayoutVars>
          <dgm:bulletEnabled val="1"/>
        </dgm:presLayoutVars>
      </dgm:prSet>
      <dgm:spPr/>
      <dgm:t>
        <a:bodyPr/>
        <a:lstStyle/>
        <a:p>
          <a:endParaRPr lang="zh-CN" altLang="en-US"/>
        </a:p>
      </dgm:t>
    </dgm:pt>
    <dgm:pt modelId="{E35F6BA2-EF3C-4FA1-8EC4-77EE54358CFE}" type="pres">
      <dgm:prSet presAssocID="{26C9D418-C0CC-4B4D-8551-420298CFCD3E}" presName="parTrans" presStyleLbl="sibTrans2D1" presStyleIdx="2" presStyleCnt="6"/>
      <dgm:spPr/>
      <dgm:t>
        <a:bodyPr/>
        <a:lstStyle/>
        <a:p>
          <a:endParaRPr lang="zh-CN" altLang="en-US"/>
        </a:p>
      </dgm:t>
    </dgm:pt>
    <dgm:pt modelId="{0906886A-6A9A-4E93-8863-4F53A8678F5A}" type="pres">
      <dgm:prSet presAssocID="{26C9D418-C0CC-4B4D-8551-420298CFCD3E}" presName="connectorText" presStyleCnt="0"/>
      <dgm:spPr/>
      <dgm:t>
        <a:bodyPr/>
        <a:lstStyle/>
        <a:p>
          <a:endParaRPr lang="zh-CN" altLang="en-US"/>
        </a:p>
      </dgm:t>
    </dgm:pt>
    <dgm:pt modelId="{0DEF9E19-9273-491D-86E2-9E26D2A1A5DB}" type="pres">
      <dgm:prSet presAssocID="{4C7FC871-CFB0-4E65-9127-BDBF3589C4E4}" presName="node" presStyleLbl="node1" presStyleIdx="2" presStyleCnt="6">
        <dgm:presLayoutVars>
          <dgm:bulletEnabled val="1"/>
        </dgm:presLayoutVars>
      </dgm:prSet>
      <dgm:spPr/>
      <dgm:t>
        <a:bodyPr/>
        <a:lstStyle/>
        <a:p>
          <a:endParaRPr lang="zh-CN" altLang="en-US"/>
        </a:p>
      </dgm:t>
    </dgm:pt>
    <dgm:pt modelId="{938A0D98-BFA4-4A19-8ECC-361EF73593BF}" type="pres">
      <dgm:prSet presAssocID="{BFD9E97F-F13F-427A-B594-BA2A93C18516}" presName="parTrans" presStyleLbl="sibTrans2D1" presStyleIdx="3" presStyleCnt="6"/>
      <dgm:spPr/>
      <dgm:t>
        <a:bodyPr/>
        <a:lstStyle/>
        <a:p>
          <a:endParaRPr lang="zh-CN" altLang="en-US"/>
        </a:p>
      </dgm:t>
    </dgm:pt>
    <dgm:pt modelId="{5C652E03-1AB1-4A8A-9206-002399F61857}" type="pres">
      <dgm:prSet presAssocID="{BFD9E97F-F13F-427A-B594-BA2A93C18516}" presName="connectorText" presStyleCnt="0"/>
      <dgm:spPr/>
      <dgm:t>
        <a:bodyPr/>
        <a:lstStyle/>
        <a:p>
          <a:endParaRPr lang="zh-CN" altLang="en-US"/>
        </a:p>
      </dgm:t>
    </dgm:pt>
    <dgm:pt modelId="{5AA74C39-2851-41F1-B795-FD74532AD945}" type="pres">
      <dgm:prSet presAssocID="{39A1073E-B8DE-4996-AED1-493D5A0BA21F}" presName="node" presStyleLbl="node1" presStyleIdx="3" presStyleCnt="6">
        <dgm:presLayoutVars>
          <dgm:bulletEnabled val="1"/>
        </dgm:presLayoutVars>
      </dgm:prSet>
      <dgm:spPr/>
      <dgm:t>
        <a:bodyPr/>
        <a:lstStyle/>
        <a:p>
          <a:endParaRPr lang="zh-CN" altLang="en-US"/>
        </a:p>
      </dgm:t>
    </dgm:pt>
    <dgm:pt modelId="{DFA37628-C7CE-4E7B-A390-5E1E16F5EF57}" type="pres">
      <dgm:prSet presAssocID="{09DCD366-F1AD-4FBF-8B63-B9D0BA14ABB3}" presName="parTrans" presStyleLbl="sibTrans2D1" presStyleIdx="4" presStyleCnt="6"/>
      <dgm:spPr/>
      <dgm:t>
        <a:bodyPr/>
        <a:lstStyle/>
        <a:p>
          <a:endParaRPr lang="zh-CN" altLang="en-US"/>
        </a:p>
      </dgm:t>
    </dgm:pt>
    <dgm:pt modelId="{E4237D5E-036B-47DA-846C-426743796E0C}" type="pres">
      <dgm:prSet presAssocID="{09DCD366-F1AD-4FBF-8B63-B9D0BA14ABB3}" presName="connectorText" presStyleCnt="0"/>
      <dgm:spPr/>
      <dgm:t>
        <a:bodyPr/>
        <a:lstStyle/>
        <a:p>
          <a:endParaRPr lang="zh-CN" altLang="en-US"/>
        </a:p>
      </dgm:t>
    </dgm:pt>
    <dgm:pt modelId="{8A5F14F7-70F7-4AC2-987D-6481BC11B39B}" type="pres">
      <dgm:prSet presAssocID="{1E4E1EB0-080D-4E65-87FB-ABD536B35B4A}" presName="node" presStyleLbl="node1" presStyleIdx="4" presStyleCnt="6">
        <dgm:presLayoutVars>
          <dgm:bulletEnabled val="1"/>
        </dgm:presLayoutVars>
      </dgm:prSet>
      <dgm:spPr/>
      <dgm:t>
        <a:bodyPr/>
        <a:lstStyle/>
        <a:p>
          <a:endParaRPr lang="zh-CN" altLang="en-US"/>
        </a:p>
      </dgm:t>
    </dgm:pt>
    <dgm:pt modelId="{A6EA1773-9D21-4CCE-83DA-EAE58D266CB2}" type="pres">
      <dgm:prSet presAssocID="{AED8C754-7B95-4801-88F8-201A4D69D1B1}" presName="parTrans" presStyleLbl="sibTrans2D1" presStyleIdx="5" presStyleCnt="6"/>
      <dgm:spPr/>
      <dgm:t>
        <a:bodyPr/>
        <a:lstStyle/>
        <a:p>
          <a:endParaRPr lang="zh-CN" altLang="en-US"/>
        </a:p>
      </dgm:t>
    </dgm:pt>
    <dgm:pt modelId="{5FE2C038-85F1-404E-99A1-BC46B0AB778D}" type="pres">
      <dgm:prSet presAssocID="{AED8C754-7B95-4801-88F8-201A4D69D1B1}" presName="connectorText" presStyleCnt="0"/>
      <dgm:spPr/>
      <dgm:t>
        <a:bodyPr/>
        <a:lstStyle/>
        <a:p>
          <a:endParaRPr lang="zh-CN" altLang="en-US"/>
        </a:p>
      </dgm:t>
    </dgm:pt>
    <dgm:pt modelId="{C87532BE-8A1F-432D-BA60-85EAF18D9786}" type="pres">
      <dgm:prSet presAssocID="{C4BD1DCB-D184-47CD-B813-734328CF6D6A}" presName="node" presStyleLbl="node1" presStyleIdx="5" presStyleCnt="6">
        <dgm:presLayoutVars>
          <dgm:bulletEnabled val="1"/>
        </dgm:presLayoutVars>
      </dgm:prSet>
      <dgm:spPr/>
      <dgm:t>
        <a:bodyPr/>
        <a:lstStyle/>
        <a:p>
          <a:endParaRPr lang="zh-CN" altLang="en-US"/>
        </a:p>
      </dgm:t>
    </dgm:pt>
  </dgm:ptLst>
  <dgm:cxnLst>
    <dgm:cxn modelId="{C632D46C-0102-4CEC-9447-4CF9342A5C73}" srcId="{2D6E5326-66AC-4F23-892F-A609E9AD2622}" destId="{CCAA7CDF-879A-4539-88BD-A0728A99290F}" srcOrd="0" destOrd="0" parTransId="{E4147C12-2CF3-40F8-81E7-F855FBF61DFF}" sibTransId="{E0128FBB-8B27-41F7-A0D6-59922E281C64}"/>
    <dgm:cxn modelId="{E17662E5-72E5-49CC-9992-017634B7F6A0}" srcId="{CCAA7CDF-879A-4539-88BD-A0728A99290F}" destId="{8C7A7BC2-C6D7-4D63-9C06-9DABDDC67863}" srcOrd="0" destOrd="0" parTransId="{3169017B-58DE-4E7D-B8D3-5F164C45755F}" sibTransId="{6C614FB7-1572-45D4-AEC3-0BA9B050963C}"/>
    <dgm:cxn modelId="{EBEB3CFC-5BB3-4C72-A95F-416BCD5BE7C7}" srcId="{CCAA7CDF-879A-4539-88BD-A0728A99290F}" destId="{F9844864-EAF6-4E42-9C27-7DF5F7096E18}" srcOrd="1" destOrd="0" parTransId="{59499588-DA4E-4F03-9629-72BF3B5B03C2}" sibTransId="{F8B3294D-FB0B-484F-B59B-B38344B6D394}"/>
    <dgm:cxn modelId="{3673A674-6386-4BCC-8D90-38E95D3EF9EB}" srcId="{CCAA7CDF-879A-4539-88BD-A0728A99290F}" destId="{4C7FC871-CFB0-4E65-9127-BDBF3589C4E4}" srcOrd="2" destOrd="0" parTransId="{26C9D418-C0CC-4B4D-8551-420298CFCD3E}" sibTransId="{28B5DB15-D34E-47B9-B5AD-4AEF91C5F829}"/>
    <dgm:cxn modelId="{042EAF12-5A09-4C12-8793-F8BE0DB08C9D}" srcId="{CCAA7CDF-879A-4539-88BD-A0728A99290F}" destId="{39A1073E-B8DE-4996-AED1-493D5A0BA21F}" srcOrd="3" destOrd="0" parTransId="{BFD9E97F-F13F-427A-B594-BA2A93C18516}" sibTransId="{3CD43D41-8C32-4F79-9275-B48117C917A1}"/>
    <dgm:cxn modelId="{C7AA33D9-DD6E-4161-B33C-7523BD4F429B}" srcId="{CCAA7CDF-879A-4539-88BD-A0728A99290F}" destId="{1E4E1EB0-080D-4E65-87FB-ABD536B35B4A}" srcOrd="4" destOrd="0" parTransId="{09DCD366-F1AD-4FBF-8B63-B9D0BA14ABB3}" sibTransId="{AEB7E88D-322C-450A-BF03-FF2237136B94}"/>
    <dgm:cxn modelId="{A8FB4D4D-7838-403D-BC10-A31B821C22F3}" srcId="{CCAA7CDF-879A-4539-88BD-A0728A99290F}" destId="{C4BD1DCB-D184-47CD-B813-734328CF6D6A}" srcOrd="5" destOrd="0" parTransId="{AED8C754-7B95-4801-88F8-201A4D69D1B1}" sibTransId="{25F951B5-7782-40D6-9DE0-54C9DAEE1204}"/>
    <dgm:cxn modelId="{3B1B6481-C8DC-4AE3-926C-48DA6CFAAA5C}" type="presOf" srcId="{2D6E5326-66AC-4F23-892F-A609E9AD2622}" destId="{F7F50634-0B8E-4952-9E8B-63E888A801AE}" srcOrd="0" destOrd="0" presId="urn:microsoft.com/office/officeart/2005/8/layout/radial5"/>
    <dgm:cxn modelId="{67E4B701-AE4C-4688-BE9E-FBDE01D41B07}" type="presParOf" srcId="{F7F50634-0B8E-4952-9E8B-63E888A801AE}" destId="{465C3AA3-5DCD-4956-9B26-AA9C42CBCCC5}" srcOrd="0" destOrd="0" presId="urn:microsoft.com/office/officeart/2005/8/layout/radial5"/>
    <dgm:cxn modelId="{9B70CFC7-D1EC-4B9F-9898-D0491B331ACE}" type="presOf" srcId="{CCAA7CDF-879A-4539-88BD-A0728A99290F}" destId="{465C3AA3-5DCD-4956-9B26-AA9C42CBCCC5}" srcOrd="0" destOrd="0" presId="urn:microsoft.com/office/officeart/2005/8/layout/radial5"/>
    <dgm:cxn modelId="{10E94CFD-AFA6-420C-9092-F0A54A769FD1}" type="presParOf" srcId="{F7F50634-0B8E-4952-9E8B-63E888A801AE}" destId="{DC1F6D76-FC41-4A53-B32A-13C6B52EF547}" srcOrd="1" destOrd="0" presId="urn:microsoft.com/office/officeart/2005/8/layout/radial5"/>
    <dgm:cxn modelId="{272BFB35-2E9B-4C42-903E-C22577DDA950}" type="presOf" srcId="{3169017B-58DE-4E7D-B8D3-5F164C45755F}" destId="{DC1F6D76-FC41-4A53-B32A-13C6B52EF547}" srcOrd="0" destOrd="0" presId="urn:microsoft.com/office/officeart/2005/8/layout/radial5"/>
    <dgm:cxn modelId="{FCC573F8-1703-4ADB-BF6B-9F5D43C2587A}" type="presParOf" srcId="{DC1F6D76-FC41-4A53-B32A-13C6B52EF547}" destId="{50192AE8-9065-4183-B8D0-2E490F3FCB59}" srcOrd="0" destOrd="1" presId="urn:microsoft.com/office/officeart/2005/8/layout/radial5"/>
    <dgm:cxn modelId="{BDCE11DB-0011-44C1-903F-5179D8A0F6D6}" type="presOf" srcId="{3169017B-58DE-4E7D-B8D3-5F164C45755F}" destId="{50192AE8-9065-4183-B8D0-2E490F3FCB59}" srcOrd="1" destOrd="0" presId="urn:microsoft.com/office/officeart/2005/8/layout/radial5"/>
    <dgm:cxn modelId="{504D9928-BCF4-4904-BACA-D6F5B60AF293}" type="presParOf" srcId="{F7F50634-0B8E-4952-9E8B-63E888A801AE}" destId="{0926A16C-5686-4C37-8A78-6EC88146B4DA}" srcOrd="2" destOrd="0" presId="urn:microsoft.com/office/officeart/2005/8/layout/radial5"/>
    <dgm:cxn modelId="{C40FF2A3-101F-4D96-B20C-F5EC0FCCEA7A}" type="presOf" srcId="{8C7A7BC2-C6D7-4D63-9C06-9DABDDC67863}" destId="{0926A16C-5686-4C37-8A78-6EC88146B4DA}" srcOrd="0" destOrd="0" presId="urn:microsoft.com/office/officeart/2005/8/layout/radial5"/>
    <dgm:cxn modelId="{792D2B9B-E10A-4006-B31C-DB3A13F908BC}" type="presParOf" srcId="{F7F50634-0B8E-4952-9E8B-63E888A801AE}" destId="{F7C34D93-9E57-4160-B2FE-87BDECD5183B}" srcOrd="3" destOrd="0" presId="urn:microsoft.com/office/officeart/2005/8/layout/radial5"/>
    <dgm:cxn modelId="{078CA406-760D-408A-A624-E1846928D212}" type="presOf" srcId="{59499588-DA4E-4F03-9629-72BF3B5B03C2}" destId="{F7C34D93-9E57-4160-B2FE-87BDECD5183B}" srcOrd="0" destOrd="0" presId="urn:microsoft.com/office/officeart/2005/8/layout/radial5"/>
    <dgm:cxn modelId="{A3B86405-8F17-41C0-88FD-4B7E80B5AF0D}" type="presParOf" srcId="{F7C34D93-9E57-4160-B2FE-87BDECD5183B}" destId="{D4D09589-8CB4-4EC6-AF3B-96DF060B88E0}" srcOrd="0" destOrd="3" presId="urn:microsoft.com/office/officeart/2005/8/layout/radial5"/>
    <dgm:cxn modelId="{3948C489-F8C4-46C4-A318-A4A0E5DCFBCF}" type="presOf" srcId="{59499588-DA4E-4F03-9629-72BF3B5B03C2}" destId="{D4D09589-8CB4-4EC6-AF3B-96DF060B88E0}" srcOrd="1" destOrd="0" presId="urn:microsoft.com/office/officeart/2005/8/layout/radial5"/>
    <dgm:cxn modelId="{6CBDB701-4A07-46EE-95C4-FED3E82B07DC}" type="presParOf" srcId="{F7F50634-0B8E-4952-9E8B-63E888A801AE}" destId="{63D4C31B-61A3-46E7-8FAB-E09C6AC0C5F0}" srcOrd="4" destOrd="0" presId="urn:microsoft.com/office/officeart/2005/8/layout/radial5"/>
    <dgm:cxn modelId="{2A496820-3D27-490B-9F14-12389D5D650F}" type="presOf" srcId="{F9844864-EAF6-4E42-9C27-7DF5F7096E18}" destId="{63D4C31B-61A3-46E7-8FAB-E09C6AC0C5F0}" srcOrd="0" destOrd="0" presId="urn:microsoft.com/office/officeart/2005/8/layout/radial5"/>
    <dgm:cxn modelId="{7A3D7BF6-13F3-419F-B4D1-E1C39F3170D5}" type="presParOf" srcId="{F7F50634-0B8E-4952-9E8B-63E888A801AE}" destId="{E35F6BA2-EF3C-4FA1-8EC4-77EE54358CFE}" srcOrd="5" destOrd="0" presId="urn:microsoft.com/office/officeart/2005/8/layout/radial5"/>
    <dgm:cxn modelId="{4960C6CB-0D6E-4ADD-B31D-D35056AC4866}" type="presOf" srcId="{26C9D418-C0CC-4B4D-8551-420298CFCD3E}" destId="{E35F6BA2-EF3C-4FA1-8EC4-77EE54358CFE}" srcOrd="0" destOrd="0" presId="urn:microsoft.com/office/officeart/2005/8/layout/radial5"/>
    <dgm:cxn modelId="{BA905CBE-3EC4-4A4D-AFB3-9B96CB8082B7}" type="presParOf" srcId="{E35F6BA2-EF3C-4FA1-8EC4-77EE54358CFE}" destId="{0906886A-6A9A-4E93-8863-4F53A8678F5A}" srcOrd="0" destOrd="5" presId="urn:microsoft.com/office/officeart/2005/8/layout/radial5"/>
    <dgm:cxn modelId="{5BF8202E-9C5C-4E9B-9F91-A5F86E9C2AB9}" type="presOf" srcId="{26C9D418-C0CC-4B4D-8551-420298CFCD3E}" destId="{0906886A-6A9A-4E93-8863-4F53A8678F5A}" srcOrd="1" destOrd="0" presId="urn:microsoft.com/office/officeart/2005/8/layout/radial5"/>
    <dgm:cxn modelId="{5CDE9395-98A8-4935-AAED-6CBF7E215215}" type="presParOf" srcId="{F7F50634-0B8E-4952-9E8B-63E888A801AE}" destId="{0DEF9E19-9273-491D-86E2-9E26D2A1A5DB}" srcOrd="6" destOrd="0" presId="urn:microsoft.com/office/officeart/2005/8/layout/radial5"/>
    <dgm:cxn modelId="{AD8050FA-1FE8-4130-B992-395E91948C15}" type="presOf" srcId="{4C7FC871-CFB0-4E65-9127-BDBF3589C4E4}" destId="{0DEF9E19-9273-491D-86E2-9E26D2A1A5DB}" srcOrd="0" destOrd="0" presId="urn:microsoft.com/office/officeart/2005/8/layout/radial5"/>
    <dgm:cxn modelId="{E532BE8A-5B57-49FF-9999-8858B6B17EF8}" type="presParOf" srcId="{F7F50634-0B8E-4952-9E8B-63E888A801AE}" destId="{938A0D98-BFA4-4A19-8ECC-361EF73593BF}" srcOrd="7" destOrd="0" presId="urn:microsoft.com/office/officeart/2005/8/layout/radial5"/>
    <dgm:cxn modelId="{DFC2F121-69E2-4626-BD1F-F0F470DCD4ED}" type="presOf" srcId="{BFD9E97F-F13F-427A-B594-BA2A93C18516}" destId="{938A0D98-BFA4-4A19-8ECC-361EF73593BF}" srcOrd="0" destOrd="0" presId="urn:microsoft.com/office/officeart/2005/8/layout/radial5"/>
    <dgm:cxn modelId="{0CF0A49D-A742-4055-A46D-F1A42ADEB820}" type="presParOf" srcId="{938A0D98-BFA4-4A19-8ECC-361EF73593BF}" destId="{5C652E03-1AB1-4A8A-9206-002399F61857}" srcOrd="0" destOrd="7" presId="urn:microsoft.com/office/officeart/2005/8/layout/radial5"/>
    <dgm:cxn modelId="{7ED98DA0-9D94-4CDA-9CD8-A06AE046353B}" type="presOf" srcId="{BFD9E97F-F13F-427A-B594-BA2A93C18516}" destId="{5C652E03-1AB1-4A8A-9206-002399F61857}" srcOrd="1" destOrd="0" presId="urn:microsoft.com/office/officeart/2005/8/layout/radial5"/>
    <dgm:cxn modelId="{B170D3B1-41A0-4931-9CA3-AC130952622A}" type="presParOf" srcId="{F7F50634-0B8E-4952-9E8B-63E888A801AE}" destId="{5AA74C39-2851-41F1-B795-FD74532AD945}" srcOrd="8" destOrd="0" presId="urn:microsoft.com/office/officeart/2005/8/layout/radial5"/>
    <dgm:cxn modelId="{1C6F9B6D-4E97-4390-928E-1078D89863D2}" type="presOf" srcId="{39A1073E-B8DE-4996-AED1-493D5A0BA21F}" destId="{5AA74C39-2851-41F1-B795-FD74532AD945}" srcOrd="0" destOrd="0" presId="urn:microsoft.com/office/officeart/2005/8/layout/radial5"/>
    <dgm:cxn modelId="{604825C7-791A-4F85-83C4-25D0EE94D624}" type="presParOf" srcId="{F7F50634-0B8E-4952-9E8B-63E888A801AE}" destId="{DFA37628-C7CE-4E7B-A390-5E1E16F5EF57}" srcOrd="9" destOrd="0" presId="urn:microsoft.com/office/officeart/2005/8/layout/radial5"/>
    <dgm:cxn modelId="{DAFF154E-A672-41AF-AD8A-BE61F7EA3154}" type="presOf" srcId="{09DCD366-F1AD-4FBF-8B63-B9D0BA14ABB3}" destId="{DFA37628-C7CE-4E7B-A390-5E1E16F5EF57}" srcOrd="0" destOrd="0" presId="urn:microsoft.com/office/officeart/2005/8/layout/radial5"/>
    <dgm:cxn modelId="{8C95F357-3A94-4E3D-9C91-56CCF3507CD3}" type="presParOf" srcId="{DFA37628-C7CE-4E7B-A390-5E1E16F5EF57}" destId="{E4237D5E-036B-47DA-846C-426743796E0C}" srcOrd="0" destOrd="9" presId="urn:microsoft.com/office/officeart/2005/8/layout/radial5"/>
    <dgm:cxn modelId="{11E10492-BD91-4714-8AAA-13A5FAF8799D}" type="presOf" srcId="{09DCD366-F1AD-4FBF-8B63-B9D0BA14ABB3}" destId="{E4237D5E-036B-47DA-846C-426743796E0C}" srcOrd="1" destOrd="0" presId="urn:microsoft.com/office/officeart/2005/8/layout/radial5"/>
    <dgm:cxn modelId="{9C45CE54-CD9F-4E09-8219-7E447C49446C}" type="presParOf" srcId="{F7F50634-0B8E-4952-9E8B-63E888A801AE}" destId="{8A5F14F7-70F7-4AC2-987D-6481BC11B39B}" srcOrd="10" destOrd="0" presId="urn:microsoft.com/office/officeart/2005/8/layout/radial5"/>
    <dgm:cxn modelId="{AE4E428B-A806-4845-9888-2AC19E12B2E3}" type="presOf" srcId="{1E4E1EB0-080D-4E65-87FB-ABD536B35B4A}" destId="{8A5F14F7-70F7-4AC2-987D-6481BC11B39B}" srcOrd="0" destOrd="0" presId="urn:microsoft.com/office/officeart/2005/8/layout/radial5"/>
    <dgm:cxn modelId="{32603C20-0392-4DB2-A5A1-F0050AC4AA41}" type="presParOf" srcId="{F7F50634-0B8E-4952-9E8B-63E888A801AE}" destId="{A6EA1773-9D21-4CCE-83DA-EAE58D266CB2}" srcOrd="11" destOrd="0" presId="urn:microsoft.com/office/officeart/2005/8/layout/radial5"/>
    <dgm:cxn modelId="{F0BBE7ED-E11E-42BC-BB9C-9292FF3B20AE}" type="presOf" srcId="{AED8C754-7B95-4801-88F8-201A4D69D1B1}" destId="{A6EA1773-9D21-4CCE-83DA-EAE58D266CB2}" srcOrd="0" destOrd="0" presId="urn:microsoft.com/office/officeart/2005/8/layout/radial5"/>
    <dgm:cxn modelId="{D9EF036D-431D-4ED0-8B72-BFF034EB8F21}" type="presParOf" srcId="{A6EA1773-9D21-4CCE-83DA-EAE58D266CB2}" destId="{5FE2C038-85F1-404E-99A1-BC46B0AB778D}" srcOrd="0" destOrd="11" presId="urn:microsoft.com/office/officeart/2005/8/layout/radial5"/>
    <dgm:cxn modelId="{802F74F5-9585-46CF-A3CD-1BF7DDC3E1DB}" type="presOf" srcId="{AED8C754-7B95-4801-88F8-201A4D69D1B1}" destId="{5FE2C038-85F1-404E-99A1-BC46B0AB778D}" srcOrd="1" destOrd="0" presId="urn:microsoft.com/office/officeart/2005/8/layout/radial5"/>
    <dgm:cxn modelId="{BD78D07F-D6A9-4303-A3DD-CE30E0E7F7C0}" type="presParOf" srcId="{F7F50634-0B8E-4952-9E8B-63E888A801AE}" destId="{C87532BE-8A1F-432D-BA60-85EAF18D9786}" srcOrd="12" destOrd="0" presId="urn:microsoft.com/office/officeart/2005/8/layout/radial5"/>
    <dgm:cxn modelId="{1DDF0016-5CFB-4943-ADB1-EC5D3748DA66}" type="presOf" srcId="{C4BD1DCB-D184-47CD-B813-734328CF6D6A}" destId="{C87532BE-8A1F-432D-BA60-85EAF18D9786}" srcOrd="0" destOrd="0" presId="urn:microsoft.com/office/officeart/2005/8/layout/radial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89C12C9-E60B-4CDA-A44E-1F84D02ED88C}" type="doc">
      <dgm:prSet loTypeId="urn:microsoft.com/office/officeart/2008/layout/SquareAccentList" loCatId="list" qsTypeId="urn:microsoft.com/office/officeart/2005/8/quickstyle/simple1" qsCatId="simple" csTypeId="urn:microsoft.com/office/officeart/2005/8/colors/accent1_2" csCatId="accent1" phldr="1"/>
      <dgm:spPr/>
      <dgm:t>
        <a:bodyPr/>
        <a:lstStyle/>
        <a:p>
          <a:endParaRPr lang="zh-CN" altLang="en-US"/>
        </a:p>
      </dgm:t>
    </dgm:pt>
    <dgm:pt modelId="{F2848979-5817-46AD-B509-318B63210914}">
      <dgm:prSet phldrT="[文本]" custT="1"/>
      <dgm:spPr/>
      <dgm:t>
        <a:bodyPr/>
        <a:lstStyle/>
        <a:p>
          <a:r>
            <a:rPr lang="zh-CN" altLang="en-US" sz="2800" dirty="0">
              <a:latin typeface="微软雅黑" panose="020B0503020204020204" pitchFamily="34" charset="-122"/>
              <a:ea typeface="微软雅黑" panose="020B0503020204020204" pitchFamily="34" charset="-122"/>
            </a:rPr>
            <a:t>班前会</a:t>
          </a:r>
        </a:p>
      </dgm:t>
    </dgm:pt>
    <dgm:pt modelId="{43C8DDAA-7A1C-4825-894F-3DC7480A2077}" cxnId="{DC47874E-03A7-44A1-A0BF-04DA3199982F}" type="parTrans">
      <dgm:prSet/>
      <dgm:spPr/>
      <dgm:t>
        <a:bodyPr/>
        <a:lstStyle/>
        <a:p>
          <a:endParaRPr lang="zh-CN" altLang="en-US"/>
        </a:p>
      </dgm:t>
    </dgm:pt>
    <dgm:pt modelId="{5C479DA8-0EF4-4B41-8B6D-8C4C4E488E6B}" cxnId="{DC47874E-03A7-44A1-A0BF-04DA3199982F}" type="sibTrans">
      <dgm:prSet/>
      <dgm:spPr/>
      <dgm:t>
        <a:bodyPr/>
        <a:lstStyle/>
        <a:p>
          <a:endParaRPr lang="zh-CN" altLang="en-US"/>
        </a:p>
      </dgm:t>
    </dgm:pt>
    <dgm:pt modelId="{B93E3F23-0788-4EE1-89BB-BD472DB051D8}">
      <dgm:prSet phldrT="[文本]" custT="1"/>
      <dgm:spPr/>
      <dgm:t>
        <a:bodyPr/>
        <a:lstStyle/>
        <a:p>
          <a:r>
            <a:rPr lang="zh-CN" altLang="en-US" sz="1400" dirty="0">
              <a:latin typeface="微软雅黑" panose="020B0503020204020204" pitchFamily="34" charset="-122"/>
              <a:ea typeface="微软雅黑" panose="020B0503020204020204" pitchFamily="34" charset="-122"/>
            </a:rPr>
            <a:t>分配工作、实施工作计划</a:t>
          </a:r>
        </a:p>
      </dgm:t>
    </dgm:pt>
    <dgm:pt modelId="{439C354C-768E-417C-A859-E44B1D18FE91}" cxnId="{C1B043E8-3EF8-4731-A6E2-F275AF626E62}" type="parTrans">
      <dgm:prSet/>
      <dgm:spPr/>
      <dgm:t>
        <a:bodyPr/>
        <a:lstStyle/>
        <a:p>
          <a:endParaRPr lang="zh-CN" altLang="en-US"/>
        </a:p>
      </dgm:t>
    </dgm:pt>
    <dgm:pt modelId="{70F80CEE-CE0D-409F-8B0B-A460E558ED37}" cxnId="{C1B043E8-3EF8-4731-A6E2-F275AF626E62}" type="sibTrans">
      <dgm:prSet/>
      <dgm:spPr/>
      <dgm:t>
        <a:bodyPr/>
        <a:lstStyle/>
        <a:p>
          <a:endParaRPr lang="zh-CN" altLang="en-US"/>
        </a:p>
      </dgm:t>
    </dgm:pt>
    <dgm:pt modelId="{B3E5BFAA-90DE-4D96-BBF7-C99A6DEC9217}">
      <dgm:prSet phldrT="[文本]" custT="1"/>
      <dgm:spPr/>
      <dgm:t>
        <a:bodyPr/>
        <a:lstStyle/>
        <a:p>
          <a:r>
            <a:rPr lang="zh-CN" altLang="en-US" sz="2800" dirty="0">
              <a:latin typeface="微软雅黑" panose="020B0503020204020204" pitchFamily="34" charset="-122"/>
              <a:ea typeface="微软雅黑" panose="020B0503020204020204" pitchFamily="34" charset="-122"/>
            </a:rPr>
            <a:t>班后会</a:t>
          </a:r>
          <a:endParaRPr lang="zh-CN" altLang="en-US" sz="3600" dirty="0">
            <a:latin typeface="微软雅黑" panose="020B0503020204020204" pitchFamily="34" charset="-122"/>
            <a:ea typeface="微软雅黑" panose="020B0503020204020204" pitchFamily="34" charset="-122"/>
          </a:endParaRPr>
        </a:p>
      </dgm:t>
    </dgm:pt>
    <dgm:pt modelId="{4D223D85-62D1-47E4-9A74-D4C06B27B34C}" cxnId="{15A9DB8D-BFE9-4D01-8A46-27BF303C41F2}" type="parTrans">
      <dgm:prSet/>
      <dgm:spPr/>
      <dgm:t>
        <a:bodyPr/>
        <a:lstStyle/>
        <a:p>
          <a:endParaRPr lang="zh-CN" altLang="en-US"/>
        </a:p>
      </dgm:t>
    </dgm:pt>
    <dgm:pt modelId="{2F200381-384A-4319-9AD3-9EF7E3BC763C}" cxnId="{15A9DB8D-BFE9-4D01-8A46-27BF303C41F2}" type="sibTrans">
      <dgm:prSet/>
      <dgm:spPr/>
      <dgm:t>
        <a:bodyPr/>
        <a:lstStyle/>
        <a:p>
          <a:endParaRPr lang="zh-CN" altLang="en-US"/>
        </a:p>
      </dgm:t>
    </dgm:pt>
    <dgm:pt modelId="{72501D7D-284D-492F-BDD1-83785807BDE5}">
      <dgm:prSet phldrT="[文本]" custT="1"/>
      <dgm:spPr/>
      <dgm:t>
        <a:bodyPr/>
        <a:lstStyle/>
        <a:p>
          <a:r>
            <a:rPr lang="zh-CN" altLang="en-US" sz="1400" dirty="0">
              <a:latin typeface="微软雅黑" panose="020B0503020204020204" pitchFamily="34" charset="-122"/>
              <a:ea typeface="微软雅黑" panose="020B0503020204020204" pitchFamily="34" charset="-122"/>
            </a:rPr>
            <a:t>分享工作经验</a:t>
          </a:r>
        </a:p>
      </dgm:t>
    </dgm:pt>
    <dgm:pt modelId="{E1FEAC9A-9BCF-4D53-8082-85CFDC01B7D1}" cxnId="{38CB5B31-E8D9-411C-98EC-957644C36FBE}" type="parTrans">
      <dgm:prSet/>
      <dgm:spPr/>
      <dgm:t>
        <a:bodyPr/>
        <a:lstStyle/>
        <a:p>
          <a:endParaRPr lang="zh-CN" altLang="en-US"/>
        </a:p>
      </dgm:t>
    </dgm:pt>
    <dgm:pt modelId="{7E75460D-D219-4209-9982-1C6FEE664F73}" cxnId="{38CB5B31-E8D9-411C-98EC-957644C36FBE}" type="sibTrans">
      <dgm:prSet/>
      <dgm:spPr/>
      <dgm:t>
        <a:bodyPr/>
        <a:lstStyle/>
        <a:p>
          <a:endParaRPr lang="zh-CN" altLang="en-US"/>
        </a:p>
      </dgm:t>
    </dgm:pt>
    <dgm:pt modelId="{C1F2037D-9116-491B-90D1-EE04E81433E4}">
      <dgm:prSet phldrT="[文本]" custT="1"/>
      <dgm:spPr/>
      <dgm:t>
        <a:bodyPr/>
        <a:lstStyle/>
        <a:p>
          <a:r>
            <a:rPr lang="zh-CN" altLang="en-US" sz="1400" dirty="0">
              <a:latin typeface="微软雅黑" panose="020B0503020204020204" pitchFamily="34" charset="-122"/>
              <a:ea typeface="微软雅黑" panose="020B0503020204020204" pitchFamily="34" charset="-122"/>
            </a:rPr>
            <a:t>激励员工</a:t>
          </a:r>
        </a:p>
      </dgm:t>
    </dgm:pt>
    <dgm:pt modelId="{A764E001-FAE8-4AD0-92D4-7EBB04F58A4E}" cxnId="{E30EDE68-861A-4321-AAB3-814479F12171}" type="parTrans">
      <dgm:prSet/>
      <dgm:spPr/>
      <dgm:t>
        <a:bodyPr/>
        <a:lstStyle/>
        <a:p>
          <a:endParaRPr lang="zh-CN" altLang="en-US"/>
        </a:p>
      </dgm:t>
    </dgm:pt>
    <dgm:pt modelId="{197959DC-7F1F-45C5-BA8E-82DC6440AA52}" cxnId="{E30EDE68-861A-4321-AAB3-814479F12171}" type="sibTrans">
      <dgm:prSet/>
      <dgm:spPr/>
      <dgm:t>
        <a:bodyPr/>
        <a:lstStyle/>
        <a:p>
          <a:endParaRPr lang="zh-CN" altLang="en-US"/>
        </a:p>
      </dgm:t>
    </dgm:pt>
    <dgm:pt modelId="{C6FBB99E-14B4-4DED-9DD3-28B99B233D7F}">
      <dgm:prSet phldrT="[文本]" custT="1"/>
      <dgm:spPr/>
      <dgm:t>
        <a:bodyPr/>
        <a:lstStyle/>
        <a:p>
          <a:r>
            <a:rPr lang="zh-CN" altLang="en-US" sz="1400" dirty="0">
              <a:latin typeface="微软雅黑" panose="020B0503020204020204" pitchFamily="34" charset="-122"/>
              <a:ea typeface="微软雅黑" panose="020B0503020204020204" pitchFamily="34" charset="-122"/>
            </a:rPr>
            <a:t>强调劳动纪律</a:t>
          </a:r>
        </a:p>
      </dgm:t>
    </dgm:pt>
    <dgm:pt modelId="{5238E1E1-2DFA-41E9-BC5A-EC44832FB143}" cxnId="{314C81FB-34A1-41DF-AD7A-63CB126D6762}" type="parTrans">
      <dgm:prSet/>
      <dgm:spPr/>
      <dgm:t>
        <a:bodyPr/>
        <a:lstStyle/>
        <a:p>
          <a:endParaRPr lang="zh-CN" altLang="en-US"/>
        </a:p>
      </dgm:t>
    </dgm:pt>
    <dgm:pt modelId="{5F3DDB9B-1CD1-485B-8702-CA2D70FA6C9B}" cxnId="{314C81FB-34A1-41DF-AD7A-63CB126D6762}" type="sibTrans">
      <dgm:prSet/>
      <dgm:spPr/>
      <dgm:t>
        <a:bodyPr/>
        <a:lstStyle/>
        <a:p>
          <a:endParaRPr lang="zh-CN" altLang="en-US"/>
        </a:p>
      </dgm:t>
    </dgm:pt>
    <dgm:pt modelId="{BA5E5C18-D1E3-4614-9A79-D1AA209B6820}">
      <dgm:prSet phldrT="[文本]" custT="1"/>
      <dgm:spPr/>
      <dgm:t>
        <a:bodyPr/>
        <a:lstStyle/>
        <a:p>
          <a:r>
            <a:rPr lang="zh-CN" altLang="en-US" sz="1400" dirty="0">
              <a:latin typeface="微软雅黑" panose="020B0503020204020204" pitchFamily="34" charset="-122"/>
              <a:ea typeface="微软雅黑" panose="020B0503020204020204" pitchFamily="34" charset="-122"/>
            </a:rPr>
            <a:t>班组长了解员工诉求、掌握员工动态</a:t>
          </a:r>
        </a:p>
      </dgm:t>
    </dgm:pt>
    <dgm:pt modelId="{97EB356E-7D89-4BF1-8122-3E55003A2F1B}" cxnId="{CEE6AB7B-8E08-4ED7-919A-4E441435B944}" type="parTrans">
      <dgm:prSet/>
      <dgm:spPr/>
      <dgm:t>
        <a:bodyPr/>
        <a:lstStyle/>
        <a:p>
          <a:endParaRPr lang="zh-CN" altLang="en-US"/>
        </a:p>
      </dgm:t>
    </dgm:pt>
    <dgm:pt modelId="{9D799901-6684-4D14-9AC4-35B55677F113}" cxnId="{CEE6AB7B-8E08-4ED7-919A-4E441435B944}" type="sibTrans">
      <dgm:prSet/>
      <dgm:spPr/>
      <dgm:t>
        <a:bodyPr/>
        <a:lstStyle/>
        <a:p>
          <a:endParaRPr lang="zh-CN" altLang="en-US"/>
        </a:p>
      </dgm:t>
    </dgm:pt>
    <dgm:pt modelId="{D0ABB760-3116-4F6D-8392-1A01F7A052B8}">
      <dgm:prSet phldrT="[文本]" custT="1"/>
      <dgm:spPr/>
      <dgm:t>
        <a:bodyPr/>
        <a:lstStyle/>
        <a:p>
          <a:r>
            <a:rPr lang="zh-CN" altLang="en-US" sz="1400" dirty="0">
              <a:latin typeface="微软雅黑" panose="020B0503020204020204" pitchFamily="34" charset="-122"/>
              <a:ea typeface="微软雅黑" panose="020B0503020204020204" pitchFamily="34" charset="-122"/>
            </a:rPr>
            <a:t>杜绝习惯性违章</a:t>
          </a:r>
        </a:p>
      </dgm:t>
    </dgm:pt>
    <dgm:pt modelId="{096CB424-278F-468D-88F4-5CE1AFD206CC}" cxnId="{5856FA72-F05C-4C53-82DB-D289FCAD62E5}" type="parTrans">
      <dgm:prSet/>
      <dgm:spPr/>
      <dgm:t>
        <a:bodyPr/>
        <a:lstStyle/>
        <a:p>
          <a:endParaRPr lang="zh-CN" altLang="en-US"/>
        </a:p>
      </dgm:t>
    </dgm:pt>
    <dgm:pt modelId="{7D1DFFA5-2023-4E9A-82AC-998D8B3F076F}" cxnId="{5856FA72-F05C-4C53-82DB-D289FCAD62E5}" type="sibTrans">
      <dgm:prSet/>
      <dgm:spPr/>
      <dgm:t>
        <a:bodyPr/>
        <a:lstStyle/>
        <a:p>
          <a:endParaRPr lang="zh-CN" altLang="en-US"/>
        </a:p>
      </dgm:t>
    </dgm:pt>
    <dgm:pt modelId="{C487D6A8-5EFB-4F59-80C2-88C689959B48}">
      <dgm:prSet phldrT="[文本]" custT="1"/>
      <dgm:spPr/>
      <dgm:t>
        <a:bodyPr/>
        <a:lstStyle/>
        <a:p>
          <a:r>
            <a:rPr lang="zh-CN" altLang="en-US" sz="1400" dirty="0">
              <a:latin typeface="微软雅黑" panose="020B0503020204020204" pitchFamily="34" charset="-122"/>
              <a:ea typeface="微软雅黑" panose="020B0503020204020204" pitchFamily="34" charset="-122"/>
            </a:rPr>
            <a:t>遵守安全操作规程</a:t>
          </a:r>
        </a:p>
      </dgm:t>
    </dgm:pt>
    <dgm:pt modelId="{98BE9513-1BDE-4937-9A78-03F0EEF02B34}" cxnId="{08FEEA50-FAFA-4399-ACF3-BA99E22E696F}" type="parTrans">
      <dgm:prSet/>
      <dgm:spPr/>
      <dgm:t>
        <a:bodyPr/>
        <a:lstStyle/>
        <a:p>
          <a:endParaRPr lang="zh-CN" altLang="en-US"/>
        </a:p>
      </dgm:t>
    </dgm:pt>
    <dgm:pt modelId="{E15999C1-C2F8-4D31-A475-EAAEB502452A}" cxnId="{08FEEA50-FAFA-4399-ACF3-BA99E22E696F}" type="sibTrans">
      <dgm:prSet/>
      <dgm:spPr/>
      <dgm:t>
        <a:bodyPr/>
        <a:lstStyle/>
        <a:p>
          <a:endParaRPr lang="zh-CN" altLang="en-US"/>
        </a:p>
      </dgm:t>
    </dgm:pt>
    <dgm:pt modelId="{9788FEC2-BBAB-4361-A7ED-DF5BA3228A13}">
      <dgm:prSet phldrT="[文本]" custT="1"/>
      <dgm:spPr/>
      <dgm:t>
        <a:bodyPr/>
        <a:lstStyle/>
        <a:p>
          <a:r>
            <a:rPr lang="zh-CN" altLang="en-US" sz="1400" dirty="0">
              <a:latin typeface="微软雅黑" panose="020B0503020204020204" pitchFamily="34" charset="-122"/>
              <a:ea typeface="微软雅黑" panose="020B0503020204020204" pitchFamily="34" charset="-122"/>
            </a:rPr>
            <a:t>传授安全知识</a:t>
          </a:r>
        </a:p>
      </dgm:t>
    </dgm:pt>
    <dgm:pt modelId="{6D131D11-073A-4FBD-8411-899EC79C1908}" cxnId="{35F0588A-386D-4406-BAF5-83FC5475C6EF}" type="parTrans">
      <dgm:prSet/>
      <dgm:spPr/>
      <dgm:t>
        <a:bodyPr/>
        <a:lstStyle/>
        <a:p>
          <a:endParaRPr lang="zh-CN" altLang="en-US"/>
        </a:p>
      </dgm:t>
    </dgm:pt>
    <dgm:pt modelId="{2185411E-8445-46CA-BD64-1111C3F5BB1C}" cxnId="{35F0588A-386D-4406-BAF5-83FC5475C6EF}" type="sibTrans">
      <dgm:prSet/>
      <dgm:spPr/>
      <dgm:t>
        <a:bodyPr/>
        <a:lstStyle/>
        <a:p>
          <a:endParaRPr lang="zh-CN" altLang="en-US"/>
        </a:p>
      </dgm:t>
    </dgm:pt>
    <dgm:pt modelId="{8FC136FF-4A49-4704-9695-AB4CD5727C11}">
      <dgm:prSet phldrT="[文本]" custT="1"/>
      <dgm:spPr/>
      <dgm:t>
        <a:bodyPr/>
        <a:lstStyle/>
        <a:p>
          <a:r>
            <a:rPr lang="zh-CN" altLang="en-US" sz="1400" dirty="0">
              <a:latin typeface="微软雅黑" panose="020B0503020204020204" pitchFamily="34" charset="-122"/>
              <a:ea typeface="微软雅黑" panose="020B0503020204020204" pitchFamily="34" charset="-122"/>
            </a:rPr>
            <a:t>分享安全经验</a:t>
          </a:r>
        </a:p>
      </dgm:t>
    </dgm:pt>
    <dgm:pt modelId="{2FBB36C4-C81D-4118-9DDD-4D8C2D957302}" cxnId="{B2468758-266C-4FE2-97C5-0DB984473620}" type="parTrans">
      <dgm:prSet/>
      <dgm:spPr/>
      <dgm:t>
        <a:bodyPr/>
        <a:lstStyle/>
        <a:p>
          <a:endParaRPr lang="zh-CN" altLang="en-US"/>
        </a:p>
      </dgm:t>
    </dgm:pt>
    <dgm:pt modelId="{67C5AEA2-ED44-46B0-817F-F60838C01570}" cxnId="{B2468758-266C-4FE2-97C5-0DB984473620}" type="sibTrans">
      <dgm:prSet/>
      <dgm:spPr/>
      <dgm:t>
        <a:bodyPr/>
        <a:lstStyle/>
        <a:p>
          <a:endParaRPr lang="zh-CN" altLang="en-US"/>
        </a:p>
      </dgm:t>
    </dgm:pt>
    <dgm:pt modelId="{28C69C75-392D-421B-941A-9B0E1EF468A5}">
      <dgm:prSet phldrT="[文本]" custT="1"/>
      <dgm:spPr/>
      <dgm:t>
        <a:bodyPr/>
        <a:lstStyle/>
        <a:p>
          <a:r>
            <a:rPr lang="zh-CN" altLang="en-US" sz="1400" dirty="0">
              <a:latin typeface="微软雅黑" panose="020B0503020204020204" pitchFamily="34" charset="-122"/>
              <a:ea typeface="微软雅黑" panose="020B0503020204020204" pitchFamily="34" charset="-122"/>
            </a:rPr>
            <a:t>分析、总结出现的问题</a:t>
          </a:r>
        </a:p>
      </dgm:t>
    </dgm:pt>
    <dgm:pt modelId="{AFC0F96B-C5D7-48C6-A22F-EAE82FCBDE60}" cxnId="{D4525F7D-4B19-4E8A-9449-C3691670D482}" type="parTrans">
      <dgm:prSet/>
      <dgm:spPr/>
      <dgm:t>
        <a:bodyPr/>
        <a:lstStyle/>
        <a:p>
          <a:endParaRPr lang="zh-CN" altLang="en-US"/>
        </a:p>
      </dgm:t>
    </dgm:pt>
    <dgm:pt modelId="{2A2AB234-6263-43CE-842D-EFEAC4A09EBA}" cxnId="{D4525F7D-4B19-4E8A-9449-C3691670D482}" type="sibTrans">
      <dgm:prSet/>
      <dgm:spPr/>
      <dgm:t>
        <a:bodyPr/>
        <a:lstStyle/>
        <a:p>
          <a:endParaRPr lang="zh-CN" altLang="en-US"/>
        </a:p>
      </dgm:t>
    </dgm:pt>
    <dgm:pt modelId="{43A7CA12-8F53-4D1D-9ADD-4E2C099B19FE}">
      <dgm:prSet phldrT="[文本]" custT="1"/>
      <dgm:spPr/>
      <dgm:t>
        <a:bodyPr/>
        <a:lstStyle/>
        <a:p>
          <a:r>
            <a:rPr lang="zh-CN" altLang="en-US" sz="1400" dirty="0">
              <a:latin typeface="微软雅黑" panose="020B0503020204020204" pitchFamily="34" charset="-122"/>
              <a:ea typeface="微软雅黑" panose="020B0503020204020204" pitchFamily="34" charset="-122"/>
            </a:rPr>
            <a:t>及时查找不足之处并寻求改进措施</a:t>
          </a:r>
        </a:p>
      </dgm:t>
    </dgm:pt>
    <dgm:pt modelId="{53EF6479-CE56-40B9-BC43-2EF6072F4EDC}" cxnId="{F022B768-FB1D-4F5B-B887-9B6D817E757F}" type="parTrans">
      <dgm:prSet/>
      <dgm:spPr/>
      <dgm:t>
        <a:bodyPr/>
        <a:lstStyle/>
        <a:p>
          <a:endParaRPr lang="zh-CN" altLang="en-US"/>
        </a:p>
      </dgm:t>
    </dgm:pt>
    <dgm:pt modelId="{16F0707C-728A-49E6-8474-3687426F8C41}" cxnId="{F022B768-FB1D-4F5B-B887-9B6D817E757F}" type="sibTrans">
      <dgm:prSet/>
      <dgm:spPr/>
      <dgm:t>
        <a:bodyPr/>
        <a:lstStyle/>
        <a:p>
          <a:endParaRPr lang="zh-CN" altLang="en-US"/>
        </a:p>
      </dgm:t>
    </dgm:pt>
    <dgm:pt modelId="{64D5BC42-6DF5-4E02-AA88-A723B1672135}" type="pres">
      <dgm:prSet presAssocID="{289C12C9-E60B-4CDA-A44E-1F84D02ED88C}" presName="layout" presStyleCnt="0">
        <dgm:presLayoutVars>
          <dgm:chMax/>
          <dgm:chPref/>
          <dgm:dir/>
          <dgm:resizeHandles/>
        </dgm:presLayoutVars>
      </dgm:prSet>
      <dgm:spPr/>
      <dgm:t>
        <a:bodyPr/>
        <a:lstStyle/>
        <a:p>
          <a:endParaRPr lang="zh-CN" altLang="en-US"/>
        </a:p>
      </dgm:t>
    </dgm:pt>
    <dgm:pt modelId="{BABDA655-422F-4DBB-BD16-5B1FBB35E2C6}" type="pres">
      <dgm:prSet presAssocID="{F2848979-5817-46AD-B509-318B63210914}" presName="root" presStyleCnt="0">
        <dgm:presLayoutVars>
          <dgm:chMax/>
          <dgm:chPref/>
        </dgm:presLayoutVars>
      </dgm:prSet>
      <dgm:spPr/>
    </dgm:pt>
    <dgm:pt modelId="{52489CAC-04B0-4720-9A83-5186370982F3}" type="pres">
      <dgm:prSet presAssocID="{F2848979-5817-46AD-B509-318B63210914}" presName="rootComposite" presStyleCnt="0">
        <dgm:presLayoutVars/>
      </dgm:prSet>
      <dgm:spPr/>
    </dgm:pt>
    <dgm:pt modelId="{2994E36C-7E3B-4B54-B0EA-A8DB571362E4}" type="pres">
      <dgm:prSet presAssocID="{F2848979-5817-46AD-B509-318B63210914}" presName="ParentAccent" presStyleLbl="alignNode1" presStyleIdx="0" presStyleCnt="2"/>
      <dgm:spPr/>
    </dgm:pt>
    <dgm:pt modelId="{41BE4D3F-9DED-4750-865B-2A3C7ABB3043}" type="pres">
      <dgm:prSet presAssocID="{F2848979-5817-46AD-B509-318B63210914}" presName="ParentSmallAccent" presStyleLbl="fgAcc1" presStyleIdx="0" presStyleCnt="2"/>
      <dgm:spPr/>
    </dgm:pt>
    <dgm:pt modelId="{F463A50A-A493-4080-8922-B28381A4ADA3}" type="pres">
      <dgm:prSet presAssocID="{F2848979-5817-46AD-B509-318B63210914}" presName="Parent" presStyleLbl="revTx" presStyleIdx="0" presStyleCnt="13">
        <dgm:presLayoutVars>
          <dgm:chMax/>
          <dgm:chPref val="4"/>
          <dgm:bulletEnabled val="1"/>
        </dgm:presLayoutVars>
      </dgm:prSet>
      <dgm:spPr/>
      <dgm:t>
        <a:bodyPr/>
        <a:lstStyle/>
        <a:p>
          <a:endParaRPr lang="zh-CN" altLang="en-US"/>
        </a:p>
      </dgm:t>
    </dgm:pt>
    <dgm:pt modelId="{3942CB04-D2FC-4B4D-B63B-49B6622AE651}" type="pres">
      <dgm:prSet presAssocID="{F2848979-5817-46AD-B509-318B63210914}" presName="childShape" presStyleCnt="0">
        <dgm:presLayoutVars>
          <dgm:chMax val="0"/>
          <dgm:chPref val="0"/>
        </dgm:presLayoutVars>
      </dgm:prSet>
      <dgm:spPr/>
    </dgm:pt>
    <dgm:pt modelId="{8A39FBA2-373C-42CC-A9C2-1D8CA369A6E0}" type="pres">
      <dgm:prSet presAssocID="{B93E3F23-0788-4EE1-89BB-BD472DB051D8}" presName="childComposite" presStyleCnt="0">
        <dgm:presLayoutVars>
          <dgm:chMax val="0"/>
          <dgm:chPref val="0"/>
        </dgm:presLayoutVars>
      </dgm:prSet>
      <dgm:spPr/>
    </dgm:pt>
    <dgm:pt modelId="{474E5963-627B-4FC1-8A37-ED82E109ABDE}" type="pres">
      <dgm:prSet presAssocID="{B93E3F23-0788-4EE1-89BB-BD472DB051D8}" presName="ChildAccent" presStyleLbl="solidFgAcc1" presStyleIdx="0" presStyleCnt="11"/>
      <dgm:spPr/>
    </dgm:pt>
    <dgm:pt modelId="{D15BA05D-02FD-4F35-9241-11DC7FF5C109}" type="pres">
      <dgm:prSet presAssocID="{B93E3F23-0788-4EE1-89BB-BD472DB051D8}" presName="Child" presStyleLbl="revTx" presStyleIdx="1" presStyleCnt="13">
        <dgm:presLayoutVars>
          <dgm:chMax val="0"/>
          <dgm:chPref val="0"/>
          <dgm:bulletEnabled val="1"/>
        </dgm:presLayoutVars>
      </dgm:prSet>
      <dgm:spPr/>
      <dgm:t>
        <a:bodyPr/>
        <a:lstStyle/>
        <a:p>
          <a:endParaRPr lang="zh-CN" altLang="en-US"/>
        </a:p>
      </dgm:t>
    </dgm:pt>
    <dgm:pt modelId="{AAA7E88D-25F0-405E-BD75-E2F8C407960B}" type="pres">
      <dgm:prSet presAssocID="{C6FBB99E-14B4-4DED-9DD3-28B99B233D7F}" presName="childComposite" presStyleCnt="0">
        <dgm:presLayoutVars>
          <dgm:chMax val="0"/>
          <dgm:chPref val="0"/>
        </dgm:presLayoutVars>
      </dgm:prSet>
      <dgm:spPr/>
    </dgm:pt>
    <dgm:pt modelId="{5BD0E9B1-9F46-4DBE-9135-06BD48A02496}" type="pres">
      <dgm:prSet presAssocID="{C6FBB99E-14B4-4DED-9DD3-28B99B233D7F}" presName="ChildAccent" presStyleLbl="solidFgAcc1" presStyleIdx="1" presStyleCnt="11"/>
      <dgm:spPr/>
    </dgm:pt>
    <dgm:pt modelId="{8A775245-51B0-48CC-BCC3-95526804BC2C}" type="pres">
      <dgm:prSet presAssocID="{C6FBB99E-14B4-4DED-9DD3-28B99B233D7F}" presName="Child" presStyleLbl="revTx" presStyleIdx="2" presStyleCnt="13">
        <dgm:presLayoutVars>
          <dgm:chMax val="0"/>
          <dgm:chPref val="0"/>
          <dgm:bulletEnabled val="1"/>
        </dgm:presLayoutVars>
      </dgm:prSet>
      <dgm:spPr/>
      <dgm:t>
        <a:bodyPr/>
        <a:lstStyle/>
        <a:p>
          <a:endParaRPr lang="zh-CN" altLang="en-US"/>
        </a:p>
      </dgm:t>
    </dgm:pt>
    <dgm:pt modelId="{44C0055B-56B2-44C0-A1D7-30143156790A}" type="pres">
      <dgm:prSet presAssocID="{C487D6A8-5EFB-4F59-80C2-88C689959B48}" presName="childComposite" presStyleCnt="0">
        <dgm:presLayoutVars>
          <dgm:chMax val="0"/>
          <dgm:chPref val="0"/>
        </dgm:presLayoutVars>
      </dgm:prSet>
      <dgm:spPr/>
    </dgm:pt>
    <dgm:pt modelId="{C535AE7E-6361-4311-8421-8F35337A18D7}" type="pres">
      <dgm:prSet presAssocID="{C487D6A8-5EFB-4F59-80C2-88C689959B48}" presName="ChildAccent" presStyleLbl="solidFgAcc1" presStyleIdx="2" presStyleCnt="11"/>
      <dgm:spPr/>
    </dgm:pt>
    <dgm:pt modelId="{86A67E20-05BC-4BE5-8007-B4494E696420}" type="pres">
      <dgm:prSet presAssocID="{C487D6A8-5EFB-4F59-80C2-88C689959B48}" presName="Child" presStyleLbl="revTx" presStyleIdx="3" presStyleCnt="13">
        <dgm:presLayoutVars>
          <dgm:chMax val="0"/>
          <dgm:chPref val="0"/>
          <dgm:bulletEnabled val="1"/>
        </dgm:presLayoutVars>
      </dgm:prSet>
      <dgm:spPr/>
      <dgm:t>
        <a:bodyPr/>
        <a:lstStyle/>
        <a:p>
          <a:endParaRPr lang="zh-CN" altLang="en-US"/>
        </a:p>
      </dgm:t>
    </dgm:pt>
    <dgm:pt modelId="{259C1DA9-8C82-4320-A778-DECEF5441626}" type="pres">
      <dgm:prSet presAssocID="{D0ABB760-3116-4F6D-8392-1A01F7A052B8}" presName="childComposite" presStyleCnt="0">
        <dgm:presLayoutVars>
          <dgm:chMax val="0"/>
          <dgm:chPref val="0"/>
        </dgm:presLayoutVars>
      </dgm:prSet>
      <dgm:spPr/>
    </dgm:pt>
    <dgm:pt modelId="{AE5E94CA-5107-4BA5-9804-4FCA31F8A216}" type="pres">
      <dgm:prSet presAssocID="{D0ABB760-3116-4F6D-8392-1A01F7A052B8}" presName="ChildAccent" presStyleLbl="solidFgAcc1" presStyleIdx="3" presStyleCnt="11"/>
      <dgm:spPr/>
    </dgm:pt>
    <dgm:pt modelId="{E67F2E38-8BB4-4A66-81E8-E66A1683F7FC}" type="pres">
      <dgm:prSet presAssocID="{D0ABB760-3116-4F6D-8392-1A01F7A052B8}" presName="Child" presStyleLbl="revTx" presStyleIdx="4" presStyleCnt="13">
        <dgm:presLayoutVars>
          <dgm:chMax val="0"/>
          <dgm:chPref val="0"/>
          <dgm:bulletEnabled val="1"/>
        </dgm:presLayoutVars>
      </dgm:prSet>
      <dgm:spPr/>
      <dgm:t>
        <a:bodyPr/>
        <a:lstStyle/>
        <a:p>
          <a:endParaRPr lang="zh-CN" altLang="en-US"/>
        </a:p>
      </dgm:t>
    </dgm:pt>
    <dgm:pt modelId="{03EA0795-1DB4-4734-BB7F-4B28EAACA936}" type="pres">
      <dgm:prSet presAssocID="{9788FEC2-BBAB-4361-A7ED-DF5BA3228A13}" presName="childComposite" presStyleCnt="0">
        <dgm:presLayoutVars>
          <dgm:chMax val="0"/>
          <dgm:chPref val="0"/>
        </dgm:presLayoutVars>
      </dgm:prSet>
      <dgm:spPr/>
    </dgm:pt>
    <dgm:pt modelId="{77D32F0F-1D7F-4110-BE3F-289FD38650E2}" type="pres">
      <dgm:prSet presAssocID="{9788FEC2-BBAB-4361-A7ED-DF5BA3228A13}" presName="ChildAccent" presStyleLbl="solidFgAcc1" presStyleIdx="4" presStyleCnt="11"/>
      <dgm:spPr/>
    </dgm:pt>
    <dgm:pt modelId="{783DB438-C7E3-4EB6-8C53-4976804C3389}" type="pres">
      <dgm:prSet presAssocID="{9788FEC2-BBAB-4361-A7ED-DF5BA3228A13}" presName="Child" presStyleLbl="revTx" presStyleIdx="5" presStyleCnt="13">
        <dgm:presLayoutVars>
          <dgm:chMax val="0"/>
          <dgm:chPref val="0"/>
          <dgm:bulletEnabled val="1"/>
        </dgm:presLayoutVars>
      </dgm:prSet>
      <dgm:spPr/>
      <dgm:t>
        <a:bodyPr/>
        <a:lstStyle/>
        <a:p>
          <a:endParaRPr lang="zh-CN" altLang="en-US"/>
        </a:p>
      </dgm:t>
    </dgm:pt>
    <dgm:pt modelId="{9AD36C9C-FEBA-4155-A74A-887431172C9C}" type="pres">
      <dgm:prSet presAssocID="{8FC136FF-4A49-4704-9695-AB4CD5727C11}" presName="childComposite" presStyleCnt="0">
        <dgm:presLayoutVars>
          <dgm:chMax val="0"/>
          <dgm:chPref val="0"/>
        </dgm:presLayoutVars>
      </dgm:prSet>
      <dgm:spPr/>
    </dgm:pt>
    <dgm:pt modelId="{29A0EE89-3AB5-4582-9FD7-F45E6D3D7CAA}" type="pres">
      <dgm:prSet presAssocID="{8FC136FF-4A49-4704-9695-AB4CD5727C11}" presName="ChildAccent" presStyleLbl="solidFgAcc1" presStyleIdx="5" presStyleCnt="11"/>
      <dgm:spPr/>
    </dgm:pt>
    <dgm:pt modelId="{D3423317-E873-47E7-B08B-FD75618CB0A5}" type="pres">
      <dgm:prSet presAssocID="{8FC136FF-4A49-4704-9695-AB4CD5727C11}" presName="Child" presStyleLbl="revTx" presStyleIdx="6" presStyleCnt="13">
        <dgm:presLayoutVars>
          <dgm:chMax val="0"/>
          <dgm:chPref val="0"/>
          <dgm:bulletEnabled val="1"/>
        </dgm:presLayoutVars>
      </dgm:prSet>
      <dgm:spPr/>
      <dgm:t>
        <a:bodyPr/>
        <a:lstStyle/>
        <a:p>
          <a:endParaRPr lang="zh-CN" altLang="en-US"/>
        </a:p>
      </dgm:t>
    </dgm:pt>
    <dgm:pt modelId="{594F43E4-D11D-48C6-86A6-45254434214C}" type="pres">
      <dgm:prSet presAssocID="{BA5E5C18-D1E3-4614-9A79-D1AA209B6820}" presName="childComposite" presStyleCnt="0">
        <dgm:presLayoutVars>
          <dgm:chMax val="0"/>
          <dgm:chPref val="0"/>
        </dgm:presLayoutVars>
      </dgm:prSet>
      <dgm:spPr/>
    </dgm:pt>
    <dgm:pt modelId="{2B1E6B75-D525-46FB-BF2F-BDB3E986FECF}" type="pres">
      <dgm:prSet presAssocID="{BA5E5C18-D1E3-4614-9A79-D1AA209B6820}" presName="ChildAccent" presStyleLbl="solidFgAcc1" presStyleIdx="6" presStyleCnt="11"/>
      <dgm:spPr/>
    </dgm:pt>
    <dgm:pt modelId="{56DC3647-4103-435B-BDC7-6FB187F74F75}" type="pres">
      <dgm:prSet presAssocID="{BA5E5C18-D1E3-4614-9A79-D1AA209B6820}" presName="Child" presStyleLbl="revTx" presStyleIdx="7" presStyleCnt="13">
        <dgm:presLayoutVars>
          <dgm:chMax val="0"/>
          <dgm:chPref val="0"/>
          <dgm:bulletEnabled val="1"/>
        </dgm:presLayoutVars>
      </dgm:prSet>
      <dgm:spPr/>
      <dgm:t>
        <a:bodyPr/>
        <a:lstStyle/>
        <a:p>
          <a:endParaRPr lang="zh-CN" altLang="en-US"/>
        </a:p>
      </dgm:t>
    </dgm:pt>
    <dgm:pt modelId="{083BC6B7-A6AB-4924-9EDB-774154C8FA03}" type="pres">
      <dgm:prSet presAssocID="{B3E5BFAA-90DE-4D96-BBF7-C99A6DEC9217}" presName="root" presStyleCnt="0">
        <dgm:presLayoutVars>
          <dgm:chMax/>
          <dgm:chPref/>
        </dgm:presLayoutVars>
      </dgm:prSet>
      <dgm:spPr/>
    </dgm:pt>
    <dgm:pt modelId="{E47F5270-3669-44D0-8365-C0CCA75BDCC1}" type="pres">
      <dgm:prSet presAssocID="{B3E5BFAA-90DE-4D96-BBF7-C99A6DEC9217}" presName="rootComposite" presStyleCnt="0">
        <dgm:presLayoutVars/>
      </dgm:prSet>
      <dgm:spPr/>
    </dgm:pt>
    <dgm:pt modelId="{0DA6E8D9-4508-4C70-A1A3-E4E46BE611F7}" type="pres">
      <dgm:prSet presAssocID="{B3E5BFAA-90DE-4D96-BBF7-C99A6DEC9217}" presName="ParentAccent" presStyleLbl="alignNode1" presStyleIdx="1" presStyleCnt="2"/>
      <dgm:spPr/>
    </dgm:pt>
    <dgm:pt modelId="{0D527D96-87B4-4387-974F-E889E1DD48C9}" type="pres">
      <dgm:prSet presAssocID="{B3E5BFAA-90DE-4D96-BBF7-C99A6DEC9217}" presName="ParentSmallAccent" presStyleLbl="fgAcc1" presStyleIdx="1" presStyleCnt="2"/>
      <dgm:spPr/>
    </dgm:pt>
    <dgm:pt modelId="{D2DE7EFB-263D-4C03-AA45-98B989E448A9}" type="pres">
      <dgm:prSet presAssocID="{B3E5BFAA-90DE-4D96-BBF7-C99A6DEC9217}" presName="Parent" presStyleLbl="revTx" presStyleIdx="8" presStyleCnt="13">
        <dgm:presLayoutVars>
          <dgm:chMax/>
          <dgm:chPref val="4"/>
          <dgm:bulletEnabled val="1"/>
        </dgm:presLayoutVars>
      </dgm:prSet>
      <dgm:spPr/>
      <dgm:t>
        <a:bodyPr/>
        <a:lstStyle/>
        <a:p>
          <a:endParaRPr lang="zh-CN" altLang="en-US"/>
        </a:p>
      </dgm:t>
    </dgm:pt>
    <dgm:pt modelId="{372F37AC-A714-4BC5-A4FB-34CF0C3B8C4B}" type="pres">
      <dgm:prSet presAssocID="{B3E5BFAA-90DE-4D96-BBF7-C99A6DEC9217}" presName="childShape" presStyleCnt="0">
        <dgm:presLayoutVars>
          <dgm:chMax val="0"/>
          <dgm:chPref val="0"/>
        </dgm:presLayoutVars>
      </dgm:prSet>
      <dgm:spPr/>
    </dgm:pt>
    <dgm:pt modelId="{8526BA66-803A-495F-81B5-35707DD243F5}" type="pres">
      <dgm:prSet presAssocID="{72501D7D-284D-492F-BDD1-83785807BDE5}" presName="childComposite" presStyleCnt="0">
        <dgm:presLayoutVars>
          <dgm:chMax val="0"/>
          <dgm:chPref val="0"/>
        </dgm:presLayoutVars>
      </dgm:prSet>
      <dgm:spPr/>
    </dgm:pt>
    <dgm:pt modelId="{46E70A40-6684-4780-BDF9-71E99C3B1711}" type="pres">
      <dgm:prSet presAssocID="{72501D7D-284D-492F-BDD1-83785807BDE5}" presName="ChildAccent" presStyleLbl="solidFgAcc1" presStyleIdx="7" presStyleCnt="11"/>
      <dgm:spPr/>
    </dgm:pt>
    <dgm:pt modelId="{169ED0A7-E9FF-4547-B97B-E426D3936247}" type="pres">
      <dgm:prSet presAssocID="{72501D7D-284D-492F-BDD1-83785807BDE5}" presName="Child" presStyleLbl="revTx" presStyleIdx="9" presStyleCnt="13">
        <dgm:presLayoutVars>
          <dgm:chMax val="0"/>
          <dgm:chPref val="0"/>
          <dgm:bulletEnabled val="1"/>
        </dgm:presLayoutVars>
      </dgm:prSet>
      <dgm:spPr/>
      <dgm:t>
        <a:bodyPr/>
        <a:lstStyle/>
        <a:p>
          <a:endParaRPr lang="zh-CN" altLang="en-US"/>
        </a:p>
      </dgm:t>
    </dgm:pt>
    <dgm:pt modelId="{6D654864-502A-44CE-A710-B498240C2D3F}" type="pres">
      <dgm:prSet presAssocID="{28C69C75-392D-421B-941A-9B0E1EF468A5}" presName="childComposite" presStyleCnt="0">
        <dgm:presLayoutVars>
          <dgm:chMax val="0"/>
          <dgm:chPref val="0"/>
        </dgm:presLayoutVars>
      </dgm:prSet>
      <dgm:spPr/>
    </dgm:pt>
    <dgm:pt modelId="{372B93E1-7214-4D34-9FA6-588D9C8FCF4A}" type="pres">
      <dgm:prSet presAssocID="{28C69C75-392D-421B-941A-9B0E1EF468A5}" presName="ChildAccent" presStyleLbl="solidFgAcc1" presStyleIdx="8" presStyleCnt="11"/>
      <dgm:spPr/>
    </dgm:pt>
    <dgm:pt modelId="{12C6F4AA-114B-449F-9C42-2C5877DB9DE3}" type="pres">
      <dgm:prSet presAssocID="{28C69C75-392D-421B-941A-9B0E1EF468A5}" presName="Child" presStyleLbl="revTx" presStyleIdx="10" presStyleCnt="13">
        <dgm:presLayoutVars>
          <dgm:chMax val="0"/>
          <dgm:chPref val="0"/>
          <dgm:bulletEnabled val="1"/>
        </dgm:presLayoutVars>
      </dgm:prSet>
      <dgm:spPr/>
      <dgm:t>
        <a:bodyPr/>
        <a:lstStyle/>
        <a:p>
          <a:endParaRPr lang="zh-CN" altLang="en-US"/>
        </a:p>
      </dgm:t>
    </dgm:pt>
    <dgm:pt modelId="{12BFED5B-34D9-4E51-BF13-7B72000B2FD2}" type="pres">
      <dgm:prSet presAssocID="{43A7CA12-8F53-4D1D-9ADD-4E2C099B19FE}" presName="childComposite" presStyleCnt="0">
        <dgm:presLayoutVars>
          <dgm:chMax val="0"/>
          <dgm:chPref val="0"/>
        </dgm:presLayoutVars>
      </dgm:prSet>
      <dgm:spPr/>
    </dgm:pt>
    <dgm:pt modelId="{F4B66826-A9D5-4E91-8786-055082D10910}" type="pres">
      <dgm:prSet presAssocID="{43A7CA12-8F53-4D1D-9ADD-4E2C099B19FE}" presName="ChildAccent" presStyleLbl="solidFgAcc1" presStyleIdx="9" presStyleCnt="11"/>
      <dgm:spPr/>
    </dgm:pt>
    <dgm:pt modelId="{C8755118-EECB-45CB-96BE-2B944145DE6B}" type="pres">
      <dgm:prSet presAssocID="{43A7CA12-8F53-4D1D-9ADD-4E2C099B19FE}" presName="Child" presStyleLbl="revTx" presStyleIdx="11" presStyleCnt="13">
        <dgm:presLayoutVars>
          <dgm:chMax val="0"/>
          <dgm:chPref val="0"/>
          <dgm:bulletEnabled val="1"/>
        </dgm:presLayoutVars>
      </dgm:prSet>
      <dgm:spPr/>
      <dgm:t>
        <a:bodyPr/>
        <a:lstStyle/>
        <a:p>
          <a:endParaRPr lang="zh-CN" altLang="en-US"/>
        </a:p>
      </dgm:t>
    </dgm:pt>
    <dgm:pt modelId="{50F79F98-97B6-4EF1-9FD0-F30A1669FF82}" type="pres">
      <dgm:prSet presAssocID="{C1F2037D-9116-491B-90D1-EE04E81433E4}" presName="childComposite" presStyleCnt="0">
        <dgm:presLayoutVars>
          <dgm:chMax val="0"/>
          <dgm:chPref val="0"/>
        </dgm:presLayoutVars>
      </dgm:prSet>
      <dgm:spPr/>
    </dgm:pt>
    <dgm:pt modelId="{F7985F5A-C8A7-481F-92BC-8A6FF40EF96F}" type="pres">
      <dgm:prSet presAssocID="{C1F2037D-9116-491B-90D1-EE04E81433E4}" presName="ChildAccent" presStyleLbl="solidFgAcc1" presStyleIdx="10" presStyleCnt="11"/>
      <dgm:spPr/>
    </dgm:pt>
    <dgm:pt modelId="{123B17C2-E27C-4301-8FBC-DB45E16C4F9E}" type="pres">
      <dgm:prSet presAssocID="{C1F2037D-9116-491B-90D1-EE04E81433E4}" presName="Child" presStyleLbl="revTx" presStyleIdx="12" presStyleCnt="13">
        <dgm:presLayoutVars>
          <dgm:chMax val="0"/>
          <dgm:chPref val="0"/>
          <dgm:bulletEnabled val="1"/>
        </dgm:presLayoutVars>
      </dgm:prSet>
      <dgm:spPr/>
      <dgm:t>
        <a:bodyPr/>
        <a:lstStyle/>
        <a:p>
          <a:endParaRPr lang="zh-CN" altLang="en-US"/>
        </a:p>
      </dgm:t>
    </dgm:pt>
  </dgm:ptLst>
  <dgm:cxnLst>
    <dgm:cxn modelId="{F022B768-FB1D-4F5B-B887-9B6D817E757F}" srcId="{B3E5BFAA-90DE-4D96-BBF7-C99A6DEC9217}" destId="{43A7CA12-8F53-4D1D-9ADD-4E2C099B19FE}" srcOrd="2" destOrd="0" parTransId="{53EF6479-CE56-40B9-BC43-2EF6072F4EDC}" sibTransId="{16F0707C-728A-49E6-8474-3687426F8C41}"/>
    <dgm:cxn modelId="{B2468758-266C-4FE2-97C5-0DB984473620}" srcId="{F2848979-5817-46AD-B509-318B63210914}" destId="{8FC136FF-4A49-4704-9695-AB4CD5727C11}" srcOrd="5" destOrd="0" parTransId="{2FBB36C4-C81D-4118-9DDD-4D8C2D957302}" sibTransId="{67C5AEA2-ED44-46B0-817F-F60838C01570}"/>
    <dgm:cxn modelId="{56F7797A-105F-409F-B8B3-238148DBC5A0}" type="presOf" srcId="{72501D7D-284D-492F-BDD1-83785807BDE5}" destId="{169ED0A7-E9FF-4547-B97B-E426D3936247}" srcOrd="0" destOrd="0" presId="urn:microsoft.com/office/officeart/2008/layout/SquareAccentList"/>
    <dgm:cxn modelId="{15A9DB8D-BFE9-4D01-8A46-27BF303C41F2}" srcId="{289C12C9-E60B-4CDA-A44E-1F84D02ED88C}" destId="{B3E5BFAA-90DE-4D96-BBF7-C99A6DEC9217}" srcOrd="1" destOrd="0" parTransId="{4D223D85-62D1-47E4-9A74-D4C06B27B34C}" sibTransId="{2F200381-384A-4319-9AD3-9EF7E3BC763C}"/>
    <dgm:cxn modelId="{314C81FB-34A1-41DF-AD7A-63CB126D6762}" srcId="{F2848979-5817-46AD-B509-318B63210914}" destId="{C6FBB99E-14B4-4DED-9DD3-28B99B233D7F}" srcOrd="1" destOrd="0" parTransId="{5238E1E1-2DFA-41E9-BC5A-EC44832FB143}" sibTransId="{5F3DDB9B-1CD1-485B-8702-CA2D70FA6C9B}"/>
    <dgm:cxn modelId="{6B118683-0ED3-4EAD-A442-F128AB2D8799}" type="presOf" srcId="{F2848979-5817-46AD-B509-318B63210914}" destId="{F463A50A-A493-4080-8922-B28381A4ADA3}" srcOrd="0" destOrd="0" presId="urn:microsoft.com/office/officeart/2008/layout/SquareAccentList"/>
    <dgm:cxn modelId="{54394123-2CEC-45A8-BACB-64C7207D6A8A}" type="presOf" srcId="{9788FEC2-BBAB-4361-A7ED-DF5BA3228A13}" destId="{783DB438-C7E3-4EB6-8C53-4976804C3389}" srcOrd="0" destOrd="0" presId="urn:microsoft.com/office/officeart/2008/layout/SquareAccentList"/>
    <dgm:cxn modelId="{5856FA72-F05C-4C53-82DB-D289FCAD62E5}" srcId="{F2848979-5817-46AD-B509-318B63210914}" destId="{D0ABB760-3116-4F6D-8392-1A01F7A052B8}" srcOrd="3" destOrd="0" parTransId="{096CB424-278F-468D-88F4-5CE1AFD206CC}" sibTransId="{7D1DFFA5-2023-4E9A-82AC-998D8B3F076F}"/>
    <dgm:cxn modelId="{35F0588A-386D-4406-BAF5-83FC5475C6EF}" srcId="{F2848979-5817-46AD-B509-318B63210914}" destId="{9788FEC2-BBAB-4361-A7ED-DF5BA3228A13}" srcOrd="4" destOrd="0" parTransId="{6D131D11-073A-4FBD-8411-899EC79C1908}" sibTransId="{2185411E-8445-46CA-BD64-1111C3F5BB1C}"/>
    <dgm:cxn modelId="{E30EDE68-861A-4321-AAB3-814479F12171}" srcId="{B3E5BFAA-90DE-4D96-BBF7-C99A6DEC9217}" destId="{C1F2037D-9116-491B-90D1-EE04E81433E4}" srcOrd="3" destOrd="0" parTransId="{A764E001-FAE8-4AD0-92D4-7EBB04F58A4E}" sibTransId="{197959DC-7F1F-45C5-BA8E-82DC6440AA52}"/>
    <dgm:cxn modelId="{5C3B915C-D974-40DC-8E54-280B1331201E}" type="presOf" srcId="{BA5E5C18-D1E3-4614-9A79-D1AA209B6820}" destId="{56DC3647-4103-435B-BDC7-6FB187F74F75}" srcOrd="0" destOrd="0" presId="urn:microsoft.com/office/officeart/2008/layout/SquareAccentList"/>
    <dgm:cxn modelId="{08FEEA50-FAFA-4399-ACF3-BA99E22E696F}" srcId="{F2848979-5817-46AD-B509-318B63210914}" destId="{C487D6A8-5EFB-4F59-80C2-88C689959B48}" srcOrd="2" destOrd="0" parTransId="{98BE9513-1BDE-4937-9A78-03F0EEF02B34}" sibTransId="{E15999C1-C2F8-4D31-A475-EAAEB502452A}"/>
    <dgm:cxn modelId="{C1B043E8-3EF8-4731-A6E2-F275AF626E62}" srcId="{F2848979-5817-46AD-B509-318B63210914}" destId="{B93E3F23-0788-4EE1-89BB-BD472DB051D8}" srcOrd="0" destOrd="0" parTransId="{439C354C-768E-417C-A859-E44B1D18FE91}" sibTransId="{70F80CEE-CE0D-409F-8B0B-A460E558ED37}"/>
    <dgm:cxn modelId="{3A485B57-AA23-4E13-A913-43ECDA3871B5}" type="presOf" srcId="{43A7CA12-8F53-4D1D-9ADD-4E2C099B19FE}" destId="{C8755118-EECB-45CB-96BE-2B944145DE6B}" srcOrd="0" destOrd="0" presId="urn:microsoft.com/office/officeart/2008/layout/SquareAccentList"/>
    <dgm:cxn modelId="{D4525F7D-4B19-4E8A-9449-C3691670D482}" srcId="{B3E5BFAA-90DE-4D96-BBF7-C99A6DEC9217}" destId="{28C69C75-392D-421B-941A-9B0E1EF468A5}" srcOrd="1" destOrd="0" parTransId="{AFC0F96B-C5D7-48C6-A22F-EAE82FCBDE60}" sibTransId="{2A2AB234-6263-43CE-842D-EFEAC4A09EBA}"/>
    <dgm:cxn modelId="{35D6B4DD-EEAF-4BE8-9ACE-8B5BD54A2655}" type="presOf" srcId="{B93E3F23-0788-4EE1-89BB-BD472DB051D8}" destId="{D15BA05D-02FD-4F35-9241-11DC7FF5C109}" srcOrd="0" destOrd="0" presId="urn:microsoft.com/office/officeart/2008/layout/SquareAccentList"/>
    <dgm:cxn modelId="{5E5A786D-AE32-4D8C-8C7E-6FC623B0D66B}" type="presOf" srcId="{C6FBB99E-14B4-4DED-9DD3-28B99B233D7F}" destId="{8A775245-51B0-48CC-BCC3-95526804BC2C}" srcOrd="0" destOrd="0" presId="urn:microsoft.com/office/officeart/2008/layout/SquareAccentList"/>
    <dgm:cxn modelId="{596049B2-E8FC-4A79-9366-2E8C24482283}" type="presOf" srcId="{C487D6A8-5EFB-4F59-80C2-88C689959B48}" destId="{86A67E20-05BC-4BE5-8007-B4494E696420}" srcOrd="0" destOrd="0" presId="urn:microsoft.com/office/officeart/2008/layout/SquareAccentList"/>
    <dgm:cxn modelId="{DC47874E-03A7-44A1-A0BF-04DA3199982F}" srcId="{289C12C9-E60B-4CDA-A44E-1F84D02ED88C}" destId="{F2848979-5817-46AD-B509-318B63210914}" srcOrd="0" destOrd="0" parTransId="{43C8DDAA-7A1C-4825-894F-3DC7480A2077}" sibTransId="{5C479DA8-0EF4-4B41-8B6D-8C4C4E488E6B}"/>
    <dgm:cxn modelId="{9A61A45E-6640-4CC8-A02D-1080EEAACBEB}" type="presOf" srcId="{28C69C75-392D-421B-941A-9B0E1EF468A5}" destId="{12C6F4AA-114B-449F-9C42-2C5877DB9DE3}" srcOrd="0" destOrd="0" presId="urn:microsoft.com/office/officeart/2008/layout/SquareAccentList"/>
    <dgm:cxn modelId="{CEE6AB7B-8E08-4ED7-919A-4E441435B944}" srcId="{F2848979-5817-46AD-B509-318B63210914}" destId="{BA5E5C18-D1E3-4614-9A79-D1AA209B6820}" srcOrd="6" destOrd="0" parTransId="{97EB356E-7D89-4BF1-8122-3E55003A2F1B}" sibTransId="{9D799901-6684-4D14-9AC4-35B55677F113}"/>
    <dgm:cxn modelId="{38D642C3-9676-4F49-A0BE-C9FD11976244}" type="presOf" srcId="{C1F2037D-9116-491B-90D1-EE04E81433E4}" destId="{123B17C2-E27C-4301-8FBC-DB45E16C4F9E}" srcOrd="0" destOrd="0" presId="urn:microsoft.com/office/officeart/2008/layout/SquareAccentList"/>
    <dgm:cxn modelId="{9C48EF5E-250B-4D5A-8CFC-09B7B2539B1D}" type="presOf" srcId="{289C12C9-E60B-4CDA-A44E-1F84D02ED88C}" destId="{64D5BC42-6DF5-4E02-AA88-A723B1672135}" srcOrd="0" destOrd="0" presId="urn:microsoft.com/office/officeart/2008/layout/SquareAccentList"/>
    <dgm:cxn modelId="{38CB5B31-E8D9-411C-98EC-957644C36FBE}" srcId="{B3E5BFAA-90DE-4D96-BBF7-C99A6DEC9217}" destId="{72501D7D-284D-492F-BDD1-83785807BDE5}" srcOrd="0" destOrd="0" parTransId="{E1FEAC9A-9BCF-4D53-8082-85CFDC01B7D1}" sibTransId="{7E75460D-D219-4209-9982-1C6FEE664F73}"/>
    <dgm:cxn modelId="{F190AADC-151D-448A-85B0-FF3844206AC5}" type="presOf" srcId="{8FC136FF-4A49-4704-9695-AB4CD5727C11}" destId="{D3423317-E873-47E7-B08B-FD75618CB0A5}" srcOrd="0" destOrd="0" presId="urn:microsoft.com/office/officeart/2008/layout/SquareAccentList"/>
    <dgm:cxn modelId="{55653503-220B-47E7-A475-CD20FAD91E79}" type="presOf" srcId="{D0ABB760-3116-4F6D-8392-1A01F7A052B8}" destId="{E67F2E38-8BB4-4A66-81E8-E66A1683F7FC}" srcOrd="0" destOrd="0" presId="urn:microsoft.com/office/officeart/2008/layout/SquareAccentList"/>
    <dgm:cxn modelId="{428E650D-05C8-4886-B310-FE1E5BAFBD99}" type="presOf" srcId="{B3E5BFAA-90DE-4D96-BBF7-C99A6DEC9217}" destId="{D2DE7EFB-263D-4C03-AA45-98B989E448A9}" srcOrd="0" destOrd="0" presId="urn:microsoft.com/office/officeart/2008/layout/SquareAccentList"/>
    <dgm:cxn modelId="{D129344E-2C01-4A77-A309-02E8F6D42D15}" type="presParOf" srcId="{64D5BC42-6DF5-4E02-AA88-A723B1672135}" destId="{BABDA655-422F-4DBB-BD16-5B1FBB35E2C6}" srcOrd="0" destOrd="0" presId="urn:microsoft.com/office/officeart/2008/layout/SquareAccentList"/>
    <dgm:cxn modelId="{6BB0AE83-9E0C-498E-811A-E205DFCC5BF0}" type="presParOf" srcId="{BABDA655-422F-4DBB-BD16-5B1FBB35E2C6}" destId="{52489CAC-04B0-4720-9A83-5186370982F3}" srcOrd="0" destOrd="0" presId="urn:microsoft.com/office/officeart/2008/layout/SquareAccentList"/>
    <dgm:cxn modelId="{FD8D281F-4131-4F4B-BB77-7760F289CD2E}" type="presParOf" srcId="{52489CAC-04B0-4720-9A83-5186370982F3}" destId="{2994E36C-7E3B-4B54-B0EA-A8DB571362E4}" srcOrd="0" destOrd="0" presId="urn:microsoft.com/office/officeart/2008/layout/SquareAccentList"/>
    <dgm:cxn modelId="{E3AE751F-09C7-470B-91B0-F41D7D07A2A7}" type="presParOf" srcId="{52489CAC-04B0-4720-9A83-5186370982F3}" destId="{41BE4D3F-9DED-4750-865B-2A3C7ABB3043}" srcOrd="1" destOrd="0" presId="urn:microsoft.com/office/officeart/2008/layout/SquareAccentList"/>
    <dgm:cxn modelId="{B4A27BFF-6BD9-4D7B-9FEF-1F5C6212DADF}" type="presParOf" srcId="{52489CAC-04B0-4720-9A83-5186370982F3}" destId="{F463A50A-A493-4080-8922-B28381A4ADA3}" srcOrd="2" destOrd="0" presId="urn:microsoft.com/office/officeart/2008/layout/SquareAccentList"/>
    <dgm:cxn modelId="{074D7648-956B-4E35-A547-625DD3BC5913}" type="presParOf" srcId="{BABDA655-422F-4DBB-BD16-5B1FBB35E2C6}" destId="{3942CB04-D2FC-4B4D-B63B-49B6622AE651}" srcOrd="1" destOrd="0" presId="urn:microsoft.com/office/officeart/2008/layout/SquareAccentList"/>
    <dgm:cxn modelId="{10E8C3D6-3341-47C1-A152-E82948354877}" type="presParOf" srcId="{3942CB04-D2FC-4B4D-B63B-49B6622AE651}" destId="{8A39FBA2-373C-42CC-A9C2-1D8CA369A6E0}" srcOrd="0" destOrd="0" presId="urn:microsoft.com/office/officeart/2008/layout/SquareAccentList"/>
    <dgm:cxn modelId="{BC5B0D85-24E8-49C1-822D-EC51E2601D41}" type="presParOf" srcId="{8A39FBA2-373C-42CC-A9C2-1D8CA369A6E0}" destId="{474E5963-627B-4FC1-8A37-ED82E109ABDE}" srcOrd="0" destOrd="0" presId="urn:microsoft.com/office/officeart/2008/layout/SquareAccentList"/>
    <dgm:cxn modelId="{A0EC8E24-B007-4F6E-90F7-1D94B320A545}" type="presParOf" srcId="{8A39FBA2-373C-42CC-A9C2-1D8CA369A6E0}" destId="{D15BA05D-02FD-4F35-9241-11DC7FF5C109}" srcOrd="1" destOrd="0" presId="urn:microsoft.com/office/officeart/2008/layout/SquareAccentList"/>
    <dgm:cxn modelId="{0037FB3C-2520-455B-80AE-A3CD22827E39}" type="presParOf" srcId="{3942CB04-D2FC-4B4D-B63B-49B6622AE651}" destId="{AAA7E88D-25F0-405E-BD75-E2F8C407960B}" srcOrd="1" destOrd="0" presId="urn:microsoft.com/office/officeart/2008/layout/SquareAccentList"/>
    <dgm:cxn modelId="{14A747A9-DAF3-42B4-9AE0-90DD8C283E0E}" type="presParOf" srcId="{AAA7E88D-25F0-405E-BD75-E2F8C407960B}" destId="{5BD0E9B1-9F46-4DBE-9135-06BD48A02496}" srcOrd="0" destOrd="0" presId="urn:microsoft.com/office/officeart/2008/layout/SquareAccentList"/>
    <dgm:cxn modelId="{7D2C937A-4C39-4B69-992A-BE5A60FB6C26}" type="presParOf" srcId="{AAA7E88D-25F0-405E-BD75-E2F8C407960B}" destId="{8A775245-51B0-48CC-BCC3-95526804BC2C}" srcOrd="1" destOrd="0" presId="urn:microsoft.com/office/officeart/2008/layout/SquareAccentList"/>
    <dgm:cxn modelId="{D3EE4EDF-666A-4492-B60E-204BA23F7AA8}" type="presParOf" srcId="{3942CB04-D2FC-4B4D-B63B-49B6622AE651}" destId="{44C0055B-56B2-44C0-A1D7-30143156790A}" srcOrd="2" destOrd="0" presId="urn:microsoft.com/office/officeart/2008/layout/SquareAccentList"/>
    <dgm:cxn modelId="{C21CB992-1334-4C40-80BB-673D756409A9}" type="presParOf" srcId="{44C0055B-56B2-44C0-A1D7-30143156790A}" destId="{C535AE7E-6361-4311-8421-8F35337A18D7}" srcOrd="0" destOrd="0" presId="urn:microsoft.com/office/officeart/2008/layout/SquareAccentList"/>
    <dgm:cxn modelId="{18FEFB34-E6BC-4F73-A873-07E4AEFCF137}" type="presParOf" srcId="{44C0055B-56B2-44C0-A1D7-30143156790A}" destId="{86A67E20-05BC-4BE5-8007-B4494E696420}" srcOrd="1" destOrd="0" presId="urn:microsoft.com/office/officeart/2008/layout/SquareAccentList"/>
    <dgm:cxn modelId="{EC38522B-B551-4BF2-B233-6A264023B5C6}" type="presParOf" srcId="{3942CB04-D2FC-4B4D-B63B-49B6622AE651}" destId="{259C1DA9-8C82-4320-A778-DECEF5441626}" srcOrd="3" destOrd="0" presId="urn:microsoft.com/office/officeart/2008/layout/SquareAccentList"/>
    <dgm:cxn modelId="{101E52EB-A937-41CC-AB82-5949BF5738A9}" type="presParOf" srcId="{259C1DA9-8C82-4320-A778-DECEF5441626}" destId="{AE5E94CA-5107-4BA5-9804-4FCA31F8A216}" srcOrd="0" destOrd="0" presId="urn:microsoft.com/office/officeart/2008/layout/SquareAccentList"/>
    <dgm:cxn modelId="{E5A940EB-FACE-464A-AE85-941ACEE2D267}" type="presParOf" srcId="{259C1DA9-8C82-4320-A778-DECEF5441626}" destId="{E67F2E38-8BB4-4A66-81E8-E66A1683F7FC}" srcOrd="1" destOrd="0" presId="urn:microsoft.com/office/officeart/2008/layout/SquareAccentList"/>
    <dgm:cxn modelId="{FB140815-D42F-4E4A-B71F-20B692D8C7D9}" type="presParOf" srcId="{3942CB04-D2FC-4B4D-B63B-49B6622AE651}" destId="{03EA0795-1DB4-4734-BB7F-4B28EAACA936}" srcOrd="4" destOrd="0" presId="urn:microsoft.com/office/officeart/2008/layout/SquareAccentList"/>
    <dgm:cxn modelId="{DF426A10-E597-4E87-A58B-2DF692BB8A1A}" type="presParOf" srcId="{03EA0795-1DB4-4734-BB7F-4B28EAACA936}" destId="{77D32F0F-1D7F-4110-BE3F-289FD38650E2}" srcOrd="0" destOrd="0" presId="urn:microsoft.com/office/officeart/2008/layout/SquareAccentList"/>
    <dgm:cxn modelId="{E42DCB2F-359C-4E9E-8636-C156F2A94BA5}" type="presParOf" srcId="{03EA0795-1DB4-4734-BB7F-4B28EAACA936}" destId="{783DB438-C7E3-4EB6-8C53-4976804C3389}" srcOrd="1" destOrd="0" presId="urn:microsoft.com/office/officeart/2008/layout/SquareAccentList"/>
    <dgm:cxn modelId="{0E67E7F0-4733-465D-AD76-78CDF11B248C}" type="presParOf" srcId="{3942CB04-D2FC-4B4D-B63B-49B6622AE651}" destId="{9AD36C9C-FEBA-4155-A74A-887431172C9C}" srcOrd="5" destOrd="0" presId="urn:microsoft.com/office/officeart/2008/layout/SquareAccentList"/>
    <dgm:cxn modelId="{44C234A7-873F-4DB9-AB0C-CFD66F1943C8}" type="presParOf" srcId="{9AD36C9C-FEBA-4155-A74A-887431172C9C}" destId="{29A0EE89-3AB5-4582-9FD7-F45E6D3D7CAA}" srcOrd="0" destOrd="0" presId="urn:microsoft.com/office/officeart/2008/layout/SquareAccentList"/>
    <dgm:cxn modelId="{37887572-30A5-4E88-81D8-03791EF27DAD}" type="presParOf" srcId="{9AD36C9C-FEBA-4155-A74A-887431172C9C}" destId="{D3423317-E873-47E7-B08B-FD75618CB0A5}" srcOrd="1" destOrd="0" presId="urn:microsoft.com/office/officeart/2008/layout/SquareAccentList"/>
    <dgm:cxn modelId="{86BC562A-C1F5-4E4D-8A4A-FE7AE3A9FD34}" type="presParOf" srcId="{3942CB04-D2FC-4B4D-B63B-49B6622AE651}" destId="{594F43E4-D11D-48C6-86A6-45254434214C}" srcOrd="6" destOrd="0" presId="urn:microsoft.com/office/officeart/2008/layout/SquareAccentList"/>
    <dgm:cxn modelId="{2DC73770-9C1B-4DDB-970D-A32F57C201CF}" type="presParOf" srcId="{594F43E4-D11D-48C6-86A6-45254434214C}" destId="{2B1E6B75-D525-46FB-BF2F-BDB3E986FECF}" srcOrd="0" destOrd="0" presId="urn:microsoft.com/office/officeart/2008/layout/SquareAccentList"/>
    <dgm:cxn modelId="{70254E18-EC22-4FAB-8F95-06E29C1939B5}" type="presParOf" srcId="{594F43E4-D11D-48C6-86A6-45254434214C}" destId="{56DC3647-4103-435B-BDC7-6FB187F74F75}" srcOrd="1" destOrd="0" presId="urn:microsoft.com/office/officeart/2008/layout/SquareAccentList"/>
    <dgm:cxn modelId="{5B04B496-342F-4951-94A4-4FA6F67DC2AD}" type="presParOf" srcId="{64D5BC42-6DF5-4E02-AA88-A723B1672135}" destId="{083BC6B7-A6AB-4924-9EDB-774154C8FA03}" srcOrd="1" destOrd="0" presId="urn:microsoft.com/office/officeart/2008/layout/SquareAccentList"/>
    <dgm:cxn modelId="{CC202993-2FAA-4827-B701-425E3145011F}" type="presParOf" srcId="{083BC6B7-A6AB-4924-9EDB-774154C8FA03}" destId="{E47F5270-3669-44D0-8365-C0CCA75BDCC1}" srcOrd="0" destOrd="0" presId="urn:microsoft.com/office/officeart/2008/layout/SquareAccentList"/>
    <dgm:cxn modelId="{7E684377-CF01-40D3-9BED-20E9CBF1EB24}" type="presParOf" srcId="{E47F5270-3669-44D0-8365-C0CCA75BDCC1}" destId="{0DA6E8D9-4508-4C70-A1A3-E4E46BE611F7}" srcOrd="0" destOrd="0" presId="urn:microsoft.com/office/officeart/2008/layout/SquareAccentList"/>
    <dgm:cxn modelId="{5EC96A0B-390A-47F9-8375-8F7F86767CE3}" type="presParOf" srcId="{E47F5270-3669-44D0-8365-C0CCA75BDCC1}" destId="{0D527D96-87B4-4387-974F-E889E1DD48C9}" srcOrd="1" destOrd="0" presId="urn:microsoft.com/office/officeart/2008/layout/SquareAccentList"/>
    <dgm:cxn modelId="{164308E1-6EE2-43DB-82E9-2A8A2E44AB7A}" type="presParOf" srcId="{E47F5270-3669-44D0-8365-C0CCA75BDCC1}" destId="{D2DE7EFB-263D-4C03-AA45-98B989E448A9}" srcOrd="2" destOrd="0" presId="urn:microsoft.com/office/officeart/2008/layout/SquareAccentList"/>
    <dgm:cxn modelId="{44411396-DDF7-41C4-9AD6-A8D8B00E6908}" type="presParOf" srcId="{083BC6B7-A6AB-4924-9EDB-774154C8FA03}" destId="{372F37AC-A714-4BC5-A4FB-34CF0C3B8C4B}" srcOrd="1" destOrd="0" presId="urn:microsoft.com/office/officeart/2008/layout/SquareAccentList"/>
    <dgm:cxn modelId="{AE674453-4811-4449-96C6-410FF34EFC0D}" type="presParOf" srcId="{372F37AC-A714-4BC5-A4FB-34CF0C3B8C4B}" destId="{8526BA66-803A-495F-81B5-35707DD243F5}" srcOrd="0" destOrd="0" presId="urn:microsoft.com/office/officeart/2008/layout/SquareAccentList"/>
    <dgm:cxn modelId="{379F0850-9A3A-4C55-916A-1E5E6E4CB69C}" type="presParOf" srcId="{8526BA66-803A-495F-81B5-35707DD243F5}" destId="{46E70A40-6684-4780-BDF9-71E99C3B1711}" srcOrd="0" destOrd="0" presId="urn:microsoft.com/office/officeart/2008/layout/SquareAccentList"/>
    <dgm:cxn modelId="{BF45FC3E-D1AD-43B3-AFCB-43C259DC5DCB}" type="presParOf" srcId="{8526BA66-803A-495F-81B5-35707DD243F5}" destId="{169ED0A7-E9FF-4547-B97B-E426D3936247}" srcOrd="1" destOrd="0" presId="urn:microsoft.com/office/officeart/2008/layout/SquareAccentList"/>
    <dgm:cxn modelId="{47D630C9-7372-402B-A0C4-8C88B7959815}" type="presParOf" srcId="{372F37AC-A714-4BC5-A4FB-34CF0C3B8C4B}" destId="{6D654864-502A-44CE-A710-B498240C2D3F}" srcOrd="1" destOrd="0" presId="urn:microsoft.com/office/officeart/2008/layout/SquareAccentList"/>
    <dgm:cxn modelId="{CB6C0357-16C1-418E-86B3-A5F8BA6AB23D}" type="presParOf" srcId="{6D654864-502A-44CE-A710-B498240C2D3F}" destId="{372B93E1-7214-4D34-9FA6-588D9C8FCF4A}" srcOrd="0" destOrd="0" presId="urn:microsoft.com/office/officeart/2008/layout/SquareAccentList"/>
    <dgm:cxn modelId="{6EF9891C-FA4B-4D16-9298-FD712B664959}" type="presParOf" srcId="{6D654864-502A-44CE-A710-B498240C2D3F}" destId="{12C6F4AA-114B-449F-9C42-2C5877DB9DE3}" srcOrd="1" destOrd="0" presId="urn:microsoft.com/office/officeart/2008/layout/SquareAccentList"/>
    <dgm:cxn modelId="{E49C8163-BFEA-4F62-8EC2-9AE3EF54C1E5}" type="presParOf" srcId="{372F37AC-A714-4BC5-A4FB-34CF0C3B8C4B}" destId="{12BFED5B-34D9-4E51-BF13-7B72000B2FD2}" srcOrd="2" destOrd="0" presId="urn:microsoft.com/office/officeart/2008/layout/SquareAccentList"/>
    <dgm:cxn modelId="{491FAAEA-9E4E-4C3A-99D8-8796A0861E0E}" type="presParOf" srcId="{12BFED5B-34D9-4E51-BF13-7B72000B2FD2}" destId="{F4B66826-A9D5-4E91-8786-055082D10910}" srcOrd="0" destOrd="0" presId="urn:microsoft.com/office/officeart/2008/layout/SquareAccentList"/>
    <dgm:cxn modelId="{8B078B22-B468-41BD-BE1D-2F2913EE8E85}" type="presParOf" srcId="{12BFED5B-34D9-4E51-BF13-7B72000B2FD2}" destId="{C8755118-EECB-45CB-96BE-2B944145DE6B}" srcOrd="1" destOrd="0" presId="urn:microsoft.com/office/officeart/2008/layout/SquareAccentList"/>
    <dgm:cxn modelId="{2322C477-9843-43E8-9F1B-C143443E9740}" type="presParOf" srcId="{372F37AC-A714-4BC5-A4FB-34CF0C3B8C4B}" destId="{50F79F98-97B6-4EF1-9FD0-F30A1669FF82}" srcOrd="3" destOrd="0" presId="urn:microsoft.com/office/officeart/2008/layout/SquareAccentList"/>
    <dgm:cxn modelId="{5207921E-83C3-46F5-B963-7E334D174585}" type="presParOf" srcId="{50F79F98-97B6-4EF1-9FD0-F30A1669FF82}" destId="{F7985F5A-C8A7-481F-92BC-8A6FF40EF96F}" srcOrd="0" destOrd="0" presId="urn:microsoft.com/office/officeart/2008/layout/SquareAccentList"/>
    <dgm:cxn modelId="{344B2DF1-C83A-4AC3-B189-7EC6E7616E0C}" type="presParOf" srcId="{50F79F98-97B6-4EF1-9FD0-F30A1669FF82}" destId="{123B17C2-E27C-4301-8FBC-DB45E16C4F9E}" srcOrd="1" destOrd="0" presId="urn:microsoft.com/office/officeart/2008/layout/SquareAccentLis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F222B7D-8CA8-4A1A-8EB0-49504686A5C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123D9F9C-8639-43EA-B84D-47A36AF8F1B6}">
      <dgm:prSet phldrT="[文本]"/>
      <dgm:spPr/>
      <dgm:t>
        <a:bodyPr/>
        <a:lstStyle/>
        <a:p>
          <a:r>
            <a:rPr lang="zh-CN" altLang="en-US" dirty="0">
              <a:latin typeface="微软雅黑" panose="020B0503020204020204" pitchFamily="34" charset="-122"/>
              <a:ea typeface="微软雅黑" panose="020B0503020204020204" pitchFamily="34" charset="-122"/>
            </a:rPr>
            <a:t>恐吓电话的处理</a:t>
          </a:r>
          <a:endParaRPr lang="zh-CN" altLang="en-US" dirty="0"/>
        </a:p>
      </dgm:t>
    </dgm:pt>
    <dgm:pt modelId="{F24BE106-6C70-400E-8991-4892E010E51E}" cxnId="{4A16C0CB-CA6D-4CA6-8FAE-5562141AD82E}" type="parTrans">
      <dgm:prSet/>
      <dgm:spPr/>
      <dgm:t>
        <a:bodyPr/>
        <a:lstStyle/>
        <a:p>
          <a:endParaRPr lang="zh-CN" altLang="en-US"/>
        </a:p>
      </dgm:t>
    </dgm:pt>
    <dgm:pt modelId="{B23A4A16-88E6-4F29-8426-0CBF6D89EF41}" cxnId="{4A16C0CB-CA6D-4CA6-8FAE-5562141AD82E}" type="sibTrans">
      <dgm:prSet/>
      <dgm:spPr/>
      <dgm:t>
        <a:bodyPr/>
        <a:lstStyle/>
        <a:p>
          <a:endParaRPr lang="zh-CN" altLang="en-US"/>
        </a:p>
      </dgm:t>
    </dgm:pt>
    <dgm:pt modelId="{49001C0C-AC00-4950-99D9-181649710246}">
      <dgm:prSet phldrT="[文本]"/>
      <dgm:spPr/>
      <dgm:t>
        <a:bodyPr/>
        <a:lstStyle/>
        <a:p>
          <a:r>
            <a:rPr lang="zh-CN" altLang="en-US" dirty="0">
              <a:latin typeface="微软雅黑" panose="020B0503020204020204" pitchFamily="34" charset="-122"/>
              <a:ea typeface="微软雅黑" panose="020B0503020204020204" pitchFamily="34" charset="-122"/>
            </a:rPr>
            <a:t>骚扰电话的处理</a:t>
          </a:r>
          <a:endParaRPr lang="zh-CN" altLang="en-US" dirty="0"/>
        </a:p>
      </dgm:t>
    </dgm:pt>
    <dgm:pt modelId="{26B8A33E-BBB4-4C4E-8F00-88E211BC43B4}" cxnId="{3E8CFCF0-8AD1-4C9A-ACB6-46591FD08FBF}" type="parTrans">
      <dgm:prSet/>
      <dgm:spPr/>
      <dgm:t>
        <a:bodyPr/>
        <a:lstStyle/>
        <a:p>
          <a:endParaRPr lang="zh-CN" altLang="en-US"/>
        </a:p>
      </dgm:t>
    </dgm:pt>
    <dgm:pt modelId="{137628CF-038C-4829-A42F-D0C4BD6D3710}" cxnId="{3E8CFCF0-8AD1-4C9A-ACB6-46591FD08FBF}" type="sibTrans">
      <dgm:prSet/>
      <dgm:spPr/>
      <dgm:t>
        <a:bodyPr/>
        <a:lstStyle/>
        <a:p>
          <a:endParaRPr lang="zh-CN" altLang="en-US"/>
        </a:p>
      </dgm:t>
    </dgm:pt>
    <dgm:pt modelId="{ED5E2AB5-F49A-4236-962E-59C9E1CF5033}">
      <dgm:prSet phldrT="[文本]"/>
      <dgm:spPr/>
      <dgm:t>
        <a:bodyPr/>
        <a:lstStyle/>
        <a:p>
          <a:r>
            <a:rPr lang="zh-CN" altLang="en-US" dirty="0">
              <a:latin typeface="微软雅黑" panose="020B0503020204020204" pitchFamily="34" charset="-122"/>
              <a:ea typeface="微软雅黑" panose="020B0503020204020204" pitchFamily="34" charset="-122"/>
            </a:rPr>
            <a:t>与服务无关的电话的处理</a:t>
          </a:r>
          <a:endParaRPr lang="zh-CN" altLang="en-US" dirty="0"/>
        </a:p>
      </dgm:t>
    </dgm:pt>
    <dgm:pt modelId="{37296701-D2CB-40E4-B24E-AF3EFB5B552D}" cxnId="{E780BD2B-C889-4661-81B0-68AFDA83BC68}" type="parTrans">
      <dgm:prSet/>
      <dgm:spPr/>
      <dgm:t>
        <a:bodyPr/>
        <a:lstStyle/>
        <a:p>
          <a:endParaRPr lang="zh-CN" altLang="en-US"/>
        </a:p>
      </dgm:t>
    </dgm:pt>
    <dgm:pt modelId="{F1ADEC82-5D1C-4B5B-9102-4AA2407AC53A}" cxnId="{E780BD2B-C889-4661-81B0-68AFDA83BC68}" type="sibTrans">
      <dgm:prSet/>
      <dgm:spPr/>
      <dgm:t>
        <a:bodyPr/>
        <a:lstStyle/>
        <a:p>
          <a:endParaRPr lang="zh-CN" altLang="en-US"/>
        </a:p>
      </dgm:t>
    </dgm:pt>
    <dgm:pt modelId="{4D706839-5D99-49A7-B870-97E7E427B667}" type="pres">
      <dgm:prSet presAssocID="{3F222B7D-8CA8-4A1A-8EB0-49504686A5C6}" presName="linear" presStyleCnt="0">
        <dgm:presLayoutVars>
          <dgm:dir/>
          <dgm:animLvl val="lvl"/>
          <dgm:resizeHandles val="exact"/>
        </dgm:presLayoutVars>
      </dgm:prSet>
      <dgm:spPr/>
      <dgm:t>
        <a:bodyPr/>
        <a:lstStyle/>
        <a:p>
          <a:endParaRPr lang="zh-CN" altLang="en-US"/>
        </a:p>
      </dgm:t>
    </dgm:pt>
    <dgm:pt modelId="{D590F1A6-B2DE-44BD-B0F7-124E7CA0436D}" type="pres">
      <dgm:prSet presAssocID="{123D9F9C-8639-43EA-B84D-47A36AF8F1B6}" presName="parentLin" presStyleCnt="0"/>
      <dgm:spPr/>
    </dgm:pt>
    <dgm:pt modelId="{FE8781DE-F48E-46F2-9B88-117D9184BD45}" type="pres">
      <dgm:prSet presAssocID="{123D9F9C-8639-43EA-B84D-47A36AF8F1B6}" presName="parentLeftMargin" presStyleLbl="node1" presStyleIdx="0" presStyleCnt="3"/>
      <dgm:spPr/>
      <dgm:t>
        <a:bodyPr/>
        <a:lstStyle/>
        <a:p>
          <a:endParaRPr lang="zh-CN" altLang="en-US"/>
        </a:p>
      </dgm:t>
    </dgm:pt>
    <dgm:pt modelId="{06861209-E117-4689-9B45-05ABDE0D142F}" type="pres">
      <dgm:prSet presAssocID="{123D9F9C-8639-43EA-B84D-47A36AF8F1B6}" presName="parentText" presStyleLbl="node1" presStyleIdx="0" presStyleCnt="3">
        <dgm:presLayoutVars>
          <dgm:chMax val="0"/>
          <dgm:bulletEnabled val="1"/>
        </dgm:presLayoutVars>
      </dgm:prSet>
      <dgm:spPr/>
      <dgm:t>
        <a:bodyPr/>
        <a:lstStyle/>
        <a:p>
          <a:endParaRPr lang="zh-CN" altLang="en-US"/>
        </a:p>
      </dgm:t>
    </dgm:pt>
    <dgm:pt modelId="{CB73D5F0-1E6C-4B3A-A17C-0C6C35FE8C5A}" type="pres">
      <dgm:prSet presAssocID="{123D9F9C-8639-43EA-B84D-47A36AF8F1B6}" presName="negativeSpace" presStyleCnt="0"/>
      <dgm:spPr/>
    </dgm:pt>
    <dgm:pt modelId="{21FE775A-0C35-475D-890B-5B26E2F4E83A}" type="pres">
      <dgm:prSet presAssocID="{123D9F9C-8639-43EA-B84D-47A36AF8F1B6}" presName="childText" presStyleLbl="conFgAcc1" presStyleIdx="0" presStyleCnt="3">
        <dgm:presLayoutVars>
          <dgm:bulletEnabled val="1"/>
        </dgm:presLayoutVars>
      </dgm:prSet>
      <dgm:spPr/>
    </dgm:pt>
    <dgm:pt modelId="{790AD408-DE79-4618-A6D8-C9617D246841}" type="pres">
      <dgm:prSet presAssocID="{B23A4A16-88E6-4F29-8426-0CBF6D89EF41}" presName="spaceBetweenRectangles" presStyleCnt="0"/>
      <dgm:spPr/>
    </dgm:pt>
    <dgm:pt modelId="{FB9AABD3-CFB7-4252-9EE9-2CE23A097D55}" type="pres">
      <dgm:prSet presAssocID="{49001C0C-AC00-4950-99D9-181649710246}" presName="parentLin" presStyleCnt="0"/>
      <dgm:spPr/>
    </dgm:pt>
    <dgm:pt modelId="{AA593AB2-EF21-42D1-AF4E-B209DDEFB48E}" type="pres">
      <dgm:prSet presAssocID="{49001C0C-AC00-4950-99D9-181649710246}" presName="parentLeftMargin" presStyleLbl="node1" presStyleIdx="0" presStyleCnt="3"/>
      <dgm:spPr/>
      <dgm:t>
        <a:bodyPr/>
        <a:lstStyle/>
        <a:p>
          <a:endParaRPr lang="zh-CN" altLang="en-US"/>
        </a:p>
      </dgm:t>
    </dgm:pt>
    <dgm:pt modelId="{CB2B20D2-F4B5-4259-8C9B-FBE6F42FFCA4}" type="pres">
      <dgm:prSet presAssocID="{49001C0C-AC00-4950-99D9-181649710246}" presName="parentText" presStyleLbl="node1" presStyleIdx="1" presStyleCnt="3">
        <dgm:presLayoutVars>
          <dgm:chMax val="0"/>
          <dgm:bulletEnabled val="1"/>
        </dgm:presLayoutVars>
      </dgm:prSet>
      <dgm:spPr/>
      <dgm:t>
        <a:bodyPr/>
        <a:lstStyle/>
        <a:p>
          <a:endParaRPr lang="zh-CN" altLang="en-US"/>
        </a:p>
      </dgm:t>
    </dgm:pt>
    <dgm:pt modelId="{EDD3BA64-0898-4E8B-B5BB-6C141BA39DCB}" type="pres">
      <dgm:prSet presAssocID="{49001C0C-AC00-4950-99D9-181649710246}" presName="negativeSpace" presStyleCnt="0"/>
      <dgm:spPr/>
    </dgm:pt>
    <dgm:pt modelId="{E19B26AE-5809-470A-BEB0-F8791BF8A4CD}" type="pres">
      <dgm:prSet presAssocID="{49001C0C-AC00-4950-99D9-181649710246}" presName="childText" presStyleLbl="conFgAcc1" presStyleIdx="1" presStyleCnt="3">
        <dgm:presLayoutVars>
          <dgm:bulletEnabled val="1"/>
        </dgm:presLayoutVars>
      </dgm:prSet>
      <dgm:spPr/>
    </dgm:pt>
    <dgm:pt modelId="{DFF6CEDC-2A0E-437E-B390-D8CA91865D3D}" type="pres">
      <dgm:prSet presAssocID="{137628CF-038C-4829-A42F-D0C4BD6D3710}" presName="spaceBetweenRectangles" presStyleCnt="0"/>
      <dgm:spPr/>
    </dgm:pt>
    <dgm:pt modelId="{314E4BF0-EC17-46C8-ABE1-95BDB9090781}" type="pres">
      <dgm:prSet presAssocID="{ED5E2AB5-F49A-4236-962E-59C9E1CF5033}" presName="parentLin" presStyleCnt="0"/>
      <dgm:spPr/>
    </dgm:pt>
    <dgm:pt modelId="{4A944EDB-2874-475B-8332-E2A7477C8BB2}" type="pres">
      <dgm:prSet presAssocID="{ED5E2AB5-F49A-4236-962E-59C9E1CF5033}" presName="parentLeftMargin" presStyleLbl="node1" presStyleIdx="1" presStyleCnt="3"/>
      <dgm:spPr/>
      <dgm:t>
        <a:bodyPr/>
        <a:lstStyle/>
        <a:p>
          <a:endParaRPr lang="zh-CN" altLang="en-US"/>
        </a:p>
      </dgm:t>
    </dgm:pt>
    <dgm:pt modelId="{493E87C1-EAD8-4A95-836B-97A6FF5DAB59}" type="pres">
      <dgm:prSet presAssocID="{ED5E2AB5-F49A-4236-962E-59C9E1CF5033}" presName="parentText" presStyleLbl="node1" presStyleIdx="2" presStyleCnt="3">
        <dgm:presLayoutVars>
          <dgm:chMax val="0"/>
          <dgm:bulletEnabled val="1"/>
        </dgm:presLayoutVars>
      </dgm:prSet>
      <dgm:spPr/>
      <dgm:t>
        <a:bodyPr/>
        <a:lstStyle/>
        <a:p>
          <a:endParaRPr lang="zh-CN" altLang="en-US"/>
        </a:p>
      </dgm:t>
    </dgm:pt>
    <dgm:pt modelId="{F5D2D742-3024-46FB-98D5-814F02A2555D}" type="pres">
      <dgm:prSet presAssocID="{ED5E2AB5-F49A-4236-962E-59C9E1CF5033}" presName="negativeSpace" presStyleCnt="0"/>
      <dgm:spPr/>
    </dgm:pt>
    <dgm:pt modelId="{4E4826BE-2AF8-449F-AE30-901D2F4F8A39}" type="pres">
      <dgm:prSet presAssocID="{ED5E2AB5-F49A-4236-962E-59C9E1CF5033}" presName="childText" presStyleLbl="conFgAcc1" presStyleIdx="2" presStyleCnt="3">
        <dgm:presLayoutVars>
          <dgm:bulletEnabled val="1"/>
        </dgm:presLayoutVars>
      </dgm:prSet>
      <dgm:spPr/>
    </dgm:pt>
  </dgm:ptLst>
  <dgm:cxnLst>
    <dgm:cxn modelId="{AD415C13-9E7E-4D16-8E50-9148A082931D}" type="presOf" srcId="{ED5E2AB5-F49A-4236-962E-59C9E1CF5033}" destId="{4A944EDB-2874-475B-8332-E2A7477C8BB2}" srcOrd="0" destOrd="0" presId="urn:microsoft.com/office/officeart/2005/8/layout/list1"/>
    <dgm:cxn modelId="{4A16C0CB-CA6D-4CA6-8FAE-5562141AD82E}" srcId="{3F222B7D-8CA8-4A1A-8EB0-49504686A5C6}" destId="{123D9F9C-8639-43EA-B84D-47A36AF8F1B6}" srcOrd="0" destOrd="0" parTransId="{F24BE106-6C70-400E-8991-4892E010E51E}" sibTransId="{B23A4A16-88E6-4F29-8426-0CBF6D89EF41}"/>
    <dgm:cxn modelId="{E780BD2B-C889-4661-81B0-68AFDA83BC68}" srcId="{3F222B7D-8CA8-4A1A-8EB0-49504686A5C6}" destId="{ED5E2AB5-F49A-4236-962E-59C9E1CF5033}" srcOrd="2" destOrd="0" parTransId="{37296701-D2CB-40E4-B24E-AF3EFB5B552D}" sibTransId="{F1ADEC82-5D1C-4B5B-9102-4AA2407AC53A}"/>
    <dgm:cxn modelId="{447E257A-DAB6-4114-89DB-30D9DDCB6360}" type="presOf" srcId="{123D9F9C-8639-43EA-B84D-47A36AF8F1B6}" destId="{FE8781DE-F48E-46F2-9B88-117D9184BD45}" srcOrd="0" destOrd="0" presId="urn:microsoft.com/office/officeart/2005/8/layout/list1"/>
    <dgm:cxn modelId="{16E76213-68FA-4D11-8FA8-89B2DD698AD5}" type="presOf" srcId="{123D9F9C-8639-43EA-B84D-47A36AF8F1B6}" destId="{06861209-E117-4689-9B45-05ABDE0D142F}" srcOrd="1" destOrd="0" presId="urn:microsoft.com/office/officeart/2005/8/layout/list1"/>
    <dgm:cxn modelId="{9992E421-E43E-45D3-97B7-A3ACDD073E63}" type="presOf" srcId="{ED5E2AB5-F49A-4236-962E-59C9E1CF5033}" destId="{493E87C1-EAD8-4A95-836B-97A6FF5DAB59}" srcOrd="1" destOrd="0" presId="urn:microsoft.com/office/officeart/2005/8/layout/list1"/>
    <dgm:cxn modelId="{3E8CFCF0-8AD1-4C9A-ACB6-46591FD08FBF}" srcId="{3F222B7D-8CA8-4A1A-8EB0-49504686A5C6}" destId="{49001C0C-AC00-4950-99D9-181649710246}" srcOrd="1" destOrd="0" parTransId="{26B8A33E-BBB4-4C4E-8F00-88E211BC43B4}" sibTransId="{137628CF-038C-4829-A42F-D0C4BD6D3710}"/>
    <dgm:cxn modelId="{5D279E47-3610-45CB-A2A4-7E389DDED42C}" type="presOf" srcId="{49001C0C-AC00-4950-99D9-181649710246}" destId="{AA593AB2-EF21-42D1-AF4E-B209DDEFB48E}" srcOrd="0" destOrd="0" presId="urn:microsoft.com/office/officeart/2005/8/layout/list1"/>
    <dgm:cxn modelId="{219C21AA-8A19-4A8D-B481-20906F2D7760}" type="presOf" srcId="{3F222B7D-8CA8-4A1A-8EB0-49504686A5C6}" destId="{4D706839-5D99-49A7-B870-97E7E427B667}" srcOrd="0" destOrd="0" presId="urn:microsoft.com/office/officeart/2005/8/layout/list1"/>
    <dgm:cxn modelId="{EC12043B-F3B5-4441-B376-0CFB9A3F6015}" type="presOf" srcId="{49001C0C-AC00-4950-99D9-181649710246}" destId="{CB2B20D2-F4B5-4259-8C9B-FBE6F42FFCA4}" srcOrd="1" destOrd="0" presId="urn:microsoft.com/office/officeart/2005/8/layout/list1"/>
    <dgm:cxn modelId="{B7B69E41-0CE5-4507-8E94-A1B0A083B7D2}" type="presParOf" srcId="{4D706839-5D99-49A7-B870-97E7E427B667}" destId="{D590F1A6-B2DE-44BD-B0F7-124E7CA0436D}" srcOrd="0" destOrd="0" presId="urn:microsoft.com/office/officeart/2005/8/layout/list1"/>
    <dgm:cxn modelId="{AABE884D-C18F-4C65-9C7C-A49E60C28A8E}" type="presParOf" srcId="{D590F1A6-B2DE-44BD-B0F7-124E7CA0436D}" destId="{FE8781DE-F48E-46F2-9B88-117D9184BD45}" srcOrd="0" destOrd="0" presId="urn:microsoft.com/office/officeart/2005/8/layout/list1"/>
    <dgm:cxn modelId="{7D80BEEB-E79E-4C73-900F-1A40CD6AC7B1}" type="presParOf" srcId="{D590F1A6-B2DE-44BD-B0F7-124E7CA0436D}" destId="{06861209-E117-4689-9B45-05ABDE0D142F}" srcOrd="1" destOrd="0" presId="urn:microsoft.com/office/officeart/2005/8/layout/list1"/>
    <dgm:cxn modelId="{A3F93363-A92D-4263-84D7-28D786A9F75D}" type="presParOf" srcId="{4D706839-5D99-49A7-B870-97E7E427B667}" destId="{CB73D5F0-1E6C-4B3A-A17C-0C6C35FE8C5A}" srcOrd="1" destOrd="0" presId="urn:microsoft.com/office/officeart/2005/8/layout/list1"/>
    <dgm:cxn modelId="{60438290-16B4-4C9D-B2D1-1C72E70C96E3}" type="presParOf" srcId="{4D706839-5D99-49A7-B870-97E7E427B667}" destId="{21FE775A-0C35-475D-890B-5B26E2F4E83A}" srcOrd="2" destOrd="0" presId="urn:microsoft.com/office/officeart/2005/8/layout/list1"/>
    <dgm:cxn modelId="{B00EFE92-5457-414A-B7AA-1E03F54560CB}" type="presParOf" srcId="{4D706839-5D99-49A7-B870-97E7E427B667}" destId="{790AD408-DE79-4618-A6D8-C9617D246841}" srcOrd="3" destOrd="0" presId="urn:microsoft.com/office/officeart/2005/8/layout/list1"/>
    <dgm:cxn modelId="{69284BE2-DC75-4BA4-9136-1A04EB06CD7C}" type="presParOf" srcId="{4D706839-5D99-49A7-B870-97E7E427B667}" destId="{FB9AABD3-CFB7-4252-9EE9-2CE23A097D55}" srcOrd="4" destOrd="0" presId="urn:microsoft.com/office/officeart/2005/8/layout/list1"/>
    <dgm:cxn modelId="{A0FA6DF2-3BC8-48B7-A2A0-BDB69A8599FD}" type="presParOf" srcId="{FB9AABD3-CFB7-4252-9EE9-2CE23A097D55}" destId="{AA593AB2-EF21-42D1-AF4E-B209DDEFB48E}" srcOrd="0" destOrd="0" presId="urn:microsoft.com/office/officeart/2005/8/layout/list1"/>
    <dgm:cxn modelId="{61458B6E-09A0-43E5-A29F-C42EFBF12939}" type="presParOf" srcId="{FB9AABD3-CFB7-4252-9EE9-2CE23A097D55}" destId="{CB2B20D2-F4B5-4259-8C9B-FBE6F42FFCA4}" srcOrd="1" destOrd="0" presId="urn:microsoft.com/office/officeart/2005/8/layout/list1"/>
    <dgm:cxn modelId="{6A939655-BA61-45CB-A8B6-01F670EC03F2}" type="presParOf" srcId="{4D706839-5D99-49A7-B870-97E7E427B667}" destId="{EDD3BA64-0898-4E8B-B5BB-6C141BA39DCB}" srcOrd="5" destOrd="0" presId="urn:microsoft.com/office/officeart/2005/8/layout/list1"/>
    <dgm:cxn modelId="{3B5647BE-D9CB-4BFB-A4D3-CD92E7C3E81B}" type="presParOf" srcId="{4D706839-5D99-49A7-B870-97E7E427B667}" destId="{E19B26AE-5809-470A-BEB0-F8791BF8A4CD}" srcOrd="6" destOrd="0" presId="urn:microsoft.com/office/officeart/2005/8/layout/list1"/>
    <dgm:cxn modelId="{84711F95-FC67-4481-A43A-63D074E31B1D}" type="presParOf" srcId="{4D706839-5D99-49A7-B870-97E7E427B667}" destId="{DFF6CEDC-2A0E-437E-B390-D8CA91865D3D}" srcOrd="7" destOrd="0" presId="urn:microsoft.com/office/officeart/2005/8/layout/list1"/>
    <dgm:cxn modelId="{770A01E1-6D27-41D7-84D3-6FB9F1D18AE9}" type="presParOf" srcId="{4D706839-5D99-49A7-B870-97E7E427B667}" destId="{314E4BF0-EC17-46C8-ABE1-95BDB9090781}" srcOrd="8" destOrd="0" presId="urn:microsoft.com/office/officeart/2005/8/layout/list1"/>
    <dgm:cxn modelId="{1BEC1A49-151D-4021-AE05-A74FF850D04A}" type="presParOf" srcId="{314E4BF0-EC17-46C8-ABE1-95BDB9090781}" destId="{4A944EDB-2874-475B-8332-E2A7477C8BB2}" srcOrd="0" destOrd="0" presId="urn:microsoft.com/office/officeart/2005/8/layout/list1"/>
    <dgm:cxn modelId="{B1D85BEB-0371-423E-85E1-382197A69CCE}" type="presParOf" srcId="{314E4BF0-EC17-46C8-ABE1-95BDB9090781}" destId="{493E87C1-EAD8-4A95-836B-97A6FF5DAB59}" srcOrd="1" destOrd="0" presId="urn:microsoft.com/office/officeart/2005/8/layout/list1"/>
    <dgm:cxn modelId="{BEC2851B-1D3F-4CCB-9533-C015AC1AB27C}" type="presParOf" srcId="{4D706839-5D99-49A7-B870-97E7E427B667}" destId="{F5D2D742-3024-46FB-98D5-814F02A2555D}" srcOrd="9" destOrd="0" presId="urn:microsoft.com/office/officeart/2005/8/layout/list1"/>
    <dgm:cxn modelId="{066B0CAC-9705-4C03-B32F-4F1ADB3D429E}" type="presParOf" srcId="{4D706839-5D99-49A7-B870-97E7E427B667}" destId="{4E4826BE-2AF8-449F-AE30-901D2F4F8A39}" srcOrd="10" destOrd="0"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F222B7D-8CA8-4A1A-8EB0-49504686A5C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123D9F9C-8639-43EA-B84D-47A36AF8F1B6}">
      <dgm:prSet phldrT="[文本]" custT="1"/>
      <dgm:spPr/>
      <dgm:t>
        <a:bodyPr/>
        <a:lstStyle/>
        <a:p>
          <a:r>
            <a:rPr lang="zh-CN" altLang="en-US" sz="2800" b="1" dirty="0">
              <a:latin typeface="微软雅黑" panose="020B0503020204020204" pitchFamily="34" charset="-122"/>
              <a:ea typeface="微软雅黑" panose="020B0503020204020204" pitchFamily="34" charset="-122"/>
            </a:rPr>
            <a:t>同步和引导</a:t>
          </a:r>
        </a:p>
      </dgm:t>
    </dgm:pt>
    <dgm:pt modelId="{F24BE106-6C70-400E-8991-4892E010E51E}" cxnId="{4A16C0CB-CA6D-4CA6-8FAE-5562141AD82E}" type="parTrans">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B23A4A16-88E6-4F29-8426-0CBF6D89EF41}" cxnId="{4A16C0CB-CA6D-4CA6-8FAE-5562141AD82E}" type="sibTrans">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49001C0C-AC00-4950-99D9-181649710246}">
      <dgm:prSet phldrT="[文本]" custT="1"/>
      <dgm:spPr/>
      <dgm:t>
        <a:bodyPr/>
        <a:lstStyle/>
        <a:p>
          <a:r>
            <a:rPr lang="zh-CN" altLang="en-US" sz="2800" b="1" dirty="0">
              <a:latin typeface="微软雅黑" panose="020B0503020204020204" pitchFamily="34" charset="-122"/>
              <a:ea typeface="微软雅黑" panose="020B0503020204020204" pitchFamily="34" charset="-122"/>
            </a:rPr>
            <a:t>总结和重复</a:t>
          </a:r>
        </a:p>
      </dgm:t>
    </dgm:pt>
    <dgm:pt modelId="{26B8A33E-BBB4-4C4E-8F00-88E211BC43B4}" cxnId="{3E8CFCF0-8AD1-4C9A-ACB6-46591FD08FBF}" type="parTrans">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137628CF-038C-4829-A42F-D0C4BD6D3710}" cxnId="{3E8CFCF0-8AD1-4C9A-ACB6-46591FD08FBF}" type="sibTrans">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ED5E2AB5-F49A-4236-962E-59C9E1CF5033}">
      <dgm:prSet phldrT="[文本]" custT="1"/>
      <dgm:spPr/>
      <dgm:t>
        <a:bodyPr/>
        <a:lstStyle/>
        <a:p>
          <a:r>
            <a:rPr lang="zh-CN" altLang="en-US" sz="2800" b="1" dirty="0">
              <a:latin typeface="微软雅黑" panose="020B0503020204020204" pitchFamily="34" charset="-122"/>
              <a:ea typeface="微软雅黑" panose="020B0503020204020204" pitchFamily="34" charset="-122"/>
            </a:rPr>
            <a:t>采取行动</a:t>
          </a:r>
        </a:p>
      </dgm:t>
    </dgm:pt>
    <dgm:pt modelId="{37296701-D2CB-40E4-B24E-AF3EFB5B552D}" cxnId="{E780BD2B-C889-4661-81B0-68AFDA83BC68}" type="parTrans">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F1ADEC82-5D1C-4B5B-9102-4AA2407AC53A}" cxnId="{E780BD2B-C889-4661-81B0-68AFDA83BC68}" type="sibTrans">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4D706839-5D99-49A7-B870-97E7E427B667}" type="pres">
      <dgm:prSet presAssocID="{3F222B7D-8CA8-4A1A-8EB0-49504686A5C6}" presName="linear" presStyleCnt="0">
        <dgm:presLayoutVars>
          <dgm:dir/>
          <dgm:animLvl val="lvl"/>
          <dgm:resizeHandles val="exact"/>
        </dgm:presLayoutVars>
      </dgm:prSet>
      <dgm:spPr/>
      <dgm:t>
        <a:bodyPr/>
        <a:lstStyle/>
        <a:p>
          <a:endParaRPr lang="zh-CN" altLang="en-US"/>
        </a:p>
      </dgm:t>
    </dgm:pt>
    <dgm:pt modelId="{D590F1A6-B2DE-44BD-B0F7-124E7CA0436D}" type="pres">
      <dgm:prSet presAssocID="{123D9F9C-8639-43EA-B84D-47A36AF8F1B6}" presName="parentLin" presStyleCnt="0"/>
      <dgm:spPr/>
    </dgm:pt>
    <dgm:pt modelId="{FE8781DE-F48E-46F2-9B88-117D9184BD45}" type="pres">
      <dgm:prSet presAssocID="{123D9F9C-8639-43EA-B84D-47A36AF8F1B6}" presName="parentLeftMargin" presStyleLbl="node1" presStyleIdx="0" presStyleCnt="3"/>
      <dgm:spPr/>
      <dgm:t>
        <a:bodyPr/>
        <a:lstStyle/>
        <a:p>
          <a:endParaRPr lang="zh-CN" altLang="en-US"/>
        </a:p>
      </dgm:t>
    </dgm:pt>
    <dgm:pt modelId="{06861209-E117-4689-9B45-05ABDE0D142F}" type="pres">
      <dgm:prSet presAssocID="{123D9F9C-8639-43EA-B84D-47A36AF8F1B6}" presName="parentText" presStyleLbl="node1" presStyleIdx="0" presStyleCnt="3">
        <dgm:presLayoutVars>
          <dgm:chMax val="0"/>
          <dgm:bulletEnabled val="1"/>
        </dgm:presLayoutVars>
      </dgm:prSet>
      <dgm:spPr/>
      <dgm:t>
        <a:bodyPr/>
        <a:lstStyle/>
        <a:p>
          <a:endParaRPr lang="zh-CN" altLang="en-US"/>
        </a:p>
      </dgm:t>
    </dgm:pt>
    <dgm:pt modelId="{CB73D5F0-1E6C-4B3A-A17C-0C6C35FE8C5A}" type="pres">
      <dgm:prSet presAssocID="{123D9F9C-8639-43EA-B84D-47A36AF8F1B6}" presName="negativeSpace" presStyleCnt="0"/>
      <dgm:spPr/>
    </dgm:pt>
    <dgm:pt modelId="{21FE775A-0C35-475D-890B-5B26E2F4E83A}" type="pres">
      <dgm:prSet presAssocID="{123D9F9C-8639-43EA-B84D-47A36AF8F1B6}" presName="childText" presStyleLbl="conFgAcc1" presStyleIdx="0" presStyleCnt="3">
        <dgm:presLayoutVars>
          <dgm:bulletEnabled val="1"/>
        </dgm:presLayoutVars>
      </dgm:prSet>
      <dgm:spPr/>
    </dgm:pt>
    <dgm:pt modelId="{790AD408-DE79-4618-A6D8-C9617D246841}" type="pres">
      <dgm:prSet presAssocID="{B23A4A16-88E6-4F29-8426-0CBF6D89EF41}" presName="spaceBetweenRectangles" presStyleCnt="0"/>
      <dgm:spPr/>
    </dgm:pt>
    <dgm:pt modelId="{FB9AABD3-CFB7-4252-9EE9-2CE23A097D55}" type="pres">
      <dgm:prSet presAssocID="{49001C0C-AC00-4950-99D9-181649710246}" presName="parentLin" presStyleCnt="0"/>
      <dgm:spPr/>
    </dgm:pt>
    <dgm:pt modelId="{AA593AB2-EF21-42D1-AF4E-B209DDEFB48E}" type="pres">
      <dgm:prSet presAssocID="{49001C0C-AC00-4950-99D9-181649710246}" presName="parentLeftMargin" presStyleLbl="node1" presStyleIdx="0" presStyleCnt="3"/>
      <dgm:spPr/>
      <dgm:t>
        <a:bodyPr/>
        <a:lstStyle/>
        <a:p>
          <a:endParaRPr lang="zh-CN" altLang="en-US"/>
        </a:p>
      </dgm:t>
    </dgm:pt>
    <dgm:pt modelId="{CB2B20D2-F4B5-4259-8C9B-FBE6F42FFCA4}" type="pres">
      <dgm:prSet presAssocID="{49001C0C-AC00-4950-99D9-181649710246}" presName="parentText" presStyleLbl="node1" presStyleIdx="1" presStyleCnt="3">
        <dgm:presLayoutVars>
          <dgm:chMax val="0"/>
          <dgm:bulletEnabled val="1"/>
        </dgm:presLayoutVars>
      </dgm:prSet>
      <dgm:spPr/>
      <dgm:t>
        <a:bodyPr/>
        <a:lstStyle/>
        <a:p>
          <a:endParaRPr lang="zh-CN" altLang="en-US"/>
        </a:p>
      </dgm:t>
    </dgm:pt>
    <dgm:pt modelId="{EDD3BA64-0898-4E8B-B5BB-6C141BA39DCB}" type="pres">
      <dgm:prSet presAssocID="{49001C0C-AC00-4950-99D9-181649710246}" presName="negativeSpace" presStyleCnt="0"/>
      <dgm:spPr/>
    </dgm:pt>
    <dgm:pt modelId="{E19B26AE-5809-470A-BEB0-F8791BF8A4CD}" type="pres">
      <dgm:prSet presAssocID="{49001C0C-AC00-4950-99D9-181649710246}" presName="childText" presStyleLbl="conFgAcc1" presStyleIdx="1" presStyleCnt="3" custLinFactNeighborX="1326" custLinFactNeighborY="-35124">
        <dgm:presLayoutVars>
          <dgm:bulletEnabled val="1"/>
        </dgm:presLayoutVars>
      </dgm:prSet>
      <dgm:spPr/>
    </dgm:pt>
    <dgm:pt modelId="{DFF6CEDC-2A0E-437E-B390-D8CA91865D3D}" type="pres">
      <dgm:prSet presAssocID="{137628CF-038C-4829-A42F-D0C4BD6D3710}" presName="spaceBetweenRectangles" presStyleCnt="0"/>
      <dgm:spPr/>
    </dgm:pt>
    <dgm:pt modelId="{314E4BF0-EC17-46C8-ABE1-95BDB9090781}" type="pres">
      <dgm:prSet presAssocID="{ED5E2AB5-F49A-4236-962E-59C9E1CF5033}" presName="parentLin" presStyleCnt="0"/>
      <dgm:spPr/>
    </dgm:pt>
    <dgm:pt modelId="{4A944EDB-2874-475B-8332-E2A7477C8BB2}" type="pres">
      <dgm:prSet presAssocID="{ED5E2AB5-F49A-4236-962E-59C9E1CF5033}" presName="parentLeftMargin" presStyleLbl="node1" presStyleIdx="1" presStyleCnt="3"/>
      <dgm:spPr/>
      <dgm:t>
        <a:bodyPr/>
        <a:lstStyle/>
        <a:p>
          <a:endParaRPr lang="zh-CN" altLang="en-US"/>
        </a:p>
      </dgm:t>
    </dgm:pt>
    <dgm:pt modelId="{493E87C1-EAD8-4A95-836B-97A6FF5DAB59}" type="pres">
      <dgm:prSet presAssocID="{ED5E2AB5-F49A-4236-962E-59C9E1CF5033}" presName="parentText" presStyleLbl="node1" presStyleIdx="2" presStyleCnt="3">
        <dgm:presLayoutVars>
          <dgm:chMax val="0"/>
          <dgm:bulletEnabled val="1"/>
        </dgm:presLayoutVars>
      </dgm:prSet>
      <dgm:spPr/>
      <dgm:t>
        <a:bodyPr/>
        <a:lstStyle/>
        <a:p>
          <a:endParaRPr lang="zh-CN" altLang="en-US"/>
        </a:p>
      </dgm:t>
    </dgm:pt>
    <dgm:pt modelId="{F5D2D742-3024-46FB-98D5-814F02A2555D}" type="pres">
      <dgm:prSet presAssocID="{ED5E2AB5-F49A-4236-962E-59C9E1CF5033}" presName="negativeSpace" presStyleCnt="0"/>
      <dgm:spPr/>
    </dgm:pt>
    <dgm:pt modelId="{4E4826BE-2AF8-449F-AE30-901D2F4F8A39}" type="pres">
      <dgm:prSet presAssocID="{ED5E2AB5-F49A-4236-962E-59C9E1CF5033}" presName="childText" presStyleLbl="conFgAcc1" presStyleIdx="2" presStyleCnt="3">
        <dgm:presLayoutVars>
          <dgm:bulletEnabled val="1"/>
        </dgm:presLayoutVars>
      </dgm:prSet>
      <dgm:spPr/>
    </dgm:pt>
  </dgm:ptLst>
  <dgm:cxnLst>
    <dgm:cxn modelId="{4A16C0CB-CA6D-4CA6-8FAE-5562141AD82E}" srcId="{3F222B7D-8CA8-4A1A-8EB0-49504686A5C6}" destId="{123D9F9C-8639-43EA-B84D-47A36AF8F1B6}" srcOrd="0" destOrd="0" parTransId="{F24BE106-6C70-400E-8991-4892E010E51E}" sibTransId="{B23A4A16-88E6-4F29-8426-0CBF6D89EF41}"/>
    <dgm:cxn modelId="{D1647B3E-4A4C-4839-93CF-25016156A738}" type="presOf" srcId="{123D9F9C-8639-43EA-B84D-47A36AF8F1B6}" destId="{06861209-E117-4689-9B45-05ABDE0D142F}" srcOrd="1" destOrd="0" presId="urn:microsoft.com/office/officeart/2005/8/layout/list1"/>
    <dgm:cxn modelId="{E780BD2B-C889-4661-81B0-68AFDA83BC68}" srcId="{3F222B7D-8CA8-4A1A-8EB0-49504686A5C6}" destId="{ED5E2AB5-F49A-4236-962E-59C9E1CF5033}" srcOrd="2" destOrd="0" parTransId="{37296701-D2CB-40E4-B24E-AF3EFB5B552D}" sibTransId="{F1ADEC82-5D1C-4B5B-9102-4AA2407AC53A}"/>
    <dgm:cxn modelId="{25F30A58-14D7-4EF3-9538-6951B45C4EFE}" type="presOf" srcId="{3F222B7D-8CA8-4A1A-8EB0-49504686A5C6}" destId="{4D706839-5D99-49A7-B870-97E7E427B667}" srcOrd="0" destOrd="0" presId="urn:microsoft.com/office/officeart/2005/8/layout/list1"/>
    <dgm:cxn modelId="{3E8CFCF0-8AD1-4C9A-ACB6-46591FD08FBF}" srcId="{3F222B7D-8CA8-4A1A-8EB0-49504686A5C6}" destId="{49001C0C-AC00-4950-99D9-181649710246}" srcOrd="1" destOrd="0" parTransId="{26B8A33E-BBB4-4C4E-8F00-88E211BC43B4}" sibTransId="{137628CF-038C-4829-A42F-D0C4BD6D3710}"/>
    <dgm:cxn modelId="{3C58A68B-4C8C-4EEF-B857-B80C2480C71B}" type="presOf" srcId="{123D9F9C-8639-43EA-B84D-47A36AF8F1B6}" destId="{FE8781DE-F48E-46F2-9B88-117D9184BD45}" srcOrd="0" destOrd="0" presId="urn:microsoft.com/office/officeart/2005/8/layout/list1"/>
    <dgm:cxn modelId="{97388D58-AB83-4091-BA8E-BE18BBED47AC}" type="presOf" srcId="{49001C0C-AC00-4950-99D9-181649710246}" destId="{CB2B20D2-F4B5-4259-8C9B-FBE6F42FFCA4}" srcOrd="1" destOrd="0" presId="urn:microsoft.com/office/officeart/2005/8/layout/list1"/>
    <dgm:cxn modelId="{D4B319EF-7D0B-43F2-A18C-EAC61133CA37}" type="presOf" srcId="{ED5E2AB5-F49A-4236-962E-59C9E1CF5033}" destId="{4A944EDB-2874-475B-8332-E2A7477C8BB2}" srcOrd="0" destOrd="0" presId="urn:microsoft.com/office/officeart/2005/8/layout/list1"/>
    <dgm:cxn modelId="{B825D438-B34B-42FD-B0C2-42A867A7D711}" type="presOf" srcId="{49001C0C-AC00-4950-99D9-181649710246}" destId="{AA593AB2-EF21-42D1-AF4E-B209DDEFB48E}" srcOrd="0" destOrd="0" presId="urn:microsoft.com/office/officeart/2005/8/layout/list1"/>
    <dgm:cxn modelId="{665415FC-2C63-4708-8915-26066110EA6B}" type="presOf" srcId="{ED5E2AB5-F49A-4236-962E-59C9E1CF5033}" destId="{493E87C1-EAD8-4A95-836B-97A6FF5DAB59}" srcOrd="1" destOrd="0" presId="urn:microsoft.com/office/officeart/2005/8/layout/list1"/>
    <dgm:cxn modelId="{B4D9E93B-35C8-4657-9A95-69E981C1C2C9}" type="presParOf" srcId="{4D706839-5D99-49A7-B870-97E7E427B667}" destId="{D590F1A6-B2DE-44BD-B0F7-124E7CA0436D}" srcOrd="0" destOrd="0" presId="urn:microsoft.com/office/officeart/2005/8/layout/list1"/>
    <dgm:cxn modelId="{90C840E9-01DA-4145-BA53-5F8A001C8814}" type="presParOf" srcId="{D590F1A6-B2DE-44BD-B0F7-124E7CA0436D}" destId="{FE8781DE-F48E-46F2-9B88-117D9184BD45}" srcOrd="0" destOrd="0" presId="urn:microsoft.com/office/officeart/2005/8/layout/list1"/>
    <dgm:cxn modelId="{6DEEF16C-3BC6-4A82-9954-181AB09786AE}" type="presParOf" srcId="{D590F1A6-B2DE-44BD-B0F7-124E7CA0436D}" destId="{06861209-E117-4689-9B45-05ABDE0D142F}" srcOrd="1" destOrd="0" presId="urn:microsoft.com/office/officeart/2005/8/layout/list1"/>
    <dgm:cxn modelId="{320278E3-EA2B-49D5-8066-C8897C7C68CE}" type="presParOf" srcId="{4D706839-5D99-49A7-B870-97E7E427B667}" destId="{CB73D5F0-1E6C-4B3A-A17C-0C6C35FE8C5A}" srcOrd="1" destOrd="0" presId="urn:microsoft.com/office/officeart/2005/8/layout/list1"/>
    <dgm:cxn modelId="{45CED0DD-642C-4418-8DF0-D56094EFC823}" type="presParOf" srcId="{4D706839-5D99-49A7-B870-97E7E427B667}" destId="{21FE775A-0C35-475D-890B-5B26E2F4E83A}" srcOrd="2" destOrd="0" presId="urn:microsoft.com/office/officeart/2005/8/layout/list1"/>
    <dgm:cxn modelId="{8A8C0749-BB7C-410A-8933-C016EE3B593F}" type="presParOf" srcId="{4D706839-5D99-49A7-B870-97E7E427B667}" destId="{790AD408-DE79-4618-A6D8-C9617D246841}" srcOrd="3" destOrd="0" presId="urn:microsoft.com/office/officeart/2005/8/layout/list1"/>
    <dgm:cxn modelId="{F2DEC46B-FB12-46F3-A282-3CA1A959A88D}" type="presParOf" srcId="{4D706839-5D99-49A7-B870-97E7E427B667}" destId="{FB9AABD3-CFB7-4252-9EE9-2CE23A097D55}" srcOrd="4" destOrd="0" presId="urn:microsoft.com/office/officeart/2005/8/layout/list1"/>
    <dgm:cxn modelId="{28FB7502-81AB-4F24-B3D2-5A4067D19886}" type="presParOf" srcId="{FB9AABD3-CFB7-4252-9EE9-2CE23A097D55}" destId="{AA593AB2-EF21-42D1-AF4E-B209DDEFB48E}" srcOrd="0" destOrd="0" presId="urn:microsoft.com/office/officeart/2005/8/layout/list1"/>
    <dgm:cxn modelId="{A68EEDDB-3C38-42B6-BB19-15B84977E2AD}" type="presParOf" srcId="{FB9AABD3-CFB7-4252-9EE9-2CE23A097D55}" destId="{CB2B20D2-F4B5-4259-8C9B-FBE6F42FFCA4}" srcOrd="1" destOrd="0" presId="urn:microsoft.com/office/officeart/2005/8/layout/list1"/>
    <dgm:cxn modelId="{14B81B09-784C-41D0-9F21-7FFFBD93F426}" type="presParOf" srcId="{4D706839-5D99-49A7-B870-97E7E427B667}" destId="{EDD3BA64-0898-4E8B-B5BB-6C141BA39DCB}" srcOrd="5" destOrd="0" presId="urn:microsoft.com/office/officeart/2005/8/layout/list1"/>
    <dgm:cxn modelId="{2F4ABF66-53EF-4955-8860-08995609E32A}" type="presParOf" srcId="{4D706839-5D99-49A7-B870-97E7E427B667}" destId="{E19B26AE-5809-470A-BEB0-F8791BF8A4CD}" srcOrd="6" destOrd="0" presId="urn:microsoft.com/office/officeart/2005/8/layout/list1"/>
    <dgm:cxn modelId="{3B427B88-8CD4-43F8-A626-41A6282702E3}" type="presParOf" srcId="{4D706839-5D99-49A7-B870-97E7E427B667}" destId="{DFF6CEDC-2A0E-437E-B390-D8CA91865D3D}" srcOrd="7" destOrd="0" presId="urn:microsoft.com/office/officeart/2005/8/layout/list1"/>
    <dgm:cxn modelId="{97DF883A-1BAD-4D23-AD21-BB8DC39C8517}" type="presParOf" srcId="{4D706839-5D99-49A7-B870-97E7E427B667}" destId="{314E4BF0-EC17-46C8-ABE1-95BDB9090781}" srcOrd="8" destOrd="0" presId="urn:microsoft.com/office/officeart/2005/8/layout/list1"/>
    <dgm:cxn modelId="{7207BB8E-B852-4E44-B14B-A63F7820E699}" type="presParOf" srcId="{314E4BF0-EC17-46C8-ABE1-95BDB9090781}" destId="{4A944EDB-2874-475B-8332-E2A7477C8BB2}" srcOrd="0" destOrd="0" presId="urn:microsoft.com/office/officeart/2005/8/layout/list1"/>
    <dgm:cxn modelId="{2A8D1CD6-75D6-4AC3-8E33-95287DD7EA36}" type="presParOf" srcId="{314E4BF0-EC17-46C8-ABE1-95BDB9090781}" destId="{493E87C1-EAD8-4A95-836B-97A6FF5DAB59}" srcOrd="1" destOrd="0" presId="urn:microsoft.com/office/officeart/2005/8/layout/list1"/>
    <dgm:cxn modelId="{2D8EF5E6-DD43-4BCE-A42E-CBD0DFDDA1C0}" type="presParOf" srcId="{4D706839-5D99-49A7-B870-97E7E427B667}" destId="{F5D2D742-3024-46FB-98D5-814F02A2555D}" srcOrd="9" destOrd="0" presId="urn:microsoft.com/office/officeart/2005/8/layout/list1"/>
    <dgm:cxn modelId="{34122860-7D39-479B-891C-07320B8EFD26}" type="presParOf" srcId="{4D706839-5D99-49A7-B870-97E7E427B667}" destId="{4E4826BE-2AF8-449F-AE30-901D2F4F8A39}" srcOrd="10" destOrd="0"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F222B7D-8CA8-4A1A-8EB0-49504686A5C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123D9F9C-8639-43EA-B84D-47A36AF8F1B6}">
      <dgm:prSet phldrT="[文本]" custT="1"/>
      <dgm:spPr/>
      <dgm:t>
        <a:bodyPr/>
        <a:lstStyle/>
        <a:p>
          <a:r>
            <a:rPr lang="zh-CN" altLang="en-US" sz="2400" b="0" dirty="0">
              <a:latin typeface="微软雅黑" panose="020B0503020204020204" pitchFamily="34" charset="-122"/>
              <a:ea typeface="微软雅黑" panose="020B0503020204020204" pitchFamily="34" charset="-122"/>
            </a:rPr>
            <a:t>我理解你怎么会有这样的感受（</a:t>
          </a:r>
          <a:r>
            <a:rPr lang="en-US" altLang="zh-CN" sz="2400" b="0" dirty="0">
              <a:latin typeface="微软雅黑" panose="020B0503020204020204" pitchFamily="34" charset="-122"/>
              <a:ea typeface="微软雅黑" panose="020B0503020204020204" pitchFamily="34" charset="-122"/>
            </a:rPr>
            <a:t>Feel</a:t>
          </a:r>
          <a:r>
            <a:rPr lang="zh-CN" altLang="en-US" sz="2400" b="0" dirty="0">
              <a:latin typeface="微软雅黑" panose="020B0503020204020204" pitchFamily="34" charset="-122"/>
              <a:ea typeface="微软雅黑" panose="020B0503020204020204" pitchFamily="34" charset="-122"/>
            </a:rPr>
            <a:t>）</a:t>
          </a:r>
        </a:p>
      </dgm:t>
    </dgm:pt>
    <dgm:pt modelId="{F24BE106-6C70-400E-8991-4892E010E51E}" cxnId="{4A16C0CB-CA6D-4CA6-8FAE-5562141AD82E}" type="parTrans">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B23A4A16-88E6-4F29-8426-0CBF6D89EF41}" cxnId="{4A16C0CB-CA6D-4CA6-8FAE-5562141AD82E}" type="sibTrans">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49001C0C-AC00-4950-99D9-181649710246}">
      <dgm:prSet phldrT="[文本]" custT="1"/>
      <dgm:spPr/>
      <dgm:t>
        <a:bodyPr/>
        <a:lstStyle/>
        <a:p>
          <a:r>
            <a:rPr lang="zh-CN" altLang="en-US" sz="2400" b="0" dirty="0">
              <a:latin typeface="微软雅黑" panose="020B0503020204020204" pitchFamily="34" charset="-122"/>
              <a:ea typeface="微软雅黑" panose="020B0503020204020204" pitchFamily="34" charset="-122"/>
            </a:rPr>
            <a:t>其他人也曾经有过这样的感受（</a:t>
          </a:r>
          <a:r>
            <a:rPr lang="en-US" altLang="zh-CN" sz="2400" b="0" dirty="0">
              <a:latin typeface="微软雅黑" panose="020B0503020204020204" pitchFamily="34" charset="-122"/>
              <a:ea typeface="微软雅黑" panose="020B0503020204020204" pitchFamily="34" charset="-122"/>
            </a:rPr>
            <a:t>Felt</a:t>
          </a:r>
          <a:r>
            <a:rPr lang="zh-CN" altLang="en-US" sz="2400" b="0" dirty="0">
              <a:latin typeface="微软雅黑" panose="020B0503020204020204" pitchFamily="34" charset="-122"/>
              <a:ea typeface="微软雅黑" panose="020B0503020204020204" pitchFamily="34" charset="-122"/>
            </a:rPr>
            <a:t>）</a:t>
          </a:r>
        </a:p>
      </dgm:t>
    </dgm:pt>
    <dgm:pt modelId="{26B8A33E-BBB4-4C4E-8F00-88E211BC43B4}" cxnId="{3E8CFCF0-8AD1-4C9A-ACB6-46591FD08FBF}" type="parTrans">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137628CF-038C-4829-A42F-D0C4BD6D3710}" cxnId="{3E8CFCF0-8AD1-4C9A-ACB6-46591FD08FBF}" type="sibTrans">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ED5E2AB5-F49A-4236-962E-59C9E1CF5033}">
      <dgm:prSet phldrT="[文本]" custT="1"/>
      <dgm:spPr/>
      <dgm:t>
        <a:bodyPr/>
        <a:lstStyle/>
        <a:p>
          <a:r>
            <a:rPr lang="zh-CN" altLang="en-US" sz="2400" b="0" dirty="0">
              <a:latin typeface="微软雅黑" panose="020B0503020204020204" pitchFamily="34" charset="-122"/>
              <a:ea typeface="微软雅黑" panose="020B0503020204020204" pitchFamily="34" charset="-122"/>
            </a:rPr>
            <a:t>不过经过说明后，他们发觉（</a:t>
          </a:r>
          <a:r>
            <a:rPr lang="en-US" altLang="zh-CN" sz="2400" b="0" dirty="0">
              <a:latin typeface="微软雅黑" panose="020B0503020204020204" pitchFamily="34" charset="-122"/>
              <a:ea typeface="微软雅黑" panose="020B0503020204020204" pitchFamily="34" charset="-122"/>
            </a:rPr>
            <a:t>Found</a:t>
          </a:r>
          <a:r>
            <a:rPr lang="zh-CN" altLang="en-US" sz="2400" b="0" dirty="0">
              <a:latin typeface="微软雅黑" panose="020B0503020204020204" pitchFamily="34" charset="-122"/>
              <a:ea typeface="微软雅黑" panose="020B0503020204020204" pitchFamily="34" charset="-122"/>
            </a:rPr>
            <a:t>），这种规定是为了保护他们的安全</a:t>
          </a:r>
        </a:p>
      </dgm:t>
    </dgm:pt>
    <dgm:pt modelId="{37296701-D2CB-40E4-B24E-AF3EFB5B552D}" cxnId="{E780BD2B-C889-4661-81B0-68AFDA83BC68}" type="parTrans">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F1ADEC82-5D1C-4B5B-9102-4AA2407AC53A}" cxnId="{E780BD2B-C889-4661-81B0-68AFDA83BC68}" type="sibTrans">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4D706839-5D99-49A7-B870-97E7E427B667}" type="pres">
      <dgm:prSet presAssocID="{3F222B7D-8CA8-4A1A-8EB0-49504686A5C6}" presName="linear" presStyleCnt="0">
        <dgm:presLayoutVars>
          <dgm:dir/>
          <dgm:animLvl val="lvl"/>
          <dgm:resizeHandles val="exact"/>
        </dgm:presLayoutVars>
      </dgm:prSet>
      <dgm:spPr/>
      <dgm:t>
        <a:bodyPr/>
        <a:lstStyle/>
        <a:p>
          <a:endParaRPr lang="zh-CN" altLang="en-US"/>
        </a:p>
      </dgm:t>
    </dgm:pt>
    <dgm:pt modelId="{D590F1A6-B2DE-44BD-B0F7-124E7CA0436D}" type="pres">
      <dgm:prSet presAssocID="{123D9F9C-8639-43EA-B84D-47A36AF8F1B6}" presName="parentLin" presStyleCnt="0"/>
      <dgm:spPr/>
    </dgm:pt>
    <dgm:pt modelId="{FE8781DE-F48E-46F2-9B88-117D9184BD45}" type="pres">
      <dgm:prSet presAssocID="{123D9F9C-8639-43EA-B84D-47A36AF8F1B6}" presName="parentLeftMargin" presStyleLbl="node1" presStyleIdx="0" presStyleCnt="3"/>
      <dgm:spPr/>
      <dgm:t>
        <a:bodyPr/>
        <a:lstStyle/>
        <a:p>
          <a:endParaRPr lang="zh-CN" altLang="en-US"/>
        </a:p>
      </dgm:t>
    </dgm:pt>
    <dgm:pt modelId="{06861209-E117-4689-9B45-05ABDE0D142F}" type="pres">
      <dgm:prSet presAssocID="{123D9F9C-8639-43EA-B84D-47A36AF8F1B6}" presName="parentText" presStyleLbl="node1" presStyleIdx="0" presStyleCnt="3" custScaleX="112731">
        <dgm:presLayoutVars>
          <dgm:chMax val="0"/>
          <dgm:bulletEnabled val="1"/>
        </dgm:presLayoutVars>
      </dgm:prSet>
      <dgm:spPr/>
      <dgm:t>
        <a:bodyPr/>
        <a:lstStyle/>
        <a:p>
          <a:endParaRPr lang="zh-CN" altLang="en-US"/>
        </a:p>
      </dgm:t>
    </dgm:pt>
    <dgm:pt modelId="{CB73D5F0-1E6C-4B3A-A17C-0C6C35FE8C5A}" type="pres">
      <dgm:prSet presAssocID="{123D9F9C-8639-43EA-B84D-47A36AF8F1B6}" presName="negativeSpace" presStyleCnt="0"/>
      <dgm:spPr/>
    </dgm:pt>
    <dgm:pt modelId="{21FE775A-0C35-475D-890B-5B26E2F4E83A}" type="pres">
      <dgm:prSet presAssocID="{123D9F9C-8639-43EA-B84D-47A36AF8F1B6}" presName="childText" presStyleLbl="conFgAcc1" presStyleIdx="0" presStyleCnt="3">
        <dgm:presLayoutVars>
          <dgm:bulletEnabled val="1"/>
        </dgm:presLayoutVars>
      </dgm:prSet>
      <dgm:spPr/>
    </dgm:pt>
    <dgm:pt modelId="{790AD408-DE79-4618-A6D8-C9617D246841}" type="pres">
      <dgm:prSet presAssocID="{B23A4A16-88E6-4F29-8426-0CBF6D89EF41}" presName="spaceBetweenRectangles" presStyleCnt="0"/>
      <dgm:spPr/>
    </dgm:pt>
    <dgm:pt modelId="{FB9AABD3-CFB7-4252-9EE9-2CE23A097D55}" type="pres">
      <dgm:prSet presAssocID="{49001C0C-AC00-4950-99D9-181649710246}" presName="parentLin" presStyleCnt="0"/>
      <dgm:spPr/>
    </dgm:pt>
    <dgm:pt modelId="{AA593AB2-EF21-42D1-AF4E-B209DDEFB48E}" type="pres">
      <dgm:prSet presAssocID="{49001C0C-AC00-4950-99D9-181649710246}" presName="parentLeftMargin" presStyleLbl="node1" presStyleIdx="0" presStyleCnt="3"/>
      <dgm:spPr/>
      <dgm:t>
        <a:bodyPr/>
        <a:lstStyle/>
        <a:p>
          <a:endParaRPr lang="zh-CN" altLang="en-US"/>
        </a:p>
      </dgm:t>
    </dgm:pt>
    <dgm:pt modelId="{CB2B20D2-F4B5-4259-8C9B-FBE6F42FFCA4}" type="pres">
      <dgm:prSet presAssocID="{49001C0C-AC00-4950-99D9-181649710246}" presName="parentText" presStyleLbl="node1" presStyleIdx="1" presStyleCnt="3" custScaleX="112404">
        <dgm:presLayoutVars>
          <dgm:chMax val="0"/>
          <dgm:bulletEnabled val="1"/>
        </dgm:presLayoutVars>
      </dgm:prSet>
      <dgm:spPr/>
      <dgm:t>
        <a:bodyPr/>
        <a:lstStyle/>
        <a:p>
          <a:endParaRPr lang="zh-CN" altLang="en-US"/>
        </a:p>
      </dgm:t>
    </dgm:pt>
    <dgm:pt modelId="{EDD3BA64-0898-4E8B-B5BB-6C141BA39DCB}" type="pres">
      <dgm:prSet presAssocID="{49001C0C-AC00-4950-99D9-181649710246}" presName="negativeSpace" presStyleCnt="0"/>
      <dgm:spPr/>
    </dgm:pt>
    <dgm:pt modelId="{E19B26AE-5809-470A-BEB0-F8791BF8A4CD}" type="pres">
      <dgm:prSet presAssocID="{49001C0C-AC00-4950-99D9-181649710246}" presName="childText" presStyleLbl="conFgAcc1" presStyleIdx="1" presStyleCnt="3" custLinFactNeighborX="1326" custLinFactNeighborY="-35124">
        <dgm:presLayoutVars>
          <dgm:bulletEnabled val="1"/>
        </dgm:presLayoutVars>
      </dgm:prSet>
      <dgm:spPr/>
    </dgm:pt>
    <dgm:pt modelId="{DFF6CEDC-2A0E-437E-B390-D8CA91865D3D}" type="pres">
      <dgm:prSet presAssocID="{137628CF-038C-4829-A42F-D0C4BD6D3710}" presName="spaceBetweenRectangles" presStyleCnt="0"/>
      <dgm:spPr/>
    </dgm:pt>
    <dgm:pt modelId="{314E4BF0-EC17-46C8-ABE1-95BDB9090781}" type="pres">
      <dgm:prSet presAssocID="{ED5E2AB5-F49A-4236-962E-59C9E1CF5033}" presName="parentLin" presStyleCnt="0"/>
      <dgm:spPr/>
    </dgm:pt>
    <dgm:pt modelId="{4A944EDB-2874-475B-8332-E2A7477C8BB2}" type="pres">
      <dgm:prSet presAssocID="{ED5E2AB5-F49A-4236-962E-59C9E1CF5033}" presName="parentLeftMargin" presStyleLbl="node1" presStyleIdx="1" presStyleCnt="3"/>
      <dgm:spPr/>
      <dgm:t>
        <a:bodyPr/>
        <a:lstStyle/>
        <a:p>
          <a:endParaRPr lang="zh-CN" altLang="en-US"/>
        </a:p>
      </dgm:t>
    </dgm:pt>
    <dgm:pt modelId="{493E87C1-EAD8-4A95-836B-97A6FF5DAB59}" type="pres">
      <dgm:prSet presAssocID="{ED5E2AB5-F49A-4236-962E-59C9E1CF5033}" presName="parentText" presStyleLbl="node1" presStyleIdx="2" presStyleCnt="3" custScaleX="112510" custScaleY="138560">
        <dgm:presLayoutVars>
          <dgm:chMax val="0"/>
          <dgm:bulletEnabled val="1"/>
        </dgm:presLayoutVars>
      </dgm:prSet>
      <dgm:spPr/>
      <dgm:t>
        <a:bodyPr/>
        <a:lstStyle/>
        <a:p>
          <a:endParaRPr lang="zh-CN" altLang="en-US"/>
        </a:p>
      </dgm:t>
    </dgm:pt>
    <dgm:pt modelId="{F5D2D742-3024-46FB-98D5-814F02A2555D}" type="pres">
      <dgm:prSet presAssocID="{ED5E2AB5-F49A-4236-962E-59C9E1CF5033}" presName="negativeSpace" presStyleCnt="0"/>
      <dgm:spPr/>
    </dgm:pt>
    <dgm:pt modelId="{4E4826BE-2AF8-449F-AE30-901D2F4F8A39}" type="pres">
      <dgm:prSet presAssocID="{ED5E2AB5-F49A-4236-962E-59C9E1CF5033}" presName="childText" presStyleLbl="conFgAcc1" presStyleIdx="2" presStyleCnt="3">
        <dgm:presLayoutVars>
          <dgm:bulletEnabled val="1"/>
        </dgm:presLayoutVars>
      </dgm:prSet>
      <dgm:spPr/>
    </dgm:pt>
  </dgm:ptLst>
  <dgm:cxnLst>
    <dgm:cxn modelId="{AAA41E7A-2D5C-459F-B281-867C9ABCA058}" type="presOf" srcId="{123D9F9C-8639-43EA-B84D-47A36AF8F1B6}" destId="{FE8781DE-F48E-46F2-9B88-117D9184BD45}" srcOrd="0" destOrd="0" presId="urn:microsoft.com/office/officeart/2005/8/layout/list1"/>
    <dgm:cxn modelId="{4A16C0CB-CA6D-4CA6-8FAE-5562141AD82E}" srcId="{3F222B7D-8CA8-4A1A-8EB0-49504686A5C6}" destId="{123D9F9C-8639-43EA-B84D-47A36AF8F1B6}" srcOrd="0" destOrd="0" parTransId="{F24BE106-6C70-400E-8991-4892E010E51E}" sibTransId="{B23A4A16-88E6-4F29-8426-0CBF6D89EF41}"/>
    <dgm:cxn modelId="{E780BD2B-C889-4661-81B0-68AFDA83BC68}" srcId="{3F222B7D-8CA8-4A1A-8EB0-49504686A5C6}" destId="{ED5E2AB5-F49A-4236-962E-59C9E1CF5033}" srcOrd="2" destOrd="0" parTransId="{37296701-D2CB-40E4-B24E-AF3EFB5B552D}" sibTransId="{F1ADEC82-5D1C-4B5B-9102-4AA2407AC53A}"/>
    <dgm:cxn modelId="{B0259A49-E583-485B-AB28-5A197F14C444}" type="presOf" srcId="{123D9F9C-8639-43EA-B84D-47A36AF8F1B6}" destId="{06861209-E117-4689-9B45-05ABDE0D142F}" srcOrd="1" destOrd="0" presId="urn:microsoft.com/office/officeart/2005/8/layout/list1"/>
    <dgm:cxn modelId="{3E8CFCF0-8AD1-4C9A-ACB6-46591FD08FBF}" srcId="{3F222B7D-8CA8-4A1A-8EB0-49504686A5C6}" destId="{49001C0C-AC00-4950-99D9-181649710246}" srcOrd="1" destOrd="0" parTransId="{26B8A33E-BBB4-4C4E-8F00-88E211BC43B4}" sibTransId="{137628CF-038C-4829-A42F-D0C4BD6D3710}"/>
    <dgm:cxn modelId="{1314237B-9290-42AE-AAB6-D6E47572D199}" type="presOf" srcId="{ED5E2AB5-F49A-4236-962E-59C9E1CF5033}" destId="{493E87C1-EAD8-4A95-836B-97A6FF5DAB59}" srcOrd="1" destOrd="0" presId="urn:microsoft.com/office/officeart/2005/8/layout/list1"/>
    <dgm:cxn modelId="{68383C71-BA81-4EB6-9355-617C0C71BCC0}" type="presOf" srcId="{49001C0C-AC00-4950-99D9-181649710246}" destId="{CB2B20D2-F4B5-4259-8C9B-FBE6F42FFCA4}" srcOrd="1" destOrd="0" presId="urn:microsoft.com/office/officeart/2005/8/layout/list1"/>
    <dgm:cxn modelId="{C7CDC9AC-BDBF-4ABF-8706-4F0C4072D87C}" type="presOf" srcId="{3F222B7D-8CA8-4A1A-8EB0-49504686A5C6}" destId="{4D706839-5D99-49A7-B870-97E7E427B667}" srcOrd="0" destOrd="0" presId="urn:microsoft.com/office/officeart/2005/8/layout/list1"/>
    <dgm:cxn modelId="{91CFE259-EBC9-42AC-82C2-AA995B5E0D82}" type="presOf" srcId="{ED5E2AB5-F49A-4236-962E-59C9E1CF5033}" destId="{4A944EDB-2874-475B-8332-E2A7477C8BB2}" srcOrd="0" destOrd="0" presId="urn:microsoft.com/office/officeart/2005/8/layout/list1"/>
    <dgm:cxn modelId="{D79CEC93-0035-4D2B-BFA7-CB166C56F507}" type="presOf" srcId="{49001C0C-AC00-4950-99D9-181649710246}" destId="{AA593AB2-EF21-42D1-AF4E-B209DDEFB48E}" srcOrd="0" destOrd="0" presId="urn:microsoft.com/office/officeart/2005/8/layout/list1"/>
    <dgm:cxn modelId="{E1C256DB-43B2-4BFA-8B16-BE098E792AFF}" type="presParOf" srcId="{4D706839-5D99-49A7-B870-97E7E427B667}" destId="{D590F1A6-B2DE-44BD-B0F7-124E7CA0436D}" srcOrd="0" destOrd="0" presId="urn:microsoft.com/office/officeart/2005/8/layout/list1"/>
    <dgm:cxn modelId="{D2B98CDE-F916-47CA-B43E-AF2FC8304AD9}" type="presParOf" srcId="{D590F1A6-B2DE-44BD-B0F7-124E7CA0436D}" destId="{FE8781DE-F48E-46F2-9B88-117D9184BD45}" srcOrd="0" destOrd="0" presId="urn:microsoft.com/office/officeart/2005/8/layout/list1"/>
    <dgm:cxn modelId="{F4A9BA58-76CD-49AC-BAA9-470396ADBE4D}" type="presParOf" srcId="{D590F1A6-B2DE-44BD-B0F7-124E7CA0436D}" destId="{06861209-E117-4689-9B45-05ABDE0D142F}" srcOrd="1" destOrd="0" presId="urn:microsoft.com/office/officeart/2005/8/layout/list1"/>
    <dgm:cxn modelId="{5191EE76-F3B5-457E-A601-0668C7A2C8CC}" type="presParOf" srcId="{4D706839-5D99-49A7-B870-97E7E427B667}" destId="{CB73D5F0-1E6C-4B3A-A17C-0C6C35FE8C5A}" srcOrd="1" destOrd="0" presId="urn:microsoft.com/office/officeart/2005/8/layout/list1"/>
    <dgm:cxn modelId="{5AC77E15-4617-4EF4-B47E-6D0A5A6DC153}" type="presParOf" srcId="{4D706839-5D99-49A7-B870-97E7E427B667}" destId="{21FE775A-0C35-475D-890B-5B26E2F4E83A}" srcOrd="2" destOrd="0" presId="urn:microsoft.com/office/officeart/2005/8/layout/list1"/>
    <dgm:cxn modelId="{456B93E0-92B4-47B8-BB85-A0F1DF825E51}" type="presParOf" srcId="{4D706839-5D99-49A7-B870-97E7E427B667}" destId="{790AD408-DE79-4618-A6D8-C9617D246841}" srcOrd="3" destOrd="0" presId="urn:microsoft.com/office/officeart/2005/8/layout/list1"/>
    <dgm:cxn modelId="{9DF7ECEE-9FCC-4CC1-BA95-22ACBE9232F0}" type="presParOf" srcId="{4D706839-5D99-49A7-B870-97E7E427B667}" destId="{FB9AABD3-CFB7-4252-9EE9-2CE23A097D55}" srcOrd="4" destOrd="0" presId="urn:microsoft.com/office/officeart/2005/8/layout/list1"/>
    <dgm:cxn modelId="{E9936965-D83C-4D6A-81FC-13BE36FD7964}" type="presParOf" srcId="{FB9AABD3-CFB7-4252-9EE9-2CE23A097D55}" destId="{AA593AB2-EF21-42D1-AF4E-B209DDEFB48E}" srcOrd="0" destOrd="0" presId="urn:microsoft.com/office/officeart/2005/8/layout/list1"/>
    <dgm:cxn modelId="{06065F03-FB14-47CC-B961-B115813B8F2B}" type="presParOf" srcId="{FB9AABD3-CFB7-4252-9EE9-2CE23A097D55}" destId="{CB2B20D2-F4B5-4259-8C9B-FBE6F42FFCA4}" srcOrd="1" destOrd="0" presId="urn:microsoft.com/office/officeart/2005/8/layout/list1"/>
    <dgm:cxn modelId="{11CF782A-1C6B-4116-B1A0-BA0F4D8B1442}" type="presParOf" srcId="{4D706839-5D99-49A7-B870-97E7E427B667}" destId="{EDD3BA64-0898-4E8B-B5BB-6C141BA39DCB}" srcOrd="5" destOrd="0" presId="urn:microsoft.com/office/officeart/2005/8/layout/list1"/>
    <dgm:cxn modelId="{7729536B-CC08-44B0-BFEB-292FC8EBCC70}" type="presParOf" srcId="{4D706839-5D99-49A7-B870-97E7E427B667}" destId="{E19B26AE-5809-470A-BEB0-F8791BF8A4CD}" srcOrd="6" destOrd="0" presId="urn:microsoft.com/office/officeart/2005/8/layout/list1"/>
    <dgm:cxn modelId="{7D8627E6-6B44-44C8-B917-51E8AB8272FC}" type="presParOf" srcId="{4D706839-5D99-49A7-B870-97E7E427B667}" destId="{DFF6CEDC-2A0E-437E-B390-D8CA91865D3D}" srcOrd="7" destOrd="0" presId="urn:microsoft.com/office/officeart/2005/8/layout/list1"/>
    <dgm:cxn modelId="{F6B2D140-E2F0-45DF-A239-D08BC5C86AE5}" type="presParOf" srcId="{4D706839-5D99-49A7-B870-97E7E427B667}" destId="{314E4BF0-EC17-46C8-ABE1-95BDB9090781}" srcOrd="8" destOrd="0" presId="urn:microsoft.com/office/officeart/2005/8/layout/list1"/>
    <dgm:cxn modelId="{BD6CC2D7-9103-471D-9B8D-E1AA13E8B7C6}" type="presParOf" srcId="{314E4BF0-EC17-46C8-ABE1-95BDB9090781}" destId="{4A944EDB-2874-475B-8332-E2A7477C8BB2}" srcOrd="0" destOrd="0" presId="urn:microsoft.com/office/officeart/2005/8/layout/list1"/>
    <dgm:cxn modelId="{B776133D-1BE3-43BE-B88B-02E0B866DE5D}" type="presParOf" srcId="{314E4BF0-EC17-46C8-ABE1-95BDB9090781}" destId="{493E87C1-EAD8-4A95-836B-97A6FF5DAB59}" srcOrd="1" destOrd="0" presId="urn:microsoft.com/office/officeart/2005/8/layout/list1"/>
    <dgm:cxn modelId="{9A92D080-BB59-4A21-98A5-0E45422F5CEB}" type="presParOf" srcId="{4D706839-5D99-49A7-B870-97E7E427B667}" destId="{F5D2D742-3024-46FB-98D5-814F02A2555D}" srcOrd="9" destOrd="0" presId="urn:microsoft.com/office/officeart/2005/8/layout/list1"/>
    <dgm:cxn modelId="{56D8F4FB-D8CD-4C6D-99BA-C2AF3F723D39}" type="presParOf" srcId="{4D706839-5D99-49A7-B870-97E7E427B667}" destId="{4E4826BE-2AF8-449F-AE30-901D2F4F8A39}" srcOrd="10" destOrd="0"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5B6128F-6A42-415F-9F1C-80F1D6D2C03A}" type="doc">
      <dgm:prSet loTypeId="urn:microsoft.com/office/officeart/2005/8/layout/process1" loCatId="process" qsTypeId="urn:microsoft.com/office/officeart/2005/8/quickstyle/simple1" qsCatId="simple" csTypeId="urn:microsoft.com/office/officeart/2005/8/colors/accent2_5" csCatId="accent2" phldr="1"/>
      <dgm:spPr/>
    </dgm:pt>
    <dgm:pt modelId="{D3DD594E-50BD-4EE6-805D-C626643A0091}">
      <dgm:prSet phldrT="[文本]"/>
      <dgm:spPr/>
      <dgm:t>
        <a:bodyPr/>
        <a:lstStyle/>
        <a:p>
          <a:r>
            <a:rPr lang="zh-CN" altLang="en-US" b="1" dirty="0">
              <a:latin typeface="微软雅黑" panose="020B0503020204020204" pitchFamily="34" charset="-122"/>
              <a:ea typeface="微软雅黑" panose="020B0503020204020204" pitchFamily="34" charset="-122"/>
            </a:rPr>
            <a:t>客户答疑</a:t>
          </a:r>
        </a:p>
      </dgm:t>
    </dgm:pt>
    <dgm:pt modelId="{D3661AFD-4A6D-4B62-BF8E-02696D04D610}" cxnId="{01161946-DC54-4C46-A310-B918C1489180}" type="parTrans">
      <dgm:prSet/>
      <dgm:spPr/>
      <dgm:t>
        <a:bodyPr/>
        <a:lstStyle/>
        <a:p>
          <a:endParaRPr lang="zh-CN" altLang="en-US" b="1">
            <a:latin typeface="+mj-ea"/>
            <a:ea typeface="+mj-ea"/>
          </a:endParaRPr>
        </a:p>
      </dgm:t>
    </dgm:pt>
    <dgm:pt modelId="{02DED9CB-1FEC-43ED-90F0-1C1588C8E380}" cxnId="{01161946-DC54-4C46-A310-B918C1489180}" type="sibTrans">
      <dgm:prSet/>
      <dgm:spPr/>
      <dgm:t>
        <a:bodyPr/>
        <a:lstStyle/>
        <a:p>
          <a:endParaRPr lang="zh-CN" altLang="en-US" b="1" dirty="0">
            <a:latin typeface="微软雅黑" panose="020B0503020204020204" pitchFamily="34" charset="-122"/>
            <a:ea typeface="微软雅黑" panose="020B0503020204020204" pitchFamily="34" charset="-122"/>
          </a:endParaRPr>
        </a:p>
      </dgm:t>
    </dgm:pt>
    <dgm:pt modelId="{AEEAEB5A-B4B2-4BA3-95C4-02B88F7AD62A}">
      <dgm:prSet phldrT="[文本]"/>
      <dgm:spPr/>
      <dgm:t>
        <a:bodyPr/>
        <a:lstStyle/>
        <a:p>
          <a:r>
            <a:rPr lang="zh-CN" altLang="en-US" b="1" dirty="0">
              <a:latin typeface="微软雅黑" panose="020B0503020204020204" pitchFamily="34" charset="-122"/>
              <a:ea typeface="微软雅黑" panose="020B0503020204020204" pitchFamily="34" charset="-122"/>
            </a:rPr>
            <a:t>促成订单</a:t>
          </a:r>
        </a:p>
      </dgm:t>
    </dgm:pt>
    <dgm:pt modelId="{D44FC18E-ED5E-4AE3-B236-BFADD29298EA}" cxnId="{ADA1B516-A74F-43F7-A743-B035716B5368}" type="parTrans">
      <dgm:prSet/>
      <dgm:spPr/>
      <dgm:t>
        <a:bodyPr/>
        <a:lstStyle/>
        <a:p>
          <a:endParaRPr lang="zh-CN" altLang="en-US" b="1">
            <a:latin typeface="+mj-ea"/>
            <a:ea typeface="+mj-ea"/>
          </a:endParaRPr>
        </a:p>
      </dgm:t>
    </dgm:pt>
    <dgm:pt modelId="{07F729E6-BB35-4E7B-B595-CD38DABFDF37}" cxnId="{ADA1B516-A74F-43F7-A743-B035716B5368}" type="sibTrans">
      <dgm:prSet/>
      <dgm:spPr/>
      <dgm:t>
        <a:bodyPr/>
        <a:lstStyle/>
        <a:p>
          <a:endParaRPr lang="zh-CN" altLang="en-US" b="1" dirty="0">
            <a:latin typeface="微软雅黑" panose="020B0503020204020204" pitchFamily="34" charset="-122"/>
            <a:ea typeface="微软雅黑" panose="020B0503020204020204" pitchFamily="34" charset="-122"/>
          </a:endParaRPr>
        </a:p>
      </dgm:t>
    </dgm:pt>
    <dgm:pt modelId="{E6638931-90AE-4C40-BB2B-B137BBF97422}">
      <dgm:prSet phldrT="[文本]"/>
      <dgm:spPr/>
      <dgm:t>
        <a:bodyPr/>
        <a:lstStyle/>
        <a:p>
          <a:r>
            <a:rPr lang="zh-CN" altLang="en-US" b="1" dirty="0">
              <a:latin typeface="微软雅黑" panose="020B0503020204020204" pitchFamily="34" charset="-122"/>
              <a:ea typeface="微软雅黑" panose="020B0503020204020204" pitchFamily="34" charset="-122"/>
            </a:rPr>
            <a:t>售后服务</a:t>
          </a:r>
        </a:p>
      </dgm:t>
    </dgm:pt>
    <dgm:pt modelId="{B01C7722-4DDD-4488-A2E6-316C6D4FEA0E}" cxnId="{9CC83A2A-91CA-47B8-8F77-A22A4D38B8C4}" type="parTrans">
      <dgm:prSet/>
      <dgm:spPr/>
      <dgm:t>
        <a:bodyPr/>
        <a:lstStyle/>
        <a:p>
          <a:endParaRPr lang="zh-CN" altLang="en-US" b="1">
            <a:latin typeface="+mj-ea"/>
            <a:ea typeface="+mj-ea"/>
          </a:endParaRPr>
        </a:p>
      </dgm:t>
    </dgm:pt>
    <dgm:pt modelId="{07EA8548-39F8-4283-B1E3-D076AA5D764F}" cxnId="{9CC83A2A-91CA-47B8-8F77-A22A4D38B8C4}" type="sibTrans">
      <dgm:prSet/>
      <dgm:spPr/>
      <dgm:t>
        <a:bodyPr/>
        <a:lstStyle/>
        <a:p>
          <a:endParaRPr lang="zh-CN" altLang="en-US" b="1" dirty="0">
            <a:latin typeface="微软雅黑" panose="020B0503020204020204" pitchFamily="34" charset="-122"/>
            <a:ea typeface="微软雅黑" panose="020B0503020204020204" pitchFamily="34" charset="-122"/>
          </a:endParaRPr>
        </a:p>
      </dgm:t>
    </dgm:pt>
    <dgm:pt modelId="{40AF684E-2EA4-4885-826C-C6B82300ADBA}">
      <dgm:prSet phldrT="[文本]"/>
      <dgm:spPr/>
      <dgm:t>
        <a:bodyPr/>
        <a:lstStyle/>
        <a:p>
          <a:r>
            <a:rPr lang="zh-CN" altLang="en-US" b="1" dirty="0">
              <a:latin typeface="微软雅黑" panose="020B0503020204020204" pitchFamily="34" charset="-122"/>
              <a:ea typeface="微软雅黑" panose="020B0503020204020204" pitchFamily="34" charset="-122"/>
            </a:rPr>
            <a:t>客户管理</a:t>
          </a:r>
        </a:p>
      </dgm:t>
    </dgm:pt>
    <dgm:pt modelId="{80B8AE23-4442-4FDC-B034-3671A039FA8C}" cxnId="{12AF0A9A-4BC3-4793-BF9B-D070B792E197}" type="parTrans">
      <dgm:prSet/>
      <dgm:spPr/>
      <dgm:t>
        <a:bodyPr/>
        <a:lstStyle/>
        <a:p>
          <a:endParaRPr lang="zh-CN" altLang="en-US" b="1">
            <a:latin typeface="+mj-ea"/>
            <a:ea typeface="+mj-ea"/>
          </a:endParaRPr>
        </a:p>
      </dgm:t>
    </dgm:pt>
    <dgm:pt modelId="{31F3FABA-391E-4E77-ABEF-98D29E91E334}" cxnId="{12AF0A9A-4BC3-4793-BF9B-D070B792E197}" type="sibTrans">
      <dgm:prSet/>
      <dgm:spPr/>
      <dgm:t>
        <a:bodyPr/>
        <a:lstStyle/>
        <a:p>
          <a:endParaRPr lang="zh-CN" altLang="en-US" b="1">
            <a:latin typeface="+mj-ea"/>
            <a:ea typeface="+mj-ea"/>
          </a:endParaRPr>
        </a:p>
      </dgm:t>
    </dgm:pt>
    <dgm:pt modelId="{CE884810-DE3B-4913-A94A-1D904E410A8A}" type="pres">
      <dgm:prSet presAssocID="{C5B6128F-6A42-415F-9F1C-80F1D6D2C03A}" presName="Name0" presStyleCnt="0">
        <dgm:presLayoutVars>
          <dgm:dir/>
          <dgm:resizeHandles val="exact"/>
        </dgm:presLayoutVars>
      </dgm:prSet>
      <dgm:spPr/>
    </dgm:pt>
    <dgm:pt modelId="{78DC86BE-78F9-42A5-A12A-763216067DD2}" type="pres">
      <dgm:prSet presAssocID="{D3DD594E-50BD-4EE6-805D-C626643A0091}" presName="node" presStyleLbl="node1" presStyleIdx="0" presStyleCnt="4">
        <dgm:presLayoutVars>
          <dgm:bulletEnabled val="1"/>
        </dgm:presLayoutVars>
      </dgm:prSet>
      <dgm:spPr/>
      <dgm:t>
        <a:bodyPr/>
        <a:lstStyle/>
        <a:p>
          <a:endParaRPr lang="zh-CN" altLang="en-US"/>
        </a:p>
      </dgm:t>
    </dgm:pt>
    <dgm:pt modelId="{16C1459F-FF1A-4173-A18A-FB8980B69880}" type="pres">
      <dgm:prSet presAssocID="{02DED9CB-1FEC-43ED-90F0-1C1588C8E380}" presName="sibTrans" presStyleLbl="sibTrans2D1" presStyleIdx="0" presStyleCnt="3"/>
      <dgm:spPr/>
      <dgm:t>
        <a:bodyPr/>
        <a:lstStyle/>
        <a:p>
          <a:endParaRPr lang="zh-CN" altLang="en-US"/>
        </a:p>
      </dgm:t>
    </dgm:pt>
    <dgm:pt modelId="{19BEA3BA-24D8-4CFF-9064-EC73AE283487}" type="pres">
      <dgm:prSet presAssocID="{02DED9CB-1FEC-43ED-90F0-1C1588C8E380}" presName="connectorText" presStyleLbl="sibTrans2D1" presStyleIdx="0" presStyleCnt="3"/>
      <dgm:spPr/>
      <dgm:t>
        <a:bodyPr/>
        <a:lstStyle/>
        <a:p>
          <a:endParaRPr lang="zh-CN" altLang="en-US"/>
        </a:p>
      </dgm:t>
    </dgm:pt>
    <dgm:pt modelId="{7BF38D7A-D350-481E-A010-AEAC719775C4}" type="pres">
      <dgm:prSet presAssocID="{AEEAEB5A-B4B2-4BA3-95C4-02B88F7AD62A}" presName="node" presStyleLbl="node1" presStyleIdx="1" presStyleCnt="4">
        <dgm:presLayoutVars>
          <dgm:bulletEnabled val="1"/>
        </dgm:presLayoutVars>
      </dgm:prSet>
      <dgm:spPr/>
      <dgm:t>
        <a:bodyPr/>
        <a:lstStyle/>
        <a:p>
          <a:endParaRPr lang="zh-CN" altLang="en-US"/>
        </a:p>
      </dgm:t>
    </dgm:pt>
    <dgm:pt modelId="{42EEE825-854B-4FA4-BAFA-24B96894C69B}" type="pres">
      <dgm:prSet presAssocID="{07F729E6-BB35-4E7B-B595-CD38DABFDF37}" presName="sibTrans" presStyleLbl="sibTrans2D1" presStyleIdx="1" presStyleCnt="3"/>
      <dgm:spPr/>
      <dgm:t>
        <a:bodyPr/>
        <a:lstStyle/>
        <a:p>
          <a:endParaRPr lang="zh-CN" altLang="en-US"/>
        </a:p>
      </dgm:t>
    </dgm:pt>
    <dgm:pt modelId="{945C9B5E-0DBC-487E-BD84-9B62CEC5A6EF}" type="pres">
      <dgm:prSet presAssocID="{07F729E6-BB35-4E7B-B595-CD38DABFDF37}" presName="connectorText" presStyleLbl="sibTrans2D1" presStyleIdx="1" presStyleCnt="3"/>
      <dgm:spPr/>
      <dgm:t>
        <a:bodyPr/>
        <a:lstStyle/>
        <a:p>
          <a:endParaRPr lang="zh-CN" altLang="en-US"/>
        </a:p>
      </dgm:t>
    </dgm:pt>
    <dgm:pt modelId="{D748C16F-A40E-485F-80D9-2493D2B0D1A7}" type="pres">
      <dgm:prSet presAssocID="{E6638931-90AE-4C40-BB2B-B137BBF97422}" presName="node" presStyleLbl="node1" presStyleIdx="2" presStyleCnt="4">
        <dgm:presLayoutVars>
          <dgm:bulletEnabled val="1"/>
        </dgm:presLayoutVars>
      </dgm:prSet>
      <dgm:spPr/>
      <dgm:t>
        <a:bodyPr/>
        <a:lstStyle/>
        <a:p>
          <a:endParaRPr lang="zh-CN" altLang="en-US"/>
        </a:p>
      </dgm:t>
    </dgm:pt>
    <dgm:pt modelId="{9E62337A-8741-417D-89D6-6CE0250DA1AF}" type="pres">
      <dgm:prSet presAssocID="{07EA8548-39F8-4283-B1E3-D076AA5D764F}" presName="sibTrans" presStyleLbl="sibTrans2D1" presStyleIdx="2" presStyleCnt="3"/>
      <dgm:spPr/>
      <dgm:t>
        <a:bodyPr/>
        <a:lstStyle/>
        <a:p>
          <a:endParaRPr lang="zh-CN" altLang="en-US"/>
        </a:p>
      </dgm:t>
    </dgm:pt>
    <dgm:pt modelId="{4EA0557C-041B-4DD5-9B53-7A5356B622DC}" type="pres">
      <dgm:prSet presAssocID="{07EA8548-39F8-4283-B1E3-D076AA5D764F}" presName="connectorText" presStyleLbl="sibTrans2D1" presStyleIdx="2" presStyleCnt="3"/>
      <dgm:spPr/>
      <dgm:t>
        <a:bodyPr/>
        <a:lstStyle/>
        <a:p>
          <a:endParaRPr lang="zh-CN" altLang="en-US"/>
        </a:p>
      </dgm:t>
    </dgm:pt>
    <dgm:pt modelId="{3A998A4A-F5C2-4189-85C6-59EA1EC26193}" type="pres">
      <dgm:prSet presAssocID="{40AF684E-2EA4-4885-826C-C6B82300ADBA}" presName="node" presStyleLbl="node1" presStyleIdx="3" presStyleCnt="4">
        <dgm:presLayoutVars>
          <dgm:bulletEnabled val="1"/>
        </dgm:presLayoutVars>
      </dgm:prSet>
      <dgm:spPr/>
      <dgm:t>
        <a:bodyPr/>
        <a:lstStyle/>
        <a:p>
          <a:endParaRPr lang="zh-CN" altLang="en-US"/>
        </a:p>
      </dgm:t>
    </dgm:pt>
  </dgm:ptLst>
  <dgm:cxnLst>
    <dgm:cxn modelId="{206931C0-4E1C-4CC6-A913-1238BC9A8942}" type="presOf" srcId="{07F729E6-BB35-4E7B-B595-CD38DABFDF37}" destId="{42EEE825-854B-4FA4-BAFA-24B96894C69B}" srcOrd="0" destOrd="0" presId="urn:microsoft.com/office/officeart/2005/8/layout/process1"/>
    <dgm:cxn modelId="{FC8FD9CA-5DB1-4056-BC91-1243800631A5}" type="presOf" srcId="{02DED9CB-1FEC-43ED-90F0-1C1588C8E380}" destId="{19BEA3BA-24D8-4CFF-9064-EC73AE283487}" srcOrd="1" destOrd="0" presId="urn:microsoft.com/office/officeart/2005/8/layout/process1"/>
    <dgm:cxn modelId="{12AF0A9A-4BC3-4793-BF9B-D070B792E197}" srcId="{C5B6128F-6A42-415F-9F1C-80F1D6D2C03A}" destId="{40AF684E-2EA4-4885-826C-C6B82300ADBA}" srcOrd="3" destOrd="0" parTransId="{80B8AE23-4442-4FDC-B034-3671A039FA8C}" sibTransId="{31F3FABA-391E-4E77-ABEF-98D29E91E334}"/>
    <dgm:cxn modelId="{D1AA2DB6-2A69-4229-B55F-1DE67CD96270}" type="presOf" srcId="{C5B6128F-6A42-415F-9F1C-80F1D6D2C03A}" destId="{CE884810-DE3B-4913-A94A-1D904E410A8A}" srcOrd="0" destOrd="0" presId="urn:microsoft.com/office/officeart/2005/8/layout/process1"/>
    <dgm:cxn modelId="{92106265-9000-4143-96BA-72411C573B7C}" type="presOf" srcId="{02DED9CB-1FEC-43ED-90F0-1C1588C8E380}" destId="{16C1459F-FF1A-4173-A18A-FB8980B69880}" srcOrd="0" destOrd="0" presId="urn:microsoft.com/office/officeart/2005/8/layout/process1"/>
    <dgm:cxn modelId="{2AE840E5-C7FD-44F8-B35A-5BDC9FEA60C4}" type="presOf" srcId="{40AF684E-2EA4-4885-826C-C6B82300ADBA}" destId="{3A998A4A-F5C2-4189-85C6-59EA1EC26193}" srcOrd="0" destOrd="0" presId="urn:microsoft.com/office/officeart/2005/8/layout/process1"/>
    <dgm:cxn modelId="{9E17D439-F5C5-411F-BC7E-088C01167955}" type="presOf" srcId="{E6638931-90AE-4C40-BB2B-B137BBF97422}" destId="{D748C16F-A40E-485F-80D9-2493D2B0D1A7}" srcOrd="0" destOrd="0" presId="urn:microsoft.com/office/officeart/2005/8/layout/process1"/>
    <dgm:cxn modelId="{68D17777-4C80-443C-BB50-FF0852227416}" type="presOf" srcId="{AEEAEB5A-B4B2-4BA3-95C4-02B88F7AD62A}" destId="{7BF38D7A-D350-481E-A010-AEAC719775C4}" srcOrd="0" destOrd="0" presId="urn:microsoft.com/office/officeart/2005/8/layout/process1"/>
    <dgm:cxn modelId="{01161946-DC54-4C46-A310-B918C1489180}" srcId="{C5B6128F-6A42-415F-9F1C-80F1D6D2C03A}" destId="{D3DD594E-50BD-4EE6-805D-C626643A0091}" srcOrd="0" destOrd="0" parTransId="{D3661AFD-4A6D-4B62-BF8E-02696D04D610}" sibTransId="{02DED9CB-1FEC-43ED-90F0-1C1588C8E380}"/>
    <dgm:cxn modelId="{6F137477-020C-496A-8599-6995719AE0D4}" type="presOf" srcId="{07F729E6-BB35-4E7B-B595-CD38DABFDF37}" destId="{945C9B5E-0DBC-487E-BD84-9B62CEC5A6EF}" srcOrd="1" destOrd="0" presId="urn:microsoft.com/office/officeart/2005/8/layout/process1"/>
    <dgm:cxn modelId="{350FF899-FBDD-45BA-BDC3-0EEDCA0D085F}" type="presOf" srcId="{D3DD594E-50BD-4EE6-805D-C626643A0091}" destId="{78DC86BE-78F9-42A5-A12A-763216067DD2}" srcOrd="0" destOrd="0" presId="urn:microsoft.com/office/officeart/2005/8/layout/process1"/>
    <dgm:cxn modelId="{73057734-9955-4BBE-834A-2AABD0269850}" type="presOf" srcId="{07EA8548-39F8-4283-B1E3-D076AA5D764F}" destId="{9E62337A-8741-417D-89D6-6CE0250DA1AF}" srcOrd="0" destOrd="0" presId="urn:microsoft.com/office/officeart/2005/8/layout/process1"/>
    <dgm:cxn modelId="{9CC83A2A-91CA-47B8-8F77-A22A4D38B8C4}" srcId="{C5B6128F-6A42-415F-9F1C-80F1D6D2C03A}" destId="{E6638931-90AE-4C40-BB2B-B137BBF97422}" srcOrd="2" destOrd="0" parTransId="{B01C7722-4DDD-4488-A2E6-316C6D4FEA0E}" sibTransId="{07EA8548-39F8-4283-B1E3-D076AA5D764F}"/>
    <dgm:cxn modelId="{E1A26FA4-29DD-4B04-A36B-1B6D5ED68085}" type="presOf" srcId="{07EA8548-39F8-4283-B1E3-D076AA5D764F}" destId="{4EA0557C-041B-4DD5-9B53-7A5356B622DC}" srcOrd="1" destOrd="0" presId="urn:microsoft.com/office/officeart/2005/8/layout/process1"/>
    <dgm:cxn modelId="{ADA1B516-A74F-43F7-A743-B035716B5368}" srcId="{C5B6128F-6A42-415F-9F1C-80F1D6D2C03A}" destId="{AEEAEB5A-B4B2-4BA3-95C4-02B88F7AD62A}" srcOrd="1" destOrd="0" parTransId="{D44FC18E-ED5E-4AE3-B236-BFADD29298EA}" sibTransId="{07F729E6-BB35-4E7B-B595-CD38DABFDF37}"/>
    <dgm:cxn modelId="{F7398D54-16DF-4B05-BA90-BBFF23852F6B}" type="presParOf" srcId="{CE884810-DE3B-4913-A94A-1D904E410A8A}" destId="{78DC86BE-78F9-42A5-A12A-763216067DD2}" srcOrd="0" destOrd="0" presId="urn:microsoft.com/office/officeart/2005/8/layout/process1"/>
    <dgm:cxn modelId="{BC30B564-6648-40A1-83A0-8E80B22CD37C}" type="presParOf" srcId="{CE884810-DE3B-4913-A94A-1D904E410A8A}" destId="{16C1459F-FF1A-4173-A18A-FB8980B69880}" srcOrd="1" destOrd="0" presId="urn:microsoft.com/office/officeart/2005/8/layout/process1"/>
    <dgm:cxn modelId="{C9F8D911-3192-4C8C-B2D0-21AD9411758F}" type="presParOf" srcId="{16C1459F-FF1A-4173-A18A-FB8980B69880}" destId="{19BEA3BA-24D8-4CFF-9064-EC73AE283487}" srcOrd="0" destOrd="0" presId="urn:microsoft.com/office/officeart/2005/8/layout/process1"/>
    <dgm:cxn modelId="{6568E116-D842-4B09-A8F4-5CF6C85D6B8B}" type="presParOf" srcId="{CE884810-DE3B-4913-A94A-1D904E410A8A}" destId="{7BF38D7A-D350-481E-A010-AEAC719775C4}" srcOrd="2" destOrd="0" presId="urn:microsoft.com/office/officeart/2005/8/layout/process1"/>
    <dgm:cxn modelId="{83B7B993-2D7E-4942-8133-F3D628202463}" type="presParOf" srcId="{CE884810-DE3B-4913-A94A-1D904E410A8A}" destId="{42EEE825-854B-4FA4-BAFA-24B96894C69B}" srcOrd="3" destOrd="0" presId="urn:microsoft.com/office/officeart/2005/8/layout/process1"/>
    <dgm:cxn modelId="{369A42EF-D6FB-47BF-AB34-0C49FFA58627}" type="presParOf" srcId="{42EEE825-854B-4FA4-BAFA-24B96894C69B}" destId="{945C9B5E-0DBC-487E-BD84-9B62CEC5A6EF}" srcOrd="0" destOrd="0" presId="urn:microsoft.com/office/officeart/2005/8/layout/process1"/>
    <dgm:cxn modelId="{C2DE9C85-BD62-4693-AC14-3356B01DEF7E}" type="presParOf" srcId="{CE884810-DE3B-4913-A94A-1D904E410A8A}" destId="{D748C16F-A40E-485F-80D9-2493D2B0D1A7}" srcOrd="4" destOrd="0" presId="urn:microsoft.com/office/officeart/2005/8/layout/process1"/>
    <dgm:cxn modelId="{EAF8D1D1-F5E7-4016-918E-6586EAEEE197}" type="presParOf" srcId="{CE884810-DE3B-4913-A94A-1D904E410A8A}" destId="{9E62337A-8741-417D-89D6-6CE0250DA1AF}" srcOrd="5" destOrd="0" presId="urn:microsoft.com/office/officeart/2005/8/layout/process1"/>
    <dgm:cxn modelId="{9D2E7144-93D6-4A4F-B06F-AE8E030D3162}" type="presParOf" srcId="{9E62337A-8741-417D-89D6-6CE0250DA1AF}" destId="{4EA0557C-041B-4DD5-9B53-7A5356B622DC}" srcOrd="0" destOrd="0" presId="urn:microsoft.com/office/officeart/2005/8/layout/process1"/>
    <dgm:cxn modelId="{05B6EEA9-6AB9-4C71-A767-E7CAE9ECAC78}" type="presParOf" srcId="{CE884810-DE3B-4913-A94A-1D904E410A8A}" destId="{3A998A4A-F5C2-4189-85C6-59EA1EC26193}" srcOrd="6"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1" cy="5418667"/>
        <a:chOff x="0" y="0"/>
        <a:chExt cx="8128001" cy="5418667"/>
      </a:xfrm>
    </dsp:grpSpPr>
    <dsp:sp modelId="{465C3AA3-5DCD-4956-9B26-AA9C42CBCCC5}">
      <dsp:nvSpPr>
        <dsp:cNvPr id="3" name="椭圆 2"/>
        <dsp:cNvSpPr/>
      </dsp:nvSpPr>
      <dsp:spPr bwMode="white">
        <a:xfrm>
          <a:off x="3351018" y="1996351"/>
          <a:ext cx="1425965" cy="1425965"/>
        </a:xfrm>
        <a:prstGeom prst="ellipse">
          <a:avLst/>
        </a:prstGeom>
      </dsp:spPr>
      <dsp:style>
        <a:lnRef idx="2">
          <a:schemeClr val="lt1"/>
        </a:lnRef>
        <a:fillRef idx="1">
          <a:schemeClr val="accent4"/>
        </a:fillRef>
        <a:effectRef idx="0">
          <a:scrgbClr r="0" g="0" b="0"/>
        </a:effectRef>
        <a:fontRef idx="minor">
          <a:schemeClr val="lt1"/>
        </a:fontRef>
      </dsp:style>
      <dsp:txBody>
        <a:bodyPr lIns="71120" tIns="71120" rIns="71120" bIns="71120" anchor="ctr"/>
        <a:lstStyle>
          <a:lvl1pPr algn="ctr">
            <a:defRPr sz="5600"/>
          </a:lvl1pPr>
          <a:lvl2pPr marL="285750" indent="-285750" algn="ctr">
            <a:defRPr sz="4300"/>
          </a:lvl2pPr>
          <a:lvl3pPr marL="571500" indent="-285750" algn="ctr">
            <a:defRPr sz="4300"/>
          </a:lvl3pPr>
          <a:lvl4pPr marL="857250" indent="-285750" algn="ctr">
            <a:defRPr sz="4300"/>
          </a:lvl4pPr>
          <a:lvl5pPr marL="1143000" indent="-285750" algn="ctr">
            <a:defRPr sz="4300"/>
          </a:lvl5pPr>
          <a:lvl6pPr marL="1428750" indent="-285750" algn="ctr">
            <a:defRPr sz="4300"/>
          </a:lvl6pPr>
          <a:lvl7pPr marL="1714500" indent="-285750" algn="ctr">
            <a:defRPr sz="4300"/>
          </a:lvl7pPr>
          <a:lvl8pPr marL="2000250" indent="-285750" algn="ctr">
            <a:defRPr sz="4300"/>
          </a:lvl8pPr>
          <a:lvl9pPr marL="2286000" indent="-285750" algn="ctr">
            <a:defRPr sz="4300"/>
          </a:lvl9pPr>
        </a:lstStyle>
        <a:p>
          <a:pPr lvl="0">
            <a:lnSpc>
              <a:spcPct val="100000"/>
            </a:lnSpc>
            <a:spcBef>
              <a:spcPct val="0"/>
            </a:spcBef>
            <a:spcAft>
              <a:spcPct val="35000"/>
            </a:spcAft>
          </a:pPr>
          <a:r>
            <a:rPr lang="en-US" altLang="zh-CN" dirty="0"/>
            <a:t>6S</a:t>
          </a:r>
          <a:endParaRPr lang="zh-CN" altLang="en-US" dirty="0"/>
        </a:p>
      </dsp:txBody>
      <dsp:txXfrm>
        <a:off x="3351018" y="1996351"/>
        <a:ext cx="1425965" cy="1425965"/>
      </dsp:txXfrm>
    </dsp:sp>
    <dsp:sp modelId="{DC1F6D76-FC41-4A53-B32A-13C6B52EF547}">
      <dsp:nvSpPr>
        <dsp:cNvPr id="4" name="右箭头 3"/>
        <dsp:cNvSpPr/>
      </dsp:nvSpPr>
      <dsp:spPr bwMode="white">
        <a:xfrm rot="16199999">
          <a:off x="3912848" y="1468744"/>
          <a:ext cx="302305" cy="484828"/>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endParaRPr lang="zh-CN" altLang="en-US"/>
        </a:p>
      </dsp:txBody>
      <dsp:txXfrm rot="16199999">
        <a:off x="3912848" y="1468744"/>
        <a:ext cx="302305" cy="484828"/>
      </dsp:txXfrm>
    </dsp:sp>
    <dsp:sp modelId="{0926A16C-5686-4C37-8A78-6EC88146B4DA}">
      <dsp:nvSpPr>
        <dsp:cNvPr id="5" name="椭圆 4"/>
        <dsp:cNvSpPr/>
      </dsp:nvSpPr>
      <dsp:spPr bwMode="white">
        <a:xfrm>
          <a:off x="3351018" y="0"/>
          <a:ext cx="1425965" cy="1425965"/>
        </a:xfrm>
        <a:prstGeom prst="ellipse">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vert="horz" wrap="square" lIns="22860" tIns="22860" rIns="22860" bIns="22860" anchor="ctr"/>
        <a:lstStyle>
          <a:lvl1pPr algn="ctr">
            <a:defRPr sz="5600"/>
          </a:lvl1pPr>
          <a:lvl2pPr marL="285750" indent="-285750" algn="ctr">
            <a:defRPr sz="4300"/>
          </a:lvl2pPr>
          <a:lvl3pPr marL="571500" indent="-285750" algn="ctr">
            <a:defRPr sz="4300"/>
          </a:lvl3pPr>
          <a:lvl4pPr marL="857250" indent="-285750" algn="ctr">
            <a:defRPr sz="4300"/>
          </a:lvl4pPr>
          <a:lvl5pPr marL="1143000" indent="-285750" algn="ctr">
            <a:defRPr sz="4300"/>
          </a:lvl5pPr>
          <a:lvl6pPr marL="1428750" indent="-285750" algn="ctr">
            <a:defRPr sz="4300"/>
          </a:lvl6pPr>
          <a:lvl7pPr marL="1714500" indent="-285750" algn="ctr">
            <a:defRPr sz="4300"/>
          </a:lvl7pPr>
          <a:lvl8pPr marL="2000250" indent="-285750" algn="ctr">
            <a:defRPr sz="4300"/>
          </a:lvl8pPr>
          <a:lvl9pPr marL="2286000" indent="-285750" algn="ctr">
            <a:defRPr sz="4300"/>
          </a:lvl9pPr>
        </a:lstStyle>
        <a:p>
          <a:pPr lvl="0">
            <a:lnSpc>
              <a:spcPct val="100000"/>
            </a:lnSpc>
            <a:spcBef>
              <a:spcPct val="0"/>
            </a:spcBef>
            <a:spcAft>
              <a:spcPct val="35000"/>
            </a:spcAft>
          </a:pPr>
          <a:r>
            <a:rPr lang="zh-CN" sz="1800" b="1" dirty="0">
              <a:solidFill>
                <a:schemeClr val="tx1"/>
              </a:solidFill>
              <a:latin typeface="微软雅黑" panose="020B0503020204020204" pitchFamily="34" charset="-122"/>
              <a:ea typeface="微软雅黑" panose="020B0503020204020204" pitchFamily="34" charset="-122"/>
            </a:rPr>
            <a:t>整理</a:t>
          </a:r>
          <a:r>
            <a:rPr lang="zh-CN" sz="1400" b="1" dirty="0">
              <a:solidFill>
                <a:schemeClr val="tx1"/>
              </a:solidFill>
              <a:latin typeface="微软雅黑" panose="020B0503020204020204" pitchFamily="34" charset="-122"/>
              <a:ea typeface="微软雅黑" panose="020B0503020204020204" pitchFamily="34" charset="-122"/>
            </a:rPr>
            <a:t>（</a:t>
          </a:r>
          <a:r>
            <a:rPr lang="en-US" sz="1400" b="1" dirty="0">
              <a:solidFill>
                <a:schemeClr val="tx1"/>
              </a:solidFill>
              <a:latin typeface="微软雅黑" panose="020B0503020204020204" pitchFamily="34" charset="-122"/>
              <a:ea typeface="微软雅黑" panose="020B0503020204020204" pitchFamily="34" charset="-122"/>
            </a:rPr>
            <a:t>Seir</a:t>
          </a:r>
          <a:r>
            <a:rPr lang="zh-CN" sz="1400" b="1" dirty="0">
              <a:solidFill>
                <a:schemeClr val="tx1"/>
              </a:solidFill>
              <a:latin typeface="微软雅黑" panose="020B0503020204020204" pitchFamily="34" charset="-122"/>
              <a:ea typeface="微软雅黑" panose="020B0503020204020204" pitchFamily="34" charset="-122"/>
            </a:rPr>
            <a:t>）</a:t>
          </a:r>
          <a:endParaRPr lang="zh-CN" altLang="en-US" sz="1400" b="1" dirty="0">
            <a:solidFill>
              <a:schemeClr val="tx1"/>
            </a:solidFill>
            <a:latin typeface="微软雅黑" panose="020B0503020204020204" pitchFamily="34" charset="-122"/>
            <a:ea typeface="微软雅黑" panose="020B0503020204020204" pitchFamily="34" charset="-122"/>
          </a:endParaRPr>
        </a:p>
      </dsp:txBody>
      <dsp:txXfrm>
        <a:off x="3351018" y="0"/>
        <a:ext cx="1425965" cy="1425965"/>
      </dsp:txXfrm>
    </dsp:sp>
    <dsp:sp modelId="{F7C34D93-9E57-4160-B2FE-87BDECD5183B}">
      <dsp:nvSpPr>
        <dsp:cNvPr id="6" name="右箭头 5"/>
        <dsp:cNvSpPr/>
      </dsp:nvSpPr>
      <dsp:spPr bwMode="white">
        <a:xfrm rot="-1799999">
          <a:off x="4777294" y="1967832"/>
          <a:ext cx="302305" cy="484828"/>
        </a:xfrm>
        <a:prstGeom prst="rightArrow">
          <a:avLst>
            <a:gd name="adj1" fmla="val 60000"/>
            <a:gd name="adj2" fmla="val 50000"/>
          </a:avLst>
        </a:prstGeom>
      </dsp:spPr>
      <dsp:style>
        <a:lnRef idx="0">
          <a:schemeClr val="lt1"/>
        </a:lnRef>
        <a:fillRef idx="1">
          <a:schemeClr val="accent5">
            <a:hueOff val="-2268000"/>
            <a:satOff val="3451"/>
            <a:lumOff val="-6038"/>
            <a:alpha val="100000"/>
          </a:schemeClr>
        </a:fillRef>
        <a:effectRef idx="0">
          <a:scrgbClr r="0" g="0" b="0"/>
        </a:effectRef>
        <a:fontRef idx="minor">
          <a:schemeClr val="lt1"/>
        </a:fontRef>
      </dsp:style>
      <dsp:txBody>
        <a:bodyPr lIns="0" tIns="0" rIns="0" bIns="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endParaRPr lang="zh-CN" altLang="en-US"/>
        </a:p>
      </dsp:txBody>
      <dsp:txXfrm rot="-1799999">
        <a:off x="4777294" y="1967832"/>
        <a:ext cx="302305" cy="484828"/>
      </dsp:txXfrm>
    </dsp:sp>
    <dsp:sp modelId="{63D4C31B-61A3-46E7-8FAB-E09C6AC0C5F0}">
      <dsp:nvSpPr>
        <dsp:cNvPr id="7" name="椭圆 6"/>
        <dsp:cNvSpPr/>
      </dsp:nvSpPr>
      <dsp:spPr bwMode="white">
        <a:xfrm>
          <a:off x="5079909" y="998175"/>
          <a:ext cx="1425965" cy="1425965"/>
        </a:xfrm>
        <a:prstGeom prst="ellipse">
          <a:avLst/>
        </a:prstGeom>
      </dsp:spPr>
      <dsp:style>
        <a:lnRef idx="2">
          <a:schemeClr val="lt1"/>
        </a:lnRef>
        <a:fillRef idx="1">
          <a:schemeClr val="accent5">
            <a:hueOff val="-2268000"/>
            <a:satOff val="3451"/>
            <a:lumOff val="-6038"/>
            <a:alpha val="100000"/>
          </a:schemeClr>
        </a:fillRef>
        <a:effectRef idx="0">
          <a:scrgbClr r="0" g="0" b="0"/>
        </a:effectRef>
        <a:fontRef idx="minor">
          <a:schemeClr val="lt1"/>
        </a:fontRef>
      </dsp:style>
      <dsp:txBody>
        <a:bodyPr vert="horz" wrap="square" lIns="22860" tIns="22860" rIns="22860" bIns="22860" anchor="ctr"/>
        <a:lstStyle>
          <a:lvl1pPr algn="ctr">
            <a:defRPr sz="5600"/>
          </a:lvl1pPr>
          <a:lvl2pPr marL="285750" indent="-285750" algn="ctr">
            <a:defRPr sz="4300"/>
          </a:lvl2pPr>
          <a:lvl3pPr marL="571500" indent="-285750" algn="ctr">
            <a:defRPr sz="4300"/>
          </a:lvl3pPr>
          <a:lvl4pPr marL="857250" indent="-285750" algn="ctr">
            <a:defRPr sz="4300"/>
          </a:lvl4pPr>
          <a:lvl5pPr marL="1143000" indent="-285750" algn="ctr">
            <a:defRPr sz="4300"/>
          </a:lvl5pPr>
          <a:lvl6pPr marL="1428750" indent="-285750" algn="ctr">
            <a:defRPr sz="4300"/>
          </a:lvl6pPr>
          <a:lvl7pPr marL="1714500" indent="-285750" algn="ctr">
            <a:defRPr sz="4300"/>
          </a:lvl7pPr>
          <a:lvl8pPr marL="2000250" indent="-285750" algn="ctr">
            <a:defRPr sz="4300"/>
          </a:lvl8pPr>
          <a:lvl9pPr marL="2286000" indent="-285750" algn="ctr">
            <a:defRPr sz="4300"/>
          </a:lvl9pPr>
        </a:lstStyle>
        <a:p>
          <a:pPr lvl="0">
            <a:lnSpc>
              <a:spcPct val="100000"/>
            </a:lnSpc>
            <a:spcBef>
              <a:spcPct val="0"/>
            </a:spcBef>
            <a:spcAft>
              <a:spcPct val="35000"/>
            </a:spcAft>
          </a:pPr>
          <a:r>
            <a:rPr lang="zh-CN" sz="1800" b="1" dirty="0">
              <a:solidFill>
                <a:schemeClr val="tx1"/>
              </a:solidFill>
              <a:latin typeface="微软雅黑" panose="020B0503020204020204" pitchFamily="34" charset="-122"/>
              <a:ea typeface="微软雅黑" panose="020B0503020204020204" pitchFamily="34" charset="-122"/>
            </a:rPr>
            <a:t>整顿</a:t>
          </a:r>
          <a:r>
            <a:rPr lang="zh-CN" sz="1400" b="1" dirty="0">
              <a:solidFill>
                <a:schemeClr val="tx1"/>
              </a:solidFill>
              <a:latin typeface="微软雅黑" panose="020B0503020204020204" pitchFamily="34" charset="-122"/>
              <a:ea typeface="微软雅黑" panose="020B0503020204020204" pitchFamily="34" charset="-122"/>
            </a:rPr>
            <a:t>（</a:t>
          </a:r>
          <a:r>
            <a:rPr lang="en-US" sz="1400" b="1" dirty="0" err="1">
              <a:solidFill>
                <a:schemeClr val="tx1"/>
              </a:solidFill>
              <a:latin typeface="微软雅黑" panose="020B0503020204020204" pitchFamily="34" charset="-122"/>
              <a:ea typeface="微软雅黑" panose="020B0503020204020204" pitchFamily="34" charset="-122"/>
            </a:rPr>
            <a:t>Seiton</a:t>
          </a:r>
          <a:r>
            <a:rPr lang="zh-CN" sz="1400" b="1" dirty="0">
              <a:solidFill>
                <a:schemeClr val="tx1"/>
              </a:solidFill>
              <a:latin typeface="微软雅黑" panose="020B0503020204020204" pitchFamily="34" charset="-122"/>
              <a:ea typeface="微软雅黑" panose="020B0503020204020204" pitchFamily="34" charset="-122"/>
            </a:rPr>
            <a:t>）</a:t>
          </a:r>
          <a:endParaRPr lang="zh-CN" altLang="en-US" sz="1400" b="1" dirty="0">
            <a:solidFill>
              <a:schemeClr val="tx1"/>
            </a:solidFill>
            <a:latin typeface="微软雅黑" panose="020B0503020204020204" pitchFamily="34" charset="-122"/>
            <a:ea typeface="微软雅黑" panose="020B0503020204020204" pitchFamily="34" charset="-122"/>
          </a:endParaRPr>
        </a:p>
      </dsp:txBody>
      <dsp:txXfrm>
        <a:off x="5079909" y="998175"/>
        <a:ext cx="1425965" cy="1425965"/>
      </dsp:txXfrm>
    </dsp:sp>
    <dsp:sp modelId="{E35F6BA2-EF3C-4FA1-8EC4-77EE54358CFE}">
      <dsp:nvSpPr>
        <dsp:cNvPr id="8" name="右箭头 7"/>
        <dsp:cNvSpPr/>
      </dsp:nvSpPr>
      <dsp:spPr bwMode="white">
        <a:xfrm rot="1799999">
          <a:off x="4777294" y="2966007"/>
          <a:ext cx="302305" cy="484828"/>
        </a:xfrm>
        <a:prstGeom prst="rightArrow">
          <a:avLst>
            <a:gd name="adj1" fmla="val 60000"/>
            <a:gd name="adj2" fmla="val 50000"/>
          </a:avLst>
        </a:prstGeom>
      </dsp:spPr>
      <dsp:style>
        <a:lnRef idx="0">
          <a:schemeClr val="lt1"/>
        </a:lnRef>
        <a:fillRef idx="1">
          <a:schemeClr val="accent5">
            <a:hueOff val="-4536000"/>
            <a:satOff val="6902"/>
            <a:lumOff val="-12077"/>
            <a:alpha val="100000"/>
          </a:schemeClr>
        </a:fillRef>
        <a:effectRef idx="0">
          <a:scrgbClr r="0" g="0" b="0"/>
        </a:effectRef>
        <a:fontRef idx="minor">
          <a:schemeClr val="lt1"/>
        </a:fontRef>
      </dsp:style>
      <dsp:txBody>
        <a:bodyPr lIns="0" tIns="0" rIns="0" bIns="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endParaRPr lang="zh-CN" altLang="en-US"/>
        </a:p>
      </dsp:txBody>
      <dsp:txXfrm rot="1799999">
        <a:off x="4777294" y="2966007"/>
        <a:ext cx="302305" cy="484828"/>
      </dsp:txXfrm>
    </dsp:sp>
    <dsp:sp modelId="{0DEF9E19-9273-491D-86E2-9E26D2A1A5DB}">
      <dsp:nvSpPr>
        <dsp:cNvPr id="9" name="椭圆 8"/>
        <dsp:cNvSpPr/>
      </dsp:nvSpPr>
      <dsp:spPr bwMode="white">
        <a:xfrm>
          <a:off x="5079909" y="2994527"/>
          <a:ext cx="1425965" cy="1425965"/>
        </a:xfrm>
        <a:prstGeom prst="ellipse">
          <a:avLst/>
        </a:prstGeom>
      </dsp:spPr>
      <dsp:style>
        <a:lnRef idx="2">
          <a:schemeClr val="lt1"/>
        </a:lnRef>
        <a:fillRef idx="1">
          <a:schemeClr val="accent5">
            <a:hueOff val="-4536000"/>
            <a:satOff val="6902"/>
            <a:lumOff val="-12077"/>
            <a:alpha val="100000"/>
          </a:schemeClr>
        </a:fillRef>
        <a:effectRef idx="0">
          <a:scrgbClr r="0" g="0" b="0"/>
        </a:effectRef>
        <a:fontRef idx="minor">
          <a:schemeClr val="lt1"/>
        </a:fontRef>
      </dsp:style>
      <dsp:txBody>
        <a:bodyPr vert="horz" wrap="square" lIns="22860" tIns="22860" rIns="22860" bIns="22860" anchor="ctr"/>
        <a:lstStyle>
          <a:lvl1pPr algn="ctr">
            <a:defRPr sz="5600"/>
          </a:lvl1pPr>
          <a:lvl2pPr marL="285750" indent="-285750" algn="ctr">
            <a:defRPr sz="4300"/>
          </a:lvl2pPr>
          <a:lvl3pPr marL="571500" indent="-285750" algn="ctr">
            <a:defRPr sz="4300"/>
          </a:lvl3pPr>
          <a:lvl4pPr marL="857250" indent="-285750" algn="ctr">
            <a:defRPr sz="4300"/>
          </a:lvl4pPr>
          <a:lvl5pPr marL="1143000" indent="-285750" algn="ctr">
            <a:defRPr sz="4300"/>
          </a:lvl5pPr>
          <a:lvl6pPr marL="1428750" indent="-285750" algn="ctr">
            <a:defRPr sz="4300"/>
          </a:lvl6pPr>
          <a:lvl7pPr marL="1714500" indent="-285750" algn="ctr">
            <a:defRPr sz="4300"/>
          </a:lvl7pPr>
          <a:lvl8pPr marL="2000250" indent="-285750" algn="ctr">
            <a:defRPr sz="4300"/>
          </a:lvl8pPr>
          <a:lvl9pPr marL="2286000" indent="-285750" algn="ctr">
            <a:defRPr sz="4300"/>
          </a:lvl9pPr>
        </a:lstStyle>
        <a:p>
          <a:pPr lvl="0">
            <a:lnSpc>
              <a:spcPct val="100000"/>
            </a:lnSpc>
            <a:spcBef>
              <a:spcPct val="0"/>
            </a:spcBef>
            <a:spcAft>
              <a:spcPct val="35000"/>
            </a:spcAft>
          </a:pPr>
          <a:r>
            <a:rPr lang="zh-CN" sz="1800" b="1" dirty="0">
              <a:solidFill>
                <a:schemeClr val="tx1"/>
              </a:solidFill>
              <a:latin typeface="微软雅黑" panose="020B0503020204020204" pitchFamily="34" charset="-122"/>
              <a:ea typeface="微软雅黑" panose="020B0503020204020204" pitchFamily="34" charset="-122"/>
            </a:rPr>
            <a:t>清洁</a:t>
          </a:r>
          <a:r>
            <a:rPr lang="zh-CN" sz="1400" b="1" dirty="0">
              <a:solidFill>
                <a:schemeClr val="tx1"/>
              </a:solidFill>
              <a:latin typeface="微软雅黑" panose="020B0503020204020204" pitchFamily="34" charset="-122"/>
              <a:ea typeface="微软雅黑" panose="020B0503020204020204" pitchFamily="34" charset="-122"/>
            </a:rPr>
            <a:t>（</a:t>
          </a:r>
          <a:r>
            <a:rPr lang="en-US" sz="1400" b="1" dirty="0" err="1">
              <a:solidFill>
                <a:schemeClr val="tx1"/>
              </a:solidFill>
              <a:latin typeface="微软雅黑" panose="020B0503020204020204" pitchFamily="34" charset="-122"/>
              <a:ea typeface="微软雅黑" panose="020B0503020204020204" pitchFamily="34" charset="-122"/>
            </a:rPr>
            <a:t>Seiketsu</a:t>
          </a:r>
          <a:r>
            <a:rPr lang="zh-CN" sz="1400" b="1" dirty="0">
              <a:solidFill>
                <a:schemeClr val="tx1"/>
              </a:solidFill>
              <a:latin typeface="微软雅黑" panose="020B0503020204020204" pitchFamily="34" charset="-122"/>
              <a:ea typeface="微软雅黑" panose="020B0503020204020204" pitchFamily="34" charset="-122"/>
            </a:rPr>
            <a:t>）</a:t>
          </a:r>
          <a:endParaRPr lang="zh-CN" altLang="en-US" sz="1400" b="1" dirty="0">
            <a:solidFill>
              <a:schemeClr val="tx1"/>
            </a:solidFill>
            <a:latin typeface="微软雅黑" panose="020B0503020204020204" pitchFamily="34" charset="-122"/>
            <a:ea typeface="微软雅黑" panose="020B0503020204020204" pitchFamily="34" charset="-122"/>
          </a:endParaRPr>
        </a:p>
      </dsp:txBody>
      <dsp:txXfrm>
        <a:off x="5079909" y="2994527"/>
        <a:ext cx="1425965" cy="1425965"/>
      </dsp:txXfrm>
    </dsp:sp>
    <dsp:sp modelId="{938A0D98-BFA4-4A19-8ECC-361EF73593BF}">
      <dsp:nvSpPr>
        <dsp:cNvPr id="10" name="右箭头 9"/>
        <dsp:cNvSpPr/>
      </dsp:nvSpPr>
      <dsp:spPr bwMode="white">
        <a:xfrm rot="5400000">
          <a:off x="3912848" y="3465095"/>
          <a:ext cx="302305" cy="484828"/>
        </a:xfrm>
        <a:prstGeom prst="rightArrow">
          <a:avLst>
            <a:gd name="adj1" fmla="val 60000"/>
            <a:gd name="adj2" fmla="val 50000"/>
          </a:avLst>
        </a:prstGeom>
      </dsp:spPr>
      <dsp:style>
        <a:lnRef idx="0">
          <a:schemeClr val="lt1"/>
        </a:lnRef>
        <a:fillRef idx="1">
          <a:schemeClr val="accent5">
            <a:hueOff val="-6803999"/>
            <a:satOff val="10353"/>
            <a:lumOff val="-18117"/>
            <a:alpha val="100000"/>
          </a:schemeClr>
        </a:fillRef>
        <a:effectRef idx="0">
          <a:scrgbClr r="0" g="0" b="0"/>
        </a:effectRef>
        <a:fontRef idx="minor">
          <a:schemeClr val="lt1"/>
        </a:fontRef>
      </dsp:style>
      <dsp:txBody>
        <a:bodyPr rot="10800000" lIns="0" tIns="0" rIns="0" bIns="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endParaRPr lang="zh-CN" altLang="en-US"/>
        </a:p>
      </dsp:txBody>
      <dsp:txXfrm rot="5400000">
        <a:off x="3912848" y="3465095"/>
        <a:ext cx="302305" cy="484828"/>
      </dsp:txXfrm>
    </dsp:sp>
    <dsp:sp modelId="{5AA74C39-2851-41F1-B795-FD74532AD945}">
      <dsp:nvSpPr>
        <dsp:cNvPr id="11" name="椭圆 10"/>
        <dsp:cNvSpPr/>
      </dsp:nvSpPr>
      <dsp:spPr bwMode="white">
        <a:xfrm>
          <a:off x="3351018" y="3992702"/>
          <a:ext cx="1425965" cy="1425965"/>
        </a:xfrm>
        <a:prstGeom prst="ellipse">
          <a:avLst/>
        </a:prstGeom>
      </dsp:spPr>
      <dsp:style>
        <a:lnRef idx="2">
          <a:schemeClr val="lt1"/>
        </a:lnRef>
        <a:fillRef idx="1">
          <a:schemeClr val="accent5">
            <a:hueOff val="-6803999"/>
            <a:satOff val="10353"/>
            <a:lumOff val="-18117"/>
            <a:alpha val="100000"/>
          </a:schemeClr>
        </a:fillRef>
        <a:effectRef idx="0">
          <a:scrgbClr r="0" g="0" b="0"/>
        </a:effectRef>
        <a:fontRef idx="minor">
          <a:schemeClr val="lt1"/>
        </a:fontRef>
      </dsp:style>
      <dsp:txBody>
        <a:bodyPr vert="horz" wrap="square" lIns="22860" tIns="22860" rIns="22860" bIns="22860" anchor="ctr"/>
        <a:lstStyle>
          <a:lvl1pPr algn="ctr">
            <a:defRPr sz="5600"/>
          </a:lvl1pPr>
          <a:lvl2pPr marL="285750" indent="-285750" algn="ctr">
            <a:defRPr sz="4300"/>
          </a:lvl2pPr>
          <a:lvl3pPr marL="571500" indent="-285750" algn="ctr">
            <a:defRPr sz="4300"/>
          </a:lvl3pPr>
          <a:lvl4pPr marL="857250" indent="-285750" algn="ctr">
            <a:defRPr sz="4300"/>
          </a:lvl4pPr>
          <a:lvl5pPr marL="1143000" indent="-285750" algn="ctr">
            <a:defRPr sz="4300"/>
          </a:lvl5pPr>
          <a:lvl6pPr marL="1428750" indent="-285750" algn="ctr">
            <a:defRPr sz="4300"/>
          </a:lvl6pPr>
          <a:lvl7pPr marL="1714500" indent="-285750" algn="ctr">
            <a:defRPr sz="4300"/>
          </a:lvl7pPr>
          <a:lvl8pPr marL="2000250" indent="-285750" algn="ctr">
            <a:defRPr sz="4300"/>
          </a:lvl8pPr>
          <a:lvl9pPr marL="2286000" indent="-285750" algn="ctr">
            <a:defRPr sz="4300"/>
          </a:lvl9pPr>
        </a:lstStyle>
        <a:p>
          <a:pPr lvl="0">
            <a:lnSpc>
              <a:spcPct val="100000"/>
            </a:lnSpc>
            <a:spcBef>
              <a:spcPct val="0"/>
            </a:spcBef>
            <a:spcAft>
              <a:spcPct val="35000"/>
            </a:spcAft>
          </a:pPr>
          <a:r>
            <a:rPr lang="zh-CN" sz="1800" b="1" dirty="0">
              <a:solidFill>
                <a:schemeClr val="tx1"/>
              </a:solidFill>
              <a:latin typeface="微软雅黑" panose="020B0503020204020204" pitchFamily="34" charset="-122"/>
              <a:ea typeface="微软雅黑" panose="020B0503020204020204" pitchFamily="34" charset="-122"/>
            </a:rPr>
            <a:t>规范</a:t>
          </a:r>
          <a:r>
            <a:rPr lang="zh-CN" sz="1200" b="1" dirty="0">
              <a:solidFill>
                <a:schemeClr val="tx1"/>
              </a:solidFill>
              <a:latin typeface="微软雅黑" panose="020B0503020204020204" pitchFamily="34" charset="-122"/>
              <a:ea typeface="微软雅黑" panose="020B0503020204020204" pitchFamily="34" charset="-122"/>
            </a:rPr>
            <a:t>（</a:t>
          </a:r>
          <a:r>
            <a:rPr lang="en-US" sz="1200" b="1" dirty="0">
              <a:solidFill>
                <a:schemeClr val="tx1"/>
              </a:solidFill>
              <a:latin typeface="微软雅黑" panose="020B0503020204020204" pitchFamily="34" charset="-122"/>
              <a:ea typeface="微软雅黑" panose="020B0503020204020204" pitchFamily="34" charset="-122"/>
            </a:rPr>
            <a:t>Stand</a:t>
          </a:r>
          <a:r>
            <a:rPr lang="en-US" sz="1200" b="1" dirty="0">
              <a:solidFill>
                <a:schemeClr val="tx1"/>
              </a:solidFill>
              <a:latin typeface="微软雅黑" panose="020B0503020204020204" pitchFamily="34" charset="-122"/>
              <a:ea typeface="微软雅黑" panose="020B0503020204020204" pitchFamily="34" charset="-122"/>
            </a:rPr>
            <a:t>ard</a:t>
          </a:r>
          <a:r>
            <a:rPr lang="zh-CN" sz="1200" b="1" dirty="0">
              <a:solidFill>
                <a:schemeClr val="tx1"/>
              </a:solidFill>
              <a:latin typeface="微软雅黑" panose="020B0503020204020204" pitchFamily="34" charset="-122"/>
              <a:ea typeface="微软雅黑" panose="020B0503020204020204" pitchFamily="34" charset="-122"/>
            </a:rPr>
            <a:t>）</a:t>
          </a:r>
          <a:endParaRPr lang="zh-CN" altLang="en-US" sz="1200" b="1" dirty="0">
            <a:solidFill>
              <a:schemeClr val="tx1"/>
            </a:solidFill>
            <a:latin typeface="微软雅黑" panose="020B0503020204020204" pitchFamily="34" charset="-122"/>
            <a:ea typeface="微软雅黑" panose="020B0503020204020204" pitchFamily="34" charset="-122"/>
          </a:endParaRPr>
        </a:p>
      </dsp:txBody>
      <dsp:txXfrm>
        <a:off x="3351018" y="3992702"/>
        <a:ext cx="1425965" cy="1425965"/>
      </dsp:txXfrm>
    </dsp:sp>
    <dsp:sp modelId="{DFA37628-C7CE-4E7B-A390-5E1E16F5EF57}">
      <dsp:nvSpPr>
        <dsp:cNvPr id="12" name="右箭头 11"/>
        <dsp:cNvSpPr/>
      </dsp:nvSpPr>
      <dsp:spPr bwMode="white">
        <a:xfrm rot="9000000">
          <a:off x="3048403" y="2966007"/>
          <a:ext cx="302305" cy="484828"/>
        </a:xfrm>
        <a:prstGeom prst="rightArrow">
          <a:avLst>
            <a:gd name="adj1" fmla="val 60000"/>
            <a:gd name="adj2" fmla="val 50000"/>
          </a:avLst>
        </a:prstGeom>
      </dsp:spPr>
      <dsp:style>
        <a:lnRef idx="0">
          <a:schemeClr val="lt1"/>
        </a:lnRef>
        <a:fillRef idx="1">
          <a:schemeClr val="accent5">
            <a:hueOff val="-9072000"/>
            <a:satOff val="13804"/>
            <a:lumOff val="-24156"/>
            <a:alpha val="100000"/>
          </a:schemeClr>
        </a:fillRef>
        <a:effectRef idx="0">
          <a:scrgbClr r="0" g="0" b="0"/>
        </a:effectRef>
        <a:fontRef idx="minor">
          <a:schemeClr val="lt1"/>
        </a:fontRef>
      </dsp:style>
      <dsp:txBody>
        <a:bodyPr rot="10800000" lIns="0" tIns="0" rIns="0" bIns="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endParaRPr lang="zh-CN" altLang="en-US"/>
        </a:p>
      </dsp:txBody>
      <dsp:txXfrm rot="9000000">
        <a:off x="3048403" y="2966007"/>
        <a:ext cx="302305" cy="484828"/>
      </dsp:txXfrm>
    </dsp:sp>
    <dsp:sp modelId="{8A5F14F7-70F7-4AC2-987D-6481BC11B39B}">
      <dsp:nvSpPr>
        <dsp:cNvPr id="13" name="椭圆 12"/>
        <dsp:cNvSpPr/>
      </dsp:nvSpPr>
      <dsp:spPr bwMode="white">
        <a:xfrm>
          <a:off x="1622127" y="2994526"/>
          <a:ext cx="1425965" cy="1425965"/>
        </a:xfrm>
        <a:prstGeom prst="ellipse">
          <a:avLst/>
        </a:prstGeom>
      </dsp:spPr>
      <dsp:style>
        <a:lnRef idx="2">
          <a:schemeClr val="lt1"/>
        </a:lnRef>
        <a:fillRef idx="1">
          <a:schemeClr val="accent5">
            <a:hueOff val="-9072000"/>
            <a:satOff val="13804"/>
            <a:lumOff val="-24156"/>
            <a:alpha val="100000"/>
          </a:schemeClr>
        </a:fillRef>
        <a:effectRef idx="0">
          <a:scrgbClr r="0" g="0" b="0"/>
        </a:effectRef>
        <a:fontRef idx="minor">
          <a:schemeClr val="lt1"/>
        </a:fontRef>
      </dsp:style>
      <dsp:txBody>
        <a:bodyPr vert="horz" wrap="square" lIns="22860" tIns="22860" rIns="22860" bIns="22860" anchor="ctr"/>
        <a:lstStyle>
          <a:lvl1pPr algn="ctr">
            <a:defRPr sz="5600"/>
          </a:lvl1pPr>
          <a:lvl2pPr marL="285750" indent="-285750" algn="ctr">
            <a:defRPr sz="4300"/>
          </a:lvl2pPr>
          <a:lvl3pPr marL="571500" indent="-285750" algn="ctr">
            <a:defRPr sz="4300"/>
          </a:lvl3pPr>
          <a:lvl4pPr marL="857250" indent="-285750" algn="ctr">
            <a:defRPr sz="4300"/>
          </a:lvl4pPr>
          <a:lvl5pPr marL="1143000" indent="-285750" algn="ctr">
            <a:defRPr sz="4300"/>
          </a:lvl5pPr>
          <a:lvl6pPr marL="1428750" indent="-285750" algn="ctr">
            <a:defRPr sz="4300"/>
          </a:lvl6pPr>
          <a:lvl7pPr marL="1714500" indent="-285750" algn="ctr">
            <a:defRPr sz="4300"/>
          </a:lvl7pPr>
          <a:lvl8pPr marL="2000250" indent="-285750" algn="ctr">
            <a:defRPr sz="4300"/>
          </a:lvl8pPr>
          <a:lvl9pPr marL="2286000" indent="-285750" algn="ctr">
            <a:defRPr sz="4300"/>
          </a:lvl9pPr>
        </a:lstStyle>
        <a:p>
          <a:pPr lvl="0">
            <a:lnSpc>
              <a:spcPct val="100000"/>
            </a:lnSpc>
            <a:spcBef>
              <a:spcPct val="0"/>
            </a:spcBef>
            <a:spcAft>
              <a:spcPct val="35000"/>
            </a:spcAft>
          </a:pPr>
          <a:r>
            <a:rPr lang="zh-CN" sz="1800" b="1" dirty="0">
              <a:solidFill>
                <a:schemeClr val="tx1"/>
              </a:solidFill>
              <a:latin typeface="微软雅黑" panose="020B0503020204020204" pitchFamily="34" charset="-122"/>
              <a:ea typeface="微软雅黑" panose="020B0503020204020204" pitchFamily="34" charset="-122"/>
            </a:rPr>
            <a:t>素养</a:t>
          </a:r>
          <a:r>
            <a:rPr lang="zh-CN" sz="1400" b="1" dirty="0">
              <a:solidFill>
                <a:schemeClr val="tx1"/>
              </a:solidFill>
              <a:latin typeface="微软雅黑" panose="020B0503020204020204" pitchFamily="34" charset="-122"/>
              <a:ea typeface="微软雅黑" panose="020B0503020204020204" pitchFamily="34" charset="-122"/>
            </a:rPr>
            <a:t>（</a:t>
          </a:r>
          <a:r>
            <a:rPr lang="en-US" sz="1400" b="1" dirty="0" err="1">
              <a:solidFill>
                <a:schemeClr val="tx1"/>
              </a:solidFill>
              <a:latin typeface="微软雅黑" panose="020B0503020204020204" pitchFamily="34" charset="-122"/>
              <a:ea typeface="微软雅黑" panose="020B0503020204020204" pitchFamily="34" charset="-122"/>
            </a:rPr>
            <a:t>Shitsuke</a:t>
          </a:r>
          <a:r>
            <a:rPr lang="zh-CN" sz="1400" b="1" dirty="0">
              <a:solidFill>
                <a:schemeClr val="tx1"/>
              </a:solidFill>
              <a:latin typeface="微软雅黑" panose="020B0503020204020204" pitchFamily="34" charset="-122"/>
              <a:ea typeface="微软雅黑" panose="020B0503020204020204" pitchFamily="34" charset="-122"/>
            </a:rPr>
            <a:t>）</a:t>
          </a:r>
          <a:endParaRPr lang="zh-CN" altLang="en-US" sz="1400" b="1" dirty="0">
            <a:solidFill>
              <a:schemeClr val="tx1"/>
            </a:solidFill>
            <a:latin typeface="微软雅黑" panose="020B0503020204020204" pitchFamily="34" charset="-122"/>
            <a:ea typeface="微软雅黑" panose="020B0503020204020204" pitchFamily="34" charset="-122"/>
          </a:endParaRPr>
        </a:p>
      </dsp:txBody>
      <dsp:txXfrm>
        <a:off x="1622127" y="2994526"/>
        <a:ext cx="1425965" cy="1425965"/>
      </dsp:txXfrm>
    </dsp:sp>
    <dsp:sp modelId="{A6EA1773-9D21-4CCE-83DA-EAE58D266CB2}">
      <dsp:nvSpPr>
        <dsp:cNvPr id="14" name="右箭头 13"/>
        <dsp:cNvSpPr/>
      </dsp:nvSpPr>
      <dsp:spPr bwMode="white">
        <a:xfrm rot="12600000">
          <a:off x="3048403" y="1967832"/>
          <a:ext cx="302305" cy="484828"/>
        </a:xfrm>
        <a:prstGeom prst="rightArrow">
          <a:avLst>
            <a:gd name="adj1" fmla="val 60000"/>
            <a:gd name="adj2" fmla="val 50000"/>
          </a:avLst>
        </a:prstGeom>
      </dsp:spPr>
      <dsp:style>
        <a:lnRef idx="0">
          <a:schemeClr val="lt1"/>
        </a:lnRef>
        <a:fillRef idx="1">
          <a:schemeClr val="accent5">
            <a:hueOff val="-11340000"/>
            <a:satOff val="17255"/>
            <a:lumOff val="-30195"/>
            <a:alpha val="100000"/>
          </a:schemeClr>
        </a:fillRef>
        <a:effectRef idx="0">
          <a:scrgbClr r="0" g="0" b="0"/>
        </a:effectRef>
        <a:fontRef idx="minor">
          <a:schemeClr val="lt1"/>
        </a:fontRef>
      </dsp:style>
      <dsp:txBody>
        <a:bodyPr rot="10800000" lIns="0" tIns="0" rIns="0" bIns="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endParaRPr lang="zh-CN" altLang="en-US"/>
        </a:p>
      </dsp:txBody>
      <dsp:txXfrm rot="12600000">
        <a:off x="3048403" y="1967832"/>
        <a:ext cx="302305" cy="484828"/>
      </dsp:txXfrm>
    </dsp:sp>
    <dsp:sp modelId="{C87532BE-8A1F-432D-BA60-85EAF18D9786}">
      <dsp:nvSpPr>
        <dsp:cNvPr id="15" name="椭圆 14"/>
        <dsp:cNvSpPr/>
      </dsp:nvSpPr>
      <dsp:spPr bwMode="white">
        <a:xfrm>
          <a:off x="1622127" y="998175"/>
          <a:ext cx="1425965" cy="1425965"/>
        </a:xfrm>
        <a:prstGeom prst="ellipse">
          <a:avLst/>
        </a:prstGeom>
      </dsp:spPr>
      <dsp:style>
        <a:lnRef idx="2">
          <a:schemeClr val="lt1"/>
        </a:lnRef>
        <a:fillRef idx="1">
          <a:schemeClr val="accent5">
            <a:hueOff val="-11340000"/>
            <a:satOff val="17255"/>
            <a:lumOff val="-30195"/>
            <a:alpha val="100000"/>
          </a:schemeClr>
        </a:fillRef>
        <a:effectRef idx="0">
          <a:scrgbClr r="0" g="0" b="0"/>
        </a:effectRef>
        <a:fontRef idx="minor">
          <a:schemeClr val="lt1"/>
        </a:fontRef>
      </dsp:style>
      <dsp:txBody>
        <a:bodyPr vert="horz" wrap="square" lIns="22860" tIns="22860" rIns="22860" bIns="22860" anchor="ctr"/>
        <a:lstStyle>
          <a:lvl1pPr algn="ctr">
            <a:defRPr sz="5600"/>
          </a:lvl1pPr>
          <a:lvl2pPr marL="285750" indent="-285750" algn="ctr">
            <a:defRPr sz="4300"/>
          </a:lvl2pPr>
          <a:lvl3pPr marL="571500" indent="-285750" algn="ctr">
            <a:defRPr sz="4300"/>
          </a:lvl3pPr>
          <a:lvl4pPr marL="857250" indent="-285750" algn="ctr">
            <a:defRPr sz="4300"/>
          </a:lvl4pPr>
          <a:lvl5pPr marL="1143000" indent="-285750" algn="ctr">
            <a:defRPr sz="4300"/>
          </a:lvl5pPr>
          <a:lvl6pPr marL="1428750" indent="-285750" algn="ctr">
            <a:defRPr sz="4300"/>
          </a:lvl6pPr>
          <a:lvl7pPr marL="1714500" indent="-285750" algn="ctr">
            <a:defRPr sz="4300"/>
          </a:lvl7pPr>
          <a:lvl8pPr marL="2000250" indent="-285750" algn="ctr">
            <a:defRPr sz="4300"/>
          </a:lvl8pPr>
          <a:lvl9pPr marL="2286000" indent="-285750" algn="ctr">
            <a:defRPr sz="4300"/>
          </a:lvl9pPr>
        </a:lstStyle>
        <a:p>
          <a:pPr lvl="0">
            <a:lnSpc>
              <a:spcPct val="100000"/>
            </a:lnSpc>
            <a:spcBef>
              <a:spcPct val="0"/>
            </a:spcBef>
            <a:spcAft>
              <a:spcPct val="35000"/>
            </a:spcAft>
          </a:pPr>
          <a:r>
            <a:rPr lang="zh-CN" sz="1800" b="1" dirty="0">
              <a:solidFill>
                <a:schemeClr val="tx1"/>
              </a:solidFill>
              <a:latin typeface="微软雅黑" panose="020B0503020204020204" pitchFamily="34" charset="-122"/>
              <a:ea typeface="微软雅黑" panose="020B0503020204020204" pitchFamily="34" charset="-122"/>
            </a:rPr>
            <a:t> 安全</a:t>
          </a:r>
          <a:r>
            <a:rPr lang="zh-CN" sz="1400" b="1" dirty="0">
              <a:solidFill>
                <a:schemeClr val="tx1"/>
              </a:solidFill>
              <a:latin typeface="微软雅黑" panose="020B0503020204020204" pitchFamily="34" charset="-122"/>
              <a:ea typeface="微软雅黑" panose="020B0503020204020204" pitchFamily="34" charset="-122"/>
            </a:rPr>
            <a:t>（</a:t>
          </a:r>
          <a:r>
            <a:rPr lang="en-US" sz="1400" b="1" dirty="0">
              <a:solidFill>
                <a:schemeClr val="tx1"/>
              </a:solidFill>
              <a:latin typeface="微软雅黑" panose="020B0503020204020204" pitchFamily="34" charset="-122"/>
              <a:ea typeface="微软雅黑" panose="020B0503020204020204" pitchFamily="34" charset="-122"/>
            </a:rPr>
            <a:t>Safety</a:t>
          </a:r>
          <a:r>
            <a:rPr lang="zh-CN" sz="1400" b="1" dirty="0">
              <a:solidFill>
                <a:schemeClr val="tx1"/>
              </a:solidFill>
              <a:latin typeface="微软雅黑" panose="020B0503020204020204" pitchFamily="34" charset="-122"/>
              <a:ea typeface="微软雅黑" panose="020B0503020204020204" pitchFamily="34" charset="-122"/>
            </a:rPr>
            <a:t>）</a:t>
          </a:r>
          <a:endParaRPr lang="zh-CN" altLang="en-US" sz="1400" b="1" dirty="0">
            <a:solidFill>
              <a:schemeClr val="tx1"/>
            </a:solidFill>
            <a:latin typeface="微软雅黑" panose="020B0503020204020204" pitchFamily="34" charset="-122"/>
            <a:ea typeface="微软雅黑" panose="020B0503020204020204" pitchFamily="34" charset="-122"/>
          </a:endParaRPr>
        </a:p>
      </dsp:txBody>
      <dsp:txXfrm>
        <a:off x="1622127" y="998175"/>
        <a:ext cx="1425965" cy="1425965"/>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2994E36C-7E3B-4B54-B0EA-A8DB571362E4}">
      <dsp:nvSpPr>
        <dsp:cNvPr id="3" name="矩形 2"/>
        <dsp:cNvSpPr/>
      </dsp:nvSpPr>
      <dsp:spPr bwMode="white">
        <a:xfrm>
          <a:off x="541049" y="726393"/>
          <a:ext cx="3437026" cy="404356"/>
        </a:xfrm>
        <a:prstGeom prst="rect">
          <a:avLst/>
        </a:prstGeom>
      </dsp:spPr>
      <dsp:style>
        <a:lnRef idx="2">
          <a:schemeClr val="accent1"/>
        </a:lnRef>
        <a:fillRef idx="1">
          <a:schemeClr val="accent1"/>
        </a:fillRef>
        <a:effectRef idx="0">
          <a:scrgbClr r="0" g="0" b="0"/>
        </a:effectRef>
        <a:fontRef idx="minor">
          <a:schemeClr val="lt1"/>
        </a:fontRef>
      </dsp:style>
      <dsp:txXfrm>
        <a:off x="541049" y="726393"/>
        <a:ext cx="3437026" cy="404356"/>
      </dsp:txXfrm>
    </dsp:sp>
    <dsp:sp modelId="{41BE4D3F-9DED-4750-865B-2A3C7ABB3043}">
      <dsp:nvSpPr>
        <dsp:cNvPr id="4" name="矩形 3"/>
        <dsp:cNvSpPr/>
      </dsp:nvSpPr>
      <dsp:spPr bwMode="white">
        <a:xfrm>
          <a:off x="541049" y="878253"/>
          <a:ext cx="252496" cy="252496"/>
        </a:xfrm>
        <a:prstGeom prst="rect">
          <a:avLst/>
        </a:prstGeom>
      </dsp:spPr>
      <dsp:style>
        <a:lnRef idx="2">
          <a:schemeClr val="accent1"/>
        </a:lnRef>
        <a:fillRef idx="1">
          <a:schemeClr val="lt1">
            <a:alpha val="90000"/>
          </a:schemeClr>
        </a:fillRef>
        <a:effectRef idx="0">
          <a:scrgbClr r="0" g="0" b="0"/>
        </a:effectRef>
        <a:fontRef idx="minor"/>
      </dsp:style>
      <dsp:txXfrm>
        <a:off x="541049" y="878253"/>
        <a:ext cx="252496" cy="252496"/>
      </dsp:txXfrm>
    </dsp:sp>
    <dsp:sp modelId="{F463A50A-A493-4080-8922-B28381A4ADA3}">
      <dsp:nvSpPr>
        <dsp:cNvPr id="5" name="矩形 4"/>
        <dsp:cNvSpPr/>
      </dsp:nvSpPr>
      <dsp:spPr bwMode="white">
        <a:xfrm>
          <a:off x="541049" y="0"/>
          <a:ext cx="3437026" cy="726393"/>
        </a:xfrm>
        <a:prstGeom prst="rect">
          <a:avLst/>
        </a:prstGeom>
      </dsp:spPr>
      <dsp:style>
        <a:lnRef idx="0">
          <a:schemeClr val="dk1">
            <a:alpha val="0"/>
          </a:schemeClr>
        </a:lnRef>
        <a:fillRef idx="0">
          <a:schemeClr val="lt1">
            <a:alpha val="0"/>
          </a:schemeClr>
        </a:fillRef>
        <a:effectRef idx="0">
          <a:scrgbClr r="0" g="0" b="0"/>
        </a:effectRef>
        <a:fontRef idx="minor"/>
      </dsp:style>
      <dsp:txBody>
        <a:bodyPr lIns="53340" tIns="35560" rIns="53340" bIns="3556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800" dirty="0">
              <a:solidFill>
                <a:schemeClr val="tx1"/>
              </a:solidFill>
              <a:latin typeface="微软雅黑" panose="020B0503020204020204" pitchFamily="34" charset="-122"/>
              <a:ea typeface="微软雅黑" panose="020B0503020204020204" pitchFamily="34" charset="-122"/>
            </a:rPr>
            <a:t>班前会</a:t>
          </a:r>
          <a:endParaRPr>
            <a:solidFill>
              <a:schemeClr val="tx1"/>
            </a:solidFill>
          </a:endParaRPr>
        </a:p>
      </dsp:txBody>
      <dsp:txXfrm>
        <a:off x="541049" y="0"/>
        <a:ext cx="3437026" cy="726393"/>
      </dsp:txXfrm>
    </dsp:sp>
    <dsp:sp modelId="{474E5963-627B-4FC1-8A37-ED82E109ABDE}">
      <dsp:nvSpPr>
        <dsp:cNvPr id="6" name="矩形 5"/>
        <dsp:cNvSpPr/>
      </dsp:nvSpPr>
      <dsp:spPr bwMode="white">
        <a:xfrm>
          <a:off x="541049" y="1466814"/>
          <a:ext cx="252490" cy="252490"/>
        </a:xfrm>
        <a:prstGeom prst="rect">
          <a:avLst/>
        </a:prstGeom>
      </dsp:spPr>
      <dsp:style>
        <a:lnRef idx="2">
          <a:schemeClr val="accent1"/>
        </a:lnRef>
        <a:fillRef idx="1">
          <a:schemeClr val="lt1"/>
        </a:fillRef>
        <a:effectRef idx="0">
          <a:scrgbClr r="0" g="0" b="0"/>
        </a:effectRef>
        <a:fontRef idx="minor"/>
      </dsp:style>
      <dsp:txXfrm>
        <a:off x="541049" y="1466814"/>
        <a:ext cx="252490" cy="252490"/>
      </dsp:txXfrm>
    </dsp:sp>
    <dsp:sp modelId="{D15BA05D-02FD-4F35-9241-11DC7FF5C109}">
      <dsp:nvSpPr>
        <dsp:cNvPr id="7" name="矩形 6"/>
        <dsp:cNvSpPr/>
      </dsp:nvSpPr>
      <dsp:spPr bwMode="white">
        <a:xfrm>
          <a:off x="781640" y="1298782"/>
          <a:ext cx="3196434" cy="58855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99568" tIns="99568" rIns="99568" bIns="99568"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1400" dirty="0">
              <a:solidFill>
                <a:schemeClr val="tx1"/>
              </a:solidFill>
              <a:latin typeface="微软雅黑" panose="020B0503020204020204" pitchFamily="34" charset="-122"/>
              <a:ea typeface="微软雅黑" panose="020B0503020204020204" pitchFamily="34" charset="-122"/>
            </a:rPr>
            <a:t>分配工作、实施工作计划</a:t>
          </a:r>
          <a:endParaRPr>
            <a:solidFill>
              <a:schemeClr val="tx1"/>
            </a:solidFill>
          </a:endParaRPr>
        </a:p>
      </dsp:txBody>
      <dsp:txXfrm>
        <a:off x="781640" y="1298782"/>
        <a:ext cx="3196434" cy="588555"/>
      </dsp:txXfrm>
    </dsp:sp>
    <dsp:sp modelId="{5BD0E9B1-9F46-4DBE-9135-06BD48A02496}">
      <dsp:nvSpPr>
        <dsp:cNvPr id="8" name="矩形 7"/>
        <dsp:cNvSpPr/>
      </dsp:nvSpPr>
      <dsp:spPr bwMode="white">
        <a:xfrm>
          <a:off x="541049" y="2055369"/>
          <a:ext cx="252490" cy="252490"/>
        </a:xfrm>
        <a:prstGeom prst="rect">
          <a:avLst/>
        </a:prstGeom>
      </dsp:spPr>
      <dsp:style>
        <a:lnRef idx="2">
          <a:schemeClr val="accent1"/>
        </a:lnRef>
        <a:fillRef idx="1">
          <a:schemeClr val="lt1"/>
        </a:fillRef>
        <a:effectRef idx="0">
          <a:scrgbClr r="0" g="0" b="0"/>
        </a:effectRef>
        <a:fontRef idx="minor"/>
      </dsp:style>
      <dsp:txXfrm>
        <a:off x="541049" y="2055369"/>
        <a:ext cx="252490" cy="252490"/>
      </dsp:txXfrm>
    </dsp:sp>
    <dsp:sp modelId="{8A775245-51B0-48CC-BCC3-95526804BC2C}">
      <dsp:nvSpPr>
        <dsp:cNvPr id="9" name="矩形 8"/>
        <dsp:cNvSpPr/>
      </dsp:nvSpPr>
      <dsp:spPr bwMode="white">
        <a:xfrm>
          <a:off x="781640" y="1887337"/>
          <a:ext cx="3196434" cy="58855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99568" tIns="99568" rIns="99568" bIns="99568"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1400" dirty="0">
              <a:solidFill>
                <a:schemeClr val="tx1"/>
              </a:solidFill>
              <a:latin typeface="微软雅黑" panose="020B0503020204020204" pitchFamily="34" charset="-122"/>
              <a:ea typeface="微软雅黑" panose="020B0503020204020204" pitchFamily="34" charset="-122"/>
            </a:rPr>
            <a:t>强调劳动纪律</a:t>
          </a:r>
          <a:endParaRPr>
            <a:solidFill>
              <a:schemeClr val="tx1"/>
            </a:solidFill>
          </a:endParaRPr>
        </a:p>
      </dsp:txBody>
      <dsp:txXfrm>
        <a:off x="781640" y="1887337"/>
        <a:ext cx="3196434" cy="588555"/>
      </dsp:txXfrm>
    </dsp:sp>
    <dsp:sp modelId="{C535AE7E-6361-4311-8421-8F35337A18D7}">
      <dsp:nvSpPr>
        <dsp:cNvPr id="10" name="矩形 9"/>
        <dsp:cNvSpPr/>
      </dsp:nvSpPr>
      <dsp:spPr bwMode="white">
        <a:xfrm>
          <a:off x="541049" y="2643924"/>
          <a:ext cx="252490" cy="252490"/>
        </a:xfrm>
        <a:prstGeom prst="rect">
          <a:avLst/>
        </a:prstGeom>
      </dsp:spPr>
      <dsp:style>
        <a:lnRef idx="2">
          <a:schemeClr val="accent1"/>
        </a:lnRef>
        <a:fillRef idx="1">
          <a:schemeClr val="lt1"/>
        </a:fillRef>
        <a:effectRef idx="0">
          <a:scrgbClr r="0" g="0" b="0"/>
        </a:effectRef>
        <a:fontRef idx="minor"/>
      </dsp:style>
      <dsp:txXfrm>
        <a:off x="541049" y="2643924"/>
        <a:ext cx="252490" cy="252490"/>
      </dsp:txXfrm>
    </dsp:sp>
    <dsp:sp modelId="{86A67E20-05BC-4BE5-8007-B4494E696420}">
      <dsp:nvSpPr>
        <dsp:cNvPr id="11" name="矩形 10"/>
        <dsp:cNvSpPr/>
      </dsp:nvSpPr>
      <dsp:spPr bwMode="white">
        <a:xfrm>
          <a:off x="781640" y="2475892"/>
          <a:ext cx="3196434" cy="58855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99568" tIns="99568" rIns="99568" bIns="99568"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1400" dirty="0">
              <a:solidFill>
                <a:schemeClr val="tx1"/>
              </a:solidFill>
              <a:latin typeface="微软雅黑" panose="020B0503020204020204" pitchFamily="34" charset="-122"/>
              <a:ea typeface="微软雅黑" panose="020B0503020204020204" pitchFamily="34" charset="-122"/>
            </a:rPr>
            <a:t>遵守安全操作规程</a:t>
          </a:r>
          <a:endParaRPr>
            <a:solidFill>
              <a:schemeClr val="tx1"/>
            </a:solidFill>
          </a:endParaRPr>
        </a:p>
      </dsp:txBody>
      <dsp:txXfrm>
        <a:off x="781640" y="2475892"/>
        <a:ext cx="3196434" cy="588555"/>
      </dsp:txXfrm>
    </dsp:sp>
    <dsp:sp modelId="{AE5E94CA-5107-4BA5-9804-4FCA31F8A216}">
      <dsp:nvSpPr>
        <dsp:cNvPr id="12" name="矩形 11"/>
        <dsp:cNvSpPr/>
      </dsp:nvSpPr>
      <dsp:spPr bwMode="white">
        <a:xfrm>
          <a:off x="541049" y="3232479"/>
          <a:ext cx="252490" cy="252490"/>
        </a:xfrm>
        <a:prstGeom prst="rect">
          <a:avLst/>
        </a:prstGeom>
      </dsp:spPr>
      <dsp:style>
        <a:lnRef idx="2">
          <a:schemeClr val="accent1"/>
        </a:lnRef>
        <a:fillRef idx="1">
          <a:schemeClr val="lt1"/>
        </a:fillRef>
        <a:effectRef idx="0">
          <a:scrgbClr r="0" g="0" b="0"/>
        </a:effectRef>
        <a:fontRef idx="minor"/>
      </dsp:style>
      <dsp:txXfrm>
        <a:off x="541049" y="3232479"/>
        <a:ext cx="252490" cy="252490"/>
      </dsp:txXfrm>
    </dsp:sp>
    <dsp:sp modelId="{E67F2E38-8BB4-4A66-81E8-E66A1683F7FC}">
      <dsp:nvSpPr>
        <dsp:cNvPr id="13" name="矩形 12"/>
        <dsp:cNvSpPr/>
      </dsp:nvSpPr>
      <dsp:spPr bwMode="white">
        <a:xfrm>
          <a:off x="781640" y="3064447"/>
          <a:ext cx="3196434" cy="58855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99568" tIns="99568" rIns="99568" bIns="99568"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1400" dirty="0">
              <a:solidFill>
                <a:schemeClr val="tx1"/>
              </a:solidFill>
              <a:latin typeface="微软雅黑" panose="020B0503020204020204" pitchFamily="34" charset="-122"/>
              <a:ea typeface="微软雅黑" panose="020B0503020204020204" pitchFamily="34" charset="-122"/>
            </a:rPr>
            <a:t>杜绝习惯性违章</a:t>
          </a:r>
          <a:endParaRPr>
            <a:solidFill>
              <a:schemeClr val="tx1"/>
            </a:solidFill>
          </a:endParaRPr>
        </a:p>
      </dsp:txBody>
      <dsp:txXfrm>
        <a:off x="781640" y="3064447"/>
        <a:ext cx="3196434" cy="588555"/>
      </dsp:txXfrm>
    </dsp:sp>
    <dsp:sp modelId="{77D32F0F-1D7F-4110-BE3F-289FD38650E2}">
      <dsp:nvSpPr>
        <dsp:cNvPr id="14" name="矩形 13"/>
        <dsp:cNvSpPr/>
      </dsp:nvSpPr>
      <dsp:spPr bwMode="white">
        <a:xfrm>
          <a:off x="541049" y="3821034"/>
          <a:ext cx="252490" cy="252490"/>
        </a:xfrm>
        <a:prstGeom prst="rect">
          <a:avLst/>
        </a:prstGeom>
      </dsp:spPr>
      <dsp:style>
        <a:lnRef idx="2">
          <a:schemeClr val="accent1"/>
        </a:lnRef>
        <a:fillRef idx="1">
          <a:schemeClr val="lt1"/>
        </a:fillRef>
        <a:effectRef idx="0">
          <a:scrgbClr r="0" g="0" b="0"/>
        </a:effectRef>
        <a:fontRef idx="minor"/>
      </dsp:style>
      <dsp:txXfrm>
        <a:off x="541049" y="3821034"/>
        <a:ext cx="252490" cy="252490"/>
      </dsp:txXfrm>
    </dsp:sp>
    <dsp:sp modelId="{783DB438-C7E3-4EB6-8C53-4976804C3389}">
      <dsp:nvSpPr>
        <dsp:cNvPr id="15" name="矩形 14"/>
        <dsp:cNvSpPr/>
      </dsp:nvSpPr>
      <dsp:spPr bwMode="white">
        <a:xfrm>
          <a:off x="781640" y="3653002"/>
          <a:ext cx="3196434" cy="58855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99568" tIns="99568" rIns="99568" bIns="99568"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1400" dirty="0">
              <a:solidFill>
                <a:schemeClr val="tx1"/>
              </a:solidFill>
              <a:latin typeface="微软雅黑" panose="020B0503020204020204" pitchFamily="34" charset="-122"/>
              <a:ea typeface="微软雅黑" panose="020B0503020204020204" pitchFamily="34" charset="-122"/>
            </a:rPr>
            <a:t>传授安全知识</a:t>
          </a:r>
          <a:endParaRPr>
            <a:solidFill>
              <a:schemeClr val="tx1"/>
            </a:solidFill>
          </a:endParaRPr>
        </a:p>
      </dsp:txBody>
      <dsp:txXfrm>
        <a:off x="781640" y="3653002"/>
        <a:ext cx="3196434" cy="588555"/>
      </dsp:txXfrm>
    </dsp:sp>
    <dsp:sp modelId="{29A0EE89-3AB5-4582-9FD7-F45E6D3D7CAA}">
      <dsp:nvSpPr>
        <dsp:cNvPr id="16" name="矩形 15"/>
        <dsp:cNvSpPr/>
      </dsp:nvSpPr>
      <dsp:spPr bwMode="white">
        <a:xfrm>
          <a:off x="541049" y="4409589"/>
          <a:ext cx="252490" cy="252490"/>
        </a:xfrm>
        <a:prstGeom prst="rect">
          <a:avLst/>
        </a:prstGeom>
      </dsp:spPr>
      <dsp:style>
        <a:lnRef idx="2">
          <a:schemeClr val="accent1"/>
        </a:lnRef>
        <a:fillRef idx="1">
          <a:schemeClr val="lt1"/>
        </a:fillRef>
        <a:effectRef idx="0">
          <a:scrgbClr r="0" g="0" b="0"/>
        </a:effectRef>
        <a:fontRef idx="minor"/>
      </dsp:style>
      <dsp:txXfrm>
        <a:off x="541049" y="4409589"/>
        <a:ext cx="252490" cy="252490"/>
      </dsp:txXfrm>
    </dsp:sp>
    <dsp:sp modelId="{D3423317-E873-47E7-B08B-FD75618CB0A5}">
      <dsp:nvSpPr>
        <dsp:cNvPr id="17" name="矩形 16"/>
        <dsp:cNvSpPr/>
      </dsp:nvSpPr>
      <dsp:spPr bwMode="white">
        <a:xfrm>
          <a:off x="781640" y="4241557"/>
          <a:ext cx="3196434" cy="58855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99568" tIns="99568" rIns="99568" bIns="99568"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1400" dirty="0">
              <a:solidFill>
                <a:schemeClr val="tx1"/>
              </a:solidFill>
              <a:latin typeface="微软雅黑" panose="020B0503020204020204" pitchFamily="34" charset="-122"/>
              <a:ea typeface="微软雅黑" panose="020B0503020204020204" pitchFamily="34" charset="-122"/>
            </a:rPr>
            <a:t>分享安全经验</a:t>
          </a:r>
          <a:endParaRPr>
            <a:solidFill>
              <a:schemeClr val="tx1"/>
            </a:solidFill>
          </a:endParaRPr>
        </a:p>
      </dsp:txBody>
      <dsp:txXfrm>
        <a:off x="781640" y="4241557"/>
        <a:ext cx="3196434" cy="588555"/>
      </dsp:txXfrm>
    </dsp:sp>
    <dsp:sp modelId="{2B1E6B75-D525-46FB-BF2F-BDB3E986FECF}">
      <dsp:nvSpPr>
        <dsp:cNvPr id="18" name="矩形 17"/>
        <dsp:cNvSpPr/>
      </dsp:nvSpPr>
      <dsp:spPr bwMode="white">
        <a:xfrm>
          <a:off x="541049" y="4998144"/>
          <a:ext cx="252490" cy="252490"/>
        </a:xfrm>
        <a:prstGeom prst="rect">
          <a:avLst/>
        </a:prstGeom>
      </dsp:spPr>
      <dsp:style>
        <a:lnRef idx="2">
          <a:schemeClr val="accent1"/>
        </a:lnRef>
        <a:fillRef idx="1">
          <a:schemeClr val="lt1"/>
        </a:fillRef>
        <a:effectRef idx="0">
          <a:scrgbClr r="0" g="0" b="0"/>
        </a:effectRef>
        <a:fontRef idx="minor"/>
      </dsp:style>
      <dsp:txXfrm>
        <a:off x="541049" y="4998144"/>
        <a:ext cx="252490" cy="252490"/>
      </dsp:txXfrm>
    </dsp:sp>
    <dsp:sp modelId="{56DC3647-4103-435B-BDC7-6FB187F74F75}">
      <dsp:nvSpPr>
        <dsp:cNvPr id="19" name="矩形 18"/>
        <dsp:cNvSpPr/>
      </dsp:nvSpPr>
      <dsp:spPr bwMode="white">
        <a:xfrm>
          <a:off x="781640" y="4830112"/>
          <a:ext cx="3196434" cy="58855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99568" tIns="99568" rIns="99568" bIns="99568"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1400" dirty="0">
              <a:solidFill>
                <a:schemeClr val="tx1"/>
              </a:solidFill>
              <a:latin typeface="微软雅黑" panose="020B0503020204020204" pitchFamily="34" charset="-122"/>
              <a:ea typeface="微软雅黑" panose="020B0503020204020204" pitchFamily="34" charset="-122"/>
            </a:rPr>
            <a:t>班组长了解员工诉求、掌握员工动态</a:t>
          </a:r>
          <a:endParaRPr>
            <a:solidFill>
              <a:schemeClr val="tx1"/>
            </a:solidFill>
          </a:endParaRPr>
        </a:p>
      </dsp:txBody>
      <dsp:txXfrm>
        <a:off x="781640" y="4830112"/>
        <a:ext cx="3196434" cy="588555"/>
      </dsp:txXfrm>
    </dsp:sp>
    <dsp:sp modelId="{0DA6E8D9-4508-4C70-A1A3-E4E46BE611F7}">
      <dsp:nvSpPr>
        <dsp:cNvPr id="20" name="矩形 19"/>
        <dsp:cNvSpPr/>
      </dsp:nvSpPr>
      <dsp:spPr bwMode="white">
        <a:xfrm>
          <a:off x="4149926" y="726393"/>
          <a:ext cx="3437026" cy="404356"/>
        </a:xfrm>
        <a:prstGeom prst="rect">
          <a:avLst/>
        </a:prstGeom>
      </dsp:spPr>
      <dsp:style>
        <a:lnRef idx="2">
          <a:schemeClr val="accent1"/>
        </a:lnRef>
        <a:fillRef idx="1">
          <a:schemeClr val="accent1"/>
        </a:fillRef>
        <a:effectRef idx="0">
          <a:scrgbClr r="0" g="0" b="0"/>
        </a:effectRef>
        <a:fontRef idx="minor">
          <a:schemeClr val="lt1"/>
        </a:fontRef>
      </dsp:style>
      <dsp:txXfrm>
        <a:off x="4149926" y="726393"/>
        <a:ext cx="3437026" cy="404356"/>
      </dsp:txXfrm>
    </dsp:sp>
    <dsp:sp modelId="{0D527D96-87B4-4387-974F-E889E1DD48C9}">
      <dsp:nvSpPr>
        <dsp:cNvPr id="21" name="矩形 20"/>
        <dsp:cNvSpPr/>
      </dsp:nvSpPr>
      <dsp:spPr bwMode="white">
        <a:xfrm>
          <a:off x="4149926" y="878253"/>
          <a:ext cx="252496" cy="252496"/>
        </a:xfrm>
        <a:prstGeom prst="rect">
          <a:avLst/>
        </a:prstGeom>
      </dsp:spPr>
      <dsp:style>
        <a:lnRef idx="2">
          <a:schemeClr val="accent1"/>
        </a:lnRef>
        <a:fillRef idx="1">
          <a:schemeClr val="lt1">
            <a:alpha val="90000"/>
          </a:schemeClr>
        </a:fillRef>
        <a:effectRef idx="0">
          <a:scrgbClr r="0" g="0" b="0"/>
        </a:effectRef>
        <a:fontRef idx="minor"/>
      </dsp:style>
      <dsp:txXfrm>
        <a:off x="4149926" y="878253"/>
        <a:ext cx="252496" cy="252496"/>
      </dsp:txXfrm>
    </dsp:sp>
    <dsp:sp modelId="{D2DE7EFB-263D-4C03-AA45-98B989E448A9}">
      <dsp:nvSpPr>
        <dsp:cNvPr id="22" name="矩形 21"/>
        <dsp:cNvSpPr/>
      </dsp:nvSpPr>
      <dsp:spPr bwMode="white">
        <a:xfrm>
          <a:off x="4149926" y="0"/>
          <a:ext cx="3437026" cy="726393"/>
        </a:xfrm>
        <a:prstGeom prst="rect">
          <a:avLst/>
        </a:prstGeom>
      </dsp:spPr>
      <dsp:style>
        <a:lnRef idx="0">
          <a:schemeClr val="dk1">
            <a:alpha val="0"/>
          </a:schemeClr>
        </a:lnRef>
        <a:fillRef idx="0">
          <a:schemeClr val="lt1">
            <a:alpha val="0"/>
          </a:schemeClr>
        </a:fillRef>
        <a:effectRef idx="0">
          <a:scrgbClr r="0" g="0" b="0"/>
        </a:effectRef>
        <a:fontRef idx="minor"/>
      </dsp:style>
      <dsp:txBody>
        <a:bodyPr lIns="53340" tIns="35560" rIns="53340" bIns="3556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800" dirty="0">
              <a:solidFill>
                <a:schemeClr val="tx1"/>
              </a:solidFill>
              <a:latin typeface="微软雅黑" panose="020B0503020204020204" pitchFamily="34" charset="-122"/>
              <a:ea typeface="微软雅黑" panose="020B0503020204020204" pitchFamily="34" charset="-122"/>
            </a:rPr>
            <a:t>班后会</a:t>
          </a:r>
          <a:endParaRPr lang="zh-CN" altLang="en-US" sz="3600" dirty="0">
            <a:solidFill>
              <a:schemeClr val="tx1"/>
            </a:solidFill>
            <a:latin typeface="微软雅黑" panose="020B0503020204020204" pitchFamily="34" charset="-122"/>
            <a:ea typeface="微软雅黑" panose="020B0503020204020204" pitchFamily="34" charset="-122"/>
          </a:endParaRPr>
        </a:p>
      </dsp:txBody>
      <dsp:txXfrm>
        <a:off x="4149926" y="0"/>
        <a:ext cx="3437026" cy="726393"/>
      </dsp:txXfrm>
    </dsp:sp>
    <dsp:sp modelId="{46E70A40-6684-4780-BDF9-71E99C3B1711}">
      <dsp:nvSpPr>
        <dsp:cNvPr id="23" name="矩形 22"/>
        <dsp:cNvSpPr/>
      </dsp:nvSpPr>
      <dsp:spPr bwMode="white">
        <a:xfrm>
          <a:off x="4149926" y="1466814"/>
          <a:ext cx="252490" cy="252490"/>
        </a:xfrm>
        <a:prstGeom prst="rect">
          <a:avLst/>
        </a:prstGeom>
      </dsp:spPr>
      <dsp:style>
        <a:lnRef idx="2">
          <a:schemeClr val="accent1"/>
        </a:lnRef>
        <a:fillRef idx="1">
          <a:schemeClr val="lt1"/>
        </a:fillRef>
        <a:effectRef idx="0">
          <a:scrgbClr r="0" g="0" b="0"/>
        </a:effectRef>
        <a:fontRef idx="minor"/>
      </dsp:style>
      <dsp:txXfrm>
        <a:off x="4149926" y="1466814"/>
        <a:ext cx="252490" cy="252490"/>
      </dsp:txXfrm>
    </dsp:sp>
    <dsp:sp modelId="{169ED0A7-E9FF-4547-B97B-E426D3936247}">
      <dsp:nvSpPr>
        <dsp:cNvPr id="24" name="矩形 23"/>
        <dsp:cNvSpPr/>
      </dsp:nvSpPr>
      <dsp:spPr bwMode="white">
        <a:xfrm>
          <a:off x="4390517" y="1298782"/>
          <a:ext cx="3196434" cy="58855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99568" tIns="99568" rIns="99568" bIns="99568"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1400" dirty="0">
              <a:solidFill>
                <a:schemeClr val="tx1"/>
              </a:solidFill>
              <a:latin typeface="微软雅黑" panose="020B0503020204020204" pitchFamily="34" charset="-122"/>
              <a:ea typeface="微软雅黑" panose="020B0503020204020204" pitchFamily="34" charset="-122"/>
            </a:rPr>
            <a:t>分享工作经验</a:t>
          </a:r>
          <a:endParaRPr>
            <a:solidFill>
              <a:schemeClr val="tx1"/>
            </a:solidFill>
          </a:endParaRPr>
        </a:p>
      </dsp:txBody>
      <dsp:txXfrm>
        <a:off x="4390517" y="1298782"/>
        <a:ext cx="3196434" cy="588555"/>
      </dsp:txXfrm>
    </dsp:sp>
    <dsp:sp modelId="{372B93E1-7214-4D34-9FA6-588D9C8FCF4A}">
      <dsp:nvSpPr>
        <dsp:cNvPr id="25" name="矩形 24"/>
        <dsp:cNvSpPr/>
      </dsp:nvSpPr>
      <dsp:spPr bwMode="white">
        <a:xfrm>
          <a:off x="4149926" y="2055369"/>
          <a:ext cx="252490" cy="252490"/>
        </a:xfrm>
        <a:prstGeom prst="rect">
          <a:avLst/>
        </a:prstGeom>
      </dsp:spPr>
      <dsp:style>
        <a:lnRef idx="2">
          <a:schemeClr val="accent1"/>
        </a:lnRef>
        <a:fillRef idx="1">
          <a:schemeClr val="lt1"/>
        </a:fillRef>
        <a:effectRef idx="0">
          <a:scrgbClr r="0" g="0" b="0"/>
        </a:effectRef>
        <a:fontRef idx="minor"/>
      </dsp:style>
      <dsp:txXfrm>
        <a:off x="4149926" y="2055369"/>
        <a:ext cx="252490" cy="252490"/>
      </dsp:txXfrm>
    </dsp:sp>
    <dsp:sp modelId="{12C6F4AA-114B-449F-9C42-2C5877DB9DE3}">
      <dsp:nvSpPr>
        <dsp:cNvPr id="26" name="矩形 25"/>
        <dsp:cNvSpPr/>
      </dsp:nvSpPr>
      <dsp:spPr bwMode="white">
        <a:xfrm>
          <a:off x="4390517" y="1887337"/>
          <a:ext cx="3196434" cy="58855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99568" tIns="99568" rIns="99568" bIns="99568"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1400" dirty="0">
              <a:solidFill>
                <a:schemeClr val="tx1"/>
              </a:solidFill>
              <a:latin typeface="微软雅黑" panose="020B0503020204020204" pitchFamily="34" charset="-122"/>
              <a:ea typeface="微软雅黑" panose="020B0503020204020204" pitchFamily="34" charset="-122"/>
            </a:rPr>
            <a:t>分析、总结出现的问题</a:t>
          </a:r>
          <a:endParaRPr>
            <a:solidFill>
              <a:schemeClr val="tx1"/>
            </a:solidFill>
          </a:endParaRPr>
        </a:p>
      </dsp:txBody>
      <dsp:txXfrm>
        <a:off x="4390517" y="1887337"/>
        <a:ext cx="3196434" cy="588555"/>
      </dsp:txXfrm>
    </dsp:sp>
    <dsp:sp modelId="{F4B66826-A9D5-4E91-8786-055082D10910}">
      <dsp:nvSpPr>
        <dsp:cNvPr id="27" name="矩形 26"/>
        <dsp:cNvSpPr/>
      </dsp:nvSpPr>
      <dsp:spPr bwMode="white">
        <a:xfrm>
          <a:off x="4149926" y="2643924"/>
          <a:ext cx="252490" cy="252490"/>
        </a:xfrm>
        <a:prstGeom prst="rect">
          <a:avLst/>
        </a:prstGeom>
      </dsp:spPr>
      <dsp:style>
        <a:lnRef idx="2">
          <a:schemeClr val="accent1"/>
        </a:lnRef>
        <a:fillRef idx="1">
          <a:schemeClr val="lt1"/>
        </a:fillRef>
        <a:effectRef idx="0">
          <a:scrgbClr r="0" g="0" b="0"/>
        </a:effectRef>
        <a:fontRef idx="minor"/>
      </dsp:style>
      <dsp:txXfrm>
        <a:off x="4149926" y="2643924"/>
        <a:ext cx="252490" cy="252490"/>
      </dsp:txXfrm>
    </dsp:sp>
    <dsp:sp modelId="{C8755118-EECB-45CB-96BE-2B944145DE6B}">
      <dsp:nvSpPr>
        <dsp:cNvPr id="28" name="矩形 27"/>
        <dsp:cNvSpPr/>
      </dsp:nvSpPr>
      <dsp:spPr bwMode="white">
        <a:xfrm>
          <a:off x="4390517" y="2475892"/>
          <a:ext cx="3196434" cy="58855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99568" tIns="99568" rIns="99568" bIns="99568"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1400" dirty="0">
              <a:solidFill>
                <a:schemeClr val="tx1"/>
              </a:solidFill>
              <a:latin typeface="微软雅黑" panose="020B0503020204020204" pitchFamily="34" charset="-122"/>
              <a:ea typeface="微软雅黑" panose="020B0503020204020204" pitchFamily="34" charset="-122"/>
            </a:rPr>
            <a:t>及时查找不足之处并寻求改进措施</a:t>
          </a:r>
          <a:endParaRPr>
            <a:solidFill>
              <a:schemeClr val="tx1"/>
            </a:solidFill>
          </a:endParaRPr>
        </a:p>
      </dsp:txBody>
      <dsp:txXfrm>
        <a:off x="4390517" y="2475892"/>
        <a:ext cx="3196434" cy="588555"/>
      </dsp:txXfrm>
    </dsp:sp>
    <dsp:sp modelId="{F7985F5A-C8A7-481F-92BC-8A6FF40EF96F}">
      <dsp:nvSpPr>
        <dsp:cNvPr id="29" name="矩形 28"/>
        <dsp:cNvSpPr/>
      </dsp:nvSpPr>
      <dsp:spPr bwMode="white">
        <a:xfrm>
          <a:off x="4149926" y="3232479"/>
          <a:ext cx="252490" cy="252490"/>
        </a:xfrm>
        <a:prstGeom prst="rect">
          <a:avLst/>
        </a:prstGeom>
      </dsp:spPr>
      <dsp:style>
        <a:lnRef idx="2">
          <a:schemeClr val="accent1"/>
        </a:lnRef>
        <a:fillRef idx="1">
          <a:schemeClr val="lt1"/>
        </a:fillRef>
        <a:effectRef idx="0">
          <a:scrgbClr r="0" g="0" b="0"/>
        </a:effectRef>
        <a:fontRef idx="minor"/>
      </dsp:style>
      <dsp:txXfrm>
        <a:off x="4149926" y="3232479"/>
        <a:ext cx="252490" cy="252490"/>
      </dsp:txXfrm>
    </dsp:sp>
    <dsp:sp modelId="{123B17C2-E27C-4301-8FBC-DB45E16C4F9E}">
      <dsp:nvSpPr>
        <dsp:cNvPr id="30" name="矩形 29"/>
        <dsp:cNvSpPr/>
      </dsp:nvSpPr>
      <dsp:spPr bwMode="white">
        <a:xfrm>
          <a:off x="4390517" y="3064447"/>
          <a:ext cx="3196434" cy="58855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99568" tIns="99568" rIns="99568" bIns="99568"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1400" dirty="0">
              <a:solidFill>
                <a:schemeClr val="tx1"/>
              </a:solidFill>
              <a:latin typeface="微软雅黑" panose="020B0503020204020204" pitchFamily="34" charset="-122"/>
              <a:ea typeface="微软雅黑" panose="020B0503020204020204" pitchFamily="34" charset="-122"/>
            </a:rPr>
            <a:t>激励员工</a:t>
          </a:r>
          <a:endParaRPr>
            <a:solidFill>
              <a:schemeClr val="tx1"/>
            </a:solidFill>
          </a:endParaRPr>
        </a:p>
      </dsp:txBody>
      <dsp:txXfrm>
        <a:off x="4390517" y="3064447"/>
        <a:ext cx="3196434" cy="588555"/>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432152" cy="3830511"/>
        <a:chOff x="0" y="0"/>
        <a:chExt cx="5432152" cy="3830511"/>
      </a:xfrm>
    </dsp:grpSpPr>
    <dsp:sp modelId="{21FE775A-0C35-475D-890B-5B26E2F4E83A}">
      <dsp:nvSpPr>
        <dsp:cNvPr id="5" name="矩形 4"/>
        <dsp:cNvSpPr/>
      </dsp:nvSpPr>
      <dsp:spPr bwMode="white">
        <a:xfrm>
          <a:off x="0" y="701336"/>
          <a:ext cx="5432152" cy="604800"/>
        </a:xfrm>
        <a:prstGeom prst="rect">
          <a:avLst/>
        </a:prstGeom>
      </dsp:spPr>
      <dsp:style>
        <a:lnRef idx="2">
          <a:schemeClr val="accent1"/>
        </a:lnRef>
        <a:fillRef idx="1">
          <a:schemeClr val="lt1">
            <a:alpha val="90000"/>
          </a:schemeClr>
        </a:fillRef>
        <a:effectRef idx="0">
          <a:scrgbClr r="0" g="0" b="0"/>
        </a:effectRef>
        <a:fontRef idx="minor"/>
      </dsp:style>
      <dsp:txBody>
        <a:bodyPr lIns="421595" tIns="499872" rIns="421595" bIns="170688" anchor="t"/>
        <a:lstStyle>
          <a:lvl1pPr algn="l">
            <a:defRPr sz="24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endParaRPr>
            <a:solidFill>
              <a:schemeClr val="dk1"/>
            </a:solidFill>
          </a:endParaRPr>
        </a:p>
      </dsp:txBody>
      <dsp:txXfrm>
        <a:off x="0" y="701336"/>
        <a:ext cx="5432152" cy="604800"/>
      </dsp:txXfrm>
    </dsp:sp>
    <dsp:sp modelId="{06861209-E117-4689-9B45-05ABDE0D142F}">
      <dsp:nvSpPr>
        <dsp:cNvPr id="4" name="圆角矩形 3"/>
        <dsp:cNvSpPr/>
      </dsp:nvSpPr>
      <dsp:spPr bwMode="white">
        <a:xfrm>
          <a:off x="271608" y="347096"/>
          <a:ext cx="3802506" cy="708480"/>
        </a:xfrm>
        <a:prstGeom prst="roundRect">
          <a:avLst/>
        </a:prstGeom>
      </dsp:spPr>
      <dsp:style>
        <a:lnRef idx="2">
          <a:schemeClr val="lt1"/>
        </a:lnRef>
        <a:fillRef idx="1">
          <a:schemeClr val="accent1"/>
        </a:fillRef>
        <a:effectRef idx="0">
          <a:scrgbClr r="0" g="0" b="0"/>
        </a:effectRef>
        <a:fontRef idx="minor">
          <a:schemeClr val="lt1"/>
        </a:fontRef>
      </dsp:style>
      <dsp:txBody>
        <a:bodyPr lIns="143725" tIns="0" rIns="143725" bIns="0"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a:lnSpc>
              <a:spcPct val="100000"/>
            </a:lnSpc>
            <a:spcBef>
              <a:spcPct val="0"/>
            </a:spcBef>
            <a:spcAft>
              <a:spcPct val="35000"/>
            </a:spcAft>
          </a:pPr>
          <a:r>
            <a:rPr lang="zh-CN" altLang="en-US" dirty="0">
              <a:latin typeface="微软雅黑" panose="020B0503020204020204" pitchFamily="34" charset="-122"/>
              <a:ea typeface="微软雅黑" panose="020B0503020204020204" pitchFamily="34" charset="-122"/>
            </a:rPr>
            <a:t>恐吓电话的处理</a:t>
          </a:r>
          <a:endParaRPr lang="zh-CN" altLang="en-US" dirty="0"/>
        </a:p>
      </dsp:txBody>
      <dsp:txXfrm>
        <a:off x="271608" y="347096"/>
        <a:ext cx="3802506" cy="708480"/>
      </dsp:txXfrm>
    </dsp:sp>
    <dsp:sp modelId="{E19B26AE-5809-470A-BEB0-F8791BF8A4CD}">
      <dsp:nvSpPr>
        <dsp:cNvPr id="8" name="矩形 7"/>
        <dsp:cNvSpPr/>
      </dsp:nvSpPr>
      <dsp:spPr bwMode="white">
        <a:xfrm>
          <a:off x="0" y="1789976"/>
          <a:ext cx="5432152" cy="604800"/>
        </a:xfrm>
        <a:prstGeom prst="rect">
          <a:avLst/>
        </a:prstGeom>
      </dsp:spPr>
      <dsp:style>
        <a:lnRef idx="2">
          <a:schemeClr val="accent1"/>
        </a:lnRef>
        <a:fillRef idx="1">
          <a:schemeClr val="lt1">
            <a:alpha val="90000"/>
          </a:schemeClr>
        </a:fillRef>
        <a:effectRef idx="0">
          <a:scrgbClr r="0" g="0" b="0"/>
        </a:effectRef>
        <a:fontRef idx="minor"/>
      </dsp:style>
      <dsp:txBody>
        <a:bodyPr lIns="421595" tIns="499872" rIns="421595" bIns="170688" anchor="t"/>
        <a:lstStyle>
          <a:lvl1pPr algn="l">
            <a:defRPr sz="24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endParaRPr>
            <a:solidFill>
              <a:schemeClr val="dk1"/>
            </a:solidFill>
          </a:endParaRPr>
        </a:p>
      </dsp:txBody>
      <dsp:txXfrm>
        <a:off x="0" y="1789976"/>
        <a:ext cx="5432152" cy="604800"/>
      </dsp:txXfrm>
    </dsp:sp>
    <dsp:sp modelId="{CB2B20D2-F4B5-4259-8C9B-FBE6F42FFCA4}">
      <dsp:nvSpPr>
        <dsp:cNvPr id="7" name="圆角矩形 6"/>
        <dsp:cNvSpPr/>
      </dsp:nvSpPr>
      <dsp:spPr bwMode="white">
        <a:xfrm>
          <a:off x="271608" y="1435736"/>
          <a:ext cx="3802506" cy="708480"/>
        </a:xfrm>
        <a:prstGeom prst="roundRect">
          <a:avLst/>
        </a:prstGeom>
      </dsp:spPr>
      <dsp:style>
        <a:lnRef idx="2">
          <a:schemeClr val="lt1"/>
        </a:lnRef>
        <a:fillRef idx="1">
          <a:schemeClr val="accent1"/>
        </a:fillRef>
        <a:effectRef idx="0">
          <a:scrgbClr r="0" g="0" b="0"/>
        </a:effectRef>
        <a:fontRef idx="minor">
          <a:schemeClr val="lt1"/>
        </a:fontRef>
      </dsp:style>
      <dsp:txBody>
        <a:bodyPr lIns="143725" tIns="0" rIns="143725" bIns="0"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a:lnSpc>
              <a:spcPct val="100000"/>
            </a:lnSpc>
            <a:spcBef>
              <a:spcPct val="0"/>
            </a:spcBef>
            <a:spcAft>
              <a:spcPct val="35000"/>
            </a:spcAft>
          </a:pPr>
          <a:r>
            <a:rPr lang="zh-CN" altLang="en-US" dirty="0">
              <a:latin typeface="微软雅黑" panose="020B0503020204020204" pitchFamily="34" charset="-122"/>
              <a:ea typeface="微软雅黑" panose="020B0503020204020204" pitchFamily="34" charset="-122"/>
            </a:rPr>
            <a:t>骚扰电话的处理</a:t>
          </a:r>
          <a:endParaRPr lang="zh-CN" altLang="en-US" dirty="0"/>
        </a:p>
      </dsp:txBody>
      <dsp:txXfrm>
        <a:off x="271608" y="1435736"/>
        <a:ext cx="3802506" cy="708480"/>
      </dsp:txXfrm>
    </dsp:sp>
    <dsp:sp modelId="{4E4826BE-2AF8-449F-AE30-901D2F4F8A39}">
      <dsp:nvSpPr>
        <dsp:cNvPr id="11" name="矩形 10"/>
        <dsp:cNvSpPr/>
      </dsp:nvSpPr>
      <dsp:spPr bwMode="white">
        <a:xfrm>
          <a:off x="0" y="2878616"/>
          <a:ext cx="5432152" cy="604800"/>
        </a:xfrm>
        <a:prstGeom prst="rect">
          <a:avLst/>
        </a:prstGeom>
      </dsp:spPr>
      <dsp:style>
        <a:lnRef idx="2">
          <a:schemeClr val="accent1"/>
        </a:lnRef>
        <a:fillRef idx="1">
          <a:schemeClr val="lt1">
            <a:alpha val="90000"/>
          </a:schemeClr>
        </a:fillRef>
        <a:effectRef idx="0">
          <a:scrgbClr r="0" g="0" b="0"/>
        </a:effectRef>
        <a:fontRef idx="minor"/>
      </dsp:style>
      <dsp:txBody>
        <a:bodyPr lIns="421595" tIns="499872" rIns="421595" bIns="170688" anchor="t"/>
        <a:lstStyle>
          <a:lvl1pPr algn="l">
            <a:defRPr sz="24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endParaRPr>
            <a:solidFill>
              <a:schemeClr val="dk1"/>
            </a:solidFill>
          </a:endParaRPr>
        </a:p>
      </dsp:txBody>
      <dsp:txXfrm>
        <a:off x="0" y="2878616"/>
        <a:ext cx="5432152" cy="604800"/>
      </dsp:txXfrm>
    </dsp:sp>
    <dsp:sp modelId="{493E87C1-EAD8-4A95-836B-97A6FF5DAB59}">
      <dsp:nvSpPr>
        <dsp:cNvPr id="10" name="圆角矩形 9"/>
        <dsp:cNvSpPr/>
      </dsp:nvSpPr>
      <dsp:spPr bwMode="white">
        <a:xfrm>
          <a:off x="271608" y="2524376"/>
          <a:ext cx="3802506" cy="708480"/>
        </a:xfrm>
        <a:prstGeom prst="roundRect">
          <a:avLst/>
        </a:prstGeom>
      </dsp:spPr>
      <dsp:style>
        <a:lnRef idx="2">
          <a:schemeClr val="lt1"/>
        </a:lnRef>
        <a:fillRef idx="1">
          <a:schemeClr val="accent1"/>
        </a:fillRef>
        <a:effectRef idx="0">
          <a:scrgbClr r="0" g="0" b="0"/>
        </a:effectRef>
        <a:fontRef idx="minor">
          <a:schemeClr val="lt1"/>
        </a:fontRef>
      </dsp:style>
      <dsp:txBody>
        <a:bodyPr lIns="143725" tIns="0" rIns="143725" bIns="0" anchor="ctr"/>
        <a:lstStyle>
          <a:lvl1pPr algn="l">
            <a:defRPr sz="2400"/>
          </a:lvl1pPr>
          <a:lvl2pPr marL="171450" indent="-171450" algn="l">
            <a:defRPr sz="1800"/>
          </a:lvl2pPr>
          <a:lvl3pPr marL="342900" indent="-171450" algn="l">
            <a:defRPr sz="1800"/>
          </a:lvl3pPr>
          <a:lvl4pPr marL="514350" indent="-171450" algn="l">
            <a:defRPr sz="1800"/>
          </a:lvl4pPr>
          <a:lvl5pPr marL="685800" indent="-171450" algn="l">
            <a:defRPr sz="1800"/>
          </a:lvl5pPr>
          <a:lvl6pPr marL="857250" indent="-171450" algn="l">
            <a:defRPr sz="1800"/>
          </a:lvl6pPr>
          <a:lvl7pPr marL="1028700" indent="-171450" algn="l">
            <a:defRPr sz="1800"/>
          </a:lvl7pPr>
          <a:lvl8pPr marL="1200150" indent="-171450" algn="l">
            <a:defRPr sz="1800"/>
          </a:lvl8pPr>
          <a:lvl9pPr marL="1371600" indent="-171450" algn="l">
            <a:defRPr sz="1800"/>
          </a:lvl9pPr>
        </a:lstStyle>
        <a:p>
          <a:pPr lvl="0">
            <a:lnSpc>
              <a:spcPct val="100000"/>
            </a:lnSpc>
            <a:spcBef>
              <a:spcPct val="0"/>
            </a:spcBef>
            <a:spcAft>
              <a:spcPct val="35000"/>
            </a:spcAft>
          </a:pPr>
          <a:r>
            <a:rPr lang="zh-CN" altLang="en-US" dirty="0">
              <a:latin typeface="微软雅黑" panose="020B0503020204020204" pitchFamily="34" charset="-122"/>
              <a:ea typeface="微软雅黑" panose="020B0503020204020204" pitchFamily="34" charset="-122"/>
            </a:rPr>
            <a:t>与服务无关的电话的处理</a:t>
          </a:r>
          <a:endParaRPr lang="zh-CN" altLang="en-US" dirty="0"/>
        </a:p>
      </dsp:txBody>
      <dsp:txXfrm>
        <a:off x="271608" y="2524376"/>
        <a:ext cx="3802506" cy="708480"/>
      </dsp:txXfrm>
    </dsp:sp>
    <dsp:sp modelId="{FE8781DE-F48E-46F2-9B88-117D9184BD45}">
      <dsp:nvSpPr>
        <dsp:cNvPr id="3" name="矩形 2" hidden="1"/>
        <dsp:cNvSpPr/>
      </dsp:nvSpPr>
      <dsp:spPr>
        <a:xfrm>
          <a:off x="0" y="347096"/>
          <a:ext cx="271608" cy="708480"/>
        </a:xfrm>
        <a:prstGeom prst="rect">
          <a:avLst/>
        </a:prstGeom>
      </dsp:spPr>
      <dsp:txXfrm>
        <a:off x="0" y="347096"/>
        <a:ext cx="271608" cy="708480"/>
      </dsp:txXfrm>
    </dsp:sp>
    <dsp:sp modelId="{AA593AB2-EF21-42D1-AF4E-B209DDEFB48E}">
      <dsp:nvSpPr>
        <dsp:cNvPr id="6" name="矩形 5" hidden="1"/>
        <dsp:cNvSpPr/>
      </dsp:nvSpPr>
      <dsp:spPr>
        <a:xfrm>
          <a:off x="0" y="1435736"/>
          <a:ext cx="271608" cy="708480"/>
        </a:xfrm>
        <a:prstGeom prst="rect">
          <a:avLst/>
        </a:prstGeom>
      </dsp:spPr>
      <dsp:txXfrm>
        <a:off x="0" y="1435736"/>
        <a:ext cx="271608" cy="708480"/>
      </dsp:txXfrm>
    </dsp:sp>
    <dsp:sp modelId="{4A944EDB-2874-475B-8332-E2A7477C8BB2}">
      <dsp:nvSpPr>
        <dsp:cNvPr id="9" name="矩形 8" hidden="1"/>
        <dsp:cNvSpPr/>
      </dsp:nvSpPr>
      <dsp:spPr>
        <a:xfrm>
          <a:off x="0" y="2524376"/>
          <a:ext cx="271608" cy="708480"/>
        </a:xfrm>
        <a:prstGeom prst="rect">
          <a:avLst/>
        </a:prstGeom>
      </dsp:spPr>
      <dsp:txXfrm>
        <a:off x="0" y="2524376"/>
        <a:ext cx="271608" cy="708480"/>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432152" cy="3830511"/>
        <a:chOff x="0" y="0"/>
        <a:chExt cx="5432152" cy="3830511"/>
      </a:xfrm>
    </dsp:grpSpPr>
    <dsp:sp modelId="{21FE775A-0C35-475D-890B-5B26E2F4E83A}">
      <dsp:nvSpPr>
        <dsp:cNvPr id="5" name="矩形 4"/>
        <dsp:cNvSpPr/>
      </dsp:nvSpPr>
      <dsp:spPr bwMode="white">
        <a:xfrm>
          <a:off x="0" y="448436"/>
          <a:ext cx="5432152" cy="730800"/>
        </a:xfrm>
        <a:prstGeom prst="rect">
          <a:avLst/>
        </a:prstGeom>
      </dsp:spPr>
      <dsp:style>
        <a:lnRef idx="2">
          <a:schemeClr val="accent1"/>
        </a:lnRef>
        <a:fillRef idx="1">
          <a:schemeClr val="lt1">
            <a:alpha val="90000"/>
          </a:schemeClr>
        </a:fillRef>
        <a:effectRef idx="0">
          <a:scrgbClr r="0" g="0" b="0"/>
        </a:effectRef>
        <a:fontRef idx="minor"/>
      </dsp:style>
      <dsp:txBody>
        <a:bodyPr lIns="421595" tIns="604011" rIns="421595" bIns="206248" anchor="t"/>
        <a:lstStyle>
          <a:lvl1pPr algn="l">
            <a:defRPr sz="2900"/>
          </a:lvl1pPr>
          <a:lvl2pPr marL="285750" indent="-285750" algn="l">
            <a:defRPr sz="2900"/>
          </a:lvl2pPr>
          <a:lvl3pPr marL="571500" indent="-285750" algn="l">
            <a:defRPr sz="2900"/>
          </a:lvl3pPr>
          <a:lvl4pPr marL="857250" indent="-285750" algn="l">
            <a:defRPr sz="2900"/>
          </a:lvl4pPr>
          <a:lvl5pPr marL="1143000" indent="-285750" algn="l">
            <a:defRPr sz="2900"/>
          </a:lvl5pPr>
          <a:lvl6pPr marL="1428750" indent="-285750" algn="l">
            <a:defRPr sz="2900"/>
          </a:lvl6pPr>
          <a:lvl7pPr marL="1714500" indent="-285750" algn="l">
            <a:defRPr sz="2900"/>
          </a:lvl7pPr>
          <a:lvl8pPr marL="2000250" indent="-285750" algn="l">
            <a:defRPr sz="2900"/>
          </a:lvl8pPr>
          <a:lvl9pPr marL="2286000" indent="-285750" algn="l">
            <a:defRPr sz="2900"/>
          </a:lvl9pPr>
        </a:lstStyle>
        <a:p>
          <a:endParaRPr>
            <a:solidFill>
              <a:schemeClr val="dk1"/>
            </a:solidFill>
          </a:endParaRPr>
        </a:p>
      </dsp:txBody>
      <dsp:txXfrm>
        <a:off x="0" y="448436"/>
        <a:ext cx="5432152" cy="730800"/>
      </dsp:txXfrm>
    </dsp:sp>
    <dsp:sp modelId="{06861209-E117-4689-9B45-05ABDE0D142F}">
      <dsp:nvSpPr>
        <dsp:cNvPr id="4" name="圆角矩形 3"/>
        <dsp:cNvSpPr/>
      </dsp:nvSpPr>
      <dsp:spPr bwMode="white">
        <a:xfrm>
          <a:off x="271608" y="20395"/>
          <a:ext cx="3802506" cy="856080"/>
        </a:xfrm>
        <a:prstGeom prst="roundRect">
          <a:avLst/>
        </a:prstGeom>
      </dsp:spPr>
      <dsp:style>
        <a:lnRef idx="2">
          <a:schemeClr val="lt1"/>
        </a:lnRef>
        <a:fillRef idx="1">
          <a:schemeClr val="accent1"/>
        </a:fillRef>
        <a:effectRef idx="0">
          <a:scrgbClr r="0" g="0" b="0"/>
        </a:effectRef>
        <a:fontRef idx="minor">
          <a:schemeClr val="lt1"/>
        </a:fontRef>
      </dsp:style>
      <dsp:txBody>
        <a:bodyPr lIns="143725" tIns="0" rIns="143725" bIns="0" anchor="ctr"/>
        <a:lstStyle>
          <a:lvl1pPr algn="l">
            <a:defRPr sz="29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lvl="0">
            <a:lnSpc>
              <a:spcPct val="100000"/>
            </a:lnSpc>
            <a:spcBef>
              <a:spcPct val="0"/>
            </a:spcBef>
            <a:spcAft>
              <a:spcPct val="35000"/>
            </a:spcAft>
          </a:pPr>
          <a:r>
            <a:rPr lang="zh-CN" altLang="en-US" sz="2800" b="1" dirty="0">
              <a:latin typeface="微软雅黑" panose="020B0503020204020204" pitchFamily="34" charset="-122"/>
              <a:ea typeface="微软雅黑" panose="020B0503020204020204" pitchFamily="34" charset="-122"/>
            </a:rPr>
            <a:t>同步和引导</a:t>
          </a:r>
        </a:p>
      </dsp:txBody>
      <dsp:txXfrm>
        <a:off x="271608" y="20395"/>
        <a:ext cx="3802506" cy="856080"/>
      </dsp:txXfrm>
    </dsp:sp>
    <dsp:sp modelId="{E19B26AE-5809-470A-BEB0-F8791BF8A4CD}">
      <dsp:nvSpPr>
        <dsp:cNvPr id="8" name="矩形 7"/>
        <dsp:cNvSpPr/>
      </dsp:nvSpPr>
      <dsp:spPr bwMode="white">
        <a:xfrm>
          <a:off x="0" y="1708871"/>
          <a:ext cx="5432152" cy="730800"/>
        </a:xfrm>
        <a:prstGeom prst="rect">
          <a:avLst/>
        </a:prstGeom>
      </dsp:spPr>
      <dsp:style>
        <a:lnRef idx="2">
          <a:schemeClr val="accent1"/>
        </a:lnRef>
        <a:fillRef idx="1">
          <a:schemeClr val="lt1">
            <a:alpha val="90000"/>
          </a:schemeClr>
        </a:fillRef>
        <a:effectRef idx="0">
          <a:scrgbClr r="0" g="0" b="0"/>
        </a:effectRef>
        <a:fontRef idx="minor"/>
      </dsp:style>
      <dsp:txBody>
        <a:bodyPr lIns="421595" tIns="604011" rIns="421595" bIns="206248" anchor="t"/>
        <a:lstStyle>
          <a:lvl1pPr algn="l">
            <a:defRPr sz="2900"/>
          </a:lvl1pPr>
          <a:lvl2pPr marL="285750" indent="-285750" algn="l">
            <a:defRPr sz="2900"/>
          </a:lvl2pPr>
          <a:lvl3pPr marL="571500" indent="-285750" algn="l">
            <a:defRPr sz="2900"/>
          </a:lvl3pPr>
          <a:lvl4pPr marL="857250" indent="-285750" algn="l">
            <a:defRPr sz="2900"/>
          </a:lvl4pPr>
          <a:lvl5pPr marL="1143000" indent="-285750" algn="l">
            <a:defRPr sz="2900"/>
          </a:lvl5pPr>
          <a:lvl6pPr marL="1428750" indent="-285750" algn="l">
            <a:defRPr sz="2900"/>
          </a:lvl6pPr>
          <a:lvl7pPr marL="1714500" indent="-285750" algn="l">
            <a:defRPr sz="2900"/>
          </a:lvl7pPr>
          <a:lvl8pPr marL="2000250" indent="-285750" algn="l">
            <a:defRPr sz="2900"/>
          </a:lvl8pPr>
          <a:lvl9pPr marL="2286000" indent="-285750" algn="l">
            <a:defRPr sz="2900"/>
          </a:lvl9pPr>
        </a:lstStyle>
        <a:p>
          <a:endParaRPr>
            <a:solidFill>
              <a:schemeClr val="dk1"/>
            </a:solidFill>
          </a:endParaRPr>
        </a:p>
      </dsp:txBody>
      <dsp:txXfrm>
        <a:off x="0" y="1708871"/>
        <a:ext cx="5432152" cy="730800"/>
      </dsp:txXfrm>
    </dsp:sp>
    <dsp:sp modelId="{CB2B20D2-F4B5-4259-8C9B-FBE6F42FFCA4}">
      <dsp:nvSpPr>
        <dsp:cNvPr id="7" name="圆角矩形 6"/>
        <dsp:cNvSpPr/>
      </dsp:nvSpPr>
      <dsp:spPr bwMode="white">
        <a:xfrm>
          <a:off x="271608" y="1335836"/>
          <a:ext cx="3802506" cy="856080"/>
        </a:xfrm>
        <a:prstGeom prst="roundRect">
          <a:avLst/>
        </a:prstGeom>
      </dsp:spPr>
      <dsp:style>
        <a:lnRef idx="2">
          <a:schemeClr val="lt1"/>
        </a:lnRef>
        <a:fillRef idx="1">
          <a:schemeClr val="accent1"/>
        </a:fillRef>
        <a:effectRef idx="0">
          <a:scrgbClr r="0" g="0" b="0"/>
        </a:effectRef>
        <a:fontRef idx="minor">
          <a:schemeClr val="lt1"/>
        </a:fontRef>
      </dsp:style>
      <dsp:txBody>
        <a:bodyPr lIns="143725" tIns="0" rIns="143725" bIns="0" anchor="ctr"/>
        <a:lstStyle>
          <a:lvl1pPr algn="l">
            <a:defRPr sz="29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lvl="0">
            <a:lnSpc>
              <a:spcPct val="100000"/>
            </a:lnSpc>
            <a:spcBef>
              <a:spcPct val="0"/>
            </a:spcBef>
            <a:spcAft>
              <a:spcPct val="35000"/>
            </a:spcAft>
          </a:pPr>
          <a:r>
            <a:rPr lang="zh-CN" altLang="en-US" sz="2800" b="1" dirty="0">
              <a:latin typeface="微软雅黑" panose="020B0503020204020204" pitchFamily="34" charset="-122"/>
              <a:ea typeface="微软雅黑" panose="020B0503020204020204" pitchFamily="34" charset="-122"/>
            </a:rPr>
            <a:t>总结和重复</a:t>
          </a:r>
        </a:p>
      </dsp:txBody>
      <dsp:txXfrm>
        <a:off x="271608" y="1335836"/>
        <a:ext cx="3802506" cy="856080"/>
      </dsp:txXfrm>
    </dsp:sp>
    <dsp:sp modelId="{4E4826BE-2AF8-449F-AE30-901D2F4F8A39}">
      <dsp:nvSpPr>
        <dsp:cNvPr id="11" name="矩形 10"/>
        <dsp:cNvSpPr/>
      </dsp:nvSpPr>
      <dsp:spPr bwMode="white">
        <a:xfrm>
          <a:off x="0" y="3079316"/>
          <a:ext cx="5432152" cy="730800"/>
        </a:xfrm>
        <a:prstGeom prst="rect">
          <a:avLst/>
        </a:prstGeom>
      </dsp:spPr>
      <dsp:style>
        <a:lnRef idx="2">
          <a:schemeClr val="accent1"/>
        </a:lnRef>
        <a:fillRef idx="1">
          <a:schemeClr val="lt1">
            <a:alpha val="90000"/>
          </a:schemeClr>
        </a:fillRef>
        <a:effectRef idx="0">
          <a:scrgbClr r="0" g="0" b="0"/>
        </a:effectRef>
        <a:fontRef idx="minor"/>
      </dsp:style>
      <dsp:txBody>
        <a:bodyPr lIns="421595" tIns="604011" rIns="421595" bIns="206248" anchor="t"/>
        <a:lstStyle>
          <a:lvl1pPr algn="l">
            <a:defRPr sz="2900"/>
          </a:lvl1pPr>
          <a:lvl2pPr marL="285750" indent="-285750" algn="l">
            <a:defRPr sz="2900"/>
          </a:lvl2pPr>
          <a:lvl3pPr marL="571500" indent="-285750" algn="l">
            <a:defRPr sz="2900"/>
          </a:lvl3pPr>
          <a:lvl4pPr marL="857250" indent="-285750" algn="l">
            <a:defRPr sz="2900"/>
          </a:lvl4pPr>
          <a:lvl5pPr marL="1143000" indent="-285750" algn="l">
            <a:defRPr sz="2900"/>
          </a:lvl5pPr>
          <a:lvl6pPr marL="1428750" indent="-285750" algn="l">
            <a:defRPr sz="2900"/>
          </a:lvl6pPr>
          <a:lvl7pPr marL="1714500" indent="-285750" algn="l">
            <a:defRPr sz="2900"/>
          </a:lvl7pPr>
          <a:lvl8pPr marL="2000250" indent="-285750" algn="l">
            <a:defRPr sz="2900"/>
          </a:lvl8pPr>
          <a:lvl9pPr marL="2286000" indent="-285750" algn="l">
            <a:defRPr sz="2900"/>
          </a:lvl9pPr>
        </a:lstStyle>
        <a:p>
          <a:endParaRPr>
            <a:solidFill>
              <a:schemeClr val="dk1"/>
            </a:solidFill>
          </a:endParaRPr>
        </a:p>
      </dsp:txBody>
      <dsp:txXfrm>
        <a:off x="0" y="3079316"/>
        <a:ext cx="5432152" cy="730800"/>
      </dsp:txXfrm>
    </dsp:sp>
    <dsp:sp modelId="{493E87C1-EAD8-4A95-836B-97A6FF5DAB59}">
      <dsp:nvSpPr>
        <dsp:cNvPr id="10" name="圆角矩形 9"/>
        <dsp:cNvSpPr/>
      </dsp:nvSpPr>
      <dsp:spPr bwMode="white">
        <a:xfrm>
          <a:off x="271608" y="2651276"/>
          <a:ext cx="3802506" cy="856080"/>
        </a:xfrm>
        <a:prstGeom prst="roundRect">
          <a:avLst/>
        </a:prstGeom>
      </dsp:spPr>
      <dsp:style>
        <a:lnRef idx="2">
          <a:schemeClr val="lt1"/>
        </a:lnRef>
        <a:fillRef idx="1">
          <a:schemeClr val="accent1"/>
        </a:fillRef>
        <a:effectRef idx="0">
          <a:scrgbClr r="0" g="0" b="0"/>
        </a:effectRef>
        <a:fontRef idx="minor">
          <a:schemeClr val="lt1"/>
        </a:fontRef>
      </dsp:style>
      <dsp:txBody>
        <a:bodyPr lIns="143725" tIns="0" rIns="143725" bIns="0" anchor="ctr"/>
        <a:lstStyle>
          <a:lvl1pPr algn="l">
            <a:defRPr sz="29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lvl="0">
            <a:lnSpc>
              <a:spcPct val="100000"/>
            </a:lnSpc>
            <a:spcBef>
              <a:spcPct val="0"/>
            </a:spcBef>
            <a:spcAft>
              <a:spcPct val="35000"/>
            </a:spcAft>
          </a:pPr>
          <a:r>
            <a:rPr lang="zh-CN" altLang="en-US" sz="2800" b="1" dirty="0">
              <a:latin typeface="微软雅黑" panose="020B0503020204020204" pitchFamily="34" charset="-122"/>
              <a:ea typeface="微软雅黑" panose="020B0503020204020204" pitchFamily="34" charset="-122"/>
            </a:rPr>
            <a:t>采取行动</a:t>
          </a:r>
        </a:p>
      </dsp:txBody>
      <dsp:txXfrm>
        <a:off x="271608" y="2651276"/>
        <a:ext cx="3802506" cy="856080"/>
      </dsp:txXfrm>
    </dsp:sp>
    <dsp:sp modelId="{FE8781DE-F48E-46F2-9B88-117D9184BD45}">
      <dsp:nvSpPr>
        <dsp:cNvPr id="3" name="矩形 2" hidden="1"/>
        <dsp:cNvSpPr/>
      </dsp:nvSpPr>
      <dsp:spPr>
        <a:xfrm>
          <a:off x="0" y="20395"/>
          <a:ext cx="271608" cy="856080"/>
        </a:xfrm>
        <a:prstGeom prst="rect">
          <a:avLst/>
        </a:prstGeom>
      </dsp:spPr>
      <dsp:txXfrm>
        <a:off x="0" y="20395"/>
        <a:ext cx="271608" cy="856080"/>
      </dsp:txXfrm>
    </dsp:sp>
    <dsp:sp modelId="{AA593AB2-EF21-42D1-AF4E-B209DDEFB48E}">
      <dsp:nvSpPr>
        <dsp:cNvPr id="6" name="矩形 5" hidden="1"/>
        <dsp:cNvSpPr/>
      </dsp:nvSpPr>
      <dsp:spPr>
        <a:xfrm>
          <a:off x="0" y="1335836"/>
          <a:ext cx="271608" cy="856080"/>
        </a:xfrm>
        <a:prstGeom prst="rect">
          <a:avLst/>
        </a:prstGeom>
      </dsp:spPr>
      <dsp:txXfrm>
        <a:off x="0" y="1335836"/>
        <a:ext cx="271608" cy="856080"/>
      </dsp:txXfrm>
    </dsp:sp>
    <dsp:sp modelId="{4A944EDB-2874-475B-8332-E2A7477C8BB2}">
      <dsp:nvSpPr>
        <dsp:cNvPr id="9" name="矩形 8" hidden="1"/>
        <dsp:cNvSpPr/>
      </dsp:nvSpPr>
      <dsp:spPr>
        <a:xfrm>
          <a:off x="0" y="2651276"/>
          <a:ext cx="271608" cy="856080"/>
        </a:xfrm>
        <a:prstGeom prst="rect">
          <a:avLst/>
        </a:prstGeom>
      </dsp:spPr>
      <dsp:txXfrm>
        <a:off x="0" y="2651276"/>
        <a:ext cx="271608" cy="856080"/>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135978" cy="3830512"/>
        <a:chOff x="0" y="0"/>
        <a:chExt cx="9135978" cy="3830512"/>
      </a:xfrm>
    </dsp:grpSpPr>
    <dsp:sp modelId="{21FE775A-0C35-475D-890B-5B26E2F4E83A}">
      <dsp:nvSpPr>
        <dsp:cNvPr id="5" name="矩形 4"/>
        <dsp:cNvSpPr/>
      </dsp:nvSpPr>
      <dsp:spPr bwMode="white">
        <a:xfrm>
          <a:off x="0" y="452198"/>
          <a:ext cx="9135978" cy="655200"/>
        </a:xfrm>
        <a:prstGeom prst="rect">
          <a:avLst/>
        </a:prstGeom>
      </dsp:spPr>
      <dsp:style>
        <a:lnRef idx="2">
          <a:schemeClr val="accent1"/>
        </a:lnRef>
        <a:fillRef idx="1">
          <a:schemeClr val="lt1">
            <a:alpha val="90000"/>
          </a:schemeClr>
        </a:fillRef>
        <a:effectRef idx="0">
          <a:scrgbClr r="0" g="0" b="0"/>
        </a:effectRef>
        <a:fontRef idx="minor"/>
      </dsp:style>
      <dsp:txBody>
        <a:bodyPr lIns="709053" tIns="541528" rIns="709053" bIns="184912" anchor="t"/>
        <a:lstStyle>
          <a:lvl1pPr algn="l">
            <a:defRPr sz="2600"/>
          </a:lvl1pPr>
          <a:lvl2pPr marL="228600" indent="-228600" algn="l">
            <a:defRPr sz="2600"/>
          </a:lvl2pPr>
          <a:lvl3pPr marL="457200" indent="-228600" algn="l">
            <a:defRPr sz="2600"/>
          </a:lvl3pPr>
          <a:lvl4pPr marL="685800" indent="-228600" algn="l">
            <a:defRPr sz="2600"/>
          </a:lvl4pPr>
          <a:lvl5pPr marL="914400" indent="-228600" algn="l">
            <a:defRPr sz="2600"/>
          </a:lvl5pPr>
          <a:lvl6pPr marL="1143000" indent="-228600" algn="l">
            <a:defRPr sz="2600"/>
          </a:lvl6pPr>
          <a:lvl7pPr marL="1371600" indent="-228600" algn="l">
            <a:defRPr sz="2600"/>
          </a:lvl7pPr>
          <a:lvl8pPr marL="1600200" indent="-228600" algn="l">
            <a:defRPr sz="2600"/>
          </a:lvl8pPr>
          <a:lvl9pPr marL="1828800" indent="-228600" algn="l">
            <a:defRPr sz="2600"/>
          </a:lvl9pPr>
        </a:lstStyle>
        <a:p>
          <a:endParaRPr>
            <a:solidFill>
              <a:schemeClr val="dk1"/>
            </a:solidFill>
          </a:endParaRPr>
        </a:p>
      </dsp:txBody>
      <dsp:txXfrm>
        <a:off x="0" y="452198"/>
        <a:ext cx="9135978" cy="655200"/>
      </dsp:txXfrm>
    </dsp:sp>
    <dsp:sp modelId="{06861209-E117-4689-9B45-05ABDE0D142F}">
      <dsp:nvSpPr>
        <dsp:cNvPr id="4" name="圆角矩形 3"/>
        <dsp:cNvSpPr/>
      </dsp:nvSpPr>
      <dsp:spPr bwMode="white">
        <a:xfrm>
          <a:off x="456799" y="68438"/>
          <a:ext cx="7209356" cy="767520"/>
        </a:xfrm>
        <a:prstGeom prst="roundRect">
          <a:avLst/>
        </a:prstGeom>
      </dsp:spPr>
      <dsp:style>
        <a:lnRef idx="2">
          <a:schemeClr val="lt1"/>
        </a:lnRef>
        <a:fillRef idx="1">
          <a:schemeClr val="accent1"/>
        </a:fillRef>
        <a:effectRef idx="0">
          <a:scrgbClr r="0" g="0" b="0"/>
        </a:effectRef>
        <a:fontRef idx="minor">
          <a:schemeClr val="lt1"/>
        </a:fontRef>
      </dsp:style>
      <dsp:txBody>
        <a:bodyPr lIns="241722" tIns="0" rIns="241722" bIns="0" anchor="ctr"/>
        <a:lstStyle>
          <a:lvl1pPr algn="l">
            <a:defRPr sz="26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lvl="0">
            <a:lnSpc>
              <a:spcPct val="100000"/>
            </a:lnSpc>
            <a:spcBef>
              <a:spcPct val="0"/>
            </a:spcBef>
            <a:spcAft>
              <a:spcPct val="35000"/>
            </a:spcAft>
          </a:pPr>
          <a:r>
            <a:rPr lang="zh-CN" altLang="en-US" sz="2400" b="0" dirty="0">
              <a:latin typeface="微软雅黑" panose="020B0503020204020204" pitchFamily="34" charset="-122"/>
              <a:ea typeface="微软雅黑" panose="020B0503020204020204" pitchFamily="34" charset="-122"/>
            </a:rPr>
            <a:t>我理解你怎么会有这样的感受（</a:t>
          </a:r>
          <a:r>
            <a:rPr lang="en-US" altLang="zh-CN" sz="2400" b="0" dirty="0">
              <a:latin typeface="微软雅黑" panose="020B0503020204020204" pitchFamily="34" charset="-122"/>
              <a:ea typeface="微软雅黑" panose="020B0503020204020204" pitchFamily="34" charset="-122"/>
            </a:rPr>
            <a:t>Feel</a:t>
          </a:r>
          <a:r>
            <a:rPr lang="zh-CN" altLang="en-US" sz="2400" b="0" dirty="0">
              <a:latin typeface="微软雅黑" panose="020B0503020204020204" pitchFamily="34" charset="-122"/>
              <a:ea typeface="微软雅黑" panose="020B0503020204020204" pitchFamily="34" charset="-122"/>
            </a:rPr>
            <a:t>）</a:t>
          </a:r>
        </a:p>
      </dsp:txBody>
      <dsp:txXfrm>
        <a:off x="456799" y="68438"/>
        <a:ext cx="7209356" cy="767520"/>
      </dsp:txXfrm>
    </dsp:sp>
    <dsp:sp modelId="{E19B26AE-5809-470A-BEB0-F8791BF8A4CD}">
      <dsp:nvSpPr>
        <dsp:cNvPr id="8" name="矩形 7"/>
        <dsp:cNvSpPr/>
      </dsp:nvSpPr>
      <dsp:spPr bwMode="white">
        <a:xfrm>
          <a:off x="0" y="1582244"/>
          <a:ext cx="9135978" cy="655200"/>
        </a:xfrm>
        <a:prstGeom prst="rect">
          <a:avLst/>
        </a:prstGeom>
      </dsp:spPr>
      <dsp:style>
        <a:lnRef idx="2">
          <a:schemeClr val="accent1"/>
        </a:lnRef>
        <a:fillRef idx="1">
          <a:schemeClr val="lt1">
            <a:alpha val="90000"/>
          </a:schemeClr>
        </a:fillRef>
        <a:effectRef idx="0">
          <a:scrgbClr r="0" g="0" b="0"/>
        </a:effectRef>
        <a:fontRef idx="minor"/>
      </dsp:style>
      <dsp:txBody>
        <a:bodyPr lIns="709053" tIns="541528" rIns="709053" bIns="184912" anchor="t"/>
        <a:lstStyle>
          <a:lvl1pPr algn="l">
            <a:defRPr sz="2600"/>
          </a:lvl1pPr>
          <a:lvl2pPr marL="228600" indent="-228600" algn="l">
            <a:defRPr sz="2600"/>
          </a:lvl2pPr>
          <a:lvl3pPr marL="457200" indent="-228600" algn="l">
            <a:defRPr sz="2600"/>
          </a:lvl3pPr>
          <a:lvl4pPr marL="685800" indent="-228600" algn="l">
            <a:defRPr sz="2600"/>
          </a:lvl4pPr>
          <a:lvl5pPr marL="914400" indent="-228600" algn="l">
            <a:defRPr sz="2600"/>
          </a:lvl5pPr>
          <a:lvl6pPr marL="1143000" indent="-228600" algn="l">
            <a:defRPr sz="2600"/>
          </a:lvl6pPr>
          <a:lvl7pPr marL="1371600" indent="-228600" algn="l">
            <a:defRPr sz="2600"/>
          </a:lvl7pPr>
          <a:lvl8pPr marL="1600200" indent="-228600" algn="l">
            <a:defRPr sz="2600"/>
          </a:lvl8pPr>
          <a:lvl9pPr marL="1828800" indent="-228600" algn="l">
            <a:defRPr sz="2600"/>
          </a:lvl9pPr>
        </a:lstStyle>
        <a:p>
          <a:endParaRPr>
            <a:solidFill>
              <a:schemeClr val="dk1"/>
            </a:solidFill>
          </a:endParaRPr>
        </a:p>
      </dsp:txBody>
      <dsp:txXfrm>
        <a:off x="0" y="1582244"/>
        <a:ext cx="9135978" cy="655200"/>
      </dsp:txXfrm>
    </dsp:sp>
    <dsp:sp modelId="{CB2B20D2-F4B5-4259-8C9B-FBE6F42FFCA4}">
      <dsp:nvSpPr>
        <dsp:cNvPr id="7" name="圆角矩形 6"/>
        <dsp:cNvSpPr/>
      </dsp:nvSpPr>
      <dsp:spPr bwMode="white">
        <a:xfrm>
          <a:off x="456799" y="1247798"/>
          <a:ext cx="7188443" cy="767520"/>
        </a:xfrm>
        <a:prstGeom prst="roundRect">
          <a:avLst/>
        </a:prstGeom>
      </dsp:spPr>
      <dsp:style>
        <a:lnRef idx="2">
          <a:schemeClr val="lt1"/>
        </a:lnRef>
        <a:fillRef idx="1">
          <a:schemeClr val="accent1"/>
        </a:fillRef>
        <a:effectRef idx="0">
          <a:scrgbClr r="0" g="0" b="0"/>
        </a:effectRef>
        <a:fontRef idx="minor">
          <a:schemeClr val="lt1"/>
        </a:fontRef>
      </dsp:style>
      <dsp:txBody>
        <a:bodyPr lIns="241722" tIns="0" rIns="241722" bIns="0" anchor="ctr"/>
        <a:lstStyle>
          <a:lvl1pPr algn="l">
            <a:defRPr sz="26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lvl="0">
            <a:lnSpc>
              <a:spcPct val="100000"/>
            </a:lnSpc>
            <a:spcBef>
              <a:spcPct val="0"/>
            </a:spcBef>
            <a:spcAft>
              <a:spcPct val="35000"/>
            </a:spcAft>
          </a:pPr>
          <a:r>
            <a:rPr lang="zh-CN" altLang="en-US" sz="2400" b="0" dirty="0">
              <a:latin typeface="微软雅黑" panose="020B0503020204020204" pitchFamily="34" charset="-122"/>
              <a:ea typeface="微软雅黑" panose="020B0503020204020204" pitchFamily="34" charset="-122"/>
            </a:rPr>
            <a:t>其他人也曾经有过这样的感受（</a:t>
          </a:r>
          <a:r>
            <a:rPr lang="en-US" altLang="zh-CN" sz="2400" b="0" dirty="0">
              <a:latin typeface="微软雅黑" panose="020B0503020204020204" pitchFamily="34" charset="-122"/>
              <a:ea typeface="微软雅黑" panose="020B0503020204020204" pitchFamily="34" charset="-122"/>
            </a:rPr>
            <a:t>Felt</a:t>
          </a:r>
          <a:r>
            <a:rPr lang="zh-CN" altLang="en-US" sz="2400" b="0" dirty="0">
              <a:latin typeface="微软雅黑" panose="020B0503020204020204" pitchFamily="34" charset="-122"/>
              <a:ea typeface="微软雅黑" panose="020B0503020204020204" pitchFamily="34" charset="-122"/>
            </a:rPr>
            <a:t>）</a:t>
          </a:r>
        </a:p>
      </dsp:txBody>
      <dsp:txXfrm>
        <a:off x="456799" y="1247798"/>
        <a:ext cx="7188443" cy="767520"/>
      </dsp:txXfrm>
    </dsp:sp>
    <dsp:sp modelId="{4E4826BE-2AF8-449F-AE30-901D2F4F8A39}">
      <dsp:nvSpPr>
        <dsp:cNvPr id="11" name="矩形 10"/>
        <dsp:cNvSpPr/>
      </dsp:nvSpPr>
      <dsp:spPr bwMode="white">
        <a:xfrm>
          <a:off x="0" y="3106874"/>
          <a:ext cx="9135978" cy="655200"/>
        </a:xfrm>
        <a:prstGeom prst="rect">
          <a:avLst/>
        </a:prstGeom>
      </dsp:spPr>
      <dsp:style>
        <a:lnRef idx="2">
          <a:schemeClr val="accent1"/>
        </a:lnRef>
        <a:fillRef idx="1">
          <a:schemeClr val="lt1">
            <a:alpha val="90000"/>
          </a:schemeClr>
        </a:fillRef>
        <a:effectRef idx="0">
          <a:scrgbClr r="0" g="0" b="0"/>
        </a:effectRef>
        <a:fontRef idx="minor"/>
      </dsp:style>
      <dsp:txBody>
        <a:bodyPr lIns="709053" tIns="541528" rIns="709053" bIns="184912" anchor="t"/>
        <a:lstStyle>
          <a:lvl1pPr algn="l">
            <a:defRPr sz="2600"/>
          </a:lvl1pPr>
          <a:lvl2pPr marL="228600" indent="-228600" algn="l">
            <a:defRPr sz="2600"/>
          </a:lvl2pPr>
          <a:lvl3pPr marL="457200" indent="-228600" algn="l">
            <a:defRPr sz="2600"/>
          </a:lvl3pPr>
          <a:lvl4pPr marL="685800" indent="-228600" algn="l">
            <a:defRPr sz="2600"/>
          </a:lvl4pPr>
          <a:lvl5pPr marL="914400" indent="-228600" algn="l">
            <a:defRPr sz="2600"/>
          </a:lvl5pPr>
          <a:lvl6pPr marL="1143000" indent="-228600" algn="l">
            <a:defRPr sz="2600"/>
          </a:lvl6pPr>
          <a:lvl7pPr marL="1371600" indent="-228600" algn="l">
            <a:defRPr sz="2600"/>
          </a:lvl7pPr>
          <a:lvl8pPr marL="1600200" indent="-228600" algn="l">
            <a:defRPr sz="2600"/>
          </a:lvl8pPr>
          <a:lvl9pPr marL="1828800" indent="-228600" algn="l">
            <a:defRPr sz="2600"/>
          </a:lvl9pPr>
        </a:lstStyle>
        <a:p>
          <a:endParaRPr>
            <a:solidFill>
              <a:schemeClr val="dk1"/>
            </a:solidFill>
          </a:endParaRPr>
        </a:p>
      </dsp:txBody>
      <dsp:txXfrm>
        <a:off x="0" y="3106874"/>
        <a:ext cx="9135978" cy="655200"/>
      </dsp:txXfrm>
    </dsp:sp>
    <dsp:sp modelId="{493E87C1-EAD8-4A95-836B-97A6FF5DAB59}">
      <dsp:nvSpPr>
        <dsp:cNvPr id="10" name="圆角矩形 9"/>
        <dsp:cNvSpPr/>
      </dsp:nvSpPr>
      <dsp:spPr bwMode="white">
        <a:xfrm>
          <a:off x="456799" y="2427158"/>
          <a:ext cx="7195222" cy="1063476"/>
        </a:xfrm>
        <a:prstGeom prst="roundRect">
          <a:avLst/>
        </a:prstGeom>
      </dsp:spPr>
      <dsp:style>
        <a:lnRef idx="2">
          <a:schemeClr val="lt1"/>
        </a:lnRef>
        <a:fillRef idx="1">
          <a:schemeClr val="accent1"/>
        </a:fillRef>
        <a:effectRef idx="0">
          <a:scrgbClr r="0" g="0" b="0"/>
        </a:effectRef>
        <a:fontRef idx="minor">
          <a:schemeClr val="lt1"/>
        </a:fontRef>
      </dsp:style>
      <dsp:txBody>
        <a:bodyPr lIns="241722" tIns="0" rIns="241722" bIns="0" anchor="ctr"/>
        <a:lstStyle>
          <a:lvl1pPr algn="l">
            <a:defRPr sz="26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lvl="0">
            <a:lnSpc>
              <a:spcPct val="100000"/>
            </a:lnSpc>
            <a:spcBef>
              <a:spcPct val="0"/>
            </a:spcBef>
            <a:spcAft>
              <a:spcPct val="35000"/>
            </a:spcAft>
          </a:pPr>
          <a:r>
            <a:rPr lang="zh-CN" altLang="en-US" sz="2400" b="0" dirty="0">
              <a:latin typeface="微软雅黑" panose="020B0503020204020204" pitchFamily="34" charset="-122"/>
              <a:ea typeface="微软雅黑" panose="020B0503020204020204" pitchFamily="34" charset="-122"/>
            </a:rPr>
            <a:t>不过经过说明后，他们发觉（</a:t>
          </a:r>
          <a:r>
            <a:rPr lang="en-US" altLang="zh-CN" sz="2400" b="0" dirty="0">
              <a:latin typeface="微软雅黑" panose="020B0503020204020204" pitchFamily="34" charset="-122"/>
              <a:ea typeface="微软雅黑" panose="020B0503020204020204" pitchFamily="34" charset="-122"/>
            </a:rPr>
            <a:t>Found</a:t>
          </a:r>
          <a:r>
            <a:rPr lang="zh-CN" altLang="en-US" sz="2400" b="0" dirty="0">
              <a:latin typeface="微软雅黑" panose="020B0503020204020204" pitchFamily="34" charset="-122"/>
              <a:ea typeface="微软雅黑" panose="020B0503020204020204" pitchFamily="34" charset="-122"/>
            </a:rPr>
            <a:t>），这种规定是为了保护他们的安全</a:t>
          </a:r>
        </a:p>
      </dsp:txBody>
      <dsp:txXfrm>
        <a:off x="456799" y="2427158"/>
        <a:ext cx="7195222" cy="1063476"/>
      </dsp:txXfrm>
    </dsp:sp>
    <dsp:sp modelId="{FE8781DE-F48E-46F2-9B88-117D9184BD45}">
      <dsp:nvSpPr>
        <dsp:cNvPr id="3" name="矩形 2" hidden="1"/>
        <dsp:cNvSpPr/>
      </dsp:nvSpPr>
      <dsp:spPr>
        <a:xfrm>
          <a:off x="0" y="68438"/>
          <a:ext cx="456799" cy="767520"/>
        </a:xfrm>
        <a:prstGeom prst="rect">
          <a:avLst/>
        </a:prstGeom>
      </dsp:spPr>
      <dsp:txXfrm>
        <a:off x="0" y="68438"/>
        <a:ext cx="456799" cy="767520"/>
      </dsp:txXfrm>
    </dsp:sp>
    <dsp:sp modelId="{AA593AB2-EF21-42D1-AF4E-B209DDEFB48E}">
      <dsp:nvSpPr>
        <dsp:cNvPr id="6" name="矩形 5" hidden="1"/>
        <dsp:cNvSpPr/>
      </dsp:nvSpPr>
      <dsp:spPr>
        <a:xfrm>
          <a:off x="0" y="1247798"/>
          <a:ext cx="456799" cy="767520"/>
        </a:xfrm>
        <a:prstGeom prst="rect">
          <a:avLst/>
        </a:prstGeom>
      </dsp:spPr>
      <dsp:txXfrm>
        <a:off x="0" y="1247798"/>
        <a:ext cx="456799" cy="767520"/>
      </dsp:txXfrm>
    </dsp:sp>
    <dsp:sp modelId="{4A944EDB-2874-475B-8332-E2A7477C8BB2}">
      <dsp:nvSpPr>
        <dsp:cNvPr id="9" name="矩形 8" hidden="1"/>
        <dsp:cNvSpPr/>
      </dsp:nvSpPr>
      <dsp:spPr>
        <a:xfrm>
          <a:off x="0" y="2427158"/>
          <a:ext cx="456799" cy="1063476"/>
        </a:xfrm>
        <a:prstGeom prst="rect">
          <a:avLst/>
        </a:prstGeom>
      </dsp:spPr>
      <dsp:txXfrm>
        <a:off x="0" y="2427158"/>
        <a:ext cx="456799" cy="1063476"/>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1872208"/>
        <a:chOff x="0" y="0"/>
        <a:chExt cx="8128000" cy="1872208"/>
      </a:xfrm>
    </dsp:grpSpPr>
    <dsp:sp modelId="{78DC86BE-78F9-42A5-A12A-763216067DD2}">
      <dsp:nvSpPr>
        <dsp:cNvPr id="3" name="圆角矩形 2"/>
        <dsp:cNvSpPr/>
      </dsp:nvSpPr>
      <dsp:spPr bwMode="white">
        <a:xfrm>
          <a:off x="0" y="467181"/>
          <a:ext cx="1563077" cy="937846"/>
        </a:xfrm>
        <a:prstGeom prst="roundRect">
          <a:avLst>
            <a:gd name="adj" fmla="val 10000"/>
          </a:avLst>
        </a:prstGeom>
      </dsp:spPr>
      <dsp:style>
        <a:lnRef idx="2">
          <a:schemeClr val="lt1"/>
        </a:lnRef>
        <a:fillRef idx="1">
          <a:schemeClr val="accent2">
            <a:alpha val="90000"/>
            <a:hueOff val="0"/>
            <a:satOff val="0"/>
            <a:lumOff val="0"/>
            <a:alpha val="90196"/>
          </a:schemeClr>
        </a:fillRef>
        <a:effectRef idx="0">
          <a:scrgbClr r="0" g="0" b="0"/>
        </a:effectRef>
        <a:fontRef idx="minor">
          <a:schemeClr val="lt1"/>
        </a:fontRef>
      </dsp:style>
      <dsp:txBody>
        <a:bodyPr lIns="95250" tIns="95250" rIns="95250" bIns="95250" anchor="ctr"/>
        <a:lstStyle>
          <a:lvl1pPr algn="ctr">
            <a:defRPr sz="2500"/>
          </a:lvl1pPr>
          <a:lvl2pPr marL="171450" indent="-171450" algn="ctr">
            <a:defRPr sz="1900"/>
          </a:lvl2pPr>
          <a:lvl3pPr marL="342900" indent="-171450" algn="ctr">
            <a:defRPr sz="1900"/>
          </a:lvl3pPr>
          <a:lvl4pPr marL="514350" indent="-171450" algn="ctr">
            <a:defRPr sz="1900"/>
          </a:lvl4pPr>
          <a:lvl5pPr marL="685800" indent="-171450" algn="ctr">
            <a:defRPr sz="1900"/>
          </a:lvl5pPr>
          <a:lvl6pPr marL="857250" indent="-171450" algn="ctr">
            <a:defRPr sz="1900"/>
          </a:lvl6pPr>
          <a:lvl7pPr marL="1028700" indent="-171450" algn="ctr">
            <a:defRPr sz="1900"/>
          </a:lvl7pPr>
          <a:lvl8pPr marL="1200150" indent="-171450" algn="ctr">
            <a:defRPr sz="1900"/>
          </a:lvl8pPr>
          <a:lvl9pPr marL="1371600" indent="-171450" algn="ctr">
            <a:defRPr sz="1900"/>
          </a:lvl9pPr>
        </a:lstStyle>
        <a:p>
          <a:pPr lvl="0">
            <a:lnSpc>
              <a:spcPct val="100000"/>
            </a:lnSpc>
            <a:spcBef>
              <a:spcPct val="0"/>
            </a:spcBef>
            <a:spcAft>
              <a:spcPct val="35000"/>
            </a:spcAft>
          </a:pPr>
          <a:r>
            <a:rPr lang="zh-CN" altLang="en-US" b="1" dirty="0">
              <a:latin typeface="微软雅黑" panose="020B0503020204020204" pitchFamily="34" charset="-122"/>
              <a:ea typeface="微软雅黑" panose="020B0503020204020204" pitchFamily="34" charset="-122"/>
            </a:rPr>
            <a:t>客户答疑</a:t>
          </a:r>
        </a:p>
      </dsp:txBody>
      <dsp:txXfrm>
        <a:off x="0" y="467181"/>
        <a:ext cx="1563077" cy="937846"/>
      </dsp:txXfrm>
    </dsp:sp>
    <dsp:sp modelId="{16C1459F-FF1A-4173-A18A-FB8980B69880}">
      <dsp:nvSpPr>
        <dsp:cNvPr id="4" name="右箭头 3"/>
        <dsp:cNvSpPr/>
      </dsp:nvSpPr>
      <dsp:spPr bwMode="white">
        <a:xfrm>
          <a:off x="1710006" y="742282"/>
          <a:ext cx="331372" cy="387643"/>
        </a:xfrm>
        <a:prstGeom prst="rightArrow">
          <a:avLst>
            <a:gd name="adj1" fmla="val 60000"/>
            <a:gd name="adj2" fmla="val 50000"/>
          </a:avLst>
        </a:prstGeom>
      </dsp:spPr>
      <dsp:style>
        <a:lnRef idx="0">
          <a:schemeClr val="accent2">
            <a:shade val="90000"/>
            <a:hueOff val="0"/>
            <a:satOff val="0"/>
            <a:lumOff val="0"/>
            <a:alpha val="100000"/>
          </a:schemeClr>
        </a:lnRef>
        <a:fillRef idx="1">
          <a:schemeClr val="accent2">
            <a:shade val="90000"/>
            <a:hueOff val="0"/>
            <a:satOff val="0"/>
            <a:lumOff val="0"/>
            <a:alpha val="100000"/>
          </a:schemeClr>
        </a:fillRef>
        <a:effectRef idx="0">
          <a:scrgbClr r="0" g="0" b="0"/>
        </a:effectRef>
        <a:fontRef idx="minor">
          <a:schemeClr val="lt1"/>
        </a:fontRef>
      </dsp:style>
      <dsp:txBody>
        <a:bodyPr lIns="0" tIns="0" rIns="0" bIns="0" anchor="ctr"/>
        <a:lstStyle>
          <a:lvl1pPr algn="ctr">
            <a:defRPr sz="14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endParaRPr lang="zh-CN" altLang="en-US" b="1" dirty="0">
            <a:latin typeface="微软雅黑" panose="020B0503020204020204" pitchFamily="34" charset="-122"/>
            <a:ea typeface="微软雅黑" panose="020B0503020204020204" pitchFamily="34" charset="-122"/>
          </a:endParaRPr>
        </a:p>
      </dsp:txBody>
      <dsp:txXfrm>
        <a:off x="1710006" y="742282"/>
        <a:ext cx="331372" cy="387643"/>
      </dsp:txXfrm>
    </dsp:sp>
    <dsp:sp modelId="{7BF38D7A-D350-481E-A010-AEAC719775C4}">
      <dsp:nvSpPr>
        <dsp:cNvPr id="5" name="圆角矩形 4"/>
        <dsp:cNvSpPr/>
      </dsp:nvSpPr>
      <dsp:spPr bwMode="white">
        <a:xfrm>
          <a:off x="2188308" y="467181"/>
          <a:ext cx="1563077" cy="937846"/>
        </a:xfrm>
        <a:prstGeom prst="roundRect">
          <a:avLst>
            <a:gd name="adj" fmla="val 10000"/>
          </a:avLst>
        </a:prstGeom>
      </dsp:spPr>
      <dsp:style>
        <a:lnRef idx="2">
          <a:schemeClr val="lt1"/>
        </a:lnRef>
        <a:fillRef idx="1">
          <a:schemeClr val="accent2">
            <a:alpha val="90000"/>
            <a:hueOff val="0"/>
            <a:satOff val="0"/>
            <a:lumOff val="0"/>
            <a:alpha val="76863"/>
          </a:schemeClr>
        </a:fillRef>
        <a:effectRef idx="0">
          <a:scrgbClr r="0" g="0" b="0"/>
        </a:effectRef>
        <a:fontRef idx="minor">
          <a:schemeClr val="lt1"/>
        </a:fontRef>
      </dsp:style>
      <dsp:txBody>
        <a:bodyPr lIns="95250" tIns="95250" rIns="95250" bIns="95250" anchor="ctr"/>
        <a:lstStyle>
          <a:lvl1pPr algn="ctr">
            <a:defRPr sz="2500"/>
          </a:lvl1pPr>
          <a:lvl2pPr marL="171450" indent="-171450" algn="ctr">
            <a:defRPr sz="1900"/>
          </a:lvl2pPr>
          <a:lvl3pPr marL="342900" indent="-171450" algn="ctr">
            <a:defRPr sz="1900"/>
          </a:lvl3pPr>
          <a:lvl4pPr marL="514350" indent="-171450" algn="ctr">
            <a:defRPr sz="1900"/>
          </a:lvl4pPr>
          <a:lvl5pPr marL="685800" indent="-171450" algn="ctr">
            <a:defRPr sz="1900"/>
          </a:lvl5pPr>
          <a:lvl6pPr marL="857250" indent="-171450" algn="ctr">
            <a:defRPr sz="1900"/>
          </a:lvl6pPr>
          <a:lvl7pPr marL="1028700" indent="-171450" algn="ctr">
            <a:defRPr sz="1900"/>
          </a:lvl7pPr>
          <a:lvl8pPr marL="1200150" indent="-171450" algn="ctr">
            <a:defRPr sz="1900"/>
          </a:lvl8pPr>
          <a:lvl9pPr marL="1371600" indent="-171450" algn="ctr">
            <a:defRPr sz="1900"/>
          </a:lvl9pPr>
        </a:lstStyle>
        <a:p>
          <a:pPr lvl="0">
            <a:lnSpc>
              <a:spcPct val="100000"/>
            </a:lnSpc>
            <a:spcBef>
              <a:spcPct val="0"/>
            </a:spcBef>
            <a:spcAft>
              <a:spcPct val="35000"/>
            </a:spcAft>
          </a:pPr>
          <a:r>
            <a:rPr lang="zh-CN" altLang="en-US" b="1" dirty="0">
              <a:latin typeface="微软雅黑" panose="020B0503020204020204" pitchFamily="34" charset="-122"/>
              <a:ea typeface="微软雅黑" panose="020B0503020204020204" pitchFamily="34" charset="-122"/>
            </a:rPr>
            <a:t>促成订单</a:t>
          </a:r>
        </a:p>
      </dsp:txBody>
      <dsp:txXfrm>
        <a:off x="2188308" y="467181"/>
        <a:ext cx="1563077" cy="937846"/>
      </dsp:txXfrm>
    </dsp:sp>
    <dsp:sp modelId="{42EEE825-854B-4FA4-BAFA-24B96894C69B}">
      <dsp:nvSpPr>
        <dsp:cNvPr id="6" name="右箭头 5"/>
        <dsp:cNvSpPr/>
      </dsp:nvSpPr>
      <dsp:spPr bwMode="white">
        <a:xfrm>
          <a:off x="3898314" y="742282"/>
          <a:ext cx="331372" cy="387643"/>
        </a:xfrm>
        <a:prstGeom prst="rightArrow">
          <a:avLst>
            <a:gd name="adj1" fmla="val 60000"/>
            <a:gd name="adj2" fmla="val 50000"/>
          </a:avLst>
        </a:prstGeom>
      </dsp:spPr>
      <dsp:style>
        <a:lnRef idx="0">
          <a:schemeClr val="accent2">
            <a:shade val="90000"/>
            <a:hueOff val="-270000"/>
            <a:satOff val="0"/>
            <a:lumOff val="16078"/>
            <a:alpha val="100000"/>
          </a:schemeClr>
        </a:lnRef>
        <a:fillRef idx="1">
          <a:schemeClr val="accent2">
            <a:shade val="90000"/>
            <a:hueOff val="-270000"/>
            <a:satOff val="0"/>
            <a:lumOff val="16078"/>
            <a:alpha val="100000"/>
          </a:schemeClr>
        </a:fillRef>
        <a:effectRef idx="0">
          <a:scrgbClr r="0" g="0" b="0"/>
        </a:effectRef>
        <a:fontRef idx="minor">
          <a:schemeClr val="lt1"/>
        </a:fontRef>
      </dsp:style>
      <dsp:txBody>
        <a:bodyPr lIns="0" tIns="0" rIns="0" bIns="0" anchor="ctr"/>
        <a:lstStyle>
          <a:lvl1pPr algn="ctr">
            <a:defRPr sz="14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endParaRPr lang="zh-CN" altLang="en-US" b="1" dirty="0">
            <a:latin typeface="微软雅黑" panose="020B0503020204020204" pitchFamily="34" charset="-122"/>
            <a:ea typeface="微软雅黑" panose="020B0503020204020204" pitchFamily="34" charset="-122"/>
          </a:endParaRPr>
        </a:p>
      </dsp:txBody>
      <dsp:txXfrm>
        <a:off x="3898314" y="742282"/>
        <a:ext cx="331372" cy="387643"/>
      </dsp:txXfrm>
    </dsp:sp>
    <dsp:sp modelId="{D748C16F-A40E-485F-80D9-2493D2B0D1A7}">
      <dsp:nvSpPr>
        <dsp:cNvPr id="7" name="圆角矩形 6"/>
        <dsp:cNvSpPr/>
      </dsp:nvSpPr>
      <dsp:spPr bwMode="white">
        <a:xfrm>
          <a:off x="4376615" y="467181"/>
          <a:ext cx="1563077" cy="937846"/>
        </a:xfrm>
        <a:prstGeom prst="roundRect">
          <a:avLst>
            <a:gd name="adj" fmla="val 10000"/>
          </a:avLst>
        </a:prstGeom>
      </dsp:spPr>
      <dsp:style>
        <a:lnRef idx="2">
          <a:schemeClr val="lt1"/>
        </a:lnRef>
        <a:fillRef idx="1">
          <a:schemeClr val="accent2">
            <a:alpha val="90000"/>
            <a:hueOff val="0"/>
            <a:satOff val="0"/>
            <a:lumOff val="0"/>
            <a:alpha val="63529"/>
          </a:schemeClr>
        </a:fillRef>
        <a:effectRef idx="0">
          <a:scrgbClr r="0" g="0" b="0"/>
        </a:effectRef>
        <a:fontRef idx="minor">
          <a:schemeClr val="lt1"/>
        </a:fontRef>
      </dsp:style>
      <dsp:txBody>
        <a:bodyPr lIns="95250" tIns="95250" rIns="95250" bIns="95250" anchor="ctr"/>
        <a:lstStyle>
          <a:lvl1pPr algn="ctr">
            <a:defRPr sz="2500"/>
          </a:lvl1pPr>
          <a:lvl2pPr marL="171450" indent="-171450" algn="ctr">
            <a:defRPr sz="1900"/>
          </a:lvl2pPr>
          <a:lvl3pPr marL="342900" indent="-171450" algn="ctr">
            <a:defRPr sz="1900"/>
          </a:lvl3pPr>
          <a:lvl4pPr marL="514350" indent="-171450" algn="ctr">
            <a:defRPr sz="1900"/>
          </a:lvl4pPr>
          <a:lvl5pPr marL="685800" indent="-171450" algn="ctr">
            <a:defRPr sz="1900"/>
          </a:lvl5pPr>
          <a:lvl6pPr marL="857250" indent="-171450" algn="ctr">
            <a:defRPr sz="1900"/>
          </a:lvl6pPr>
          <a:lvl7pPr marL="1028700" indent="-171450" algn="ctr">
            <a:defRPr sz="1900"/>
          </a:lvl7pPr>
          <a:lvl8pPr marL="1200150" indent="-171450" algn="ctr">
            <a:defRPr sz="1900"/>
          </a:lvl8pPr>
          <a:lvl9pPr marL="1371600" indent="-171450" algn="ctr">
            <a:defRPr sz="1900"/>
          </a:lvl9pPr>
        </a:lstStyle>
        <a:p>
          <a:pPr lvl="0">
            <a:lnSpc>
              <a:spcPct val="100000"/>
            </a:lnSpc>
            <a:spcBef>
              <a:spcPct val="0"/>
            </a:spcBef>
            <a:spcAft>
              <a:spcPct val="35000"/>
            </a:spcAft>
          </a:pPr>
          <a:r>
            <a:rPr lang="zh-CN" altLang="en-US" b="1" dirty="0">
              <a:latin typeface="微软雅黑" panose="020B0503020204020204" pitchFamily="34" charset="-122"/>
              <a:ea typeface="微软雅黑" panose="020B0503020204020204" pitchFamily="34" charset="-122"/>
            </a:rPr>
            <a:t>售后服务</a:t>
          </a:r>
        </a:p>
      </dsp:txBody>
      <dsp:txXfrm>
        <a:off x="4376615" y="467181"/>
        <a:ext cx="1563077" cy="937846"/>
      </dsp:txXfrm>
    </dsp:sp>
    <dsp:sp modelId="{9E62337A-8741-417D-89D6-6CE0250DA1AF}">
      <dsp:nvSpPr>
        <dsp:cNvPr id="8" name="右箭头 7"/>
        <dsp:cNvSpPr/>
      </dsp:nvSpPr>
      <dsp:spPr bwMode="white">
        <a:xfrm>
          <a:off x="6086622" y="742282"/>
          <a:ext cx="331372" cy="387643"/>
        </a:xfrm>
        <a:prstGeom prst="rightArrow">
          <a:avLst>
            <a:gd name="adj1" fmla="val 60000"/>
            <a:gd name="adj2" fmla="val 50000"/>
          </a:avLst>
        </a:prstGeom>
      </dsp:spPr>
      <dsp:style>
        <a:lnRef idx="0">
          <a:schemeClr val="accent2">
            <a:shade val="90000"/>
            <a:hueOff val="-540000"/>
            <a:satOff val="0"/>
            <a:lumOff val="32157"/>
            <a:alpha val="100000"/>
          </a:schemeClr>
        </a:lnRef>
        <a:fillRef idx="1">
          <a:schemeClr val="accent2">
            <a:shade val="90000"/>
            <a:hueOff val="-540000"/>
            <a:satOff val="0"/>
            <a:lumOff val="32157"/>
            <a:alpha val="100000"/>
          </a:schemeClr>
        </a:fillRef>
        <a:effectRef idx="0">
          <a:scrgbClr r="0" g="0" b="0"/>
        </a:effectRef>
        <a:fontRef idx="minor">
          <a:schemeClr val="lt1"/>
        </a:fontRef>
      </dsp:style>
      <dsp:txBody>
        <a:bodyPr lIns="0" tIns="0" rIns="0" bIns="0" anchor="ctr"/>
        <a:lstStyle>
          <a:lvl1pPr algn="ctr">
            <a:defRPr sz="14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endParaRPr lang="zh-CN" altLang="en-US" b="1" dirty="0">
            <a:latin typeface="微软雅黑" panose="020B0503020204020204" pitchFamily="34" charset="-122"/>
            <a:ea typeface="微软雅黑" panose="020B0503020204020204" pitchFamily="34" charset="-122"/>
          </a:endParaRPr>
        </a:p>
      </dsp:txBody>
      <dsp:txXfrm>
        <a:off x="6086622" y="742282"/>
        <a:ext cx="331372" cy="387643"/>
      </dsp:txXfrm>
    </dsp:sp>
    <dsp:sp modelId="{3A998A4A-F5C2-4189-85C6-59EA1EC26193}">
      <dsp:nvSpPr>
        <dsp:cNvPr id="9" name="圆角矩形 8"/>
        <dsp:cNvSpPr/>
      </dsp:nvSpPr>
      <dsp:spPr bwMode="white">
        <a:xfrm>
          <a:off x="6564923" y="467181"/>
          <a:ext cx="1563077" cy="937846"/>
        </a:xfrm>
        <a:prstGeom prst="roundRect">
          <a:avLst>
            <a:gd name="adj" fmla="val 10000"/>
          </a:avLst>
        </a:prstGeom>
      </dsp:spPr>
      <dsp:style>
        <a:lnRef idx="2">
          <a:schemeClr val="lt1"/>
        </a:lnRef>
        <a:fillRef idx="1">
          <a:schemeClr val="accent2">
            <a:alpha val="90000"/>
            <a:hueOff val="0"/>
            <a:satOff val="0"/>
            <a:lumOff val="0"/>
            <a:alpha val="50196"/>
          </a:schemeClr>
        </a:fillRef>
        <a:effectRef idx="0">
          <a:scrgbClr r="0" g="0" b="0"/>
        </a:effectRef>
        <a:fontRef idx="minor">
          <a:schemeClr val="lt1"/>
        </a:fontRef>
      </dsp:style>
      <dsp:txBody>
        <a:bodyPr lIns="95250" tIns="95250" rIns="95250" bIns="95250" anchor="ctr"/>
        <a:lstStyle>
          <a:lvl1pPr algn="ctr">
            <a:defRPr sz="2500"/>
          </a:lvl1pPr>
          <a:lvl2pPr marL="171450" indent="-171450" algn="ctr">
            <a:defRPr sz="1900"/>
          </a:lvl2pPr>
          <a:lvl3pPr marL="342900" indent="-171450" algn="ctr">
            <a:defRPr sz="1900"/>
          </a:lvl3pPr>
          <a:lvl4pPr marL="514350" indent="-171450" algn="ctr">
            <a:defRPr sz="1900"/>
          </a:lvl4pPr>
          <a:lvl5pPr marL="685800" indent="-171450" algn="ctr">
            <a:defRPr sz="1900"/>
          </a:lvl5pPr>
          <a:lvl6pPr marL="857250" indent="-171450" algn="ctr">
            <a:defRPr sz="1900"/>
          </a:lvl6pPr>
          <a:lvl7pPr marL="1028700" indent="-171450" algn="ctr">
            <a:defRPr sz="1900"/>
          </a:lvl7pPr>
          <a:lvl8pPr marL="1200150" indent="-171450" algn="ctr">
            <a:defRPr sz="1900"/>
          </a:lvl8pPr>
          <a:lvl9pPr marL="1371600" indent="-171450" algn="ctr">
            <a:defRPr sz="1900"/>
          </a:lvl9pPr>
        </a:lstStyle>
        <a:p>
          <a:pPr lvl="0">
            <a:lnSpc>
              <a:spcPct val="100000"/>
            </a:lnSpc>
            <a:spcBef>
              <a:spcPct val="0"/>
            </a:spcBef>
            <a:spcAft>
              <a:spcPct val="35000"/>
            </a:spcAft>
          </a:pPr>
          <a:r>
            <a:rPr lang="zh-CN" altLang="en-US" b="1" dirty="0">
              <a:latin typeface="微软雅黑" panose="020B0503020204020204" pitchFamily="34" charset="-122"/>
              <a:ea typeface="微软雅黑" panose="020B0503020204020204" pitchFamily="34" charset="-122"/>
            </a:rPr>
            <a:t>客户管理</a:t>
          </a:r>
        </a:p>
      </dsp:txBody>
      <dsp:txXfrm>
        <a:off x="6564923" y="467181"/>
        <a:ext cx="1563077" cy="937846"/>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rSet qsTypeId="urn:microsoft.com/office/officeart/2005/8/quickstyle/simple5"/>
        </dgm:pt>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horzAlign" val="ctr"/>
          <dgm:param type="vertAlign" val="t"/>
          <dgm:param type="nodeVertAlign" val="t"/>
          <dgm:param type="fallback" val="1D"/>
        </dgm:alg>
      </dgm:if>
      <dgm:else name="Name2">
        <dgm:alg type="hierChild">
          <dgm:param type="linDir" val="fromR"/>
          <dgm:param type="horzAlign" val="ctr"/>
          <dgm:param type="vertAlign" val="t"/>
          <dgm:param type="nodeVertAlign" val="t"/>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parTxLTRAlign" val="l"/>
                    <dgm:param type="txAnchorVertCh" val="mid"/>
                  </dgm:alg>
                </dgm:if>
                <dgm:else name="Name10">
                  <dgm:alg type="tx">
                    <dgm:param type="parTxLTRAlign" val="r"/>
                    <dgm:param type="txAnchorVertCh" val="mid"/>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linDir" val="fromT"/>
              <dgm:param type="chAlign" val="r"/>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parTxLTRAlign" val="l"/>
                          <dgm:param type="txAnchorVertCh" val="mid"/>
                        </dgm:alg>
                      </dgm:if>
                      <dgm:else name="Name18">
                        <dgm:alg type="tx">
                          <dgm:param type="parTxLTRAlign" val="r"/>
                          <dgm:param type="txAnchorVertCh" val="mid"/>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buFont typeface="Arial" panose="020B0604020202020204" pitchFamily="34" charset="0"/>
              <a:buNone/>
              <a:defRPr sz="1200" dirty="0">
                <a:ea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buFont typeface="Arial" panose="020B0604020202020204" pitchFamily="34" charset="0"/>
              <a:buNone/>
              <a:defRPr sz="1200" smtClean="0">
                <a:ea typeface="微软雅黑" panose="020B0503020204020204" pitchFamily="34" charset="-122"/>
              </a:defRPr>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21F42A45-4A3E-4780-9D85-C35BA1BF7D6D}"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rPr>
              <a:t>单击此处编辑母版文本样式</a:t>
            </a:r>
            <a:endPar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rPr>
              <a:t>第二级</a:t>
            </a:r>
            <a:endPar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rPr>
              <a:t>第三级</a:t>
            </a:r>
            <a:endPar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rPr>
              <a:t>第四级</a:t>
            </a:r>
            <a:endPar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rPr>
              <a:t>第五级</a:t>
            </a:r>
            <a:endParaRPr kumimoji="0" lang="zh-CN" altLang="en-US" sz="1200" b="0" i="0" u="none" strike="noStrike" kern="1200" cap="none" spc="0" normalizeH="0" baseline="0" noProof="0" dirty="0">
              <a:ln>
                <a:noFill/>
              </a:ln>
              <a:solidFill>
                <a:schemeClr val="tx1"/>
              </a:solidFill>
              <a:effectLst/>
              <a:uLnTx/>
              <a:uFillTx/>
              <a:latin typeface="+mn-lt"/>
              <a:ea typeface="微软雅黑" panose="020B0503020204020204" pitchFamily="34" charset="-122"/>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buFont typeface="Arial" panose="020B0604020202020204" pitchFamily="34" charset="0"/>
              <a:buNone/>
              <a:defRPr sz="1200" dirty="0">
                <a:ea typeface="微软雅黑" panose="020B0503020204020204" pitchFamily="34" charset="-122"/>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p>
            <a:pPr lvl="0" algn="r">
              <a:buNone/>
            </a:pPr>
            <a:fld id="{9A0DB2DC-4C9A-4742-B13C-FB6460FD3503}" type="slidenum">
              <a:rPr lang="zh-CN" altLang="en-US" sz="1200" dirty="0">
                <a:ea typeface="微软雅黑" panose="020B0503020204020204" pitchFamily="34" charset="-122"/>
              </a:rPr>
            </a:fld>
            <a:endParaRPr lang="zh-CN" altLang="en-US" sz="1200" dirty="0">
              <a:ea typeface="微软雅黑" panose="020B0503020204020204" pitchFamily="34"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1pPr>
    <a:lvl2pPr marL="457200"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2pPr>
    <a:lvl3pPr marL="914400"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3pPr>
    <a:lvl4pPr marL="1371600"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4pPr>
    <a:lvl5pPr marL="1828800"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幻灯片图像占位符 1"/>
          <p:cNvSpPr>
            <a:spLocks noGrp="1" noRot="1" noChangeAspect="1" noTextEdit="1"/>
          </p:cNvSpPr>
          <p:nvPr>
            <p:ph type="sldImg"/>
          </p:nvPr>
        </p:nvSpPr>
        <p:spPr>
          <a:ln>
            <a:solidFill>
              <a:srgbClr val="000000">
                <a:alpha val="100000"/>
              </a:srgbClr>
            </a:solidFill>
            <a:miter lim="800000"/>
          </a:ln>
        </p:spPr>
      </p:sp>
      <p:sp>
        <p:nvSpPr>
          <p:cNvPr id="83971" name="备注占位符 2"/>
          <p:cNvSpPr>
            <a:spLocks noGrp="1"/>
          </p:cNvSpPr>
          <p:nvPr>
            <p:ph type="body" idx="1"/>
          </p:nvPr>
        </p:nvSpPr>
        <p:spPr>
          <a:noFill/>
          <a:ln>
            <a:noFill/>
          </a:ln>
        </p:spPr>
        <p:txBody>
          <a:bodyPr wrap="square" lIns="91440" tIns="45720" rIns="91440" bIns="45720" anchor="t" anchorCtr="0"/>
          <a:p>
            <a:pPr lvl="0"/>
            <a:r>
              <a:rPr lang="zh-CN" altLang="en-US" b="1" dirty="0">
                <a:latin typeface="微软雅黑" panose="020B0503020204020204" pitchFamily="34" charset="-122"/>
              </a:rPr>
              <a:t>面对面客服现场运营管理</a:t>
            </a:r>
            <a:endParaRPr lang="zh-CN" altLang="en-US" b="1" dirty="0">
              <a:latin typeface="微软雅黑" panose="020B0503020204020204" pitchFamily="34" charset="-122"/>
            </a:endParaRPr>
          </a:p>
          <a:p>
            <a:pPr lvl="0"/>
            <a:endParaRPr lang="zh-CN" altLang="en-US" dirty="0"/>
          </a:p>
        </p:txBody>
      </p:sp>
      <p:sp>
        <p:nvSpPr>
          <p:cNvPr id="83972"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ea typeface="微软雅黑" panose="020B0503020204020204" pitchFamily="34" charset="-122"/>
              </a:rPr>
            </a:fld>
            <a:endParaRPr lang="zh-CN" altLang="en-US" sz="1200" dirty="0">
              <a:ea typeface="微软雅黑" panose="020B0503020204020204" pitchFamily="34"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6" name="幻灯片图像占位符 1"/>
          <p:cNvSpPr>
            <a:spLocks noGrp="1" noRot="1" noChangeAspect="1" noTextEdit="1"/>
          </p:cNvSpPr>
          <p:nvPr>
            <p:ph type="sldImg"/>
          </p:nvPr>
        </p:nvSpPr>
        <p:spPr>
          <a:ln>
            <a:solidFill>
              <a:srgbClr val="000000">
                <a:alpha val="100000"/>
              </a:srgbClr>
            </a:solidFill>
            <a:miter lim="800000"/>
          </a:ln>
        </p:spPr>
      </p:sp>
      <p:sp>
        <p:nvSpPr>
          <p:cNvPr id="93187" name="备注占位符 2"/>
          <p:cNvSpPr>
            <a:spLocks noGrp="1"/>
          </p:cNvSpPr>
          <p:nvPr>
            <p:ph type="body" idx="1"/>
          </p:nvPr>
        </p:nvSpPr>
        <p:spPr>
          <a:noFill/>
          <a:ln>
            <a:noFill/>
          </a:ln>
        </p:spPr>
        <p:txBody>
          <a:bodyPr wrap="square" lIns="91440" tIns="45720" rIns="91440" bIns="45720" anchor="t" anchorCtr="0"/>
          <a:p>
            <a:pPr lvl="0"/>
            <a:r>
              <a:rPr lang="zh-CN" altLang="en-US" b="1" dirty="0">
                <a:latin typeface="微软雅黑" panose="020B0503020204020204" pitchFamily="34" charset="-122"/>
              </a:rPr>
              <a:t>面对面客服现场运营管理</a:t>
            </a:r>
            <a:endParaRPr lang="zh-CN" altLang="en-US" b="1" dirty="0">
              <a:latin typeface="微软雅黑" panose="020B0503020204020204" pitchFamily="34" charset="-122"/>
            </a:endParaRPr>
          </a:p>
          <a:p>
            <a:pPr lvl="0"/>
            <a:endParaRPr lang="zh-CN" altLang="en-US" dirty="0"/>
          </a:p>
        </p:txBody>
      </p:sp>
      <p:sp>
        <p:nvSpPr>
          <p:cNvPr id="9318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ea typeface="微软雅黑" panose="020B0503020204020204" pitchFamily="34" charset="-122"/>
              </a:rPr>
            </a:fld>
            <a:endParaRPr lang="zh-CN" altLang="en-US" sz="1200" dirty="0">
              <a:ea typeface="微软雅黑" panose="020B0503020204020204" pitchFamily="34"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0" name="幻灯片图像占位符 1"/>
          <p:cNvSpPr>
            <a:spLocks noGrp="1" noRot="1" noChangeAspect="1" noTextEdit="1"/>
          </p:cNvSpPr>
          <p:nvPr>
            <p:ph type="sldImg"/>
          </p:nvPr>
        </p:nvSpPr>
        <p:spPr>
          <a:ln>
            <a:solidFill>
              <a:srgbClr val="000000">
                <a:alpha val="100000"/>
              </a:srgbClr>
            </a:solidFill>
            <a:miter lim="800000"/>
          </a:ln>
        </p:spPr>
      </p:sp>
      <p:sp>
        <p:nvSpPr>
          <p:cNvPr id="94211" name="备注占位符 2"/>
          <p:cNvSpPr>
            <a:spLocks noGrp="1"/>
          </p:cNvSpPr>
          <p:nvPr>
            <p:ph type="body" idx="1"/>
          </p:nvPr>
        </p:nvSpPr>
        <p:spPr>
          <a:noFill/>
          <a:ln>
            <a:noFill/>
          </a:ln>
        </p:spPr>
        <p:txBody>
          <a:bodyPr wrap="square" lIns="91440" tIns="45720" rIns="91440" bIns="45720" anchor="t" anchorCtr="0"/>
          <a:p>
            <a:pPr lvl="0"/>
            <a:r>
              <a:rPr lang="zh-CN" altLang="en-US" b="1" dirty="0">
                <a:latin typeface="微软雅黑" panose="020B0503020204020204" pitchFamily="34" charset="-122"/>
              </a:rPr>
              <a:t>面对面客服现场运营管理</a:t>
            </a:r>
            <a:endParaRPr lang="zh-CN" altLang="en-US" b="1" dirty="0">
              <a:latin typeface="微软雅黑" panose="020B0503020204020204" pitchFamily="34" charset="-122"/>
            </a:endParaRPr>
          </a:p>
          <a:p>
            <a:pPr lvl="0"/>
            <a:endParaRPr lang="zh-CN" altLang="en-US" dirty="0"/>
          </a:p>
        </p:txBody>
      </p:sp>
      <p:sp>
        <p:nvSpPr>
          <p:cNvPr id="94212"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ea typeface="微软雅黑" panose="020B0503020204020204" pitchFamily="34" charset="-122"/>
              </a:rPr>
            </a:fld>
            <a:endParaRPr lang="zh-CN" altLang="en-US" sz="1200" dirty="0">
              <a:ea typeface="微软雅黑" panose="020B0503020204020204" pitchFamily="34"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4" name="幻灯片图像占位符 1"/>
          <p:cNvSpPr>
            <a:spLocks noGrp="1" noRot="1" noChangeAspect="1" noTextEdit="1"/>
          </p:cNvSpPr>
          <p:nvPr>
            <p:ph type="sldImg"/>
          </p:nvPr>
        </p:nvSpPr>
        <p:spPr>
          <a:ln>
            <a:solidFill>
              <a:srgbClr val="000000">
                <a:alpha val="100000"/>
              </a:srgbClr>
            </a:solidFill>
            <a:miter lim="800000"/>
          </a:ln>
        </p:spPr>
      </p:sp>
      <p:sp>
        <p:nvSpPr>
          <p:cNvPr id="95235" name="备注占位符 2"/>
          <p:cNvSpPr>
            <a:spLocks noGrp="1"/>
          </p:cNvSpPr>
          <p:nvPr>
            <p:ph type="body" idx="1"/>
          </p:nvPr>
        </p:nvSpPr>
        <p:spPr>
          <a:noFill/>
          <a:ln>
            <a:noFill/>
          </a:ln>
        </p:spPr>
        <p:txBody>
          <a:bodyPr wrap="square" lIns="91440" tIns="45720" rIns="91440" bIns="45720" anchor="t" anchorCtr="0"/>
          <a:p>
            <a:pPr lvl="0"/>
            <a:r>
              <a:rPr lang="zh-CN" altLang="en-US" b="1" dirty="0">
                <a:latin typeface="微软雅黑" panose="020B0503020204020204" pitchFamily="34" charset="-122"/>
              </a:rPr>
              <a:t>面对面客服现场运营管理</a:t>
            </a:r>
            <a:endParaRPr lang="zh-CN" altLang="en-US" b="1" dirty="0">
              <a:latin typeface="微软雅黑" panose="020B0503020204020204" pitchFamily="34" charset="-122"/>
            </a:endParaRPr>
          </a:p>
          <a:p>
            <a:pPr lvl="0"/>
            <a:endParaRPr lang="zh-CN" altLang="en-US" dirty="0"/>
          </a:p>
        </p:txBody>
      </p:sp>
      <p:sp>
        <p:nvSpPr>
          <p:cNvPr id="95236"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ea typeface="微软雅黑" panose="020B0503020204020204" pitchFamily="34" charset="-122"/>
              </a:rPr>
            </a:fld>
            <a:endParaRPr lang="zh-CN" altLang="en-US" sz="1200" dirty="0">
              <a:ea typeface="微软雅黑" panose="020B0503020204020204" pitchFamily="34"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8" name="幻灯片图像占位符 1"/>
          <p:cNvSpPr>
            <a:spLocks noGrp="1" noRot="1" noChangeAspect="1" noTextEdit="1"/>
          </p:cNvSpPr>
          <p:nvPr>
            <p:ph type="sldImg"/>
          </p:nvPr>
        </p:nvSpPr>
        <p:spPr>
          <a:ln>
            <a:solidFill>
              <a:srgbClr val="000000">
                <a:alpha val="100000"/>
              </a:srgbClr>
            </a:solidFill>
            <a:miter lim="800000"/>
          </a:ln>
        </p:spPr>
      </p:sp>
      <p:sp>
        <p:nvSpPr>
          <p:cNvPr id="96259" name="备注占位符 2"/>
          <p:cNvSpPr>
            <a:spLocks noGrp="1"/>
          </p:cNvSpPr>
          <p:nvPr>
            <p:ph type="body" idx="1"/>
          </p:nvPr>
        </p:nvSpPr>
        <p:spPr>
          <a:noFill/>
          <a:ln>
            <a:noFill/>
          </a:ln>
        </p:spPr>
        <p:txBody>
          <a:bodyPr wrap="square" lIns="91440" tIns="45720" rIns="91440" bIns="45720" anchor="t" anchorCtr="0"/>
          <a:p>
            <a:pPr lvl="0"/>
            <a:r>
              <a:rPr lang="zh-CN" altLang="en-US" b="1" dirty="0">
                <a:latin typeface="微软雅黑" panose="020B0503020204020204" pitchFamily="34" charset="-122"/>
              </a:rPr>
              <a:t>面对面客服现场运营管理</a:t>
            </a:r>
            <a:endParaRPr lang="zh-CN" altLang="en-US" b="1" dirty="0">
              <a:latin typeface="微软雅黑" panose="020B0503020204020204" pitchFamily="34" charset="-122"/>
            </a:endParaRPr>
          </a:p>
          <a:p>
            <a:pPr lvl="0"/>
            <a:endParaRPr lang="zh-CN" altLang="en-US" dirty="0"/>
          </a:p>
        </p:txBody>
      </p:sp>
      <p:sp>
        <p:nvSpPr>
          <p:cNvPr id="96260"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ea typeface="微软雅黑" panose="020B0503020204020204" pitchFamily="34" charset="-122"/>
              </a:rPr>
            </a:fld>
            <a:endParaRPr lang="zh-CN" altLang="en-US" sz="1200" dirty="0">
              <a:ea typeface="微软雅黑" panose="020B0503020204020204" pitchFamily="34"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2" name="幻灯片图像占位符 1"/>
          <p:cNvSpPr>
            <a:spLocks noGrp="1" noRot="1" noChangeAspect="1" noTextEdit="1"/>
          </p:cNvSpPr>
          <p:nvPr>
            <p:ph type="sldImg"/>
          </p:nvPr>
        </p:nvSpPr>
        <p:spPr>
          <a:ln>
            <a:solidFill>
              <a:srgbClr val="000000">
                <a:alpha val="100000"/>
              </a:srgbClr>
            </a:solidFill>
            <a:miter lim="800000"/>
          </a:ln>
        </p:spPr>
      </p:sp>
      <p:sp>
        <p:nvSpPr>
          <p:cNvPr id="97283" name="备注占位符 2"/>
          <p:cNvSpPr>
            <a:spLocks noGrp="1"/>
          </p:cNvSpPr>
          <p:nvPr>
            <p:ph type="body" idx="1"/>
          </p:nvPr>
        </p:nvSpPr>
        <p:spPr>
          <a:noFill/>
          <a:ln>
            <a:noFill/>
          </a:ln>
        </p:spPr>
        <p:txBody>
          <a:bodyPr wrap="square" lIns="91440" tIns="45720" rIns="91440" bIns="45720" anchor="t" anchorCtr="0"/>
          <a:p>
            <a:pPr lvl="0"/>
            <a:r>
              <a:rPr lang="zh-CN" altLang="en-US" b="1" dirty="0">
                <a:latin typeface="微软雅黑" panose="020B0503020204020204" pitchFamily="34" charset="-122"/>
              </a:rPr>
              <a:t>面对面客服现场运营管理</a:t>
            </a:r>
            <a:endParaRPr lang="zh-CN" altLang="en-US" b="1" dirty="0">
              <a:latin typeface="微软雅黑" panose="020B0503020204020204" pitchFamily="34" charset="-122"/>
            </a:endParaRPr>
          </a:p>
          <a:p>
            <a:pPr lvl="0"/>
            <a:endParaRPr lang="zh-CN" altLang="en-US" dirty="0"/>
          </a:p>
        </p:txBody>
      </p:sp>
      <p:sp>
        <p:nvSpPr>
          <p:cNvPr id="97284"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ea typeface="微软雅黑" panose="020B0503020204020204" pitchFamily="34" charset="-122"/>
              </a:rPr>
            </a:fld>
            <a:endParaRPr lang="zh-CN" altLang="en-US" sz="1200" dirty="0">
              <a:ea typeface="微软雅黑" panose="020B0503020204020204" pitchFamily="34"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6" name="幻灯片图像占位符 1"/>
          <p:cNvSpPr>
            <a:spLocks noGrp="1" noRot="1" noChangeAspect="1" noTextEdit="1"/>
          </p:cNvSpPr>
          <p:nvPr>
            <p:ph type="sldImg"/>
          </p:nvPr>
        </p:nvSpPr>
        <p:spPr>
          <a:ln>
            <a:solidFill>
              <a:srgbClr val="000000">
                <a:alpha val="100000"/>
              </a:srgbClr>
            </a:solidFill>
            <a:miter lim="800000"/>
          </a:ln>
        </p:spPr>
      </p:sp>
      <p:sp>
        <p:nvSpPr>
          <p:cNvPr id="98307" name="备注占位符 2"/>
          <p:cNvSpPr>
            <a:spLocks noGrp="1"/>
          </p:cNvSpPr>
          <p:nvPr>
            <p:ph type="body" idx="1"/>
          </p:nvPr>
        </p:nvSpPr>
        <p:spPr>
          <a:noFill/>
          <a:ln>
            <a:noFill/>
          </a:ln>
        </p:spPr>
        <p:txBody>
          <a:bodyPr wrap="square" lIns="91440" tIns="45720" rIns="91440" bIns="45720" anchor="t" anchorCtr="0"/>
          <a:p>
            <a:pPr lvl="0"/>
            <a:r>
              <a:rPr lang="zh-CN" altLang="en-US" b="1" dirty="0">
                <a:latin typeface="微软雅黑" panose="020B0503020204020204" pitchFamily="34" charset="-122"/>
              </a:rPr>
              <a:t>面对面客服现场运营管理</a:t>
            </a:r>
            <a:endParaRPr lang="zh-CN" altLang="en-US" b="1" dirty="0">
              <a:latin typeface="微软雅黑" panose="020B0503020204020204" pitchFamily="34" charset="-122"/>
            </a:endParaRPr>
          </a:p>
          <a:p>
            <a:pPr lvl="0"/>
            <a:endParaRPr lang="zh-CN" altLang="en-US" dirty="0"/>
          </a:p>
        </p:txBody>
      </p:sp>
      <p:sp>
        <p:nvSpPr>
          <p:cNvPr id="9830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ea typeface="微软雅黑" panose="020B0503020204020204" pitchFamily="34" charset="-122"/>
              </a:rPr>
            </a:fld>
            <a:endParaRPr lang="zh-CN" altLang="en-US" sz="1200" dirty="0">
              <a:ea typeface="微软雅黑" panose="020B0503020204020204" pitchFamily="34"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幻灯片图像占位符 1"/>
          <p:cNvSpPr>
            <a:spLocks noGrp="1" noRot="1" noChangeAspect="1" noTextEdit="1"/>
          </p:cNvSpPr>
          <p:nvPr>
            <p:ph type="sldImg"/>
          </p:nvPr>
        </p:nvSpPr>
        <p:spPr>
          <a:ln>
            <a:solidFill>
              <a:srgbClr val="000000">
                <a:alpha val="100000"/>
              </a:srgbClr>
            </a:solidFill>
            <a:miter lim="800000"/>
          </a:ln>
        </p:spPr>
      </p:sp>
      <p:sp>
        <p:nvSpPr>
          <p:cNvPr id="99331" name="备注占位符 2"/>
          <p:cNvSpPr>
            <a:spLocks noGrp="1"/>
          </p:cNvSpPr>
          <p:nvPr>
            <p:ph type="body" idx="1"/>
          </p:nvPr>
        </p:nvSpPr>
        <p:spPr>
          <a:noFill/>
          <a:ln>
            <a:noFill/>
          </a:ln>
        </p:spPr>
        <p:txBody>
          <a:bodyPr wrap="square" lIns="91440" tIns="45720" rIns="91440" bIns="45720" anchor="t" anchorCtr="0"/>
          <a:p>
            <a:pPr lvl="0"/>
            <a:r>
              <a:rPr lang="zh-CN" altLang="en-US" b="1" dirty="0">
                <a:latin typeface="微软雅黑" panose="020B0503020204020204" pitchFamily="34" charset="-122"/>
              </a:rPr>
              <a:t>面对面客服现场运营管理</a:t>
            </a:r>
            <a:endParaRPr lang="zh-CN" altLang="en-US" b="1" dirty="0">
              <a:latin typeface="微软雅黑" panose="020B0503020204020204" pitchFamily="34" charset="-122"/>
            </a:endParaRPr>
          </a:p>
          <a:p>
            <a:pPr lvl="0"/>
            <a:endParaRPr lang="zh-CN" altLang="en-US" dirty="0"/>
          </a:p>
        </p:txBody>
      </p:sp>
      <p:sp>
        <p:nvSpPr>
          <p:cNvPr id="99332"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ea typeface="微软雅黑" panose="020B0503020204020204" pitchFamily="34" charset="-122"/>
              </a:rPr>
            </a:fld>
            <a:endParaRPr lang="zh-CN" altLang="en-US" sz="1200" dirty="0">
              <a:ea typeface="微软雅黑" panose="020B0503020204020204" pitchFamily="34"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幻灯片图像占位符 1"/>
          <p:cNvSpPr>
            <a:spLocks noGrp="1" noRot="1" noChangeAspect="1" noTextEdit="1"/>
          </p:cNvSpPr>
          <p:nvPr>
            <p:ph type="sldImg"/>
          </p:nvPr>
        </p:nvSpPr>
        <p:spPr>
          <a:ln>
            <a:solidFill>
              <a:srgbClr val="000000">
                <a:alpha val="100000"/>
              </a:srgbClr>
            </a:solidFill>
            <a:miter lim="800000"/>
          </a:ln>
        </p:spPr>
      </p:sp>
      <p:sp>
        <p:nvSpPr>
          <p:cNvPr id="100355" name="备注占位符 2"/>
          <p:cNvSpPr>
            <a:spLocks noGrp="1"/>
          </p:cNvSpPr>
          <p:nvPr>
            <p:ph type="body" idx="1"/>
          </p:nvPr>
        </p:nvSpPr>
        <p:spPr>
          <a:noFill/>
          <a:ln>
            <a:noFill/>
          </a:ln>
        </p:spPr>
        <p:txBody>
          <a:bodyPr wrap="square" lIns="91440" tIns="45720" rIns="91440" bIns="45720" anchor="t" anchorCtr="0"/>
          <a:p>
            <a:pPr lvl="0"/>
            <a:r>
              <a:rPr lang="zh-CN" altLang="en-US" b="1" dirty="0">
                <a:latin typeface="微软雅黑" panose="020B0503020204020204" pitchFamily="34" charset="-122"/>
              </a:rPr>
              <a:t>面对面客服现场运营管理</a:t>
            </a:r>
            <a:endParaRPr lang="zh-CN" altLang="en-US" b="1" dirty="0">
              <a:latin typeface="微软雅黑" panose="020B0503020204020204" pitchFamily="34" charset="-122"/>
            </a:endParaRPr>
          </a:p>
          <a:p>
            <a:pPr lvl="0"/>
            <a:endParaRPr lang="zh-CN" altLang="en-US" dirty="0"/>
          </a:p>
        </p:txBody>
      </p:sp>
      <p:sp>
        <p:nvSpPr>
          <p:cNvPr id="100356"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ea typeface="微软雅黑" panose="020B0503020204020204" pitchFamily="34" charset="-122"/>
              </a:rPr>
            </a:fld>
            <a:endParaRPr lang="zh-CN" altLang="en-US" sz="1200" dirty="0">
              <a:ea typeface="微软雅黑" panose="020B0503020204020204" pitchFamily="34"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8" name="幻灯片图像占位符 1"/>
          <p:cNvSpPr>
            <a:spLocks noGrp="1" noRot="1" noChangeAspect="1" noTextEdit="1"/>
          </p:cNvSpPr>
          <p:nvPr>
            <p:ph type="sldImg"/>
          </p:nvPr>
        </p:nvSpPr>
        <p:spPr>
          <a:ln>
            <a:solidFill>
              <a:srgbClr val="000000">
                <a:alpha val="100000"/>
              </a:srgbClr>
            </a:solidFill>
            <a:miter lim="800000"/>
          </a:ln>
        </p:spPr>
      </p:sp>
      <p:sp>
        <p:nvSpPr>
          <p:cNvPr id="101379"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101380"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ea typeface="微软雅黑" panose="020B0503020204020204" pitchFamily="34" charset="-122"/>
              </a:rPr>
            </a:fld>
            <a:endParaRPr lang="zh-CN" altLang="en-US" sz="1200" dirty="0">
              <a:ea typeface="微软雅黑" panose="020B0503020204020204" pitchFamily="34"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幻灯片图像占位符 1"/>
          <p:cNvSpPr>
            <a:spLocks noGrp="1" noRot="1" noChangeAspect="1" noTextEdit="1"/>
          </p:cNvSpPr>
          <p:nvPr>
            <p:ph type="sldImg"/>
          </p:nvPr>
        </p:nvSpPr>
        <p:spPr>
          <a:ln>
            <a:solidFill>
              <a:srgbClr val="000000">
                <a:alpha val="100000"/>
              </a:srgbClr>
            </a:solidFill>
            <a:miter lim="800000"/>
          </a:ln>
        </p:spPr>
      </p:sp>
      <p:sp>
        <p:nvSpPr>
          <p:cNvPr id="102403" name="备注占位符 2"/>
          <p:cNvSpPr>
            <a:spLocks noGrp="1"/>
          </p:cNvSpPr>
          <p:nvPr>
            <p:ph type="body" idx="1"/>
          </p:nvPr>
        </p:nvSpPr>
        <p:spPr>
          <a:noFill/>
          <a:ln>
            <a:noFill/>
          </a:ln>
        </p:spPr>
        <p:txBody>
          <a:bodyPr wrap="square" lIns="91440" tIns="45720" rIns="91440" bIns="45720" anchor="t" anchorCtr="0"/>
          <a:p>
            <a:pPr lvl="0"/>
            <a:r>
              <a:rPr lang="zh-CN" altLang="en-US" b="1" dirty="0">
                <a:latin typeface="微软雅黑" panose="020B0503020204020204" pitchFamily="34" charset="-122"/>
              </a:rPr>
              <a:t>面对面客服现场运营管理</a:t>
            </a:r>
            <a:endParaRPr lang="zh-CN" altLang="en-US" b="1" dirty="0">
              <a:latin typeface="微软雅黑" panose="020B0503020204020204" pitchFamily="34" charset="-122"/>
            </a:endParaRPr>
          </a:p>
          <a:p>
            <a:pPr lvl="0"/>
            <a:endParaRPr lang="zh-CN" altLang="en-US" dirty="0"/>
          </a:p>
        </p:txBody>
      </p:sp>
      <p:sp>
        <p:nvSpPr>
          <p:cNvPr id="102404"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ea typeface="微软雅黑" panose="020B0503020204020204" pitchFamily="34" charset="-122"/>
              </a:rPr>
            </a:fld>
            <a:endParaRPr lang="zh-CN" altLang="en-US" sz="1200" dirty="0">
              <a:ea typeface="微软雅黑" panose="020B0503020204020204" pitchFamily="3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幻灯片图像占位符 1"/>
          <p:cNvSpPr>
            <a:spLocks noGrp="1" noRot="1" noChangeAspect="1" noTextEdit="1"/>
          </p:cNvSpPr>
          <p:nvPr>
            <p:ph type="sldImg"/>
          </p:nvPr>
        </p:nvSpPr>
        <p:spPr>
          <a:ln>
            <a:solidFill>
              <a:srgbClr val="000000">
                <a:alpha val="100000"/>
              </a:srgbClr>
            </a:solidFill>
            <a:miter lim="800000"/>
          </a:ln>
        </p:spPr>
      </p:sp>
      <p:sp>
        <p:nvSpPr>
          <p:cNvPr id="84995" name="备注占位符 2"/>
          <p:cNvSpPr>
            <a:spLocks noGrp="1"/>
          </p:cNvSpPr>
          <p:nvPr>
            <p:ph type="body" idx="1"/>
          </p:nvPr>
        </p:nvSpPr>
        <p:spPr>
          <a:noFill/>
          <a:ln>
            <a:noFill/>
          </a:ln>
        </p:spPr>
        <p:txBody>
          <a:bodyPr wrap="square" lIns="91440" tIns="45720" rIns="91440" bIns="45720" anchor="t" anchorCtr="0"/>
          <a:p>
            <a:pPr lvl="0"/>
            <a:r>
              <a:rPr lang="zh-CN" altLang="en-US" b="1" dirty="0">
                <a:latin typeface="微软雅黑" panose="020B0503020204020204" pitchFamily="34" charset="-122"/>
              </a:rPr>
              <a:t>面对面客服现场运营管理</a:t>
            </a:r>
            <a:endParaRPr lang="zh-CN" altLang="en-US" b="1" dirty="0">
              <a:latin typeface="微软雅黑" panose="020B0503020204020204" pitchFamily="34" charset="-122"/>
            </a:endParaRPr>
          </a:p>
          <a:p>
            <a:pPr lvl="0"/>
            <a:endParaRPr lang="zh-CN" altLang="en-US" dirty="0"/>
          </a:p>
        </p:txBody>
      </p:sp>
      <p:sp>
        <p:nvSpPr>
          <p:cNvPr id="84996"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ea typeface="微软雅黑" panose="020B0503020204020204" pitchFamily="34" charset="-122"/>
              </a:rPr>
            </a:fld>
            <a:endParaRPr lang="zh-CN" altLang="en-US" sz="1200" dirty="0">
              <a:ea typeface="微软雅黑" panose="020B0503020204020204" pitchFamily="34"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6" name="幻灯片图像占位符 1"/>
          <p:cNvSpPr>
            <a:spLocks noGrp="1" noRot="1" noChangeAspect="1" noTextEdit="1"/>
          </p:cNvSpPr>
          <p:nvPr>
            <p:ph type="sldImg"/>
          </p:nvPr>
        </p:nvSpPr>
        <p:spPr>
          <a:ln>
            <a:solidFill>
              <a:srgbClr val="000000">
                <a:alpha val="100000"/>
              </a:srgbClr>
            </a:solidFill>
            <a:miter lim="800000"/>
          </a:ln>
        </p:spPr>
      </p:sp>
      <p:sp>
        <p:nvSpPr>
          <p:cNvPr id="103427" name="备注占位符 2"/>
          <p:cNvSpPr>
            <a:spLocks noGrp="1"/>
          </p:cNvSpPr>
          <p:nvPr>
            <p:ph type="body" idx="1"/>
          </p:nvPr>
        </p:nvSpPr>
        <p:spPr>
          <a:noFill/>
          <a:ln>
            <a:noFill/>
          </a:ln>
        </p:spPr>
        <p:txBody>
          <a:bodyPr wrap="square" lIns="91440" tIns="45720" rIns="91440" bIns="45720" anchor="t" anchorCtr="0"/>
          <a:p>
            <a:pPr lvl="0" algn="ctr"/>
            <a:r>
              <a:rPr lang="zh-CN" altLang="en-US" b="1" dirty="0">
                <a:latin typeface="微软雅黑" panose="020B0503020204020204" pitchFamily="34" charset="-122"/>
              </a:rPr>
              <a:t>网络客服运营管理</a:t>
            </a:r>
            <a:endParaRPr lang="zh-CN" altLang="en-US" b="1" dirty="0">
              <a:latin typeface="微软雅黑" panose="020B0503020204020204" pitchFamily="34" charset="-122"/>
            </a:endParaRPr>
          </a:p>
          <a:p>
            <a:pPr lvl="0"/>
            <a:endParaRPr lang="zh-CN" altLang="en-US" dirty="0"/>
          </a:p>
        </p:txBody>
      </p:sp>
      <p:sp>
        <p:nvSpPr>
          <p:cNvPr id="10342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ea typeface="微软雅黑" panose="020B0503020204020204" pitchFamily="34" charset="-122"/>
              </a:rPr>
            </a:fld>
            <a:endParaRPr lang="zh-CN" altLang="en-US" sz="1200" dirty="0">
              <a:ea typeface="微软雅黑" panose="020B0503020204020204" pitchFamily="34"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0" name="幻灯片图像占位符 1"/>
          <p:cNvSpPr>
            <a:spLocks noGrp="1" noRot="1" noChangeAspect="1" noTextEdit="1"/>
          </p:cNvSpPr>
          <p:nvPr>
            <p:ph type="sldImg"/>
          </p:nvPr>
        </p:nvSpPr>
        <p:spPr>
          <a:ln>
            <a:solidFill>
              <a:srgbClr val="000000">
                <a:alpha val="100000"/>
              </a:srgbClr>
            </a:solidFill>
            <a:miter lim="800000"/>
          </a:ln>
        </p:spPr>
      </p:sp>
      <p:sp>
        <p:nvSpPr>
          <p:cNvPr id="104451" name="备注占位符 2"/>
          <p:cNvSpPr>
            <a:spLocks noGrp="1"/>
          </p:cNvSpPr>
          <p:nvPr>
            <p:ph type="body" idx="1"/>
          </p:nvPr>
        </p:nvSpPr>
        <p:spPr>
          <a:noFill/>
          <a:ln>
            <a:noFill/>
          </a:ln>
        </p:spPr>
        <p:txBody>
          <a:bodyPr wrap="square" lIns="91440" tIns="45720" rIns="91440" bIns="45720" anchor="t" anchorCtr="0"/>
          <a:p>
            <a:pPr lvl="0" algn="ctr"/>
            <a:r>
              <a:rPr lang="zh-CN" altLang="en-US" b="1" dirty="0">
                <a:latin typeface="微软雅黑" panose="020B0503020204020204" pitchFamily="34" charset="-122"/>
              </a:rPr>
              <a:t>网络客服运营管理</a:t>
            </a:r>
            <a:endParaRPr lang="zh-CN" altLang="en-US" b="1" dirty="0">
              <a:latin typeface="微软雅黑" panose="020B0503020204020204" pitchFamily="34" charset="-122"/>
            </a:endParaRPr>
          </a:p>
          <a:p>
            <a:pPr lvl="0"/>
            <a:endParaRPr lang="zh-CN" altLang="en-US" dirty="0"/>
          </a:p>
        </p:txBody>
      </p:sp>
      <p:sp>
        <p:nvSpPr>
          <p:cNvPr id="104452"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ea typeface="微软雅黑" panose="020B0503020204020204" pitchFamily="34" charset="-122"/>
              </a:rPr>
            </a:fld>
            <a:endParaRPr lang="zh-CN" altLang="en-US" sz="1200" dirty="0">
              <a:ea typeface="微软雅黑" panose="020B0503020204020204" pitchFamily="34"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幻灯片图像占位符 1"/>
          <p:cNvSpPr>
            <a:spLocks noGrp="1" noRot="1" noChangeAspect="1" noTextEdit="1"/>
          </p:cNvSpPr>
          <p:nvPr>
            <p:ph type="sldImg"/>
          </p:nvPr>
        </p:nvSpPr>
        <p:spPr>
          <a:ln>
            <a:solidFill>
              <a:srgbClr val="000000">
                <a:alpha val="100000"/>
              </a:srgbClr>
            </a:solidFill>
            <a:miter lim="800000"/>
          </a:ln>
        </p:spPr>
      </p:sp>
      <p:sp>
        <p:nvSpPr>
          <p:cNvPr id="105475" name="备注占位符 2"/>
          <p:cNvSpPr>
            <a:spLocks noGrp="1"/>
          </p:cNvSpPr>
          <p:nvPr>
            <p:ph type="body" idx="1"/>
          </p:nvPr>
        </p:nvSpPr>
        <p:spPr>
          <a:noFill/>
          <a:ln>
            <a:noFill/>
          </a:ln>
        </p:spPr>
        <p:txBody>
          <a:bodyPr wrap="square" lIns="91440" tIns="45720" rIns="91440" bIns="45720" anchor="t" anchorCtr="0"/>
          <a:p>
            <a:pPr lvl="0" algn="ctr"/>
            <a:r>
              <a:rPr lang="zh-CN" altLang="en-US" b="1" dirty="0">
                <a:latin typeface="微软雅黑" panose="020B0503020204020204" pitchFamily="34" charset="-122"/>
              </a:rPr>
              <a:t>网络客服运营管理</a:t>
            </a:r>
            <a:endParaRPr lang="zh-CN" altLang="en-US" b="1" dirty="0">
              <a:latin typeface="微软雅黑" panose="020B0503020204020204" pitchFamily="34" charset="-122"/>
            </a:endParaRPr>
          </a:p>
          <a:p>
            <a:pPr lvl="0"/>
            <a:endParaRPr lang="zh-CN" altLang="en-US" dirty="0"/>
          </a:p>
        </p:txBody>
      </p:sp>
      <p:sp>
        <p:nvSpPr>
          <p:cNvPr id="105476"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ea typeface="微软雅黑" panose="020B0503020204020204" pitchFamily="34" charset="-122"/>
              </a:rPr>
            </a:fld>
            <a:endParaRPr lang="zh-CN" altLang="en-US" sz="1200" dirty="0">
              <a:ea typeface="微软雅黑" panose="020B0503020204020204" pitchFamily="3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8" name="幻灯片图像占位符 1"/>
          <p:cNvSpPr>
            <a:spLocks noGrp="1" noRot="1" noChangeAspect="1" noTextEdit="1"/>
          </p:cNvSpPr>
          <p:nvPr>
            <p:ph type="sldImg"/>
          </p:nvPr>
        </p:nvSpPr>
        <p:spPr>
          <a:ln>
            <a:solidFill>
              <a:srgbClr val="000000">
                <a:alpha val="100000"/>
              </a:srgbClr>
            </a:solidFill>
            <a:miter lim="800000"/>
          </a:ln>
        </p:spPr>
      </p:sp>
      <p:sp>
        <p:nvSpPr>
          <p:cNvPr id="86019" name="备注占位符 2"/>
          <p:cNvSpPr>
            <a:spLocks noGrp="1"/>
          </p:cNvSpPr>
          <p:nvPr>
            <p:ph type="body" idx="1"/>
          </p:nvPr>
        </p:nvSpPr>
        <p:spPr>
          <a:noFill/>
          <a:ln>
            <a:noFill/>
          </a:ln>
        </p:spPr>
        <p:txBody>
          <a:bodyPr wrap="square" lIns="91440" tIns="45720" rIns="91440" bIns="45720" anchor="t" anchorCtr="0"/>
          <a:p>
            <a:pPr lvl="0"/>
            <a:r>
              <a:rPr lang="zh-CN" altLang="en-US" b="1" dirty="0">
                <a:latin typeface="微软雅黑" panose="020B0503020204020204" pitchFamily="34" charset="-122"/>
              </a:rPr>
              <a:t>面对面客服现场运营管理</a:t>
            </a:r>
            <a:endParaRPr lang="zh-CN" altLang="en-US" b="1" dirty="0">
              <a:latin typeface="微软雅黑" panose="020B0503020204020204" pitchFamily="34" charset="-122"/>
            </a:endParaRPr>
          </a:p>
          <a:p>
            <a:pPr lvl="0"/>
            <a:endParaRPr lang="zh-CN" altLang="en-US" dirty="0"/>
          </a:p>
        </p:txBody>
      </p:sp>
      <p:sp>
        <p:nvSpPr>
          <p:cNvPr id="86020"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ea typeface="微软雅黑" panose="020B0503020204020204" pitchFamily="34" charset="-122"/>
              </a:rPr>
            </a:fld>
            <a:endParaRPr lang="zh-CN" altLang="en-US" sz="1200" dirty="0">
              <a:ea typeface="微软雅黑" panose="020B0503020204020204" pitchFamily="34"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2" name="幻灯片图像占位符 1"/>
          <p:cNvSpPr>
            <a:spLocks noGrp="1" noRot="1" noChangeAspect="1" noTextEdit="1"/>
          </p:cNvSpPr>
          <p:nvPr>
            <p:ph type="sldImg"/>
          </p:nvPr>
        </p:nvSpPr>
        <p:spPr>
          <a:ln>
            <a:solidFill>
              <a:srgbClr val="000000">
                <a:alpha val="100000"/>
              </a:srgbClr>
            </a:solidFill>
            <a:miter lim="800000"/>
          </a:ln>
        </p:spPr>
      </p:sp>
      <p:sp>
        <p:nvSpPr>
          <p:cNvPr id="87043" name="备注占位符 2"/>
          <p:cNvSpPr>
            <a:spLocks noGrp="1"/>
          </p:cNvSpPr>
          <p:nvPr>
            <p:ph type="body" idx="1"/>
          </p:nvPr>
        </p:nvSpPr>
        <p:spPr>
          <a:noFill/>
          <a:ln>
            <a:noFill/>
          </a:ln>
        </p:spPr>
        <p:txBody>
          <a:bodyPr wrap="square" lIns="91440" tIns="45720" rIns="91440" bIns="45720" anchor="t" anchorCtr="0"/>
          <a:p>
            <a:pPr lvl="0"/>
            <a:r>
              <a:rPr lang="zh-CN" altLang="en-US" b="1" dirty="0">
                <a:latin typeface="微软雅黑" panose="020B0503020204020204" pitchFamily="34" charset="-122"/>
              </a:rPr>
              <a:t>面对面客服现场运营管理</a:t>
            </a:r>
            <a:endParaRPr lang="zh-CN" altLang="en-US" b="1" dirty="0">
              <a:latin typeface="微软雅黑" panose="020B0503020204020204" pitchFamily="34" charset="-122"/>
            </a:endParaRPr>
          </a:p>
          <a:p>
            <a:pPr lvl="0"/>
            <a:endParaRPr lang="zh-CN" altLang="en-US" dirty="0"/>
          </a:p>
        </p:txBody>
      </p:sp>
      <p:sp>
        <p:nvSpPr>
          <p:cNvPr id="87044"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ea typeface="微软雅黑" panose="020B0503020204020204" pitchFamily="34" charset="-122"/>
              </a:rPr>
            </a:fld>
            <a:endParaRPr lang="zh-CN" altLang="en-US" sz="1200" dirty="0">
              <a:ea typeface="微软雅黑" panose="020B0503020204020204" pitchFamily="34"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6" name="幻灯片图像占位符 1"/>
          <p:cNvSpPr>
            <a:spLocks noGrp="1" noRot="1" noChangeAspect="1" noTextEdit="1"/>
          </p:cNvSpPr>
          <p:nvPr>
            <p:ph type="sldImg"/>
          </p:nvPr>
        </p:nvSpPr>
        <p:spPr>
          <a:ln>
            <a:solidFill>
              <a:srgbClr val="000000">
                <a:alpha val="100000"/>
              </a:srgbClr>
            </a:solidFill>
            <a:miter lim="800000"/>
          </a:ln>
        </p:spPr>
      </p:sp>
      <p:sp>
        <p:nvSpPr>
          <p:cNvPr id="88067" name="备注占位符 2"/>
          <p:cNvSpPr>
            <a:spLocks noGrp="1"/>
          </p:cNvSpPr>
          <p:nvPr>
            <p:ph type="body" idx="1"/>
          </p:nvPr>
        </p:nvSpPr>
        <p:spPr>
          <a:noFill/>
          <a:ln>
            <a:noFill/>
          </a:ln>
        </p:spPr>
        <p:txBody>
          <a:bodyPr wrap="square" lIns="91440" tIns="45720" rIns="91440" bIns="45720" anchor="t" anchorCtr="0"/>
          <a:p>
            <a:pPr lvl="0"/>
            <a:r>
              <a:rPr lang="zh-CN" altLang="en-US" b="1" dirty="0">
                <a:latin typeface="微软雅黑" panose="020B0503020204020204" pitchFamily="34" charset="-122"/>
              </a:rPr>
              <a:t>面对面客服现场运营管理</a:t>
            </a:r>
            <a:endParaRPr lang="zh-CN" altLang="en-US" b="1" dirty="0">
              <a:latin typeface="微软雅黑" panose="020B0503020204020204" pitchFamily="34" charset="-122"/>
            </a:endParaRPr>
          </a:p>
          <a:p>
            <a:pPr lvl="0"/>
            <a:endParaRPr lang="zh-CN" altLang="en-US" dirty="0"/>
          </a:p>
        </p:txBody>
      </p:sp>
      <p:sp>
        <p:nvSpPr>
          <p:cNvPr id="8806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ea typeface="微软雅黑" panose="020B0503020204020204" pitchFamily="34" charset="-122"/>
              </a:rPr>
            </a:fld>
            <a:endParaRPr lang="zh-CN" altLang="en-US" sz="1200" dirty="0">
              <a:ea typeface="微软雅黑" panose="020B0503020204020204" pitchFamily="34"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幻灯片图像占位符 1"/>
          <p:cNvSpPr>
            <a:spLocks noGrp="1" noRot="1" noChangeAspect="1" noTextEdit="1"/>
          </p:cNvSpPr>
          <p:nvPr>
            <p:ph type="sldImg"/>
          </p:nvPr>
        </p:nvSpPr>
        <p:spPr>
          <a:ln>
            <a:solidFill>
              <a:srgbClr val="000000">
                <a:alpha val="100000"/>
              </a:srgbClr>
            </a:solidFill>
            <a:miter lim="800000"/>
          </a:ln>
        </p:spPr>
      </p:sp>
      <p:sp>
        <p:nvSpPr>
          <p:cNvPr id="89091" name="备注占位符 2"/>
          <p:cNvSpPr>
            <a:spLocks noGrp="1"/>
          </p:cNvSpPr>
          <p:nvPr>
            <p:ph type="body" idx="1"/>
          </p:nvPr>
        </p:nvSpPr>
        <p:spPr>
          <a:noFill/>
          <a:ln>
            <a:noFill/>
          </a:ln>
        </p:spPr>
        <p:txBody>
          <a:bodyPr wrap="square" lIns="91440" tIns="45720" rIns="91440" bIns="45720" anchor="t" anchorCtr="0"/>
          <a:p>
            <a:pPr lvl="0"/>
            <a:r>
              <a:rPr lang="zh-CN" altLang="en-US" b="1" dirty="0">
                <a:latin typeface="微软雅黑" panose="020B0503020204020204" pitchFamily="34" charset="-122"/>
              </a:rPr>
              <a:t>面对面客服现场运营管理</a:t>
            </a:r>
            <a:endParaRPr lang="zh-CN" altLang="en-US" b="1" dirty="0">
              <a:latin typeface="微软雅黑" panose="020B0503020204020204" pitchFamily="34" charset="-122"/>
            </a:endParaRPr>
          </a:p>
          <a:p>
            <a:pPr lvl="0"/>
            <a:endParaRPr lang="zh-CN" altLang="en-US" dirty="0"/>
          </a:p>
        </p:txBody>
      </p:sp>
      <p:sp>
        <p:nvSpPr>
          <p:cNvPr id="89092"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ea typeface="微软雅黑" panose="020B0503020204020204" pitchFamily="34" charset="-122"/>
              </a:rPr>
            </a:fld>
            <a:endParaRPr lang="zh-CN" altLang="en-US" sz="1200" dirty="0">
              <a:ea typeface="微软雅黑" panose="020B0503020204020204" pitchFamily="34"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幻灯片图像占位符 1"/>
          <p:cNvSpPr>
            <a:spLocks noGrp="1" noRot="1" noChangeAspect="1" noTextEdit="1"/>
          </p:cNvSpPr>
          <p:nvPr>
            <p:ph type="sldImg"/>
          </p:nvPr>
        </p:nvSpPr>
        <p:spPr>
          <a:ln>
            <a:solidFill>
              <a:srgbClr val="000000">
                <a:alpha val="100000"/>
              </a:srgbClr>
            </a:solidFill>
            <a:miter lim="800000"/>
          </a:ln>
        </p:spPr>
      </p:sp>
      <p:sp>
        <p:nvSpPr>
          <p:cNvPr id="90115" name="备注占位符 2"/>
          <p:cNvSpPr>
            <a:spLocks noGrp="1"/>
          </p:cNvSpPr>
          <p:nvPr>
            <p:ph type="body" idx="1"/>
          </p:nvPr>
        </p:nvSpPr>
        <p:spPr>
          <a:noFill/>
          <a:ln>
            <a:noFill/>
          </a:ln>
        </p:spPr>
        <p:txBody>
          <a:bodyPr wrap="square" lIns="91440" tIns="45720" rIns="91440" bIns="45720" anchor="t" anchorCtr="0"/>
          <a:p>
            <a:pPr lvl="0"/>
            <a:r>
              <a:rPr lang="zh-CN" altLang="en-US" b="1" dirty="0">
                <a:latin typeface="微软雅黑" panose="020B0503020204020204" pitchFamily="34" charset="-122"/>
              </a:rPr>
              <a:t>面对面客服现场运营管理</a:t>
            </a:r>
            <a:endParaRPr lang="zh-CN" altLang="en-US" b="1" dirty="0">
              <a:latin typeface="微软雅黑" panose="020B0503020204020204" pitchFamily="34" charset="-122"/>
            </a:endParaRPr>
          </a:p>
          <a:p>
            <a:pPr lvl="0"/>
            <a:endParaRPr lang="zh-CN" altLang="en-US" dirty="0"/>
          </a:p>
        </p:txBody>
      </p:sp>
      <p:sp>
        <p:nvSpPr>
          <p:cNvPr id="90116"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ea typeface="微软雅黑" panose="020B0503020204020204" pitchFamily="34" charset="-122"/>
              </a:rPr>
            </a:fld>
            <a:endParaRPr lang="zh-CN" altLang="en-US" sz="1200" dirty="0">
              <a:ea typeface="微软雅黑" panose="020B0503020204020204" pitchFamily="34"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8" name="幻灯片图像占位符 1"/>
          <p:cNvSpPr>
            <a:spLocks noGrp="1" noRot="1" noChangeAspect="1" noTextEdit="1"/>
          </p:cNvSpPr>
          <p:nvPr>
            <p:ph type="sldImg"/>
          </p:nvPr>
        </p:nvSpPr>
        <p:spPr>
          <a:ln>
            <a:solidFill>
              <a:srgbClr val="000000">
                <a:alpha val="100000"/>
              </a:srgbClr>
            </a:solidFill>
            <a:miter lim="800000"/>
          </a:ln>
        </p:spPr>
      </p:sp>
      <p:sp>
        <p:nvSpPr>
          <p:cNvPr id="91139" name="备注占位符 2"/>
          <p:cNvSpPr>
            <a:spLocks noGrp="1"/>
          </p:cNvSpPr>
          <p:nvPr>
            <p:ph type="body" idx="1"/>
          </p:nvPr>
        </p:nvSpPr>
        <p:spPr>
          <a:noFill/>
          <a:ln>
            <a:noFill/>
          </a:ln>
        </p:spPr>
        <p:txBody>
          <a:bodyPr wrap="square" lIns="91440" tIns="45720" rIns="91440" bIns="45720" anchor="t" anchorCtr="0"/>
          <a:p>
            <a:pPr lvl="0"/>
            <a:r>
              <a:rPr lang="zh-CN" altLang="en-US" b="1" dirty="0">
                <a:latin typeface="微软雅黑" panose="020B0503020204020204" pitchFamily="34" charset="-122"/>
              </a:rPr>
              <a:t>面对面客服现场运营管理</a:t>
            </a:r>
            <a:endParaRPr lang="zh-CN" altLang="en-US" b="1" dirty="0">
              <a:latin typeface="微软雅黑" panose="020B0503020204020204" pitchFamily="34" charset="-122"/>
            </a:endParaRPr>
          </a:p>
          <a:p>
            <a:pPr lvl="0"/>
            <a:endParaRPr lang="zh-CN" altLang="en-US" dirty="0"/>
          </a:p>
        </p:txBody>
      </p:sp>
      <p:sp>
        <p:nvSpPr>
          <p:cNvPr id="91140"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ea typeface="微软雅黑" panose="020B0503020204020204" pitchFamily="34" charset="-122"/>
              </a:rPr>
            </a:fld>
            <a:endParaRPr lang="zh-CN" altLang="en-US" sz="1200" dirty="0">
              <a:ea typeface="微软雅黑" panose="020B0503020204020204" pitchFamily="34"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2" name="幻灯片图像占位符 1"/>
          <p:cNvSpPr>
            <a:spLocks noGrp="1" noRot="1" noChangeAspect="1" noTextEdit="1"/>
          </p:cNvSpPr>
          <p:nvPr>
            <p:ph type="sldImg"/>
          </p:nvPr>
        </p:nvSpPr>
        <p:spPr>
          <a:ln>
            <a:solidFill>
              <a:srgbClr val="000000">
                <a:alpha val="100000"/>
              </a:srgbClr>
            </a:solidFill>
            <a:miter lim="800000"/>
          </a:ln>
        </p:spPr>
      </p:sp>
      <p:sp>
        <p:nvSpPr>
          <p:cNvPr id="92163" name="备注占位符 2"/>
          <p:cNvSpPr>
            <a:spLocks noGrp="1"/>
          </p:cNvSpPr>
          <p:nvPr>
            <p:ph type="body" idx="1"/>
          </p:nvPr>
        </p:nvSpPr>
        <p:spPr>
          <a:noFill/>
          <a:ln>
            <a:noFill/>
          </a:ln>
        </p:spPr>
        <p:txBody>
          <a:bodyPr wrap="square" lIns="91440" tIns="45720" rIns="91440" bIns="45720" anchor="t" anchorCtr="0"/>
          <a:p>
            <a:pPr lvl="0"/>
            <a:r>
              <a:rPr lang="zh-CN" altLang="en-US" b="1" dirty="0">
                <a:latin typeface="微软雅黑" panose="020B0503020204020204" pitchFamily="34" charset="-122"/>
              </a:rPr>
              <a:t>面对面客服现场运营管理</a:t>
            </a:r>
            <a:endParaRPr lang="zh-CN" altLang="en-US" b="1" dirty="0">
              <a:latin typeface="微软雅黑" panose="020B0503020204020204" pitchFamily="34" charset="-122"/>
            </a:endParaRPr>
          </a:p>
          <a:p>
            <a:pPr lvl="0"/>
            <a:endParaRPr lang="zh-CN" altLang="en-US" dirty="0"/>
          </a:p>
        </p:txBody>
      </p:sp>
      <p:sp>
        <p:nvSpPr>
          <p:cNvPr id="92164"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ea typeface="微软雅黑" panose="020B0503020204020204" pitchFamily="34" charset="-122"/>
              </a:rPr>
            </a:fld>
            <a:endParaRPr lang="zh-CN" altLang="en-US" sz="1200" dirty="0">
              <a:ea typeface="微软雅黑" panose="020B0503020204020204" pitchFamily="34"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F8C8953-9A85-40C0-995B-93CC70D499A4}"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F8C8953-9A85-40C0-995B-93CC70D499A4}"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bg>
      <p:bgPr>
        <a:solidFill>
          <a:schemeClr val="bg1"/>
        </a:solidFill>
        <a:effectLst/>
      </p:bgPr>
    </p:bg>
    <p:spTree>
      <p:nvGrpSpPr>
        <p:cNvPr id="1" name=""/>
        <p:cNvGrpSpPr/>
        <p:nvPr/>
      </p:nvGrpSpPr>
      <p:grpSpPr>
        <a:xfrm>
          <a:off x="0" y="0"/>
          <a:ext cx="0" cy="0"/>
          <a:chOff x="0" y="0"/>
          <a:chExt cx="0" cy="0"/>
        </a:xfrm>
      </p:grpSpPr>
      <p:grpSp>
        <p:nvGrpSpPr>
          <p:cNvPr id="2050" name="组合 19"/>
          <p:cNvGrpSpPr/>
          <p:nvPr userDrawn="1"/>
        </p:nvGrpSpPr>
        <p:grpSpPr>
          <a:xfrm>
            <a:off x="11496675" y="1588"/>
            <a:ext cx="695325" cy="506412"/>
            <a:chOff x="0" y="0"/>
            <a:chExt cx="694944" cy="624651"/>
          </a:xfrm>
        </p:grpSpPr>
        <p:sp>
          <p:nvSpPr>
            <p:cNvPr id="8" name="矩形 20"/>
            <p:cNvSpPr>
              <a:spLocks noChangeArrowheads="1"/>
            </p:cNvSpPr>
            <p:nvPr/>
          </p:nvSpPr>
          <p:spPr bwMode="auto">
            <a:xfrm>
              <a:off x="0" y="0"/>
              <a:ext cx="548974" cy="624651"/>
            </a:xfrm>
            <a:prstGeom prst="rect">
              <a:avLst/>
            </a:prstGeom>
            <a:solidFill>
              <a:srgbClr val="FFC000"/>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panose="020B0503020204020204" pitchFamily="34" charset="-122"/>
                <a:cs typeface="+mn-cs"/>
              </a:endParaRPr>
            </a:p>
          </p:txBody>
        </p:sp>
        <p:sp>
          <p:nvSpPr>
            <p:cNvPr id="9" name="矩形 21"/>
            <p:cNvSpPr>
              <a:spLocks noChangeArrowheads="1"/>
            </p:cNvSpPr>
            <p:nvPr/>
          </p:nvSpPr>
          <p:spPr bwMode="auto">
            <a:xfrm>
              <a:off x="612439" y="0"/>
              <a:ext cx="82505" cy="624651"/>
            </a:xfrm>
            <a:prstGeom prst="rect">
              <a:avLst/>
            </a:prstGeom>
            <a:solidFill>
              <a:srgbClr val="FFD966"/>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panose="020B0503020204020204" pitchFamily="34" charset="-122"/>
                <a:cs typeface="+mn-cs"/>
              </a:endParaRPr>
            </a:p>
          </p:txBody>
        </p:sp>
      </p:grpSp>
      <p:sp>
        <p:nvSpPr>
          <p:cNvPr id="10" name="矩形 9"/>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日期占位符 3"/>
          <p:cNvSpPr>
            <a:spLocks noGrp="1" noChangeArrowheads="1"/>
          </p:cNvSpPr>
          <p:nvPr>
            <p:ph type="dt" sz="half" idx="2"/>
          </p:nvPr>
        </p:nvSpPr>
        <p:spPr bwMode="auto">
          <a:xfrm>
            <a:off x="838200" y="6356350"/>
            <a:ext cx="2743200" cy="365125"/>
          </a:xfrm>
          <a:prstGeom prst="rect">
            <a:avLst/>
          </a:prstGeom>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47383DC-D8BB-4288-96EC-FC72C8EF8F77}"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15" name="页脚占位符 4"/>
          <p:cNvSpPr>
            <a:spLocks noGrp="1" noChangeArrowheads="1"/>
          </p:cNvSpPr>
          <p:nvPr>
            <p:ph type="ftr" sz="quarter" idx="3"/>
          </p:nvPr>
        </p:nvSpPr>
        <p:spPr bwMode="auto">
          <a:xfrm>
            <a:off x="4038600" y="6356350"/>
            <a:ext cx="4114800" cy="365125"/>
          </a:xfrm>
          <a:prstGeom prst="rect">
            <a:avLst/>
          </a:prstGeom>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16" name="灯片编号占位符 5"/>
          <p:cNvSpPr>
            <a:spLocks noGrp="1" noChangeArrowheads="1"/>
          </p:cNvSpPr>
          <p:nvPr>
            <p:ph type="sldNum" sz="quarter" idx="4"/>
          </p:nvPr>
        </p:nvSpPr>
        <p:spPr bwMode="auto">
          <a:xfrm>
            <a:off x="8610600" y="6356350"/>
            <a:ext cx="2743200" cy="365125"/>
          </a:xfrm>
          <a:prstGeom prst="rect">
            <a:avLst/>
          </a:prstGeom>
        </p:spPr>
        <p:txBody>
          <a:bodyPr vert="horz" wrap="square" lIns="91440" tIns="45720" rIns="91440" bIns="45720" numCol="1" anchor="ctr" anchorCtr="0" compatLnSpc="1"/>
          <a:p>
            <a:pPr algn="r" eaLnBrk="1" hangingPunct="1">
              <a:buNone/>
            </a:pPr>
            <a:fld id="{9A0DB2DC-4C9A-4742-B13C-FB6460FD3503}" type="slidenum">
              <a:rPr lang="zh-CN" altLang="en-US" dirty="0">
                <a:ea typeface="微软雅黑" panose="020B0503020204020204" pitchFamily="34" charset="-122"/>
              </a:rPr>
            </a:fld>
            <a:endParaRPr lang="zh-CN" altLang="en-US" dirty="0">
              <a:ea typeface="微软雅黑" panose="020B0503020204020204" pitchFamily="34"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bg>
      <p:bgPr>
        <a:solidFill>
          <a:schemeClr val="bg1"/>
        </a:solidFill>
        <a:effectLst/>
      </p:bgPr>
    </p:bg>
    <p:spTree>
      <p:nvGrpSpPr>
        <p:cNvPr id="1" name=""/>
        <p:cNvGrpSpPr/>
        <p:nvPr/>
      </p:nvGrpSpPr>
      <p:grpSpPr>
        <a:xfrm>
          <a:off x="0" y="0"/>
          <a:ext cx="0" cy="0"/>
          <a:chOff x="0" y="0"/>
          <a:chExt cx="0" cy="0"/>
        </a:xfrm>
      </p:grpSpPr>
      <p:grpSp>
        <p:nvGrpSpPr>
          <p:cNvPr id="3074" name="组合 19"/>
          <p:cNvGrpSpPr/>
          <p:nvPr userDrawn="1"/>
        </p:nvGrpSpPr>
        <p:grpSpPr>
          <a:xfrm>
            <a:off x="0" y="381000"/>
            <a:ext cx="695325" cy="506413"/>
            <a:chOff x="0" y="0"/>
            <a:chExt cx="694944" cy="624651"/>
          </a:xfrm>
        </p:grpSpPr>
        <p:sp>
          <p:nvSpPr>
            <p:cNvPr id="8" name="矩形 20"/>
            <p:cNvSpPr>
              <a:spLocks noChangeArrowheads="1"/>
            </p:cNvSpPr>
            <p:nvPr/>
          </p:nvSpPr>
          <p:spPr bwMode="auto">
            <a:xfrm>
              <a:off x="0" y="0"/>
              <a:ext cx="548974" cy="624651"/>
            </a:xfrm>
            <a:prstGeom prst="rect">
              <a:avLst/>
            </a:prstGeom>
            <a:solidFill>
              <a:srgbClr val="FFC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panose="020B0503020204020204" pitchFamily="34" charset="-122"/>
                <a:cs typeface="+mn-cs"/>
              </a:endParaRPr>
            </a:p>
          </p:txBody>
        </p:sp>
        <p:sp>
          <p:nvSpPr>
            <p:cNvPr id="9" name="矩形 21"/>
            <p:cNvSpPr>
              <a:spLocks noChangeArrowheads="1"/>
            </p:cNvSpPr>
            <p:nvPr/>
          </p:nvSpPr>
          <p:spPr bwMode="auto">
            <a:xfrm>
              <a:off x="612439" y="0"/>
              <a:ext cx="82505" cy="624651"/>
            </a:xfrm>
            <a:prstGeom prst="rect">
              <a:avLst/>
            </a:prstGeom>
            <a:solidFill>
              <a:srgbClr val="FFD966"/>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panose="020B0503020204020204" pitchFamily="34" charset="-122"/>
                <a:cs typeface="+mn-cs"/>
              </a:endParaRPr>
            </a:p>
          </p:txBody>
        </p:sp>
      </p:grpSp>
      <p:sp>
        <p:nvSpPr>
          <p:cNvPr id="12" name="标题 11"/>
          <p:cNvSpPr>
            <a:spLocks noGrp="1"/>
          </p:cNvSpPr>
          <p:nvPr>
            <p:ph type="title"/>
          </p:nvPr>
        </p:nvSpPr>
        <p:spPr>
          <a:xfrm>
            <a:off x="838200" y="16843"/>
            <a:ext cx="10515600" cy="1325563"/>
          </a:xfrm>
        </p:spPr>
        <p:txBody>
          <a:bodyPr/>
          <a:lstStyle>
            <a:lvl1pPr>
              <a:defRPr sz="3600" b="1"/>
            </a:lvl1pPr>
          </a:lstStyle>
          <a:p>
            <a:r>
              <a:rPr lang="zh-CN" altLang="en-US" dirty="0"/>
              <a:t>单击此处编辑母版标题样式</a:t>
            </a:r>
            <a:endParaRPr lang="zh-CN" altLang="en-US" dirty="0"/>
          </a:p>
        </p:txBody>
      </p:sp>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F8C8953-9A85-40C0-995B-93CC70D499A4}"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F8C8953-9A85-40C0-995B-93CC70D499A4}"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F8C8953-9A85-40C0-995B-93CC70D499A4}"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F8C8953-9A85-40C0-995B-93CC70D499A4}"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F8C8953-9A85-40C0-995B-93CC70D499A4}"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F8C8953-9A85-40C0-995B-93CC70D499A4}"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F8C8953-9A85-40C0-995B-93CC70D499A4}"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F8C8953-9A85-40C0-995B-93CC70D499A4}"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a:ln>
                <a:noFill/>
              </a:ln>
              <a:solidFill>
                <a:schemeClr val="tx1"/>
              </a:solidFill>
              <a:effectLst/>
              <a:uLnTx/>
              <a:uFillTx/>
              <a:latin typeface="+mn-lt"/>
              <a:ea typeface="微软雅黑" panose="020B0503020204020204" pitchFamily="34" charset="-122"/>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F8C8953-9A85-40C0-995B-93CC70D499A4}"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zh-CN" dirty="0"/>
              <a:t>单击此处编辑母版标题样式</a:t>
            </a:r>
            <a:endParaRPr lang="zh-CN" altLang="zh-CN"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p:spPr>
        <p:txBody>
          <a:bodyPr vert="horz" wrap="square" lIns="91440" tIns="45720" rIns="91440" bIns="45720" numCol="1" anchor="ctr" anchorCtr="0" compatLnSpc="1"/>
          <a:lstStyle>
            <a:lvl1pPr eaLnBrk="1" hangingPunct="1">
              <a:buFont typeface="Arial" panose="020B0604020202020204" pitchFamily="34" charset="0"/>
              <a:buNone/>
              <a:defRPr sz="1200" smtClean="0">
                <a:solidFill>
                  <a:srgbClr val="898989"/>
                </a:solidFill>
                <a:ea typeface="微软雅黑" panose="020B0503020204020204" pitchFamily="34"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F8C8953-9A85-40C0-995B-93CC70D499A4}"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rPr>
            </a:fld>
            <a:endParaRPr kumimoji="0" lang="zh-CN" altLang="en-US" sz="1200" b="0" i="0" u="none" strike="noStrike" kern="1200" cap="none" spc="0" normalizeH="0" baseline="0" noProof="0" dirty="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p:spPr>
        <p:txBody>
          <a:bodyPr vert="horz" wrap="square" lIns="91440" tIns="45720" rIns="91440" bIns="45720" numCol="1" anchor="ctr" anchorCtr="0" compatLnSpc="1"/>
          <a:lstStyle>
            <a:lvl1pPr algn="ctr" eaLnBrk="1" hangingPunct="1">
              <a:buFont typeface="Arial" panose="020B0604020202020204" pitchFamily="34" charset="0"/>
              <a:buNone/>
              <a:defRPr sz="1200" dirty="0">
                <a:solidFill>
                  <a:srgbClr val="898989"/>
                </a:solidFill>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微软雅黑" panose="020B0503020204020204" pitchFamily="34"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p:spPr>
        <p:txBody>
          <a:bodyPr vert="horz" wrap="square" lIns="91440" tIns="45720" rIns="91440" bIns="45720" numCol="1" anchor="ctr" anchorCtr="0" compatLnSpc="1"/>
          <a:lstStyle>
            <a:lvl1pPr algn="r">
              <a:defRPr sz="1200">
                <a:solidFill>
                  <a:srgbClr val="898989"/>
                </a:solidFill>
                <a:ea typeface="微软雅黑" panose="020B0503020204020204" pitchFamily="34" charset="-122"/>
              </a:defRPr>
            </a:lvl1pPr>
          </a:lstStyle>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tags" Target="../tags/tag1.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tags" Target="../tags/tag2.xml"/></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7.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7.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7.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3.jpeg"/><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image" Target="../media/image20.jpe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 Type="http://schemas.openxmlformats.org/officeDocument/2006/relationships/diagramData" Target="../diagrams/data6.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pn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4098" name="圆角矩形 36"/>
          <p:cNvSpPr/>
          <p:nvPr/>
        </p:nvSpPr>
        <p:spPr>
          <a:xfrm>
            <a:off x="3638550" y="5976938"/>
            <a:ext cx="4833938" cy="598487"/>
          </a:xfrm>
          <a:prstGeom prst="roundRect">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4099" name="文本框 28"/>
          <p:cNvSpPr txBox="1"/>
          <p:nvPr/>
        </p:nvSpPr>
        <p:spPr>
          <a:xfrm>
            <a:off x="2430463" y="4662488"/>
            <a:ext cx="7553325"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r>
              <a:rPr lang="zh-CN" altLang="en-US" sz="4000" b="1" dirty="0">
                <a:latin typeface="微软雅黑" panose="020B0503020204020204" pitchFamily="34" charset="-122"/>
              </a:rPr>
              <a:t>模块五 客户关系的维护和深化</a:t>
            </a:r>
            <a:endParaRPr lang="zh-CN" altLang="en-US" sz="4000" b="1" dirty="0">
              <a:latin typeface="微软雅黑" panose="020B0503020204020204" pitchFamily="34" charset="-122"/>
            </a:endParaRPr>
          </a:p>
        </p:txBody>
      </p:sp>
      <p:cxnSp>
        <p:nvCxnSpPr>
          <p:cNvPr id="4100" name="直接连接符 31"/>
          <p:cNvCxnSpPr/>
          <p:nvPr/>
        </p:nvCxnSpPr>
        <p:spPr>
          <a:xfrm>
            <a:off x="3968750" y="5516563"/>
            <a:ext cx="4319588" cy="0"/>
          </a:xfrm>
          <a:prstGeom prst="line">
            <a:avLst/>
          </a:prstGeom>
          <a:ln w="12700" cap="flat" cmpd="sng">
            <a:solidFill>
              <a:srgbClr val="FFC108"/>
            </a:solidFill>
            <a:prstDash val="solid"/>
            <a:headEnd type="none" w="med" len="med"/>
            <a:tailEnd type="none" w="med" len="med"/>
          </a:ln>
        </p:spPr>
      </p:cxnSp>
      <p:cxnSp>
        <p:nvCxnSpPr>
          <p:cNvPr id="4101" name="直接连接符 34"/>
          <p:cNvCxnSpPr/>
          <p:nvPr/>
        </p:nvCxnSpPr>
        <p:spPr>
          <a:xfrm>
            <a:off x="3968750" y="5445125"/>
            <a:ext cx="4319588" cy="0"/>
          </a:xfrm>
          <a:prstGeom prst="line">
            <a:avLst/>
          </a:prstGeom>
          <a:ln w="12700" cap="flat" cmpd="sng">
            <a:solidFill>
              <a:srgbClr val="FFC108"/>
            </a:solidFill>
            <a:prstDash val="solid"/>
            <a:headEnd type="none" w="med" len="med"/>
            <a:tailEnd type="none" w="med" len="med"/>
          </a:ln>
        </p:spPr>
      </p:cxnSp>
      <p:sp>
        <p:nvSpPr>
          <p:cNvPr id="4102" name="文本框 35"/>
          <p:cNvSpPr txBox="1"/>
          <p:nvPr/>
        </p:nvSpPr>
        <p:spPr>
          <a:xfrm>
            <a:off x="3527425" y="6078538"/>
            <a:ext cx="5202238"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r>
              <a:rPr lang="zh-CN" altLang="en-US" sz="2400" b="1" dirty="0">
                <a:solidFill>
                  <a:srgbClr val="0D0D0D"/>
                </a:solidFill>
                <a:latin typeface="微软雅黑" panose="020B0503020204020204" pitchFamily="34" charset="-122"/>
              </a:rPr>
              <a:t>主讲：经济管理学院</a:t>
            </a:r>
            <a:r>
              <a:rPr lang="en-US" altLang="zh-CN" sz="2400" b="1" dirty="0">
                <a:solidFill>
                  <a:srgbClr val="0D0D0D"/>
                </a:solidFill>
                <a:latin typeface="微软雅黑" panose="020B0503020204020204" pitchFamily="34" charset="-122"/>
              </a:rPr>
              <a:t>  </a:t>
            </a:r>
            <a:r>
              <a:rPr lang="zh-CN" altLang="en-US" sz="2400" b="1" dirty="0">
                <a:solidFill>
                  <a:srgbClr val="0D0D0D"/>
                </a:solidFill>
                <a:latin typeface="微软雅黑" panose="020B0503020204020204" pitchFamily="34" charset="-122"/>
              </a:rPr>
              <a:t>梁燕冰</a:t>
            </a:r>
            <a:endParaRPr lang="zh-CN" altLang="zh-CN" sz="2400" b="1" dirty="0">
              <a:solidFill>
                <a:srgbClr val="0D0D0D"/>
              </a:solidFill>
              <a:latin typeface="微软雅黑" panose="020B0503020204020204" pitchFamily="34" charset="-122"/>
            </a:endParaRPr>
          </a:p>
        </p:txBody>
      </p:sp>
      <p:grpSp>
        <p:nvGrpSpPr>
          <p:cNvPr id="4103" name="组合 8"/>
          <p:cNvGrpSpPr/>
          <p:nvPr/>
        </p:nvGrpSpPr>
        <p:grpSpPr>
          <a:xfrm>
            <a:off x="-26987" y="935038"/>
            <a:ext cx="12218987" cy="3644900"/>
            <a:chOff x="0" y="1566863"/>
            <a:chExt cx="12192000" cy="3644900"/>
          </a:xfrm>
        </p:grpSpPr>
        <p:pic>
          <p:nvPicPr>
            <p:cNvPr id="4104" name="图片 24"/>
            <p:cNvPicPr>
              <a:picLocks noChangeAspect="1"/>
            </p:cNvPicPr>
            <p:nvPr/>
          </p:nvPicPr>
          <p:blipFill>
            <a:blip r:embed="rId2"/>
            <a:stretch>
              <a:fillRect/>
            </a:stretch>
          </p:blipFill>
          <p:spPr>
            <a:xfrm>
              <a:off x="0" y="1566863"/>
              <a:ext cx="6156018" cy="3644900"/>
            </a:xfrm>
            <a:prstGeom prst="rect">
              <a:avLst/>
            </a:prstGeom>
            <a:noFill/>
            <a:ln w="9525">
              <a:noFill/>
            </a:ln>
          </p:spPr>
        </p:pic>
        <p:pic>
          <p:nvPicPr>
            <p:cNvPr id="4105" name="图片 25"/>
            <p:cNvPicPr>
              <a:picLocks noChangeAspect="1"/>
            </p:cNvPicPr>
            <p:nvPr/>
          </p:nvPicPr>
          <p:blipFill>
            <a:blip r:embed="rId2"/>
            <a:stretch>
              <a:fillRect/>
            </a:stretch>
          </p:blipFill>
          <p:spPr>
            <a:xfrm flipH="1">
              <a:off x="6035982" y="1566863"/>
              <a:ext cx="6156018" cy="3644900"/>
            </a:xfrm>
            <a:prstGeom prst="rect">
              <a:avLst/>
            </a:prstGeom>
            <a:noFill/>
            <a:ln w="9525">
              <a:noFill/>
            </a:ln>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146" name="组合 19"/>
          <p:cNvGrpSpPr/>
          <p:nvPr/>
        </p:nvGrpSpPr>
        <p:grpSpPr>
          <a:xfrm>
            <a:off x="0" y="381000"/>
            <a:ext cx="695325" cy="506413"/>
            <a:chOff x="0" y="0"/>
            <a:chExt cx="694944" cy="624651"/>
          </a:xfrm>
        </p:grpSpPr>
        <p:sp>
          <p:nvSpPr>
            <p:cNvPr id="6149"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6150"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6147" name="矩形 22"/>
          <p:cNvSpPr/>
          <p:nvPr/>
        </p:nvSpPr>
        <p:spPr>
          <a:xfrm>
            <a:off x="911225" y="363538"/>
            <a:ext cx="3000375" cy="52228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rPr>
              <a:t>情景导入</a:t>
            </a:r>
            <a:endParaRPr lang="zh-CN" altLang="zh-CN" b="1" dirty="0">
              <a:solidFill>
                <a:srgbClr val="404040"/>
              </a:solidFill>
            </a:endParaRPr>
          </a:p>
        </p:txBody>
      </p:sp>
      <p:sp>
        <p:nvSpPr>
          <p:cNvPr id="6148" name="MH_Text_1"/>
          <p:cNvSpPr/>
          <p:nvPr/>
        </p:nvSpPr>
        <p:spPr>
          <a:xfrm>
            <a:off x="379730" y="1028700"/>
            <a:ext cx="11377295" cy="5808980"/>
          </a:xfrm>
          <a:prstGeom prst="rect">
            <a:avLst/>
          </a:prstGeom>
          <a:noFill/>
          <a:ln w="12700" cap="flat" cmpd="sng">
            <a:solidFill>
              <a:srgbClr val="CC0066"/>
            </a:solidFill>
            <a:prstDash val="solid"/>
            <a:miter/>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457200" algn="ctr" eaLnBrk="1" hangingPunct="1">
              <a:lnSpc>
                <a:spcPct val="150000"/>
              </a:lnSpc>
              <a:spcBef>
                <a:spcPts val="600"/>
              </a:spcBef>
              <a:spcAft>
                <a:spcPts val="600"/>
              </a:spcAft>
              <a:buNone/>
            </a:pPr>
            <a:r>
              <a:rPr lang="zh-CN" altLang="en-US" sz="2000" b="1" dirty="0">
                <a:solidFill>
                  <a:srgbClr val="404040"/>
                </a:solidFill>
                <a:latin typeface="Arial" panose="020B0604020202020204" pitchFamily="34" charset="0"/>
              </a:rPr>
              <a:t>12306客服遭遇“火鸡哥”</a:t>
            </a:r>
            <a:endParaRPr lang="zh-CN" altLang="en-US" sz="2000" b="1" dirty="0">
              <a:solidFill>
                <a:srgbClr val="404040"/>
              </a:solidFill>
              <a:latin typeface="Arial" panose="020B0604020202020204" pitchFamily="34" charset="0"/>
            </a:endParaRPr>
          </a:p>
          <a:p>
            <a:pPr marL="0" lvl="0" indent="457200" eaLnBrk="1" hangingPunct="1">
              <a:lnSpc>
                <a:spcPts val="3000"/>
              </a:lnSpc>
              <a:spcBef>
                <a:spcPts val="0"/>
              </a:spcBef>
              <a:spcAft>
                <a:spcPts val="0"/>
              </a:spcAft>
              <a:buNone/>
            </a:pPr>
            <a:r>
              <a:rPr lang="zh-CN" altLang="en-US" sz="2000" dirty="0">
                <a:solidFill>
                  <a:srgbClr val="404040"/>
                </a:solidFill>
                <a:latin typeface="Arial" panose="020B0604020202020204" pitchFamily="34" charset="0"/>
              </a:rPr>
              <a:t>12306是铁路的客服电话，这部电话不是直接用来买火车票的，但是咨询、投诉或者需要帮助都可以拨打它。春运开始后，沈阳铁路局客服中心一天就能接听将近2万个电话，高峰时段每个接线员每个小时就要处理50个旅客来电。近日沈阳铁路12306热线出现了下面一段“囧”对话。</a:t>
            </a:r>
            <a:endParaRPr lang="zh-CN" altLang="en-US" sz="2000" dirty="0">
              <a:solidFill>
                <a:srgbClr val="404040"/>
              </a:solidFill>
              <a:latin typeface="Arial" panose="020B0604020202020204" pitchFamily="34" charset="0"/>
            </a:endParaRPr>
          </a:p>
          <a:p>
            <a:pPr marL="0" lvl="0" indent="457200" eaLnBrk="1" hangingPunct="1">
              <a:lnSpc>
                <a:spcPts val="3000"/>
              </a:lnSpc>
              <a:spcBef>
                <a:spcPts val="0"/>
              </a:spcBef>
              <a:spcAft>
                <a:spcPts val="0"/>
              </a:spcAft>
              <a:buNone/>
            </a:pPr>
            <a:r>
              <a:rPr lang="zh-CN" altLang="en-US" sz="2000" dirty="0">
                <a:solidFill>
                  <a:srgbClr val="404040"/>
                </a:solidFill>
                <a:latin typeface="Arial" panose="020B0604020202020204" pitchFamily="34" charset="0"/>
              </a:rPr>
              <a:t>旅客：“我想带点火鸡（机）回家。”</a:t>
            </a:r>
            <a:endParaRPr lang="zh-CN" altLang="en-US" sz="2000" dirty="0">
              <a:solidFill>
                <a:srgbClr val="404040"/>
              </a:solidFill>
              <a:latin typeface="Arial" panose="020B0604020202020204" pitchFamily="34" charset="0"/>
            </a:endParaRPr>
          </a:p>
          <a:p>
            <a:pPr marL="0" lvl="0" indent="457200" eaLnBrk="1" hangingPunct="1">
              <a:lnSpc>
                <a:spcPts val="3000"/>
              </a:lnSpc>
              <a:spcBef>
                <a:spcPts val="0"/>
              </a:spcBef>
              <a:spcAft>
                <a:spcPts val="0"/>
              </a:spcAft>
              <a:buNone/>
            </a:pPr>
            <a:r>
              <a:rPr lang="zh-CN" altLang="en-US" sz="2000" dirty="0">
                <a:solidFill>
                  <a:srgbClr val="404040"/>
                </a:solidFill>
                <a:latin typeface="Arial" panose="020B0604020202020204" pitchFamily="34" charset="0"/>
              </a:rPr>
              <a:t>客服：“是不是没处理过，死的那种?”</a:t>
            </a:r>
            <a:endParaRPr lang="zh-CN" altLang="en-US" sz="2000" dirty="0">
              <a:solidFill>
                <a:srgbClr val="404040"/>
              </a:solidFill>
              <a:latin typeface="Arial" panose="020B0604020202020204" pitchFamily="34" charset="0"/>
            </a:endParaRPr>
          </a:p>
          <a:p>
            <a:pPr marL="0" lvl="0" indent="457200" eaLnBrk="1" hangingPunct="1">
              <a:lnSpc>
                <a:spcPts val="3000"/>
              </a:lnSpc>
              <a:spcBef>
                <a:spcPts val="0"/>
              </a:spcBef>
              <a:spcAft>
                <a:spcPts val="0"/>
              </a:spcAft>
              <a:buNone/>
            </a:pPr>
            <a:r>
              <a:rPr lang="zh-CN" altLang="en-US" sz="2000" dirty="0">
                <a:solidFill>
                  <a:srgbClr val="404040"/>
                </a:solidFill>
                <a:latin typeface="Arial" panose="020B0604020202020204" pitchFamily="34" charset="0"/>
              </a:rPr>
              <a:t>旅客：“不是死的，就是国外火鸡（机），没过油的那种。”</a:t>
            </a:r>
            <a:endParaRPr lang="zh-CN" altLang="en-US" sz="2000" dirty="0">
              <a:solidFill>
                <a:srgbClr val="404040"/>
              </a:solidFill>
              <a:latin typeface="Arial" panose="020B0604020202020204" pitchFamily="34" charset="0"/>
            </a:endParaRPr>
          </a:p>
          <a:p>
            <a:pPr marL="0" lvl="0" indent="457200" eaLnBrk="1" hangingPunct="1">
              <a:lnSpc>
                <a:spcPts val="3000"/>
              </a:lnSpc>
              <a:spcBef>
                <a:spcPts val="0"/>
              </a:spcBef>
              <a:spcAft>
                <a:spcPts val="0"/>
              </a:spcAft>
              <a:buNone/>
            </a:pPr>
            <a:r>
              <a:rPr lang="zh-CN" altLang="en-US" sz="2000" dirty="0">
                <a:solidFill>
                  <a:srgbClr val="404040"/>
                </a:solidFill>
                <a:latin typeface="Arial" panose="020B0604020202020204" pitchFamily="34" charset="0"/>
              </a:rPr>
              <a:t>客服：“火鸡是死的还是活的?”</a:t>
            </a:r>
            <a:endParaRPr lang="zh-CN" altLang="en-US" sz="2000" dirty="0">
              <a:solidFill>
                <a:srgbClr val="404040"/>
              </a:solidFill>
              <a:latin typeface="Arial" panose="020B0604020202020204" pitchFamily="34" charset="0"/>
            </a:endParaRPr>
          </a:p>
          <a:p>
            <a:pPr marL="0" lvl="0" indent="457200" eaLnBrk="1" hangingPunct="1">
              <a:lnSpc>
                <a:spcPts val="3000"/>
              </a:lnSpc>
              <a:spcBef>
                <a:spcPts val="0"/>
              </a:spcBef>
              <a:spcAft>
                <a:spcPts val="0"/>
              </a:spcAft>
              <a:buNone/>
            </a:pPr>
            <a:r>
              <a:rPr lang="zh-CN" altLang="en-US" sz="2000" dirty="0">
                <a:solidFill>
                  <a:srgbClr val="404040"/>
                </a:solidFill>
                <a:latin typeface="Arial" panose="020B0604020202020204" pitchFamily="34" charset="0"/>
              </a:rPr>
              <a:t>旅客：“活的，不带气的。”</a:t>
            </a:r>
            <a:endParaRPr lang="zh-CN" altLang="en-US" sz="2000" dirty="0">
              <a:solidFill>
                <a:srgbClr val="404040"/>
              </a:solidFill>
              <a:latin typeface="Arial" panose="020B0604020202020204" pitchFamily="34" charset="0"/>
            </a:endParaRPr>
          </a:p>
          <a:p>
            <a:pPr marL="0" lvl="0" indent="457200" eaLnBrk="1" hangingPunct="1">
              <a:lnSpc>
                <a:spcPts val="3000"/>
              </a:lnSpc>
              <a:spcBef>
                <a:spcPts val="0"/>
              </a:spcBef>
              <a:spcAft>
                <a:spcPts val="0"/>
              </a:spcAft>
              <a:buNone/>
            </a:pPr>
            <a:r>
              <a:rPr lang="zh-CN" altLang="en-US" sz="2000" dirty="0">
                <a:solidFill>
                  <a:srgbClr val="404040"/>
                </a:solidFill>
                <a:latin typeface="Arial" panose="020B0604020202020204" pitchFamily="34" charset="0"/>
              </a:rPr>
              <a:t>客服：“活的不允许带上车，死的可以办理托运。”</a:t>
            </a:r>
            <a:endParaRPr lang="zh-CN" altLang="en-US" sz="2000" dirty="0">
              <a:solidFill>
                <a:srgbClr val="404040"/>
              </a:solidFill>
              <a:latin typeface="Arial" panose="020B0604020202020204" pitchFamily="34" charset="0"/>
            </a:endParaRPr>
          </a:p>
          <a:p>
            <a:pPr marL="0" lvl="0" indent="457200" eaLnBrk="1" hangingPunct="1">
              <a:lnSpc>
                <a:spcPts val="3000"/>
              </a:lnSpc>
              <a:spcBef>
                <a:spcPts val="0"/>
              </a:spcBef>
              <a:spcAft>
                <a:spcPts val="0"/>
              </a:spcAft>
              <a:buNone/>
            </a:pPr>
            <a:r>
              <a:rPr lang="zh-CN" altLang="en-US" sz="2000" dirty="0">
                <a:solidFill>
                  <a:srgbClr val="404040"/>
                </a:solidFill>
                <a:latin typeface="Arial" panose="020B0604020202020204" pitchFamily="34" charset="0"/>
              </a:rPr>
              <a:t>旅客：“死的？你说的是一体机带液体那种。”</a:t>
            </a:r>
            <a:endParaRPr lang="zh-CN" altLang="en-US" sz="2000" dirty="0">
              <a:solidFill>
                <a:srgbClr val="404040"/>
              </a:solidFill>
              <a:latin typeface="Arial" panose="020B0604020202020204" pitchFamily="34" charset="0"/>
            </a:endParaRPr>
          </a:p>
          <a:p>
            <a:pPr marL="0" lvl="0" indent="457200" eaLnBrk="1" hangingPunct="1">
              <a:lnSpc>
                <a:spcPts val="3000"/>
              </a:lnSpc>
              <a:spcBef>
                <a:spcPts val="0"/>
              </a:spcBef>
              <a:spcAft>
                <a:spcPts val="0"/>
              </a:spcAft>
              <a:buNone/>
            </a:pPr>
            <a:r>
              <a:rPr lang="zh-CN" altLang="en-US" sz="2000" dirty="0">
                <a:solidFill>
                  <a:srgbClr val="404040"/>
                </a:solidFill>
                <a:latin typeface="Arial" panose="020B0604020202020204" pitchFamily="34" charset="0"/>
              </a:rPr>
              <a:t>客服：“一体机?您说的是打火机吗？”</a:t>
            </a:r>
            <a:endParaRPr lang="zh-CN" altLang="en-US" sz="2000" dirty="0">
              <a:solidFill>
                <a:srgbClr val="404040"/>
              </a:solidFill>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146" name="组合 19"/>
          <p:cNvGrpSpPr/>
          <p:nvPr/>
        </p:nvGrpSpPr>
        <p:grpSpPr>
          <a:xfrm>
            <a:off x="0" y="381000"/>
            <a:ext cx="695325" cy="506413"/>
            <a:chOff x="0" y="0"/>
            <a:chExt cx="694944" cy="624651"/>
          </a:xfrm>
        </p:grpSpPr>
        <p:sp>
          <p:nvSpPr>
            <p:cNvPr id="6149"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6150"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6147" name="矩形 22"/>
          <p:cNvSpPr/>
          <p:nvPr/>
        </p:nvSpPr>
        <p:spPr>
          <a:xfrm>
            <a:off x="911225" y="363538"/>
            <a:ext cx="3000375" cy="52228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rPr>
              <a:t>情景导入</a:t>
            </a:r>
            <a:endParaRPr lang="zh-CN" altLang="zh-CN" b="1" dirty="0">
              <a:solidFill>
                <a:srgbClr val="404040"/>
              </a:solidFill>
            </a:endParaRPr>
          </a:p>
        </p:txBody>
      </p:sp>
      <p:sp>
        <p:nvSpPr>
          <p:cNvPr id="6148" name="MH_Text_1"/>
          <p:cNvSpPr/>
          <p:nvPr/>
        </p:nvSpPr>
        <p:spPr>
          <a:xfrm>
            <a:off x="379730" y="1028700"/>
            <a:ext cx="11377295" cy="5387975"/>
          </a:xfrm>
          <a:prstGeom prst="rect">
            <a:avLst/>
          </a:prstGeom>
          <a:noFill/>
          <a:ln w="12700" cap="flat" cmpd="sng">
            <a:solidFill>
              <a:srgbClr val="CC0066"/>
            </a:solidFill>
            <a:prstDash val="solid"/>
            <a:miter/>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457200" algn="l" eaLnBrk="1" hangingPunct="1">
              <a:lnSpc>
                <a:spcPct val="150000"/>
              </a:lnSpc>
              <a:spcBef>
                <a:spcPts val="600"/>
              </a:spcBef>
              <a:spcAft>
                <a:spcPts val="600"/>
              </a:spcAft>
              <a:buNone/>
            </a:pPr>
            <a:r>
              <a:rPr lang="zh-CN" altLang="en-US" sz="2000" b="1" dirty="0">
                <a:solidFill>
                  <a:srgbClr val="404040"/>
                </a:solidFill>
                <a:latin typeface="Arial" panose="020B0604020202020204" pitchFamily="34" charset="0"/>
              </a:rPr>
              <a:t>情景分析：</a:t>
            </a:r>
            <a:endParaRPr lang="zh-CN" altLang="en-US" sz="2000" b="1" dirty="0">
              <a:solidFill>
                <a:srgbClr val="404040"/>
              </a:solidFill>
              <a:latin typeface="Arial" panose="020B0604020202020204" pitchFamily="34" charset="0"/>
            </a:endParaRPr>
          </a:p>
          <a:p>
            <a:pPr marL="0" lvl="0" indent="457200" algn="l" eaLnBrk="1" hangingPunct="1">
              <a:lnSpc>
                <a:spcPct val="150000"/>
              </a:lnSpc>
              <a:spcBef>
                <a:spcPts val="600"/>
              </a:spcBef>
              <a:spcAft>
                <a:spcPts val="600"/>
              </a:spcAft>
              <a:buNone/>
            </a:pPr>
            <a:r>
              <a:rPr lang="zh-CN" altLang="en-US" sz="2000" dirty="0">
                <a:solidFill>
                  <a:srgbClr val="404040"/>
                </a:solidFill>
                <a:latin typeface="Arial" panose="020B0604020202020204" pitchFamily="34" charset="0"/>
              </a:rPr>
              <a:t>呼入型电话服务是当今非常常见的服务场景，现对于面对面现场服务，电话客服有其独特的优势与劣势，请思考：</a:t>
            </a:r>
            <a:endParaRPr lang="zh-CN" altLang="en-US" sz="2000" dirty="0">
              <a:solidFill>
                <a:srgbClr val="404040"/>
              </a:solidFill>
              <a:latin typeface="Arial" panose="020B0604020202020204" pitchFamily="34" charset="0"/>
            </a:endParaRPr>
          </a:p>
          <a:p>
            <a:pPr marL="0" lvl="0" indent="457200" algn="l" eaLnBrk="1" hangingPunct="1">
              <a:lnSpc>
                <a:spcPct val="150000"/>
              </a:lnSpc>
              <a:spcBef>
                <a:spcPts val="600"/>
              </a:spcBef>
              <a:spcAft>
                <a:spcPts val="600"/>
              </a:spcAft>
              <a:buNone/>
            </a:pPr>
            <a:r>
              <a:rPr lang="zh-CN" altLang="en-US" sz="2000" dirty="0">
                <a:solidFill>
                  <a:srgbClr val="404040"/>
                </a:solidFill>
                <a:latin typeface="Arial" panose="020B0604020202020204" pitchFamily="34" charset="0"/>
              </a:rPr>
              <a:t>1.呼入型电话客服的服务流程是怎样的？</a:t>
            </a:r>
            <a:endParaRPr lang="zh-CN" altLang="en-US" sz="2000" dirty="0">
              <a:solidFill>
                <a:srgbClr val="404040"/>
              </a:solidFill>
              <a:latin typeface="Arial" panose="020B0604020202020204" pitchFamily="34" charset="0"/>
            </a:endParaRPr>
          </a:p>
          <a:p>
            <a:pPr marL="0" lvl="0" indent="457200" algn="l" eaLnBrk="1" hangingPunct="1">
              <a:lnSpc>
                <a:spcPct val="150000"/>
              </a:lnSpc>
              <a:spcBef>
                <a:spcPts val="600"/>
              </a:spcBef>
              <a:spcAft>
                <a:spcPts val="600"/>
              </a:spcAft>
              <a:buNone/>
            </a:pPr>
            <a:r>
              <a:rPr lang="zh-CN" altLang="en-US" sz="2000" dirty="0">
                <a:solidFill>
                  <a:srgbClr val="404040"/>
                </a:solidFill>
                <a:latin typeface="Arial" panose="020B0604020202020204" pitchFamily="34" charset="0"/>
              </a:rPr>
              <a:t>2.为了顺利开展呼入业务的客户交流，客服代表应注意哪些细节？</a:t>
            </a:r>
            <a:endParaRPr lang="zh-CN" altLang="en-US" sz="2000" dirty="0">
              <a:solidFill>
                <a:srgbClr val="404040"/>
              </a:solidFill>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7" name="直接连接符 16"/>
          <p:cNvCxnSpPr/>
          <p:nvPr/>
        </p:nvCxnSpPr>
        <p:spPr>
          <a:xfrm flipH="1">
            <a:off x="-97472" y="533400"/>
            <a:ext cx="122212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7410" name="矩形 4"/>
          <p:cNvSpPr/>
          <p:nvPr/>
        </p:nvSpPr>
        <p:spPr>
          <a:xfrm>
            <a:off x="1127125" y="1223963"/>
            <a:ext cx="9764713" cy="243840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50000"/>
              </a:lnSpc>
              <a:spcBef>
                <a:spcPct val="0"/>
              </a:spcBef>
              <a:buFontTx/>
              <a:buNone/>
            </a:pPr>
            <a:r>
              <a:rPr lang="zh-CN" altLang="en-US" sz="2400" b="1" dirty="0">
                <a:solidFill>
                  <a:srgbClr val="0070C0"/>
                </a:solidFill>
                <a:latin typeface="微软雅黑" panose="020B0503020204020204" pitchFamily="34" charset="-122"/>
              </a:rPr>
              <a:t>一、呼入型业务概念</a:t>
            </a:r>
            <a:endParaRPr lang="en-US" altLang="zh-CN" sz="2400" b="1" dirty="0">
              <a:solidFill>
                <a:srgbClr val="0070C0"/>
              </a:solidFill>
              <a:latin typeface="微软雅黑" panose="020B0503020204020204" pitchFamily="34" charset="-122"/>
            </a:endParaRPr>
          </a:p>
          <a:p>
            <a:pPr marL="0" lvl="0" indent="0">
              <a:lnSpc>
                <a:spcPct val="150000"/>
              </a:lnSpc>
              <a:spcBef>
                <a:spcPct val="0"/>
              </a:spcBef>
              <a:buFontTx/>
              <a:buNone/>
            </a:pPr>
            <a:r>
              <a:rPr lang="zh-CN" altLang="en-US" sz="2000" dirty="0">
                <a:latin typeface="微软雅黑" panose="020B0503020204020204" pitchFamily="34" charset="-122"/>
              </a:rPr>
              <a:t>承担呼入服务工作的人员通常被称为</a:t>
            </a:r>
            <a:r>
              <a:rPr lang="zh-CN" altLang="en-US" sz="2000" b="1" dirty="0">
                <a:solidFill>
                  <a:srgbClr val="FF0000"/>
                </a:solidFill>
                <a:latin typeface="微软雅黑" panose="020B0503020204020204" pitchFamily="34" charset="-122"/>
              </a:rPr>
              <a:t>客户服务代表</a:t>
            </a:r>
            <a:r>
              <a:rPr lang="en-US" altLang="zh-CN" sz="2000" b="1" dirty="0">
                <a:solidFill>
                  <a:srgbClr val="FF0000"/>
                </a:solidFill>
                <a:latin typeface="微软雅黑" panose="020B0503020204020204" pitchFamily="34" charset="-122"/>
              </a:rPr>
              <a:t>( Customer Service Representative, CSR )</a:t>
            </a:r>
            <a:r>
              <a:rPr lang="en-US" altLang="zh-CN" sz="2000" dirty="0">
                <a:latin typeface="微软雅黑" panose="020B0503020204020204" pitchFamily="34" charset="-122"/>
              </a:rPr>
              <a:t>, </a:t>
            </a:r>
            <a:r>
              <a:rPr lang="zh-CN" altLang="en-US" sz="2000" dirty="0">
                <a:latin typeface="微软雅黑" panose="020B0503020204020204" pitchFamily="34" charset="-122"/>
              </a:rPr>
              <a:t>工作职责是针对客户的需要提供信息、解决问题，一般采用问答的方式。客户服务代表在呼入服务中所处的地位比较被动，因此，对于其心理承受能力和心理调适能力方面要求较高。</a:t>
            </a:r>
            <a:endParaRPr lang="zh-CN" altLang="en-US" sz="2000" dirty="0">
              <a:latin typeface="微软雅黑" panose="020B0503020204020204" pitchFamily="34" charset="-122"/>
            </a:endParaRPr>
          </a:p>
        </p:txBody>
      </p:sp>
      <p:sp>
        <p:nvSpPr>
          <p:cNvPr id="17411" name="文本框 5"/>
          <p:cNvSpPr txBox="1"/>
          <p:nvPr/>
        </p:nvSpPr>
        <p:spPr>
          <a:xfrm>
            <a:off x="1416050" y="3768725"/>
            <a:ext cx="9648825" cy="27701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50000"/>
              </a:lnSpc>
              <a:spcBef>
                <a:spcPct val="0"/>
              </a:spcBef>
              <a:buFontTx/>
              <a:buNone/>
            </a:pPr>
            <a:r>
              <a:rPr lang="zh-CN" altLang="en-US" sz="2400" b="1" dirty="0">
                <a:solidFill>
                  <a:srgbClr val="0070C0"/>
                </a:solidFill>
                <a:latin typeface="微软雅黑" panose="020B0503020204020204" pitchFamily="34" charset="-122"/>
              </a:rPr>
              <a:t>与生活相关的呼入业务</a:t>
            </a:r>
            <a:endParaRPr lang="zh-CN" altLang="en-US" sz="2400" b="1" dirty="0">
              <a:solidFill>
                <a:srgbClr val="0070C0"/>
              </a:solidFill>
              <a:latin typeface="微软雅黑" panose="020B0503020204020204" pitchFamily="34" charset="-122"/>
            </a:endParaRPr>
          </a:p>
          <a:p>
            <a:pPr marL="0" lvl="0" indent="0">
              <a:lnSpc>
                <a:spcPct val="150000"/>
              </a:lnSpc>
              <a:spcBef>
                <a:spcPct val="0"/>
              </a:spcBef>
              <a:buFontTx/>
              <a:buNone/>
            </a:pPr>
            <a:r>
              <a:rPr lang="zh-CN" altLang="en-US" sz="2000" dirty="0">
                <a:latin typeface="微软雅黑" panose="020B0503020204020204" pitchFamily="34" charset="-122"/>
              </a:rPr>
              <a:t>       保险、金融、旅游、医院、法律咨询等行业。行业的呼入业务内容基本一致，包括受理查询、登记预约、报名登记受理、受理订单、客户服务热线、账务查询、货品跟踪、支持热线、投诉热线、中小企业虚拟商务中心等。</a:t>
            </a:r>
            <a:br>
              <a:rPr lang="zh-CN" altLang="en-US" sz="2000" dirty="0">
                <a:latin typeface="微软雅黑" panose="020B0503020204020204" pitchFamily="34" charset="-122"/>
              </a:rPr>
            </a:br>
            <a:endParaRPr lang="zh-CN" altLang="en-US" sz="2000" dirty="0">
              <a:latin typeface="微软雅黑" panose="020B0503020204020204" pitchFamily="34" charset="-122"/>
            </a:endParaRPr>
          </a:p>
          <a:p>
            <a:pPr marL="0" lvl="0" indent="0">
              <a:lnSpc>
                <a:spcPct val="100000"/>
              </a:lnSpc>
              <a:spcBef>
                <a:spcPct val="0"/>
              </a:spcBef>
              <a:buFontTx/>
              <a:buNone/>
            </a:pPr>
            <a:endParaRPr lang="zh-CN" altLang="en-US" sz="1800" dirty="0"/>
          </a:p>
        </p:txBody>
      </p:sp>
      <p:grpSp>
        <p:nvGrpSpPr>
          <p:cNvPr id="17412" name="组合 19"/>
          <p:cNvGrpSpPr/>
          <p:nvPr/>
        </p:nvGrpSpPr>
        <p:grpSpPr>
          <a:xfrm>
            <a:off x="11496675" y="1588"/>
            <a:ext cx="695325" cy="506412"/>
            <a:chOff x="0" y="0"/>
            <a:chExt cx="694944" cy="624651"/>
          </a:xfrm>
        </p:grpSpPr>
        <p:sp>
          <p:nvSpPr>
            <p:cNvPr id="17418"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17419"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5" name="矩形 14"/>
          <p:cNvSpPr/>
          <p:nvPr/>
        </p:nvSpPr>
        <p:spPr>
          <a:xfrm>
            <a:off x="2855913"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6" name="矩形 15"/>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688816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Rectangle 2"/>
          <p:cNvSpPr txBox="1">
            <a:spLocks noChangeArrowheads="1"/>
          </p:cNvSpPr>
          <p:nvPr/>
        </p:nvSpPr>
        <p:spPr>
          <a:xfrm>
            <a:off x="623888" y="950913"/>
            <a:ext cx="5970588" cy="727075"/>
          </a:xfrm>
          <a:prstGeom prst="rect">
            <a:avLst/>
          </a:prstGeom>
        </p:spPr>
        <p:txBody>
          <a:bodyPr>
            <a:normAutofit fontScale="90000" lnSpcReduction="10000"/>
          </a:bodyPr>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marL="401955" marR="0" lvl="0" indent="-401955" algn="l" defTabSz="914400" rtl="0" eaLnBrk="0" fontAlgn="base" latinLnBrk="0" hangingPunct="0">
              <a:lnSpc>
                <a:spcPct val="150000"/>
              </a:lnSpc>
              <a:spcBef>
                <a:spcPts val="600"/>
              </a:spcBef>
              <a:spcAft>
                <a:spcPct val="0"/>
              </a:spcAft>
              <a:buClrTx/>
              <a:buSzTx/>
              <a:buFontTx/>
              <a:buNone/>
              <a:defRPr/>
            </a:pPr>
            <a:r>
              <a:rPr kumimoji="0" lang="zh-CN" altLang="en-US" sz="3200" b="1"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j-cs"/>
              </a:rPr>
              <a:t>二、呼入业务及其处理步骤</a:t>
            </a:r>
            <a:endParaRPr kumimoji="0" lang="zh-CN" altLang="en-US" sz="3200" b="1"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j-cs"/>
            </a:endParaRPr>
          </a:p>
        </p:txBody>
      </p:sp>
      <p:sp>
        <p:nvSpPr>
          <p:cNvPr id="12" name="Rectangle 3"/>
          <p:cNvSpPr txBox="1">
            <a:spLocks noChangeArrowheads="1"/>
          </p:cNvSpPr>
          <p:nvPr/>
        </p:nvSpPr>
        <p:spPr bwMode="auto">
          <a:xfrm>
            <a:off x="663575" y="3387725"/>
            <a:ext cx="3544888" cy="865188"/>
          </a:xfrm>
          <a:prstGeom prst="rect">
            <a:avLst/>
          </a:prstGeom>
          <a:noFill/>
          <a:ln w="9525">
            <a:solidFill>
              <a:srgbClr val="FFC000"/>
            </a:solidFill>
            <a:miter lim="800000"/>
          </a:ln>
        </p:spPr>
        <p:txBody>
          <a:bodyPr/>
          <a:lstStyle/>
          <a:p>
            <a:pPr marR="0" defTabSz="914400">
              <a:lnSpc>
                <a:spcPct val="150000"/>
              </a:lnSpc>
              <a:spcBef>
                <a:spcPts val="1000"/>
              </a:spcBef>
              <a:buClrTx/>
              <a:buSzPct val="100000"/>
              <a:buFontTx/>
              <a:buNone/>
              <a:defRPr/>
            </a:pPr>
            <a:r>
              <a:rPr kumimoji="0" lang="zh-CN" altLang="en-US" sz="2800" kern="0" cap="none" spc="0" normalizeH="0" baseline="0" noProof="0" dirty="0">
                <a:solidFill>
                  <a:srgbClr val="0070C0"/>
                </a:solidFill>
                <a:latin typeface="微软雅黑" panose="020B0503020204020204" pitchFamily="34" charset="-122"/>
                <a:ea typeface="微软雅黑" panose="020B0503020204020204" pitchFamily="34" charset="-122"/>
                <a:cs typeface="+mn-cs"/>
              </a:rPr>
              <a:t>咨询电话的处理流程</a:t>
            </a:r>
            <a:endParaRPr kumimoji="0" lang="zh-CN" altLang="en-US" sz="2800" kern="0" cap="none" spc="0" normalizeH="0" baseline="0" noProof="0" dirty="0">
              <a:solidFill>
                <a:srgbClr val="0070C0"/>
              </a:solidFill>
              <a:latin typeface="微软雅黑" panose="020B0503020204020204" pitchFamily="34" charset="-122"/>
              <a:ea typeface="微软雅黑" panose="020B0503020204020204" pitchFamily="34" charset="-122"/>
              <a:cs typeface="+mn-cs"/>
            </a:endParaRPr>
          </a:p>
          <a:p>
            <a:pPr marL="228600" marR="0" indent="-228600" defTabSz="914400">
              <a:spcBef>
                <a:spcPts val="1000"/>
              </a:spcBef>
              <a:buClrTx/>
              <a:buSzTx/>
              <a:buFont typeface="Wingdings" panose="05000000000000000000" pitchFamily="2" charset="2"/>
              <a:buChar char="l"/>
              <a:defRPr/>
            </a:pPr>
            <a:endParaRPr kumimoji="0" lang="zh-CN" altLang="en-US" sz="2000" kern="0" cap="none" spc="0" normalizeH="0" baseline="0" noProof="0" dirty="0">
              <a:latin typeface="+mn-lt"/>
              <a:ea typeface="微软雅黑" panose="020B0503020204020204" pitchFamily="34" charset="-122"/>
              <a:cs typeface="+mn-cs"/>
            </a:endParaRPr>
          </a:p>
        </p:txBody>
      </p:sp>
      <p:pic>
        <p:nvPicPr>
          <p:cNvPr id="18436" name="图片 12"/>
          <p:cNvPicPr>
            <a:picLocks noChangeAspect="1"/>
          </p:cNvPicPr>
          <p:nvPr/>
        </p:nvPicPr>
        <p:blipFill>
          <a:blip r:embed="rId1"/>
          <a:stretch>
            <a:fillRect/>
          </a:stretch>
        </p:blipFill>
        <p:spPr>
          <a:xfrm>
            <a:off x="6456045" y="908685"/>
            <a:ext cx="5379720" cy="5866130"/>
          </a:xfrm>
          <a:prstGeom prst="rect">
            <a:avLst/>
          </a:prstGeom>
          <a:noFill/>
          <a:ln w="9525">
            <a:noFill/>
          </a:ln>
        </p:spPr>
      </p:pic>
      <p:grpSp>
        <p:nvGrpSpPr>
          <p:cNvPr id="18437" name="组合 19"/>
          <p:cNvGrpSpPr/>
          <p:nvPr/>
        </p:nvGrpSpPr>
        <p:grpSpPr>
          <a:xfrm>
            <a:off x="11496675" y="1588"/>
            <a:ext cx="695325" cy="506412"/>
            <a:chOff x="0" y="0"/>
            <a:chExt cx="694944" cy="624651"/>
          </a:xfrm>
        </p:grpSpPr>
        <p:sp>
          <p:nvSpPr>
            <p:cNvPr id="1844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1844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6" name="矩形 15"/>
          <p:cNvSpPr/>
          <p:nvPr/>
        </p:nvSpPr>
        <p:spPr>
          <a:xfrm>
            <a:off x="2855913"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688816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2"/>
          <p:cNvSpPr txBox="1">
            <a:spLocks noChangeArrowheads="1"/>
          </p:cNvSpPr>
          <p:nvPr/>
        </p:nvSpPr>
        <p:spPr bwMode="auto">
          <a:xfrm>
            <a:off x="1125538" y="1065213"/>
            <a:ext cx="5970588" cy="727075"/>
          </a:xfrm>
          <a:prstGeom prst="rect">
            <a:avLst/>
          </a:prstGeom>
          <a:noFill/>
          <a:ln>
            <a:noFill/>
          </a:ln>
        </p:spPr>
        <p:txBody>
          <a:bodyPr/>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marL="401955" marR="0" lvl="0" indent="-401955" algn="l" defTabSz="914400" rtl="0" eaLnBrk="0" fontAlgn="base" latinLnBrk="0" hangingPunct="0">
              <a:lnSpc>
                <a:spcPct val="150000"/>
              </a:lnSpc>
              <a:spcBef>
                <a:spcPts val="600"/>
              </a:spcBef>
              <a:spcAft>
                <a:spcPct val="0"/>
              </a:spcAft>
              <a:buClrTx/>
              <a:buSzTx/>
              <a:buFontTx/>
              <a:buNone/>
              <a:defRPr/>
            </a:pPr>
            <a:r>
              <a:rPr kumimoji="0" lang="zh-CN" altLang="en-US" sz="3200" b="1" i="0" u="none" strike="noStrike" kern="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j-cs"/>
              </a:rPr>
              <a:t>呼入业务及其处理步骤</a:t>
            </a:r>
            <a:endParaRPr kumimoji="0" lang="zh-CN" altLang="en-US" sz="3200" b="1"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j-cs"/>
            </a:endParaRPr>
          </a:p>
        </p:txBody>
      </p:sp>
      <p:sp>
        <p:nvSpPr>
          <p:cNvPr id="8" name="Rectangle 3"/>
          <p:cNvSpPr txBox="1">
            <a:spLocks noChangeArrowheads="1"/>
          </p:cNvSpPr>
          <p:nvPr/>
        </p:nvSpPr>
        <p:spPr bwMode="auto">
          <a:xfrm>
            <a:off x="1155700" y="3213100"/>
            <a:ext cx="3546475" cy="863600"/>
          </a:xfrm>
          <a:prstGeom prst="rect">
            <a:avLst/>
          </a:prstGeom>
          <a:noFill/>
          <a:ln w="9525">
            <a:solidFill>
              <a:srgbClr val="FFC000"/>
            </a:solidFill>
            <a:miter lim="800000"/>
          </a:ln>
        </p:spPr>
        <p:txBody>
          <a:bodyPr/>
          <a:lstStyle/>
          <a:p>
            <a:pPr marR="0" defTabSz="914400">
              <a:lnSpc>
                <a:spcPct val="150000"/>
              </a:lnSpc>
              <a:spcBef>
                <a:spcPts val="1000"/>
              </a:spcBef>
              <a:buClrTx/>
              <a:buSzPct val="100000"/>
              <a:buFontTx/>
              <a:buNone/>
              <a:defRPr/>
            </a:pPr>
            <a:r>
              <a:rPr kumimoji="0" lang="zh-CN" altLang="en-US" sz="2800" kern="0" cap="none" spc="0" normalizeH="0" baseline="0" noProof="0" dirty="0">
                <a:solidFill>
                  <a:srgbClr val="0070C0"/>
                </a:solidFill>
                <a:latin typeface="微软雅黑" panose="020B0503020204020204" pitchFamily="34" charset="-122"/>
                <a:ea typeface="微软雅黑" panose="020B0503020204020204" pitchFamily="34" charset="-122"/>
                <a:cs typeface="+mn-cs"/>
              </a:rPr>
              <a:t>投诉电话的处理流程</a:t>
            </a:r>
            <a:endParaRPr kumimoji="0" lang="zh-CN" altLang="en-US" sz="2800" kern="0" cap="none" spc="0" normalizeH="0" baseline="0" noProof="0" dirty="0">
              <a:solidFill>
                <a:srgbClr val="0070C0"/>
              </a:solidFill>
              <a:latin typeface="微软雅黑" panose="020B0503020204020204" pitchFamily="34" charset="-122"/>
              <a:ea typeface="微软雅黑" panose="020B0503020204020204" pitchFamily="34" charset="-122"/>
              <a:cs typeface="+mn-cs"/>
            </a:endParaRPr>
          </a:p>
          <a:p>
            <a:pPr marL="228600" marR="0" indent="-228600" defTabSz="914400">
              <a:spcBef>
                <a:spcPts val="1000"/>
              </a:spcBef>
              <a:buClrTx/>
              <a:buSzTx/>
              <a:buFont typeface="Wingdings" panose="05000000000000000000" pitchFamily="2" charset="2"/>
              <a:buChar char="l"/>
              <a:defRPr/>
            </a:pPr>
            <a:endParaRPr kumimoji="0" lang="zh-CN" altLang="en-US" sz="2000" kern="0" cap="none" spc="0" normalizeH="0" baseline="0" noProof="0" dirty="0">
              <a:latin typeface="+mn-lt"/>
              <a:ea typeface="微软雅黑" panose="020B0503020204020204" pitchFamily="34" charset="-122"/>
              <a:cs typeface="+mn-cs"/>
            </a:endParaRPr>
          </a:p>
        </p:txBody>
      </p:sp>
      <p:grpSp>
        <p:nvGrpSpPr>
          <p:cNvPr id="19461" name="组合 19"/>
          <p:cNvGrpSpPr/>
          <p:nvPr/>
        </p:nvGrpSpPr>
        <p:grpSpPr>
          <a:xfrm>
            <a:off x="11496675" y="1588"/>
            <a:ext cx="695325" cy="506412"/>
            <a:chOff x="0" y="0"/>
            <a:chExt cx="694944" cy="624651"/>
          </a:xfrm>
        </p:grpSpPr>
        <p:sp>
          <p:nvSpPr>
            <p:cNvPr id="1946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1946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6" name="矩形 15"/>
          <p:cNvSpPr/>
          <p:nvPr/>
        </p:nvSpPr>
        <p:spPr>
          <a:xfrm>
            <a:off x="2855913"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688816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pic>
        <p:nvPicPr>
          <p:cNvPr id="2" name="图片 1"/>
          <p:cNvPicPr>
            <a:picLocks noChangeAspect="1"/>
          </p:cNvPicPr>
          <p:nvPr>
            <p:custDataLst>
              <p:tags r:id="rId1"/>
            </p:custDataLst>
          </p:nvPr>
        </p:nvPicPr>
        <p:blipFill>
          <a:blip r:embed="rId2"/>
          <a:stretch>
            <a:fillRect/>
          </a:stretch>
        </p:blipFill>
        <p:spPr>
          <a:xfrm>
            <a:off x="6960235" y="908685"/>
            <a:ext cx="2242185" cy="584390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Rectangle 2"/>
          <p:cNvSpPr txBox="1">
            <a:spLocks noChangeArrowheads="1"/>
          </p:cNvSpPr>
          <p:nvPr/>
        </p:nvSpPr>
        <p:spPr bwMode="auto">
          <a:xfrm>
            <a:off x="982663" y="1065213"/>
            <a:ext cx="5970588" cy="727075"/>
          </a:xfrm>
          <a:prstGeom prst="rect">
            <a:avLst/>
          </a:prstGeom>
          <a:noFill/>
          <a:ln>
            <a:noFill/>
          </a:ln>
        </p:spPr>
        <p:txBody>
          <a:bodyPr/>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marL="401955" marR="0" lvl="0" indent="-401955" algn="l" defTabSz="914400" rtl="0" eaLnBrk="0" fontAlgn="base" latinLnBrk="0" hangingPunct="0">
              <a:lnSpc>
                <a:spcPct val="150000"/>
              </a:lnSpc>
              <a:spcBef>
                <a:spcPts val="600"/>
              </a:spcBef>
              <a:spcAft>
                <a:spcPct val="0"/>
              </a:spcAft>
              <a:buClrTx/>
              <a:buSzTx/>
              <a:buFontTx/>
              <a:buNone/>
              <a:defRPr/>
            </a:pPr>
            <a:r>
              <a:rPr kumimoji="0" lang="zh-CN" altLang="en-US" sz="3200" b="1"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j-cs"/>
              </a:rPr>
              <a:t>呼入业务及其处理步骤</a:t>
            </a:r>
            <a:endParaRPr kumimoji="0" lang="zh-CN" altLang="en-US" sz="3200" b="1"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j-cs"/>
            </a:endParaRPr>
          </a:p>
        </p:txBody>
      </p:sp>
      <p:sp>
        <p:nvSpPr>
          <p:cNvPr id="9" name="Rectangle 3"/>
          <p:cNvSpPr txBox="1">
            <a:spLocks noChangeArrowheads="1"/>
          </p:cNvSpPr>
          <p:nvPr/>
        </p:nvSpPr>
        <p:spPr bwMode="auto">
          <a:xfrm>
            <a:off x="1128713" y="3216275"/>
            <a:ext cx="3544888" cy="863600"/>
          </a:xfrm>
          <a:prstGeom prst="rect">
            <a:avLst/>
          </a:prstGeom>
          <a:noFill/>
          <a:ln w="9525">
            <a:solidFill>
              <a:srgbClr val="FFC000"/>
            </a:solidFill>
            <a:miter lim="800000"/>
          </a:ln>
        </p:spPr>
        <p:txBody>
          <a:bodyPr/>
          <a:lstStyle/>
          <a:p>
            <a:pPr marR="0" defTabSz="914400">
              <a:lnSpc>
                <a:spcPct val="150000"/>
              </a:lnSpc>
              <a:spcBef>
                <a:spcPts val="1000"/>
              </a:spcBef>
              <a:buClrTx/>
              <a:buSzPct val="100000"/>
              <a:buFontTx/>
              <a:buNone/>
              <a:defRPr/>
            </a:pPr>
            <a:r>
              <a:rPr kumimoji="0" lang="zh-CN" altLang="en-US" sz="2800" kern="0" cap="none" spc="0" normalizeH="0" baseline="0" noProof="0" dirty="0">
                <a:solidFill>
                  <a:srgbClr val="0070C0"/>
                </a:solidFill>
                <a:latin typeface="微软雅黑" panose="020B0503020204020204" pitchFamily="34" charset="-122"/>
                <a:ea typeface="微软雅黑" panose="020B0503020204020204" pitchFamily="34" charset="-122"/>
                <a:cs typeface="+mn-cs"/>
              </a:rPr>
              <a:t>电话销售的处理流程</a:t>
            </a:r>
            <a:endParaRPr kumimoji="0" lang="zh-CN" altLang="en-US" sz="2800" kern="0" cap="none" spc="0" normalizeH="0" baseline="0" noProof="0" dirty="0">
              <a:solidFill>
                <a:srgbClr val="0070C0"/>
              </a:solidFill>
              <a:latin typeface="微软雅黑" panose="020B0503020204020204" pitchFamily="34" charset="-122"/>
              <a:ea typeface="微软雅黑" panose="020B0503020204020204" pitchFamily="34" charset="-122"/>
              <a:cs typeface="+mn-cs"/>
            </a:endParaRPr>
          </a:p>
          <a:p>
            <a:pPr marL="228600" marR="0" indent="-228600" defTabSz="914400">
              <a:spcBef>
                <a:spcPts val="1000"/>
              </a:spcBef>
              <a:buClrTx/>
              <a:buSzTx/>
              <a:buFont typeface="Wingdings" panose="05000000000000000000" pitchFamily="2" charset="2"/>
              <a:buChar char="l"/>
              <a:defRPr/>
            </a:pPr>
            <a:endParaRPr kumimoji="0" lang="zh-CN" altLang="en-US" sz="2000" kern="0" cap="none" spc="0" normalizeH="0" baseline="0" noProof="0" dirty="0">
              <a:latin typeface="+mn-lt"/>
              <a:ea typeface="微软雅黑" panose="020B0503020204020204" pitchFamily="34" charset="-122"/>
              <a:cs typeface="+mn-cs"/>
            </a:endParaRPr>
          </a:p>
        </p:txBody>
      </p:sp>
      <p:grpSp>
        <p:nvGrpSpPr>
          <p:cNvPr id="20485" name="组合 19"/>
          <p:cNvGrpSpPr/>
          <p:nvPr/>
        </p:nvGrpSpPr>
        <p:grpSpPr>
          <a:xfrm>
            <a:off x="11496675" y="1588"/>
            <a:ext cx="695325" cy="506412"/>
            <a:chOff x="0" y="0"/>
            <a:chExt cx="694944" cy="624651"/>
          </a:xfrm>
        </p:grpSpPr>
        <p:sp>
          <p:nvSpPr>
            <p:cNvPr id="20491"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20492"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7" name="矩形 16"/>
          <p:cNvSpPr/>
          <p:nvPr/>
        </p:nvSpPr>
        <p:spPr>
          <a:xfrm>
            <a:off x="2855913"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688816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1" name="矩形 20"/>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pic>
        <p:nvPicPr>
          <p:cNvPr id="2" name="图片 1"/>
          <p:cNvPicPr>
            <a:picLocks noChangeAspect="1"/>
          </p:cNvPicPr>
          <p:nvPr>
            <p:custDataLst>
              <p:tags r:id="rId1"/>
            </p:custDataLst>
          </p:nvPr>
        </p:nvPicPr>
        <p:blipFill>
          <a:blip r:embed="rId2"/>
          <a:stretch>
            <a:fillRect/>
          </a:stretch>
        </p:blipFill>
        <p:spPr>
          <a:xfrm>
            <a:off x="4151630" y="909320"/>
            <a:ext cx="6627495" cy="587692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2"/>
          <p:cNvSpPr txBox="1">
            <a:spLocks noChangeArrowheads="1"/>
          </p:cNvSpPr>
          <p:nvPr/>
        </p:nvSpPr>
        <p:spPr bwMode="auto">
          <a:xfrm>
            <a:off x="1125538" y="1065213"/>
            <a:ext cx="5970588" cy="727075"/>
          </a:xfrm>
          <a:prstGeom prst="rect">
            <a:avLst/>
          </a:prstGeom>
          <a:noFill/>
          <a:ln>
            <a:noFill/>
          </a:ln>
        </p:spPr>
        <p:txBody>
          <a:bodyPr/>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marL="401955" marR="0" lvl="0" indent="-401955" algn="l" defTabSz="914400" rtl="0" eaLnBrk="0" fontAlgn="base" latinLnBrk="0" hangingPunct="0">
              <a:lnSpc>
                <a:spcPct val="150000"/>
              </a:lnSpc>
              <a:spcBef>
                <a:spcPts val="600"/>
              </a:spcBef>
              <a:spcAft>
                <a:spcPct val="0"/>
              </a:spcAft>
              <a:buClrTx/>
              <a:buSzTx/>
              <a:buFontTx/>
              <a:buNone/>
              <a:defRPr/>
            </a:pPr>
            <a:r>
              <a:rPr kumimoji="0" lang="zh-CN" altLang="en-US" sz="3200" b="1" i="0" u="none" strike="noStrike" kern="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j-cs"/>
              </a:rPr>
              <a:t>呼入业务及其处理步骤</a:t>
            </a:r>
            <a:endParaRPr kumimoji="0" lang="zh-CN" altLang="en-US" sz="3200" b="1"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j-cs"/>
            </a:endParaRPr>
          </a:p>
        </p:txBody>
      </p:sp>
      <p:sp>
        <p:nvSpPr>
          <p:cNvPr id="8" name="Rectangle 3"/>
          <p:cNvSpPr txBox="1">
            <a:spLocks noChangeArrowheads="1"/>
          </p:cNvSpPr>
          <p:nvPr/>
        </p:nvSpPr>
        <p:spPr bwMode="auto">
          <a:xfrm>
            <a:off x="1271588" y="3394075"/>
            <a:ext cx="3544888" cy="863600"/>
          </a:xfrm>
          <a:prstGeom prst="rect">
            <a:avLst/>
          </a:prstGeom>
          <a:noFill/>
          <a:ln w="9525">
            <a:solidFill>
              <a:srgbClr val="FFC000"/>
            </a:solidFill>
            <a:miter lim="800000"/>
          </a:ln>
        </p:spPr>
        <p:txBody>
          <a:bodyPr/>
          <a:lstStyle/>
          <a:p>
            <a:pPr marR="0" defTabSz="914400">
              <a:lnSpc>
                <a:spcPct val="150000"/>
              </a:lnSpc>
              <a:spcBef>
                <a:spcPts val="1000"/>
              </a:spcBef>
              <a:buClrTx/>
              <a:buSzPct val="100000"/>
              <a:buFontTx/>
              <a:buNone/>
              <a:defRPr/>
            </a:pPr>
            <a:r>
              <a:rPr kumimoji="0" lang="zh-CN" altLang="en-US" sz="2800" kern="0" cap="none" spc="0" normalizeH="0" baseline="0" noProof="0" dirty="0">
                <a:solidFill>
                  <a:srgbClr val="0070C0"/>
                </a:solidFill>
                <a:latin typeface="微软雅黑" panose="020B0503020204020204" pitchFamily="34" charset="-122"/>
                <a:ea typeface="微软雅黑" panose="020B0503020204020204" pitchFamily="34" charset="-122"/>
                <a:cs typeface="+mn-cs"/>
              </a:rPr>
              <a:t>其他电话的处理流程</a:t>
            </a:r>
            <a:endParaRPr kumimoji="0" lang="zh-CN" altLang="en-US" sz="2800" kern="0" cap="none" spc="0" normalizeH="0" baseline="0" noProof="0" dirty="0">
              <a:solidFill>
                <a:srgbClr val="0070C0"/>
              </a:solidFill>
              <a:latin typeface="微软雅黑" panose="020B0503020204020204" pitchFamily="34" charset="-122"/>
              <a:ea typeface="微软雅黑" panose="020B0503020204020204" pitchFamily="34" charset="-122"/>
              <a:cs typeface="+mn-cs"/>
            </a:endParaRPr>
          </a:p>
          <a:p>
            <a:pPr marL="228600" marR="0" indent="-228600" defTabSz="914400">
              <a:spcBef>
                <a:spcPts val="1000"/>
              </a:spcBef>
              <a:buClrTx/>
              <a:buSzTx/>
              <a:buFont typeface="Wingdings" panose="05000000000000000000" pitchFamily="2" charset="2"/>
              <a:buChar char="l"/>
              <a:defRPr/>
            </a:pPr>
            <a:endParaRPr kumimoji="0" lang="zh-CN" altLang="en-US" sz="2000" kern="0" cap="none" spc="0" normalizeH="0" baseline="0" noProof="0" dirty="0">
              <a:latin typeface="+mn-lt"/>
              <a:ea typeface="微软雅黑" panose="020B0503020204020204" pitchFamily="34" charset="-122"/>
              <a:cs typeface="+mn-cs"/>
            </a:endParaRPr>
          </a:p>
        </p:txBody>
      </p:sp>
      <p:graphicFrame>
        <p:nvGraphicFramePr>
          <p:cNvPr id="9" name="图示 8"/>
          <p:cNvGraphicFramePr/>
          <p:nvPr/>
        </p:nvGraphicFramePr>
        <p:xfrm>
          <a:off x="5369992" y="2052615"/>
          <a:ext cx="5432152" cy="3830511"/>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21509" name="组合 19"/>
          <p:cNvGrpSpPr/>
          <p:nvPr/>
        </p:nvGrpSpPr>
        <p:grpSpPr>
          <a:xfrm>
            <a:off x="11496675" y="1588"/>
            <a:ext cx="695325" cy="506412"/>
            <a:chOff x="0" y="0"/>
            <a:chExt cx="694944" cy="624651"/>
          </a:xfrm>
        </p:grpSpPr>
        <p:sp>
          <p:nvSpPr>
            <p:cNvPr id="2151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2151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6" name="矩形 15"/>
          <p:cNvSpPr/>
          <p:nvPr/>
        </p:nvSpPr>
        <p:spPr>
          <a:xfrm>
            <a:off x="2855913"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688816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2"/>
          <p:cNvSpPr txBox="1">
            <a:spLocks noChangeArrowheads="1"/>
          </p:cNvSpPr>
          <p:nvPr/>
        </p:nvSpPr>
        <p:spPr bwMode="auto">
          <a:xfrm>
            <a:off x="1387475" y="1066800"/>
            <a:ext cx="7824788" cy="727075"/>
          </a:xfrm>
          <a:prstGeom prst="rect">
            <a:avLst/>
          </a:prstGeom>
          <a:noFill/>
        </p:spPr>
        <p:txBody>
          <a:bodyPr/>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marL="401955" marR="0" lvl="0" indent="-401955" algn="l" defTabSz="914400" rtl="0" eaLnBrk="0" fontAlgn="base" latinLnBrk="0" hangingPunct="0">
              <a:lnSpc>
                <a:spcPct val="150000"/>
              </a:lnSpc>
              <a:spcBef>
                <a:spcPts val="600"/>
              </a:spcBef>
              <a:spcAft>
                <a:spcPct val="0"/>
              </a:spcAft>
              <a:buClrTx/>
              <a:buSzTx/>
              <a:buFontTx/>
              <a:buNone/>
              <a:defRPr/>
            </a:pPr>
            <a:r>
              <a:rPr kumimoji="0" lang="zh-CN" altLang="en-US" sz="32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j-cs"/>
              </a:rPr>
              <a:t>三、创造和谐的沟通氛围</a:t>
            </a:r>
            <a:endParaRPr kumimoji="0" lang="zh-CN" altLang="en-US" sz="32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j-cs"/>
            </a:endParaRPr>
          </a:p>
        </p:txBody>
      </p:sp>
      <p:pic>
        <p:nvPicPr>
          <p:cNvPr id="22531" name="内容占位符 89" descr="微信图片_20180424175105.jpg"/>
          <p:cNvPicPr>
            <a:picLocks noChangeAspect="1"/>
          </p:cNvPicPr>
          <p:nvPr/>
        </p:nvPicPr>
        <p:blipFill>
          <a:blip r:embed="rId1"/>
          <a:srcRect t="15428" r="2843" b="48105"/>
          <a:stretch>
            <a:fillRect/>
          </a:stretch>
        </p:blipFill>
        <p:spPr>
          <a:xfrm>
            <a:off x="7224713" y="4541838"/>
            <a:ext cx="3706812" cy="2011362"/>
          </a:xfrm>
          <a:prstGeom prst="rect">
            <a:avLst/>
          </a:prstGeom>
          <a:noFill/>
          <a:ln w="9525">
            <a:noFill/>
          </a:ln>
        </p:spPr>
      </p:pic>
      <p:sp>
        <p:nvSpPr>
          <p:cNvPr id="9" name="Freeform 85"/>
          <p:cNvSpPr/>
          <p:nvPr/>
        </p:nvSpPr>
        <p:spPr bwMode="auto">
          <a:xfrm rot="2700000">
            <a:off x="4841875" y="3049588"/>
            <a:ext cx="1308100" cy="1057275"/>
          </a:xfrm>
          <a:custGeom>
            <a:avLst/>
            <a:gdLst>
              <a:gd name="T0" fmla="*/ 271 w 271"/>
              <a:gd name="T1" fmla="*/ 118 h 237"/>
              <a:gd name="T2" fmla="*/ 195 w 271"/>
              <a:gd name="T3" fmla="*/ 42 h 237"/>
              <a:gd name="T4" fmla="*/ 42 w 271"/>
              <a:gd name="T5" fmla="*/ 42 h 237"/>
              <a:gd name="T6" fmla="*/ 42 w 271"/>
              <a:gd name="T7" fmla="*/ 195 h 237"/>
              <a:gd name="T8" fmla="*/ 195 w 271"/>
              <a:gd name="T9" fmla="*/ 195 h 237"/>
              <a:gd name="T10" fmla="*/ 271 w 271"/>
              <a:gd name="T11" fmla="*/ 118 h 237"/>
            </a:gdLst>
            <a:ahLst/>
            <a:cxnLst>
              <a:cxn ang="0">
                <a:pos x="T0" y="T1"/>
              </a:cxn>
              <a:cxn ang="0">
                <a:pos x="T2" y="T3"/>
              </a:cxn>
              <a:cxn ang="0">
                <a:pos x="T4" y="T5"/>
              </a:cxn>
              <a:cxn ang="0">
                <a:pos x="T6" y="T7"/>
              </a:cxn>
              <a:cxn ang="0">
                <a:pos x="T8" y="T9"/>
              </a:cxn>
              <a:cxn ang="0">
                <a:pos x="T10" y="T11"/>
              </a:cxn>
            </a:cxnLst>
            <a:rect l="0" t="0" r="r" b="b"/>
            <a:pathLst>
              <a:path w="271" h="237">
                <a:moveTo>
                  <a:pt x="271" y="118"/>
                </a:moveTo>
                <a:cubicBezTo>
                  <a:pt x="195" y="42"/>
                  <a:pt x="195" y="42"/>
                  <a:pt x="195" y="42"/>
                </a:cubicBezTo>
                <a:cubicBezTo>
                  <a:pt x="152" y="0"/>
                  <a:pt x="84" y="0"/>
                  <a:pt x="42" y="42"/>
                </a:cubicBezTo>
                <a:cubicBezTo>
                  <a:pt x="0" y="84"/>
                  <a:pt x="0" y="152"/>
                  <a:pt x="42" y="195"/>
                </a:cubicBezTo>
                <a:cubicBezTo>
                  <a:pt x="84" y="237"/>
                  <a:pt x="152" y="237"/>
                  <a:pt x="195" y="195"/>
                </a:cubicBezTo>
                <a:lnTo>
                  <a:pt x="271" y="118"/>
                </a:lnTo>
                <a:close/>
              </a:path>
            </a:pathLst>
          </a:custGeom>
          <a:solidFill>
            <a:schemeClr val="bg1">
              <a:lumMod val="85000"/>
              <a:alpha val="50000"/>
            </a:schemeClr>
          </a:solidFill>
          <a:ln w="6350">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sp>
        <p:nvSpPr>
          <p:cNvPr id="10" name="Freeform 84"/>
          <p:cNvSpPr/>
          <p:nvPr/>
        </p:nvSpPr>
        <p:spPr bwMode="auto">
          <a:xfrm rot="2700000">
            <a:off x="5751513" y="4040188"/>
            <a:ext cx="1312863" cy="1055688"/>
          </a:xfrm>
          <a:custGeom>
            <a:avLst/>
            <a:gdLst>
              <a:gd name="T0" fmla="*/ 229 w 272"/>
              <a:gd name="T1" fmla="*/ 42 h 237"/>
              <a:gd name="T2" fmla="*/ 77 w 272"/>
              <a:gd name="T3" fmla="*/ 42 h 237"/>
              <a:gd name="T4" fmla="*/ 0 w 272"/>
              <a:gd name="T5" fmla="*/ 118 h 237"/>
              <a:gd name="T6" fmla="*/ 77 w 272"/>
              <a:gd name="T7" fmla="*/ 195 h 237"/>
              <a:gd name="T8" fmla="*/ 229 w 272"/>
              <a:gd name="T9" fmla="*/ 195 h 237"/>
              <a:gd name="T10" fmla="*/ 229 w 272"/>
              <a:gd name="T11" fmla="*/ 42 h 237"/>
            </a:gdLst>
            <a:ahLst/>
            <a:cxnLst>
              <a:cxn ang="0">
                <a:pos x="T0" y="T1"/>
              </a:cxn>
              <a:cxn ang="0">
                <a:pos x="T2" y="T3"/>
              </a:cxn>
              <a:cxn ang="0">
                <a:pos x="T4" y="T5"/>
              </a:cxn>
              <a:cxn ang="0">
                <a:pos x="T6" y="T7"/>
              </a:cxn>
              <a:cxn ang="0">
                <a:pos x="T8" y="T9"/>
              </a:cxn>
              <a:cxn ang="0">
                <a:pos x="T10" y="T11"/>
              </a:cxn>
            </a:cxnLst>
            <a:rect l="0" t="0" r="r" b="b"/>
            <a:pathLst>
              <a:path w="272" h="237">
                <a:moveTo>
                  <a:pt x="229" y="42"/>
                </a:moveTo>
                <a:cubicBezTo>
                  <a:pt x="187" y="0"/>
                  <a:pt x="119" y="0"/>
                  <a:pt x="77" y="42"/>
                </a:cubicBezTo>
                <a:cubicBezTo>
                  <a:pt x="0" y="118"/>
                  <a:pt x="0" y="118"/>
                  <a:pt x="0" y="118"/>
                </a:cubicBezTo>
                <a:cubicBezTo>
                  <a:pt x="77" y="195"/>
                  <a:pt x="77" y="195"/>
                  <a:pt x="77" y="195"/>
                </a:cubicBezTo>
                <a:cubicBezTo>
                  <a:pt x="119" y="237"/>
                  <a:pt x="187" y="237"/>
                  <a:pt x="229" y="195"/>
                </a:cubicBezTo>
                <a:cubicBezTo>
                  <a:pt x="272" y="152"/>
                  <a:pt x="272" y="84"/>
                  <a:pt x="229" y="42"/>
                </a:cubicBezTo>
                <a:close/>
              </a:path>
            </a:pathLst>
          </a:custGeom>
          <a:solidFill>
            <a:schemeClr val="bg1">
              <a:lumMod val="85000"/>
              <a:alpha val="50000"/>
            </a:schemeClr>
          </a:solidFill>
          <a:ln w="6350">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sp>
        <p:nvSpPr>
          <p:cNvPr id="11" name="Freeform 83"/>
          <p:cNvSpPr/>
          <p:nvPr/>
        </p:nvSpPr>
        <p:spPr bwMode="auto">
          <a:xfrm rot="2700000">
            <a:off x="4925219" y="3960019"/>
            <a:ext cx="1144588" cy="1212850"/>
          </a:xfrm>
          <a:custGeom>
            <a:avLst/>
            <a:gdLst>
              <a:gd name="T0" fmla="*/ 118 w 237"/>
              <a:gd name="T1" fmla="*/ 0 h 272"/>
              <a:gd name="T2" fmla="*/ 42 w 237"/>
              <a:gd name="T3" fmla="*/ 77 h 272"/>
              <a:gd name="T4" fmla="*/ 42 w 237"/>
              <a:gd name="T5" fmla="*/ 229 h 272"/>
              <a:gd name="T6" fmla="*/ 194 w 237"/>
              <a:gd name="T7" fmla="*/ 229 h 272"/>
              <a:gd name="T8" fmla="*/ 194 w 237"/>
              <a:gd name="T9" fmla="*/ 77 h 272"/>
              <a:gd name="T10" fmla="*/ 118 w 237"/>
              <a:gd name="T11" fmla="*/ 0 h 272"/>
            </a:gdLst>
            <a:ahLst/>
            <a:cxnLst>
              <a:cxn ang="0">
                <a:pos x="T0" y="T1"/>
              </a:cxn>
              <a:cxn ang="0">
                <a:pos x="T2" y="T3"/>
              </a:cxn>
              <a:cxn ang="0">
                <a:pos x="T4" y="T5"/>
              </a:cxn>
              <a:cxn ang="0">
                <a:pos x="T6" y="T7"/>
              </a:cxn>
              <a:cxn ang="0">
                <a:pos x="T8" y="T9"/>
              </a:cxn>
              <a:cxn ang="0">
                <a:pos x="T10" y="T11"/>
              </a:cxn>
            </a:cxnLst>
            <a:rect l="0" t="0" r="r" b="b"/>
            <a:pathLst>
              <a:path w="237" h="272">
                <a:moveTo>
                  <a:pt x="118" y="0"/>
                </a:moveTo>
                <a:cubicBezTo>
                  <a:pt x="42" y="77"/>
                  <a:pt x="42" y="77"/>
                  <a:pt x="42" y="77"/>
                </a:cubicBezTo>
                <a:cubicBezTo>
                  <a:pt x="0" y="119"/>
                  <a:pt x="0" y="187"/>
                  <a:pt x="42" y="229"/>
                </a:cubicBezTo>
                <a:cubicBezTo>
                  <a:pt x="84" y="272"/>
                  <a:pt x="152" y="272"/>
                  <a:pt x="194" y="229"/>
                </a:cubicBezTo>
                <a:cubicBezTo>
                  <a:pt x="237" y="187"/>
                  <a:pt x="237" y="119"/>
                  <a:pt x="194" y="77"/>
                </a:cubicBezTo>
                <a:lnTo>
                  <a:pt x="118" y="0"/>
                </a:lnTo>
                <a:close/>
              </a:path>
            </a:pathLst>
          </a:custGeom>
          <a:solidFill>
            <a:schemeClr val="bg1">
              <a:lumMod val="85000"/>
              <a:alpha val="50000"/>
            </a:schemeClr>
          </a:solidFill>
          <a:ln w="6350">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sp>
        <p:nvSpPr>
          <p:cNvPr id="12" name="Freeform 87"/>
          <p:cNvSpPr/>
          <p:nvPr/>
        </p:nvSpPr>
        <p:spPr bwMode="auto">
          <a:xfrm>
            <a:off x="5037138" y="4184650"/>
            <a:ext cx="809625" cy="881063"/>
          </a:xfrm>
          <a:custGeom>
            <a:avLst/>
            <a:gdLst>
              <a:gd name="T0" fmla="*/ 42 w 237"/>
              <a:gd name="T1" fmla="*/ 43 h 238"/>
              <a:gd name="T2" fmla="*/ 194 w 237"/>
              <a:gd name="T3" fmla="*/ 43 h 238"/>
              <a:gd name="T4" fmla="*/ 194 w 237"/>
              <a:gd name="T5" fmla="*/ 195 h 238"/>
              <a:gd name="T6" fmla="*/ 42 w 237"/>
              <a:gd name="T7" fmla="*/ 195 h 238"/>
              <a:gd name="T8" fmla="*/ 42 w 237"/>
              <a:gd name="T9" fmla="*/ 43 h 238"/>
            </a:gdLst>
            <a:ahLst/>
            <a:cxnLst>
              <a:cxn ang="0">
                <a:pos x="T0" y="T1"/>
              </a:cxn>
              <a:cxn ang="0">
                <a:pos x="T2" y="T3"/>
              </a:cxn>
              <a:cxn ang="0">
                <a:pos x="T4" y="T5"/>
              </a:cxn>
              <a:cxn ang="0">
                <a:pos x="T6" y="T7"/>
              </a:cxn>
              <a:cxn ang="0">
                <a:pos x="T8" y="T9"/>
              </a:cxn>
            </a:cxnLst>
            <a:rect l="0" t="0" r="r" b="b"/>
            <a:pathLst>
              <a:path w="237" h="238">
                <a:moveTo>
                  <a:pt x="42" y="43"/>
                </a:moveTo>
                <a:cubicBezTo>
                  <a:pt x="84" y="0"/>
                  <a:pt x="152" y="0"/>
                  <a:pt x="194" y="43"/>
                </a:cubicBezTo>
                <a:cubicBezTo>
                  <a:pt x="237" y="85"/>
                  <a:pt x="237" y="153"/>
                  <a:pt x="194" y="195"/>
                </a:cubicBezTo>
                <a:cubicBezTo>
                  <a:pt x="152" y="238"/>
                  <a:pt x="84" y="238"/>
                  <a:pt x="42" y="195"/>
                </a:cubicBezTo>
                <a:cubicBezTo>
                  <a:pt x="0" y="153"/>
                  <a:pt x="0" y="85"/>
                  <a:pt x="42" y="43"/>
                </a:cubicBezTo>
                <a:close/>
              </a:path>
            </a:pathLst>
          </a:custGeom>
          <a:solidFill>
            <a:schemeClr val="bg1">
              <a:lumMod val="95000"/>
            </a:schemeClr>
          </a:solidFill>
          <a:ln w="6350">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ffectLst/>
              <a:uLnTx/>
              <a:uFillTx/>
              <a:latin typeface="+mn-lt"/>
              <a:ea typeface="微软雅黑" panose="020B0503020204020204" pitchFamily="34" charset="-122"/>
              <a:cs typeface="+mn-cs"/>
            </a:endParaRPr>
          </a:p>
        </p:txBody>
      </p:sp>
      <p:sp>
        <p:nvSpPr>
          <p:cNvPr id="13" name="Freeform 88"/>
          <p:cNvSpPr/>
          <p:nvPr/>
        </p:nvSpPr>
        <p:spPr bwMode="auto">
          <a:xfrm>
            <a:off x="6054725" y="4186238"/>
            <a:ext cx="814388" cy="877888"/>
          </a:xfrm>
          <a:custGeom>
            <a:avLst/>
            <a:gdLst>
              <a:gd name="T0" fmla="*/ 43 w 238"/>
              <a:gd name="T1" fmla="*/ 195 h 237"/>
              <a:gd name="T2" fmla="*/ 43 w 238"/>
              <a:gd name="T3" fmla="*/ 42 h 237"/>
              <a:gd name="T4" fmla="*/ 195 w 238"/>
              <a:gd name="T5" fmla="*/ 42 h 237"/>
              <a:gd name="T6" fmla="*/ 195 w 238"/>
              <a:gd name="T7" fmla="*/ 195 h 237"/>
              <a:gd name="T8" fmla="*/ 43 w 238"/>
              <a:gd name="T9" fmla="*/ 195 h 237"/>
            </a:gdLst>
            <a:ahLst/>
            <a:cxnLst>
              <a:cxn ang="0">
                <a:pos x="T0" y="T1"/>
              </a:cxn>
              <a:cxn ang="0">
                <a:pos x="T2" y="T3"/>
              </a:cxn>
              <a:cxn ang="0">
                <a:pos x="T4" y="T5"/>
              </a:cxn>
              <a:cxn ang="0">
                <a:pos x="T6" y="T7"/>
              </a:cxn>
              <a:cxn ang="0">
                <a:pos x="T8" y="T9"/>
              </a:cxn>
            </a:cxnLst>
            <a:rect l="0" t="0" r="r" b="b"/>
            <a:pathLst>
              <a:path w="238" h="237">
                <a:moveTo>
                  <a:pt x="43" y="195"/>
                </a:moveTo>
                <a:cubicBezTo>
                  <a:pt x="0" y="152"/>
                  <a:pt x="0" y="84"/>
                  <a:pt x="43" y="42"/>
                </a:cubicBezTo>
                <a:cubicBezTo>
                  <a:pt x="85" y="0"/>
                  <a:pt x="153" y="0"/>
                  <a:pt x="195" y="42"/>
                </a:cubicBezTo>
                <a:cubicBezTo>
                  <a:pt x="238" y="84"/>
                  <a:pt x="238" y="152"/>
                  <a:pt x="195" y="195"/>
                </a:cubicBezTo>
                <a:cubicBezTo>
                  <a:pt x="153" y="237"/>
                  <a:pt x="85" y="237"/>
                  <a:pt x="43" y="195"/>
                </a:cubicBezTo>
                <a:close/>
              </a:path>
            </a:pathLst>
          </a:custGeom>
          <a:solidFill>
            <a:srgbClr val="E94B5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ffectLst/>
              <a:uLnTx/>
              <a:uFillTx/>
              <a:latin typeface="+mn-lt"/>
              <a:ea typeface="微软雅黑" panose="020B0503020204020204" pitchFamily="34" charset="-122"/>
              <a:cs typeface="+mn-cs"/>
            </a:endParaRPr>
          </a:p>
        </p:txBody>
      </p:sp>
      <p:sp>
        <p:nvSpPr>
          <p:cNvPr id="14" name="Freeform 89"/>
          <p:cNvSpPr/>
          <p:nvPr/>
        </p:nvSpPr>
        <p:spPr bwMode="auto">
          <a:xfrm>
            <a:off x="5037138" y="3081338"/>
            <a:ext cx="809625" cy="877888"/>
          </a:xfrm>
          <a:custGeom>
            <a:avLst/>
            <a:gdLst>
              <a:gd name="T0" fmla="*/ 195 w 237"/>
              <a:gd name="T1" fmla="*/ 42 h 237"/>
              <a:gd name="T2" fmla="*/ 195 w 237"/>
              <a:gd name="T3" fmla="*/ 195 h 237"/>
              <a:gd name="T4" fmla="*/ 42 w 237"/>
              <a:gd name="T5" fmla="*/ 195 h 237"/>
              <a:gd name="T6" fmla="*/ 42 w 237"/>
              <a:gd name="T7" fmla="*/ 42 h 237"/>
              <a:gd name="T8" fmla="*/ 195 w 237"/>
              <a:gd name="T9" fmla="*/ 42 h 237"/>
            </a:gdLst>
            <a:ahLst/>
            <a:cxnLst>
              <a:cxn ang="0">
                <a:pos x="T0" y="T1"/>
              </a:cxn>
              <a:cxn ang="0">
                <a:pos x="T2" y="T3"/>
              </a:cxn>
              <a:cxn ang="0">
                <a:pos x="T4" y="T5"/>
              </a:cxn>
              <a:cxn ang="0">
                <a:pos x="T6" y="T7"/>
              </a:cxn>
              <a:cxn ang="0">
                <a:pos x="T8" y="T9"/>
              </a:cxn>
            </a:cxnLst>
            <a:rect l="0" t="0" r="r" b="b"/>
            <a:pathLst>
              <a:path w="237" h="237">
                <a:moveTo>
                  <a:pt x="195" y="42"/>
                </a:moveTo>
                <a:cubicBezTo>
                  <a:pt x="237" y="84"/>
                  <a:pt x="237" y="152"/>
                  <a:pt x="195" y="195"/>
                </a:cubicBezTo>
                <a:cubicBezTo>
                  <a:pt x="152" y="237"/>
                  <a:pt x="84" y="237"/>
                  <a:pt x="42" y="195"/>
                </a:cubicBezTo>
                <a:cubicBezTo>
                  <a:pt x="0" y="152"/>
                  <a:pt x="0" y="84"/>
                  <a:pt x="42" y="42"/>
                </a:cubicBezTo>
                <a:cubicBezTo>
                  <a:pt x="84" y="0"/>
                  <a:pt x="152" y="0"/>
                  <a:pt x="195" y="42"/>
                </a:cubicBezTo>
                <a:close/>
              </a:path>
            </a:pathLst>
          </a:custGeom>
          <a:solidFill>
            <a:srgbClr val="E94B5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ffectLst/>
              <a:uLnTx/>
              <a:uFillTx/>
              <a:latin typeface="+mn-lt"/>
              <a:ea typeface="微软雅黑" panose="020B0503020204020204" pitchFamily="34" charset="-122"/>
              <a:cs typeface="+mn-cs"/>
            </a:endParaRPr>
          </a:p>
        </p:txBody>
      </p:sp>
      <p:grpSp>
        <p:nvGrpSpPr>
          <p:cNvPr id="15" name="组合 12"/>
          <p:cNvGrpSpPr/>
          <p:nvPr/>
        </p:nvGrpSpPr>
        <p:grpSpPr>
          <a:xfrm>
            <a:off x="5316127" y="4489779"/>
            <a:ext cx="249053" cy="269887"/>
            <a:chOff x="4065588" y="3455988"/>
            <a:chExt cx="209551" cy="209550"/>
          </a:xfrm>
          <a:solidFill>
            <a:schemeClr val="tx1">
              <a:lumMod val="50000"/>
              <a:lumOff val="50000"/>
            </a:schemeClr>
          </a:solidFill>
        </p:grpSpPr>
        <p:sp>
          <p:nvSpPr>
            <p:cNvPr id="16" name="Freeform 90"/>
            <p:cNvSpPr/>
            <p:nvPr/>
          </p:nvSpPr>
          <p:spPr bwMode="auto">
            <a:xfrm>
              <a:off x="4065588" y="3638550"/>
              <a:ext cx="26988" cy="26988"/>
            </a:xfrm>
            <a:custGeom>
              <a:avLst/>
              <a:gdLst>
                <a:gd name="T0" fmla="*/ 0 w 7"/>
                <a:gd name="T1" fmla="*/ 4 h 7"/>
                <a:gd name="T2" fmla="*/ 1 w 7"/>
                <a:gd name="T3" fmla="*/ 6 h 7"/>
                <a:gd name="T4" fmla="*/ 3 w 7"/>
                <a:gd name="T5" fmla="*/ 7 h 7"/>
                <a:gd name="T6" fmla="*/ 7 w 7"/>
                <a:gd name="T7" fmla="*/ 6 h 7"/>
                <a:gd name="T8" fmla="*/ 1 w 7"/>
                <a:gd name="T9" fmla="*/ 0 h 7"/>
                <a:gd name="T10" fmla="*/ 0 w 7"/>
                <a:gd name="T11" fmla="*/ 4 h 7"/>
              </a:gdLst>
              <a:ahLst/>
              <a:cxnLst>
                <a:cxn ang="0">
                  <a:pos x="T0" y="T1"/>
                </a:cxn>
                <a:cxn ang="0">
                  <a:pos x="T2" y="T3"/>
                </a:cxn>
                <a:cxn ang="0">
                  <a:pos x="T4" y="T5"/>
                </a:cxn>
                <a:cxn ang="0">
                  <a:pos x="T6" y="T7"/>
                </a:cxn>
                <a:cxn ang="0">
                  <a:pos x="T8" y="T9"/>
                </a:cxn>
                <a:cxn ang="0">
                  <a:pos x="T10" y="T11"/>
                </a:cxn>
              </a:cxnLst>
              <a:rect l="0" t="0" r="r" b="b"/>
              <a:pathLst>
                <a:path w="7" h="7">
                  <a:moveTo>
                    <a:pt x="0" y="4"/>
                  </a:moveTo>
                  <a:cubicBezTo>
                    <a:pt x="0" y="5"/>
                    <a:pt x="0" y="6"/>
                    <a:pt x="1" y="6"/>
                  </a:cubicBezTo>
                  <a:cubicBezTo>
                    <a:pt x="2" y="7"/>
                    <a:pt x="2" y="7"/>
                    <a:pt x="3" y="7"/>
                  </a:cubicBezTo>
                  <a:cubicBezTo>
                    <a:pt x="7" y="6"/>
                    <a:pt x="7" y="6"/>
                    <a:pt x="7" y="6"/>
                  </a:cubicBezTo>
                  <a:cubicBezTo>
                    <a:pt x="1" y="0"/>
                    <a:pt x="1" y="0"/>
                    <a:pt x="1" y="0"/>
                  </a:cubicBezTo>
                  <a:lnTo>
                    <a:pt x="0" y="4"/>
                  </a:lnTo>
                  <a:close/>
                </a:path>
              </a:pathLst>
            </a:custGeom>
            <a:grp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sp>
          <p:nvSpPr>
            <p:cNvPr id="17" name="Freeform 91"/>
            <p:cNvSpPr/>
            <p:nvPr/>
          </p:nvSpPr>
          <p:spPr bwMode="auto">
            <a:xfrm>
              <a:off x="4178301" y="3455988"/>
              <a:ext cx="96838" cy="96838"/>
            </a:xfrm>
            <a:custGeom>
              <a:avLst/>
              <a:gdLst>
                <a:gd name="T0" fmla="*/ 24 w 26"/>
                <a:gd name="T1" fmla="*/ 14 h 26"/>
                <a:gd name="T2" fmla="*/ 12 w 26"/>
                <a:gd name="T3" fmla="*/ 2 h 26"/>
                <a:gd name="T4" fmla="*/ 4 w 26"/>
                <a:gd name="T5" fmla="*/ 2 h 26"/>
                <a:gd name="T6" fmla="*/ 0 w 26"/>
                <a:gd name="T7" fmla="*/ 6 h 26"/>
                <a:gd name="T8" fmla="*/ 20 w 26"/>
                <a:gd name="T9" fmla="*/ 26 h 26"/>
                <a:gd name="T10" fmla="*/ 24 w 26"/>
                <a:gd name="T11" fmla="*/ 22 h 26"/>
                <a:gd name="T12" fmla="*/ 24 w 26"/>
                <a:gd name="T13" fmla="*/ 14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14"/>
                  </a:moveTo>
                  <a:cubicBezTo>
                    <a:pt x="12" y="2"/>
                    <a:pt x="12" y="2"/>
                    <a:pt x="12" y="2"/>
                  </a:cubicBezTo>
                  <a:cubicBezTo>
                    <a:pt x="10" y="0"/>
                    <a:pt x="6" y="0"/>
                    <a:pt x="4" y="2"/>
                  </a:cubicBezTo>
                  <a:cubicBezTo>
                    <a:pt x="0" y="6"/>
                    <a:pt x="0" y="6"/>
                    <a:pt x="0" y="6"/>
                  </a:cubicBezTo>
                  <a:cubicBezTo>
                    <a:pt x="20" y="26"/>
                    <a:pt x="20" y="26"/>
                    <a:pt x="20" y="26"/>
                  </a:cubicBezTo>
                  <a:cubicBezTo>
                    <a:pt x="24" y="22"/>
                    <a:pt x="24" y="22"/>
                    <a:pt x="24" y="22"/>
                  </a:cubicBezTo>
                  <a:cubicBezTo>
                    <a:pt x="26" y="20"/>
                    <a:pt x="26" y="16"/>
                    <a:pt x="24" y="14"/>
                  </a:cubicBezTo>
                  <a:close/>
                </a:path>
              </a:pathLst>
            </a:custGeom>
            <a:grp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sp>
          <p:nvSpPr>
            <p:cNvPr id="18" name="Freeform 92"/>
            <p:cNvSpPr/>
            <p:nvPr/>
          </p:nvSpPr>
          <p:spPr bwMode="auto">
            <a:xfrm>
              <a:off x="4110038" y="3511550"/>
              <a:ext cx="109538" cy="109538"/>
            </a:xfrm>
            <a:custGeom>
              <a:avLst/>
              <a:gdLst>
                <a:gd name="T0" fmla="*/ 24 w 29"/>
                <a:gd name="T1" fmla="*/ 0 h 29"/>
                <a:gd name="T2" fmla="*/ 2 w 29"/>
                <a:gd name="T3" fmla="*/ 22 h 29"/>
                <a:gd name="T4" fmla="*/ 1 w 29"/>
                <a:gd name="T5" fmla="*/ 22 h 29"/>
                <a:gd name="T6" fmla="*/ 2 w 29"/>
                <a:gd name="T7" fmla="*/ 27 h 29"/>
                <a:gd name="T8" fmla="*/ 7 w 29"/>
                <a:gd name="T9" fmla="*/ 28 h 29"/>
                <a:gd name="T10" fmla="*/ 29 w 29"/>
                <a:gd name="T11" fmla="*/ 5 h 29"/>
                <a:gd name="T12" fmla="*/ 24 w 29"/>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29" h="29">
                  <a:moveTo>
                    <a:pt x="24" y="0"/>
                  </a:moveTo>
                  <a:cubicBezTo>
                    <a:pt x="2" y="22"/>
                    <a:pt x="2" y="22"/>
                    <a:pt x="2" y="22"/>
                  </a:cubicBezTo>
                  <a:cubicBezTo>
                    <a:pt x="2" y="22"/>
                    <a:pt x="1" y="22"/>
                    <a:pt x="1" y="22"/>
                  </a:cubicBezTo>
                  <a:cubicBezTo>
                    <a:pt x="0" y="24"/>
                    <a:pt x="0" y="26"/>
                    <a:pt x="2" y="27"/>
                  </a:cubicBezTo>
                  <a:cubicBezTo>
                    <a:pt x="3" y="29"/>
                    <a:pt x="6" y="29"/>
                    <a:pt x="7" y="28"/>
                  </a:cubicBezTo>
                  <a:cubicBezTo>
                    <a:pt x="7" y="28"/>
                    <a:pt x="29" y="5"/>
                    <a:pt x="29" y="5"/>
                  </a:cubicBezTo>
                  <a:lnTo>
                    <a:pt x="24" y="0"/>
                  </a:lnTo>
                  <a:close/>
                </a:path>
              </a:pathLst>
            </a:custGeom>
            <a:grp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sp>
          <p:nvSpPr>
            <p:cNvPr id="19" name="Freeform 93"/>
            <p:cNvSpPr/>
            <p:nvPr/>
          </p:nvSpPr>
          <p:spPr bwMode="auto">
            <a:xfrm>
              <a:off x="4084638" y="3486150"/>
              <a:ext cx="107950" cy="107950"/>
            </a:xfrm>
            <a:custGeom>
              <a:avLst/>
              <a:gdLst>
                <a:gd name="T0" fmla="*/ 1 w 29"/>
                <a:gd name="T1" fmla="*/ 27 h 29"/>
                <a:gd name="T2" fmla="*/ 6 w 29"/>
                <a:gd name="T3" fmla="*/ 27 h 29"/>
                <a:gd name="T4" fmla="*/ 7 w 29"/>
                <a:gd name="T5" fmla="*/ 27 h 29"/>
                <a:gd name="T6" fmla="*/ 29 w 29"/>
                <a:gd name="T7" fmla="*/ 5 h 29"/>
                <a:gd name="T8" fmla="*/ 24 w 29"/>
                <a:gd name="T9" fmla="*/ 0 h 29"/>
                <a:gd name="T10" fmla="*/ 0 w 29"/>
                <a:gd name="T11" fmla="*/ 23 h 29"/>
                <a:gd name="T12" fmla="*/ 1 w 29"/>
                <a:gd name="T13" fmla="*/ 27 h 29"/>
              </a:gdLst>
              <a:ahLst/>
              <a:cxnLst>
                <a:cxn ang="0">
                  <a:pos x="T0" y="T1"/>
                </a:cxn>
                <a:cxn ang="0">
                  <a:pos x="T2" y="T3"/>
                </a:cxn>
                <a:cxn ang="0">
                  <a:pos x="T4" y="T5"/>
                </a:cxn>
                <a:cxn ang="0">
                  <a:pos x="T6" y="T7"/>
                </a:cxn>
                <a:cxn ang="0">
                  <a:pos x="T8" y="T9"/>
                </a:cxn>
                <a:cxn ang="0">
                  <a:pos x="T10" y="T11"/>
                </a:cxn>
                <a:cxn ang="0">
                  <a:pos x="T12" y="T13"/>
                </a:cxn>
              </a:cxnLst>
              <a:rect l="0" t="0" r="r" b="b"/>
              <a:pathLst>
                <a:path w="29" h="29">
                  <a:moveTo>
                    <a:pt x="1" y="27"/>
                  </a:moveTo>
                  <a:cubicBezTo>
                    <a:pt x="3" y="28"/>
                    <a:pt x="5" y="29"/>
                    <a:pt x="6" y="27"/>
                  </a:cubicBezTo>
                  <a:cubicBezTo>
                    <a:pt x="6" y="27"/>
                    <a:pt x="7" y="27"/>
                    <a:pt x="7" y="27"/>
                  </a:cubicBezTo>
                  <a:cubicBezTo>
                    <a:pt x="29" y="5"/>
                    <a:pt x="29" y="5"/>
                    <a:pt x="29" y="5"/>
                  </a:cubicBezTo>
                  <a:cubicBezTo>
                    <a:pt x="24" y="0"/>
                    <a:pt x="24" y="0"/>
                    <a:pt x="24" y="0"/>
                  </a:cubicBezTo>
                  <a:cubicBezTo>
                    <a:pt x="0" y="23"/>
                    <a:pt x="0" y="23"/>
                    <a:pt x="0" y="23"/>
                  </a:cubicBezTo>
                  <a:cubicBezTo>
                    <a:pt x="0" y="24"/>
                    <a:pt x="0" y="26"/>
                    <a:pt x="1" y="27"/>
                  </a:cubicBezTo>
                  <a:close/>
                </a:path>
              </a:pathLst>
            </a:custGeom>
            <a:grp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sp>
          <p:nvSpPr>
            <p:cNvPr id="20" name="Freeform 94"/>
            <p:cNvSpPr/>
            <p:nvPr/>
          </p:nvSpPr>
          <p:spPr bwMode="auto">
            <a:xfrm>
              <a:off x="4068763" y="3586163"/>
              <a:ext cx="76200" cy="76200"/>
            </a:xfrm>
            <a:custGeom>
              <a:avLst/>
              <a:gdLst>
                <a:gd name="T0" fmla="*/ 18 w 20"/>
                <a:gd name="T1" fmla="*/ 17 h 20"/>
                <a:gd name="T2" fmla="*/ 16 w 20"/>
                <a:gd name="T3" fmla="*/ 11 h 20"/>
                <a:gd name="T4" fmla="*/ 11 w 20"/>
                <a:gd name="T5" fmla="*/ 9 h 20"/>
                <a:gd name="T6" fmla="*/ 9 w 20"/>
                <a:gd name="T7" fmla="*/ 4 h 20"/>
                <a:gd name="T8" fmla="*/ 3 w 20"/>
                <a:gd name="T9" fmla="*/ 2 h 20"/>
                <a:gd name="T10" fmla="*/ 2 w 20"/>
                <a:gd name="T11" fmla="*/ 0 h 20"/>
                <a:gd name="T12" fmla="*/ 2 w 20"/>
                <a:gd name="T13" fmla="*/ 0 h 20"/>
                <a:gd name="T14" fmla="*/ 0 w 20"/>
                <a:gd name="T15" fmla="*/ 12 h 20"/>
                <a:gd name="T16" fmla="*/ 9 w 20"/>
                <a:gd name="T17" fmla="*/ 20 h 20"/>
                <a:gd name="T18" fmla="*/ 20 w 20"/>
                <a:gd name="T19" fmla="*/ 18 h 20"/>
                <a:gd name="T20" fmla="*/ 20 w 20"/>
                <a:gd name="T21" fmla="*/ 18 h 20"/>
                <a:gd name="T22" fmla="*/ 18 w 20"/>
                <a:gd name="T23"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20">
                  <a:moveTo>
                    <a:pt x="18" y="17"/>
                  </a:moveTo>
                  <a:cubicBezTo>
                    <a:pt x="17" y="15"/>
                    <a:pt x="16" y="13"/>
                    <a:pt x="16" y="11"/>
                  </a:cubicBezTo>
                  <a:cubicBezTo>
                    <a:pt x="14" y="12"/>
                    <a:pt x="12" y="11"/>
                    <a:pt x="11" y="9"/>
                  </a:cubicBezTo>
                  <a:cubicBezTo>
                    <a:pt x="9" y="8"/>
                    <a:pt x="9" y="6"/>
                    <a:pt x="9" y="4"/>
                  </a:cubicBezTo>
                  <a:cubicBezTo>
                    <a:pt x="7" y="4"/>
                    <a:pt x="5" y="4"/>
                    <a:pt x="3" y="2"/>
                  </a:cubicBezTo>
                  <a:cubicBezTo>
                    <a:pt x="3" y="1"/>
                    <a:pt x="2" y="1"/>
                    <a:pt x="2" y="0"/>
                  </a:cubicBezTo>
                  <a:cubicBezTo>
                    <a:pt x="2" y="0"/>
                    <a:pt x="2" y="0"/>
                    <a:pt x="2" y="0"/>
                  </a:cubicBezTo>
                  <a:cubicBezTo>
                    <a:pt x="0" y="12"/>
                    <a:pt x="0" y="12"/>
                    <a:pt x="0" y="12"/>
                  </a:cubicBezTo>
                  <a:cubicBezTo>
                    <a:pt x="9" y="20"/>
                    <a:pt x="9" y="20"/>
                    <a:pt x="9" y="20"/>
                  </a:cubicBezTo>
                  <a:cubicBezTo>
                    <a:pt x="20" y="18"/>
                    <a:pt x="20" y="18"/>
                    <a:pt x="20" y="18"/>
                  </a:cubicBezTo>
                  <a:cubicBezTo>
                    <a:pt x="20" y="18"/>
                    <a:pt x="20" y="18"/>
                    <a:pt x="20" y="18"/>
                  </a:cubicBezTo>
                  <a:cubicBezTo>
                    <a:pt x="20" y="18"/>
                    <a:pt x="19" y="18"/>
                    <a:pt x="18" y="17"/>
                  </a:cubicBezTo>
                  <a:close/>
                </a:path>
              </a:pathLst>
            </a:custGeom>
            <a:grp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sp>
          <p:nvSpPr>
            <p:cNvPr id="21" name="Freeform 95"/>
            <p:cNvSpPr/>
            <p:nvPr/>
          </p:nvSpPr>
          <p:spPr bwMode="auto">
            <a:xfrm>
              <a:off x="4140201" y="3538538"/>
              <a:ext cx="109538" cy="107950"/>
            </a:xfrm>
            <a:custGeom>
              <a:avLst/>
              <a:gdLst>
                <a:gd name="T0" fmla="*/ 1 w 29"/>
                <a:gd name="T1" fmla="*/ 22 h 29"/>
                <a:gd name="T2" fmla="*/ 1 w 29"/>
                <a:gd name="T3" fmla="*/ 28 h 29"/>
                <a:gd name="T4" fmla="*/ 5 w 29"/>
                <a:gd name="T5" fmla="*/ 29 h 29"/>
                <a:gd name="T6" fmla="*/ 29 w 29"/>
                <a:gd name="T7" fmla="*/ 6 h 29"/>
                <a:gd name="T8" fmla="*/ 23 w 29"/>
                <a:gd name="T9" fmla="*/ 0 h 29"/>
                <a:gd name="T10" fmla="*/ 1 w 29"/>
                <a:gd name="T11" fmla="*/ 22 h 29"/>
              </a:gdLst>
              <a:ahLst/>
              <a:cxnLst>
                <a:cxn ang="0">
                  <a:pos x="T0" y="T1"/>
                </a:cxn>
                <a:cxn ang="0">
                  <a:pos x="T2" y="T3"/>
                </a:cxn>
                <a:cxn ang="0">
                  <a:pos x="T4" y="T5"/>
                </a:cxn>
                <a:cxn ang="0">
                  <a:pos x="T6" y="T7"/>
                </a:cxn>
                <a:cxn ang="0">
                  <a:pos x="T8" y="T9"/>
                </a:cxn>
                <a:cxn ang="0">
                  <a:pos x="T10" y="T11"/>
                </a:cxn>
              </a:cxnLst>
              <a:rect l="0" t="0" r="r" b="b"/>
              <a:pathLst>
                <a:path w="29" h="29">
                  <a:moveTo>
                    <a:pt x="1" y="22"/>
                  </a:moveTo>
                  <a:cubicBezTo>
                    <a:pt x="0" y="24"/>
                    <a:pt x="0" y="26"/>
                    <a:pt x="1" y="28"/>
                  </a:cubicBezTo>
                  <a:cubicBezTo>
                    <a:pt x="2" y="29"/>
                    <a:pt x="4" y="29"/>
                    <a:pt x="5" y="29"/>
                  </a:cubicBezTo>
                  <a:cubicBezTo>
                    <a:pt x="29" y="6"/>
                    <a:pt x="29" y="6"/>
                    <a:pt x="29" y="6"/>
                  </a:cubicBezTo>
                  <a:cubicBezTo>
                    <a:pt x="23" y="0"/>
                    <a:pt x="23" y="0"/>
                    <a:pt x="23" y="0"/>
                  </a:cubicBezTo>
                  <a:lnTo>
                    <a:pt x="1" y="22"/>
                  </a:lnTo>
                  <a:close/>
                </a:path>
              </a:pathLst>
            </a:custGeom>
            <a:grp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grpSp>
      <p:grpSp>
        <p:nvGrpSpPr>
          <p:cNvPr id="22" name="组合 19"/>
          <p:cNvGrpSpPr/>
          <p:nvPr/>
        </p:nvGrpSpPr>
        <p:grpSpPr>
          <a:xfrm>
            <a:off x="5308300" y="3383051"/>
            <a:ext cx="266034" cy="269891"/>
            <a:chOff x="3451226" y="2847975"/>
            <a:chExt cx="223838" cy="209551"/>
          </a:xfrm>
          <a:solidFill>
            <a:schemeClr val="bg1"/>
          </a:solidFill>
        </p:grpSpPr>
        <p:sp>
          <p:nvSpPr>
            <p:cNvPr id="23" name="Freeform 96"/>
            <p:cNvSpPr>
              <a:spLocks noEditPoints="1"/>
            </p:cNvSpPr>
            <p:nvPr/>
          </p:nvSpPr>
          <p:spPr bwMode="auto">
            <a:xfrm>
              <a:off x="3451226" y="2847975"/>
              <a:ext cx="223838" cy="160338"/>
            </a:xfrm>
            <a:custGeom>
              <a:avLst/>
              <a:gdLst>
                <a:gd name="T0" fmla="*/ 57 w 60"/>
                <a:gd name="T1" fmla="*/ 0 h 43"/>
                <a:gd name="T2" fmla="*/ 3 w 60"/>
                <a:gd name="T3" fmla="*/ 0 h 43"/>
                <a:gd name="T4" fmla="*/ 0 w 60"/>
                <a:gd name="T5" fmla="*/ 3 h 43"/>
                <a:gd name="T6" fmla="*/ 0 w 60"/>
                <a:gd name="T7" fmla="*/ 40 h 43"/>
                <a:gd name="T8" fmla="*/ 3 w 60"/>
                <a:gd name="T9" fmla="*/ 43 h 43"/>
                <a:gd name="T10" fmla="*/ 19 w 60"/>
                <a:gd name="T11" fmla="*/ 43 h 43"/>
                <a:gd name="T12" fmla="*/ 44 w 60"/>
                <a:gd name="T13" fmla="*/ 43 h 43"/>
                <a:gd name="T14" fmla="*/ 57 w 60"/>
                <a:gd name="T15" fmla="*/ 43 h 43"/>
                <a:gd name="T16" fmla="*/ 60 w 60"/>
                <a:gd name="T17" fmla="*/ 40 h 43"/>
                <a:gd name="T18" fmla="*/ 60 w 60"/>
                <a:gd name="T19" fmla="*/ 3 h 43"/>
                <a:gd name="T20" fmla="*/ 57 w 60"/>
                <a:gd name="T21" fmla="*/ 0 h 43"/>
                <a:gd name="T22" fmla="*/ 57 w 60"/>
                <a:gd name="T23" fmla="*/ 35 h 43"/>
                <a:gd name="T24" fmla="*/ 4 w 60"/>
                <a:gd name="T25" fmla="*/ 35 h 43"/>
                <a:gd name="T26" fmla="*/ 4 w 60"/>
                <a:gd name="T27" fmla="*/ 4 h 43"/>
                <a:gd name="T28" fmla="*/ 57 w 60"/>
                <a:gd name="T29" fmla="*/ 4 h 43"/>
                <a:gd name="T30" fmla="*/ 57 w 60"/>
                <a:gd name="T31" fmla="*/ 3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 h="43">
                  <a:moveTo>
                    <a:pt x="57" y="0"/>
                  </a:moveTo>
                  <a:cubicBezTo>
                    <a:pt x="3" y="0"/>
                    <a:pt x="3" y="0"/>
                    <a:pt x="3" y="0"/>
                  </a:cubicBezTo>
                  <a:cubicBezTo>
                    <a:pt x="2" y="0"/>
                    <a:pt x="0" y="2"/>
                    <a:pt x="0" y="3"/>
                  </a:cubicBezTo>
                  <a:cubicBezTo>
                    <a:pt x="0" y="40"/>
                    <a:pt x="0" y="40"/>
                    <a:pt x="0" y="40"/>
                  </a:cubicBezTo>
                  <a:cubicBezTo>
                    <a:pt x="0" y="41"/>
                    <a:pt x="2" y="43"/>
                    <a:pt x="3" y="43"/>
                  </a:cubicBezTo>
                  <a:cubicBezTo>
                    <a:pt x="19" y="43"/>
                    <a:pt x="19" y="43"/>
                    <a:pt x="19" y="43"/>
                  </a:cubicBezTo>
                  <a:cubicBezTo>
                    <a:pt x="44" y="43"/>
                    <a:pt x="44" y="43"/>
                    <a:pt x="44" y="43"/>
                  </a:cubicBezTo>
                  <a:cubicBezTo>
                    <a:pt x="57" y="43"/>
                    <a:pt x="57" y="43"/>
                    <a:pt x="57" y="43"/>
                  </a:cubicBezTo>
                  <a:cubicBezTo>
                    <a:pt x="59" y="43"/>
                    <a:pt x="60" y="41"/>
                    <a:pt x="60" y="40"/>
                  </a:cubicBezTo>
                  <a:cubicBezTo>
                    <a:pt x="60" y="3"/>
                    <a:pt x="60" y="3"/>
                    <a:pt x="60" y="3"/>
                  </a:cubicBezTo>
                  <a:cubicBezTo>
                    <a:pt x="60" y="2"/>
                    <a:pt x="59" y="0"/>
                    <a:pt x="57" y="0"/>
                  </a:cubicBezTo>
                  <a:close/>
                  <a:moveTo>
                    <a:pt x="57" y="35"/>
                  </a:moveTo>
                  <a:cubicBezTo>
                    <a:pt x="4" y="35"/>
                    <a:pt x="4" y="35"/>
                    <a:pt x="4" y="35"/>
                  </a:cubicBezTo>
                  <a:cubicBezTo>
                    <a:pt x="4" y="4"/>
                    <a:pt x="4" y="4"/>
                    <a:pt x="4" y="4"/>
                  </a:cubicBezTo>
                  <a:cubicBezTo>
                    <a:pt x="57" y="4"/>
                    <a:pt x="57" y="4"/>
                    <a:pt x="57" y="4"/>
                  </a:cubicBezTo>
                  <a:lnTo>
                    <a:pt x="57" y="35"/>
                  </a:lnTo>
                  <a:close/>
                </a:path>
              </a:pathLst>
            </a:custGeom>
            <a:grp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sp>
          <p:nvSpPr>
            <p:cNvPr id="24" name="Rectangle 97"/>
            <p:cNvSpPr>
              <a:spLocks noChangeArrowheads="1"/>
            </p:cNvSpPr>
            <p:nvPr/>
          </p:nvSpPr>
          <p:spPr bwMode="auto">
            <a:xfrm>
              <a:off x="3533776" y="3016250"/>
              <a:ext cx="58738" cy="19050"/>
            </a:xfrm>
            <a:prstGeom prst="rect">
              <a:avLst/>
            </a:prstGeom>
            <a:grp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sp>
          <p:nvSpPr>
            <p:cNvPr id="25" name="Freeform 98"/>
            <p:cNvSpPr/>
            <p:nvPr/>
          </p:nvSpPr>
          <p:spPr bwMode="auto">
            <a:xfrm>
              <a:off x="3506788" y="3046413"/>
              <a:ext cx="112713" cy="11113"/>
            </a:xfrm>
            <a:custGeom>
              <a:avLst/>
              <a:gdLst>
                <a:gd name="T0" fmla="*/ 28 w 30"/>
                <a:gd name="T1" fmla="*/ 0 h 3"/>
                <a:gd name="T2" fmla="*/ 2 w 30"/>
                <a:gd name="T3" fmla="*/ 0 h 3"/>
                <a:gd name="T4" fmla="*/ 0 w 30"/>
                <a:gd name="T5" fmla="*/ 1 h 3"/>
                <a:gd name="T6" fmla="*/ 2 w 30"/>
                <a:gd name="T7" fmla="*/ 3 h 3"/>
                <a:gd name="T8" fmla="*/ 28 w 30"/>
                <a:gd name="T9" fmla="*/ 3 h 3"/>
                <a:gd name="T10" fmla="*/ 30 w 30"/>
                <a:gd name="T11" fmla="*/ 1 h 3"/>
                <a:gd name="T12" fmla="*/ 28 w 30"/>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0" h="3">
                  <a:moveTo>
                    <a:pt x="28" y="0"/>
                  </a:moveTo>
                  <a:cubicBezTo>
                    <a:pt x="2" y="0"/>
                    <a:pt x="2" y="0"/>
                    <a:pt x="2" y="0"/>
                  </a:cubicBezTo>
                  <a:cubicBezTo>
                    <a:pt x="1" y="0"/>
                    <a:pt x="0" y="0"/>
                    <a:pt x="0" y="1"/>
                  </a:cubicBezTo>
                  <a:cubicBezTo>
                    <a:pt x="0" y="2"/>
                    <a:pt x="1" y="3"/>
                    <a:pt x="2" y="3"/>
                  </a:cubicBezTo>
                  <a:cubicBezTo>
                    <a:pt x="28" y="3"/>
                    <a:pt x="28" y="3"/>
                    <a:pt x="28" y="3"/>
                  </a:cubicBezTo>
                  <a:cubicBezTo>
                    <a:pt x="30" y="3"/>
                    <a:pt x="30" y="2"/>
                    <a:pt x="30" y="1"/>
                  </a:cubicBezTo>
                  <a:cubicBezTo>
                    <a:pt x="30" y="0"/>
                    <a:pt x="30" y="0"/>
                    <a:pt x="28" y="0"/>
                  </a:cubicBezTo>
                  <a:close/>
                </a:path>
              </a:pathLst>
            </a:custGeom>
            <a:grp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grpSp>
      <p:grpSp>
        <p:nvGrpSpPr>
          <p:cNvPr id="26" name="组合 23"/>
          <p:cNvGrpSpPr/>
          <p:nvPr/>
        </p:nvGrpSpPr>
        <p:grpSpPr>
          <a:xfrm>
            <a:off x="6337998" y="4498980"/>
            <a:ext cx="290560" cy="243309"/>
            <a:chOff x="4654551" y="2832100"/>
            <a:chExt cx="244475" cy="188913"/>
          </a:xfrm>
          <a:solidFill>
            <a:schemeClr val="bg1"/>
          </a:solidFill>
        </p:grpSpPr>
        <p:sp>
          <p:nvSpPr>
            <p:cNvPr id="27" name="Oval 99"/>
            <p:cNvSpPr>
              <a:spLocks noChangeArrowheads="1"/>
            </p:cNvSpPr>
            <p:nvPr/>
          </p:nvSpPr>
          <p:spPr bwMode="auto">
            <a:xfrm>
              <a:off x="4822826" y="2832100"/>
              <a:ext cx="46038" cy="49213"/>
            </a:xfrm>
            <a:prstGeom prst="ellipse">
              <a:avLst/>
            </a:prstGeom>
            <a:grp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sp>
          <p:nvSpPr>
            <p:cNvPr id="28" name="Oval 100"/>
            <p:cNvSpPr>
              <a:spLocks noChangeArrowheads="1"/>
            </p:cNvSpPr>
            <p:nvPr/>
          </p:nvSpPr>
          <p:spPr bwMode="auto">
            <a:xfrm>
              <a:off x="4681538" y="2832100"/>
              <a:ext cx="44450" cy="49213"/>
            </a:xfrm>
            <a:prstGeom prst="ellipse">
              <a:avLst/>
            </a:prstGeom>
            <a:grp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sp>
          <p:nvSpPr>
            <p:cNvPr id="29" name="Oval 101"/>
            <p:cNvSpPr>
              <a:spLocks noChangeArrowheads="1"/>
            </p:cNvSpPr>
            <p:nvPr/>
          </p:nvSpPr>
          <p:spPr bwMode="auto">
            <a:xfrm>
              <a:off x="4748213" y="2855913"/>
              <a:ext cx="57150" cy="55563"/>
            </a:xfrm>
            <a:prstGeom prst="ellipse">
              <a:avLst/>
            </a:prstGeom>
            <a:grp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sp>
          <p:nvSpPr>
            <p:cNvPr id="30" name="Freeform 102"/>
            <p:cNvSpPr/>
            <p:nvPr/>
          </p:nvSpPr>
          <p:spPr bwMode="auto">
            <a:xfrm>
              <a:off x="4714876" y="2922588"/>
              <a:ext cx="123825" cy="98425"/>
            </a:xfrm>
            <a:custGeom>
              <a:avLst/>
              <a:gdLst>
                <a:gd name="T0" fmla="*/ 28 w 33"/>
                <a:gd name="T1" fmla="*/ 0 h 26"/>
                <a:gd name="T2" fmla="*/ 5 w 33"/>
                <a:gd name="T3" fmla="*/ 0 h 26"/>
                <a:gd name="T4" fmla="*/ 0 w 33"/>
                <a:gd name="T5" fmla="*/ 5 h 26"/>
                <a:gd name="T6" fmla="*/ 0 w 33"/>
                <a:gd name="T7" fmla="*/ 26 h 26"/>
                <a:gd name="T8" fmla="*/ 5 w 33"/>
                <a:gd name="T9" fmla="*/ 26 h 26"/>
                <a:gd name="T10" fmla="*/ 5 w 33"/>
                <a:gd name="T11" fmla="*/ 9 h 26"/>
                <a:gd name="T12" fmla="*/ 6 w 33"/>
                <a:gd name="T13" fmla="*/ 7 h 26"/>
                <a:gd name="T14" fmla="*/ 7 w 33"/>
                <a:gd name="T15" fmla="*/ 9 h 26"/>
                <a:gd name="T16" fmla="*/ 7 w 33"/>
                <a:gd name="T17" fmla="*/ 26 h 26"/>
                <a:gd name="T18" fmla="*/ 25 w 33"/>
                <a:gd name="T19" fmla="*/ 26 h 26"/>
                <a:gd name="T20" fmla="*/ 25 w 33"/>
                <a:gd name="T21" fmla="*/ 9 h 26"/>
                <a:gd name="T22" fmla="*/ 27 w 33"/>
                <a:gd name="T23" fmla="*/ 7 h 26"/>
                <a:gd name="T24" fmla="*/ 28 w 33"/>
                <a:gd name="T25" fmla="*/ 9 h 26"/>
                <a:gd name="T26" fmla="*/ 28 w 33"/>
                <a:gd name="T27" fmla="*/ 26 h 26"/>
                <a:gd name="T28" fmla="*/ 33 w 33"/>
                <a:gd name="T29" fmla="*/ 26 h 26"/>
                <a:gd name="T30" fmla="*/ 33 w 33"/>
                <a:gd name="T31" fmla="*/ 5 h 26"/>
                <a:gd name="T32" fmla="*/ 28 w 33"/>
                <a:gd name="T3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26">
                  <a:moveTo>
                    <a:pt x="28" y="0"/>
                  </a:moveTo>
                  <a:cubicBezTo>
                    <a:pt x="5" y="0"/>
                    <a:pt x="5" y="0"/>
                    <a:pt x="5" y="0"/>
                  </a:cubicBezTo>
                  <a:cubicBezTo>
                    <a:pt x="2" y="0"/>
                    <a:pt x="0" y="2"/>
                    <a:pt x="0" y="5"/>
                  </a:cubicBezTo>
                  <a:cubicBezTo>
                    <a:pt x="0" y="26"/>
                    <a:pt x="0" y="26"/>
                    <a:pt x="0" y="26"/>
                  </a:cubicBezTo>
                  <a:cubicBezTo>
                    <a:pt x="5" y="26"/>
                    <a:pt x="5" y="26"/>
                    <a:pt x="5" y="26"/>
                  </a:cubicBezTo>
                  <a:cubicBezTo>
                    <a:pt x="5" y="9"/>
                    <a:pt x="5" y="9"/>
                    <a:pt x="5" y="9"/>
                  </a:cubicBezTo>
                  <a:cubicBezTo>
                    <a:pt x="5" y="8"/>
                    <a:pt x="5" y="7"/>
                    <a:pt x="6" y="7"/>
                  </a:cubicBezTo>
                  <a:cubicBezTo>
                    <a:pt x="7" y="7"/>
                    <a:pt x="7" y="8"/>
                    <a:pt x="7" y="9"/>
                  </a:cubicBezTo>
                  <a:cubicBezTo>
                    <a:pt x="7" y="26"/>
                    <a:pt x="7" y="26"/>
                    <a:pt x="7" y="26"/>
                  </a:cubicBezTo>
                  <a:cubicBezTo>
                    <a:pt x="25" y="26"/>
                    <a:pt x="25" y="26"/>
                    <a:pt x="25" y="26"/>
                  </a:cubicBezTo>
                  <a:cubicBezTo>
                    <a:pt x="25" y="9"/>
                    <a:pt x="25" y="9"/>
                    <a:pt x="25" y="9"/>
                  </a:cubicBezTo>
                  <a:cubicBezTo>
                    <a:pt x="25" y="8"/>
                    <a:pt x="26" y="7"/>
                    <a:pt x="27" y="7"/>
                  </a:cubicBezTo>
                  <a:cubicBezTo>
                    <a:pt x="28" y="7"/>
                    <a:pt x="28" y="8"/>
                    <a:pt x="28" y="9"/>
                  </a:cubicBezTo>
                  <a:cubicBezTo>
                    <a:pt x="28" y="26"/>
                    <a:pt x="28" y="26"/>
                    <a:pt x="28" y="26"/>
                  </a:cubicBezTo>
                  <a:cubicBezTo>
                    <a:pt x="33" y="26"/>
                    <a:pt x="33" y="26"/>
                    <a:pt x="33" y="26"/>
                  </a:cubicBezTo>
                  <a:cubicBezTo>
                    <a:pt x="33" y="5"/>
                    <a:pt x="33" y="5"/>
                    <a:pt x="33" y="5"/>
                  </a:cubicBezTo>
                  <a:cubicBezTo>
                    <a:pt x="33" y="2"/>
                    <a:pt x="31" y="0"/>
                    <a:pt x="28" y="0"/>
                  </a:cubicBezTo>
                  <a:close/>
                </a:path>
              </a:pathLst>
            </a:custGeom>
            <a:grp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sp>
          <p:nvSpPr>
            <p:cNvPr id="31" name="Freeform 103"/>
            <p:cNvSpPr/>
            <p:nvPr/>
          </p:nvSpPr>
          <p:spPr bwMode="auto">
            <a:xfrm>
              <a:off x="4805363" y="2889250"/>
              <a:ext cx="93663" cy="82550"/>
            </a:xfrm>
            <a:custGeom>
              <a:avLst/>
              <a:gdLst>
                <a:gd name="T0" fmla="*/ 20 w 25"/>
                <a:gd name="T1" fmla="*/ 0 h 22"/>
                <a:gd name="T2" fmla="*/ 3 w 25"/>
                <a:gd name="T3" fmla="*/ 0 h 22"/>
                <a:gd name="T4" fmla="*/ 0 w 25"/>
                <a:gd name="T5" fmla="*/ 6 h 22"/>
                <a:gd name="T6" fmla="*/ 4 w 25"/>
                <a:gd name="T7" fmla="*/ 6 h 22"/>
                <a:gd name="T8" fmla="*/ 12 w 25"/>
                <a:gd name="T9" fmla="*/ 14 h 22"/>
                <a:gd name="T10" fmla="*/ 12 w 25"/>
                <a:gd name="T11" fmla="*/ 22 h 22"/>
                <a:gd name="T12" fmla="*/ 18 w 25"/>
                <a:gd name="T13" fmla="*/ 22 h 22"/>
                <a:gd name="T14" fmla="*/ 18 w 25"/>
                <a:gd name="T15" fmla="*/ 7 h 22"/>
                <a:gd name="T16" fmla="*/ 19 w 25"/>
                <a:gd name="T17" fmla="*/ 6 h 22"/>
                <a:gd name="T18" fmla="*/ 20 w 25"/>
                <a:gd name="T19" fmla="*/ 7 h 22"/>
                <a:gd name="T20" fmla="*/ 20 w 25"/>
                <a:gd name="T21" fmla="*/ 22 h 22"/>
                <a:gd name="T22" fmla="*/ 25 w 25"/>
                <a:gd name="T23" fmla="*/ 22 h 22"/>
                <a:gd name="T24" fmla="*/ 25 w 25"/>
                <a:gd name="T25" fmla="*/ 4 h 22"/>
                <a:gd name="T26" fmla="*/ 20 w 25"/>
                <a:gd name="T2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22">
                  <a:moveTo>
                    <a:pt x="20" y="0"/>
                  </a:moveTo>
                  <a:cubicBezTo>
                    <a:pt x="3" y="0"/>
                    <a:pt x="3" y="0"/>
                    <a:pt x="3" y="0"/>
                  </a:cubicBezTo>
                  <a:cubicBezTo>
                    <a:pt x="3" y="2"/>
                    <a:pt x="2" y="4"/>
                    <a:pt x="0" y="6"/>
                  </a:cubicBezTo>
                  <a:cubicBezTo>
                    <a:pt x="4" y="6"/>
                    <a:pt x="4" y="6"/>
                    <a:pt x="4" y="6"/>
                  </a:cubicBezTo>
                  <a:cubicBezTo>
                    <a:pt x="8" y="6"/>
                    <a:pt x="12" y="10"/>
                    <a:pt x="12" y="14"/>
                  </a:cubicBezTo>
                  <a:cubicBezTo>
                    <a:pt x="12" y="22"/>
                    <a:pt x="12" y="22"/>
                    <a:pt x="12" y="22"/>
                  </a:cubicBezTo>
                  <a:cubicBezTo>
                    <a:pt x="18" y="22"/>
                    <a:pt x="18" y="22"/>
                    <a:pt x="18" y="22"/>
                  </a:cubicBezTo>
                  <a:cubicBezTo>
                    <a:pt x="18" y="7"/>
                    <a:pt x="18" y="7"/>
                    <a:pt x="18" y="7"/>
                  </a:cubicBezTo>
                  <a:cubicBezTo>
                    <a:pt x="18" y="6"/>
                    <a:pt x="19" y="6"/>
                    <a:pt x="19" y="6"/>
                  </a:cubicBezTo>
                  <a:cubicBezTo>
                    <a:pt x="20" y="6"/>
                    <a:pt x="20" y="6"/>
                    <a:pt x="20" y="7"/>
                  </a:cubicBezTo>
                  <a:cubicBezTo>
                    <a:pt x="20" y="22"/>
                    <a:pt x="20" y="22"/>
                    <a:pt x="20" y="22"/>
                  </a:cubicBezTo>
                  <a:cubicBezTo>
                    <a:pt x="25" y="22"/>
                    <a:pt x="25" y="22"/>
                    <a:pt x="25" y="22"/>
                  </a:cubicBezTo>
                  <a:cubicBezTo>
                    <a:pt x="25" y="4"/>
                    <a:pt x="25" y="4"/>
                    <a:pt x="25" y="4"/>
                  </a:cubicBezTo>
                  <a:cubicBezTo>
                    <a:pt x="25" y="1"/>
                    <a:pt x="23" y="0"/>
                    <a:pt x="20" y="0"/>
                  </a:cubicBezTo>
                  <a:close/>
                </a:path>
              </a:pathLst>
            </a:custGeom>
            <a:grp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sp>
          <p:nvSpPr>
            <p:cNvPr id="32" name="Freeform 104"/>
            <p:cNvSpPr/>
            <p:nvPr/>
          </p:nvSpPr>
          <p:spPr bwMode="auto">
            <a:xfrm>
              <a:off x="4654551" y="2889250"/>
              <a:ext cx="93663" cy="82550"/>
            </a:xfrm>
            <a:custGeom>
              <a:avLst/>
              <a:gdLst>
                <a:gd name="T0" fmla="*/ 25 w 25"/>
                <a:gd name="T1" fmla="*/ 6 h 22"/>
                <a:gd name="T2" fmla="*/ 22 w 25"/>
                <a:gd name="T3" fmla="*/ 0 h 22"/>
                <a:gd name="T4" fmla="*/ 4 w 25"/>
                <a:gd name="T5" fmla="*/ 0 h 22"/>
                <a:gd name="T6" fmla="*/ 0 w 25"/>
                <a:gd name="T7" fmla="*/ 4 h 22"/>
                <a:gd name="T8" fmla="*/ 0 w 25"/>
                <a:gd name="T9" fmla="*/ 22 h 22"/>
                <a:gd name="T10" fmla="*/ 4 w 25"/>
                <a:gd name="T11" fmla="*/ 22 h 22"/>
                <a:gd name="T12" fmla="*/ 4 w 25"/>
                <a:gd name="T13" fmla="*/ 7 h 22"/>
                <a:gd name="T14" fmla="*/ 5 w 25"/>
                <a:gd name="T15" fmla="*/ 6 h 22"/>
                <a:gd name="T16" fmla="*/ 6 w 25"/>
                <a:gd name="T17" fmla="*/ 7 h 22"/>
                <a:gd name="T18" fmla="*/ 6 w 25"/>
                <a:gd name="T19" fmla="*/ 22 h 22"/>
                <a:gd name="T20" fmla="*/ 13 w 25"/>
                <a:gd name="T21" fmla="*/ 22 h 22"/>
                <a:gd name="T22" fmla="*/ 13 w 25"/>
                <a:gd name="T23" fmla="*/ 14 h 22"/>
                <a:gd name="T24" fmla="*/ 21 w 25"/>
                <a:gd name="T25" fmla="*/ 6 h 22"/>
                <a:gd name="T26" fmla="*/ 25 w 25"/>
                <a:gd name="T2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22">
                  <a:moveTo>
                    <a:pt x="25" y="6"/>
                  </a:moveTo>
                  <a:cubicBezTo>
                    <a:pt x="23" y="4"/>
                    <a:pt x="22" y="2"/>
                    <a:pt x="22" y="0"/>
                  </a:cubicBezTo>
                  <a:cubicBezTo>
                    <a:pt x="22" y="0"/>
                    <a:pt x="4" y="0"/>
                    <a:pt x="4" y="0"/>
                  </a:cubicBezTo>
                  <a:cubicBezTo>
                    <a:pt x="2" y="0"/>
                    <a:pt x="0" y="1"/>
                    <a:pt x="0" y="4"/>
                  </a:cubicBezTo>
                  <a:cubicBezTo>
                    <a:pt x="0" y="22"/>
                    <a:pt x="0" y="22"/>
                    <a:pt x="0" y="22"/>
                  </a:cubicBezTo>
                  <a:cubicBezTo>
                    <a:pt x="4" y="22"/>
                    <a:pt x="4" y="22"/>
                    <a:pt x="4" y="22"/>
                  </a:cubicBezTo>
                  <a:cubicBezTo>
                    <a:pt x="4" y="7"/>
                    <a:pt x="4" y="7"/>
                    <a:pt x="4" y="7"/>
                  </a:cubicBezTo>
                  <a:cubicBezTo>
                    <a:pt x="4" y="6"/>
                    <a:pt x="4" y="6"/>
                    <a:pt x="5" y="6"/>
                  </a:cubicBezTo>
                  <a:cubicBezTo>
                    <a:pt x="5" y="6"/>
                    <a:pt x="6" y="6"/>
                    <a:pt x="6" y="7"/>
                  </a:cubicBezTo>
                  <a:cubicBezTo>
                    <a:pt x="6" y="22"/>
                    <a:pt x="6" y="22"/>
                    <a:pt x="6" y="22"/>
                  </a:cubicBezTo>
                  <a:cubicBezTo>
                    <a:pt x="13" y="22"/>
                    <a:pt x="13" y="22"/>
                    <a:pt x="13" y="22"/>
                  </a:cubicBezTo>
                  <a:cubicBezTo>
                    <a:pt x="13" y="14"/>
                    <a:pt x="13" y="14"/>
                    <a:pt x="13" y="14"/>
                  </a:cubicBezTo>
                  <a:cubicBezTo>
                    <a:pt x="13" y="10"/>
                    <a:pt x="17" y="6"/>
                    <a:pt x="21" y="6"/>
                  </a:cubicBezTo>
                  <a:lnTo>
                    <a:pt x="25" y="6"/>
                  </a:lnTo>
                  <a:close/>
                </a:path>
              </a:pathLst>
            </a:custGeom>
            <a:grp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grpSp>
      <p:sp>
        <p:nvSpPr>
          <p:cNvPr id="33" name="圆角矩形 43"/>
          <p:cNvSpPr/>
          <p:nvPr/>
        </p:nvSpPr>
        <p:spPr>
          <a:xfrm>
            <a:off x="5118100" y="2351088"/>
            <a:ext cx="1751013" cy="142875"/>
          </a:xfrm>
          <a:prstGeom prst="roundRect">
            <a:avLst>
              <a:gd name="adj" fmla="val 0"/>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marL="0" marR="0" lvl="0" indent="0" algn="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C000"/>
                </a:solidFill>
                <a:effectLst/>
                <a:uLnTx/>
                <a:uFillTx/>
                <a:latin typeface="微软雅黑 Light" panose="020B0502040204020203" pitchFamily="34" charset="-122"/>
                <a:ea typeface="微软雅黑 Light" panose="020B0502040204020203" pitchFamily="34" charset="-122"/>
                <a:cs typeface="+mn-cs"/>
              </a:rPr>
              <a:t>语言匹配</a:t>
            </a:r>
            <a:endParaRPr kumimoji="0" lang="en-US" altLang="zh-CN" sz="2800" b="1" i="0" u="none" strike="noStrike" kern="1200" cap="none" spc="0" normalizeH="0" baseline="0" noProof="0" dirty="0">
              <a:ln>
                <a:noFill/>
              </a:ln>
              <a:solidFill>
                <a:srgbClr val="FFC000"/>
              </a:solidFill>
              <a:effectLst/>
              <a:uLnTx/>
              <a:uFillTx/>
              <a:latin typeface="微软雅黑 Light" panose="020B0502040204020203" pitchFamily="34" charset="-122"/>
              <a:ea typeface="微软雅黑 Light" panose="020B0502040204020203" pitchFamily="34" charset="-122"/>
              <a:cs typeface="+mn-cs"/>
            </a:endParaRPr>
          </a:p>
        </p:txBody>
      </p:sp>
      <p:sp>
        <p:nvSpPr>
          <p:cNvPr id="34" name="Rectangle 66"/>
          <p:cNvSpPr>
            <a:spLocks noChangeArrowheads="1"/>
          </p:cNvSpPr>
          <p:nvPr/>
        </p:nvSpPr>
        <p:spPr bwMode="auto">
          <a:xfrm>
            <a:off x="1571625" y="2041525"/>
            <a:ext cx="3600450" cy="1384300"/>
          </a:xfrm>
          <a:prstGeom prst="rect">
            <a:avLst/>
          </a:prstGeom>
          <a:noFill/>
          <a:ln>
            <a:noFill/>
          </a:ln>
        </p:spPr>
        <p:txBody>
          <a:bodyPr lIns="0" tIns="0" rIns="0" bIns="0">
            <a:spAutoFit/>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tx1"/>
                </a:solidFill>
                <a:effectLst/>
                <a:uLnTx/>
                <a:uFillTx/>
                <a:latin typeface="微软雅黑 Light" panose="020B0502040204020203" pitchFamily="34" charset="-122"/>
                <a:ea typeface="微软雅黑 Light" panose="020B0502040204020203" pitchFamily="34" charset="-122"/>
                <a:cs typeface="+mn-cs"/>
              </a:rPr>
              <a:t>例如：客户：听我告诉你他是怎么说的。</a:t>
            </a:r>
            <a:endParaRPr kumimoji="0" lang="en-US" altLang="zh-CN" sz="1800" b="0" i="0" u="none" strike="noStrike" kern="1200" cap="none" spc="0" normalizeH="0" baseline="0" noProof="0" dirty="0">
              <a:ln>
                <a:noFill/>
              </a:ln>
              <a:solidFill>
                <a:schemeClr val="tx1"/>
              </a:solidFill>
              <a:effectLst/>
              <a:uLnTx/>
              <a:uFillTx/>
              <a:latin typeface="微软雅黑 Light" panose="020B0502040204020203" pitchFamily="34" charset="-122"/>
              <a:ea typeface="微软雅黑 Light" panose="020B0502040204020203" pitchFamily="34" charset="-122"/>
              <a:cs typeface="+mn-cs"/>
            </a:endParaRP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tx1"/>
                </a:solidFill>
                <a:effectLst/>
                <a:uLnTx/>
                <a:uFillTx/>
                <a:latin typeface="微软雅黑 Light" panose="020B0502040204020203" pitchFamily="34" charset="-122"/>
                <a:ea typeface="微软雅黑 Light" panose="020B0502040204020203" pitchFamily="34" charset="-122"/>
                <a:cs typeface="+mn-cs"/>
              </a:rPr>
              <a:t>客服人员一：我想听听，您说吧。</a:t>
            </a:r>
            <a:endParaRPr kumimoji="0" lang="en-US" altLang="zh-CN" sz="1800" b="0" i="0" u="none" strike="noStrike" kern="1200" cap="none" spc="0" normalizeH="0" baseline="0" noProof="0" dirty="0">
              <a:ln>
                <a:noFill/>
              </a:ln>
              <a:solidFill>
                <a:schemeClr val="tx1"/>
              </a:solidFill>
              <a:effectLst/>
              <a:uLnTx/>
              <a:uFillTx/>
              <a:latin typeface="微软雅黑 Light" panose="020B0502040204020203" pitchFamily="34" charset="-122"/>
              <a:ea typeface="微软雅黑 Light" panose="020B0502040204020203" pitchFamily="34" charset="-122"/>
              <a:cs typeface="+mn-cs"/>
            </a:endParaRP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tx1"/>
                </a:solidFill>
                <a:effectLst/>
                <a:uLnTx/>
                <a:uFillTx/>
                <a:latin typeface="微软雅黑 Light" panose="020B0502040204020203" pitchFamily="34" charset="-122"/>
                <a:ea typeface="微软雅黑 Light" panose="020B0502040204020203" pitchFamily="34" charset="-122"/>
                <a:cs typeface="+mn-cs"/>
              </a:rPr>
              <a:t>客服人员二：您说吧，让我看看是怎么回事</a:t>
            </a:r>
            <a:r>
              <a:rPr kumimoji="0" lang="zh-CN" altLang="en-US" sz="1600" b="0" i="0" u="none" strike="noStrike" kern="1200" cap="none" spc="0" normalizeH="0" baseline="0" noProof="0" dirty="0">
                <a:ln>
                  <a:noFill/>
                </a:ln>
                <a:solidFill>
                  <a:schemeClr val="tx1"/>
                </a:solidFill>
                <a:effectLst/>
                <a:uLnTx/>
                <a:uFillTx/>
                <a:latin typeface="微软雅黑 Light" panose="020B0502040204020203" pitchFamily="34" charset="-122"/>
                <a:ea typeface="微软雅黑 Light" panose="020B0502040204020203" pitchFamily="34" charset="-122"/>
                <a:cs typeface="+mn-cs"/>
              </a:rPr>
              <a:t>。</a:t>
            </a:r>
            <a:endParaRPr kumimoji="0" lang="en-US" altLang="zh-CN" sz="1600" b="0" i="0" u="none" strike="noStrike" kern="1200" cap="none" spc="0" normalizeH="0" baseline="0" noProof="0" dirty="0">
              <a:ln>
                <a:noFill/>
              </a:ln>
              <a:solidFill>
                <a:schemeClr val="tx1">
                  <a:lumMod val="50000"/>
                  <a:lumOff val="50000"/>
                </a:schemeClr>
              </a:solidFill>
              <a:effectLst/>
              <a:uLnTx/>
              <a:uFillTx/>
              <a:latin typeface="微软雅黑 Light" panose="020B0502040204020203" pitchFamily="34" charset="-122"/>
              <a:ea typeface="微软雅黑 Light" panose="020B0502040204020203" pitchFamily="34" charset="-122"/>
              <a:cs typeface="+mn-cs"/>
            </a:endParaRPr>
          </a:p>
        </p:txBody>
      </p:sp>
      <p:sp>
        <p:nvSpPr>
          <p:cNvPr id="35" name="圆角矩形 45"/>
          <p:cNvSpPr/>
          <p:nvPr/>
        </p:nvSpPr>
        <p:spPr>
          <a:xfrm>
            <a:off x="6577013" y="3214688"/>
            <a:ext cx="2038350" cy="71438"/>
          </a:xfrm>
          <a:prstGeom prst="roundRect">
            <a:avLst>
              <a:gd name="adj" fmla="val 0"/>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marL="0" marR="0" lvl="0" indent="0" algn="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C000"/>
                </a:solidFill>
                <a:effectLst/>
                <a:uLnTx/>
                <a:uFillTx/>
                <a:latin typeface="微软雅黑 Light" panose="020B0502040204020203" pitchFamily="34" charset="-122"/>
                <a:ea typeface="微软雅黑 Light" panose="020B0502040204020203" pitchFamily="34" charset="-122"/>
                <a:cs typeface="+mn-cs"/>
              </a:rPr>
              <a:t>声音匹配</a:t>
            </a:r>
            <a:endParaRPr kumimoji="0" lang="en-US" altLang="zh-CN" sz="2800" b="1" i="0" u="none" strike="noStrike" kern="1200" cap="none" spc="0" normalizeH="0" baseline="0" noProof="0" dirty="0">
              <a:ln>
                <a:noFill/>
              </a:ln>
              <a:solidFill>
                <a:srgbClr val="FFC000"/>
              </a:solidFill>
              <a:effectLst/>
              <a:uLnTx/>
              <a:uFillTx/>
              <a:latin typeface="微软雅黑 Light" panose="020B0502040204020203" pitchFamily="34" charset="-122"/>
              <a:ea typeface="微软雅黑 Light" panose="020B0502040204020203" pitchFamily="34" charset="-122"/>
              <a:cs typeface="+mn-cs"/>
            </a:endParaRPr>
          </a:p>
        </p:txBody>
      </p:sp>
      <p:sp>
        <p:nvSpPr>
          <p:cNvPr id="22544" name="Rectangle 66"/>
          <p:cNvSpPr/>
          <p:nvPr/>
        </p:nvSpPr>
        <p:spPr>
          <a:xfrm>
            <a:off x="7219950" y="3575050"/>
            <a:ext cx="3556000" cy="893763"/>
          </a:xfrm>
          <a:prstGeom prst="rect">
            <a:avLst/>
          </a:prstGeom>
          <a:noFill/>
          <a:ln w="9525">
            <a:noFill/>
          </a:ln>
        </p:spPr>
        <p:txBody>
          <a:bodyPr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None/>
            </a:pPr>
            <a:r>
              <a:rPr lang="zh-CN" altLang="en-US" sz="2000" dirty="0">
                <a:latin typeface="微软雅黑 Light" panose="020B0502040204020203" pitchFamily="34" charset="-122"/>
                <a:ea typeface="微软雅黑 Light" panose="020B0502040204020203" pitchFamily="34" charset="-122"/>
              </a:rPr>
              <a:t>包</a:t>
            </a:r>
            <a:r>
              <a:rPr lang="zh-CN" altLang="en-US" sz="1800" dirty="0">
                <a:latin typeface="微软雅黑 Light" panose="020B0502040204020203" pitchFamily="34" charset="-122"/>
                <a:ea typeface="微软雅黑 Light" panose="020B0502040204020203" pitchFamily="34" charset="-122"/>
              </a:rPr>
              <a:t>括：音量、语调、速度、语气、强度及停顿的匹配。</a:t>
            </a:r>
            <a:endParaRPr lang="en-US" altLang="zh-CN" sz="1800" dirty="0">
              <a:latin typeface="微软雅黑 Light" panose="020B0502040204020203" pitchFamily="34" charset="-122"/>
              <a:ea typeface="微软雅黑 Light" panose="020B0502040204020203" pitchFamily="34" charset="-122"/>
            </a:endParaRPr>
          </a:p>
          <a:p>
            <a:pPr marL="0" lvl="0" indent="0" eaLnBrk="1" hangingPunct="1">
              <a:lnSpc>
                <a:spcPct val="100000"/>
              </a:lnSpc>
              <a:spcBef>
                <a:spcPct val="0"/>
              </a:spcBef>
              <a:buNone/>
            </a:pPr>
            <a:r>
              <a:rPr lang="zh-CN" altLang="en-US" sz="1800" dirty="0">
                <a:latin typeface="微软雅黑 Light" panose="020B0502040204020203" pitchFamily="34" charset="-122"/>
                <a:ea typeface="微软雅黑 Light" panose="020B0502040204020203" pitchFamily="34" charset="-122"/>
              </a:rPr>
              <a:t>小游戏：</a:t>
            </a:r>
            <a:r>
              <a:rPr lang="en-US" altLang="zh-CN" sz="1800" dirty="0">
                <a:latin typeface="微软雅黑 Light" panose="020B0502040204020203" pitchFamily="34" charset="-122"/>
                <a:ea typeface="微软雅黑 Light" panose="020B0502040204020203" pitchFamily="34" charset="-122"/>
              </a:rPr>
              <a:t>P81</a:t>
            </a:r>
            <a:r>
              <a:rPr lang="zh-CN" altLang="en-US" sz="1800" dirty="0">
                <a:latin typeface="微软雅黑 Light" panose="020B0502040204020203" pitchFamily="34" charset="-122"/>
                <a:ea typeface="微软雅黑 Light" panose="020B0502040204020203" pitchFamily="34" charset="-122"/>
              </a:rPr>
              <a:t>练一练</a:t>
            </a:r>
            <a:endParaRPr lang="en-US" altLang="zh-CN" sz="2000" dirty="0">
              <a:latin typeface="微软雅黑 Light" panose="020B0502040204020203" pitchFamily="34" charset="-122"/>
              <a:ea typeface="微软雅黑 Light" panose="020B0502040204020203" pitchFamily="34" charset="-122"/>
            </a:endParaRPr>
          </a:p>
        </p:txBody>
      </p:sp>
      <p:sp>
        <p:nvSpPr>
          <p:cNvPr id="37" name="圆角矩形 47"/>
          <p:cNvSpPr/>
          <p:nvPr/>
        </p:nvSpPr>
        <p:spPr>
          <a:xfrm>
            <a:off x="2568575" y="4151313"/>
            <a:ext cx="1995488" cy="288925"/>
          </a:xfrm>
          <a:prstGeom prst="roundRect">
            <a:avLst>
              <a:gd name="adj" fmla="val 0"/>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marL="0" marR="0" lvl="0" indent="0" algn="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C000"/>
                </a:solidFill>
                <a:effectLst/>
                <a:uLnTx/>
                <a:uFillTx/>
                <a:latin typeface="微软雅黑 Light" panose="020B0502040204020203" pitchFamily="34" charset="-122"/>
                <a:ea typeface="微软雅黑 Light" panose="020B0502040204020203" pitchFamily="34" charset="-122"/>
                <a:cs typeface="+mn-cs"/>
              </a:rPr>
              <a:t>感受匹配</a:t>
            </a:r>
            <a:endParaRPr kumimoji="0" lang="en-US" altLang="zh-CN" sz="2800" b="1" i="0" u="none" strike="noStrike" kern="1200" cap="none" spc="0" normalizeH="0" baseline="0" noProof="0" dirty="0">
              <a:ln>
                <a:noFill/>
              </a:ln>
              <a:solidFill>
                <a:srgbClr val="FFC000"/>
              </a:solidFill>
              <a:effectLst/>
              <a:uLnTx/>
              <a:uFillTx/>
              <a:latin typeface="微软雅黑 Light" panose="020B0502040204020203" pitchFamily="34" charset="-122"/>
              <a:ea typeface="微软雅黑 Light" panose="020B0502040204020203" pitchFamily="34" charset="-122"/>
              <a:cs typeface="+mn-cs"/>
            </a:endParaRPr>
          </a:p>
        </p:txBody>
      </p:sp>
      <p:sp>
        <p:nvSpPr>
          <p:cNvPr id="22546" name="Rectangle 66"/>
          <p:cNvSpPr/>
          <p:nvPr/>
        </p:nvSpPr>
        <p:spPr>
          <a:xfrm>
            <a:off x="1512888" y="4583113"/>
            <a:ext cx="3397250" cy="1662112"/>
          </a:xfrm>
          <a:prstGeom prst="rect">
            <a:avLst/>
          </a:prstGeom>
          <a:noFill/>
          <a:ln w="9525">
            <a:noFill/>
          </a:ln>
        </p:spPr>
        <p:txBody>
          <a:bodyPr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None/>
            </a:pPr>
            <a:r>
              <a:rPr lang="zh-CN" altLang="en-US" sz="1800" dirty="0">
                <a:latin typeface="微软雅黑 Light" panose="020B0502040204020203" pitchFamily="34" charset="-122"/>
                <a:ea typeface="微软雅黑 Light" panose="020B0502040204020203" pitchFamily="34" charset="-122"/>
              </a:rPr>
              <a:t>如果是我，我也会很着急</a:t>
            </a:r>
            <a:r>
              <a:rPr lang="en-US" altLang="zh-CN" sz="1800" dirty="0">
                <a:latin typeface="微软雅黑 Light" panose="020B0502040204020203" pitchFamily="34" charset="-122"/>
                <a:ea typeface="微软雅黑 Light" panose="020B0502040204020203" pitchFamily="34" charset="-122"/>
              </a:rPr>
              <a:t>…..</a:t>
            </a:r>
            <a:endParaRPr lang="en-US" altLang="zh-CN" sz="1800" dirty="0">
              <a:latin typeface="微软雅黑 Light" panose="020B0502040204020203" pitchFamily="34" charset="-122"/>
              <a:ea typeface="微软雅黑 Light" panose="020B0502040204020203" pitchFamily="34" charset="-122"/>
            </a:endParaRPr>
          </a:p>
          <a:p>
            <a:pPr marL="0" lvl="0" indent="0" eaLnBrk="1" hangingPunct="1">
              <a:lnSpc>
                <a:spcPct val="100000"/>
              </a:lnSpc>
              <a:spcBef>
                <a:spcPct val="0"/>
              </a:spcBef>
              <a:buNone/>
            </a:pPr>
            <a:r>
              <a:rPr lang="zh-CN" altLang="en-US" sz="1800" dirty="0">
                <a:latin typeface="微软雅黑 Light" panose="020B0502040204020203" pitchFamily="34" charset="-122"/>
                <a:ea typeface="微软雅黑 Light" panose="020B0502040204020203" pitchFamily="34" charset="-122"/>
              </a:rPr>
              <a:t>我与您有同感</a:t>
            </a:r>
            <a:r>
              <a:rPr lang="en-US" altLang="zh-CN" sz="1800" dirty="0">
                <a:latin typeface="微软雅黑 Light" panose="020B0502040204020203" pitchFamily="34" charset="-122"/>
                <a:ea typeface="微软雅黑 Light" panose="020B0502040204020203" pitchFamily="34" charset="-122"/>
              </a:rPr>
              <a:t>……</a:t>
            </a:r>
            <a:endParaRPr lang="en-US" altLang="zh-CN" sz="1800" dirty="0">
              <a:latin typeface="微软雅黑 Light" panose="020B0502040204020203" pitchFamily="34" charset="-122"/>
              <a:ea typeface="微软雅黑 Light" panose="020B0502040204020203" pitchFamily="34" charset="-122"/>
            </a:endParaRPr>
          </a:p>
          <a:p>
            <a:pPr marL="0" lvl="0" indent="0" eaLnBrk="1" hangingPunct="1">
              <a:lnSpc>
                <a:spcPct val="100000"/>
              </a:lnSpc>
              <a:spcBef>
                <a:spcPct val="0"/>
              </a:spcBef>
              <a:buNone/>
            </a:pPr>
            <a:r>
              <a:rPr lang="zh-CN" altLang="en-US" sz="1800" dirty="0">
                <a:latin typeface="微软雅黑 Light" panose="020B0502040204020203" pitchFamily="34" charset="-122"/>
                <a:ea typeface="微软雅黑 Light" panose="020B0502040204020203" pitchFamily="34" charset="-122"/>
              </a:rPr>
              <a:t>是挺让人生气的</a:t>
            </a:r>
            <a:r>
              <a:rPr lang="en-US" altLang="zh-CN" sz="1800" dirty="0">
                <a:latin typeface="微软雅黑 Light" panose="020B0502040204020203" pitchFamily="34" charset="-122"/>
                <a:ea typeface="微软雅黑 Light" panose="020B0502040204020203" pitchFamily="34" charset="-122"/>
              </a:rPr>
              <a:t>……</a:t>
            </a:r>
            <a:endParaRPr lang="en-US" altLang="zh-CN" sz="1800" dirty="0">
              <a:latin typeface="微软雅黑 Light" panose="020B0502040204020203" pitchFamily="34" charset="-122"/>
              <a:ea typeface="微软雅黑 Light" panose="020B0502040204020203" pitchFamily="34" charset="-122"/>
            </a:endParaRPr>
          </a:p>
          <a:p>
            <a:pPr marL="0" lvl="0" indent="0" eaLnBrk="1" hangingPunct="1">
              <a:lnSpc>
                <a:spcPct val="100000"/>
              </a:lnSpc>
              <a:spcBef>
                <a:spcPct val="0"/>
              </a:spcBef>
              <a:buNone/>
            </a:pPr>
            <a:r>
              <a:rPr lang="zh-CN" altLang="en-US" sz="1800" dirty="0">
                <a:latin typeface="微软雅黑 Light" panose="020B0502040204020203" pitchFamily="34" charset="-122"/>
                <a:ea typeface="微软雅黑 Light" panose="020B0502040204020203" pitchFamily="34" charset="-122"/>
              </a:rPr>
              <a:t>我理解</a:t>
            </a:r>
            <a:r>
              <a:rPr lang="en-US" altLang="zh-CN" sz="1800" dirty="0">
                <a:latin typeface="微软雅黑 Light" panose="020B0502040204020203" pitchFamily="34" charset="-122"/>
                <a:ea typeface="微软雅黑 Light" panose="020B0502040204020203" pitchFamily="34" charset="-122"/>
              </a:rPr>
              <a:t>……</a:t>
            </a:r>
            <a:endParaRPr lang="en-US" altLang="zh-CN" sz="1800" dirty="0">
              <a:latin typeface="微软雅黑 Light" panose="020B0502040204020203" pitchFamily="34" charset="-122"/>
              <a:ea typeface="微软雅黑 Light" panose="020B0502040204020203" pitchFamily="34" charset="-122"/>
            </a:endParaRPr>
          </a:p>
          <a:p>
            <a:pPr marL="0" lvl="0" indent="0" eaLnBrk="1" hangingPunct="1">
              <a:lnSpc>
                <a:spcPct val="100000"/>
              </a:lnSpc>
              <a:spcBef>
                <a:spcPct val="0"/>
              </a:spcBef>
              <a:buNone/>
            </a:pPr>
            <a:r>
              <a:rPr lang="en-US" altLang="zh-CN" sz="1800" dirty="0">
                <a:latin typeface="微软雅黑 Light" panose="020B0502040204020203" pitchFamily="34" charset="-122"/>
                <a:ea typeface="微软雅黑 Light" panose="020B0502040204020203" pitchFamily="34" charset="-122"/>
              </a:rPr>
              <a:t>Yes</a:t>
            </a:r>
            <a:r>
              <a:rPr lang="zh-CN" altLang="en-US" sz="1800" dirty="0">
                <a:latin typeface="微软雅黑 Light" panose="020B0502040204020203" pitchFamily="34" charset="-122"/>
                <a:ea typeface="微软雅黑 Light" panose="020B0502040204020203" pitchFamily="34" charset="-122"/>
              </a:rPr>
              <a:t>，</a:t>
            </a:r>
            <a:r>
              <a:rPr lang="en-US" altLang="zh-CN" sz="1800" dirty="0">
                <a:latin typeface="微软雅黑 Light" panose="020B0502040204020203" pitchFamily="34" charset="-122"/>
                <a:ea typeface="微软雅黑 Light" panose="020B0502040204020203" pitchFamily="34" charset="-122"/>
              </a:rPr>
              <a:t>but……</a:t>
            </a:r>
            <a:endParaRPr lang="en-US" altLang="zh-CN" sz="1800" dirty="0">
              <a:latin typeface="微软雅黑 Light" panose="020B0502040204020203" pitchFamily="34" charset="-122"/>
              <a:ea typeface="微软雅黑 Light" panose="020B0502040204020203" pitchFamily="34" charset="-122"/>
            </a:endParaRPr>
          </a:p>
          <a:p>
            <a:pPr marL="0" lvl="0" indent="0" eaLnBrk="1" hangingPunct="1">
              <a:lnSpc>
                <a:spcPct val="100000"/>
              </a:lnSpc>
              <a:spcBef>
                <a:spcPct val="0"/>
              </a:spcBef>
              <a:buFontTx/>
              <a:buNone/>
            </a:pPr>
            <a:endParaRPr lang="en-US" altLang="zh-CN" sz="1800" b="1" dirty="0">
              <a:latin typeface="微软雅黑 Light" panose="020B0502040204020203" pitchFamily="34" charset="-122"/>
              <a:ea typeface="微软雅黑 Light" panose="020B0502040204020203" pitchFamily="34" charset="-122"/>
            </a:endParaRPr>
          </a:p>
        </p:txBody>
      </p:sp>
      <p:grpSp>
        <p:nvGrpSpPr>
          <p:cNvPr id="22547" name="组合 19"/>
          <p:cNvGrpSpPr/>
          <p:nvPr/>
        </p:nvGrpSpPr>
        <p:grpSpPr>
          <a:xfrm>
            <a:off x="11496675" y="1588"/>
            <a:ext cx="695325" cy="506412"/>
            <a:chOff x="0" y="0"/>
            <a:chExt cx="694944" cy="624651"/>
          </a:xfrm>
        </p:grpSpPr>
        <p:sp>
          <p:nvSpPr>
            <p:cNvPr id="2255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2255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45" name="矩形 44"/>
          <p:cNvSpPr/>
          <p:nvPr/>
        </p:nvSpPr>
        <p:spPr>
          <a:xfrm>
            <a:off x="2855913"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6" name="矩形 45"/>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8" name="矩形 47"/>
          <p:cNvSpPr/>
          <p:nvPr/>
        </p:nvSpPr>
        <p:spPr>
          <a:xfrm>
            <a:off x="688816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9" name="矩形 48"/>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2"/>
          <p:cNvSpPr txBox="1">
            <a:spLocks noChangeArrowheads="1"/>
          </p:cNvSpPr>
          <p:nvPr/>
        </p:nvSpPr>
        <p:spPr>
          <a:xfrm>
            <a:off x="911225" y="938213"/>
            <a:ext cx="5969000" cy="727075"/>
          </a:xfrm>
          <a:prstGeom prst="rect">
            <a:avLst/>
          </a:prstGeom>
        </p:spPr>
        <p:txBody>
          <a:bodyPr>
            <a:normAutofit fontScale="90000" lnSpcReduction="10000"/>
          </a:bodyPr>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marL="401955" marR="0" lvl="0" indent="-401955" algn="l" defTabSz="914400" rtl="0" eaLnBrk="0" fontAlgn="base" latinLnBrk="0" hangingPunct="0">
              <a:lnSpc>
                <a:spcPct val="150000"/>
              </a:lnSpc>
              <a:spcBef>
                <a:spcPts val="600"/>
              </a:spcBef>
              <a:spcAft>
                <a:spcPct val="0"/>
              </a:spcAft>
              <a:buClrTx/>
              <a:buSzTx/>
              <a:buFontTx/>
              <a:buNone/>
              <a:defRPr/>
            </a:pPr>
            <a:r>
              <a:rPr kumimoji="0" lang="zh-CN" altLang="en-US" sz="32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j-cs"/>
              </a:rPr>
              <a:t>四、有效掌握通话主动权</a:t>
            </a:r>
            <a:endParaRPr kumimoji="0" lang="zh-CN" altLang="en-US" sz="32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j-cs"/>
            </a:endParaRPr>
          </a:p>
        </p:txBody>
      </p:sp>
      <p:sp>
        <p:nvSpPr>
          <p:cNvPr id="23555" name="矩形 33"/>
          <p:cNvSpPr/>
          <p:nvPr/>
        </p:nvSpPr>
        <p:spPr>
          <a:xfrm>
            <a:off x="911225" y="2206625"/>
            <a:ext cx="10582275" cy="40322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50000"/>
              </a:lnSpc>
              <a:spcBef>
                <a:spcPct val="0"/>
              </a:spcBef>
              <a:buNone/>
            </a:pPr>
            <a:r>
              <a:rPr lang="zh-CN" altLang="en-US" sz="2000" b="1" dirty="0">
                <a:solidFill>
                  <a:srgbClr val="0070C0"/>
                </a:solidFill>
                <a:latin typeface="微软雅黑" panose="020B0503020204020204" pitchFamily="34" charset="-122"/>
              </a:rPr>
              <a:t>客户</a:t>
            </a:r>
            <a:r>
              <a:rPr lang="zh-CN" altLang="en-US" sz="2000" dirty="0">
                <a:solidFill>
                  <a:srgbClr val="0070C0"/>
                </a:solidFill>
                <a:latin typeface="微软雅黑" panose="020B0503020204020204" pitchFamily="34" charset="-122"/>
              </a:rPr>
              <a:t>：</a:t>
            </a:r>
            <a:r>
              <a:rPr lang="zh-CN" altLang="en-US" sz="2000" dirty="0">
                <a:solidFill>
                  <a:schemeClr val="tx2"/>
                </a:solidFill>
                <a:latin typeface="微软雅黑" panose="020B0503020204020204" pitchFamily="34" charset="-122"/>
              </a:rPr>
              <a:t>“你们的服务人员怎么工作的</a:t>
            </a:r>
            <a:r>
              <a:rPr lang="en-US" altLang="zh-CN" sz="2000" dirty="0">
                <a:solidFill>
                  <a:schemeClr val="tx2"/>
                </a:solidFill>
                <a:latin typeface="微软雅黑" panose="020B0503020204020204" pitchFamily="34" charset="-122"/>
              </a:rPr>
              <a:t>?</a:t>
            </a:r>
            <a:r>
              <a:rPr lang="zh-CN" altLang="en-US" sz="2000" dirty="0">
                <a:solidFill>
                  <a:schemeClr val="tx2"/>
                </a:solidFill>
                <a:latin typeface="微软雅黑" panose="020B0503020204020204" pitchFamily="34" charset="-122"/>
              </a:rPr>
              <a:t>我的机器刚买了</a:t>
            </a:r>
            <a:r>
              <a:rPr lang="en-US" altLang="zh-CN" sz="2000" dirty="0">
                <a:solidFill>
                  <a:schemeClr val="tx2"/>
                </a:solidFill>
                <a:latin typeface="微软雅黑" panose="020B0503020204020204" pitchFamily="34" charset="-122"/>
              </a:rPr>
              <a:t>1</a:t>
            </a:r>
            <a:r>
              <a:rPr lang="zh-CN" altLang="en-US" sz="2000" dirty="0">
                <a:solidFill>
                  <a:schemeClr val="tx2"/>
                </a:solidFill>
                <a:latin typeface="微软雅黑" panose="020B0503020204020204" pitchFamily="34" charset="-122"/>
              </a:rPr>
              <a:t>个月就坏了，我说换一换，都不行</a:t>
            </a:r>
            <a:r>
              <a:rPr lang="en-US" altLang="zh-CN" sz="2000" dirty="0">
                <a:solidFill>
                  <a:schemeClr val="tx2"/>
                </a:solidFill>
                <a:latin typeface="微软雅黑" panose="020B0503020204020204" pitchFamily="34" charset="-122"/>
              </a:rPr>
              <a:t>……</a:t>
            </a:r>
            <a:r>
              <a:rPr lang="zh-CN" altLang="en-US" sz="2000" dirty="0">
                <a:solidFill>
                  <a:schemeClr val="tx2"/>
                </a:solidFill>
                <a:latin typeface="微软雅黑" panose="020B0503020204020204" pitchFamily="34" charset="-122"/>
              </a:rPr>
              <a:t>”</a:t>
            </a:r>
            <a:endParaRPr lang="zh-CN" altLang="en-US" sz="2000" dirty="0">
              <a:solidFill>
                <a:schemeClr val="tx2"/>
              </a:solidFill>
              <a:latin typeface="微软雅黑" panose="020B0503020204020204" pitchFamily="34" charset="-122"/>
            </a:endParaRPr>
          </a:p>
          <a:p>
            <a:pPr marL="0" lvl="0" indent="0" eaLnBrk="1" hangingPunct="1">
              <a:lnSpc>
                <a:spcPct val="150000"/>
              </a:lnSpc>
              <a:spcBef>
                <a:spcPct val="0"/>
              </a:spcBef>
              <a:buNone/>
            </a:pPr>
            <a:r>
              <a:rPr lang="zh-CN" altLang="en-US" sz="2000" dirty="0">
                <a:solidFill>
                  <a:schemeClr val="tx2"/>
                </a:solidFill>
                <a:latin typeface="微软雅黑" panose="020B0503020204020204" pitchFamily="34" charset="-122"/>
              </a:rPr>
              <a:t>（这时，客户服务人员不要轻易地认同客户的观点并承认错误，因为我们还没有判断出这个机器是人为损坏还是产品自身原因造成的损坏，但是也不能在客户愤怒的时候直接否认或直接了解事情的真相，可以委婉地先认同客户的感受。</a:t>
            </a:r>
            <a:r>
              <a:rPr lang="en-US" altLang="zh-CN" sz="2000" dirty="0">
                <a:solidFill>
                  <a:schemeClr val="tx2"/>
                </a:solidFill>
                <a:latin typeface="微软雅黑" panose="020B0503020204020204" pitchFamily="34" charset="-122"/>
              </a:rPr>
              <a:t>)</a:t>
            </a:r>
            <a:endParaRPr lang="en-US" altLang="zh-CN" sz="2000" dirty="0">
              <a:solidFill>
                <a:schemeClr val="tx2"/>
              </a:solidFill>
              <a:latin typeface="微软雅黑" panose="020B0503020204020204" pitchFamily="34" charset="-122"/>
            </a:endParaRPr>
          </a:p>
          <a:p>
            <a:pPr marL="0" lvl="0" indent="0" eaLnBrk="1" hangingPunct="1">
              <a:lnSpc>
                <a:spcPct val="150000"/>
              </a:lnSpc>
              <a:spcBef>
                <a:spcPct val="0"/>
              </a:spcBef>
              <a:buNone/>
            </a:pPr>
            <a:r>
              <a:rPr lang="zh-CN" altLang="en-US" sz="2000" b="1" dirty="0">
                <a:solidFill>
                  <a:srgbClr val="0070C0"/>
                </a:solidFill>
                <a:latin typeface="微软雅黑" panose="020B0503020204020204" pitchFamily="34" charset="-122"/>
              </a:rPr>
              <a:t>客服代表</a:t>
            </a:r>
            <a:r>
              <a:rPr lang="zh-CN" altLang="en-US" sz="2000" dirty="0">
                <a:solidFill>
                  <a:srgbClr val="0070C0"/>
                </a:solidFill>
                <a:latin typeface="微软雅黑" panose="020B0503020204020204" pitchFamily="34" charset="-122"/>
              </a:rPr>
              <a:t>：</a:t>
            </a:r>
            <a:r>
              <a:rPr lang="zh-CN" altLang="en-US" sz="2000" dirty="0">
                <a:solidFill>
                  <a:schemeClr val="tx2"/>
                </a:solidFill>
                <a:latin typeface="微软雅黑" panose="020B0503020204020204" pitchFamily="34" charset="-122"/>
              </a:rPr>
              <a:t>“您别着急，如果是我遇到这样的事情我也会着急的，让我看看能为您做些什么</a:t>
            </a:r>
            <a:r>
              <a:rPr lang="en-US" altLang="zh-CN" sz="2000" dirty="0">
                <a:solidFill>
                  <a:schemeClr val="tx2"/>
                </a:solidFill>
                <a:latin typeface="微软雅黑" panose="020B0503020204020204" pitchFamily="34" charset="-122"/>
              </a:rPr>
              <a:t>……</a:t>
            </a:r>
            <a:r>
              <a:rPr lang="zh-CN" altLang="en-US" sz="2000" dirty="0">
                <a:solidFill>
                  <a:schemeClr val="tx2"/>
                </a:solidFill>
                <a:latin typeface="微软雅黑" panose="020B0503020204020204" pitchFamily="34" charset="-122"/>
              </a:rPr>
              <a:t>”</a:t>
            </a:r>
            <a:endParaRPr lang="zh-CN" altLang="en-US" sz="2000" dirty="0">
              <a:solidFill>
                <a:schemeClr val="tx2"/>
              </a:solidFill>
              <a:latin typeface="微软雅黑" panose="020B0503020204020204" pitchFamily="34" charset="-122"/>
            </a:endParaRPr>
          </a:p>
          <a:p>
            <a:pPr marL="0" lvl="0" indent="0" eaLnBrk="1" hangingPunct="1">
              <a:lnSpc>
                <a:spcPct val="150000"/>
              </a:lnSpc>
              <a:spcBef>
                <a:spcPct val="0"/>
              </a:spcBef>
              <a:buNone/>
            </a:pPr>
            <a:r>
              <a:rPr lang="zh-CN" altLang="en-US" sz="2000" b="1" dirty="0">
                <a:solidFill>
                  <a:srgbClr val="0070C0"/>
                </a:solidFill>
                <a:latin typeface="微软雅黑" panose="020B0503020204020204" pitchFamily="34" charset="-122"/>
              </a:rPr>
              <a:t>客服代表：</a:t>
            </a:r>
            <a:r>
              <a:rPr lang="zh-CN" altLang="en-US" sz="2000" dirty="0">
                <a:solidFill>
                  <a:schemeClr val="tx2"/>
                </a:solidFill>
                <a:latin typeface="微软雅黑" panose="020B0503020204020204" pitchFamily="34" charset="-122"/>
              </a:rPr>
              <a:t>“请问，您的机器最后一次运行是在什么情况下呢</a:t>
            </a:r>
            <a:r>
              <a:rPr lang="en-US" altLang="zh-CN" sz="2000" dirty="0">
                <a:solidFill>
                  <a:schemeClr val="tx2"/>
                </a:solidFill>
                <a:latin typeface="微软雅黑" panose="020B0503020204020204" pitchFamily="34" charset="-122"/>
              </a:rPr>
              <a:t>?”(</a:t>
            </a:r>
            <a:r>
              <a:rPr lang="zh-CN" altLang="en-US" sz="2000" dirty="0">
                <a:solidFill>
                  <a:schemeClr val="tx2"/>
                </a:solidFill>
                <a:latin typeface="微软雅黑" panose="020B0503020204020204" pitchFamily="34" charset="-122"/>
              </a:rPr>
              <a:t>然后，再引导顾客说出事情的原委。</a:t>
            </a:r>
            <a:r>
              <a:rPr lang="en-US" altLang="zh-CN" sz="2000" dirty="0">
                <a:solidFill>
                  <a:schemeClr val="tx2"/>
                </a:solidFill>
                <a:latin typeface="微软雅黑" panose="020B0503020204020204" pitchFamily="34" charset="-122"/>
              </a:rPr>
              <a:t>)</a:t>
            </a:r>
            <a:endParaRPr lang="en-US" altLang="zh-CN" sz="2000" dirty="0">
              <a:solidFill>
                <a:schemeClr val="tx2"/>
              </a:solidFill>
              <a:latin typeface="微软雅黑" panose="020B0503020204020204" pitchFamily="34" charset="-122"/>
            </a:endParaRPr>
          </a:p>
          <a:p>
            <a:pPr marL="0" lvl="0" indent="0" eaLnBrk="1" hangingPunct="1">
              <a:lnSpc>
                <a:spcPct val="100000"/>
              </a:lnSpc>
              <a:spcBef>
                <a:spcPct val="0"/>
              </a:spcBef>
              <a:buFontTx/>
              <a:buNone/>
            </a:pPr>
            <a:endParaRPr lang="en-US" altLang="zh-CN" sz="1600" b="1" dirty="0">
              <a:solidFill>
                <a:schemeClr val="tx2"/>
              </a:solidFill>
              <a:latin typeface="微软雅黑" panose="020B0503020204020204" pitchFamily="34" charset="-122"/>
            </a:endParaRPr>
          </a:p>
        </p:txBody>
      </p:sp>
      <p:grpSp>
        <p:nvGrpSpPr>
          <p:cNvPr id="23556" name="组合 19"/>
          <p:cNvGrpSpPr/>
          <p:nvPr/>
        </p:nvGrpSpPr>
        <p:grpSpPr>
          <a:xfrm>
            <a:off x="11496675" y="1588"/>
            <a:ext cx="695325" cy="506412"/>
            <a:chOff x="0" y="0"/>
            <a:chExt cx="694944" cy="624651"/>
          </a:xfrm>
        </p:grpSpPr>
        <p:sp>
          <p:nvSpPr>
            <p:cNvPr id="2356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2356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5" name="矩形 14"/>
          <p:cNvSpPr/>
          <p:nvPr/>
        </p:nvSpPr>
        <p:spPr>
          <a:xfrm>
            <a:off x="2855913"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6" name="矩形 15"/>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688816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2"/>
          <p:cNvSpPr txBox="1">
            <a:spLocks noChangeArrowheads="1"/>
          </p:cNvSpPr>
          <p:nvPr/>
        </p:nvSpPr>
        <p:spPr>
          <a:xfrm>
            <a:off x="2751138" y="1044575"/>
            <a:ext cx="5969000" cy="727075"/>
          </a:xfrm>
          <a:prstGeom prst="rect">
            <a:avLst/>
          </a:prstGeom>
        </p:spPr>
        <p:txBody>
          <a:bodyPr>
            <a:normAutofit fontScale="90000" lnSpcReduction="10000"/>
          </a:bodyPr>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marL="401955" marR="0" lvl="0" indent="-401955" algn="l" defTabSz="914400" rtl="0" eaLnBrk="0" fontAlgn="base" latinLnBrk="0" hangingPunct="0">
              <a:lnSpc>
                <a:spcPct val="150000"/>
              </a:lnSpc>
              <a:spcBef>
                <a:spcPts val="600"/>
              </a:spcBef>
              <a:spcAft>
                <a:spcPct val="0"/>
              </a:spcAft>
              <a:buClrTx/>
              <a:buSzTx/>
              <a:buFontTx/>
              <a:buNone/>
              <a:defRPr/>
            </a:pPr>
            <a:r>
              <a:rPr kumimoji="0" lang="zh-CN" altLang="en-US" sz="3200" b="1" i="0" u="none" strike="noStrike" kern="0" cap="none" spc="0" normalizeH="0" baseline="0" noProof="0">
                <a:ln>
                  <a:noFill/>
                </a:ln>
                <a:solidFill>
                  <a:srgbClr val="0070C0"/>
                </a:solidFill>
                <a:effectLst/>
                <a:uLnTx/>
                <a:uFillTx/>
                <a:latin typeface="微软雅黑" panose="020B0503020204020204" pitchFamily="34" charset="-122"/>
                <a:ea typeface="微软雅黑" panose="020B0503020204020204" pitchFamily="34" charset="-122"/>
                <a:cs typeface="+mj-cs"/>
              </a:rPr>
              <a:t>有效掌握通话主动权的</a:t>
            </a:r>
            <a:r>
              <a:rPr kumimoji="0" lang="en-US" altLang="zh-CN" sz="3200" b="1" i="0" u="none" strike="noStrike" kern="0" cap="none" spc="0" normalizeH="0" baseline="0" noProof="0">
                <a:ln>
                  <a:noFill/>
                </a:ln>
                <a:solidFill>
                  <a:srgbClr val="0070C0"/>
                </a:solidFill>
                <a:effectLst/>
                <a:uLnTx/>
                <a:uFillTx/>
                <a:latin typeface="微软雅黑" panose="020B0503020204020204" pitchFamily="34" charset="-122"/>
                <a:ea typeface="微软雅黑" panose="020B0503020204020204" pitchFamily="34" charset="-122"/>
                <a:cs typeface="+mj-cs"/>
              </a:rPr>
              <a:t>3</a:t>
            </a:r>
            <a:r>
              <a:rPr kumimoji="0" lang="zh-CN" altLang="en-US" sz="3200" b="1" i="0" u="none" strike="noStrike" kern="0" cap="none" spc="0" normalizeH="0" baseline="0" noProof="0">
                <a:ln>
                  <a:noFill/>
                </a:ln>
                <a:solidFill>
                  <a:srgbClr val="0070C0"/>
                </a:solidFill>
                <a:effectLst/>
                <a:uLnTx/>
                <a:uFillTx/>
                <a:latin typeface="微软雅黑" panose="020B0503020204020204" pitchFamily="34" charset="-122"/>
                <a:ea typeface="微软雅黑" panose="020B0503020204020204" pitchFamily="34" charset="-122"/>
                <a:cs typeface="+mj-cs"/>
              </a:rPr>
              <a:t>步法</a:t>
            </a:r>
            <a:endParaRPr kumimoji="0" lang="zh-CN" altLang="en-US" sz="32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j-cs"/>
            </a:endParaRPr>
          </a:p>
        </p:txBody>
      </p:sp>
      <p:graphicFrame>
        <p:nvGraphicFramePr>
          <p:cNvPr id="8" name="图示 7"/>
          <p:cNvGraphicFramePr/>
          <p:nvPr/>
        </p:nvGraphicFramePr>
        <p:xfrm>
          <a:off x="3287713" y="2420888"/>
          <a:ext cx="5432152" cy="3830511"/>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24580" name="组合 19"/>
          <p:cNvGrpSpPr/>
          <p:nvPr/>
        </p:nvGrpSpPr>
        <p:grpSpPr>
          <a:xfrm>
            <a:off x="11496675" y="1588"/>
            <a:ext cx="695325" cy="506412"/>
            <a:chOff x="0" y="0"/>
            <a:chExt cx="694944" cy="624651"/>
          </a:xfrm>
        </p:grpSpPr>
        <p:sp>
          <p:nvSpPr>
            <p:cNvPr id="24586"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24587"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5" name="矩形 14"/>
          <p:cNvSpPr/>
          <p:nvPr/>
        </p:nvSpPr>
        <p:spPr>
          <a:xfrm>
            <a:off x="2855913"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6" name="矩形 15"/>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688816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右箭头 2"/>
          <p:cNvSpPr/>
          <p:nvPr/>
        </p:nvSpPr>
        <p:spPr>
          <a:xfrm>
            <a:off x="276225" y="0"/>
            <a:ext cx="5630863" cy="6858000"/>
          </a:xfrm>
          <a:prstGeom prst="rightArrow">
            <a:avLst>
              <a:gd name="adj1" fmla="val 100000"/>
              <a:gd name="adj2" fmla="val 40037"/>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3" name="右箭头 1"/>
          <p:cNvSpPr/>
          <p:nvPr/>
        </p:nvSpPr>
        <p:spPr>
          <a:xfrm>
            <a:off x="0" y="0"/>
            <a:ext cx="5486400" cy="6858000"/>
          </a:xfrm>
          <a:prstGeom prst="rightArrow">
            <a:avLst>
              <a:gd name="adj1" fmla="val 100000"/>
              <a:gd name="adj2" fmla="val 40037"/>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4" name="文本框 3"/>
          <p:cNvSpPr txBox="1"/>
          <p:nvPr/>
        </p:nvSpPr>
        <p:spPr>
          <a:xfrm>
            <a:off x="1349375" y="1538288"/>
            <a:ext cx="174625" cy="28003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None/>
            </a:pPr>
            <a:r>
              <a:rPr lang="zh-CN" altLang="zh-CN" sz="8800" dirty="0">
                <a:latin typeface="微软雅黑" panose="020B0503020204020204" pitchFamily="34" charset="-122"/>
              </a:rPr>
              <a:t>目录</a:t>
            </a:r>
            <a:endParaRPr lang="zh-CN" altLang="zh-CN" sz="8800" dirty="0">
              <a:latin typeface="微软雅黑" panose="020B0503020204020204" pitchFamily="34" charset="-122"/>
            </a:endParaRPr>
          </a:p>
        </p:txBody>
      </p:sp>
      <p:sp>
        <p:nvSpPr>
          <p:cNvPr id="5125" name="矩形 4"/>
          <p:cNvSpPr/>
          <p:nvPr/>
        </p:nvSpPr>
        <p:spPr>
          <a:xfrm rot="2575801">
            <a:off x="6826250" y="1412875"/>
            <a:ext cx="695325" cy="696913"/>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6" name="矩形 5"/>
          <p:cNvSpPr/>
          <p:nvPr/>
        </p:nvSpPr>
        <p:spPr>
          <a:xfrm rot="2575801">
            <a:off x="6673850" y="1412875"/>
            <a:ext cx="695325" cy="696913"/>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7" name="矩形 6"/>
          <p:cNvSpPr/>
          <p:nvPr/>
        </p:nvSpPr>
        <p:spPr>
          <a:xfrm rot="2575801">
            <a:off x="6826250" y="2492375"/>
            <a:ext cx="695325" cy="696913"/>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8" name="矩形 7"/>
          <p:cNvSpPr/>
          <p:nvPr/>
        </p:nvSpPr>
        <p:spPr>
          <a:xfrm rot="2575801">
            <a:off x="6673850" y="2492375"/>
            <a:ext cx="695325" cy="696913"/>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9" name="矩形 8"/>
          <p:cNvSpPr/>
          <p:nvPr/>
        </p:nvSpPr>
        <p:spPr>
          <a:xfrm rot="2575801">
            <a:off x="6826250" y="3597275"/>
            <a:ext cx="695325" cy="696913"/>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0" name="矩形 9"/>
          <p:cNvSpPr/>
          <p:nvPr/>
        </p:nvSpPr>
        <p:spPr>
          <a:xfrm rot="2575801">
            <a:off x="6673850" y="3597275"/>
            <a:ext cx="695325" cy="696913"/>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1" name="文本框 12"/>
          <p:cNvSpPr txBox="1"/>
          <p:nvPr/>
        </p:nvSpPr>
        <p:spPr>
          <a:xfrm>
            <a:off x="6777038" y="1422400"/>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1</a:t>
            </a:r>
            <a:endParaRPr lang="zh-CN" altLang="en-US" sz="4000" dirty="0">
              <a:solidFill>
                <a:schemeClr val="bg1"/>
              </a:solidFill>
              <a:latin typeface="方正剪纸简体" pitchFamily="65" charset="-122"/>
              <a:ea typeface="方正剪纸简体" pitchFamily="65" charset="-122"/>
            </a:endParaRPr>
          </a:p>
        </p:txBody>
      </p:sp>
      <p:sp>
        <p:nvSpPr>
          <p:cNvPr id="5132" name="文本框 13"/>
          <p:cNvSpPr txBox="1"/>
          <p:nvPr/>
        </p:nvSpPr>
        <p:spPr>
          <a:xfrm>
            <a:off x="6777038" y="2486025"/>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2</a:t>
            </a:r>
            <a:endParaRPr lang="zh-CN" altLang="en-US" sz="4000" dirty="0">
              <a:solidFill>
                <a:schemeClr val="bg1"/>
              </a:solidFill>
              <a:latin typeface="方正剪纸简体" pitchFamily="65" charset="-122"/>
              <a:ea typeface="方正剪纸简体" pitchFamily="65" charset="-122"/>
            </a:endParaRPr>
          </a:p>
        </p:txBody>
      </p:sp>
      <p:sp>
        <p:nvSpPr>
          <p:cNvPr id="5133" name="文本框 14"/>
          <p:cNvSpPr txBox="1"/>
          <p:nvPr/>
        </p:nvSpPr>
        <p:spPr>
          <a:xfrm>
            <a:off x="6777038" y="3606800"/>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3</a:t>
            </a:r>
            <a:endParaRPr lang="zh-CN" altLang="en-US" sz="4000" dirty="0">
              <a:solidFill>
                <a:schemeClr val="bg1"/>
              </a:solidFill>
              <a:latin typeface="方正剪纸简体" pitchFamily="65" charset="-122"/>
              <a:ea typeface="方正剪纸简体" pitchFamily="65" charset="-122"/>
            </a:endParaRPr>
          </a:p>
        </p:txBody>
      </p:sp>
      <p:sp>
        <p:nvSpPr>
          <p:cNvPr id="5134" name="圆角矩形 16"/>
          <p:cNvSpPr/>
          <p:nvPr/>
        </p:nvSpPr>
        <p:spPr>
          <a:xfrm>
            <a:off x="8224838" y="1420813"/>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5" name="圆角矩形 17"/>
          <p:cNvSpPr/>
          <p:nvPr/>
        </p:nvSpPr>
        <p:spPr>
          <a:xfrm>
            <a:off x="8224838" y="2565400"/>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6" name="圆角矩形 18"/>
          <p:cNvSpPr/>
          <p:nvPr/>
        </p:nvSpPr>
        <p:spPr>
          <a:xfrm>
            <a:off x="8247063" y="3630613"/>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7" name="文本框 20"/>
          <p:cNvSpPr txBox="1"/>
          <p:nvPr/>
        </p:nvSpPr>
        <p:spPr>
          <a:xfrm>
            <a:off x="8451850" y="1516063"/>
            <a:ext cx="3044825" cy="4000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r>
              <a:rPr lang="zh-CN" altLang="en-US" sz="2000" b="1" dirty="0">
                <a:latin typeface="微软雅黑" panose="020B0503020204020204" pitchFamily="34" charset="-122"/>
              </a:rPr>
              <a:t>解读客户服务的定义</a:t>
            </a:r>
            <a:endParaRPr lang="zh-CN" altLang="en-US" sz="2000" b="1" dirty="0">
              <a:latin typeface="微软雅黑" panose="020B0503020204020204" pitchFamily="34" charset="-122"/>
            </a:endParaRPr>
          </a:p>
        </p:txBody>
      </p:sp>
      <p:sp>
        <p:nvSpPr>
          <p:cNvPr id="5138" name="文本框 21"/>
          <p:cNvSpPr txBox="1"/>
          <p:nvPr/>
        </p:nvSpPr>
        <p:spPr>
          <a:xfrm>
            <a:off x="8451850" y="2668588"/>
            <a:ext cx="3140075" cy="4000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None/>
            </a:pPr>
            <a:r>
              <a:rPr lang="zh-CN" altLang="en-US" sz="2000" b="1" dirty="0">
                <a:latin typeface="微软雅黑" panose="020B0503020204020204" pitchFamily="34" charset="-122"/>
              </a:rPr>
              <a:t>掌握有效的客户沟通技巧</a:t>
            </a:r>
            <a:endParaRPr lang="zh-CN" altLang="en-US" sz="2000" b="1" dirty="0">
              <a:latin typeface="微软雅黑" panose="020B0503020204020204" pitchFamily="34" charset="-122"/>
            </a:endParaRPr>
          </a:p>
        </p:txBody>
      </p:sp>
      <p:sp>
        <p:nvSpPr>
          <p:cNvPr id="5139" name="文本框 22"/>
          <p:cNvSpPr txBox="1"/>
          <p:nvPr/>
        </p:nvSpPr>
        <p:spPr>
          <a:xfrm>
            <a:off x="8331200" y="3763963"/>
            <a:ext cx="3381375" cy="4000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r>
              <a:rPr lang="zh-CN" altLang="en-US" sz="2000" b="1" dirty="0">
                <a:latin typeface="微软雅黑" panose="020B0503020204020204" pitchFamily="34" charset="-122"/>
              </a:rPr>
              <a:t>服务留客管理</a:t>
            </a:r>
            <a:endParaRPr lang="zh-CN" altLang="en-US" sz="2000" b="1" dirty="0">
              <a:latin typeface="微软雅黑" panose="020B0503020204020204" pitchFamily="34" charset="-122"/>
            </a:endParaRPr>
          </a:p>
        </p:txBody>
      </p:sp>
      <p:sp>
        <p:nvSpPr>
          <p:cNvPr id="5140" name="矩形 4"/>
          <p:cNvSpPr/>
          <p:nvPr/>
        </p:nvSpPr>
        <p:spPr>
          <a:xfrm rot="2575801">
            <a:off x="6826250" y="4724400"/>
            <a:ext cx="695325" cy="696913"/>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41" name="矩形 5"/>
          <p:cNvSpPr/>
          <p:nvPr/>
        </p:nvSpPr>
        <p:spPr>
          <a:xfrm rot="2575801">
            <a:off x="6673850" y="4724400"/>
            <a:ext cx="695325" cy="696913"/>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42" name="文本框 12"/>
          <p:cNvSpPr txBox="1"/>
          <p:nvPr/>
        </p:nvSpPr>
        <p:spPr>
          <a:xfrm>
            <a:off x="6777038" y="4733925"/>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4</a:t>
            </a:r>
            <a:endParaRPr lang="zh-CN" altLang="en-US" sz="4000" dirty="0">
              <a:solidFill>
                <a:schemeClr val="bg1"/>
              </a:solidFill>
              <a:latin typeface="方正剪纸简体" pitchFamily="65" charset="-122"/>
              <a:ea typeface="方正剪纸简体" pitchFamily="65" charset="-122"/>
            </a:endParaRPr>
          </a:p>
        </p:txBody>
      </p:sp>
      <p:sp>
        <p:nvSpPr>
          <p:cNvPr id="5143" name="圆角矩形 16"/>
          <p:cNvSpPr/>
          <p:nvPr/>
        </p:nvSpPr>
        <p:spPr>
          <a:xfrm>
            <a:off x="8224838" y="4732338"/>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44" name="文本框 22"/>
          <p:cNvSpPr txBox="1"/>
          <p:nvPr/>
        </p:nvSpPr>
        <p:spPr>
          <a:xfrm>
            <a:off x="8323263" y="4868863"/>
            <a:ext cx="3381375" cy="4000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r>
              <a:rPr lang="zh-CN" altLang="en-US" sz="2000" b="1" dirty="0">
                <a:latin typeface="微软雅黑" panose="020B0503020204020204" pitchFamily="34" charset="-122"/>
              </a:rPr>
              <a:t>客户关怀及流失管理</a:t>
            </a:r>
            <a:endParaRPr lang="zh-CN" altLang="en-US" sz="2000" b="1" dirty="0">
              <a:latin typeface="微软雅黑" panose="020B0503020204020204" pitchFamily="34" charset="-122"/>
            </a:endParaRPr>
          </a:p>
        </p:txBody>
      </p:sp>
      <p:sp>
        <p:nvSpPr>
          <p:cNvPr id="36" name="矩形 35"/>
          <p:cNvSpPr/>
          <p:nvPr/>
        </p:nvSpPr>
        <p:spPr>
          <a:xfrm>
            <a:off x="6300788" y="4581525"/>
            <a:ext cx="5772150" cy="2184400"/>
          </a:xfrm>
          <a:prstGeom prst="rect">
            <a:avLst/>
          </a:prstGeom>
          <a:solidFill>
            <a:srgbClr val="FFFFFF">
              <a:alpha val="81175"/>
            </a:srgbClr>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00000"/>
              </a:lnSpc>
              <a:spcBef>
                <a:spcPct val="0"/>
              </a:spcBef>
              <a:buNone/>
            </a:pPr>
            <a:endParaRPr lang="zh-CN" altLang="en-US" sz="1800" dirty="0"/>
          </a:p>
        </p:txBody>
      </p:sp>
      <p:sp>
        <p:nvSpPr>
          <p:cNvPr id="26" name="矩形 25"/>
          <p:cNvSpPr/>
          <p:nvPr/>
        </p:nvSpPr>
        <p:spPr>
          <a:xfrm>
            <a:off x="6300788" y="158750"/>
            <a:ext cx="5772150" cy="3173413"/>
          </a:xfrm>
          <a:prstGeom prst="rect">
            <a:avLst/>
          </a:prstGeom>
          <a:solidFill>
            <a:srgbClr val="FFFFFF">
              <a:alpha val="81175"/>
            </a:srgbClr>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00000"/>
              </a:lnSpc>
              <a:spcBef>
                <a:spcPct val="0"/>
              </a:spcBef>
              <a:buNone/>
            </a:pPr>
            <a:endParaRPr lang="zh-CN" alt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2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Freeform 3"/>
          <p:cNvSpPr/>
          <p:nvPr/>
        </p:nvSpPr>
        <p:spPr>
          <a:xfrm>
            <a:off x="1633538" y="1746250"/>
            <a:ext cx="5430838" cy="730250"/>
          </a:xfrm>
          <a:custGeom>
            <a:avLst/>
            <a:gdLst>
              <a:gd name="connsiteX0" fmla="*/ 0 w 5431535"/>
              <a:gd name="connsiteY0" fmla="*/ 731519 h 731519"/>
              <a:gd name="connsiteX1" fmla="*/ 5431536 w 5431535"/>
              <a:gd name="connsiteY1" fmla="*/ 731519 h 731519"/>
              <a:gd name="connsiteX2" fmla="*/ 5431536 w 5431535"/>
              <a:gd name="connsiteY2" fmla="*/ 0 h 731519"/>
              <a:gd name="connsiteX3" fmla="*/ 0 w 5431535"/>
              <a:gd name="connsiteY3" fmla="*/ 0 h 731519"/>
              <a:gd name="connsiteX4" fmla="*/ 0 w 5431535"/>
              <a:gd name="connsiteY4" fmla="*/ 731519 h 7315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431535" h="731519">
                <a:moveTo>
                  <a:pt x="0" y="731519"/>
                </a:moveTo>
                <a:lnTo>
                  <a:pt x="5431536" y="731519"/>
                </a:lnTo>
                <a:lnTo>
                  <a:pt x="5431536" y="0"/>
                </a:lnTo>
                <a:lnTo>
                  <a:pt x="0" y="0"/>
                </a:lnTo>
                <a:lnTo>
                  <a:pt x="0" y="731519"/>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微软雅黑" panose="020B0503020204020204" pitchFamily="34" charset="-122"/>
              <a:cs typeface="+mn-cs"/>
            </a:endParaRPr>
          </a:p>
        </p:txBody>
      </p:sp>
      <p:sp>
        <p:nvSpPr>
          <p:cNvPr id="8" name="Freeform 3"/>
          <p:cNvSpPr/>
          <p:nvPr/>
        </p:nvSpPr>
        <p:spPr>
          <a:xfrm>
            <a:off x="1619250" y="1733550"/>
            <a:ext cx="5457825" cy="757238"/>
          </a:xfrm>
          <a:custGeom>
            <a:avLst/>
            <a:gdLst>
              <a:gd name="connsiteX0" fmla="*/ 12953 w 5457444"/>
              <a:gd name="connsiteY0" fmla="*/ 744473 h 757427"/>
              <a:gd name="connsiteX1" fmla="*/ 5444490 w 5457444"/>
              <a:gd name="connsiteY1" fmla="*/ 744473 h 757427"/>
              <a:gd name="connsiteX2" fmla="*/ 5444490 w 5457444"/>
              <a:gd name="connsiteY2" fmla="*/ 12954 h 757427"/>
              <a:gd name="connsiteX3" fmla="*/ 12953 w 5457444"/>
              <a:gd name="connsiteY3" fmla="*/ 12954 h 757427"/>
              <a:gd name="connsiteX4" fmla="*/ 12953 w 5457444"/>
              <a:gd name="connsiteY4" fmla="*/ 744473 h 7574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457444" h="757427">
                <a:moveTo>
                  <a:pt x="12953" y="744473"/>
                </a:moveTo>
                <a:lnTo>
                  <a:pt x="5444490" y="744473"/>
                </a:lnTo>
                <a:lnTo>
                  <a:pt x="5444490" y="12954"/>
                </a:lnTo>
                <a:lnTo>
                  <a:pt x="12953" y="12954"/>
                </a:lnTo>
                <a:lnTo>
                  <a:pt x="12953" y="744473"/>
                </a:lnTo>
              </a:path>
            </a:pathLst>
          </a:custGeom>
          <a:solidFill>
            <a:srgbClr val="000000">
              <a:alpha val="0"/>
            </a:srgbClr>
          </a:solidFill>
          <a:ln w="25400">
            <a:solidFill>
              <a:srgbClr val="5B9BD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微软雅黑" panose="020B0503020204020204" pitchFamily="34" charset="-122"/>
              <a:cs typeface="+mn-cs"/>
            </a:endParaRPr>
          </a:p>
        </p:txBody>
      </p:sp>
      <p:sp>
        <p:nvSpPr>
          <p:cNvPr id="9" name="Freeform 3"/>
          <p:cNvSpPr/>
          <p:nvPr/>
        </p:nvSpPr>
        <p:spPr>
          <a:xfrm>
            <a:off x="1905000" y="1317625"/>
            <a:ext cx="3802063" cy="855663"/>
          </a:xfrm>
          <a:custGeom>
            <a:avLst/>
            <a:gdLst>
              <a:gd name="connsiteX0" fmla="*/ 0 w 3802379"/>
              <a:gd name="connsiteY0" fmla="*/ 142748 h 856488"/>
              <a:gd name="connsiteX1" fmla="*/ 142747 w 3802379"/>
              <a:gd name="connsiteY1" fmla="*/ 0 h 856488"/>
              <a:gd name="connsiteX2" fmla="*/ 3659632 w 3802379"/>
              <a:gd name="connsiteY2" fmla="*/ 0 h 856488"/>
              <a:gd name="connsiteX3" fmla="*/ 3802379 w 3802379"/>
              <a:gd name="connsiteY3" fmla="*/ 142748 h 856488"/>
              <a:gd name="connsiteX4" fmla="*/ 3802379 w 3802379"/>
              <a:gd name="connsiteY4" fmla="*/ 713740 h 856488"/>
              <a:gd name="connsiteX5" fmla="*/ 3659632 w 3802379"/>
              <a:gd name="connsiteY5" fmla="*/ 856487 h 856488"/>
              <a:gd name="connsiteX6" fmla="*/ 142747 w 3802379"/>
              <a:gd name="connsiteY6" fmla="*/ 856487 h 856488"/>
              <a:gd name="connsiteX7" fmla="*/ 0 w 3802379"/>
              <a:gd name="connsiteY7" fmla="*/ 713740 h 856488"/>
              <a:gd name="connsiteX8" fmla="*/ 0 w 3802379"/>
              <a:gd name="connsiteY8" fmla="*/ 142748 h 85648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802379" h="856488">
                <a:moveTo>
                  <a:pt x="0" y="142748"/>
                </a:moveTo>
                <a:cubicBezTo>
                  <a:pt x="0" y="63880"/>
                  <a:pt x="63880" y="0"/>
                  <a:pt x="142747" y="0"/>
                </a:cubicBezTo>
                <a:lnTo>
                  <a:pt x="3659632" y="0"/>
                </a:lnTo>
                <a:cubicBezTo>
                  <a:pt x="3738498" y="0"/>
                  <a:pt x="3802379" y="63880"/>
                  <a:pt x="3802379" y="142748"/>
                </a:cubicBezTo>
                <a:lnTo>
                  <a:pt x="3802379" y="713740"/>
                </a:lnTo>
                <a:cubicBezTo>
                  <a:pt x="3802379" y="792606"/>
                  <a:pt x="3738498" y="856487"/>
                  <a:pt x="3659632" y="856487"/>
                </a:cubicBezTo>
                <a:lnTo>
                  <a:pt x="142747" y="856487"/>
                </a:lnTo>
                <a:cubicBezTo>
                  <a:pt x="63880" y="856487"/>
                  <a:pt x="0" y="792606"/>
                  <a:pt x="0" y="713740"/>
                </a:cubicBezTo>
                <a:lnTo>
                  <a:pt x="0" y="142748"/>
                </a:lnTo>
              </a:path>
            </a:pathLst>
          </a:custGeom>
          <a:solidFill>
            <a:srgbClr val="5B9BD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微软雅黑" panose="020B0503020204020204" pitchFamily="34" charset="-122"/>
              <a:cs typeface="+mn-cs"/>
            </a:endParaRPr>
          </a:p>
        </p:txBody>
      </p:sp>
      <p:sp>
        <p:nvSpPr>
          <p:cNvPr id="10" name="Freeform 3"/>
          <p:cNvSpPr/>
          <p:nvPr/>
        </p:nvSpPr>
        <p:spPr>
          <a:xfrm>
            <a:off x="1890713" y="1304925"/>
            <a:ext cx="3829050" cy="882650"/>
          </a:xfrm>
          <a:custGeom>
            <a:avLst/>
            <a:gdLst>
              <a:gd name="connsiteX0" fmla="*/ 12954 w 3828288"/>
              <a:gd name="connsiteY0" fmla="*/ 155702 h 882396"/>
              <a:gd name="connsiteX1" fmla="*/ 155701 w 3828288"/>
              <a:gd name="connsiteY1" fmla="*/ 12953 h 882396"/>
              <a:gd name="connsiteX2" fmla="*/ 3672586 w 3828288"/>
              <a:gd name="connsiteY2" fmla="*/ 12953 h 882396"/>
              <a:gd name="connsiteX3" fmla="*/ 3815333 w 3828288"/>
              <a:gd name="connsiteY3" fmla="*/ 155702 h 882396"/>
              <a:gd name="connsiteX4" fmla="*/ 3815333 w 3828288"/>
              <a:gd name="connsiteY4" fmla="*/ 726694 h 882396"/>
              <a:gd name="connsiteX5" fmla="*/ 3672586 w 3828288"/>
              <a:gd name="connsiteY5" fmla="*/ 869441 h 882396"/>
              <a:gd name="connsiteX6" fmla="*/ 155701 w 3828288"/>
              <a:gd name="connsiteY6" fmla="*/ 869441 h 882396"/>
              <a:gd name="connsiteX7" fmla="*/ 12954 w 3828288"/>
              <a:gd name="connsiteY7" fmla="*/ 726694 h 882396"/>
              <a:gd name="connsiteX8" fmla="*/ 12954 w 3828288"/>
              <a:gd name="connsiteY8" fmla="*/ 155702 h 88239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828288" h="882396">
                <a:moveTo>
                  <a:pt x="12954" y="155702"/>
                </a:moveTo>
                <a:cubicBezTo>
                  <a:pt x="12954" y="76834"/>
                  <a:pt x="76835" y="12953"/>
                  <a:pt x="155701" y="12953"/>
                </a:cubicBezTo>
                <a:lnTo>
                  <a:pt x="3672586" y="12953"/>
                </a:lnTo>
                <a:cubicBezTo>
                  <a:pt x="3751452" y="12953"/>
                  <a:pt x="3815333" y="76834"/>
                  <a:pt x="3815333" y="155702"/>
                </a:cubicBezTo>
                <a:lnTo>
                  <a:pt x="3815333" y="726694"/>
                </a:lnTo>
                <a:cubicBezTo>
                  <a:pt x="3815333" y="805560"/>
                  <a:pt x="3751452" y="869441"/>
                  <a:pt x="3672586" y="869441"/>
                </a:cubicBezTo>
                <a:lnTo>
                  <a:pt x="155701" y="869441"/>
                </a:lnTo>
                <a:cubicBezTo>
                  <a:pt x="76835" y="869441"/>
                  <a:pt x="12954" y="805560"/>
                  <a:pt x="12954" y="726694"/>
                </a:cubicBezTo>
                <a:lnTo>
                  <a:pt x="12954" y="155702"/>
                </a:lnTo>
              </a:path>
            </a:pathLst>
          </a:custGeom>
          <a:solidFill>
            <a:srgbClr val="000000">
              <a:alpha val="0"/>
            </a:srgbClr>
          </a:solidFill>
          <a:ln w="25400">
            <a:solidFill>
              <a:srgbClr val="FFFFF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微软雅黑" panose="020B0503020204020204" pitchFamily="34" charset="-122"/>
              <a:cs typeface="+mn-cs"/>
            </a:endParaRPr>
          </a:p>
        </p:txBody>
      </p:sp>
      <p:sp>
        <p:nvSpPr>
          <p:cNvPr id="11" name="Freeform 3"/>
          <p:cNvSpPr/>
          <p:nvPr/>
        </p:nvSpPr>
        <p:spPr>
          <a:xfrm>
            <a:off x="1633538" y="3006725"/>
            <a:ext cx="5430838" cy="730250"/>
          </a:xfrm>
          <a:custGeom>
            <a:avLst/>
            <a:gdLst>
              <a:gd name="connsiteX0" fmla="*/ 0 w 5431535"/>
              <a:gd name="connsiteY0" fmla="*/ 731519 h 731519"/>
              <a:gd name="connsiteX1" fmla="*/ 5431536 w 5431535"/>
              <a:gd name="connsiteY1" fmla="*/ 731519 h 731519"/>
              <a:gd name="connsiteX2" fmla="*/ 5431536 w 5431535"/>
              <a:gd name="connsiteY2" fmla="*/ 0 h 731519"/>
              <a:gd name="connsiteX3" fmla="*/ 0 w 5431535"/>
              <a:gd name="connsiteY3" fmla="*/ 0 h 731519"/>
              <a:gd name="connsiteX4" fmla="*/ 0 w 5431535"/>
              <a:gd name="connsiteY4" fmla="*/ 731519 h 7315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431535" h="731519">
                <a:moveTo>
                  <a:pt x="0" y="731519"/>
                </a:moveTo>
                <a:lnTo>
                  <a:pt x="5431536" y="731519"/>
                </a:lnTo>
                <a:lnTo>
                  <a:pt x="5431536" y="0"/>
                </a:lnTo>
                <a:lnTo>
                  <a:pt x="0" y="0"/>
                </a:lnTo>
                <a:lnTo>
                  <a:pt x="0" y="731519"/>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微软雅黑" panose="020B0503020204020204" pitchFamily="34" charset="-122"/>
              <a:cs typeface="+mn-cs"/>
            </a:endParaRPr>
          </a:p>
        </p:txBody>
      </p:sp>
      <p:sp>
        <p:nvSpPr>
          <p:cNvPr id="12" name="Freeform 3"/>
          <p:cNvSpPr/>
          <p:nvPr/>
        </p:nvSpPr>
        <p:spPr>
          <a:xfrm>
            <a:off x="1619250" y="2992438"/>
            <a:ext cx="5457825" cy="758825"/>
          </a:xfrm>
          <a:custGeom>
            <a:avLst/>
            <a:gdLst>
              <a:gd name="connsiteX0" fmla="*/ 12953 w 5457444"/>
              <a:gd name="connsiteY0" fmla="*/ 744473 h 757427"/>
              <a:gd name="connsiteX1" fmla="*/ 5444490 w 5457444"/>
              <a:gd name="connsiteY1" fmla="*/ 744473 h 757427"/>
              <a:gd name="connsiteX2" fmla="*/ 5444490 w 5457444"/>
              <a:gd name="connsiteY2" fmla="*/ 12954 h 757427"/>
              <a:gd name="connsiteX3" fmla="*/ 12953 w 5457444"/>
              <a:gd name="connsiteY3" fmla="*/ 12954 h 757427"/>
              <a:gd name="connsiteX4" fmla="*/ 12953 w 5457444"/>
              <a:gd name="connsiteY4" fmla="*/ 744473 h 7574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457444" h="757427">
                <a:moveTo>
                  <a:pt x="12953" y="744473"/>
                </a:moveTo>
                <a:lnTo>
                  <a:pt x="5444490" y="744473"/>
                </a:lnTo>
                <a:lnTo>
                  <a:pt x="5444490" y="12954"/>
                </a:lnTo>
                <a:lnTo>
                  <a:pt x="12953" y="12954"/>
                </a:lnTo>
                <a:lnTo>
                  <a:pt x="12953" y="744473"/>
                </a:lnTo>
              </a:path>
            </a:pathLst>
          </a:custGeom>
          <a:solidFill>
            <a:srgbClr val="000000">
              <a:alpha val="0"/>
            </a:srgbClr>
          </a:solidFill>
          <a:ln w="25400">
            <a:solidFill>
              <a:srgbClr val="5B9BD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微软雅黑" panose="020B0503020204020204" pitchFamily="34" charset="-122"/>
              <a:cs typeface="+mn-cs"/>
            </a:endParaRPr>
          </a:p>
        </p:txBody>
      </p:sp>
      <p:sp>
        <p:nvSpPr>
          <p:cNvPr id="13" name="Freeform 3"/>
          <p:cNvSpPr/>
          <p:nvPr/>
        </p:nvSpPr>
        <p:spPr>
          <a:xfrm>
            <a:off x="1905000" y="2633663"/>
            <a:ext cx="3802063" cy="855663"/>
          </a:xfrm>
          <a:custGeom>
            <a:avLst/>
            <a:gdLst>
              <a:gd name="connsiteX0" fmla="*/ 0 w 3802379"/>
              <a:gd name="connsiteY0" fmla="*/ 142494 h 854963"/>
              <a:gd name="connsiteX1" fmla="*/ 142494 w 3802379"/>
              <a:gd name="connsiteY1" fmla="*/ 0 h 854963"/>
              <a:gd name="connsiteX2" fmla="*/ 3659885 w 3802379"/>
              <a:gd name="connsiteY2" fmla="*/ 0 h 854963"/>
              <a:gd name="connsiteX3" fmla="*/ 3802379 w 3802379"/>
              <a:gd name="connsiteY3" fmla="*/ 142494 h 854963"/>
              <a:gd name="connsiteX4" fmla="*/ 3802379 w 3802379"/>
              <a:gd name="connsiteY4" fmla="*/ 712469 h 854963"/>
              <a:gd name="connsiteX5" fmla="*/ 3659885 w 3802379"/>
              <a:gd name="connsiteY5" fmla="*/ 854963 h 854963"/>
              <a:gd name="connsiteX6" fmla="*/ 142494 w 3802379"/>
              <a:gd name="connsiteY6" fmla="*/ 854963 h 854963"/>
              <a:gd name="connsiteX7" fmla="*/ 0 w 3802379"/>
              <a:gd name="connsiteY7" fmla="*/ 712469 h 854963"/>
              <a:gd name="connsiteX8" fmla="*/ 0 w 3802379"/>
              <a:gd name="connsiteY8" fmla="*/ 142494 h 85496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802379" h="854963">
                <a:moveTo>
                  <a:pt x="0" y="142494"/>
                </a:moveTo>
                <a:cubicBezTo>
                  <a:pt x="0" y="63754"/>
                  <a:pt x="63754" y="0"/>
                  <a:pt x="142494" y="0"/>
                </a:cubicBezTo>
                <a:lnTo>
                  <a:pt x="3659885" y="0"/>
                </a:lnTo>
                <a:cubicBezTo>
                  <a:pt x="3738626" y="0"/>
                  <a:pt x="3802379" y="63754"/>
                  <a:pt x="3802379" y="142494"/>
                </a:cubicBezTo>
                <a:lnTo>
                  <a:pt x="3802379" y="712469"/>
                </a:lnTo>
                <a:cubicBezTo>
                  <a:pt x="3802379" y="791210"/>
                  <a:pt x="3738626" y="854963"/>
                  <a:pt x="3659885" y="854963"/>
                </a:cubicBezTo>
                <a:lnTo>
                  <a:pt x="142494" y="854963"/>
                </a:lnTo>
                <a:cubicBezTo>
                  <a:pt x="63754" y="854963"/>
                  <a:pt x="0" y="791210"/>
                  <a:pt x="0" y="712469"/>
                </a:cubicBezTo>
                <a:lnTo>
                  <a:pt x="0" y="142494"/>
                </a:lnTo>
              </a:path>
            </a:pathLst>
          </a:custGeom>
          <a:solidFill>
            <a:srgbClr val="5B9BD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微软雅黑" panose="020B0503020204020204" pitchFamily="34" charset="-122"/>
              <a:cs typeface="+mn-cs"/>
            </a:endParaRPr>
          </a:p>
        </p:txBody>
      </p:sp>
      <p:sp>
        <p:nvSpPr>
          <p:cNvPr id="14" name="Freeform 3"/>
          <p:cNvSpPr/>
          <p:nvPr/>
        </p:nvSpPr>
        <p:spPr>
          <a:xfrm>
            <a:off x="1890713" y="2620963"/>
            <a:ext cx="3829050" cy="881063"/>
          </a:xfrm>
          <a:custGeom>
            <a:avLst/>
            <a:gdLst>
              <a:gd name="connsiteX0" fmla="*/ 12954 w 3828288"/>
              <a:gd name="connsiteY0" fmla="*/ 155448 h 880871"/>
              <a:gd name="connsiteX1" fmla="*/ 155448 w 3828288"/>
              <a:gd name="connsiteY1" fmla="*/ 12954 h 880871"/>
              <a:gd name="connsiteX2" fmla="*/ 3672839 w 3828288"/>
              <a:gd name="connsiteY2" fmla="*/ 12954 h 880871"/>
              <a:gd name="connsiteX3" fmla="*/ 3815333 w 3828288"/>
              <a:gd name="connsiteY3" fmla="*/ 155448 h 880871"/>
              <a:gd name="connsiteX4" fmla="*/ 3815333 w 3828288"/>
              <a:gd name="connsiteY4" fmla="*/ 725423 h 880871"/>
              <a:gd name="connsiteX5" fmla="*/ 3672839 w 3828288"/>
              <a:gd name="connsiteY5" fmla="*/ 867917 h 880871"/>
              <a:gd name="connsiteX6" fmla="*/ 155448 w 3828288"/>
              <a:gd name="connsiteY6" fmla="*/ 867917 h 880871"/>
              <a:gd name="connsiteX7" fmla="*/ 12954 w 3828288"/>
              <a:gd name="connsiteY7" fmla="*/ 725423 h 880871"/>
              <a:gd name="connsiteX8" fmla="*/ 12954 w 3828288"/>
              <a:gd name="connsiteY8" fmla="*/ 155448 h 88087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828288" h="880871">
                <a:moveTo>
                  <a:pt x="12954" y="155448"/>
                </a:moveTo>
                <a:cubicBezTo>
                  <a:pt x="12954" y="76708"/>
                  <a:pt x="76708" y="12954"/>
                  <a:pt x="155448" y="12954"/>
                </a:cubicBezTo>
                <a:lnTo>
                  <a:pt x="3672839" y="12954"/>
                </a:lnTo>
                <a:cubicBezTo>
                  <a:pt x="3751580" y="12954"/>
                  <a:pt x="3815333" y="76708"/>
                  <a:pt x="3815333" y="155448"/>
                </a:cubicBezTo>
                <a:lnTo>
                  <a:pt x="3815333" y="725423"/>
                </a:lnTo>
                <a:cubicBezTo>
                  <a:pt x="3815333" y="804164"/>
                  <a:pt x="3751580" y="867917"/>
                  <a:pt x="3672839" y="867917"/>
                </a:cubicBezTo>
                <a:lnTo>
                  <a:pt x="155448" y="867917"/>
                </a:lnTo>
                <a:cubicBezTo>
                  <a:pt x="76708" y="867917"/>
                  <a:pt x="12954" y="804164"/>
                  <a:pt x="12954" y="725423"/>
                </a:cubicBezTo>
                <a:lnTo>
                  <a:pt x="12954" y="155448"/>
                </a:lnTo>
              </a:path>
            </a:pathLst>
          </a:custGeom>
          <a:solidFill>
            <a:srgbClr val="000000">
              <a:alpha val="0"/>
            </a:srgbClr>
          </a:solidFill>
          <a:ln w="25400">
            <a:solidFill>
              <a:srgbClr val="FFFFF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微软雅黑" panose="020B0503020204020204" pitchFamily="34" charset="-122"/>
              <a:cs typeface="+mn-cs"/>
            </a:endParaRPr>
          </a:p>
        </p:txBody>
      </p:sp>
      <p:sp>
        <p:nvSpPr>
          <p:cNvPr id="15" name="Freeform 3"/>
          <p:cNvSpPr/>
          <p:nvPr/>
        </p:nvSpPr>
        <p:spPr>
          <a:xfrm>
            <a:off x="1633538" y="4378325"/>
            <a:ext cx="5430838" cy="728663"/>
          </a:xfrm>
          <a:custGeom>
            <a:avLst/>
            <a:gdLst>
              <a:gd name="connsiteX0" fmla="*/ 0 w 5431535"/>
              <a:gd name="connsiteY0" fmla="*/ 729995 h 729996"/>
              <a:gd name="connsiteX1" fmla="*/ 5431536 w 5431535"/>
              <a:gd name="connsiteY1" fmla="*/ 729995 h 729996"/>
              <a:gd name="connsiteX2" fmla="*/ 5431536 w 5431535"/>
              <a:gd name="connsiteY2" fmla="*/ 0 h 729996"/>
              <a:gd name="connsiteX3" fmla="*/ 0 w 5431535"/>
              <a:gd name="connsiteY3" fmla="*/ 0 h 729996"/>
              <a:gd name="connsiteX4" fmla="*/ 0 w 5431535"/>
              <a:gd name="connsiteY4" fmla="*/ 729995 h 72999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431535" h="729996">
                <a:moveTo>
                  <a:pt x="0" y="729995"/>
                </a:moveTo>
                <a:lnTo>
                  <a:pt x="5431536" y="729995"/>
                </a:lnTo>
                <a:lnTo>
                  <a:pt x="5431536" y="0"/>
                </a:lnTo>
                <a:lnTo>
                  <a:pt x="0" y="0"/>
                </a:lnTo>
                <a:lnTo>
                  <a:pt x="0" y="729995"/>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微软雅黑" panose="020B0503020204020204" pitchFamily="34" charset="-122"/>
              <a:cs typeface="+mn-cs"/>
            </a:endParaRPr>
          </a:p>
        </p:txBody>
      </p:sp>
      <p:sp>
        <p:nvSpPr>
          <p:cNvPr id="16" name="Freeform 3"/>
          <p:cNvSpPr/>
          <p:nvPr/>
        </p:nvSpPr>
        <p:spPr>
          <a:xfrm>
            <a:off x="1619250" y="4364038"/>
            <a:ext cx="5457825" cy="757238"/>
          </a:xfrm>
          <a:custGeom>
            <a:avLst/>
            <a:gdLst>
              <a:gd name="connsiteX0" fmla="*/ 12953 w 5457444"/>
              <a:gd name="connsiteY0" fmla="*/ 742949 h 755904"/>
              <a:gd name="connsiteX1" fmla="*/ 5444490 w 5457444"/>
              <a:gd name="connsiteY1" fmla="*/ 742949 h 755904"/>
              <a:gd name="connsiteX2" fmla="*/ 5444490 w 5457444"/>
              <a:gd name="connsiteY2" fmla="*/ 12953 h 755904"/>
              <a:gd name="connsiteX3" fmla="*/ 12953 w 5457444"/>
              <a:gd name="connsiteY3" fmla="*/ 12953 h 755904"/>
              <a:gd name="connsiteX4" fmla="*/ 12953 w 5457444"/>
              <a:gd name="connsiteY4" fmla="*/ 742949 h 75590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457444" h="755904">
                <a:moveTo>
                  <a:pt x="12953" y="742949"/>
                </a:moveTo>
                <a:lnTo>
                  <a:pt x="5444490" y="742949"/>
                </a:lnTo>
                <a:lnTo>
                  <a:pt x="5444490" y="12953"/>
                </a:lnTo>
                <a:lnTo>
                  <a:pt x="12953" y="12953"/>
                </a:lnTo>
                <a:lnTo>
                  <a:pt x="12953" y="742949"/>
                </a:lnTo>
              </a:path>
            </a:pathLst>
          </a:custGeom>
          <a:solidFill>
            <a:srgbClr val="000000">
              <a:alpha val="0"/>
            </a:srgbClr>
          </a:solidFill>
          <a:ln w="25400">
            <a:solidFill>
              <a:srgbClr val="5B9BD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微软雅黑" panose="020B0503020204020204" pitchFamily="34" charset="-122"/>
              <a:cs typeface="+mn-cs"/>
            </a:endParaRPr>
          </a:p>
        </p:txBody>
      </p:sp>
      <p:sp>
        <p:nvSpPr>
          <p:cNvPr id="17" name="Freeform 3"/>
          <p:cNvSpPr/>
          <p:nvPr/>
        </p:nvSpPr>
        <p:spPr>
          <a:xfrm>
            <a:off x="1905000" y="3949700"/>
            <a:ext cx="3802063" cy="854075"/>
          </a:xfrm>
          <a:custGeom>
            <a:avLst/>
            <a:gdLst>
              <a:gd name="connsiteX0" fmla="*/ 0 w 3802379"/>
              <a:gd name="connsiteY0" fmla="*/ 142494 h 854963"/>
              <a:gd name="connsiteX1" fmla="*/ 142494 w 3802379"/>
              <a:gd name="connsiteY1" fmla="*/ 0 h 854963"/>
              <a:gd name="connsiteX2" fmla="*/ 3659885 w 3802379"/>
              <a:gd name="connsiteY2" fmla="*/ 0 h 854963"/>
              <a:gd name="connsiteX3" fmla="*/ 3802379 w 3802379"/>
              <a:gd name="connsiteY3" fmla="*/ 142494 h 854963"/>
              <a:gd name="connsiteX4" fmla="*/ 3802379 w 3802379"/>
              <a:gd name="connsiteY4" fmla="*/ 712469 h 854963"/>
              <a:gd name="connsiteX5" fmla="*/ 3659885 w 3802379"/>
              <a:gd name="connsiteY5" fmla="*/ 854963 h 854963"/>
              <a:gd name="connsiteX6" fmla="*/ 142494 w 3802379"/>
              <a:gd name="connsiteY6" fmla="*/ 854963 h 854963"/>
              <a:gd name="connsiteX7" fmla="*/ 0 w 3802379"/>
              <a:gd name="connsiteY7" fmla="*/ 712469 h 854963"/>
              <a:gd name="connsiteX8" fmla="*/ 0 w 3802379"/>
              <a:gd name="connsiteY8" fmla="*/ 142494 h 85496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802379" h="854963">
                <a:moveTo>
                  <a:pt x="0" y="142494"/>
                </a:moveTo>
                <a:cubicBezTo>
                  <a:pt x="0" y="63753"/>
                  <a:pt x="63754" y="0"/>
                  <a:pt x="142494" y="0"/>
                </a:cubicBezTo>
                <a:lnTo>
                  <a:pt x="3659885" y="0"/>
                </a:lnTo>
                <a:cubicBezTo>
                  <a:pt x="3738626" y="0"/>
                  <a:pt x="3802379" y="63753"/>
                  <a:pt x="3802379" y="142494"/>
                </a:cubicBezTo>
                <a:lnTo>
                  <a:pt x="3802379" y="712469"/>
                </a:lnTo>
                <a:cubicBezTo>
                  <a:pt x="3802379" y="791209"/>
                  <a:pt x="3738626" y="854963"/>
                  <a:pt x="3659885" y="854963"/>
                </a:cubicBezTo>
                <a:lnTo>
                  <a:pt x="142494" y="854963"/>
                </a:lnTo>
                <a:cubicBezTo>
                  <a:pt x="63754" y="854963"/>
                  <a:pt x="0" y="791209"/>
                  <a:pt x="0" y="712469"/>
                </a:cubicBezTo>
                <a:lnTo>
                  <a:pt x="0" y="142494"/>
                </a:lnTo>
              </a:path>
            </a:pathLst>
          </a:custGeom>
          <a:solidFill>
            <a:srgbClr val="5B9BD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微软雅黑" panose="020B0503020204020204" pitchFamily="34" charset="-122"/>
              <a:cs typeface="+mn-cs"/>
            </a:endParaRPr>
          </a:p>
        </p:txBody>
      </p:sp>
      <p:sp>
        <p:nvSpPr>
          <p:cNvPr id="18" name="Freeform 3"/>
          <p:cNvSpPr/>
          <p:nvPr/>
        </p:nvSpPr>
        <p:spPr>
          <a:xfrm>
            <a:off x="1890713" y="3937000"/>
            <a:ext cx="3829050" cy="881063"/>
          </a:xfrm>
          <a:custGeom>
            <a:avLst/>
            <a:gdLst>
              <a:gd name="connsiteX0" fmla="*/ 12954 w 3828288"/>
              <a:gd name="connsiteY0" fmla="*/ 155447 h 880871"/>
              <a:gd name="connsiteX1" fmla="*/ 155448 w 3828288"/>
              <a:gd name="connsiteY1" fmla="*/ 12953 h 880871"/>
              <a:gd name="connsiteX2" fmla="*/ 3672839 w 3828288"/>
              <a:gd name="connsiteY2" fmla="*/ 12953 h 880871"/>
              <a:gd name="connsiteX3" fmla="*/ 3815333 w 3828288"/>
              <a:gd name="connsiteY3" fmla="*/ 155447 h 880871"/>
              <a:gd name="connsiteX4" fmla="*/ 3815333 w 3828288"/>
              <a:gd name="connsiteY4" fmla="*/ 725423 h 880871"/>
              <a:gd name="connsiteX5" fmla="*/ 3672839 w 3828288"/>
              <a:gd name="connsiteY5" fmla="*/ 867917 h 880871"/>
              <a:gd name="connsiteX6" fmla="*/ 155448 w 3828288"/>
              <a:gd name="connsiteY6" fmla="*/ 867917 h 880871"/>
              <a:gd name="connsiteX7" fmla="*/ 12954 w 3828288"/>
              <a:gd name="connsiteY7" fmla="*/ 725423 h 880871"/>
              <a:gd name="connsiteX8" fmla="*/ 12954 w 3828288"/>
              <a:gd name="connsiteY8" fmla="*/ 155447 h 88087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828288" h="880871">
                <a:moveTo>
                  <a:pt x="12954" y="155447"/>
                </a:moveTo>
                <a:cubicBezTo>
                  <a:pt x="12954" y="76707"/>
                  <a:pt x="76708" y="12953"/>
                  <a:pt x="155448" y="12953"/>
                </a:cubicBezTo>
                <a:lnTo>
                  <a:pt x="3672839" y="12953"/>
                </a:lnTo>
                <a:cubicBezTo>
                  <a:pt x="3751580" y="12953"/>
                  <a:pt x="3815333" y="76707"/>
                  <a:pt x="3815333" y="155447"/>
                </a:cubicBezTo>
                <a:lnTo>
                  <a:pt x="3815333" y="725423"/>
                </a:lnTo>
                <a:cubicBezTo>
                  <a:pt x="3815333" y="804163"/>
                  <a:pt x="3751580" y="867917"/>
                  <a:pt x="3672839" y="867917"/>
                </a:cubicBezTo>
                <a:lnTo>
                  <a:pt x="155448" y="867917"/>
                </a:lnTo>
                <a:cubicBezTo>
                  <a:pt x="76708" y="867917"/>
                  <a:pt x="12954" y="804163"/>
                  <a:pt x="12954" y="725423"/>
                </a:cubicBezTo>
                <a:lnTo>
                  <a:pt x="12954" y="155447"/>
                </a:lnTo>
              </a:path>
            </a:pathLst>
          </a:custGeom>
          <a:solidFill>
            <a:srgbClr val="000000">
              <a:alpha val="0"/>
            </a:srgbClr>
          </a:solidFill>
          <a:ln w="25400">
            <a:solidFill>
              <a:srgbClr val="FFFFF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微软雅黑" panose="020B0503020204020204" pitchFamily="34" charset="-122"/>
              <a:cs typeface="+mn-cs"/>
            </a:endParaRPr>
          </a:p>
        </p:txBody>
      </p:sp>
      <p:sp>
        <p:nvSpPr>
          <p:cNvPr id="19" name="Freeform 3"/>
          <p:cNvSpPr/>
          <p:nvPr/>
        </p:nvSpPr>
        <p:spPr>
          <a:xfrm>
            <a:off x="588963" y="2532063"/>
            <a:ext cx="6624638" cy="3382963"/>
          </a:xfrm>
          <a:custGeom>
            <a:avLst/>
            <a:gdLst>
              <a:gd name="connsiteX0" fmla="*/ 0 w 6624828"/>
              <a:gd name="connsiteY0" fmla="*/ 3383280 h 3383280"/>
              <a:gd name="connsiteX1" fmla="*/ 6624827 w 6624828"/>
              <a:gd name="connsiteY1" fmla="*/ 3383280 h 3383280"/>
              <a:gd name="connsiteX2" fmla="*/ 6624827 w 6624828"/>
              <a:gd name="connsiteY2" fmla="*/ 0 h 3383280"/>
              <a:gd name="connsiteX3" fmla="*/ 0 w 6624828"/>
              <a:gd name="connsiteY3" fmla="*/ 0 h 3383280"/>
              <a:gd name="connsiteX4" fmla="*/ 0 w 6624828"/>
              <a:gd name="connsiteY4" fmla="*/ 3383280 h 338328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624828" h="3383280">
                <a:moveTo>
                  <a:pt x="0" y="3383280"/>
                </a:moveTo>
                <a:lnTo>
                  <a:pt x="6624827" y="3383280"/>
                </a:lnTo>
                <a:lnTo>
                  <a:pt x="6624827" y="0"/>
                </a:lnTo>
                <a:lnTo>
                  <a:pt x="0" y="0"/>
                </a:lnTo>
                <a:lnTo>
                  <a:pt x="0" y="338328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微软雅黑" panose="020B0503020204020204" pitchFamily="34" charset="-122"/>
              <a:cs typeface="+mn-cs"/>
            </a:endParaRPr>
          </a:p>
        </p:txBody>
      </p:sp>
      <p:sp>
        <p:nvSpPr>
          <p:cNvPr id="20" name="TextBox 1"/>
          <p:cNvSpPr txBox="1"/>
          <p:nvPr/>
        </p:nvSpPr>
        <p:spPr>
          <a:xfrm>
            <a:off x="1474788" y="2589213"/>
            <a:ext cx="9242425" cy="3175000"/>
          </a:xfrm>
          <a:prstGeom prst="rect">
            <a:avLst/>
          </a:prstGeom>
          <a:noFill/>
        </p:spPr>
        <p:txBody>
          <a:bodyPr lIns="0" tIns="0" rIns="0">
            <a:spAutoFit/>
          </a:bodyPr>
          <a:lstStyle/>
          <a:p>
            <a:pPr marR="0" defTabSz="914400">
              <a:lnSpc>
                <a:spcPts val="3600"/>
              </a:lnSpc>
              <a:buClrTx/>
              <a:buSzTx/>
              <a:buFontTx/>
              <a:buNone/>
              <a:tabLst>
                <a:tab pos="50800" algn="l"/>
                <a:tab pos="342900" algn="l"/>
              </a:tabLst>
              <a:defRPr/>
            </a:pPr>
            <a:r>
              <a:rPr kumimoji="0" lang="en-US" altLang="zh-CN" kern="1200" cap="none" spc="0" normalizeH="0" baseline="0" noProof="0" dirty="0">
                <a:latin typeface="微软雅黑" panose="020B0503020204020204" pitchFamily="34" charset="-122"/>
                <a:ea typeface="微软雅黑" panose="020B0503020204020204" pitchFamily="34" charset="-122"/>
                <a:cs typeface="+mn-cs"/>
              </a:rPr>
              <a:t>	</a:t>
            </a:r>
            <a:r>
              <a:rPr kumimoji="0" lang="en-US" altLang="zh-CN" sz="2795" b="1" kern="1200" cap="none" spc="0" normalizeH="0" baseline="0" noProof="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同步和引导</a:t>
            </a:r>
            <a:endParaRPr kumimoji="0" lang="en-US" altLang="zh-CN" sz="2795" b="1" kern="1200" cap="none" spc="0" normalizeH="0" baseline="0" noProof="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a:p>
            <a:pPr marR="0" defTabSz="914400">
              <a:lnSpc>
                <a:spcPts val="1000"/>
              </a:lnSpc>
              <a:buClrTx/>
              <a:buSzTx/>
              <a:buFontTx/>
              <a:buNone/>
              <a:defRPr/>
            </a:pPr>
            <a:endParaRPr kumimoji="0" lang="en-US" altLang="zh-CN" kern="1200" cap="none" spc="0" normalizeH="0" baseline="0" noProof="0" dirty="0">
              <a:latin typeface="微软雅黑" panose="020B0503020204020204" pitchFamily="34" charset="-122"/>
              <a:ea typeface="微软雅黑" panose="020B0503020204020204" pitchFamily="34" charset="-122"/>
              <a:cs typeface="+mn-cs"/>
            </a:endParaRPr>
          </a:p>
          <a:p>
            <a:pPr marL="342900" marR="0" indent="-342900" defTabSz="914400">
              <a:lnSpc>
                <a:spcPts val="4300"/>
              </a:lnSpc>
              <a:buClrTx/>
              <a:buSzTx/>
              <a:buFont typeface="Wingdings" panose="05000000000000000000" pitchFamily="2" charset="2"/>
              <a:buChar char="ü"/>
              <a:tabLst>
                <a:tab pos="50800" algn="l"/>
                <a:tab pos="342900" algn="l"/>
              </a:tabLst>
              <a:defRPr/>
            </a:pPr>
            <a:r>
              <a:rPr kumimoji="0" lang="zh-CN" altLang="en-US" sz="2000" kern="1200" cap="none" spc="0" normalizeH="0" baseline="0" noProof="0" dirty="0">
                <a:solidFill>
                  <a:srgbClr val="44546A"/>
                </a:solidFill>
                <a:latin typeface="微软雅黑" panose="020B0503020204020204" pitchFamily="34" charset="-122"/>
                <a:ea typeface="微软雅黑" panose="020B0503020204020204" pitchFamily="34" charset="-122"/>
                <a:cs typeface="微软雅黑" panose="020B0503020204020204" pitchFamily="34" charset="-122"/>
              </a:rPr>
              <a:t>在客户打电话</a:t>
            </a:r>
            <a:r>
              <a:rPr kumimoji="0" lang="en-US" altLang="zh-CN" sz="2000" kern="1200" cap="none" spc="0" normalizeH="0" baseline="0" noProof="0" dirty="0">
                <a:solidFill>
                  <a:srgbClr val="44546A"/>
                </a:solidFill>
                <a:latin typeface="微软雅黑" panose="020B0503020204020204" pitchFamily="34" charset="-122"/>
                <a:ea typeface="微软雅黑" panose="020B0503020204020204" pitchFamily="34" charset="-122"/>
                <a:cs typeface="微软雅黑" panose="020B0503020204020204" pitchFamily="34" charset="-122"/>
              </a:rPr>
              <a:t>进来的时候，不能急于“抢占”主动权，应该</a:t>
            </a:r>
            <a:r>
              <a:rPr kumimoji="0" lang="en-US" altLang="zh-CN" sz="2400" b="1" kern="1200" cap="none" spc="0" normalizeH="0" baseline="0" noProof="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先了解客户的问题</a:t>
            </a:r>
            <a:r>
              <a:rPr kumimoji="0" lang="en-US" altLang="zh-CN" sz="2000" kern="1200" cap="none" spc="0" normalizeH="0" baseline="0" noProof="0" dirty="0">
                <a:solidFill>
                  <a:srgbClr val="44546A"/>
                </a:solidFill>
                <a:latin typeface="微软雅黑" panose="020B0503020204020204" pitchFamily="34" charset="-122"/>
                <a:ea typeface="微软雅黑" panose="020B0503020204020204" pitchFamily="34" charset="-122"/>
                <a:cs typeface="微软雅黑" panose="020B0503020204020204" pitchFamily="34" charset="-122"/>
              </a:rPr>
              <a:t>，融入客户的世界，让客户感觉到我们在</a:t>
            </a:r>
            <a:r>
              <a:rPr kumimoji="0" lang="en-US" altLang="zh-CN" sz="2400" b="1" kern="1200" cap="none" spc="0" normalizeH="0" baseline="0" noProof="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倾听</a:t>
            </a:r>
            <a:r>
              <a:rPr kumimoji="0" lang="en-US" altLang="zh-CN" sz="2000" kern="1200" cap="none" spc="0" normalizeH="0" baseline="0" noProof="0" dirty="0">
                <a:solidFill>
                  <a:srgbClr val="44546A"/>
                </a:solidFill>
                <a:latin typeface="微软雅黑" panose="020B0503020204020204" pitchFamily="34" charset="-122"/>
                <a:ea typeface="微软雅黑" panose="020B0503020204020204" pitchFamily="34" charset="-122"/>
                <a:cs typeface="微软雅黑" panose="020B0503020204020204" pitchFamily="34" charset="-122"/>
              </a:rPr>
              <a:t>他的诉说。</a:t>
            </a:r>
            <a:endParaRPr kumimoji="0" lang="en-US" altLang="zh-CN" sz="2000" kern="1200" cap="none" spc="0" normalizeH="0" baseline="0" noProof="0" dirty="0">
              <a:solidFill>
                <a:srgbClr val="44546A"/>
              </a:solidFill>
              <a:latin typeface="微软雅黑" panose="020B0503020204020204" pitchFamily="34" charset="-122"/>
              <a:ea typeface="微软雅黑" panose="020B0503020204020204" pitchFamily="34" charset="-122"/>
              <a:cs typeface="微软雅黑" panose="020B0503020204020204" pitchFamily="34" charset="-122"/>
            </a:endParaRPr>
          </a:p>
          <a:p>
            <a:pPr marR="0" defTabSz="914400">
              <a:lnSpc>
                <a:spcPts val="2800"/>
              </a:lnSpc>
              <a:buClrTx/>
              <a:buSzTx/>
              <a:buFontTx/>
              <a:buNone/>
              <a:tabLst>
                <a:tab pos="50800" algn="l"/>
                <a:tab pos="342900" algn="l"/>
              </a:tabLst>
              <a:defRPr/>
            </a:pPr>
            <a:r>
              <a:rPr kumimoji="0" lang="en-US" altLang="zh-CN" sz="2400" kern="1200" cap="none" spc="0" normalizeH="0" baseline="0" noProof="0" dirty="0">
                <a:solidFill>
                  <a:srgbClr val="44546A"/>
                </a:solidFill>
                <a:latin typeface="微软雅黑" panose="020B0503020204020204" pitchFamily="34" charset="-122"/>
                <a:ea typeface="微软雅黑" panose="020B0503020204020204" pitchFamily="34" charset="-122"/>
                <a:cs typeface="微软雅黑" panose="020B0503020204020204" pitchFamily="34" charset="-122"/>
              </a:rPr>
              <a:t>    </a:t>
            </a:r>
            <a:endParaRPr kumimoji="0" lang="en-US" altLang="zh-CN" sz="2400" kern="1200" cap="none" spc="0" normalizeH="0" baseline="0" noProof="0" dirty="0">
              <a:solidFill>
                <a:srgbClr val="44546A"/>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marR="0" indent="-342900" defTabSz="914400">
              <a:lnSpc>
                <a:spcPts val="2800"/>
              </a:lnSpc>
              <a:buClrTx/>
              <a:buSzTx/>
              <a:buFont typeface="Wingdings" panose="05000000000000000000" pitchFamily="2" charset="2"/>
              <a:buChar char="ü"/>
              <a:tabLst>
                <a:tab pos="50800" algn="l"/>
                <a:tab pos="342900" algn="l"/>
              </a:tabLst>
              <a:defRPr/>
            </a:pPr>
            <a:r>
              <a:rPr kumimoji="0" lang="en-US" altLang="zh-CN" sz="2400" kern="1200" cap="none" spc="0" normalizeH="0" baseline="0" noProof="0" dirty="0">
                <a:solidFill>
                  <a:srgbClr val="44546A"/>
                </a:solidFill>
                <a:latin typeface="微软雅黑" panose="020B0503020204020204" pitchFamily="34" charset="-122"/>
                <a:ea typeface="微软雅黑" panose="020B0503020204020204" pitchFamily="34" charset="-122"/>
                <a:cs typeface="微软雅黑" panose="020B0503020204020204" pitchFamily="34" charset="-122"/>
              </a:rPr>
              <a:t>一旦了解事情原委后，就可以通过</a:t>
            </a:r>
            <a:r>
              <a:rPr kumimoji="0" lang="en-US" altLang="zh-CN" sz="2400" b="1" kern="1200" cap="none" spc="0" normalizeH="0" baseline="0" noProof="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“提问”的技巧</a:t>
            </a:r>
            <a:r>
              <a:rPr kumimoji="0" lang="en-US" altLang="zh-CN" sz="2400" kern="1200" cap="none" spc="0" normalizeH="0" baseline="0" noProof="0" dirty="0">
                <a:solidFill>
                  <a:srgbClr val="44546A"/>
                </a:solidFill>
                <a:latin typeface="微软雅黑" panose="020B0503020204020204" pitchFamily="34" charset="-122"/>
                <a:ea typeface="微软雅黑" panose="020B0503020204020204" pitchFamily="34" charset="-122"/>
                <a:cs typeface="微软雅黑" panose="020B0503020204020204" pitchFamily="34" charset="-122"/>
              </a:rPr>
              <a:t>，让客</a:t>
            </a:r>
            <a:r>
              <a:rPr kumimoji="0" lang="en-US" altLang="zh-CN" sz="2000" kern="1200" cap="none" spc="0" normalizeH="0" baseline="0" noProof="0" dirty="0">
                <a:solidFill>
                  <a:srgbClr val="44546A"/>
                </a:solidFill>
                <a:latin typeface="微软雅黑" panose="020B0503020204020204" pitchFamily="34" charset="-122"/>
                <a:ea typeface="微软雅黑" panose="020B0503020204020204" pitchFamily="34" charset="-122"/>
                <a:cs typeface="微软雅黑" panose="020B0503020204020204" pitchFamily="34" charset="-122"/>
              </a:rPr>
              <a:t>到客户认可。</a:t>
            </a:r>
            <a:endParaRPr kumimoji="0" lang="en-US" altLang="zh-CN" sz="2000" kern="1200" cap="none" spc="0" normalizeH="0" baseline="0" noProof="0" dirty="0">
              <a:solidFill>
                <a:srgbClr val="44546A"/>
              </a:solidFill>
              <a:latin typeface="微软雅黑" panose="020B0503020204020204" pitchFamily="34" charset="-122"/>
              <a:ea typeface="微软雅黑" panose="020B0503020204020204" pitchFamily="34" charset="-122"/>
              <a:cs typeface="微软雅黑" panose="020B0503020204020204" pitchFamily="34" charset="-122"/>
            </a:endParaRPr>
          </a:p>
          <a:p>
            <a:pPr marR="0" defTabSz="914400">
              <a:lnSpc>
                <a:spcPts val="2800"/>
              </a:lnSpc>
              <a:buClrTx/>
              <a:buSzTx/>
              <a:buFontTx/>
              <a:buNone/>
              <a:tabLst>
                <a:tab pos="50800" algn="l"/>
                <a:tab pos="342900" algn="l"/>
              </a:tabLst>
              <a:defRPr/>
            </a:pPr>
            <a:endParaRPr kumimoji="0" lang="en-US" altLang="zh-CN" sz="2000" kern="1200" cap="none" spc="0" normalizeH="0" baseline="0" noProof="0" dirty="0">
              <a:solidFill>
                <a:srgbClr val="44546A"/>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marR="0" indent="-342900" defTabSz="914400">
              <a:lnSpc>
                <a:spcPts val="2800"/>
              </a:lnSpc>
              <a:buClrTx/>
              <a:buSzTx/>
              <a:buFont typeface="Wingdings" panose="05000000000000000000" pitchFamily="2" charset="2"/>
              <a:buChar char="ü"/>
              <a:tabLst>
                <a:tab pos="50800" algn="l"/>
                <a:tab pos="342900" algn="l"/>
              </a:tabLst>
              <a:defRPr/>
            </a:pPr>
            <a:r>
              <a:rPr kumimoji="0" lang="en-US" altLang="zh-CN" sz="2000" kern="1200" cap="none" spc="0" normalizeH="0" baseline="0" noProof="0" dirty="0">
                <a:solidFill>
                  <a:srgbClr val="44546A"/>
                </a:solidFill>
                <a:latin typeface="微软雅黑" panose="020B0503020204020204" pitchFamily="34" charset="-122"/>
                <a:ea typeface="微软雅黑" panose="020B0503020204020204" pitchFamily="34" charset="-122"/>
                <a:cs typeface="微软雅黑" panose="020B0503020204020204" pitchFamily="34" charset="-122"/>
              </a:rPr>
              <a:t>先与顾客步调保持一致，然后运用技巧引导客户随着你走，</a:t>
            </a:r>
            <a:r>
              <a:rPr kumimoji="0" lang="en-US" altLang="zh-CN" sz="2400" kern="1200" cap="none" spc="0" normalizeH="0" baseline="0" noProof="0" dirty="0">
                <a:solidFill>
                  <a:srgbClr val="44546A"/>
                </a:solidFill>
                <a:latin typeface="微软雅黑" panose="020B0503020204020204" pitchFamily="34" charset="-122"/>
                <a:ea typeface="微软雅黑" panose="020B0503020204020204" pitchFamily="34" charset="-122"/>
                <a:cs typeface="微软雅黑" panose="020B0503020204020204" pitchFamily="34" charset="-122"/>
              </a:rPr>
              <a:t>最终</a:t>
            </a:r>
            <a:r>
              <a:rPr kumimoji="0" lang="en-US" altLang="zh-CN" sz="2400" b="1" kern="1200" cap="none" spc="0" normalizeH="0" baseline="0" noProof="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解决问题</a:t>
            </a:r>
            <a:r>
              <a:rPr kumimoji="0" lang="en-US" altLang="zh-CN" sz="2400" kern="1200" cap="none" spc="0" normalizeH="0" baseline="0" noProof="0" dirty="0">
                <a:solidFill>
                  <a:srgbClr val="44546A"/>
                </a:solidFill>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2400" kern="1200" cap="none" spc="0" normalizeH="0" baseline="0" noProof="0" dirty="0">
              <a:solidFill>
                <a:srgbClr val="44546A"/>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TextBox 1"/>
          <p:cNvSpPr txBox="1"/>
          <p:nvPr/>
        </p:nvSpPr>
        <p:spPr>
          <a:xfrm>
            <a:off x="2806700" y="1524000"/>
            <a:ext cx="1795463" cy="508000"/>
          </a:xfrm>
          <a:prstGeom prst="rect">
            <a:avLst/>
          </a:prstGeom>
          <a:noFill/>
        </p:spPr>
        <p:txBody>
          <a:bodyPr wrap="none" lIns="0" tIns="0" rIns="0">
            <a:spAutoFit/>
          </a:bodyPr>
          <a:lstStyle/>
          <a:p>
            <a:pPr marR="0" defTabSz="914400">
              <a:lnSpc>
                <a:spcPts val="3600"/>
              </a:lnSpc>
              <a:buClrTx/>
              <a:buSzTx/>
              <a:buFontTx/>
              <a:buNone/>
              <a:defRPr/>
            </a:pPr>
            <a:r>
              <a:rPr kumimoji="0" lang="en-US" altLang="zh-CN" sz="2800" b="1" kern="1200" cap="none" spc="0" normalizeH="0" baseline="0" noProof="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同步和引导</a:t>
            </a:r>
            <a:endParaRPr kumimoji="0" lang="en-US" altLang="zh-CN" sz="2800" b="1" kern="1200" cap="none" spc="0" normalizeH="0" baseline="0" noProof="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5617" name="组合 19"/>
          <p:cNvGrpSpPr/>
          <p:nvPr/>
        </p:nvGrpSpPr>
        <p:grpSpPr>
          <a:xfrm>
            <a:off x="11496675" y="1588"/>
            <a:ext cx="695325" cy="506412"/>
            <a:chOff x="0" y="0"/>
            <a:chExt cx="694944" cy="624651"/>
          </a:xfrm>
        </p:grpSpPr>
        <p:sp>
          <p:nvSpPr>
            <p:cNvPr id="2562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2562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28" name="矩形 27"/>
          <p:cNvSpPr/>
          <p:nvPr/>
        </p:nvSpPr>
        <p:spPr>
          <a:xfrm>
            <a:off x="2855913"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9" name="矩形 28"/>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1" name="矩形 30"/>
          <p:cNvSpPr/>
          <p:nvPr/>
        </p:nvSpPr>
        <p:spPr>
          <a:xfrm>
            <a:off x="688816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2" name="矩形 31"/>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1508125" y="1062038"/>
            <a:ext cx="10137775" cy="2030413"/>
          </a:xfrm>
          <a:prstGeom prst="rect">
            <a:avLst/>
          </a:prstGeom>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五、呼入业务</a:t>
            </a:r>
            <a:r>
              <a:rPr kumimoji="0" lang="en-US" altLang="zh-CN" sz="2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3F</a:t>
            </a:r>
            <a:r>
              <a:rPr kumimoji="0" lang="zh-CN" altLang="en-US" sz="2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法则（重点）</a:t>
            </a:r>
            <a:endParaRPr kumimoji="0" lang="en-US" altLang="zh-CN" sz="2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a:p>
            <a:pPr marL="514350" marR="0" lvl="0" indent="-514350" algn="l" defTabSz="914400" rtl="0" eaLnBrk="0" fontAlgn="base" latinLnBrk="0" hangingPunct="0">
              <a:lnSpc>
                <a:spcPct val="15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3F</a:t>
            </a: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的含义是客户的感受、别人的感受、发觉（</a:t>
            </a:r>
            <a:r>
              <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Feel-Felt-Found</a:t>
            </a: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endPar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a:t>
            </a:r>
            <a:endPar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Char char="l"/>
              <a:defRPr/>
            </a:pPr>
            <a:endParaRPr kumimoji="0" lang="en-US" altLang="zh-CN" sz="14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endParaRPr>
          </a:p>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Char char="l"/>
              <a:defRPr/>
            </a:pPr>
            <a:endParaRPr kumimoji="0" lang="en-US" altLang="zh-CN" sz="14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graphicFrame>
        <p:nvGraphicFramePr>
          <p:cNvPr id="8" name="图示 7"/>
          <p:cNvGraphicFramePr/>
          <p:nvPr/>
        </p:nvGraphicFramePr>
        <p:xfrm>
          <a:off x="1712550" y="2492895"/>
          <a:ext cx="9135978" cy="383051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26628" name="组合 19"/>
          <p:cNvGrpSpPr/>
          <p:nvPr/>
        </p:nvGrpSpPr>
        <p:grpSpPr>
          <a:xfrm>
            <a:off x="11496675" y="1588"/>
            <a:ext cx="695325" cy="506412"/>
            <a:chOff x="0" y="0"/>
            <a:chExt cx="694944" cy="624651"/>
          </a:xfrm>
        </p:grpSpPr>
        <p:sp>
          <p:nvSpPr>
            <p:cNvPr id="2663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2663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5" name="矩形 14"/>
          <p:cNvSpPr/>
          <p:nvPr/>
        </p:nvSpPr>
        <p:spPr>
          <a:xfrm>
            <a:off x="2855913"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6" name="矩形 15"/>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688816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650" name="图片 3" descr="微信图片_20180424164617.jpg"/>
          <p:cNvPicPr>
            <a:picLocks noChangeAspect="1"/>
          </p:cNvPicPr>
          <p:nvPr/>
        </p:nvPicPr>
        <p:blipFill>
          <a:blip r:embed="rId1"/>
          <a:srcRect t="6300" b="16000"/>
          <a:stretch>
            <a:fillRect/>
          </a:stretch>
        </p:blipFill>
        <p:spPr>
          <a:xfrm>
            <a:off x="1200150" y="820738"/>
            <a:ext cx="5380038" cy="6037262"/>
          </a:xfrm>
          <a:prstGeom prst="rect">
            <a:avLst/>
          </a:prstGeom>
          <a:noFill/>
          <a:ln w="9525">
            <a:noFill/>
          </a:ln>
        </p:spPr>
      </p:pic>
      <p:sp>
        <p:nvSpPr>
          <p:cNvPr id="27651" name="TextBox 8"/>
          <p:cNvSpPr txBox="1"/>
          <p:nvPr/>
        </p:nvSpPr>
        <p:spPr>
          <a:xfrm>
            <a:off x="6959600" y="2884488"/>
            <a:ext cx="4316413" cy="95408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FontTx/>
              <a:buNone/>
            </a:pPr>
            <a:r>
              <a:rPr lang="zh-CN" altLang="en-US" b="1" dirty="0">
                <a:solidFill>
                  <a:srgbClr val="0070C0"/>
                </a:solidFill>
                <a:latin typeface="微软雅黑" panose="020B0503020204020204" pitchFamily="34" charset="-122"/>
              </a:rPr>
              <a:t>请大家尝试用</a:t>
            </a:r>
            <a:r>
              <a:rPr lang="en-US" altLang="zh-CN" b="1" dirty="0">
                <a:solidFill>
                  <a:srgbClr val="0070C0"/>
                </a:solidFill>
                <a:latin typeface="微软雅黑" panose="020B0503020204020204" pitchFamily="34" charset="-122"/>
              </a:rPr>
              <a:t>3F</a:t>
            </a:r>
            <a:r>
              <a:rPr lang="zh-CN" altLang="en-US" b="1" dirty="0">
                <a:solidFill>
                  <a:srgbClr val="0070C0"/>
                </a:solidFill>
                <a:latin typeface="微软雅黑" panose="020B0503020204020204" pitchFamily="34" charset="-122"/>
              </a:rPr>
              <a:t>法则去说服一个客户或你身边的人！</a:t>
            </a:r>
            <a:endParaRPr lang="zh-CN" altLang="en-US" b="1" dirty="0">
              <a:solidFill>
                <a:srgbClr val="0070C0"/>
              </a:solidFill>
              <a:latin typeface="微软雅黑" panose="020B0503020204020204" pitchFamily="34" charset="-122"/>
            </a:endParaRPr>
          </a:p>
        </p:txBody>
      </p:sp>
      <p:grpSp>
        <p:nvGrpSpPr>
          <p:cNvPr id="27652" name="组合 19"/>
          <p:cNvGrpSpPr/>
          <p:nvPr/>
        </p:nvGrpSpPr>
        <p:grpSpPr>
          <a:xfrm>
            <a:off x="11496675" y="1588"/>
            <a:ext cx="695325" cy="506412"/>
            <a:chOff x="0" y="0"/>
            <a:chExt cx="694944" cy="624651"/>
          </a:xfrm>
        </p:grpSpPr>
        <p:sp>
          <p:nvSpPr>
            <p:cNvPr id="27658"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27659"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5" name="矩形 14"/>
          <p:cNvSpPr/>
          <p:nvPr/>
        </p:nvSpPr>
        <p:spPr>
          <a:xfrm>
            <a:off x="2855913"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6" name="矩形 15"/>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688816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993775" y="1916113"/>
            <a:ext cx="10190163" cy="4646613"/>
          </a:xfrm>
          <a:prstGeom prst="rect">
            <a:avLst/>
          </a:prstGeom>
        </p:spPr>
        <p:txBody>
          <a:bodyPr>
            <a:spAutoFit/>
          </a:bodyPr>
          <a:lstStyle/>
          <a:p>
            <a:pPr marL="514350" marR="0" lvl="0" indent="-514350" algn="l"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1.</a:t>
            </a:r>
            <a:r>
              <a:rPr kumimoji="0" lang="zh-CN" altLang="en-US" sz="2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判断客户的呼入意图</a:t>
            </a:r>
            <a:endParaRPr kumimoji="0" lang="en-US" altLang="zh-CN" sz="2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a:p>
            <a:pPr marL="514350" marR="0" lvl="0" indent="-514350" algn="l" defTabSz="914400" rtl="0" eaLnBrk="0" fontAlgn="base" latinLnBrk="0" hangingPunct="0">
              <a:lnSpc>
                <a:spcPct val="100000"/>
              </a:lnSpc>
              <a:spcBef>
                <a:spcPct val="0"/>
              </a:spcBef>
              <a:spcAft>
                <a:spcPct val="0"/>
              </a:spcAft>
              <a:buClrTx/>
              <a:buSzTx/>
              <a:buFontTx/>
              <a:buNone/>
              <a:defRPr/>
            </a:pPr>
            <a:endParaRPr kumimoji="0" lang="en-US" altLang="zh-CN" sz="2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ü"/>
              <a:defRPr/>
            </a:pPr>
            <a:r>
              <a:rPr kumimoji="0" lang="zh-CN" altLang="en-US" sz="20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注意声调、语气</a:t>
            </a:r>
            <a:endParaRPr kumimoji="0" lang="zh-CN" altLang="en-US" sz="20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ü"/>
              <a:defRPr/>
            </a:pPr>
            <a:r>
              <a:rPr kumimoji="0" lang="zh-CN" altLang="en-US" sz="20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少用是非题或选择题。</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如“我们银行有四种银行卡，您要办哪一种</a:t>
            </a:r>
            <a:r>
              <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、“这款机型有三种颜色，你要哪一种</a:t>
            </a:r>
            <a:r>
              <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这些问题不便于客户很快将其想法和问题告诉你。</a:t>
            </a:r>
            <a:endPar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ü"/>
              <a:defRPr/>
            </a:pPr>
            <a:r>
              <a:rPr kumimoji="0" lang="zh-CN" altLang="en-US" sz="20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多问调查性的问题，了解客户的喜好和需要。</a:t>
            </a:r>
            <a:endParaRPr kumimoji="0" lang="zh-CN" altLang="en-US" sz="20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ü"/>
              <a:defRPr/>
            </a:pPr>
            <a:r>
              <a:rPr kumimoji="0" lang="zh-CN" altLang="en-US" sz="20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不间断提问法。</a:t>
            </a:r>
            <a:endParaRPr kumimoji="0" lang="zh-CN" altLang="en-US" sz="20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ü"/>
              <a:defRPr/>
            </a:pPr>
            <a:r>
              <a:rPr kumimoji="0" lang="zh-CN" altLang="en-US" sz="20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提有关客户信息的问题</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，如客户的姓名、联系方式等。</a:t>
            </a:r>
            <a:endPar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ü"/>
              <a:defRPr/>
            </a:pPr>
            <a:r>
              <a:rPr kumimoji="0" lang="zh-CN" altLang="en-US" sz="20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提一些额外的问题，是否有其他需要。</a:t>
            </a:r>
            <a:endParaRPr kumimoji="0" lang="en-US" altLang="zh-CN" sz="20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ü"/>
              <a:defRPr/>
            </a:pPr>
            <a:r>
              <a:rPr kumimoji="0" lang="zh-CN" altLang="en-US" sz="20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不要问不应涉及的问题。</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如“对于我们公司，或对我们提供的服务，您哪里不喜欢</a:t>
            </a:r>
            <a:r>
              <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a:t>
            </a:r>
            <a:endPar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28675" name="文本框 8"/>
          <p:cNvSpPr txBox="1"/>
          <p:nvPr/>
        </p:nvSpPr>
        <p:spPr>
          <a:xfrm>
            <a:off x="695325" y="984250"/>
            <a:ext cx="6111875" cy="6619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514350" lvl="0" indent="-514350">
              <a:lnSpc>
                <a:spcPct val="150000"/>
              </a:lnSpc>
              <a:spcBef>
                <a:spcPct val="0"/>
              </a:spcBef>
              <a:buFontTx/>
              <a:buNone/>
            </a:pPr>
            <a:r>
              <a:rPr lang="zh-CN" altLang="zh-CN" b="1" dirty="0">
                <a:solidFill>
                  <a:srgbClr val="0070C0"/>
                </a:solidFill>
                <a:latin typeface="微软雅黑" panose="020B0503020204020204" pitchFamily="34" charset="-122"/>
              </a:rPr>
              <a:t>五、呼入业务的客户交流方式</a:t>
            </a:r>
            <a:endParaRPr lang="zh-CN" altLang="zh-CN" b="1" dirty="0">
              <a:solidFill>
                <a:srgbClr val="0070C0"/>
              </a:solidFill>
              <a:latin typeface="微软雅黑" panose="020B0503020204020204" pitchFamily="34" charset="-122"/>
            </a:endParaRPr>
          </a:p>
        </p:txBody>
      </p:sp>
      <p:grpSp>
        <p:nvGrpSpPr>
          <p:cNvPr id="28676" name="组合 19"/>
          <p:cNvGrpSpPr/>
          <p:nvPr/>
        </p:nvGrpSpPr>
        <p:grpSpPr>
          <a:xfrm>
            <a:off x="11496675" y="1588"/>
            <a:ext cx="695325" cy="506412"/>
            <a:chOff x="0" y="0"/>
            <a:chExt cx="694944" cy="624651"/>
          </a:xfrm>
        </p:grpSpPr>
        <p:sp>
          <p:nvSpPr>
            <p:cNvPr id="2868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2868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5" name="矩形 14"/>
          <p:cNvSpPr/>
          <p:nvPr/>
        </p:nvSpPr>
        <p:spPr>
          <a:xfrm>
            <a:off x="2855913"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6" name="矩形 15"/>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688816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1493838" y="1370013"/>
            <a:ext cx="9426575" cy="4954588"/>
          </a:xfrm>
          <a:prstGeom prst="rect">
            <a:avLst/>
          </a:prstGeom>
        </p:spPr>
        <p:txBody>
          <a:bodyPr>
            <a:spAutoFit/>
          </a:bodyPr>
          <a:lstStyle/>
          <a:p>
            <a:pPr marL="514350" marR="0" lvl="0" indent="-514350" algn="l"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2.</a:t>
            </a:r>
            <a:r>
              <a:rPr kumimoji="0" lang="zh-CN" altLang="en-US" sz="2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学会使用委婉语</a:t>
            </a:r>
            <a:endParaRPr kumimoji="0" lang="en-US" altLang="zh-CN" sz="2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       </a:t>
            </a:r>
            <a:r>
              <a:rPr kumimoji="0" lang="zh-CN" altLang="en-US" sz="20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用诚恳的口气表达“不”。</a:t>
            </a: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如客户希望你能够把已经用坏的产品换掉，这时你可以说“您看，产品出现了问题，我也挺遗憾的， 要不这样，我让我们的技术人员帮您维修一下，可以吗？</a:t>
            </a:r>
            <a:r>
              <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endParaRPr kumimoji="0" lang="en-US" altLang="zh-CN" sz="2000" b="0"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 typeface="Arial" panose="020B0604020202020204" pitchFamily="34" charset="0"/>
              <a:buNone/>
              <a:defRPr/>
            </a:pPr>
            <a:r>
              <a:rPr kumimoji="0" lang="en-US" altLang="zh-CN" sz="2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3.</a:t>
            </a:r>
            <a:r>
              <a:rPr kumimoji="0" lang="zh-CN" altLang="en-US" sz="2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学会积极地倾听</a:t>
            </a:r>
            <a:endParaRPr kumimoji="0" lang="en-US" altLang="zh-CN" sz="2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0" fontAlgn="base" latinLnBrk="0" hangingPunct="0">
              <a:lnSpc>
                <a:spcPct val="150000"/>
              </a:lnSpc>
              <a:spcBef>
                <a:spcPct val="0"/>
              </a:spcBef>
              <a:spcAft>
                <a:spcPct val="0"/>
              </a:spcAft>
              <a:buClrTx/>
              <a:buSzTx/>
              <a:buFont typeface="Wingdings" panose="05000000000000000000" pitchFamily="2" charset="2"/>
              <a:buChar char="ü"/>
              <a:defRPr/>
            </a:pP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保持冷静：多听、少说</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0" fontAlgn="base" latinLnBrk="0" hangingPunct="0">
              <a:lnSpc>
                <a:spcPct val="150000"/>
              </a:lnSpc>
              <a:spcBef>
                <a:spcPct val="0"/>
              </a:spcBef>
              <a:spcAft>
                <a:spcPct val="0"/>
              </a:spcAft>
              <a:buClrTx/>
              <a:buSzTx/>
              <a:buFont typeface="Wingdings" panose="05000000000000000000" pitchFamily="2" charset="2"/>
              <a:buChar char="ü"/>
              <a:defRPr/>
            </a:pP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积极回应</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0" fontAlgn="base" latinLnBrk="0" hangingPunct="0">
              <a:lnSpc>
                <a:spcPct val="150000"/>
              </a:lnSpc>
              <a:spcBef>
                <a:spcPct val="0"/>
              </a:spcBef>
              <a:spcAft>
                <a:spcPct val="0"/>
              </a:spcAft>
              <a:buClrTx/>
              <a:buSzTx/>
              <a:buFont typeface="Wingdings" panose="05000000000000000000" pitchFamily="2" charset="2"/>
              <a:buChar char="ü"/>
              <a:defRPr/>
            </a:pP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设身处地</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0" fontAlgn="base" latinLnBrk="0" hangingPunct="0">
              <a:lnSpc>
                <a:spcPct val="150000"/>
              </a:lnSpc>
              <a:spcBef>
                <a:spcPct val="0"/>
              </a:spcBef>
              <a:spcAft>
                <a:spcPct val="0"/>
              </a:spcAft>
              <a:buClrTx/>
              <a:buSzTx/>
              <a:buFont typeface="Wingdings" panose="05000000000000000000" pitchFamily="2" charset="2"/>
              <a:buChar char="ü"/>
              <a:defRPr/>
            </a:pP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澄清事实</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0" fontAlgn="base" latinLnBrk="0" hangingPunct="0">
              <a:lnSpc>
                <a:spcPct val="150000"/>
              </a:lnSpc>
              <a:spcBef>
                <a:spcPct val="0"/>
              </a:spcBef>
              <a:spcAft>
                <a:spcPct val="0"/>
              </a:spcAft>
              <a:buClrTx/>
              <a:buSzTx/>
              <a:buFont typeface="Wingdings" panose="05000000000000000000" pitchFamily="2" charset="2"/>
              <a:buChar char="ü"/>
              <a:defRPr/>
            </a:pP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确认事实：对于不明白的问题通过反馈信息给发出者以确认，如“您刚才是说</a:t>
            </a:r>
            <a:r>
              <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xx</a:t>
            </a: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对吗？”</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0" fontAlgn="base" latinLnBrk="0" hangingPunct="0">
              <a:lnSpc>
                <a:spcPct val="150000"/>
              </a:lnSpc>
              <a:spcBef>
                <a:spcPct val="0"/>
              </a:spcBef>
              <a:spcAft>
                <a:spcPct val="0"/>
              </a:spcAft>
              <a:buClrTx/>
              <a:buSzTx/>
              <a:buFont typeface="Wingdings" panose="05000000000000000000" pitchFamily="2" charset="2"/>
              <a:buChar char="ü"/>
              <a:defRPr/>
            </a:pP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以静默等待的方式对待犹豫不决的人</a:t>
            </a:r>
            <a:endPar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nvGrpSpPr>
          <p:cNvPr id="29699" name="组合 19"/>
          <p:cNvGrpSpPr/>
          <p:nvPr/>
        </p:nvGrpSpPr>
        <p:grpSpPr>
          <a:xfrm>
            <a:off x="11496675" y="1588"/>
            <a:ext cx="695325" cy="506412"/>
            <a:chOff x="0" y="0"/>
            <a:chExt cx="694944" cy="624651"/>
          </a:xfrm>
        </p:grpSpPr>
        <p:sp>
          <p:nvSpPr>
            <p:cNvPr id="2970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2970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4" name="矩形 13"/>
          <p:cNvSpPr/>
          <p:nvPr/>
        </p:nvSpPr>
        <p:spPr>
          <a:xfrm>
            <a:off x="2855913"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5" name="矩形 14"/>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688816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1200150" y="1268413"/>
            <a:ext cx="9985375" cy="4648200"/>
          </a:xfrm>
          <a:prstGeom prst="rect">
            <a:avLst/>
          </a:prstGeom>
        </p:spPr>
        <p:txBody>
          <a:bodyPr>
            <a:spAutoFit/>
          </a:bodyPr>
          <a:lstStyle/>
          <a:p>
            <a:pPr marL="514350" marR="0" lvl="0" indent="-514350" algn="l"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4.</a:t>
            </a:r>
            <a:r>
              <a:rPr kumimoji="0" lang="zh-CN" altLang="en-US" sz="2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客户服务常用语</a:t>
            </a:r>
            <a:endParaRPr kumimoji="0" lang="en-US" altLang="zh-CN" sz="2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a:p>
            <a:pPr marL="514350" marR="0" lvl="0" indent="-514350" algn="l" defTabSz="914400" rtl="0" eaLnBrk="0" fontAlgn="base" latinLnBrk="0" hangingPunct="0">
              <a:lnSpc>
                <a:spcPct val="100000"/>
              </a:lnSpc>
              <a:spcBef>
                <a:spcPct val="0"/>
              </a:spcBef>
              <a:spcAft>
                <a:spcPct val="0"/>
              </a:spcAft>
              <a:buClrTx/>
              <a:buSzTx/>
              <a:buFontTx/>
              <a:buNone/>
              <a:defRPr/>
            </a:pPr>
            <a:endParaRPr kumimoji="0" lang="en-US" altLang="zh-CN" sz="28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0" fontAlgn="base" latinLnBrk="0" hangingPunct="0">
              <a:lnSpc>
                <a:spcPct val="150000"/>
              </a:lnSpc>
              <a:spcBef>
                <a:spcPct val="0"/>
              </a:spcBef>
              <a:spcAft>
                <a:spcPct val="0"/>
              </a:spcAft>
              <a:buClrTx/>
              <a:buSzTx/>
              <a:buFont typeface="Wingdings" panose="05000000000000000000" pitchFamily="2" charset="2"/>
              <a:buChar char="ü"/>
              <a:defRPr/>
            </a:pPr>
            <a:r>
              <a:rPr kumimoji="0" lang="zh-CN" altLang="en-US" sz="20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说“你能</a:t>
            </a:r>
            <a:r>
              <a:rPr kumimoji="0" lang="en-US" altLang="zh-CN" sz="20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吗？”代替“你必须</a:t>
            </a:r>
            <a:r>
              <a:rPr kumimoji="0" lang="en-US" altLang="zh-CN" sz="20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a:t>
            </a:r>
            <a:endParaRPr kumimoji="0" lang="en-US" altLang="zh-CN" sz="20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0" fontAlgn="base" latinLnBrk="0" hangingPunct="0">
              <a:lnSpc>
                <a:spcPct val="150000"/>
              </a:lnSpc>
              <a:spcBef>
                <a:spcPct val="0"/>
              </a:spcBef>
              <a:spcAft>
                <a:spcPct val="0"/>
              </a:spcAft>
              <a:buClrTx/>
              <a:buSzTx/>
              <a:buFont typeface="Wingdings" panose="05000000000000000000" pitchFamily="2" charset="2"/>
              <a:buChar char="ü"/>
              <a:defRPr/>
            </a:pPr>
            <a:r>
              <a:rPr kumimoji="0" lang="zh-CN" altLang="en-US" sz="20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避免责备对方</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“你本来应该</a:t>
            </a:r>
            <a:r>
              <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endPar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0" fontAlgn="base" latinLnBrk="0" hangingPunct="0">
              <a:lnSpc>
                <a:spcPct val="150000"/>
              </a:lnSpc>
              <a:spcBef>
                <a:spcPct val="0"/>
              </a:spcBef>
              <a:spcAft>
                <a:spcPct val="0"/>
              </a:spcAft>
              <a:buClrTx/>
              <a:buSzTx/>
              <a:buFont typeface="Wingdings" panose="05000000000000000000" pitchFamily="2" charset="2"/>
              <a:buChar char="ü"/>
              <a:defRPr/>
            </a:pPr>
            <a:r>
              <a:rPr kumimoji="0" lang="zh-CN" altLang="en-US" sz="20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保证对方清楚地知道你的需要。</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如：“要是星期五能完成报告的话就好了”远不如“请星期五完成报告”这句话明确。</a:t>
            </a:r>
            <a:endPar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0" fontAlgn="base" latinLnBrk="0" hangingPunct="0">
              <a:lnSpc>
                <a:spcPct val="150000"/>
              </a:lnSpc>
              <a:spcBef>
                <a:spcPct val="0"/>
              </a:spcBef>
              <a:spcAft>
                <a:spcPct val="0"/>
              </a:spcAft>
              <a:buClrTx/>
              <a:buSzTx/>
              <a:buFont typeface="Wingdings" panose="05000000000000000000" pitchFamily="2" charset="2"/>
              <a:buChar char="ü"/>
              <a:defRPr/>
            </a:pPr>
            <a:r>
              <a:rPr kumimoji="0" lang="zh-CN" altLang="en-US" sz="20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说“你可以</a:t>
            </a:r>
            <a:r>
              <a:rPr kumimoji="0" lang="en-US" altLang="zh-CN" sz="20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”代替说“不”。</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如：“今天不行，你必须等到明天才有材料。”更婉转的说法是“你可以明天拿到材料”。</a:t>
            </a:r>
            <a:endPar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0" fontAlgn="base" latinLnBrk="0" hangingPunct="0">
              <a:lnSpc>
                <a:spcPct val="150000"/>
              </a:lnSpc>
              <a:spcBef>
                <a:spcPct val="0"/>
              </a:spcBef>
              <a:spcAft>
                <a:spcPct val="0"/>
              </a:spcAft>
              <a:buClrTx/>
              <a:buSzTx/>
              <a:buFont typeface="Wingdings" panose="05000000000000000000" pitchFamily="2" charset="2"/>
              <a:buChar char="ü"/>
              <a:defRPr/>
            </a:pPr>
            <a:r>
              <a:rPr kumimoji="0" lang="zh-CN" altLang="en-US" sz="20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说明原因以节省时间。</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比如，“要想省钱</a:t>
            </a:r>
            <a:r>
              <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”或者“为了节约你的时间</a:t>
            </a:r>
            <a:r>
              <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”“为了让我更快满足你的要求</a:t>
            </a:r>
            <a:r>
              <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endPar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nvGrpSpPr>
          <p:cNvPr id="30723" name="组合 19"/>
          <p:cNvGrpSpPr/>
          <p:nvPr/>
        </p:nvGrpSpPr>
        <p:grpSpPr>
          <a:xfrm>
            <a:off x="11496675" y="1588"/>
            <a:ext cx="695325" cy="506412"/>
            <a:chOff x="0" y="0"/>
            <a:chExt cx="694944" cy="624651"/>
          </a:xfrm>
        </p:grpSpPr>
        <p:sp>
          <p:nvSpPr>
            <p:cNvPr id="30729"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30730"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4" name="矩形 13"/>
          <p:cNvSpPr/>
          <p:nvPr/>
        </p:nvSpPr>
        <p:spPr>
          <a:xfrm>
            <a:off x="2855913"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5" name="矩形 14"/>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688816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TextBox 2"/>
          <p:cNvSpPr txBox="1"/>
          <p:nvPr/>
        </p:nvSpPr>
        <p:spPr>
          <a:xfrm>
            <a:off x="263525" y="549275"/>
            <a:ext cx="11017250" cy="56832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50000"/>
              </a:lnSpc>
              <a:spcBef>
                <a:spcPct val="0"/>
              </a:spcBef>
              <a:buNone/>
            </a:pPr>
            <a:r>
              <a:rPr lang="zh-CN" altLang="en-US" sz="3600" b="1" dirty="0">
                <a:solidFill>
                  <a:srgbClr val="FFC000"/>
                </a:solidFill>
                <a:latin typeface="微软雅黑" panose="020B0503020204020204" pitchFamily="34" charset="-122"/>
              </a:rPr>
              <a:t>情景导入：</a:t>
            </a:r>
            <a:endParaRPr lang="en-US" altLang="zh-CN" sz="3600" b="1" dirty="0">
              <a:solidFill>
                <a:srgbClr val="FFC000"/>
              </a:solidFill>
              <a:latin typeface="微软雅黑" panose="020B0503020204020204" pitchFamily="34" charset="-122"/>
            </a:endParaRPr>
          </a:p>
          <a:p>
            <a:pPr marL="0" lvl="0" indent="0" algn="ctr">
              <a:lnSpc>
                <a:spcPct val="100000"/>
              </a:lnSpc>
              <a:spcBef>
                <a:spcPts val="600"/>
              </a:spcBef>
              <a:spcAft>
                <a:spcPts val="600"/>
              </a:spcAft>
              <a:buNone/>
            </a:pPr>
            <a:r>
              <a:rPr lang="zh-CN" altLang="zh-CN" sz="1800" b="1" dirty="0">
                <a:latin typeface="Times New Roman" panose="02020603050405020304" pitchFamily="18" charset="0"/>
                <a:cs typeface="Times New Roman" panose="02020603050405020304" pitchFamily="18" charset="0"/>
              </a:rPr>
              <a:t>一次失败的电话销售</a:t>
            </a:r>
            <a:endParaRPr lang="zh-CN" altLang="zh-CN" sz="1800" dirty="0">
              <a:latin typeface="等线" panose="02010600030101010101" pitchFamily="2" charset="-122"/>
              <a:ea typeface="等线" panose="02010600030101010101" pitchFamily="2" charset="-122"/>
            </a:endParaRPr>
          </a:p>
          <a:p>
            <a:pPr marL="0" lvl="0" indent="0" algn="just">
              <a:lnSpc>
                <a:spcPct val="100000"/>
              </a:lnSpc>
              <a:buNone/>
            </a:pPr>
            <a:r>
              <a:rPr lang="zh-CN" altLang="zh-CN" sz="1800" dirty="0">
                <a:latin typeface="等线" panose="02010600030101010101" pitchFamily="2" charset="-122"/>
                <a:ea typeface="等线" panose="02010600030101010101" pitchFamily="2" charset="-122"/>
              </a:rPr>
              <a:t>数月以前，一家国内</a:t>
            </a:r>
            <a:r>
              <a:rPr lang="en-US" altLang="zh-CN" sz="1800" dirty="0">
                <a:latin typeface="等线" panose="02010600030101010101" pitchFamily="2" charset="-122"/>
                <a:ea typeface="等线" panose="02010600030101010101" pitchFamily="2" charset="-122"/>
              </a:rPr>
              <a:t>IT</a:t>
            </a:r>
            <a:r>
              <a:rPr lang="zh-CN" altLang="zh-CN" sz="1800" dirty="0">
                <a:latin typeface="等线" panose="02010600030101010101" pitchFamily="2" charset="-122"/>
                <a:ea typeface="等线" panose="02010600030101010101" pitchFamily="2" charset="-122"/>
              </a:rPr>
              <a:t>企业进行笔记本电脑的促销活动，我接到推销电话。</a:t>
            </a:r>
            <a:endParaRPr lang="zh-CN" altLang="zh-CN" sz="1800" dirty="0">
              <a:latin typeface="等线" panose="02010600030101010101" pitchFamily="2" charset="-122"/>
              <a:ea typeface="等线" panose="02010600030101010101" pitchFamily="2" charset="-122"/>
            </a:endParaRPr>
          </a:p>
          <a:p>
            <a:pPr marL="0" lvl="0" indent="0" algn="just">
              <a:lnSpc>
                <a:spcPct val="100000"/>
              </a:lnSpc>
              <a:buNone/>
            </a:pPr>
            <a:r>
              <a:rPr lang="en-US" altLang="zh-CN" sz="1800" dirty="0">
                <a:latin typeface="微软雅黑" panose="020B0503020204020204" pitchFamily="34" charset="-122"/>
                <a:ea typeface="等线" panose="02010600030101010101" pitchFamily="2" charset="-122"/>
              </a:rPr>
              <a:t> </a:t>
            </a:r>
            <a:r>
              <a:rPr lang="zh-CN" altLang="zh-CN" sz="1800" dirty="0">
                <a:latin typeface="等线" panose="02010600030101010101" pitchFamily="2" charset="-122"/>
                <a:cs typeface="Times New Roman" panose="02020603050405020304" pitchFamily="18" charset="0"/>
              </a:rPr>
              <a:t>“先生，您好，这里是</a:t>
            </a:r>
            <a:r>
              <a:rPr lang="en-US" altLang="zh-CN" sz="1800" dirty="0">
                <a:latin typeface="等线" panose="02010600030101010101" pitchFamily="2" charset="-122"/>
                <a:cs typeface="Times New Roman" panose="02020603050405020304" pitchFamily="18" charset="0"/>
              </a:rPr>
              <a:t>HR</a:t>
            </a:r>
            <a:r>
              <a:rPr lang="zh-CN" altLang="zh-CN" sz="1800" dirty="0">
                <a:latin typeface="等线" panose="02010600030101010101" pitchFamily="2" charset="-122"/>
                <a:cs typeface="Times New Roman" panose="02020603050405020304" pitchFamily="18" charset="0"/>
              </a:rPr>
              <a:t>公司个人终端服务中心，我们在搞一个调研活动您有时间我们可以问两个问题吗？” </a:t>
            </a:r>
            <a:endParaRPr lang="zh-CN" altLang="zh-CN" sz="1800" dirty="0">
              <a:latin typeface="等线" panose="02010600030101010101" pitchFamily="2" charset="-122"/>
              <a:ea typeface="等线" panose="02010600030101010101" pitchFamily="2" charset="-122"/>
            </a:endParaRPr>
          </a:p>
          <a:p>
            <a:pPr marL="0" lvl="0" indent="0" algn="just">
              <a:lnSpc>
                <a:spcPct val="100000"/>
              </a:lnSpc>
              <a:buNone/>
            </a:pPr>
            <a:r>
              <a:rPr lang="zh-CN" altLang="zh-CN" sz="1800" dirty="0">
                <a:latin typeface="等线" panose="02010600030101010101" pitchFamily="2" charset="-122"/>
                <a:cs typeface="Times New Roman" panose="02020603050405020304" pitchFamily="18" charset="0"/>
              </a:rPr>
              <a:t>我说：“你讲。”</a:t>
            </a:r>
            <a:endParaRPr lang="zh-CN" altLang="zh-CN" sz="1800" dirty="0">
              <a:latin typeface="等线" panose="02010600030101010101" pitchFamily="2" charset="-122"/>
              <a:ea typeface="等线" panose="02010600030101010101" pitchFamily="2" charset="-122"/>
            </a:endParaRPr>
          </a:p>
          <a:p>
            <a:pPr marL="0" lvl="0" indent="0" algn="just">
              <a:lnSpc>
                <a:spcPct val="100000"/>
              </a:lnSpc>
              <a:buNone/>
            </a:pPr>
            <a:r>
              <a:rPr lang="zh-CN" altLang="zh-CN" sz="1800" dirty="0">
                <a:latin typeface="等线" panose="02010600030101010101" pitchFamily="2" charset="-122"/>
                <a:cs typeface="Times New Roman" panose="02020603050405020304" pitchFamily="18" charset="0"/>
              </a:rPr>
              <a:t>销售员：“您经常使用电脑吗？”</a:t>
            </a:r>
            <a:endParaRPr lang="zh-CN" altLang="zh-CN" sz="1800" dirty="0">
              <a:latin typeface="等线" panose="02010600030101010101" pitchFamily="2" charset="-122"/>
              <a:ea typeface="等线" panose="02010600030101010101" pitchFamily="2" charset="-122"/>
            </a:endParaRPr>
          </a:p>
          <a:p>
            <a:pPr marL="0" lvl="0" indent="0" algn="just">
              <a:lnSpc>
                <a:spcPct val="100000"/>
              </a:lnSpc>
              <a:buNone/>
            </a:pPr>
            <a:r>
              <a:rPr lang="zh-CN" altLang="zh-CN" sz="1800" dirty="0">
                <a:latin typeface="等线" panose="02010600030101010101" pitchFamily="2" charset="-122"/>
                <a:cs typeface="Times New Roman" panose="02020603050405020304" pitchFamily="18" charset="0"/>
              </a:rPr>
              <a:t>我说：“是的，工作无法离开电脑。”</a:t>
            </a:r>
            <a:endParaRPr lang="zh-CN" altLang="zh-CN" sz="1800" dirty="0">
              <a:latin typeface="等线" panose="02010600030101010101" pitchFamily="2" charset="-122"/>
              <a:ea typeface="等线" panose="02010600030101010101" pitchFamily="2" charset="-122"/>
            </a:endParaRPr>
          </a:p>
          <a:p>
            <a:pPr marL="0" lvl="0" indent="0" algn="just">
              <a:lnSpc>
                <a:spcPct val="100000"/>
              </a:lnSpc>
              <a:buNone/>
            </a:pPr>
            <a:r>
              <a:rPr lang="zh-CN" altLang="zh-CN" sz="1800" dirty="0">
                <a:latin typeface="等线" panose="02010600030101010101" pitchFamily="2" charset="-122"/>
                <a:cs typeface="Times New Roman" panose="02020603050405020304" pitchFamily="18" charset="0"/>
              </a:rPr>
              <a:t>销售员：“您用的是台式机还是笔记本电脑。”</a:t>
            </a:r>
            <a:endParaRPr lang="zh-CN" altLang="zh-CN" sz="1800" dirty="0">
              <a:latin typeface="等线" panose="02010600030101010101" pitchFamily="2" charset="-122"/>
              <a:ea typeface="等线" panose="02010600030101010101" pitchFamily="2" charset="-122"/>
            </a:endParaRPr>
          </a:p>
          <a:p>
            <a:pPr marL="0" lvl="0" indent="0" algn="just">
              <a:lnSpc>
                <a:spcPct val="100000"/>
              </a:lnSpc>
              <a:buNone/>
            </a:pPr>
            <a:r>
              <a:rPr lang="zh-CN" altLang="zh-CN" sz="1800" dirty="0">
                <a:latin typeface="等线" panose="02010600030101010101" pitchFamily="2" charset="-122"/>
                <a:cs typeface="Times New Roman" panose="02020603050405020304" pitchFamily="18" charset="0"/>
              </a:rPr>
              <a:t>我说：“在办公室，用是台式机，在家就用笔记本电脑。”</a:t>
            </a:r>
            <a:endParaRPr lang="zh-CN" altLang="zh-CN" sz="1800" dirty="0">
              <a:latin typeface="等线" panose="02010600030101010101" pitchFamily="2" charset="-122"/>
              <a:ea typeface="等线" panose="02010600030101010101" pitchFamily="2" charset="-122"/>
            </a:endParaRPr>
          </a:p>
          <a:p>
            <a:pPr marL="0" lvl="0" indent="0" algn="just">
              <a:lnSpc>
                <a:spcPct val="100000"/>
              </a:lnSpc>
              <a:buNone/>
            </a:pPr>
            <a:r>
              <a:rPr lang="zh-CN" altLang="zh-CN" sz="1800" dirty="0">
                <a:latin typeface="等线" panose="02010600030101010101" pitchFamily="2" charset="-122"/>
                <a:cs typeface="Times New Roman" panose="02020603050405020304" pitchFamily="18" charset="0"/>
              </a:rPr>
              <a:t>销售员：“我们最近的笔记本电脑有一个特别优惠的促销阶段，您是否有兴趣？” </a:t>
            </a:r>
            <a:endParaRPr lang="zh-CN" altLang="zh-CN" sz="1800" dirty="0">
              <a:latin typeface="等线" panose="02010600030101010101" pitchFamily="2" charset="-122"/>
              <a:ea typeface="等线" panose="02010600030101010101" pitchFamily="2" charset="-122"/>
            </a:endParaRPr>
          </a:p>
          <a:p>
            <a:pPr marL="0" lvl="0" indent="0" algn="just">
              <a:lnSpc>
                <a:spcPct val="100000"/>
              </a:lnSpc>
              <a:buNone/>
            </a:pPr>
            <a:r>
              <a:rPr lang="zh-CN" altLang="zh-CN" sz="1800" dirty="0">
                <a:latin typeface="等线" panose="02010600030101010101" pitchFamily="2" charset="-122"/>
                <a:cs typeface="Times New Roman" panose="02020603050405020304" pitchFamily="18" charset="0"/>
              </a:rPr>
              <a:t>我说：“你就是在促销笔记本电脑吧？不是搞调研吧？”</a:t>
            </a:r>
            <a:endParaRPr lang="zh-CN" altLang="zh-CN" sz="1800" dirty="0">
              <a:latin typeface="等线" panose="02010600030101010101" pitchFamily="2" charset="-122"/>
              <a:ea typeface="等线" panose="02010600030101010101" pitchFamily="2" charset="-122"/>
            </a:endParaRPr>
          </a:p>
          <a:p>
            <a:pPr marL="0" lvl="0" indent="0" algn="just">
              <a:lnSpc>
                <a:spcPct val="100000"/>
              </a:lnSpc>
              <a:buNone/>
            </a:pPr>
            <a:r>
              <a:rPr lang="zh-CN" altLang="zh-CN" sz="1800" dirty="0">
                <a:latin typeface="等线" panose="02010600030101010101" pitchFamily="2" charset="-122"/>
                <a:cs typeface="Times New Roman" panose="02020603050405020304" pitchFamily="18" charset="0"/>
              </a:rPr>
              <a:t>销售员：“其实，也是，但是</a:t>
            </a:r>
            <a:r>
              <a:rPr lang="zh-CN" altLang="zh-CN" sz="1800" dirty="0">
                <a:latin typeface="等线" panose="02010600030101010101" pitchFamily="2" charset="-122"/>
                <a:ea typeface="Times New Roman" panose="02020603050405020304" pitchFamily="18" charset="0"/>
              </a:rPr>
              <a:t>…</a:t>
            </a:r>
            <a:r>
              <a:rPr lang="zh-CN" altLang="zh-CN" sz="1800" dirty="0">
                <a:latin typeface="等线" panose="02010600030101010101" pitchFamily="2" charset="-122"/>
                <a:ea typeface="Times New Roman" panose="02020603050405020304" pitchFamily="18" charset="0"/>
              </a:rPr>
              <a:t>…</a:t>
            </a:r>
            <a:r>
              <a:rPr lang="zh-CN" altLang="zh-CN" sz="1800" dirty="0">
                <a:latin typeface="等线" panose="02010600030101010101" pitchFamily="2" charset="-122"/>
                <a:cs typeface="Times New Roman" panose="02020603050405020304" pitchFamily="18" charset="0"/>
              </a:rPr>
              <a:t>”</a:t>
            </a:r>
            <a:endParaRPr lang="zh-CN" altLang="zh-CN" sz="1800" dirty="0">
              <a:latin typeface="等线" panose="02010600030101010101" pitchFamily="2" charset="-122"/>
              <a:ea typeface="等线" panose="02010600030101010101" pitchFamily="2" charset="-122"/>
            </a:endParaRPr>
          </a:p>
        </p:txBody>
      </p:sp>
      <p:grpSp>
        <p:nvGrpSpPr>
          <p:cNvPr id="31747" name="组合 19"/>
          <p:cNvGrpSpPr/>
          <p:nvPr/>
        </p:nvGrpSpPr>
        <p:grpSpPr>
          <a:xfrm>
            <a:off x="11496675" y="1588"/>
            <a:ext cx="695325" cy="506412"/>
            <a:chOff x="0" y="0"/>
            <a:chExt cx="694944" cy="624651"/>
          </a:xfrm>
        </p:grpSpPr>
        <p:sp>
          <p:nvSpPr>
            <p:cNvPr id="3175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3175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4" name="矩形 13"/>
          <p:cNvSpPr/>
          <p:nvPr/>
        </p:nvSpPr>
        <p:spPr>
          <a:xfrm>
            <a:off x="5880100"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5" name="矩形 14"/>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2" name="TextBox 2"/>
          <p:cNvSpPr txBox="1">
            <a:spLocks noChangeArrowheads="1"/>
          </p:cNvSpPr>
          <p:nvPr/>
        </p:nvSpPr>
        <p:spPr bwMode="auto">
          <a:xfrm>
            <a:off x="263525" y="549275"/>
            <a:ext cx="11017250" cy="4165600"/>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情景导入：</a:t>
            </a:r>
            <a:endParaRPr kumimoji="0" lang="en-US" altLang="zh-CN" sz="36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0" fontAlgn="base" latinLnBrk="0" hangingPunct="0">
              <a:lnSpc>
                <a:spcPct val="100000"/>
              </a:lnSpc>
              <a:spcBef>
                <a:spcPts val="1000"/>
              </a:spcBef>
              <a:spcAft>
                <a:spcPct val="0"/>
              </a:spcAft>
              <a:buClrTx/>
              <a:buSzTx/>
              <a:buFont typeface="Arial" panose="020B0604020202020204" pitchFamily="34" charset="0"/>
              <a:buNone/>
              <a:defRPr/>
            </a:pPr>
            <a:endParaRPr kumimoji="0" lang="en-US" altLang="zh-CN" sz="1800" b="0" i="0" u="none" strike="noStrike" kern="100" cap="none" spc="0" normalizeH="0" baseline="0" noProof="0" dirty="0">
              <a:ln>
                <a:noFill/>
              </a:ln>
              <a:solidFill>
                <a:schemeClr val="tx1"/>
              </a:solidFill>
              <a:effectLst/>
              <a:uLnTx/>
              <a:uFillTx/>
              <a:latin typeface="微软雅黑" panose="020B0503020204020204" pitchFamily="34" charset="-122"/>
              <a:ea typeface="等线" panose="02010600030101010101" pitchFamily="2" charset="-122"/>
              <a:cs typeface="Times New Roman" panose="02020603050405020304" pitchFamily="18" charset="0"/>
            </a:endParaRPr>
          </a:p>
          <a:p>
            <a:pPr marL="0" marR="0" lvl="0" indent="0" algn="just" defTabSz="914400" rtl="0" eaLnBrk="0" fontAlgn="base" latinLnBrk="0" hangingPunct="0">
              <a:lnSpc>
                <a:spcPct val="100000"/>
              </a:lnSpc>
              <a:spcBef>
                <a:spcPts val="1000"/>
              </a:spcBef>
              <a:spcAft>
                <a:spcPct val="0"/>
              </a:spcAft>
              <a:buClrTx/>
              <a:buSzTx/>
              <a:buFont typeface="Arial" panose="020B0604020202020204" pitchFamily="34" charset="0"/>
              <a:buNone/>
              <a:defRPr/>
            </a:pPr>
            <a:r>
              <a:rPr kumimoji="0" lang="en-US" altLang="zh-CN" sz="1800" b="0" i="0" u="none" strike="noStrike" kern="100" cap="none" spc="0" normalizeH="0" baseline="0" noProof="0" dirty="0">
                <a:ln>
                  <a:noFill/>
                </a:ln>
                <a:solidFill>
                  <a:schemeClr val="tx1"/>
                </a:solidFill>
                <a:effectLst/>
                <a:uLnTx/>
                <a:uFillTx/>
                <a:latin typeface="微软雅黑" panose="020B0503020204020204" pitchFamily="34" charset="-122"/>
                <a:ea typeface="等线" panose="02010600030101010101" pitchFamily="2" charset="-122"/>
                <a:cs typeface="Times New Roman" panose="02020603050405020304" pitchFamily="18" charset="0"/>
              </a:rPr>
              <a:t> </a:t>
            </a:r>
            <a:endParaRPr kumimoji="0" lang="zh-CN" altLang="zh-CN" sz="1800" b="0" i="0" u="none" strike="noStrike" kern="100" cap="none" spc="0" normalizeH="0" baseline="0" noProof="0" dirty="0">
              <a:ln>
                <a:noFill/>
              </a:ln>
              <a:solidFill>
                <a:schemeClr val="tx1"/>
              </a:solidFill>
              <a:effectLst/>
              <a:uLnTx/>
              <a:uFillTx/>
              <a:latin typeface="等线" panose="02010600030101010101" pitchFamily="2" charset="-122"/>
              <a:ea typeface="等线" panose="02010600030101010101" pitchFamily="2" charset="-122"/>
              <a:cs typeface="Times New Roman" panose="02020603050405020304" pitchFamily="18" charset="0"/>
            </a:endParaRPr>
          </a:p>
          <a:p>
            <a:pPr marL="0" marR="0" lvl="0" indent="0" algn="just" defTabSz="914400" rtl="0" eaLnBrk="0" fontAlgn="base" latinLnBrk="0" hangingPunct="0">
              <a:lnSpc>
                <a:spcPct val="100000"/>
              </a:lnSpc>
              <a:spcBef>
                <a:spcPts val="1000"/>
              </a:spcBef>
              <a:spcAft>
                <a:spcPct val="0"/>
              </a:spcAft>
              <a:buClrTx/>
              <a:buSzTx/>
              <a:buFont typeface="Arial" panose="020B0604020202020204" pitchFamily="34" charset="0"/>
              <a:buNone/>
              <a:defRPr/>
            </a:pPr>
            <a:r>
              <a:rPr kumimoji="0" lang="zh-CN" altLang="zh-CN" sz="1800" b="0" i="0" u="none" strike="noStrike" kern="100" cap="none" spc="0" normalizeH="0" baseline="0" noProof="0" dirty="0">
                <a:ln>
                  <a:noFill/>
                </a:ln>
                <a:solidFill>
                  <a:schemeClr val="tx1"/>
                </a:solidFill>
                <a:effectLst/>
                <a:uLnTx/>
                <a:uFillTx/>
                <a:latin typeface="等线" panose="02010600030101010101" pitchFamily="2" charset="-122"/>
                <a:ea typeface="微软雅黑" panose="020B0503020204020204" pitchFamily="34" charset="-122"/>
                <a:cs typeface="Times New Roman" panose="02020603050405020304" pitchFamily="18" charset="0"/>
              </a:rPr>
              <a:t>我说：“你不用说了，我现在对笔记本电脑没有购买兴趣，因为我有了，而且，现在用的很好。”</a:t>
            </a:r>
            <a:endParaRPr kumimoji="0" lang="zh-CN" altLang="zh-CN" sz="1800" b="0" i="0" u="none" strike="noStrike" kern="100" cap="none" spc="0" normalizeH="0" baseline="0" noProof="0" dirty="0">
              <a:ln>
                <a:noFill/>
              </a:ln>
              <a:solidFill>
                <a:schemeClr val="tx1"/>
              </a:solidFill>
              <a:effectLst/>
              <a:uLnTx/>
              <a:uFillTx/>
              <a:latin typeface="等线" panose="02010600030101010101" pitchFamily="2" charset="-122"/>
              <a:ea typeface="等线" panose="02010600030101010101" pitchFamily="2" charset="-122"/>
              <a:cs typeface="Times New Roman" panose="02020603050405020304" pitchFamily="18" charset="0"/>
            </a:endParaRPr>
          </a:p>
          <a:p>
            <a:pPr marL="0" marR="0" lvl="0" indent="0" algn="just" defTabSz="914400" rtl="0" eaLnBrk="0" fontAlgn="base" latinLnBrk="0" hangingPunct="0">
              <a:lnSpc>
                <a:spcPct val="100000"/>
              </a:lnSpc>
              <a:spcBef>
                <a:spcPts val="1000"/>
              </a:spcBef>
              <a:spcAft>
                <a:spcPct val="0"/>
              </a:spcAft>
              <a:buClrTx/>
              <a:buSzTx/>
              <a:buFont typeface="Arial" panose="020B0604020202020204" pitchFamily="34" charset="0"/>
              <a:buNone/>
              <a:defRPr/>
            </a:pPr>
            <a:r>
              <a:rPr kumimoji="0" lang="zh-CN" altLang="zh-CN" sz="1800" b="0" i="0" u="none" strike="noStrike" kern="100" cap="none" spc="0" normalizeH="0" baseline="0" noProof="0" dirty="0">
                <a:ln>
                  <a:noFill/>
                </a:ln>
                <a:solidFill>
                  <a:schemeClr val="tx1"/>
                </a:solidFill>
                <a:effectLst/>
                <a:uLnTx/>
                <a:uFillTx/>
                <a:latin typeface="等线" panose="02010600030101010101" pitchFamily="2" charset="-122"/>
                <a:ea typeface="微软雅黑" panose="020B0503020204020204" pitchFamily="34" charset="-122"/>
                <a:cs typeface="Times New Roman" panose="02020603050405020304" pitchFamily="18" charset="0"/>
              </a:rPr>
              <a:t>销售员：“不是，我的意思是，这次机会很难得，所以，我……”</a:t>
            </a:r>
            <a:endParaRPr kumimoji="0" lang="zh-CN" altLang="zh-CN" sz="1800" b="0" i="0" u="none" strike="noStrike" kern="100" cap="none" spc="0" normalizeH="0" baseline="0" noProof="0" dirty="0">
              <a:ln>
                <a:noFill/>
              </a:ln>
              <a:solidFill>
                <a:schemeClr val="tx1"/>
              </a:solidFill>
              <a:effectLst/>
              <a:uLnTx/>
              <a:uFillTx/>
              <a:latin typeface="等线" panose="02010600030101010101" pitchFamily="2" charset="-122"/>
              <a:ea typeface="等线" panose="02010600030101010101" pitchFamily="2" charset="-122"/>
              <a:cs typeface="Times New Roman" panose="02020603050405020304" pitchFamily="18" charset="0"/>
            </a:endParaRPr>
          </a:p>
          <a:p>
            <a:pPr marL="0" marR="0" lvl="0" indent="0" algn="just" defTabSz="914400" rtl="0" eaLnBrk="0" fontAlgn="base" latinLnBrk="0" hangingPunct="0">
              <a:lnSpc>
                <a:spcPct val="100000"/>
              </a:lnSpc>
              <a:spcBef>
                <a:spcPts val="1000"/>
              </a:spcBef>
              <a:spcAft>
                <a:spcPct val="0"/>
              </a:spcAft>
              <a:buClrTx/>
              <a:buSzTx/>
              <a:buFont typeface="Arial" panose="020B0604020202020204" pitchFamily="34" charset="0"/>
              <a:buNone/>
              <a:defRPr/>
            </a:pPr>
            <a:r>
              <a:rPr kumimoji="0" lang="en-US" altLang="zh-CN" sz="1800" b="0" i="0" u="none" strike="noStrike" kern="100" cap="none" spc="0" normalizeH="0" baseline="0" noProof="0" dirty="0">
                <a:ln>
                  <a:noFill/>
                </a:ln>
                <a:solidFill>
                  <a:schemeClr val="tx1"/>
                </a:solidFill>
                <a:effectLst/>
                <a:uLnTx/>
                <a:uFillTx/>
                <a:latin typeface="微软雅黑" panose="020B0503020204020204" pitchFamily="34" charset="-122"/>
                <a:ea typeface="等线" panose="02010600030101010101" pitchFamily="2" charset="-122"/>
                <a:cs typeface="Times New Roman" panose="02020603050405020304" pitchFamily="18" charset="0"/>
              </a:rPr>
              <a:t> </a:t>
            </a:r>
            <a:endParaRPr kumimoji="0" lang="en-US" altLang="zh-CN" sz="1800" b="0" i="0" u="none" strike="noStrike" kern="100" cap="none" spc="0" normalizeH="0" baseline="0" noProof="0" dirty="0">
              <a:ln>
                <a:noFill/>
              </a:ln>
              <a:solidFill>
                <a:schemeClr val="tx1"/>
              </a:solidFill>
              <a:effectLst/>
              <a:uLnTx/>
              <a:uFillTx/>
              <a:latin typeface="微软雅黑" panose="020B0503020204020204" pitchFamily="34" charset="-122"/>
              <a:ea typeface="等线" panose="02010600030101010101" pitchFamily="2" charset="-122"/>
              <a:cs typeface="Times New Roman" panose="02020603050405020304" pitchFamily="18" charset="0"/>
            </a:endParaRPr>
          </a:p>
          <a:p>
            <a:pPr marL="0" marR="0" lvl="0" indent="0" algn="just" defTabSz="914400" rtl="0" eaLnBrk="0" fontAlgn="base" latinLnBrk="0" hangingPunct="0">
              <a:lnSpc>
                <a:spcPct val="100000"/>
              </a:lnSpc>
              <a:spcBef>
                <a:spcPts val="1000"/>
              </a:spcBef>
              <a:spcAft>
                <a:spcPct val="0"/>
              </a:spcAft>
              <a:buClrTx/>
              <a:buSzTx/>
              <a:buFont typeface="Arial" panose="020B0604020202020204" pitchFamily="34" charset="0"/>
              <a:buNone/>
              <a:defRPr/>
            </a:pPr>
            <a:r>
              <a:rPr kumimoji="0" lang="zh-CN" altLang="zh-CN" sz="1800" b="0" i="0" u="none" strike="noStrike" kern="100" cap="none" spc="0" normalizeH="0" baseline="0" noProof="0" dirty="0">
                <a:ln>
                  <a:noFill/>
                </a:ln>
                <a:solidFill>
                  <a:schemeClr val="tx1"/>
                </a:solidFill>
                <a:effectLst/>
                <a:uLnTx/>
                <a:uFillTx/>
                <a:latin typeface="等线" panose="02010600030101010101" pitchFamily="2" charset="-122"/>
                <a:ea typeface="微软雅黑" panose="020B0503020204020204" pitchFamily="34" charset="-122"/>
                <a:cs typeface="Times New Roman" panose="02020603050405020304" pitchFamily="18" charset="0"/>
              </a:rPr>
              <a:t>请思考：</a:t>
            </a:r>
            <a:endParaRPr kumimoji="0" lang="zh-CN" altLang="zh-CN" sz="1800" b="0" i="0" u="none" strike="noStrike" kern="100" cap="none" spc="0" normalizeH="0" baseline="0" noProof="0" dirty="0">
              <a:ln>
                <a:noFill/>
              </a:ln>
              <a:solidFill>
                <a:schemeClr val="tx1"/>
              </a:solidFill>
              <a:effectLst/>
              <a:uLnTx/>
              <a:uFillTx/>
              <a:latin typeface="等线" panose="02010600030101010101" pitchFamily="2" charset="-122"/>
              <a:ea typeface="等线" panose="02010600030101010101" pitchFamily="2" charset="-122"/>
              <a:cs typeface="Times New Roman" panose="02020603050405020304" pitchFamily="18" charset="0"/>
            </a:endParaRPr>
          </a:p>
          <a:p>
            <a:pPr marL="0" marR="0" lvl="0" indent="0" algn="just" defTabSz="914400" rtl="0" eaLnBrk="0" fontAlgn="base" latinLnBrk="0" hangingPunct="0">
              <a:lnSpc>
                <a:spcPct val="100000"/>
              </a:lnSpc>
              <a:spcBef>
                <a:spcPts val="1000"/>
              </a:spcBef>
              <a:spcAft>
                <a:spcPct val="0"/>
              </a:spcAft>
              <a:buClrTx/>
              <a:buSzTx/>
              <a:buFont typeface="Arial" panose="020B0604020202020204" pitchFamily="34" charset="0"/>
              <a:buNone/>
              <a:defRPr/>
            </a:pPr>
            <a:r>
              <a:rPr kumimoji="0" lang="en-US" altLang="zh-CN" sz="1800" b="0" i="0" u="none" strike="noStrike" kern="100" cap="none" spc="0" normalizeH="0" baseline="0" noProof="0" dirty="0">
                <a:ln>
                  <a:noFill/>
                </a:ln>
                <a:solidFill>
                  <a:schemeClr val="tx1"/>
                </a:solidFill>
                <a:effectLst/>
                <a:uLnTx/>
                <a:uFillTx/>
                <a:latin typeface="微软雅黑" panose="020B0503020204020204" pitchFamily="34" charset="-122"/>
                <a:ea typeface="等线" panose="02010600030101010101" pitchFamily="2" charset="-122"/>
                <a:cs typeface="Times New Roman" panose="02020603050405020304" pitchFamily="18" charset="0"/>
              </a:rPr>
              <a:t>1.</a:t>
            </a:r>
            <a:r>
              <a:rPr kumimoji="0" lang="zh-CN" altLang="zh-CN" sz="1800" b="0" i="0" u="none" strike="noStrike" kern="100" cap="none" spc="0" normalizeH="0" baseline="0" noProof="0" dirty="0">
                <a:ln>
                  <a:noFill/>
                </a:ln>
                <a:solidFill>
                  <a:schemeClr val="tx1"/>
                </a:solidFill>
                <a:effectLst/>
                <a:uLnTx/>
                <a:uFillTx/>
                <a:latin typeface="等线" panose="02010600030101010101" pitchFamily="2" charset="-122"/>
                <a:ea typeface="微软雅黑" panose="020B0503020204020204" pitchFamily="34" charset="-122"/>
                <a:cs typeface="Times New Roman" panose="02020603050405020304" pitchFamily="18" charset="0"/>
              </a:rPr>
              <a:t>以上案例中的促销员在接通电话前做好准备了吗？</a:t>
            </a:r>
            <a:endParaRPr kumimoji="0" lang="zh-CN" altLang="zh-CN" sz="1800" b="0" i="0" u="none" strike="noStrike" kern="100" cap="none" spc="0" normalizeH="0" baseline="0" noProof="0" dirty="0">
              <a:ln>
                <a:noFill/>
              </a:ln>
              <a:solidFill>
                <a:schemeClr val="tx1"/>
              </a:solidFill>
              <a:effectLst/>
              <a:uLnTx/>
              <a:uFillTx/>
              <a:latin typeface="等线" panose="02010600030101010101" pitchFamily="2" charset="-122"/>
              <a:ea typeface="等线" panose="02010600030101010101" pitchFamily="2" charset="-122"/>
              <a:cs typeface="Times New Roman" panose="02020603050405020304" pitchFamily="18" charset="0"/>
            </a:endParaRPr>
          </a:p>
          <a:p>
            <a:pPr marL="0" marR="0" lvl="0" indent="0" algn="just" defTabSz="914400" rtl="0" eaLnBrk="0" fontAlgn="base" latinLnBrk="0" hangingPunct="0">
              <a:lnSpc>
                <a:spcPct val="100000"/>
              </a:lnSpc>
              <a:spcBef>
                <a:spcPts val="1000"/>
              </a:spcBef>
              <a:spcAft>
                <a:spcPct val="0"/>
              </a:spcAft>
              <a:buClrTx/>
              <a:buSzTx/>
              <a:buFont typeface="Arial" panose="020B0604020202020204" pitchFamily="34" charset="0"/>
              <a:buNone/>
              <a:defRPr/>
            </a:pPr>
            <a:r>
              <a:rPr kumimoji="0" lang="en-US" altLang="zh-CN" sz="1800" b="0" i="0" u="none" strike="noStrike" kern="100" cap="none" spc="0" normalizeH="0" baseline="0" noProof="0" dirty="0">
                <a:ln>
                  <a:noFill/>
                </a:ln>
                <a:solidFill>
                  <a:schemeClr val="tx1"/>
                </a:solidFill>
                <a:effectLst/>
                <a:uLnTx/>
                <a:uFillTx/>
                <a:latin typeface="微软雅黑" panose="020B0503020204020204" pitchFamily="34" charset="-122"/>
                <a:ea typeface="等线" panose="02010600030101010101" pitchFamily="2" charset="-122"/>
                <a:cs typeface="Times New Roman" panose="02020603050405020304" pitchFamily="18" charset="0"/>
              </a:rPr>
              <a:t>2.</a:t>
            </a:r>
            <a:r>
              <a:rPr kumimoji="0" lang="zh-CN" altLang="zh-CN" sz="1800" b="0" i="0" u="none" strike="noStrike" kern="100" cap="none" spc="0" normalizeH="0" baseline="0" noProof="0" dirty="0">
                <a:ln>
                  <a:noFill/>
                </a:ln>
                <a:solidFill>
                  <a:schemeClr val="tx1"/>
                </a:solidFill>
                <a:effectLst/>
                <a:uLnTx/>
                <a:uFillTx/>
                <a:latin typeface="等线" panose="02010600030101010101" pitchFamily="2" charset="-122"/>
                <a:ea typeface="微软雅黑" panose="020B0503020204020204" pitchFamily="34" charset="-122"/>
                <a:cs typeface="Times New Roman" panose="02020603050405020304" pitchFamily="18" charset="0"/>
              </a:rPr>
              <a:t>如果你是这位营销员，你会如何开始交谈以及推销商品？</a:t>
            </a:r>
            <a:endParaRPr kumimoji="0" lang="zh-CN" altLang="zh-CN" sz="1800" b="0" i="0" u="none" strike="noStrike" kern="100" cap="none" spc="0" normalizeH="0" baseline="0" noProof="0" dirty="0">
              <a:ln>
                <a:noFill/>
              </a:ln>
              <a:solidFill>
                <a:schemeClr val="tx1"/>
              </a:solidFill>
              <a:effectLst/>
              <a:uLnTx/>
              <a:uFillTx/>
              <a:latin typeface="等线" panose="02010600030101010101" pitchFamily="2" charset="-122"/>
              <a:ea typeface="等线" panose="02010600030101010101" pitchFamily="2" charset="-122"/>
              <a:cs typeface="Times New Roman" panose="02020603050405020304" pitchFamily="18" charset="0"/>
            </a:endParaRPr>
          </a:p>
        </p:txBody>
      </p:sp>
      <p:grpSp>
        <p:nvGrpSpPr>
          <p:cNvPr id="32771" name="组合 19"/>
          <p:cNvGrpSpPr/>
          <p:nvPr/>
        </p:nvGrpSpPr>
        <p:grpSpPr>
          <a:xfrm>
            <a:off x="11496675" y="1588"/>
            <a:ext cx="695325" cy="506412"/>
            <a:chOff x="0" y="0"/>
            <a:chExt cx="694944" cy="624651"/>
          </a:xfrm>
        </p:grpSpPr>
        <p:sp>
          <p:nvSpPr>
            <p:cNvPr id="3277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3277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4" name="矩形 13"/>
          <p:cNvSpPr/>
          <p:nvPr/>
        </p:nvSpPr>
        <p:spPr>
          <a:xfrm>
            <a:off x="5880100"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5" name="矩形 14"/>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2097088" y="2565400"/>
            <a:ext cx="7943850" cy="2243138"/>
          </a:xfrm>
          <a:prstGeom prst="rect">
            <a:avLst/>
          </a:prstGeom>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rPr>
              <a:t>      呼出业务是企业通过呼叫中心的</a:t>
            </a:r>
            <a:r>
              <a:rPr kumimoji="0" lang="zh-CN" altLang="en-US" sz="24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客户服务代表直接</a:t>
            </a:r>
            <a:r>
              <a:rPr kumimoji="0" lang="zh-CN" altLang="en-US" sz="2400" b="0" i="0" u="none" strike="noStrike" kern="120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rPr>
              <a:t>对客户进行</a:t>
            </a:r>
            <a:r>
              <a:rPr kumimoji="0" lang="zh-CN" altLang="en-US" sz="24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主动呼叫</a:t>
            </a:r>
            <a:r>
              <a:rPr kumimoji="0" lang="zh-CN" altLang="en-US" sz="2400" b="0" i="0" u="none" strike="noStrike" kern="120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rPr>
              <a:t>，为客户介绍各种业务，或提供各种服务的主动服务方式。通过主动呼叫，企业还可以进行客户需求、客户满意度等专项调查。</a:t>
            </a:r>
            <a:endParaRPr kumimoji="0" lang="zh-CN" altLang="en-US" sz="2400" b="0" i="0" u="none" strike="noStrike" kern="120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cs"/>
            </a:endParaRPr>
          </a:p>
        </p:txBody>
      </p:sp>
      <p:sp>
        <p:nvSpPr>
          <p:cNvPr id="33795" name="矩形 5"/>
          <p:cNvSpPr/>
          <p:nvPr/>
        </p:nvSpPr>
        <p:spPr>
          <a:xfrm>
            <a:off x="2097088" y="1773238"/>
            <a:ext cx="4340225" cy="646112"/>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00000"/>
              </a:lnSpc>
              <a:spcBef>
                <a:spcPct val="0"/>
              </a:spcBef>
              <a:buFontTx/>
              <a:buNone/>
            </a:pPr>
            <a:r>
              <a:rPr lang="zh-CN" altLang="en-US" sz="3600" b="1" dirty="0">
                <a:latin typeface="微软雅黑" panose="020B0503020204020204" pitchFamily="34" charset="-122"/>
              </a:rPr>
              <a:t>一、呼出型业务概念</a:t>
            </a:r>
            <a:endParaRPr lang="zh-CN" altLang="en-US" sz="3600" b="1" dirty="0">
              <a:latin typeface="微软雅黑" panose="020B0503020204020204" pitchFamily="34" charset="-122"/>
            </a:endParaRPr>
          </a:p>
        </p:txBody>
      </p:sp>
      <p:grpSp>
        <p:nvGrpSpPr>
          <p:cNvPr id="33796" name="组合 19"/>
          <p:cNvGrpSpPr/>
          <p:nvPr/>
        </p:nvGrpSpPr>
        <p:grpSpPr>
          <a:xfrm>
            <a:off x="11496675" y="1588"/>
            <a:ext cx="695325" cy="506412"/>
            <a:chOff x="0" y="0"/>
            <a:chExt cx="694944" cy="624651"/>
          </a:xfrm>
        </p:grpSpPr>
        <p:sp>
          <p:nvSpPr>
            <p:cNvPr id="3380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3380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5" name="矩形 14"/>
          <p:cNvSpPr/>
          <p:nvPr/>
        </p:nvSpPr>
        <p:spPr>
          <a:xfrm>
            <a:off x="5880100"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6" name="矩形 15"/>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4818" name="图片 11" descr="360软件小助手截图20140605104123"/>
          <p:cNvPicPr>
            <a:picLocks noChangeAspect="1"/>
          </p:cNvPicPr>
          <p:nvPr/>
        </p:nvPicPr>
        <p:blipFill>
          <a:blip r:embed="rId1"/>
          <a:stretch>
            <a:fillRect/>
          </a:stretch>
        </p:blipFill>
        <p:spPr>
          <a:xfrm>
            <a:off x="2501900" y="2060575"/>
            <a:ext cx="7446963" cy="3924300"/>
          </a:xfrm>
          <a:prstGeom prst="rect">
            <a:avLst/>
          </a:prstGeom>
          <a:noFill/>
          <a:ln w="9525">
            <a:noFill/>
          </a:ln>
        </p:spPr>
      </p:pic>
      <p:sp>
        <p:nvSpPr>
          <p:cNvPr id="34819" name="矩形 7"/>
          <p:cNvSpPr/>
          <p:nvPr/>
        </p:nvSpPr>
        <p:spPr>
          <a:xfrm>
            <a:off x="4440238" y="1268413"/>
            <a:ext cx="4340225" cy="646112"/>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00000"/>
              </a:lnSpc>
              <a:spcBef>
                <a:spcPct val="0"/>
              </a:spcBef>
              <a:buFontTx/>
              <a:buNone/>
            </a:pPr>
            <a:r>
              <a:rPr lang="zh-CN" altLang="en-US" sz="3600" b="1" dirty="0">
                <a:latin typeface="微软雅黑" panose="020B0503020204020204" pitchFamily="34" charset="-122"/>
              </a:rPr>
              <a:t>二、呼出型业务类别</a:t>
            </a:r>
            <a:endParaRPr lang="zh-CN" altLang="en-US" sz="3600" b="1" dirty="0">
              <a:latin typeface="微软雅黑" panose="020B0503020204020204" pitchFamily="34" charset="-122"/>
            </a:endParaRPr>
          </a:p>
        </p:txBody>
      </p:sp>
      <p:grpSp>
        <p:nvGrpSpPr>
          <p:cNvPr id="34820" name="组合 19"/>
          <p:cNvGrpSpPr/>
          <p:nvPr/>
        </p:nvGrpSpPr>
        <p:grpSpPr>
          <a:xfrm>
            <a:off x="11496675" y="1588"/>
            <a:ext cx="695325" cy="506412"/>
            <a:chOff x="0" y="0"/>
            <a:chExt cx="694944" cy="624651"/>
          </a:xfrm>
        </p:grpSpPr>
        <p:sp>
          <p:nvSpPr>
            <p:cNvPr id="34826"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34827"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5" name="矩形 14"/>
          <p:cNvSpPr/>
          <p:nvPr/>
        </p:nvSpPr>
        <p:spPr>
          <a:xfrm>
            <a:off x="5880100"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6" name="矩形 15"/>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8" name="图片占位符 4"/>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9219" name="Rectangle 3"/>
          <p:cNvSpPr/>
          <p:nvPr/>
        </p:nvSpPr>
        <p:spPr>
          <a:xfrm>
            <a:off x="25400" y="4192588"/>
            <a:ext cx="12192000" cy="2625725"/>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ndParaRPr>
          </a:p>
        </p:txBody>
      </p:sp>
      <p:sp>
        <p:nvSpPr>
          <p:cNvPr id="9220" name="Rectangle 8"/>
          <p:cNvSpPr/>
          <p:nvPr/>
        </p:nvSpPr>
        <p:spPr>
          <a:xfrm>
            <a:off x="0" y="3375025"/>
            <a:ext cx="12192000" cy="857250"/>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ndParaRPr>
          </a:p>
        </p:txBody>
      </p:sp>
      <p:sp>
        <p:nvSpPr>
          <p:cNvPr id="15365" name="Rectangle 18"/>
          <p:cNvSpPr>
            <a:spLocks noChangeArrowheads="1"/>
          </p:cNvSpPr>
          <p:nvPr/>
        </p:nvSpPr>
        <p:spPr bwMode="auto">
          <a:xfrm>
            <a:off x="119063" y="4876800"/>
            <a:ext cx="2592388" cy="1384300"/>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任务一</a:t>
            </a:r>
            <a:endParaRPr kumimoji="0" lang="en-US" altLang="zh-CN" sz="2800" b="1" i="0" u="none" strike="noStrike" kern="120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cxnSp>
        <p:nvCxnSpPr>
          <p:cNvPr id="9222" name="Straight Connector 22"/>
          <p:cNvCxnSpPr/>
          <p:nvPr/>
        </p:nvCxnSpPr>
        <p:spPr>
          <a:xfrm>
            <a:off x="2855913" y="4559300"/>
            <a:ext cx="0" cy="1949450"/>
          </a:xfrm>
          <a:prstGeom prst="line">
            <a:avLst/>
          </a:prstGeom>
          <a:ln w="6350" cap="flat" cmpd="sng">
            <a:solidFill>
              <a:srgbClr val="C55A11"/>
            </a:solidFill>
            <a:prstDash val="solid"/>
            <a:headEnd type="none" w="med" len="med"/>
            <a:tailEnd type="none" w="med" len="med"/>
          </a:ln>
        </p:spPr>
      </p:cxnSp>
      <p:grpSp>
        <p:nvGrpSpPr>
          <p:cNvPr id="9223" name="组合 9"/>
          <p:cNvGrpSpPr/>
          <p:nvPr/>
        </p:nvGrpSpPr>
        <p:grpSpPr>
          <a:xfrm>
            <a:off x="2860675" y="3568700"/>
            <a:ext cx="282575" cy="420688"/>
            <a:chOff x="0" y="0"/>
            <a:chExt cx="282644" cy="419812"/>
          </a:xfrm>
        </p:grpSpPr>
        <p:sp>
          <p:nvSpPr>
            <p:cNvPr id="9235" name="Freeform 306"/>
            <p:cNvSpPr/>
            <p:nvPr/>
          </p:nvSpPr>
          <p:spPr>
            <a:xfrm>
              <a:off x="88325" y="407342"/>
              <a:ext cx="108071" cy="12470"/>
            </a:xfrm>
            <a:custGeom>
              <a:avLst/>
              <a:gdLst/>
              <a:ahLst/>
              <a:cxnLst>
                <a:cxn ang="0">
                  <a:pos x="2147483647" y="0"/>
                </a:cxn>
                <a:cxn ang="0">
                  <a:pos x="2147483647" y="0"/>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Lst>
              <a:pathLst>
                <a:path w="44" h="5">
                  <a:moveTo>
                    <a:pt x="43" y="0"/>
                  </a:moveTo>
                  <a:cubicBezTo>
                    <a:pt x="2" y="0"/>
                    <a:pt x="2" y="0"/>
                    <a:pt x="2" y="0"/>
                  </a:cubicBezTo>
                  <a:cubicBezTo>
                    <a:pt x="2" y="0"/>
                    <a:pt x="0" y="1"/>
                    <a:pt x="0" y="3"/>
                  </a:cubicBezTo>
                  <a:cubicBezTo>
                    <a:pt x="0" y="5"/>
                    <a:pt x="3" y="5"/>
                    <a:pt x="3" y="5"/>
                  </a:cubicBezTo>
                  <a:cubicBezTo>
                    <a:pt x="5" y="5"/>
                    <a:pt x="5" y="5"/>
                    <a:pt x="5" y="5"/>
                  </a:cubicBezTo>
                  <a:cubicBezTo>
                    <a:pt x="5" y="5"/>
                    <a:pt x="5" y="5"/>
                    <a:pt x="5" y="5"/>
                  </a:cubicBezTo>
                  <a:cubicBezTo>
                    <a:pt x="39" y="5"/>
                    <a:pt x="39" y="5"/>
                    <a:pt x="39" y="5"/>
                  </a:cubicBezTo>
                  <a:cubicBezTo>
                    <a:pt x="42" y="5"/>
                    <a:pt x="42" y="5"/>
                    <a:pt x="42" y="5"/>
                  </a:cubicBezTo>
                  <a:cubicBezTo>
                    <a:pt x="42" y="5"/>
                    <a:pt x="44" y="4"/>
                    <a:pt x="44" y="3"/>
                  </a:cubicBezTo>
                  <a:cubicBezTo>
                    <a:pt x="44" y="1"/>
                    <a:pt x="43" y="0"/>
                    <a:pt x="43" y="0"/>
                  </a:cubicBezTo>
                  <a:close/>
                </a:path>
              </a:pathLst>
            </a:custGeom>
            <a:solidFill>
              <a:srgbClr val="F1F0EF">
                <a:alpha val="100000"/>
              </a:srgbClr>
            </a:solidFill>
            <a:ln w="9525">
              <a:noFill/>
            </a:ln>
          </p:spPr>
          <p:txBody>
            <a:bodyPr/>
            <a:p>
              <a:endParaRPr lang="zh-CN" altLang="en-US"/>
            </a:p>
          </p:txBody>
        </p:sp>
        <p:sp>
          <p:nvSpPr>
            <p:cNvPr id="9236" name="Freeform 307"/>
            <p:cNvSpPr/>
            <p:nvPr/>
          </p:nvSpPr>
          <p:spPr>
            <a:xfrm>
              <a:off x="83131" y="392795"/>
              <a:ext cx="118463" cy="12470"/>
            </a:xfrm>
            <a:custGeom>
              <a:avLst/>
              <a:gdLst/>
              <a:ahLst/>
              <a:cxnLst>
                <a:cxn ang="0">
                  <a:pos x="2147483647" y="0"/>
                </a:cxn>
                <a:cxn ang="0">
                  <a:pos x="2147483647" y="0"/>
                </a:cxn>
                <a:cxn ang="0">
                  <a:pos x="0" y="2147483647"/>
                </a:cxn>
                <a:cxn ang="0">
                  <a:pos x="2147483647" y="2147483647"/>
                </a:cxn>
                <a:cxn ang="0">
                  <a:pos x="2147483647" y="2147483647"/>
                </a:cxn>
                <a:cxn ang="0">
                  <a:pos x="2147483647" y="2147483647"/>
                </a:cxn>
                <a:cxn ang="0">
                  <a:pos x="2147483647" y="2147483647"/>
                </a:cxn>
                <a:cxn ang="0">
                  <a:pos x="2147483647" y="0"/>
                </a:cxn>
              </a:cxnLst>
              <a:pathLst>
                <a:path w="48" h="5">
                  <a:moveTo>
                    <a:pt x="47" y="0"/>
                  </a:moveTo>
                  <a:cubicBezTo>
                    <a:pt x="2" y="0"/>
                    <a:pt x="2" y="0"/>
                    <a:pt x="2" y="0"/>
                  </a:cubicBezTo>
                  <a:cubicBezTo>
                    <a:pt x="2" y="0"/>
                    <a:pt x="0" y="0"/>
                    <a:pt x="0" y="2"/>
                  </a:cubicBezTo>
                  <a:cubicBezTo>
                    <a:pt x="0" y="5"/>
                    <a:pt x="4" y="4"/>
                    <a:pt x="4" y="4"/>
                  </a:cubicBezTo>
                  <a:cubicBezTo>
                    <a:pt x="45" y="4"/>
                    <a:pt x="45" y="4"/>
                    <a:pt x="45" y="4"/>
                  </a:cubicBezTo>
                  <a:cubicBezTo>
                    <a:pt x="46" y="4"/>
                    <a:pt x="46" y="4"/>
                    <a:pt x="46" y="4"/>
                  </a:cubicBezTo>
                  <a:cubicBezTo>
                    <a:pt x="46"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9237" name="Freeform 308"/>
            <p:cNvSpPr/>
            <p:nvPr/>
          </p:nvSpPr>
          <p:spPr>
            <a:xfrm>
              <a:off x="83131" y="358502"/>
              <a:ext cx="118463" cy="9353"/>
            </a:xfrm>
            <a:custGeom>
              <a:avLst/>
              <a:gdLst/>
              <a:ahLst/>
              <a:cxnLst>
                <a:cxn ang="0">
                  <a:pos x="2147483647" y="0"/>
                </a:cxn>
                <a:cxn ang="0">
                  <a:pos x="2147483647" y="0"/>
                </a:cxn>
                <a:cxn ang="0">
                  <a:pos x="0" y="2147483647"/>
                </a:cxn>
                <a:cxn ang="0">
                  <a:pos x="2147483647" y="2147483647"/>
                </a:cxn>
                <a:cxn ang="0">
                  <a:pos x="2147483647" y="2147483647"/>
                </a:cxn>
                <a:cxn ang="0">
                  <a:pos x="2147483647" y="2147483647"/>
                </a:cxn>
                <a:cxn ang="0">
                  <a:pos x="2147483647" y="0"/>
                </a:cxn>
              </a:cxnLst>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9238" name="Freeform 309"/>
            <p:cNvSpPr/>
            <p:nvPr/>
          </p:nvSpPr>
          <p:spPr>
            <a:xfrm>
              <a:off x="83131" y="376170"/>
              <a:ext cx="118463" cy="9353"/>
            </a:xfrm>
            <a:custGeom>
              <a:avLst/>
              <a:gdLst/>
              <a:ahLst/>
              <a:cxnLst>
                <a:cxn ang="0">
                  <a:pos x="2147483647" y="0"/>
                </a:cxn>
                <a:cxn ang="0">
                  <a:pos x="2147483647" y="0"/>
                </a:cxn>
                <a:cxn ang="0">
                  <a:pos x="0" y="2147483647"/>
                </a:cxn>
                <a:cxn ang="0">
                  <a:pos x="2147483647" y="2147483647"/>
                </a:cxn>
                <a:cxn ang="0">
                  <a:pos x="2147483647" y="2147483647"/>
                </a:cxn>
                <a:cxn ang="0">
                  <a:pos x="2147483647" y="2147483647"/>
                </a:cxn>
                <a:cxn ang="0">
                  <a:pos x="2147483647" y="0"/>
                </a:cxn>
              </a:cxnLst>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9239" name="Freeform 310"/>
            <p:cNvSpPr>
              <a:spLocks noEditPoints="1"/>
            </p:cNvSpPr>
            <p:nvPr/>
          </p:nvSpPr>
          <p:spPr>
            <a:xfrm>
              <a:off x="0" y="0"/>
              <a:ext cx="282644" cy="351228"/>
            </a:xfrm>
            <a:custGeom>
              <a:avLst/>
              <a:gdLst/>
              <a:ahLst/>
              <a:cxnLst>
                <a:cxn ang="0">
                  <a:pos x="2147483647" y="0"/>
                </a:cxn>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15" h="143">
                  <a:moveTo>
                    <a:pt x="98" y="16"/>
                  </a:moveTo>
                  <a:cubicBezTo>
                    <a:pt x="88" y="6"/>
                    <a:pt x="75" y="0"/>
                    <a:pt x="59" y="0"/>
                  </a:cubicBezTo>
                  <a:cubicBezTo>
                    <a:pt x="58" y="0"/>
                    <a:pt x="58" y="0"/>
                    <a:pt x="58" y="0"/>
                  </a:cubicBezTo>
                  <a:cubicBezTo>
                    <a:pt x="54" y="0"/>
                    <a:pt x="54" y="0"/>
                    <a:pt x="54" y="0"/>
                  </a:cubicBezTo>
                  <a:cubicBezTo>
                    <a:pt x="40" y="0"/>
                    <a:pt x="28" y="6"/>
                    <a:pt x="17" y="16"/>
                  </a:cubicBezTo>
                  <a:cubicBezTo>
                    <a:pt x="13" y="20"/>
                    <a:pt x="9" y="25"/>
                    <a:pt x="5" y="32"/>
                  </a:cubicBezTo>
                  <a:cubicBezTo>
                    <a:pt x="2" y="39"/>
                    <a:pt x="1" y="46"/>
                    <a:pt x="0" y="54"/>
                  </a:cubicBezTo>
                  <a:cubicBezTo>
                    <a:pt x="0" y="57"/>
                    <a:pt x="0" y="57"/>
                    <a:pt x="0" y="57"/>
                  </a:cubicBezTo>
                  <a:cubicBezTo>
                    <a:pt x="0" y="58"/>
                    <a:pt x="0" y="58"/>
                    <a:pt x="0" y="58"/>
                  </a:cubicBezTo>
                  <a:cubicBezTo>
                    <a:pt x="1" y="68"/>
                    <a:pt x="3" y="76"/>
                    <a:pt x="6" y="82"/>
                  </a:cubicBezTo>
                  <a:cubicBezTo>
                    <a:pt x="9" y="88"/>
                    <a:pt x="12" y="94"/>
                    <a:pt x="15" y="99"/>
                  </a:cubicBezTo>
                  <a:cubicBezTo>
                    <a:pt x="16" y="101"/>
                    <a:pt x="16" y="101"/>
                    <a:pt x="16" y="101"/>
                  </a:cubicBezTo>
                  <a:cubicBezTo>
                    <a:pt x="17" y="102"/>
                    <a:pt x="17" y="104"/>
                    <a:pt x="18" y="105"/>
                  </a:cubicBezTo>
                  <a:cubicBezTo>
                    <a:pt x="21" y="110"/>
                    <a:pt x="24" y="114"/>
                    <a:pt x="25" y="120"/>
                  </a:cubicBezTo>
                  <a:cubicBezTo>
                    <a:pt x="26" y="122"/>
                    <a:pt x="26" y="125"/>
                    <a:pt x="26" y="128"/>
                  </a:cubicBezTo>
                  <a:cubicBezTo>
                    <a:pt x="26" y="129"/>
                    <a:pt x="27" y="131"/>
                    <a:pt x="27" y="132"/>
                  </a:cubicBezTo>
                  <a:cubicBezTo>
                    <a:pt x="28" y="137"/>
                    <a:pt x="31" y="140"/>
                    <a:pt x="33" y="142"/>
                  </a:cubicBezTo>
                  <a:cubicBezTo>
                    <a:pt x="33" y="143"/>
                    <a:pt x="34" y="143"/>
                    <a:pt x="35" y="143"/>
                  </a:cubicBezTo>
                  <a:cubicBezTo>
                    <a:pt x="81" y="143"/>
                    <a:pt x="81" y="143"/>
                    <a:pt x="81" y="143"/>
                  </a:cubicBezTo>
                  <a:cubicBezTo>
                    <a:pt x="82" y="143"/>
                    <a:pt x="83" y="143"/>
                    <a:pt x="83" y="142"/>
                  </a:cubicBezTo>
                  <a:cubicBezTo>
                    <a:pt x="87" y="138"/>
                    <a:pt x="88" y="133"/>
                    <a:pt x="89" y="127"/>
                  </a:cubicBezTo>
                  <a:cubicBezTo>
                    <a:pt x="89" y="125"/>
                    <a:pt x="90" y="122"/>
                    <a:pt x="90" y="120"/>
                  </a:cubicBezTo>
                  <a:cubicBezTo>
                    <a:pt x="92" y="115"/>
                    <a:pt x="95" y="110"/>
                    <a:pt x="98" y="105"/>
                  </a:cubicBezTo>
                  <a:cubicBezTo>
                    <a:pt x="98" y="103"/>
                    <a:pt x="99" y="102"/>
                    <a:pt x="100" y="101"/>
                  </a:cubicBezTo>
                  <a:cubicBezTo>
                    <a:pt x="100" y="99"/>
                    <a:pt x="101" y="98"/>
                    <a:pt x="102" y="96"/>
                  </a:cubicBezTo>
                  <a:cubicBezTo>
                    <a:pt x="108" y="85"/>
                    <a:pt x="114" y="74"/>
                    <a:pt x="115" y="57"/>
                  </a:cubicBezTo>
                  <a:cubicBezTo>
                    <a:pt x="115" y="57"/>
                    <a:pt x="115" y="57"/>
                    <a:pt x="115" y="57"/>
                  </a:cubicBezTo>
                  <a:cubicBezTo>
                    <a:pt x="115" y="55"/>
                    <a:pt x="115" y="55"/>
                    <a:pt x="115" y="55"/>
                  </a:cubicBezTo>
                  <a:cubicBezTo>
                    <a:pt x="115" y="40"/>
                    <a:pt x="109" y="27"/>
                    <a:pt x="98" y="16"/>
                  </a:cubicBezTo>
                  <a:close/>
                  <a:moveTo>
                    <a:pt x="109" y="57"/>
                  </a:moveTo>
                  <a:cubicBezTo>
                    <a:pt x="109" y="72"/>
                    <a:pt x="103" y="82"/>
                    <a:pt x="97" y="93"/>
                  </a:cubicBezTo>
                  <a:cubicBezTo>
                    <a:pt x="96" y="95"/>
                    <a:pt x="96" y="96"/>
                    <a:pt x="95" y="98"/>
                  </a:cubicBezTo>
                  <a:cubicBezTo>
                    <a:pt x="95" y="91"/>
                    <a:pt x="94" y="79"/>
                    <a:pt x="90" y="76"/>
                  </a:cubicBezTo>
                  <a:cubicBezTo>
                    <a:pt x="90" y="76"/>
                    <a:pt x="90" y="76"/>
                    <a:pt x="90" y="76"/>
                  </a:cubicBezTo>
                  <a:cubicBezTo>
                    <a:pt x="89" y="75"/>
                    <a:pt x="88" y="75"/>
                    <a:pt x="88" y="75"/>
                  </a:cubicBezTo>
                  <a:cubicBezTo>
                    <a:pt x="87" y="73"/>
                    <a:pt x="73" y="69"/>
                    <a:pt x="73" y="69"/>
                  </a:cubicBezTo>
                  <a:cubicBezTo>
                    <a:pt x="67" y="62"/>
                    <a:pt x="67" y="62"/>
                    <a:pt x="67" y="62"/>
                  </a:cubicBezTo>
                  <a:cubicBezTo>
                    <a:pt x="68" y="64"/>
                    <a:pt x="68" y="64"/>
                    <a:pt x="68" y="64"/>
                  </a:cubicBezTo>
                  <a:cubicBezTo>
                    <a:pt x="68" y="69"/>
                    <a:pt x="63" y="85"/>
                    <a:pt x="63" y="85"/>
                  </a:cubicBezTo>
                  <a:cubicBezTo>
                    <a:pt x="63" y="83"/>
                    <a:pt x="60" y="77"/>
                    <a:pt x="60" y="77"/>
                  </a:cubicBezTo>
                  <a:cubicBezTo>
                    <a:pt x="60" y="76"/>
                    <a:pt x="61" y="73"/>
                    <a:pt x="61" y="73"/>
                  </a:cubicBezTo>
                  <a:cubicBezTo>
                    <a:pt x="57" y="68"/>
                    <a:pt x="54" y="73"/>
                    <a:pt x="54" y="73"/>
                  </a:cubicBezTo>
                  <a:cubicBezTo>
                    <a:pt x="53" y="75"/>
                    <a:pt x="56" y="78"/>
                    <a:pt x="56" y="78"/>
                  </a:cubicBezTo>
                  <a:cubicBezTo>
                    <a:pt x="55" y="79"/>
                    <a:pt x="55" y="82"/>
                    <a:pt x="55" y="82"/>
                  </a:cubicBezTo>
                  <a:cubicBezTo>
                    <a:pt x="54" y="84"/>
                    <a:pt x="53" y="88"/>
                    <a:pt x="53" y="88"/>
                  </a:cubicBezTo>
                  <a:cubicBezTo>
                    <a:pt x="50" y="79"/>
                    <a:pt x="49" y="64"/>
                    <a:pt x="49" y="64"/>
                  </a:cubicBezTo>
                  <a:cubicBezTo>
                    <a:pt x="48" y="63"/>
                    <a:pt x="50" y="63"/>
                    <a:pt x="50" y="63"/>
                  </a:cubicBezTo>
                  <a:cubicBezTo>
                    <a:pt x="51" y="65"/>
                    <a:pt x="51" y="65"/>
                    <a:pt x="51" y="65"/>
                  </a:cubicBezTo>
                  <a:cubicBezTo>
                    <a:pt x="52" y="67"/>
                    <a:pt x="58" y="70"/>
                    <a:pt x="58" y="70"/>
                  </a:cubicBezTo>
                  <a:cubicBezTo>
                    <a:pt x="64" y="66"/>
                    <a:pt x="64" y="66"/>
                    <a:pt x="64" y="66"/>
                  </a:cubicBezTo>
                  <a:cubicBezTo>
                    <a:pt x="67" y="65"/>
                    <a:pt x="67" y="62"/>
                    <a:pt x="67" y="62"/>
                  </a:cubicBezTo>
                  <a:cubicBezTo>
                    <a:pt x="66" y="62"/>
                    <a:pt x="66" y="58"/>
                    <a:pt x="66" y="58"/>
                  </a:cubicBezTo>
                  <a:cubicBezTo>
                    <a:pt x="67" y="57"/>
                    <a:pt x="69" y="53"/>
                    <a:pt x="69" y="53"/>
                  </a:cubicBezTo>
                  <a:cubicBezTo>
                    <a:pt x="71" y="50"/>
                    <a:pt x="71" y="44"/>
                    <a:pt x="71" y="44"/>
                  </a:cubicBezTo>
                  <a:cubicBezTo>
                    <a:pt x="74" y="25"/>
                    <a:pt x="57" y="27"/>
                    <a:pt x="57" y="27"/>
                  </a:cubicBezTo>
                  <a:cubicBezTo>
                    <a:pt x="44" y="29"/>
                    <a:pt x="47" y="45"/>
                    <a:pt x="47" y="45"/>
                  </a:cubicBezTo>
                  <a:cubicBezTo>
                    <a:pt x="45" y="45"/>
                    <a:pt x="48" y="52"/>
                    <a:pt x="48" y="52"/>
                  </a:cubicBezTo>
                  <a:cubicBezTo>
                    <a:pt x="48" y="52"/>
                    <a:pt x="50" y="57"/>
                    <a:pt x="50" y="57"/>
                  </a:cubicBezTo>
                  <a:cubicBezTo>
                    <a:pt x="50" y="62"/>
                    <a:pt x="50" y="62"/>
                    <a:pt x="50" y="62"/>
                  </a:cubicBezTo>
                  <a:cubicBezTo>
                    <a:pt x="49" y="62"/>
                    <a:pt x="45" y="68"/>
                    <a:pt x="45" y="68"/>
                  </a:cubicBezTo>
                  <a:cubicBezTo>
                    <a:pt x="37" y="68"/>
                    <a:pt x="29" y="74"/>
                    <a:pt x="29" y="74"/>
                  </a:cubicBezTo>
                  <a:cubicBezTo>
                    <a:pt x="28" y="74"/>
                    <a:pt x="27" y="74"/>
                    <a:pt x="27" y="74"/>
                  </a:cubicBezTo>
                  <a:cubicBezTo>
                    <a:pt x="26" y="74"/>
                    <a:pt x="26" y="74"/>
                    <a:pt x="26" y="74"/>
                  </a:cubicBezTo>
                  <a:cubicBezTo>
                    <a:pt x="26" y="75"/>
                    <a:pt x="26" y="75"/>
                    <a:pt x="26" y="75"/>
                  </a:cubicBezTo>
                  <a:cubicBezTo>
                    <a:pt x="26" y="75"/>
                    <a:pt x="26" y="76"/>
                    <a:pt x="26" y="77"/>
                  </a:cubicBezTo>
                  <a:cubicBezTo>
                    <a:pt x="25" y="82"/>
                    <a:pt x="21" y="92"/>
                    <a:pt x="20" y="97"/>
                  </a:cubicBezTo>
                  <a:cubicBezTo>
                    <a:pt x="20" y="96"/>
                    <a:pt x="20" y="96"/>
                    <a:pt x="20" y="96"/>
                  </a:cubicBezTo>
                  <a:cubicBezTo>
                    <a:pt x="17" y="91"/>
                    <a:pt x="14" y="86"/>
                    <a:pt x="11" y="80"/>
                  </a:cubicBezTo>
                  <a:cubicBezTo>
                    <a:pt x="8" y="74"/>
                    <a:pt x="7" y="67"/>
                    <a:pt x="6" y="57"/>
                  </a:cubicBezTo>
                  <a:cubicBezTo>
                    <a:pt x="6" y="54"/>
                    <a:pt x="6" y="54"/>
                    <a:pt x="6" y="54"/>
                  </a:cubicBezTo>
                  <a:cubicBezTo>
                    <a:pt x="6" y="47"/>
                    <a:pt x="8" y="40"/>
                    <a:pt x="11" y="34"/>
                  </a:cubicBezTo>
                  <a:cubicBezTo>
                    <a:pt x="13" y="28"/>
                    <a:pt x="17" y="24"/>
                    <a:pt x="21" y="20"/>
                  </a:cubicBezTo>
                  <a:cubicBezTo>
                    <a:pt x="30" y="11"/>
                    <a:pt x="41" y="6"/>
                    <a:pt x="54" y="5"/>
                  </a:cubicBezTo>
                  <a:cubicBezTo>
                    <a:pt x="58" y="5"/>
                    <a:pt x="58" y="5"/>
                    <a:pt x="58" y="5"/>
                  </a:cubicBezTo>
                  <a:cubicBezTo>
                    <a:pt x="73" y="6"/>
                    <a:pt x="85" y="11"/>
                    <a:pt x="94" y="20"/>
                  </a:cubicBezTo>
                  <a:cubicBezTo>
                    <a:pt x="104" y="30"/>
                    <a:pt x="109" y="41"/>
                    <a:pt x="109" y="56"/>
                  </a:cubicBezTo>
                  <a:lnTo>
                    <a:pt x="109" y="57"/>
                  </a:lnTo>
                  <a:close/>
                </a:path>
              </a:pathLst>
            </a:custGeom>
            <a:solidFill>
              <a:srgbClr val="F1F0EF">
                <a:alpha val="100000"/>
              </a:srgbClr>
            </a:solidFill>
            <a:ln w="9525">
              <a:noFill/>
            </a:ln>
          </p:spPr>
          <p:txBody>
            <a:bodyPr/>
            <a:p>
              <a:endParaRPr lang="zh-CN" altLang="en-US"/>
            </a:p>
          </p:txBody>
        </p:sp>
      </p:grpSp>
      <p:grpSp>
        <p:nvGrpSpPr>
          <p:cNvPr id="9224" name="组合 18"/>
          <p:cNvGrpSpPr/>
          <p:nvPr/>
        </p:nvGrpSpPr>
        <p:grpSpPr>
          <a:xfrm>
            <a:off x="9048750" y="3567113"/>
            <a:ext cx="415925" cy="441325"/>
            <a:chOff x="0" y="0"/>
            <a:chExt cx="415655" cy="441633"/>
          </a:xfrm>
        </p:grpSpPr>
        <p:sp>
          <p:nvSpPr>
            <p:cNvPr id="9230" name="Freeform 317"/>
            <p:cNvSpPr>
              <a:spLocks noEditPoints="1"/>
            </p:cNvSpPr>
            <p:nvPr/>
          </p:nvSpPr>
          <p:spPr>
            <a:xfrm>
              <a:off x="49879" y="0"/>
              <a:ext cx="365776" cy="43436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49" h="177">
                  <a:moveTo>
                    <a:pt x="146" y="162"/>
                  </a:moveTo>
                  <a:cubicBezTo>
                    <a:pt x="106" y="109"/>
                    <a:pt x="106" y="109"/>
                    <a:pt x="106" y="109"/>
                  </a:cubicBezTo>
                  <a:cubicBezTo>
                    <a:pt x="105" y="108"/>
                    <a:pt x="105" y="108"/>
                    <a:pt x="104" y="107"/>
                  </a:cubicBezTo>
                  <a:cubicBezTo>
                    <a:pt x="125" y="87"/>
                    <a:pt x="128" y="54"/>
                    <a:pt x="110" y="31"/>
                  </a:cubicBezTo>
                  <a:cubicBezTo>
                    <a:pt x="91" y="5"/>
                    <a:pt x="55" y="0"/>
                    <a:pt x="30" y="20"/>
                  </a:cubicBezTo>
                  <a:cubicBezTo>
                    <a:pt x="5" y="39"/>
                    <a:pt x="0" y="75"/>
                    <a:pt x="19" y="101"/>
                  </a:cubicBezTo>
                  <a:cubicBezTo>
                    <a:pt x="37" y="123"/>
                    <a:pt x="67" y="130"/>
                    <a:pt x="91" y="117"/>
                  </a:cubicBezTo>
                  <a:cubicBezTo>
                    <a:pt x="91" y="117"/>
                    <a:pt x="92" y="118"/>
                    <a:pt x="92" y="119"/>
                  </a:cubicBezTo>
                  <a:cubicBezTo>
                    <a:pt x="132" y="172"/>
                    <a:pt x="132" y="172"/>
                    <a:pt x="132" y="172"/>
                  </a:cubicBezTo>
                  <a:cubicBezTo>
                    <a:pt x="135" y="176"/>
                    <a:pt x="140" y="177"/>
                    <a:pt x="144" y="174"/>
                  </a:cubicBezTo>
                  <a:cubicBezTo>
                    <a:pt x="148" y="171"/>
                    <a:pt x="149" y="166"/>
                    <a:pt x="146" y="162"/>
                  </a:cubicBezTo>
                  <a:close/>
                  <a:moveTo>
                    <a:pt x="28" y="94"/>
                  </a:moveTo>
                  <a:cubicBezTo>
                    <a:pt x="13" y="73"/>
                    <a:pt x="16" y="44"/>
                    <a:pt x="37" y="28"/>
                  </a:cubicBezTo>
                  <a:cubicBezTo>
                    <a:pt x="57" y="13"/>
                    <a:pt x="86" y="17"/>
                    <a:pt x="101" y="37"/>
                  </a:cubicBezTo>
                  <a:cubicBezTo>
                    <a:pt x="117" y="58"/>
                    <a:pt x="113" y="87"/>
                    <a:pt x="93" y="103"/>
                  </a:cubicBezTo>
                  <a:cubicBezTo>
                    <a:pt x="72" y="119"/>
                    <a:pt x="43" y="115"/>
                    <a:pt x="28" y="94"/>
                  </a:cubicBezTo>
                  <a:close/>
                </a:path>
              </a:pathLst>
            </a:custGeom>
            <a:solidFill>
              <a:srgbClr val="F1F0EF">
                <a:alpha val="100000"/>
              </a:srgbClr>
            </a:solidFill>
            <a:ln w="9525">
              <a:noFill/>
            </a:ln>
          </p:spPr>
          <p:txBody>
            <a:bodyPr/>
            <a:p>
              <a:endParaRPr lang="zh-CN" altLang="en-US"/>
            </a:p>
          </p:txBody>
        </p:sp>
        <p:sp>
          <p:nvSpPr>
            <p:cNvPr id="9231" name="Freeform 318"/>
            <p:cNvSpPr/>
            <p:nvPr/>
          </p:nvSpPr>
          <p:spPr>
            <a:xfrm>
              <a:off x="214063" y="58192"/>
              <a:ext cx="73780" cy="51957"/>
            </a:xfrm>
            <a:custGeom>
              <a:avLst/>
              <a:gdLst/>
              <a:ahLst/>
              <a:cxnLst>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Lst>
              <a:pathLst>
                <a:path w="30" h="21">
                  <a:moveTo>
                    <a:pt x="29" y="15"/>
                  </a:moveTo>
                  <a:cubicBezTo>
                    <a:pt x="29" y="15"/>
                    <a:pt x="29" y="15"/>
                    <a:pt x="29" y="15"/>
                  </a:cubicBezTo>
                  <a:cubicBezTo>
                    <a:pt x="23" y="7"/>
                    <a:pt x="15" y="2"/>
                    <a:pt x="6" y="0"/>
                  </a:cubicBezTo>
                  <a:cubicBezTo>
                    <a:pt x="6" y="0"/>
                    <a:pt x="6" y="0"/>
                    <a:pt x="6" y="0"/>
                  </a:cubicBezTo>
                  <a:cubicBezTo>
                    <a:pt x="6" y="0"/>
                    <a:pt x="0" y="2"/>
                    <a:pt x="4" y="7"/>
                  </a:cubicBezTo>
                  <a:cubicBezTo>
                    <a:pt x="11" y="9"/>
                    <a:pt x="18" y="13"/>
                    <a:pt x="23" y="20"/>
                  </a:cubicBezTo>
                  <a:cubicBezTo>
                    <a:pt x="24" y="20"/>
                    <a:pt x="24" y="20"/>
                    <a:pt x="24" y="20"/>
                  </a:cubicBezTo>
                  <a:cubicBezTo>
                    <a:pt x="24" y="21"/>
                    <a:pt x="30" y="21"/>
                    <a:pt x="29" y="15"/>
                  </a:cubicBezTo>
                  <a:close/>
                </a:path>
              </a:pathLst>
            </a:custGeom>
            <a:solidFill>
              <a:srgbClr val="F1F0EF">
                <a:alpha val="100000"/>
              </a:srgbClr>
            </a:solidFill>
            <a:ln w="9525">
              <a:noFill/>
            </a:ln>
          </p:spPr>
          <p:txBody>
            <a:bodyPr/>
            <a:p>
              <a:endParaRPr lang="zh-CN" altLang="en-US"/>
            </a:p>
          </p:txBody>
        </p:sp>
        <p:sp>
          <p:nvSpPr>
            <p:cNvPr id="9232" name="Freeform 319"/>
            <p:cNvSpPr/>
            <p:nvPr/>
          </p:nvSpPr>
          <p:spPr>
            <a:xfrm>
              <a:off x="0" y="333562"/>
              <a:ext cx="62349" cy="108071"/>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Lst>
              <a:pathLst>
                <a:path w="25" h="44">
                  <a:moveTo>
                    <a:pt x="18" y="29"/>
                  </a:moveTo>
                  <a:cubicBezTo>
                    <a:pt x="18" y="32"/>
                    <a:pt x="17" y="33"/>
                    <a:pt x="17" y="34"/>
                  </a:cubicBezTo>
                  <a:cubicBezTo>
                    <a:pt x="17" y="35"/>
                    <a:pt x="16" y="36"/>
                    <a:pt x="15" y="36"/>
                  </a:cubicBezTo>
                  <a:cubicBezTo>
                    <a:pt x="15" y="37"/>
                    <a:pt x="14" y="37"/>
                    <a:pt x="12" y="37"/>
                  </a:cubicBezTo>
                  <a:cubicBezTo>
                    <a:pt x="11" y="37"/>
                    <a:pt x="10" y="36"/>
                    <a:pt x="9" y="36"/>
                  </a:cubicBezTo>
                  <a:cubicBezTo>
                    <a:pt x="8" y="35"/>
                    <a:pt x="8" y="33"/>
                    <a:pt x="7" y="30"/>
                  </a:cubicBezTo>
                  <a:cubicBezTo>
                    <a:pt x="7" y="28"/>
                    <a:pt x="7" y="28"/>
                    <a:pt x="7" y="28"/>
                  </a:cubicBezTo>
                  <a:cubicBezTo>
                    <a:pt x="1" y="29"/>
                    <a:pt x="1" y="29"/>
                    <a:pt x="1" y="29"/>
                  </a:cubicBezTo>
                  <a:cubicBezTo>
                    <a:pt x="0" y="30"/>
                    <a:pt x="0" y="30"/>
                    <a:pt x="0" y="30"/>
                  </a:cubicBezTo>
                  <a:cubicBezTo>
                    <a:pt x="0" y="35"/>
                    <a:pt x="1" y="38"/>
                    <a:pt x="4" y="40"/>
                  </a:cubicBezTo>
                  <a:cubicBezTo>
                    <a:pt x="6" y="43"/>
                    <a:pt x="9" y="44"/>
                    <a:pt x="13" y="44"/>
                  </a:cubicBezTo>
                  <a:cubicBezTo>
                    <a:pt x="15" y="44"/>
                    <a:pt x="17" y="43"/>
                    <a:pt x="19" y="42"/>
                  </a:cubicBezTo>
                  <a:cubicBezTo>
                    <a:pt x="21" y="41"/>
                    <a:pt x="23" y="40"/>
                    <a:pt x="24" y="37"/>
                  </a:cubicBezTo>
                  <a:cubicBezTo>
                    <a:pt x="25" y="35"/>
                    <a:pt x="25" y="33"/>
                    <a:pt x="25" y="29"/>
                  </a:cubicBezTo>
                  <a:cubicBezTo>
                    <a:pt x="25" y="0"/>
                    <a:pt x="25" y="0"/>
                    <a:pt x="25" y="0"/>
                  </a:cubicBezTo>
                  <a:cubicBezTo>
                    <a:pt x="18" y="0"/>
                    <a:pt x="18" y="0"/>
                    <a:pt x="18" y="0"/>
                  </a:cubicBezTo>
                  <a:lnTo>
                    <a:pt x="18" y="29"/>
                  </a:lnTo>
                  <a:close/>
                </a:path>
              </a:pathLst>
            </a:custGeom>
            <a:solidFill>
              <a:srgbClr val="F1F0EF">
                <a:alpha val="100000"/>
              </a:srgbClr>
            </a:solidFill>
            <a:ln w="9525">
              <a:noFill/>
            </a:ln>
          </p:spPr>
          <p:txBody>
            <a:bodyPr/>
            <a:p>
              <a:endParaRPr lang="zh-CN" altLang="en-US"/>
            </a:p>
          </p:txBody>
        </p:sp>
        <p:sp>
          <p:nvSpPr>
            <p:cNvPr id="9233" name="Freeform 320"/>
            <p:cNvSpPr>
              <a:spLocks noEditPoints="1"/>
            </p:cNvSpPr>
            <p:nvPr/>
          </p:nvSpPr>
          <p:spPr>
            <a:xfrm>
              <a:off x="73778" y="331485"/>
              <a:ext cx="100797" cy="110148"/>
            </a:xfrm>
            <a:custGeom>
              <a:avLst/>
              <a:gdLst/>
              <a:ahLst/>
              <a:cxnLst>
                <a:cxn ang="0">
                  <a:pos x="2147483647" y="2147483647"/>
                </a:cxn>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41" h="45">
                  <a:moveTo>
                    <a:pt x="32" y="3"/>
                  </a:moveTo>
                  <a:cubicBezTo>
                    <a:pt x="28" y="1"/>
                    <a:pt x="25" y="0"/>
                    <a:pt x="21" y="0"/>
                  </a:cubicBezTo>
                  <a:cubicBezTo>
                    <a:pt x="15" y="0"/>
                    <a:pt x="10" y="2"/>
                    <a:pt x="6" y="6"/>
                  </a:cubicBezTo>
                  <a:cubicBezTo>
                    <a:pt x="2" y="10"/>
                    <a:pt x="0" y="16"/>
                    <a:pt x="0" y="23"/>
                  </a:cubicBezTo>
                  <a:cubicBezTo>
                    <a:pt x="0" y="27"/>
                    <a:pt x="1" y="30"/>
                    <a:pt x="3" y="34"/>
                  </a:cubicBezTo>
                  <a:cubicBezTo>
                    <a:pt x="4" y="37"/>
                    <a:pt x="7" y="40"/>
                    <a:pt x="10" y="42"/>
                  </a:cubicBezTo>
                  <a:cubicBezTo>
                    <a:pt x="13" y="44"/>
                    <a:pt x="17" y="45"/>
                    <a:pt x="21" y="45"/>
                  </a:cubicBezTo>
                  <a:cubicBezTo>
                    <a:pt x="24" y="45"/>
                    <a:pt x="28" y="44"/>
                    <a:pt x="31" y="42"/>
                  </a:cubicBezTo>
                  <a:cubicBezTo>
                    <a:pt x="34" y="40"/>
                    <a:pt x="37" y="38"/>
                    <a:pt x="39" y="34"/>
                  </a:cubicBezTo>
                  <a:cubicBezTo>
                    <a:pt x="40" y="31"/>
                    <a:pt x="41" y="27"/>
                    <a:pt x="41" y="22"/>
                  </a:cubicBezTo>
                  <a:cubicBezTo>
                    <a:pt x="41" y="18"/>
                    <a:pt x="41" y="14"/>
                    <a:pt x="39" y="11"/>
                  </a:cubicBezTo>
                  <a:cubicBezTo>
                    <a:pt x="37" y="7"/>
                    <a:pt x="35" y="5"/>
                    <a:pt x="32" y="3"/>
                  </a:cubicBezTo>
                  <a:close/>
                  <a:moveTo>
                    <a:pt x="30" y="34"/>
                  </a:moveTo>
                  <a:cubicBezTo>
                    <a:pt x="28" y="37"/>
                    <a:pt x="25" y="38"/>
                    <a:pt x="21" y="38"/>
                  </a:cubicBezTo>
                  <a:cubicBezTo>
                    <a:pt x="17" y="38"/>
                    <a:pt x="14" y="37"/>
                    <a:pt x="12" y="34"/>
                  </a:cubicBezTo>
                  <a:cubicBezTo>
                    <a:pt x="9" y="31"/>
                    <a:pt x="8" y="28"/>
                    <a:pt x="8" y="23"/>
                  </a:cubicBezTo>
                  <a:cubicBezTo>
                    <a:pt x="8" y="17"/>
                    <a:pt x="9" y="13"/>
                    <a:pt x="12" y="10"/>
                  </a:cubicBezTo>
                  <a:cubicBezTo>
                    <a:pt x="14" y="8"/>
                    <a:pt x="17" y="7"/>
                    <a:pt x="21" y="7"/>
                  </a:cubicBezTo>
                  <a:cubicBezTo>
                    <a:pt x="23" y="7"/>
                    <a:pt x="26" y="7"/>
                    <a:pt x="28" y="9"/>
                  </a:cubicBezTo>
                  <a:cubicBezTo>
                    <a:pt x="30" y="10"/>
                    <a:pt x="31" y="12"/>
                    <a:pt x="32" y="14"/>
                  </a:cubicBezTo>
                  <a:cubicBezTo>
                    <a:pt x="33" y="16"/>
                    <a:pt x="34" y="19"/>
                    <a:pt x="34" y="22"/>
                  </a:cubicBezTo>
                  <a:cubicBezTo>
                    <a:pt x="34" y="27"/>
                    <a:pt x="32" y="31"/>
                    <a:pt x="30" y="34"/>
                  </a:cubicBezTo>
                  <a:close/>
                </a:path>
              </a:pathLst>
            </a:custGeom>
            <a:solidFill>
              <a:srgbClr val="F1F0EF">
                <a:alpha val="100000"/>
              </a:srgbClr>
            </a:solidFill>
            <a:ln w="9525">
              <a:noFill/>
            </a:ln>
          </p:spPr>
          <p:txBody>
            <a:bodyPr/>
            <a:p>
              <a:endParaRPr lang="zh-CN" altLang="en-US"/>
            </a:p>
          </p:txBody>
        </p:sp>
        <p:sp>
          <p:nvSpPr>
            <p:cNvPr id="9234" name="Freeform 321"/>
            <p:cNvSpPr>
              <a:spLocks noEditPoints="1"/>
            </p:cNvSpPr>
            <p:nvPr/>
          </p:nvSpPr>
          <p:spPr>
            <a:xfrm>
              <a:off x="187044" y="333562"/>
              <a:ext cx="81054" cy="10599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0"/>
                </a:cxn>
                <a:cxn ang="0">
                  <a:pos x="0" y="0"/>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3" h="43">
                  <a:moveTo>
                    <a:pt x="27" y="20"/>
                  </a:moveTo>
                  <a:cubicBezTo>
                    <a:pt x="28" y="19"/>
                    <a:pt x="29" y="18"/>
                    <a:pt x="29" y="17"/>
                  </a:cubicBezTo>
                  <a:cubicBezTo>
                    <a:pt x="30" y="15"/>
                    <a:pt x="31" y="13"/>
                    <a:pt x="31" y="11"/>
                  </a:cubicBezTo>
                  <a:cubicBezTo>
                    <a:pt x="31" y="9"/>
                    <a:pt x="30" y="7"/>
                    <a:pt x="29" y="5"/>
                  </a:cubicBezTo>
                  <a:cubicBezTo>
                    <a:pt x="28" y="3"/>
                    <a:pt x="26" y="2"/>
                    <a:pt x="24" y="1"/>
                  </a:cubicBezTo>
                  <a:cubicBezTo>
                    <a:pt x="22" y="0"/>
                    <a:pt x="20" y="0"/>
                    <a:pt x="16" y="0"/>
                  </a:cubicBezTo>
                  <a:cubicBezTo>
                    <a:pt x="0" y="0"/>
                    <a:pt x="0" y="0"/>
                    <a:pt x="0" y="0"/>
                  </a:cubicBezTo>
                  <a:cubicBezTo>
                    <a:pt x="0" y="43"/>
                    <a:pt x="0" y="43"/>
                    <a:pt x="0" y="43"/>
                  </a:cubicBezTo>
                  <a:cubicBezTo>
                    <a:pt x="17" y="43"/>
                    <a:pt x="17" y="43"/>
                    <a:pt x="17" y="43"/>
                  </a:cubicBezTo>
                  <a:cubicBezTo>
                    <a:pt x="19" y="43"/>
                    <a:pt x="22" y="43"/>
                    <a:pt x="23" y="42"/>
                  </a:cubicBezTo>
                  <a:cubicBezTo>
                    <a:pt x="25" y="42"/>
                    <a:pt x="27" y="41"/>
                    <a:pt x="28" y="40"/>
                  </a:cubicBezTo>
                  <a:cubicBezTo>
                    <a:pt x="30" y="39"/>
                    <a:pt x="31" y="38"/>
                    <a:pt x="32" y="36"/>
                  </a:cubicBezTo>
                  <a:cubicBezTo>
                    <a:pt x="33" y="34"/>
                    <a:pt x="33" y="32"/>
                    <a:pt x="33" y="30"/>
                  </a:cubicBezTo>
                  <a:cubicBezTo>
                    <a:pt x="33" y="27"/>
                    <a:pt x="32" y="25"/>
                    <a:pt x="31" y="23"/>
                  </a:cubicBezTo>
                  <a:cubicBezTo>
                    <a:pt x="30" y="22"/>
                    <a:pt x="28" y="21"/>
                    <a:pt x="27" y="20"/>
                  </a:cubicBezTo>
                  <a:close/>
                  <a:moveTo>
                    <a:pt x="8" y="7"/>
                  </a:moveTo>
                  <a:cubicBezTo>
                    <a:pt x="15" y="7"/>
                    <a:pt x="15" y="7"/>
                    <a:pt x="15" y="7"/>
                  </a:cubicBezTo>
                  <a:cubicBezTo>
                    <a:pt x="17" y="7"/>
                    <a:pt x="19" y="7"/>
                    <a:pt x="21" y="7"/>
                  </a:cubicBezTo>
                  <a:cubicBezTo>
                    <a:pt x="22" y="7"/>
                    <a:pt x="22" y="8"/>
                    <a:pt x="23" y="9"/>
                  </a:cubicBezTo>
                  <a:cubicBezTo>
                    <a:pt x="23" y="10"/>
                    <a:pt x="24" y="11"/>
                    <a:pt x="24" y="12"/>
                  </a:cubicBezTo>
                  <a:cubicBezTo>
                    <a:pt x="24" y="13"/>
                    <a:pt x="23" y="14"/>
                    <a:pt x="23" y="15"/>
                  </a:cubicBezTo>
                  <a:cubicBezTo>
                    <a:pt x="22" y="16"/>
                    <a:pt x="21" y="16"/>
                    <a:pt x="20" y="17"/>
                  </a:cubicBezTo>
                  <a:cubicBezTo>
                    <a:pt x="19" y="17"/>
                    <a:pt x="18" y="17"/>
                    <a:pt x="15" y="17"/>
                  </a:cubicBezTo>
                  <a:cubicBezTo>
                    <a:pt x="8" y="17"/>
                    <a:pt x="8" y="17"/>
                    <a:pt x="8" y="17"/>
                  </a:cubicBezTo>
                  <a:lnTo>
                    <a:pt x="8" y="7"/>
                  </a:lnTo>
                  <a:close/>
                  <a:moveTo>
                    <a:pt x="25" y="33"/>
                  </a:moveTo>
                  <a:cubicBezTo>
                    <a:pt x="24" y="34"/>
                    <a:pt x="24" y="35"/>
                    <a:pt x="23" y="35"/>
                  </a:cubicBezTo>
                  <a:cubicBezTo>
                    <a:pt x="22" y="35"/>
                    <a:pt x="21" y="36"/>
                    <a:pt x="20" y="36"/>
                  </a:cubicBezTo>
                  <a:cubicBezTo>
                    <a:pt x="19" y="36"/>
                    <a:pt x="18" y="36"/>
                    <a:pt x="17" y="36"/>
                  </a:cubicBezTo>
                  <a:cubicBezTo>
                    <a:pt x="8" y="36"/>
                    <a:pt x="8" y="36"/>
                    <a:pt x="8" y="36"/>
                  </a:cubicBezTo>
                  <a:cubicBezTo>
                    <a:pt x="8" y="24"/>
                    <a:pt x="8" y="24"/>
                    <a:pt x="8" y="24"/>
                  </a:cubicBezTo>
                  <a:cubicBezTo>
                    <a:pt x="16" y="24"/>
                    <a:pt x="16" y="24"/>
                    <a:pt x="16" y="24"/>
                  </a:cubicBezTo>
                  <a:cubicBezTo>
                    <a:pt x="18" y="24"/>
                    <a:pt x="20" y="24"/>
                    <a:pt x="22" y="25"/>
                  </a:cubicBezTo>
                  <a:cubicBezTo>
                    <a:pt x="23" y="25"/>
                    <a:pt x="24" y="26"/>
                    <a:pt x="24" y="27"/>
                  </a:cubicBezTo>
                  <a:cubicBezTo>
                    <a:pt x="25" y="28"/>
                    <a:pt x="25" y="29"/>
                    <a:pt x="25" y="30"/>
                  </a:cubicBezTo>
                  <a:cubicBezTo>
                    <a:pt x="25" y="31"/>
                    <a:pt x="25" y="32"/>
                    <a:pt x="25" y="33"/>
                  </a:cubicBezTo>
                  <a:close/>
                </a:path>
              </a:pathLst>
            </a:custGeom>
            <a:solidFill>
              <a:srgbClr val="F1F0EF">
                <a:alpha val="100000"/>
              </a:srgbClr>
            </a:solidFill>
            <a:ln w="9525">
              <a:noFill/>
            </a:ln>
          </p:spPr>
          <p:txBody>
            <a:bodyPr/>
            <a:p>
              <a:endParaRPr lang="zh-CN" altLang="en-US"/>
            </a:p>
          </p:txBody>
        </p:sp>
      </p:grpSp>
      <p:sp>
        <p:nvSpPr>
          <p:cNvPr id="15371" name="Rectangle 18"/>
          <p:cNvSpPr>
            <a:spLocks noChangeArrowheads="1"/>
          </p:cNvSpPr>
          <p:nvPr/>
        </p:nvSpPr>
        <p:spPr bwMode="auto">
          <a:xfrm>
            <a:off x="3143250" y="4872038"/>
            <a:ext cx="2520950" cy="1384300"/>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任务二</a:t>
            </a:r>
            <a:endParaRPr kumimoji="0" lang="en-US" altLang="zh-CN" sz="2800" b="1" i="0" u="none" strike="noStrike" kern="120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cxnSp>
        <p:nvCxnSpPr>
          <p:cNvPr id="9226" name="Straight Connector 22"/>
          <p:cNvCxnSpPr/>
          <p:nvPr/>
        </p:nvCxnSpPr>
        <p:spPr>
          <a:xfrm>
            <a:off x="5951538" y="4530725"/>
            <a:ext cx="0" cy="1949450"/>
          </a:xfrm>
          <a:prstGeom prst="line">
            <a:avLst/>
          </a:prstGeom>
          <a:ln w="6350" cap="flat" cmpd="sng">
            <a:solidFill>
              <a:srgbClr val="C55A11"/>
            </a:solidFill>
            <a:prstDash val="solid"/>
            <a:headEnd type="none" w="med" len="med"/>
            <a:tailEnd type="none" w="med" len="med"/>
          </a:ln>
        </p:spPr>
      </p:cxnSp>
      <p:sp>
        <p:nvSpPr>
          <p:cNvPr id="3" name="Rectangle 18"/>
          <p:cNvSpPr>
            <a:spLocks noChangeArrowheads="1"/>
          </p:cNvSpPr>
          <p:nvPr/>
        </p:nvSpPr>
        <p:spPr bwMode="auto">
          <a:xfrm>
            <a:off x="6167438" y="4872038"/>
            <a:ext cx="2665413" cy="1384300"/>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任务三</a:t>
            </a:r>
            <a:endParaRPr kumimoji="0" lang="en-US" altLang="zh-CN" sz="2800" b="1" i="0" u="none" strike="noStrike" kern="120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cxnSp>
        <p:nvCxnSpPr>
          <p:cNvPr id="9228" name="Straight Connector 22"/>
          <p:cNvCxnSpPr/>
          <p:nvPr/>
        </p:nvCxnSpPr>
        <p:spPr>
          <a:xfrm>
            <a:off x="9120188" y="4530725"/>
            <a:ext cx="0" cy="1949450"/>
          </a:xfrm>
          <a:prstGeom prst="line">
            <a:avLst/>
          </a:prstGeom>
          <a:ln w="6350" cap="flat" cmpd="sng">
            <a:solidFill>
              <a:srgbClr val="C55A11"/>
            </a:solidFill>
            <a:prstDash val="solid"/>
            <a:headEnd type="none" w="med" len="med"/>
            <a:tailEnd type="none" w="med" len="med"/>
          </a:ln>
        </p:spPr>
      </p:cxnSp>
      <p:sp>
        <p:nvSpPr>
          <p:cNvPr id="6" name="Rectangle 18"/>
          <p:cNvSpPr>
            <a:spLocks noChangeArrowheads="1"/>
          </p:cNvSpPr>
          <p:nvPr/>
        </p:nvSpPr>
        <p:spPr bwMode="auto">
          <a:xfrm>
            <a:off x="9386888" y="4872038"/>
            <a:ext cx="2663825" cy="1384300"/>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任务四</a:t>
            </a:r>
            <a:endParaRPr kumimoji="0" lang="en-US" altLang="zh-CN" sz="2800" b="1" i="0" u="none" strike="noStrike" kern="120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任务四 网络客服运营管理</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Rectangle 3"/>
          <p:cNvSpPr txBox="1">
            <a:spLocks noChangeArrowheads="1"/>
          </p:cNvSpPr>
          <p:nvPr/>
        </p:nvSpPr>
        <p:spPr bwMode="auto">
          <a:xfrm>
            <a:off x="3832225" y="1370013"/>
            <a:ext cx="8077200" cy="2590800"/>
          </a:xfrm>
          <a:prstGeom prst="rect">
            <a:avLst/>
          </a:prstGeom>
          <a:noFill/>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a:lstStyle>
          <a:p>
            <a:pPr marL="228600" marR="0" lvl="0" indent="-228600" algn="l" defTabSz="914400" rtl="0" eaLnBrk="1" fontAlgn="base" latinLnBrk="0" hangingPunct="1">
              <a:lnSpc>
                <a:spcPct val="125000"/>
              </a:lnSpc>
              <a:spcBef>
                <a:spcPts val="1000"/>
              </a:spcBef>
              <a:spcAft>
                <a:spcPct val="0"/>
              </a:spcAft>
              <a:buClrTx/>
              <a:buSzTx/>
              <a:buFontTx/>
              <a:buNone/>
              <a:defRPr/>
            </a:pPr>
            <a:r>
              <a:rPr kumimoji="0" lang="en-US" altLang="zh-CN" sz="3600" b="1"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a:t>
            </a:r>
            <a:r>
              <a:rPr kumimoji="0" lang="zh-CN" altLang="en-US" sz="3600" b="1"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、电话营销</a:t>
            </a:r>
            <a:endParaRPr kumimoji="0" lang="zh-CN" altLang="en-US" sz="3600" b="1"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228600" marR="0" lvl="0" indent="-228600" algn="l" defTabSz="914400" rtl="0" eaLnBrk="1" fontAlgn="base" latinLnBrk="0" hangingPunct="1">
              <a:lnSpc>
                <a:spcPct val="125000"/>
              </a:lnSpc>
              <a:spcBef>
                <a:spcPts val="1000"/>
              </a:spcBef>
              <a:spcAft>
                <a:spcPct val="0"/>
              </a:spcAft>
              <a:buClrTx/>
              <a:buSzTx/>
              <a:buFontTx/>
              <a:buNone/>
              <a:defRPr/>
            </a:pPr>
            <a:r>
              <a:rPr kumimoji="0" lang="zh-CN" altLang="en-US" sz="2400" b="1"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a:t>
            </a: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是指呼叫中心业务代表通过</a:t>
            </a:r>
            <a:r>
              <a:rPr kumimoji="0" lang="zh-CN" altLang="en-US" sz="24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主动呼叫</a:t>
            </a: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，向目标客户进行产品和服务的</a:t>
            </a:r>
            <a:r>
              <a:rPr kumimoji="0" lang="zh-CN" altLang="en-US" sz="24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推介及促销</a:t>
            </a: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的活动。</a:t>
            </a:r>
            <a:endParaRPr kumimoji="0" lang="en-US" altLang="zh-CN"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228600" marR="0" lvl="0" indent="-228600" algn="l" defTabSz="914400" rtl="0" eaLnBrk="1" fontAlgn="base" latinLnBrk="0" hangingPunct="1">
              <a:lnSpc>
                <a:spcPct val="125000"/>
              </a:lnSpc>
              <a:spcBef>
                <a:spcPts val="1000"/>
              </a:spcBef>
              <a:spcAft>
                <a:spcPct val="0"/>
              </a:spcAft>
              <a:buClrTx/>
              <a:buSzTx/>
              <a:buFontTx/>
              <a:buNone/>
              <a:defRPr/>
            </a:pPr>
            <a:r>
              <a:rPr kumimoji="0" lang="zh-CN" altLang="en-US" sz="24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电话营销的优势？</a:t>
            </a:r>
            <a:endParaRPr kumimoji="0" lang="en-US" altLang="zh-CN" sz="24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228600" marR="0" lvl="0" indent="-228600" algn="l" defTabSz="914400" rtl="0" eaLnBrk="1" fontAlgn="base" latinLnBrk="0" hangingPunct="1">
              <a:lnSpc>
                <a:spcPct val="125000"/>
              </a:lnSpc>
              <a:spcBef>
                <a:spcPts val="1000"/>
              </a:spcBef>
              <a:spcAft>
                <a:spcPct val="0"/>
              </a:spcAft>
              <a:buClrTx/>
              <a:buSzTx/>
              <a:buFontTx/>
              <a:buNone/>
              <a:defRPr/>
            </a:pP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节省时间、成本低、客户覆盖面广。</a:t>
            </a:r>
            <a:endParaRPr kumimoji="0" lang="en-US" altLang="zh-CN"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228600" marR="0" lvl="0" indent="-228600" algn="l" defTabSz="914400" rtl="0" eaLnBrk="1" fontAlgn="base" latinLnBrk="0" hangingPunct="1">
              <a:lnSpc>
                <a:spcPct val="125000"/>
              </a:lnSpc>
              <a:spcBef>
                <a:spcPts val="1000"/>
              </a:spcBef>
              <a:spcAft>
                <a:spcPct val="0"/>
              </a:spcAft>
              <a:buClrTx/>
              <a:buSzTx/>
              <a:buFont typeface="Wingdings" panose="05000000000000000000" pitchFamily="2" charset="2"/>
              <a:buChar char="Ø"/>
              <a:defRPr/>
            </a:pPr>
            <a:r>
              <a:rPr kumimoji="0" lang="zh-CN" altLang="en-US" sz="2400" b="0"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 </a:t>
            </a:r>
            <a:r>
              <a:rPr kumimoji="0" lang="zh-CN" altLang="en-US" sz="24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电话营销应用的行业？</a:t>
            </a:r>
            <a:endParaRPr kumimoji="0" lang="en-US" altLang="zh-CN" sz="24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25000"/>
              </a:lnSpc>
              <a:spcBef>
                <a:spcPts val="1000"/>
              </a:spcBef>
              <a:spcAft>
                <a:spcPct val="0"/>
              </a:spcAft>
              <a:buClrTx/>
              <a:buSzTx/>
              <a:buFont typeface="Arial" panose="020B0604020202020204" pitchFamily="34" charset="0"/>
              <a:buNone/>
              <a:defRPr/>
            </a:pP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培训类项目推销、保险类产品推荐、银行业务销售、电信增值业务、数据中心租赁、产品销售、快消品的老客户销售、商超酒店</a:t>
            </a:r>
            <a:r>
              <a:rPr kumimoji="0" lang="en-US" altLang="zh-CN"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VIP</a:t>
            </a: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卡销售、互联网应用服务销售等</a:t>
            </a:r>
            <a:r>
              <a:rPr kumimoji="0" lang="zh-CN" altLang="en-US" sz="2400" b="0" i="0" u="none" strike="noStrike" kern="0" cap="none" spc="0" normalizeH="0" baseline="0" noProof="0" dirty="0">
                <a:ln>
                  <a:noFill/>
                </a:ln>
                <a:solidFill>
                  <a:schemeClr val="tx1"/>
                </a:solidFill>
                <a:effectLst/>
                <a:uLnTx/>
                <a:uFillTx/>
                <a:latin typeface="+mn-lt"/>
                <a:ea typeface="微软雅黑" panose="020B0503020204020204" pitchFamily="34" charset="-122"/>
                <a:cs typeface="+mn-cs"/>
              </a:rPr>
              <a:t>。</a:t>
            </a:r>
            <a:endParaRPr kumimoji="0" lang="zh-CN" altLang="en-US" sz="2400" b="0" i="0" u="none" strike="noStrike" kern="0" cap="none" spc="0" normalizeH="0" baseline="0" noProof="0" dirty="0">
              <a:ln>
                <a:noFill/>
              </a:ln>
              <a:solidFill>
                <a:schemeClr val="tx1"/>
              </a:solidFill>
              <a:effectLst/>
              <a:uLnTx/>
              <a:uFillTx/>
              <a:latin typeface="+mn-lt"/>
              <a:ea typeface="微软雅黑" panose="020B0503020204020204" pitchFamily="34" charset="-122"/>
              <a:cs typeface="+mn-cs"/>
            </a:endParaRPr>
          </a:p>
          <a:p>
            <a:pPr marL="228600" marR="0" lvl="0" indent="-228600" algn="l" defTabSz="914400" rtl="0" eaLnBrk="1" fontAlgn="base" latinLnBrk="0" hangingPunct="1">
              <a:lnSpc>
                <a:spcPct val="125000"/>
              </a:lnSpc>
              <a:spcBef>
                <a:spcPts val="1000"/>
              </a:spcBef>
              <a:spcAft>
                <a:spcPct val="0"/>
              </a:spcAft>
              <a:buClrTx/>
              <a:buSzTx/>
              <a:buFontTx/>
              <a:buNone/>
              <a:defRPr/>
            </a:pPr>
            <a:endParaRPr kumimoji="0" lang="en-US" altLang="zh-CN"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nvGrpSpPr>
          <p:cNvPr id="35843" name="15b8fbe0-bcb0-4078-8970-cbad2107c7a5"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nvGrpSpPr>
        <p:grpSpPr>
          <a:xfrm>
            <a:off x="-439737" y="1844675"/>
            <a:ext cx="4657725" cy="4651375"/>
            <a:chOff x="2662238" y="0"/>
            <a:chExt cx="6867525" cy="6858000"/>
          </a:xfrm>
        </p:grpSpPr>
        <p:sp>
          <p:nvSpPr>
            <p:cNvPr id="35852" name="íSľíďè"/>
            <p:cNvSpPr/>
            <p:nvPr/>
          </p:nvSpPr>
          <p:spPr>
            <a:xfrm>
              <a:off x="2662238" y="0"/>
              <a:ext cx="6867525" cy="685800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endParaRPr lang="zh-CN" altLang="zh-CN" sz="1800" dirty="0"/>
            </a:p>
          </p:txBody>
        </p:sp>
        <p:grpSp>
          <p:nvGrpSpPr>
            <p:cNvPr id="35853" name="îşlïďè"/>
            <p:cNvGrpSpPr>
              <a:grpSpLocks noChangeAspect="1"/>
            </p:cNvGrpSpPr>
            <p:nvPr/>
          </p:nvGrpSpPr>
          <p:grpSpPr>
            <a:xfrm>
              <a:off x="3753644" y="1359766"/>
              <a:ext cx="4684714" cy="4660035"/>
              <a:chOff x="1657" y="-23"/>
              <a:chExt cx="4366" cy="4343"/>
            </a:xfrm>
          </p:grpSpPr>
          <p:sp>
            <p:nvSpPr>
              <p:cNvPr id="35854" name="í$ḻíḑé"/>
              <p:cNvSpPr/>
              <p:nvPr/>
            </p:nvSpPr>
            <p:spPr>
              <a:xfrm>
                <a:off x="2453" y="1098"/>
                <a:ext cx="1930" cy="2136"/>
              </a:xfrm>
              <a:custGeom>
                <a:avLst/>
                <a:gdLst/>
                <a:ahLst/>
                <a:cxnLst>
                  <a:cxn ang="0">
                    <a:pos x="1" y="0"/>
                  </a:cxn>
                  <a:cxn ang="0">
                    <a:pos x="1" y="0"/>
                  </a:cxn>
                  <a:cxn ang="0">
                    <a:pos x="1" y="0"/>
                  </a:cxn>
                  <a:cxn ang="0">
                    <a:pos x="0" y="0"/>
                  </a:cxn>
                  <a:cxn ang="0">
                    <a:pos x="0" y="0"/>
                  </a:cxn>
                  <a:cxn ang="0">
                    <a:pos x="0" y="0"/>
                  </a:cxn>
                  <a:cxn ang="0">
                    <a:pos x="0" y="0"/>
                  </a:cxn>
                  <a:cxn ang="0">
                    <a:pos x="0" y="0"/>
                  </a:cxn>
                  <a:cxn ang="0">
                    <a:pos x="0" y="0"/>
                  </a:cxn>
                  <a:cxn ang="0">
                    <a:pos x="0" y="1"/>
                  </a:cxn>
                  <a:cxn ang="0">
                    <a:pos x="0" y="1"/>
                  </a:cxn>
                  <a:cxn ang="0">
                    <a:pos x="0" y="1"/>
                  </a:cxn>
                  <a:cxn ang="0">
                    <a:pos x="0" y="1"/>
                  </a:cxn>
                  <a:cxn ang="0">
                    <a:pos x="1" y="1"/>
                  </a:cxn>
                  <a:cxn ang="0">
                    <a:pos x="1" y="0"/>
                  </a:cxn>
                </a:cxnLst>
                <a:pathLst>
                  <a:path w="7555" h="8375">
                    <a:moveTo>
                      <a:pt x="7174" y="1292"/>
                    </a:moveTo>
                    <a:cubicBezTo>
                      <a:pt x="7174" y="766"/>
                      <a:pt x="6715" y="476"/>
                      <a:pt x="6218" y="335"/>
                    </a:cubicBezTo>
                    <a:cubicBezTo>
                      <a:pt x="5380" y="133"/>
                      <a:pt x="5380" y="133"/>
                      <a:pt x="5380" y="133"/>
                    </a:cubicBezTo>
                    <a:cubicBezTo>
                      <a:pt x="5262" y="105"/>
                      <a:pt x="5143" y="84"/>
                      <a:pt x="5023" y="70"/>
                    </a:cubicBezTo>
                    <a:cubicBezTo>
                      <a:pt x="4638" y="26"/>
                      <a:pt x="4208" y="2"/>
                      <a:pt x="3778" y="0"/>
                    </a:cubicBezTo>
                    <a:cubicBezTo>
                      <a:pt x="3347" y="2"/>
                      <a:pt x="2918" y="26"/>
                      <a:pt x="2533" y="70"/>
                    </a:cubicBezTo>
                    <a:cubicBezTo>
                      <a:pt x="2412" y="84"/>
                      <a:pt x="2293" y="105"/>
                      <a:pt x="2175" y="133"/>
                    </a:cubicBezTo>
                    <a:cubicBezTo>
                      <a:pt x="1338" y="335"/>
                      <a:pt x="1338" y="335"/>
                      <a:pt x="1338" y="335"/>
                    </a:cubicBezTo>
                    <a:cubicBezTo>
                      <a:pt x="840" y="476"/>
                      <a:pt x="381" y="766"/>
                      <a:pt x="381" y="1292"/>
                    </a:cubicBezTo>
                    <a:cubicBezTo>
                      <a:pt x="0" y="7827"/>
                      <a:pt x="0" y="7827"/>
                      <a:pt x="0" y="7827"/>
                    </a:cubicBezTo>
                    <a:cubicBezTo>
                      <a:pt x="299" y="8068"/>
                      <a:pt x="2217" y="8375"/>
                      <a:pt x="2853" y="8373"/>
                    </a:cubicBezTo>
                    <a:cubicBezTo>
                      <a:pt x="3778" y="8375"/>
                      <a:pt x="3778" y="8375"/>
                      <a:pt x="3778" y="8375"/>
                    </a:cubicBezTo>
                    <a:cubicBezTo>
                      <a:pt x="4703" y="8373"/>
                      <a:pt x="4703" y="8373"/>
                      <a:pt x="4703" y="8373"/>
                    </a:cubicBezTo>
                    <a:cubicBezTo>
                      <a:pt x="5339" y="8375"/>
                      <a:pt x="7256" y="8068"/>
                      <a:pt x="7555" y="7827"/>
                    </a:cubicBezTo>
                    <a:cubicBezTo>
                      <a:pt x="7174" y="1292"/>
                      <a:pt x="7174" y="1292"/>
                      <a:pt x="7174" y="1292"/>
                    </a:cubicBezTo>
                  </a:path>
                </a:pathLst>
              </a:custGeom>
              <a:solidFill>
                <a:srgbClr val="2B2B2B">
                  <a:alpha val="100000"/>
                </a:srgbClr>
              </a:solidFill>
              <a:ln w="9525">
                <a:noFill/>
              </a:ln>
            </p:spPr>
            <p:txBody>
              <a:bodyPr/>
              <a:p>
                <a:endParaRPr lang="zh-CN" altLang="en-US"/>
              </a:p>
            </p:txBody>
          </p:sp>
          <p:sp>
            <p:nvSpPr>
              <p:cNvPr id="35855" name="îš1iďê"/>
              <p:cNvSpPr/>
              <p:nvPr/>
            </p:nvSpPr>
            <p:spPr>
              <a:xfrm>
                <a:off x="3067" y="1246"/>
                <a:ext cx="782" cy="254"/>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3063" h="996">
                    <a:moveTo>
                      <a:pt x="3063" y="996"/>
                    </a:moveTo>
                    <a:cubicBezTo>
                      <a:pt x="2387" y="644"/>
                      <a:pt x="2387" y="644"/>
                      <a:pt x="2387" y="644"/>
                    </a:cubicBezTo>
                    <a:cubicBezTo>
                      <a:pt x="1882" y="410"/>
                      <a:pt x="1991" y="0"/>
                      <a:pt x="1991" y="0"/>
                    </a:cubicBezTo>
                    <a:cubicBezTo>
                      <a:pt x="1471" y="0"/>
                      <a:pt x="1471" y="0"/>
                      <a:pt x="1471" y="0"/>
                    </a:cubicBezTo>
                    <a:cubicBezTo>
                      <a:pt x="1463" y="0"/>
                      <a:pt x="1463" y="0"/>
                      <a:pt x="1463" y="0"/>
                    </a:cubicBezTo>
                    <a:cubicBezTo>
                      <a:pt x="943" y="0"/>
                      <a:pt x="943" y="0"/>
                      <a:pt x="943" y="0"/>
                    </a:cubicBezTo>
                    <a:cubicBezTo>
                      <a:pt x="943" y="0"/>
                      <a:pt x="1052" y="410"/>
                      <a:pt x="546" y="644"/>
                    </a:cubicBezTo>
                    <a:cubicBezTo>
                      <a:pt x="0" y="994"/>
                      <a:pt x="0" y="994"/>
                      <a:pt x="0" y="994"/>
                    </a:cubicBezTo>
                    <a:cubicBezTo>
                      <a:pt x="1467" y="972"/>
                      <a:pt x="1467" y="972"/>
                      <a:pt x="1467" y="972"/>
                    </a:cubicBezTo>
                    <a:cubicBezTo>
                      <a:pt x="3063" y="996"/>
                      <a:pt x="3063" y="996"/>
                      <a:pt x="3063" y="996"/>
                    </a:cubicBezTo>
                  </a:path>
                </a:pathLst>
              </a:custGeom>
              <a:solidFill>
                <a:srgbClr val="DBB89C">
                  <a:alpha val="100000"/>
                </a:srgbClr>
              </a:solidFill>
              <a:ln w="9525">
                <a:noFill/>
              </a:ln>
            </p:spPr>
            <p:txBody>
              <a:bodyPr/>
              <a:p>
                <a:endParaRPr lang="zh-CN" altLang="en-US"/>
              </a:p>
            </p:txBody>
          </p:sp>
          <p:sp>
            <p:nvSpPr>
              <p:cNvPr id="35856" name="îšļïḍê"/>
              <p:cNvSpPr/>
              <p:nvPr/>
            </p:nvSpPr>
            <p:spPr>
              <a:xfrm>
                <a:off x="3025" y="112"/>
                <a:ext cx="824" cy="1169"/>
              </a:xfrm>
              <a:prstGeom prst="ellipse">
                <a:avLst/>
              </a:prstGeom>
              <a:solidFill>
                <a:srgbClr val="EED3B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endParaRPr lang="zh-CN" altLang="zh-CN" sz="1800" dirty="0"/>
              </a:p>
            </p:txBody>
          </p:sp>
          <p:sp>
            <p:nvSpPr>
              <p:cNvPr id="35857" name="íś1íḋê"/>
              <p:cNvSpPr/>
              <p:nvPr/>
            </p:nvSpPr>
            <p:spPr>
              <a:xfrm>
                <a:off x="3025" y="112"/>
                <a:ext cx="416" cy="1171"/>
              </a:xfrm>
              <a:custGeom>
                <a:avLst/>
                <a:gdLst/>
                <a:ahLst/>
                <a:cxnLst>
                  <a:cxn ang="0">
                    <a:pos x="0" y="0"/>
                  </a:cxn>
                  <a:cxn ang="0">
                    <a:pos x="0" y="0"/>
                  </a:cxn>
                  <a:cxn ang="0">
                    <a:pos x="0" y="0"/>
                  </a:cxn>
                  <a:cxn ang="0">
                    <a:pos x="0" y="0"/>
                  </a:cxn>
                </a:cxnLst>
                <a:pathLst>
                  <a:path w="1628" h="4593">
                    <a:moveTo>
                      <a:pt x="1628" y="0"/>
                    </a:moveTo>
                    <a:cubicBezTo>
                      <a:pt x="1628" y="4585"/>
                      <a:pt x="1628" y="4585"/>
                      <a:pt x="1628" y="4585"/>
                    </a:cubicBezTo>
                    <a:cubicBezTo>
                      <a:pt x="734" y="4593"/>
                      <a:pt x="0" y="3584"/>
                      <a:pt x="0" y="2323"/>
                    </a:cubicBezTo>
                    <a:cubicBezTo>
                      <a:pt x="0" y="1035"/>
                      <a:pt x="679" y="22"/>
                      <a:pt x="1628" y="0"/>
                    </a:cubicBezTo>
                    <a:close/>
                  </a:path>
                </a:pathLst>
              </a:custGeom>
              <a:solidFill>
                <a:srgbClr val="DDBA9C">
                  <a:alpha val="100000"/>
                </a:srgbClr>
              </a:solidFill>
              <a:ln w="9525">
                <a:noFill/>
              </a:ln>
            </p:spPr>
            <p:txBody>
              <a:bodyPr/>
              <a:p>
                <a:endParaRPr lang="zh-CN" altLang="en-US"/>
              </a:p>
            </p:txBody>
          </p:sp>
          <p:sp>
            <p:nvSpPr>
              <p:cNvPr id="35858" name="î$1îḋé"/>
              <p:cNvSpPr/>
              <p:nvPr/>
            </p:nvSpPr>
            <p:spPr>
              <a:xfrm>
                <a:off x="2933" y="-23"/>
                <a:ext cx="1015" cy="90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3974" h="3554">
                    <a:moveTo>
                      <a:pt x="443" y="3554"/>
                    </a:moveTo>
                    <a:cubicBezTo>
                      <a:pt x="443" y="3554"/>
                      <a:pt x="99" y="2490"/>
                      <a:pt x="673" y="1785"/>
                    </a:cubicBezTo>
                    <a:cubicBezTo>
                      <a:pt x="752" y="1686"/>
                      <a:pt x="887" y="1652"/>
                      <a:pt x="1005" y="1698"/>
                    </a:cubicBezTo>
                    <a:cubicBezTo>
                      <a:pt x="1239" y="1788"/>
                      <a:pt x="1683" y="1912"/>
                      <a:pt x="2171" y="1798"/>
                    </a:cubicBezTo>
                    <a:cubicBezTo>
                      <a:pt x="2171" y="1798"/>
                      <a:pt x="2375" y="1754"/>
                      <a:pt x="2633" y="1605"/>
                    </a:cubicBezTo>
                    <a:cubicBezTo>
                      <a:pt x="2709" y="1561"/>
                      <a:pt x="2793" y="1533"/>
                      <a:pt x="2879" y="1522"/>
                    </a:cubicBezTo>
                    <a:cubicBezTo>
                      <a:pt x="3060" y="1501"/>
                      <a:pt x="3322" y="1536"/>
                      <a:pt x="3438" y="1879"/>
                    </a:cubicBezTo>
                    <a:cubicBezTo>
                      <a:pt x="3634" y="2464"/>
                      <a:pt x="3534" y="3058"/>
                      <a:pt x="3546" y="3413"/>
                    </a:cubicBezTo>
                    <a:cubicBezTo>
                      <a:pt x="3546" y="3413"/>
                      <a:pt x="3808" y="2821"/>
                      <a:pt x="3816" y="1920"/>
                    </a:cubicBezTo>
                    <a:cubicBezTo>
                      <a:pt x="3816" y="1920"/>
                      <a:pt x="3859" y="2080"/>
                      <a:pt x="3875" y="2276"/>
                    </a:cubicBezTo>
                    <a:cubicBezTo>
                      <a:pt x="3875" y="2276"/>
                      <a:pt x="3974" y="1589"/>
                      <a:pt x="3795" y="1184"/>
                    </a:cubicBezTo>
                    <a:cubicBezTo>
                      <a:pt x="3795" y="1184"/>
                      <a:pt x="3692" y="706"/>
                      <a:pt x="3193" y="484"/>
                    </a:cubicBezTo>
                    <a:cubicBezTo>
                      <a:pt x="3193" y="484"/>
                      <a:pt x="2869" y="56"/>
                      <a:pt x="1689" y="150"/>
                    </a:cubicBezTo>
                    <a:cubicBezTo>
                      <a:pt x="1689" y="150"/>
                      <a:pt x="1650" y="170"/>
                      <a:pt x="1832" y="96"/>
                    </a:cubicBezTo>
                    <a:cubicBezTo>
                      <a:pt x="1832" y="96"/>
                      <a:pt x="852" y="0"/>
                      <a:pt x="646" y="618"/>
                    </a:cubicBezTo>
                    <a:cubicBezTo>
                      <a:pt x="646" y="618"/>
                      <a:pt x="0" y="718"/>
                      <a:pt x="68" y="1998"/>
                    </a:cubicBezTo>
                    <a:cubicBezTo>
                      <a:pt x="146" y="1759"/>
                      <a:pt x="146" y="1759"/>
                      <a:pt x="146" y="1759"/>
                    </a:cubicBezTo>
                    <a:cubicBezTo>
                      <a:pt x="146" y="1759"/>
                      <a:pt x="3" y="2965"/>
                      <a:pt x="443" y="3554"/>
                    </a:cubicBezTo>
                    <a:close/>
                  </a:path>
                </a:pathLst>
              </a:custGeom>
              <a:solidFill>
                <a:srgbClr val="2B2B2B">
                  <a:alpha val="100000"/>
                </a:srgbClr>
              </a:solidFill>
              <a:ln w="9525">
                <a:noFill/>
              </a:ln>
            </p:spPr>
            <p:txBody>
              <a:bodyPr/>
              <a:p>
                <a:endParaRPr lang="zh-CN" altLang="en-US"/>
              </a:p>
            </p:txBody>
          </p:sp>
          <p:sp>
            <p:nvSpPr>
              <p:cNvPr id="35859" name="i$ḷîďé"/>
              <p:cNvSpPr/>
              <p:nvPr/>
            </p:nvSpPr>
            <p:spPr>
              <a:xfrm>
                <a:off x="3308" y="1248"/>
                <a:ext cx="332" cy="139"/>
              </a:xfrm>
              <a:custGeom>
                <a:avLst/>
                <a:gdLst/>
                <a:ahLst/>
                <a:cxnLst>
                  <a:cxn ang="0">
                    <a:pos x="0" y="0"/>
                  </a:cxn>
                  <a:cxn ang="0">
                    <a:pos x="0" y="0"/>
                  </a:cxn>
                  <a:cxn ang="0">
                    <a:pos x="0" y="0"/>
                  </a:cxn>
                  <a:cxn ang="0">
                    <a:pos x="0" y="0"/>
                  </a:cxn>
                  <a:cxn ang="0">
                    <a:pos x="0" y="0"/>
                  </a:cxn>
                </a:cxnLst>
                <a:pathLst>
                  <a:path w="1298" h="547">
                    <a:moveTo>
                      <a:pt x="6" y="124"/>
                    </a:moveTo>
                    <a:cubicBezTo>
                      <a:pt x="1298" y="547"/>
                      <a:pt x="1298" y="547"/>
                      <a:pt x="1298" y="547"/>
                    </a:cubicBezTo>
                    <a:cubicBezTo>
                      <a:pt x="1298" y="547"/>
                      <a:pt x="990" y="379"/>
                      <a:pt x="1043" y="0"/>
                    </a:cubicBezTo>
                    <a:cubicBezTo>
                      <a:pt x="1043" y="0"/>
                      <a:pt x="571" y="274"/>
                      <a:pt x="0" y="2"/>
                    </a:cubicBezTo>
                    <a:cubicBezTo>
                      <a:pt x="0" y="2"/>
                      <a:pt x="10" y="52"/>
                      <a:pt x="6" y="124"/>
                    </a:cubicBezTo>
                  </a:path>
                </a:pathLst>
              </a:custGeom>
              <a:solidFill>
                <a:srgbClr val="D1AC92">
                  <a:alpha val="100000"/>
                </a:srgbClr>
              </a:solidFill>
              <a:ln w="9525">
                <a:noFill/>
              </a:ln>
            </p:spPr>
            <p:txBody>
              <a:bodyPr/>
              <a:p>
                <a:endParaRPr lang="zh-CN" altLang="en-US"/>
              </a:p>
            </p:txBody>
          </p:sp>
          <p:sp>
            <p:nvSpPr>
              <p:cNvPr id="35860" name="îślíḓé"/>
              <p:cNvSpPr/>
              <p:nvPr/>
            </p:nvSpPr>
            <p:spPr>
              <a:xfrm>
                <a:off x="2365" y="1394"/>
                <a:ext cx="2120" cy="2026"/>
              </a:xfrm>
              <a:custGeom>
                <a:avLst/>
                <a:gdLst/>
                <a:ahLst/>
                <a:cxnLst>
                  <a:cxn ang="0">
                    <a:pos x="1" y="0"/>
                  </a:cxn>
                  <a:cxn ang="0">
                    <a:pos x="1" y="0"/>
                  </a:cxn>
                  <a:cxn ang="0">
                    <a:pos x="1" y="0"/>
                  </a:cxn>
                  <a:cxn ang="0">
                    <a:pos x="0" y="0"/>
                  </a:cxn>
                  <a:cxn ang="0">
                    <a:pos x="0" y="0"/>
                  </a:cxn>
                  <a:cxn ang="0">
                    <a:pos x="0" y="0"/>
                  </a:cxn>
                  <a:cxn ang="0">
                    <a:pos x="0" y="0"/>
                  </a:cxn>
                  <a:cxn ang="0">
                    <a:pos x="0" y="0"/>
                  </a:cxn>
                  <a:cxn ang="0">
                    <a:pos x="0" y="0"/>
                  </a:cxn>
                  <a:cxn ang="0">
                    <a:pos x="0" y="1"/>
                  </a:cxn>
                  <a:cxn ang="0">
                    <a:pos x="0" y="1"/>
                  </a:cxn>
                  <a:cxn ang="0">
                    <a:pos x="0" y="1"/>
                  </a:cxn>
                  <a:cxn ang="0">
                    <a:pos x="0" y="1"/>
                  </a:cxn>
                  <a:cxn ang="0">
                    <a:pos x="1" y="1"/>
                  </a:cxn>
                  <a:cxn ang="0">
                    <a:pos x="1" y="1"/>
                  </a:cxn>
                  <a:cxn ang="0">
                    <a:pos x="1" y="0"/>
                  </a:cxn>
                  <a:cxn ang="0">
                    <a:pos x="1" y="0"/>
                  </a:cxn>
                  <a:cxn ang="0">
                    <a:pos x="1" y="0"/>
                  </a:cxn>
                </a:cxnLst>
                <a:pathLst>
                  <a:path w="8300" h="7939">
                    <a:moveTo>
                      <a:pt x="7794" y="3066"/>
                    </a:moveTo>
                    <a:cubicBezTo>
                      <a:pt x="7277" y="1040"/>
                      <a:pt x="7087" y="772"/>
                      <a:pt x="7087" y="772"/>
                    </a:cubicBezTo>
                    <a:cubicBezTo>
                      <a:pt x="6923" y="466"/>
                      <a:pt x="5094" y="0"/>
                      <a:pt x="5094" y="0"/>
                    </a:cubicBezTo>
                    <a:cubicBezTo>
                      <a:pt x="4150" y="860"/>
                      <a:pt x="4150" y="860"/>
                      <a:pt x="4150" y="860"/>
                    </a:cubicBezTo>
                    <a:cubicBezTo>
                      <a:pt x="3206" y="0"/>
                      <a:pt x="3206" y="0"/>
                      <a:pt x="3206" y="0"/>
                    </a:cubicBezTo>
                    <a:cubicBezTo>
                      <a:pt x="3206" y="0"/>
                      <a:pt x="1335" y="573"/>
                      <a:pt x="1171" y="878"/>
                    </a:cubicBezTo>
                    <a:cubicBezTo>
                      <a:pt x="1171" y="878"/>
                      <a:pt x="1023" y="1040"/>
                      <a:pt x="507" y="3066"/>
                    </a:cubicBezTo>
                    <a:cubicBezTo>
                      <a:pt x="507" y="3066"/>
                      <a:pt x="0" y="4636"/>
                      <a:pt x="616" y="4894"/>
                    </a:cubicBezTo>
                    <a:cubicBezTo>
                      <a:pt x="616" y="4894"/>
                      <a:pt x="1192" y="5451"/>
                      <a:pt x="1897" y="4269"/>
                    </a:cubicBezTo>
                    <a:cubicBezTo>
                      <a:pt x="1769" y="7667"/>
                      <a:pt x="1769" y="7667"/>
                      <a:pt x="1769" y="7667"/>
                    </a:cubicBezTo>
                    <a:cubicBezTo>
                      <a:pt x="1763" y="7816"/>
                      <a:pt x="1882" y="7939"/>
                      <a:pt x="2031" y="7939"/>
                    </a:cubicBezTo>
                    <a:cubicBezTo>
                      <a:pt x="4148" y="7939"/>
                      <a:pt x="4148" y="7939"/>
                      <a:pt x="4148" y="7939"/>
                    </a:cubicBezTo>
                    <a:cubicBezTo>
                      <a:pt x="4152" y="7939"/>
                      <a:pt x="4152" y="7939"/>
                      <a:pt x="4152" y="7939"/>
                    </a:cubicBezTo>
                    <a:cubicBezTo>
                      <a:pt x="6270" y="7939"/>
                      <a:pt x="6270" y="7939"/>
                      <a:pt x="6270" y="7939"/>
                    </a:cubicBezTo>
                    <a:cubicBezTo>
                      <a:pt x="6418" y="7939"/>
                      <a:pt x="6537" y="7816"/>
                      <a:pt x="6532" y="7667"/>
                    </a:cubicBezTo>
                    <a:cubicBezTo>
                      <a:pt x="6403" y="4269"/>
                      <a:pt x="6403" y="4269"/>
                      <a:pt x="6403" y="4269"/>
                    </a:cubicBezTo>
                    <a:cubicBezTo>
                      <a:pt x="7108" y="5451"/>
                      <a:pt x="7685" y="4894"/>
                      <a:pt x="7685" y="4894"/>
                    </a:cubicBezTo>
                    <a:cubicBezTo>
                      <a:pt x="8300" y="4636"/>
                      <a:pt x="7794" y="3066"/>
                      <a:pt x="7794" y="3066"/>
                    </a:cubicBezTo>
                  </a:path>
                </a:pathLst>
              </a:custGeom>
              <a:solidFill>
                <a:srgbClr val="34A4A5">
                  <a:alpha val="100000"/>
                </a:srgbClr>
              </a:solidFill>
              <a:ln w="9525">
                <a:noFill/>
              </a:ln>
            </p:spPr>
            <p:txBody>
              <a:bodyPr/>
              <a:p>
                <a:endParaRPr lang="zh-CN" altLang="en-US"/>
              </a:p>
            </p:txBody>
          </p:sp>
          <p:sp>
            <p:nvSpPr>
              <p:cNvPr id="35861" name="ïšļíḋe"/>
              <p:cNvSpPr/>
              <p:nvPr/>
            </p:nvSpPr>
            <p:spPr>
              <a:xfrm>
                <a:off x="2365" y="1398"/>
                <a:ext cx="1060" cy="2025"/>
              </a:xfrm>
              <a:custGeom>
                <a:avLst/>
                <a:gdLst/>
                <a:ahLst/>
                <a:cxnLst>
                  <a:cxn ang="0">
                    <a:pos x="0" y="0"/>
                  </a:cxn>
                  <a:cxn ang="0">
                    <a:pos x="0" y="1"/>
                  </a:cxn>
                  <a:cxn ang="0">
                    <a:pos x="0" y="1"/>
                  </a:cxn>
                  <a:cxn ang="0">
                    <a:pos x="0" y="1"/>
                  </a:cxn>
                  <a:cxn ang="0">
                    <a:pos x="0" y="0"/>
                  </a:cxn>
                  <a:cxn ang="0">
                    <a:pos x="0" y="0"/>
                  </a:cxn>
                  <a:cxn ang="0">
                    <a:pos x="0" y="0"/>
                  </a:cxn>
                  <a:cxn ang="0">
                    <a:pos x="0" y="0"/>
                  </a:cxn>
                  <a:cxn ang="0">
                    <a:pos x="0" y="0"/>
                  </a:cxn>
                  <a:cxn ang="0">
                    <a:pos x="0" y="0"/>
                  </a:cxn>
                  <a:cxn ang="0">
                    <a:pos x="0" y="0"/>
                  </a:cxn>
                  <a:cxn ang="0">
                    <a:pos x="0" y="0"/>
                  </a:cxn>
                </a:cxnLst>
                <a:pathLst>
                  <a:path w="4151" h="7940">
                    <a:moveTo>
                      <a:pt x="4151" y="860"/>
                    </a:moveTo>
                    <a:cubicBezTo>
                      <a:pt x="4151" y="7940"/>
                      <a:pt x="4151" y="7940"/>
                      <a:pt x="4151" y="7940"/>
                    </a:cubicBezTo>
                    <a:cubicBezTo>
                      <a:pt x="2031" y="7940"/>
                      <a:pt x="2031" y="7940"/>
                      <a:pt x="2031" y="7940"/>
                    </a:cubicBezTo>
                    <a:cubicBezTo>
                      <a:pt x="1882" y="7940"/>
                      <a:pt x="1763" y="7816"/>
                      <a:pt x="1769" y="7668"/>
                    </a:cubicBezTo>
                    <a:cubicBezTo>
                      <a:pt x="1897" y="4269"/>
                      <a:pt x="1897" y="4269"/>
                      <a:pt x="1897" y="4269"/>
                    </a:cubicBezTo>
                    <a:cubicBezTo>
                      <a:pt x="1860" y="4331"/>
                      <a:pt x="1823" y="4389"/>
                      <a:pt x="1787" y="4442"/>
                    </a:cubicBezTo>
                    <a:cubicBezTo>
                      <a:pt x="1670" y="4612"/>
                      <a:pt x="1558" y="4736"/>
                      <a:pt x="1452" y="4824"/>
                    </a:cubicBezTo>
                    <a:cubicBezTo>
                      <a:pt x="965" y="5231"/>
                      <a:pt x="616" y="4895"/>
                      <a:pt x="616" y="4895"/>
                    </a:cubicBezTo>
                    <a:cubicBezTo>
                      <a:pt x="0" y="4636"/>
                      <a:pt x="507" y="3066"/>
                      <a:pt x="507" y="3066"/>
                    </a:cubicBezTo>
                    <a:cubicBezTo>
                      <a:pt x="1023" y="1040"/>
                      <a:pt x="1171" y="878"/>
                      <a:pt x="1171" y="878"/>
                    </a:cubicBezTo>
                    <a:cubicBezTo>
                      <a:pt x="1335" y="573"/>
                      <a:pt x="3206" y="0"/>
                      <a:pt x="3206" y="0"/>
                    </a:cubicBezTo>
                    <a:cubicBezTo>
                      <a:pt x="4151" y="860"/>
                      <a:pt x="4151" y="860"/>
                      <a:pt x="4151" y="860"/>
                    </a:cubicBezTo>
                  </a:path>
                </a:pathLst>
              </a:custGeom>
              <a:solidFill>
                <a:srgbClr val="287C7C">
                  <a:alpha val="100000"/>
                </a:srgbClr>
              </a:solidFill>
              <a:ln w="9525">
                <a:noFill/>
              </a:ln>
            </p:spPr>
            <p:txBody>
              <a:bodyPr/>
              <a:p>
                <a:endParaRPr lang="zh-CN" altLang="en-US"/>
              </a:p>
            </p:txBody>
          </p:sp>
          <p:sp>
            <p:nvSpPr>
              <p:cNvPr id="35862" name="îṣļîdé"/>
              <p:cNvSpPr/>
              <p:nvPr/>
            </p:nvSpPr>
            <p:spPr>
              <a:xfrm>
                <a:off x="3193" y="1487"/>
                <a:ext cx="492" cy="978"/>
              </a:xfrm>
              <a:custGeom>
                <a:avLst/>
                <a:gdLst/>
                <a:ahLst/>
                <a:cxnLst>
                  <a:cxn ang="0">
                    <a:pos x="492" y="12"/>
                  </a:cxn>
                  <a:cxn ang="0">
                    <a:pos x="246" y="978"/>
                  </a:cxn>
                  <a:cxn ang="0">
                    <a:pos x="0" y="13"/>
                  </a:cxn>
                  <a:cxn ang="0">
                    <a:pos x="246" y="0"/>
                  </a:cxn>
                  <a:cxn ang="0">
                    <a:pos x="492" y="12"/>
                  </a:cxn>
                </a:cxnLst>
                <a:pathLst>
                  <a:path w="492" h="978">
                    <a:moveTo>
                      <a:pt x="492" y="12"/>
                    </a:moveTo>
                    <a:lnTo>
                      <a:pt x="246" y="978"/>
                    </a:lnTo>
                    <a:lnTo>
                      <a:pt x="0" y="13"/>
                    </a:lnTo>
                    <a:lnTo>
                      <a:pt x="246" y="0"/>
                    </a:lnTo>
                    <a:lnTo>
                      <a:pt x="492" y="12"/>
                    </a:lnTo>
                    <a:close/>
                  </a:path>
                </a:pathLst>
              </a:custGeom>
              <a:solidFill>
                <a:srgbClr val="FCFDFF">
                  <a:alpha val="100000"/>
                </a:srgbClr>
              </a:solidFill>
              <a:ln w="9525">
                <a:noFill/>
              </a:ln>
            </p:spPr>
            <p:txBody>
              <a:bodyPr/>
              <a:p>
                <a:endParaRPr lang="zh-CN" altLang="en-US"/>
              </a:p>
            </p:txBody>
          </p:sp>
          <p:sp>
            <p:nvSpPr>
              <p:cNvPr id="35863" name="íşḻiḑè"/>
              <p:cNvSpPr/>
              <p:nvPr/>
            </p:nvSpPr>
            <p:spPr>
              <a:xfrm>
                <a:off x="3193" y="1487"/>
                <a:ext cx="492" cy="978"/>
              </a:xfrm>
              <a:custGeom>
                <a:avLst/>
                <a:gdLst/>
                <a:ahLst/>
                <a:cxnLst>
                  <a:cxn ang="0">
                    <a:pos x="492" y="12"/>
                  </a:cxn>
                  <a:cxn ang="0">
                    <a:pos x="246" y="978"/>
                  </a:cxn>
                  <a:cxn ang="0">
                    <a:pos x="0" y="13"/>
                  </a:cxn>
                  <a:cxn ang="0">
                    <a:pos x="246" y="0"/>
                  </a:cxn>
                  <a:cxn ang="0">
                    <a:pos x="492" y="12"/>
                  </a:cxn>
                </a:cxnLst>
                <a:pathLst>
                  <a:path w="492" h="978">
                    <a:moveTo>
                      <a:pt x="492" y="12"/>
                    </a:moveTo>
                    <a:lnTo>
                      <a:pt x="246" y="978"/>
                    </a:lnTo>
                    <a:lnTo>
                      <a:pt x="0" y="13"/>
                    </a:lnTo>
                    <a:lnTo>
                      <a:pt x="246" y="0"/>
                    </a:lnTo>
                    <a:lnTo>
                      <a:pt x="492" y="12"/>
                    </a:lnTo>
                  </a:path>
                </a:pathLst>
              </a:custGeom>
              <a:noFill/>
              <a:ln w="9525">
                <a:noFill/>
              </a:ln>
            </p:spPr>
            <p:txBody>
              <a:bodyPr/>
              <a:p>
                <a:endParaRPr lang="zh-CN" altLang="en-US"/>
              </a:p>
            </p:txBody>
          </p:sp>
          <p:sp>
            <p:nvSpPr>
              <p:cNvPr id="35864" name="îšļíďé"/>
              <p:cNvSpPr/>
              <p:nvPr/>
            </p:nvSpPr>
            <p:spPr>
              <a:xfrm>
                <a:off x="3147" y="1372"/>
                <a:ext cx="113" cy="40"/>
              </a:xfrm>
              <a:custGeom>
                <a:avLst/>
                <a:gdLst/>
                <a:ahLst/>
                <a:cxnLst>
                  <a:cxn ang="0">
                    <a:pos x="0" y="0"/>
                  </a:cxn>
                  <a:cxn ang="0">
                    <a:pos x="0" y="0"/>
                  </a:cxn>
                  <a:cxn ang="0">
                    <a:pos x="0" y="0"/>
                  </a:cxn>
                  <a:cxn ang="0">
                    <a:pos x="0" y="0"/>
                  </a:cxn>
                  <a:cxn ang="0">
                    <a:pos x="0" y="0"/>
                  </a:cxn>
                  <a:cxn ang="0">
                    <a:pos x="0" y="0"/>
                  </a:cxn>
                  <a:cxn ang="0">
                    <a:pos x="0" y="0"/>
                  </a:cxn>
                  <a:cxn ang="0">
                    <a:pos x="0" y="0"/>
                  </a:cxn>
                </a:cxnLst>
                <a:pathLst>
                  <a:path w="444" h="156">
                    <a:moveTo>
                      <a:pt x="423" y="0"/>
                    </a:moveTo>
                    <a:cubicBezTo>
                      <a:pt x="0" y="108"/>
                      <a:pt x="0" y="108"/>
                      <a:pt x="0" y="108"/>
                    </a:cubicBezTo>
                    <a:cubicBezTo>
                      <a:pt x="5" y="130"/>
                      <a:pt x="5" y="130"/>
                      <a:pt x="5" y="130"/>
                    </a:cubicBezTo>
                    <a:cubicBezTo>
                      <a:pt x="92" y="102"/>
                      <a:pt x="143" y="87"/>
                      <a:pt x="143" y="87"/>
                    </a:cubicBezTo>
                    <a:cubicBezTo>
                      <a:pt x="220" y="156"/>
                      <a:pt x="220" y="156"/>
                      <a:pt x="220" y="156"/>
                    </a:cubicBezTo>
                    <a:cubicBezTo>
                      <a:pt x="232" y="148"/>
                      <a:pt x="232" y="148"/>
                      <a:pt x="232" y="148"/>
                    </a:cubicBezTo>
                    <a:cubicBezTo>
                      <a:pt x="320" y="108"/>
                      <a:pt x="389" y="62"/>
                      <a:pt x="444" y="13"/>
                    </a:cubicBezTo>
                    <a:cubicBezTo>
                      <a:pt x="423" y="0"/>
                      <a:pt x="423" y="0"/>
                      <a:pt x="423" y="0"/>
                    </a:cubicBezTo>
                  </a:path>
                </a:pathLst>
              </a:custGeom>
              <a:solidFill>
                <a:srgbClr val="272727">
                  <a:alpha val="100000"/>
                </a:srgbClr>
              </a:solidFill>
              <a:ln w="9525">
                <a:noFill/>
              </a:ln>
            </p:spPr>
            <p:txBody>
              <a:bodyPr/>
              <a:p>
                <a:endParaRPr lang="zh-CN" altLang="en-US"/>
              </a:p>
            </p:txBody>
          </p:sp>
          <p:sp>
            <p:nvSpPr>
              <p:cNvPr id="35865" name="işḻïḋe"/>
              <p:cNvSpPr/>
              <p:nvPr/>
            </p:nvSpPr>
            <p:spPr>
              <a:xfrm>
                <a:off x="3203" y="1375"/>
                <a:ext cx="232" cy="119"/>
              </a:xfrm>
              <a:custGeom>
                <a:avLst/>
                <a:gdLst/>
                <a:ahLst/>
                <a:cxnLst>
                  <a:cxn ang="0">
                    <a:pos x="0" y="0"/>
                  </a:cxn>
                  <a:cxn ang="0">
                    <a:pos x="0" y="0"/>
                  </a:cxn>
                  <a:cxn ang="0">
                    <a:pos x="0" y="0"/>
                  </a:cxn>
                  <a:cxn ang="0">
                    <a:pos x="0" y="0"/>
                  </a:cxn>
                  <a:cxn ang="0">
                    <a:pos x="0" y="0"/>
                  </a:cxn>
                  <a:cxn ang="0">
                    <a:pos x="0" y="0"/>
                  </a:cxn>
                </a:cxnLst>
                <a:pathLst>
                  <a:path w="906" h="466">
                    <a:moveTo>
                      <a:pt x="224" y="0"/>
                    </a:moveTo>
                    <a:cubicBezTo>
                      <a:pt x="169" y="49"/>
                      <a:pt x="100" y="95"/>
                      <a:pt x="12" y="135"/>
                    </a:cubicBezTo>
                    <a:cubicBezTo>
                      <a:pt x="0" y="143"/>
                      <a:pt x="0" y="143"/>
                      <a:pt x="0" y="143"/>
                    </a:cubicBezTo>
                    <a:cubicBezTo>
                      <a:pt x="354" y="466"/>
                      <a:pt x="354" y="466"/>
                      <a:pt x="354" y="466"/>
                    </a:cubicBezTo>
                    <a:cubicBezTo>
                      <a:pt x="906" y="437"/>
                      <a:pt x="906" y="437"/>
                      <a:pt x="906" y="437"/>
                    </a:cubicBezTo>
                    <a:cubicBezTo>
                      <a:pt x="224" y="0"/>
                      <a:pt x="224" y="0"/>
                      <a:pt x="224" y="0"/>
                    </a:cubicBezTo>
                  </a:path>
                </a:pathLst>
              </a:custGeom>
              <a:solidFill>
                <a:srgbClr val="C4A48C">
                  <a:alpha val="100000"/>
                </a:srgbClr>
              </a:solidFill>
              <a:ln w="9525">
                <a:noFill/>
              </a:ln>
            </p:spPr>
            <p:txBody>
              <a:bodyPr/>
              <a:p>
                <a:endParaRPr lang="zh-CN" altLang="en-US"/>
              </a:p>
            </p:txBody>
          </p:sp>
          <p:sp>
            <p:nvSpPr>
              <p:cNvPr id="35866" name="îşļíḍè"/>
              <p:cNvSpPr/>
              <p:nvPr/>
            </p:nvSpPr>
            <p:spPr>
              <a:xfrm>
                <a:off x="3148" y="1394"/>
                <a:ext cx="146" cy="101"/>
              </a:xfrm>
              <a:custGeom>
                <a:avLst/>
                <a:gdLst/>
                <a:ahLst/>
                <a:cxnLst>
                  <a:cxn ang="0">
                    <a:pos x="0" y="0"/>
                  </a:cxn>
                  <a:cxn ang="0">
                    <a:pos x="0" y="0"/>
                  </a:cxn>
                  <a:cxn ang="0">
                    <a:pos x="0" y="0"/>
                  </a:cxn>
                  <a:cxn ang="0">
                    <a:pos x="0" y="0"/>
                  </a:cxn>
                  <a:cxn ang="0">
                    <a:pos x="0" y="0"/>
                  </a:cxn>
                  <a:cxn ang="0">
                    <a:pos x="0" y="0"/>
                  </a:cxn>
                  <a:cxn ang="0">
                    <a:pos x="0" y="0"/>
                  </a:cxn>
                  <a:cxn ang="0">
                    <a:pos x="0" y="0"/>
                  </a:cxn>
                </a:cxnLst>
                <a:pathLst>
                  <a:path w="569" h="393">
                    <a:moveTo>
                      <a:pt x="138" y="0"/>
                    </a:moveTo>
                    <a:cubicBezTo>
                      <a:pt x="138" y="0"/>
                      <a:pt x="87" y="15"/>
                      <a:pt x="0" y="43"/>
                    </a:cubicBezTo>
                    <a:cubicBezTo>
                      <a:pt x="3" y="55"/>
                      <a:pt x="3" y="55"/>
                      <a:pt x="3" y="55"/>
                    </a:cubicBezTo>
                    <a:cubicBezTo>
                      <a:pt x="88" y="28"/>
                      <a:pt x="138" y="13"/>
                      <a:pt x="138" y="13"/>
                    </a:cubicBezTo>
                    <a:cubicBezTo>
                      <a:pt x="556" y="393"/>
                      <a:pt x="556" y="393"/>
                      <a:pt x="556" y="393"/>
                    </a:cubicBezTo>
                    <a:cubicBezTo>
                      <a:pt x="569" y="392"/>
                      <a:pt x="569" y="392"/>
                      <a:pt x="569" y="392"/>
                    </a:cubicBezTo>
                    <a:cubicBezTo>
                      <a:pt x="215" y="69"/>
                      <a:pt x="215" y="69"/>
                      <a:pt x="215" y="69"/>
                    </a:cubicBezTo>
                    <a:cubicBezTo>
                      <a:pt x="138" y="0"/>
                      <a:pt x="138" y="0"/>
                      <a:pt x="138" y="0"/>
                    </a:cubicBezTo>
                  </a:path>
                </a:pathLst>
              </a:custGeom>
              <a:solidFill>
                <a:srgbClr val="2F9394">
                  <a:alpha val="100000"/>
                </a:srgbClr>
              </a:solidFill>
              <a:ln w="9525">
                <a:noFill/>
              </a:ln>
            </p:spPr>
            <p:txBody>
              <a:bodyPr/>
              <a:p>
                <a:endParaRPr lang="zh-CN" altLang="en-US"/>
              </a:p>
            </p:txBody>
          </p:sp>
          <p:sp>
            <p:nvSpPr>
              <p:cNvPr id="35867" name="íṡḻïdé"/>
              <p:cNvSpPr/>
              <p:nvPr/>
            </p:nvSpPr>
            <p:spPr>
              <a:xfrm>
                <a:off x="3149" y="1398"/>
                <a:ext cx="141" cy="309"/>
              </a:xfrm>
              <a:custGeom>
                <a:avLst/>
                <a:gdLst/>
                <a:ahLst/>
                <a:cxnLst>
                  <a:cxn ang="0">
                    <a:pos x="0" y="0"/>
                  </a:cxn>
                  <a:cxn ang="0">
                    <a:pos x="0" y="0"/>
                  </a:cxn>
                  <a:cxn ang="0">
                    <a:pos x="0" y="0"/>
                  </a:cxn>
                  <a:cxn ang="0">
                    <a:pos x="0" y="0"/>
                  </a:cxn>
                  <a:cxn ang="0">
                    <a:pos x="0" y="0"/>
                  </a:cxn>
                  <a:cxn ang="0">
                    <a:pos x="0" y="0"/>
                  </a:cxn>
                  <a:cxn ang="0">
                    <a:pos x="0" y="0"/>
                  </a:cxn>
                </a:cxnLst>
                <a:pathLst>
                  <a:path w="553" h="1212">
                    <a:moveTo>
                      <a:pt x="135" y="0"/>
                    </a:moveTo>
                    <a:cubicBezTo>
                      <a:pt x="135" y="0"/>
                      <a:pt x="85" y="15"/>
                      <a:pt x="0" y="42"/>
                    </a:cubicBezTo>
                    <a:cubicBezTo>
                      <a:pt x="292" y="1212"/>
                      <a:pt x="292" y="1212"/>
                      <a:pt x="292" y="1212"/>
                    </a:cubicBezTo>
                    <a:cubicBezTo>
                      <a:pt x="361" y="1142"/>
                      <a:pt x="361" y="1142"/>
                      <a:pt x="361" y="1142"/>
                    </a:cubicBezTo>
                    <a:cubicBezTo>
                      <a:pt x="172" y="400"/>
                      <a:pt x="172" y="400"/>
                      <a:pt x="172" y="400"/>
                    </a:cubicBezTo>
                    <a:cubicBezTo>
                      <a:pt x="553" y="380"/>
                      <a:pt x="553" y="380"/>
                      <a:pt x="553" y="380"/>
                    </a:cubicBezTo>
                    <a:cubicBezTo>
                      <a:pt x="135" y="0"/>
                      <a:pt x="135" y="0"/>
                      <a:pt x="135" y="0"/>
                    </a:cubicBezTo>
                  </a:path>
                </a:pathLst>
              </a:custGeom>
              <a:solidFill>
                <a:srgbClr val="246F6F">
                  <a:alpha val="100000"/>
                </a:srgbClr>
              </a:solidFill>
              <a:ln w="9525">
                <a:noFill/>
              </a:ln>
            </p:spPr>
            <p:txBody>
              <a:bodyPr/>
              <a:p>
                <a:endParaRPr lang="zh-CN" altLang="en-US"/>
              </a:p>
            </p:txBody>
          </p:sp>
          <p:sp>
            <p:nvSpPr>
              <p:cNvPr id="35868" name="iṣ1iḋe"/>
              <p:cNvSpPr/>
              <p:nvPr/>
            </p:nvSpPr>
            <p:spPr>
              <a:xfrm>
                <a:off x="3193" y="1487"/>
                <a:ext cx="244" cy="202"/>
              </a:xfrm>
              <a:custGeom>
                <a:avLst/>
                <a:gdLst/>
                <a:ahLst/>
                <a:cxnLst>
                  <a:cxn ang="0">
                    <a:pos x="242" y="0"/>
                  </a:cxn>
                  <a:cxn ang="0">
                    <a:pos x="101" y="7"/>
                  </a:cxn>
                  <a:cxn ang="0">
                    <a:pos x="97" y="8"/>
                  </a:cxn>
                  <a:cxn ang="0">
                    <a:pos x="0" y="13"/>
                  </a:cxn>
                  <a:cxn ang="0">
                    <a:pos x="48" y="202"/>
                  </a:cxn>
                  <a:cxn ang="0">
                    <a:pos x="244" y="2"/>
                  </a:cxn>
                  <a:cxn ang="0">
                    <a:pos x="242" y="0"/>
                  </a:cxn>
                </a:cxnLst>
                <a:pathLst>
                  <a:path w="244" h="202">
                    <a:moveTo>
                      <a:pt x="242" y="0"/>
                    </a:moveTo>
                    <a:lnTo>
                      <a:pt x="101" y="7"/>
                    </a:lnTo>
                    <a:lnTo>
                      <a:pt x="97" y="8"/>
                    </a:lnTo>
                    <a:lnTo>
                      <a:pt x="0" y="13"/>
                    </a:lnTo>
                    <a:lnTo>
                      <a:pt x="48" y="202"/>
                    </a:lnTo>
                    <a:lnTo>
                      <a:pt x="244" y="2"/>
                    </a:lnTo>
                    <a:lnTo>
                      <a:pt x="242" y="0"/>
                    </a:lnTo>
                    <a:close/>
                  </a:path>
                </a:pathLst>
              </a:custGeom>
              <a:solidFill>
                <a:srgbClr val="E1E2E4">
                  <a:alpha val="100000"/>
                </a:srgbClr>
              </a:solidFill>
              <a:ln w="9525">
                <a:noFill/>
              </a:ln>
            </p:spPr>
            <p:txBody>
              <a:bodyPr/>
              <a:p>
                <a:endParaRPr lang="zh-CN" altLang="en-US"/>
              </a:p>
            </p:txBody>
          </p:sp>
          <p:sp>
            <p:nvSpPr>
              <p:cNvPr id="35869" name="îṩļïḓê"/>
              <p:cNvSpPr/>
              <p:nvPr/>
            </p:nvSpPr>
            <p:spPr>
              <a:xfrm>
                <a:off x="3193" y="1487"/>
                <a:ext cx="244" cy="202"/>
              </a:xfrm>
              <a:custGeom>
                <a:avLst/>
                <a:gdLst/>
                <a:ahLst/>
                <a:cxnLst>
                  <a:cxn ang="0">
                    <a:pos x="242" y="0"/>
                  </a:cxn>
                  <a:cxn ang="0">
                    <a:pos x="101" y="7"/>
                  </a:cxn>
                  <a:cxn ang="0">
                    <a:pos x="97" y="8"/>
                  </a:cxn>
                  <a:cxn ang="0">
                    <a:pos x="0" y="13"/>
                  </a:cxn>
                  <a:cxn ang="0">
                    <a:pos x="48" y="202"/>
                  </a:cxn>
                  <a:cxn ang="0">
                    <a:pos x="244" y="2"/>
                  </a:cxn>
                  <a:cxn ang="0">
                    <a:pos x="242" y="0"/>
                  </a:cxn>
                </a:cxnLst>
                <a:pathLst>
                  <a:path w="244" h="202">
                    <a:moveTo>
                      <a:pt x="242" y="0"/>
                    </a:moveTo>
                    <a:lnTo>
                      <a:pt x="101" y="7"/>
                    </a:lnTo>
                    <a:lnTo>
                      <a:pt x="97" y="8"/>
                    </a:lnTo>
                    <a:lnTo>
                      <a:pt x="0" y="13"/>
                    </a:lnTo>
                    <a:lnTo>
                      <a:pt x="48" y="202"/>
                    </a:lnTo>
                    <a:lnTo>
                      <a:pt x="244" y="2"/>
                    </a:lnTo>
                    <a:lnTo>
                      <a:pt x="242" y="0"/>
                    </a:lnTo>
                  </a:path>
                </a:pathLst>
              </a:custGeom>
              <a:noFill/>
              <a:ln w="9525">
                <a:noFill/>
              </a:ln>
            </p:spPr>
            <p:txBody>
              <a:bodyPr/>
              <a:p>
                <a:endParaRPr lang="zh-CN" altLang="en-US"/>
              </a:p>
            </p:txBody>
          </p:sp>
          <p:sp>
            <p:nvSpPr>
              <p:cNvPr id="35870" name="iṥḻïḋè"/>
              <p:cNvSpPr/>
              <p:nvPr/>
            </p:nvSpPr>
            <p:spPr>
              <a:xfrm>
                <a:off x="3622" y="1372"/>
                <a:ext cx="111" cy="39"/>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pathLst>
                  <a:path w="436" h="154">
                    <a:moveTo>
                      <a:pt x="12" y="0"/>
                    </a:moveTo>
                    <a:cubicBezTo>
                      <a:pt x="0" y="8"/>
                      <a:pt x="0" y="8"/>
                      <a:pt x="0" y="8"/>
                    </a:cubicBezTo>
                    <a:cubicBezTo>
                      <a:pt x="41" y="42"/>
                      <a:pt x="71" y="59"/>
                      <a:pt x="71" y="59"/>
                    </a:cubicBezTo>
                    <a:cubicBezTo>
                      <a:pt x="51" y="52"/>
                      <a:pt x="51" y="52"/>
                      <a:pt x="51" y="52"/>
                    </a:cubicBezTo>
                    <a:cubicBezTo>
                      <a:pt x="79" y="73"/>
                      <a:pt x="110" y="93"/>
                      <a:pt x="144" y="113"/>
                    </a:cubicBezTo>
                    <a:cubicBezTo>
                      <a:pt x="172" y="87"/>
                      <a:pt x="172" y="87"/>
                      <a:pt x="172" y="87"/>
                    </a:cubicBezTo>
                    <a:cubicBezTo>
                      <a:pt x="172" y="87"/>
                      <a:pt x="271" y="112"/>
                      <a:pt x="424" y="154"/>
                    </a:cubicBezTo>
                    <a:cubicBezTo>
                      <a:pt x="436" y="108"/>
                      <a:pt x="436" y="108"/>
                      <a:pt x="436" y="108"/>
                    </a:cubicBezTo>
                    <a:cubicBezTo>
                      <a:pt x="12" y="0"/>
                      <a:pt x="12" y="0"/>
                      <a:pt x="12" y="0"/>
                    </a:cubicBezTo>
                  </a:path>
                </a:pathLst>
              </a:custGeom>
              <a:solidFill>
                <a:srgbClr val="272727">
                  <a:alpha val="100000"/>
                </a:srgbClr>
              </a:solidFill>
              <a:ln w="9525">
                <a:noFill/>
              </a:ln>
            </p:spPr>
            <p:txBody>
              <a:bodyPr/>
              <a:p>
                <a:endParaRPr lang="zh-CN" altLang="en-US"/>
              </a:p>
            </p:txBody>
          </p:sp>
          <p:sp>
            <p:nvSpPr>
              <p:cNvPr id="35871" name="íṣlíde"/>
              <p:cNvSpPr/>
              <p:nvPr/>
            </p:nvSpPr>
            <p:spPr>
              <a:xfrm>
                <a:off x="3446" y="1379"/>
                <a:ext cx="213" cy="114"/>
              </a:xfrm>
              <a:custGeom>
                <a:avLst/>
                <a:gdLst/>
                <a:ahLst/>
                <a:cxnLst>
                  <a:cxn ang="0">
                    <a:pos x="0" y="0"/>
                  </a:cxn>
                  <a:cxn ang="0">
                    <a:pos x="0" y="0"/>
                  </a:cxn>
                  <a:cxn ang="0">
                    <a:pos x="0" y="0"/>
                  </a:cxn>
                  <a:cxn ang="0">
                    <a:pos x="0" y="0"/>
                  </a:cxn>
                  <a:cxn ang="0">
                    <a:pos x="0" y="0"/>
                  </a:cxn>
                  <a:cxn ang="0">
                    <a:pos x="0" y="0"/>
                  </a:cxn>
                </a:cxnLst>
                <a:pathLst>
                  <a:path w="834" h="446">
                    <a:moveTo>
                      <a:pt x="662" y="0"/>
                    </a:moveTo>
                    <a:cubicBezTo>
                      <a:pt x="0" y="425"/>
                      <a:pt x="0" y="425"/>
                      <a:pt x="0" y="425"/>
                    </a:cubicBezTo>
                    <a:cubicBezTo>
                      <a:pt x="440" y="446"/>
                      <a:pt x="440" y="446"/>
                      <a:pt x="440" y="446"/>
                    </a:cubicBezTo>
                    <a:cubicBezTo>
                      <a:pt x="834" y="87"/>
                      <a:pt x="834" y="87"/>
                      <a:pt x="834" y="87"/>
                    </a:cubicBezTo>
                    <a:cubicBezTo>
                      <a:pt x="800" y="67"/>
                      <a:pt x="769" y="47"/>
                      <a:pt x="741" y="26"/>
                    </a:cubicBezTo>
                    <a:cubicBezTo>
                      <a:pt x="662" y="0"/>
                      <a:pt x="662" y="0"/>
                      <a:pt x="662" y="0"/>
                    </a:cubicBezTo>
                  </a:path>
                </a:pathLst>
              </a:custGeom>
              <a:solidFill>
                <a:srgbClr val="C4A48C">
                  <a:alpha val="100000"/>
                </a:srgbClr>
              </a:solidFill>
              <a:ln w="9525">
                <a:noFill/>
              </a:ln>
            </p:spPr>
            <p:txBody>
              <a:bodyPr/>
              <a:p>
                <a:endParaRPr lang="zh-CN" altLang="en-US"/>
              </a:p>
            </p:txBody>
          </p:sp>
          <p:sp>
            <p:nvSpPr>
              <p:cNvPr id="35872" name="ïşľîḓè"/>
              <p:cNvSpPr/>
              <p:nvPr/>
            </p:nvSpPr>
            <p:spPr>
              <a:xfrm>
                <a:off x="3615" y="1374"/>
                <a:ext cx="25" cy="13"/>
              </a:xfrm>
              <a:custGeom>
                <a:avLst/>
                <a:gdLst/>
                <a:ahLst/>
                <a:cxnLst>
                  <a:cxn ang="0">
                    <a:pos x="0" y="0"/>
                  </a:cxn>
                  <a:cxn ang="0">
                    <a:pos x="0" y="0"/>
                  </a:cxn>
                  <a:cxn ang="0">
                    <a:pos x="0" y="0"/>
                  </a:cxn>
                  <a:cxn ang="0">
                    <a:pos x="0" y="0"/>
                  </a:cxn>
                  <a:cxn ang="0">
                    <a:pos x="0" y="0"/>
                  </a:cxn>
                </a:cxnLst>
                <a:pathLst>
                  <a:path w="99" h="51">
                    <a:moveTo>
                      <a:pt x="28" y="0"/>
                    </a:moveTo>
                    <a:cubicBezTo>
                      <a:pt x="0" y="18"/>
                      <a:pt x="0" y="18"/>
                      <a:pt x="0" y="18"/>
                    </a:cubicBezTo>
                    <a:cubicBezTo>
                      <a:pt x="79" y="44"/>
                      <a:pt x="79" y="44"/>
                      <a:pt x="79" y="44"/>
                    </a:cubicBezTo>
                    <a:cubicBezTo>
                      <a:pt x="99" y="51"/>
                      <a:pt x="99" y="51"/>
                      <a:pt x="99" y="51"/>
                    </a:cubicBezTo>
                    <a:cubicBezTo>
                      <a:pt x="99" y="51"/>
                      <a:pt x="69" y="34"/>
                      <a:pt x="28" y="0"/>
                    </a:cubicBezTo>
                  </a:path>
                </a:pathLst>
              </a:custGeom>
              <a:solidFill>
                <a:srgbClr val="BB9A83">
                  <a:alpha val="100000"/>
                </a:srgbClr>
              </a:solidFill>
              <a:ln w="9525">
                <a:noFill/>
              </a:ln>
            </p:spPr>
            <p:txBody>
              <a:bodyPr/>
              <a:p>
                <a:endParaRPr lang="zh-CN" altLang="en-US"/>
              </a:p>
            </p:txBody>
          </p:sp>
          <p:sp>
            <p:nvSpPr>
              <p:cNvPr id="35873" name="íŝḻiḍè"/>
              <p:cNvSpPr/>
              <p:nvPr/>
            </p:nvSpPr>
            <p:spPr>
              <a:xfrm>
                <a:off x="3558" y="1394"/>
                <a:ext cx="172" cy="313"/>
              </a:xfrm>
              <a:custGeom>
                <a:avLst/>
                <a:gdLst/>
                <a:ahLst/>
                <a:cxnLst>
                  <a:cxn ang="0">
                    <a:pos x="0" y="0"/>
                  </a:cxn>
                  <a:cxn ang="0">
                    <a:pos x="0" y="0"/>
                  </a:cxn>
                  <a:cxn ang="0">
                    <a:pos x="0" y="0"/>
                  </a:cxn>
                  <a:cxn ang="0">
                    <a:pos x="0" y="0"/>
                  </a:cxn>
                  <a:cxn ang="0">
                    <a:pos x="0" y="0"/>
                  </a:cxn>
                  <a:cxn ang="0">
                    <a:pos x="0" y="0"/>
                  </a:cxn>
                  <a:cxn ang="0">
                    <a:pos x="0" y="0"/>
                  </a:cxn>
                  <a:cxn ang="0">
                    <a:pos x="0" y="0"/>
                  </a:cxn>
                </a:cxnLst>
                <a:pathLst>
                  <a:path w="674" h="1225">
                    <a:moveTo>
                      <a:pt x="422" y="0"/>
                    </a:moveTo>
                    <a:cubicBezTo>
                      <a:pt x="394" y="26"/>
                      <a:pt x="394" y="26"/>
                      <a:pt x="394" y="26"/>
                    </a:cubicBezTo>
                    <a:cubicBezTo>
                      <a:pt x="0" y="385"/>
                      <a:pt x="0" y="385"/>
                      <a:pt x="0" y="385"/>
                    </a:cubicBezTo>
                    <a:cubicBezTo>
                      <a:pt x="498" y="409"/>
                      <a:pt x="498" y="409"/>
                      <a:pt x="498" y="409"/>
                    </a:cubicBezTo>
                    <a:cubicBezTo>
                      <a:pt x="310" y="1148"/>
                      <a:pt x="310" y="1148"/>
                      <a:pt x="310" y="1148"/>
                    </a:cubicBezTo>
                    <a:cubicBezTo>
                      <a:pt x="386" y="1225"/>
                      <a:pt x="386" y="1225"/>
                      <a:pt x="386" y="1225"/>
                    </a:cubicBezTo>
                    <a:cubicBezTo>
                      <a:pt x="674" y="67"/>
                      <a:pt x="674" y="67"/>
                      <a:pt x="674" y="67"/>
                    </a:cubicBezTo>
                    <a:cubicBezTo>
                      <a:pt x="521" y="25"/>
                      <a:pt x="422" y="0"/>
                      <a:pt x="422" y="0"/>
                    </a:cubicBezTo>
                  </a:path>
                </a:pathLst>
              </a:custGeom>
              <a:solidFill>
                <a:srgbClr val="2F9394">
                  <a:alpha val="100000"/>
                </a:srgbClr>
              </a:solidFill>
              <a:ln w="9525">
                <a:noFill/>
              </a:ln>
            </p:spPr>
            <p:txBody>
              <a:bodyPr/>
              <a:p>
                <a:endParaRPr lang="zh-CN" altLang="en-US"/>
              </a:p>
            </p:txBody>
          </p:sp>
          <p:sp>
            <p:nvSpPr>
              <p:cNvPr id="35874" name="îşḷïḋê"/>
              <p:cNvSpPr/>
              <p:nvPr/>
            </p:nvSpPr>
            <p:spPr>
              <a:xfrm>
                <a:off x="3443" y="1487"/>
                <a:ext cx="242" cy="200"/>
              </a:xfrm>
              <a:custGeom>
                <a:avLst/>
                <a:gdLst/>
                <a:ahLst/>
                <a:cxnLst>
                  <a:cxn ang="0">
                    <a:pos x="3" y="0"/>
                  </a:cxn>
                  <a:cxn ang="0">
                    <a:pos x="0" y="2"/>
                  </a:cxn>
                  <a:cxn ang="0">
                    <a:pos x="194" y="200"/>
                  </a:cxn>
                  <a:cxn ang="0">
                    <a:pos x="242" y="12"/>
                  </a:cxn>
                  <a:cxn ang="0">
                    <a:pos x="115" y="6"/>
                  </a:cxn>
                  <a:cxn ang="0">
                    <a:pos x="3" y="0"/>
                  </a:cxn>
                </a:cxnLst>
                <a:pathLst>
                  <a:path w="242" h="200">
                    <a:moveTo>
                      <a:pt x="3" y="0"/>
                    </a:moveTo>
                    <a:lnTo>
                      <a:pt x="0" y="2"/>
                    </a:lnTo>
                    <a:lnTo>
                      <a:pt x="194" y="200"/>
                    </a:lnTo>
                    <a:lnTo>
                      <a:pt x="242" y="12"/>
                    </a:lnTo>
                    <a:lnTo>
                      <a:pt x="115" y="6"/>
                    </a:lnTo>
                    <a:lnTo>
                      <a:pt x="3" y="0"/>
                    </a:lnTo>
                    <a:close/>
                  </a:path>
                </a:pathLst>
              </a:custGeom>
              <a:solidFill>
                <a:srgbClr val="E1E2E4">
                  <a:alpha val="100000"/>
                </a:srgbClr>
              </a:solidFill>
              <a:ln w="9525">
                <a:noFill/>
              </a:ln>
            </p:spPr>
            <p:txBody>
              <a:bodyPr/>
              <a:p>
                <a:endParaRPr lang="zh-CN" altLang="en-US"/>
              </a:p>
            </p:txBody>
          </p:sp>
          <p:sp>
            <p:nvSpPr>
              <p:cNvPr id="35875" name="îṧ1ïḋê"/>
              <p:cNvSpPr/>
              <p:nvPr/>
            </p:nvSpPr>
            <p:spPr>
              <a:xfrm>
                <a:off x="3443" y="1487"/>
                <a:ext cx="242" cy="200"/>
              </a:xfrm>
              <a:custGeom>
                <a:avLst/>
                <a:gdLst/>
                <a:ahLst/>
                <a:cxnLst>
                  <a:cxn ang="0">
                    <a:pos x="3" y="0"/>
                  </a:cxn>
                  <a:cxn ang="0">
                    <a:pos x="0" y="2"/>
                  </a:cxn>
                  <a:cxn ang="0">
                    <a:pos x="194" y="200"/>
                  </a:cxn>
                  <a:cxn ang="0">
                    <a:pos x="242" y="12"/>
                  </a:cxn>
                  <a:cxn ang="0">
                    <a:pos x="115" y="6"/>
                  </a:cxn>
                  <a:cxn ang="0">
                    <a:pos x="3" y="0"/>
                  </a:cxn>
                </a:cxnLst>
                <a:pathLst>
                  <a:path w="242" h="200">
                    <a:moveTo>
                      <a:pt x="3" y="0"/>
                    </a:moveTo>
                    <a:lnTo>
                      <a:pt x="0" y="2"/>
                    </a:lnTo>
                    <a:lnTo>
                      <a:pt x="194" y="200"/>
                    </a:lnTo>
                    <a:lnTo>
                      <a:pt x="242" y="12"/>
                    </a:lnTo>
                    <a:lnTo>
                      <a:pt x="115" y="6"/>
                    </a:lnTo>
                    <a:lnTo>
                      <a:pt x="3" y="0"/>
                    </a:lnTo>
                  </a:path>
                </a:pathLst>
              </a:custGeom>
              <a:noFill/>
              <a:ln w="9525">
                <a:noFill/>
              </a:ln>
            </p:spPr>
            <p:txBody>
              <a:bodyPr/>
              <a:p>
                <a:endParaRPr lang="zh-CN" altLang="en-US"/>
              </a:p>
            </p:txBody>
          </p:sp>
          <p:sp>
            <p:nvSpPr>
              <p:cNvPr id="35876" name="íṡlîḑè"/>
              <p:cNvSpPr/>
              <p:nvPr/>
            </p:nvSpPr>
            <p:spPr>
              <a:xfrm>
                <a:off x="3364" y="1470"/>
                <a:ext cx="159" cy="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pathLst>
                  <a:path w="622" h="338">
                    <a:moveTo>
                      <a:pt x="482" y="314"/>
                    </a:moveTo>
                    <a:cubicBezTo>
                      <a:pt x="475" y="328"/>
                      <a:pt x="444" y="338"/>
                      <a:pt x="414" y="338"/>
                    </a:cubicBezTo>
                    <a:cubicBezTo>
                      <a:pt x="209" y="338"/>
                      <a:pt x="209" y="338"/>
                      <a:pt x="209" y="338"/>
                    </a:cubicBezTo>
                    <a:cubicBezTo>
                      <a:pt x="178" y="338"/>
                      <a:pt x="147" y="328"/>
                      <a:pt x="140" y="314"/>
                    </a:cubicBezTo>
                    <a:cubicBezTo>
                      <a:pt x="23" y="86"/>
                      <a:pt x="23" y="86"/>
                      <a:pt x="23" y="86"/>
                    </a:cubicBezTo>
                    <a:cubicBezTo>
                      <a:pt x="0" y="42"/>
                      <a:pt x="31" y="0"/>
                      <a:pt x="96" y="0"/>
                    </a:cubicBezTo>
                    <a:cubicBezTo>
                      <a:pt x="526" y="0"/>
                      <a:pt x="526" y="0"/>
                      <a:pt x="526" y="0"/>
                    </a:cubicBezTo>
                    <a:cubicBezTo>
                      <a:pt x="591" y="0"/>
                      <a:pt x="622" y="42"/>
                      <a:pt x="599" y="86"/>
                    </a:cubicBezTo>
                    <a:lnTo>
                      <a:pt x="482" y="314"/>
                    </a:lnTo>
                    <a:close/>
                  </a:path>
                </a:pathLst>
              </a:custGeom>
              <a:solidFill>
                <a:srgbClr val="F67F57">
                  <a:alpha val="100000"/>
                </a:srgbClr>
              </a:solidFill>
              <a:ln w="9525">
                <a:noFill/>
              </a:ln>
            </p:spPr>
            <p:txBody>
              <a:bodyPr/>
              <a:p>
                <a:endParaRPr lang="zh-CN" altLang="en-US"/>
              </a:p>
            </p:txBody>
          </p:sp>
          <p:sp>
            <p:nvSpPr>
              <p:cNvPr id="35877" name="íŝļïḋè"/>
              <p:cNvSpPr/>
              <p:nvPr/>
            </p:nvSpPr>
            <p:spPr>
              <a:xfrm>
                <a:off x="3347" y="1549"/>
                <a:ext cx="188" cy="916"/>
              </a:xfrm>
              <a:custGeom>
                <a:avLst/>
                <a:gdLst/>
                <a:ahLst/>
                <a:cxnLst>
                  <a:cxn ang="0">
                    <a:pos x="188" y="718"/>
                  </a:cxn>
                  <a:cxn ang="0">
                    <a:pos x="92" y="916"/>
                  </a:cxn>
                  <a:cxn ang="0">
                    <a:pos x="0" y="723"/>
                  </a:cxn>
                  <a:cxn ang="0">
                    <a:pos x="22" y="413"/>
                  </a:cxn>
                  <a:cxn ang="0">
                    <a:pos x="52" y="0"/>
                  </a:cxn>
                  <a:cxn ang="0">
                    <a:pos x="140" y="0"/>
                  </a:cxn>
                  <a:cxn ang="0">
                    <a:pos x="171" y="427"/>
                  </a:cxn>
                  <a:cxn ang="0">
                    <a:pos x="188" y="718"/>
                  </a:cxn>
                </a:cxnLst>
                <a:pathLst>
                  <a:path w="188" h="916">
                    <a:moveTo>
                      <a:pt x="188" y="718"/>
                    </a:moveTo>
                    <a:lnTo>
                      <a:pt x="92" y="916"/>
                    </a:lnTo>
                    <a:lnTo>
                      <a:pt x="0" y="723"/>
                    </a:lnTo>
                    <a:lnTo>
                      <a:pt x="22" y="413"/>
                    </a:lnTo>
                    <a:lnTo>
                      <a:pt x="52" y="0"/>
                    </a:lnTo>
                    <a:lnTo>
                      <a:pt x="140" y="0"/>
                    </a:lnTo>
                    <a:lnTo>
                      <a:pt x="171" y="427"/>
                    </a:lnTo>
                    <a:lnTo>
                      <a:pt x="188" y="718"/>
                    </a:lnTo>
                    <a:close/>
                  </a:path>
                </a:pathLst>
              </a:custGeom>
              <a:solidFill>
                <a:srgbClr val="F67F57">
                  <a:alpha val="100000"/>
                </a:srgbClr>
              </a:solidFill>
              <a:ln w="9525">
                <a:noFill/>
              </a:ln>
            </p:spPr>
            <p:txBody>
              <a:bodyPr/>
              <a:p>
                <a:endParaRPr lang="zh-CN" altLang="en-US"/>
              </a:p>
            </p:txBody>
          </p:sp>
          <p:sp>
            <p:nvSpPr>
              <p:cNvPr id="35878" name="îSļíḍe"/>
              <p:cNvSpPr/>
              <p:nvPr/>
            </p:nvSpPr>
            <p:spPr>
              <a:xfrm>
                <a:off x="3151" y="1363"/>
                <a:ext cx="288" cy="330"/>
              </a:xfrm>
              <a:custGeom>
                <a:avLst/>
                <a:gdLst/>
                <a:ahLst/>
                <a:cxnLst>
                  <a:cxn ang="0">
                    <a:pos x="288" y="112"/>
                  </a:cxn>
                  <a:cxn ang="0">
                    <a:pos x="75" y="330"/>
                  </a:cxn>
                  <a:cxn ang="0">
                    <a:pos x="0" y="33"/>
                  </a:cxn>
                  <a:cxn ang="0">
                    <a:pos x="124" y="0"/>
                  </a:cxn>
                  <a:cxn ang="0">
                    <a:pos x="288" y="112"/>
                  </a:cxn>
                </a:cxnLst>
                <a:pathLst>
                  <a:path w="288" h="330">
                    <a:moveTo>
                      <a:pt x="288" y="112"/>
                    </a:moveTo>
                    <a:lnTo>
                      <a:pt x="75" y="330"/>
                    </a:lnTo>
                    <a:lnTo>
                      <a:pt x="0" y="33"/>
                    </a:lnTo>
                    <a:lnTo>
                      <a:pt x="124" y="0"/>
                    </a:lnTo>
                    <a:lnTo>
                      <a:pt x="288" y="112"/>
                    </a:lnTo>
                    <a:close/>
                  </a:path>
                </a:pathLst>
              </a:custGeom>
              <a:solidFill>
                <a:srgbClr val="FCFDFF">
                  <a:alpha val="100000"/>
                </a:srgbClr>
              </a:solidFill>
              <a:ln w="9525">
                <a:noFill/>
              </a:ln>
            </p:spPr>
            <p:txBody>
              <a:bodyPr/>
              <a:p>
                <a:endParaRPr lang="zh-CN" altLang="en-US"/>
              </a:p>
            </p:txBody>
          </p:sp>
          <p:sp>
            <p:nvSpPr>
              <p:cNvPr id="35879" name="ïS1îḋe"/>
              <p:cNvSpPr/>
              <p:nvPr/>
            </p:nvSpPr>
            <p:spPr>
              <a:xfrm>
                <a:off x="3039" y="1389"/>
                <a:ext cx="400" cy="1076"/>
              </a:xfrm>
              <a:custGeom>
                <a:avLst/>
                <a:gdLst/>
                <a:ahLst/>
                <a:cxnLst>
                  <a:cxn ang="0">
                    <a:pos x="0" y="0"/>
                  </a:cxn>
                  <a:cxn ang="0">
                    <a:pos x="0" y="0"/>
                  </a:cxn>
                  <a:cxn ang="0">
                    <a:pos x="0" y="0"/>
                  </a:cxn>
                  <a:cxn ang="0">
                    <a:pos x="0" y="0"/>
                  </a:cxn>
                  <a:cxn ang="0">
                    <a:pos x="0" y="0"/>
                  </a:cxn>
                  <a:cxn ang="0">
                    <a:pos x="0" y="0"/>
                  </a:cxn>
                  <a:cxn ang="0">
                    <a:pos x="0" y="0"/>
                  </a:cxn>
                  <a:cxn ang="0">
                    <a:pos x="0" y="0"/>
                  </a:cxn>
                </a:cxnLst>
                <a:pathLst>
                  <a:path w="1565" h="4220">
                    <a:moveTo>
                      <a:pt x="110" y="1580"/>
                    </a:moveTo>
                    <a:cubicBezTo>
                      <a:pt x="589" y="1580"/>
                      <a:pt x="589" y="1580"/>
                      <a:pt x="589" y="1580"/>
                    </a:cubicBezTo>
                    <a:cubicBezTo>
                      <a:pt x="427" y="1834"/>
                      <a:pt x="427" y="1834"/>
                      <a:pt x="427" y="1834"/>
                    </a:cubicBezTo>
                    <a:cubicBezTo>
                      <a:pt x="1565" y="4220"/>
                      <a:pt x="1565" y="4220"/>
                      <a:pt x="1565" y="4220"/>
                    </a:cubicBezTo>
                    <a:cubicBezTo>
                      <a:pt x="628" y="398"/>
                      <a:pt x="628" y="398"/>
                      <a:pt x="628" y="398"/>
                    </a:cubicBezTo>
                    <a:cubicBezTo>
                      <a:pt x="541" y="0"/>
                      <a:pt x="541" y="0"/>
                      <a:pt x="541" y="0"/>
                    </a:cubicBezTo>
                    <a:cubicBezTo>
                      <a:pt x="541" y="0"/>
                      <a:pt x="115" y="144"/>
                      <a:pt x="0" y="206"/>
                    </a:cubicBezTo>
                    <a:lnTo>
                      <a:pt x="110" y="1580"/>
                    </a:lnTo>
                    <a:close/>
                  </a:path>
                </a:pathLst>
              </a:custGeom>
              <a:solidFill>
                <a:srgbClr val="C1C0BE">
                  <a:alpha val="100000"/>
                </a:srgbClr>
              </a:solidFill>
              <a:ln w="9525">
                <a:noFill/>
              </a:ln>
            </p:spPr>
            <p:txBody>
              <a:bodyPr/>
              <a:p>
                <a:endParaRPr lang="zh-CN" altLang="en-US"/>
              </a:p>
            </p:txBody>
          </p:sp>
          <p:sp>
            <p:nvSpPr>
              <p:cNvPr id="35880" name="îṥlíḓè"/>
              <p:cNvSpPr/>
              <p:nvPr/>
            </p:nvSpPr>
            <p:spPr>
              <a:xfrm>
                <a:off x="3441" y="1361"/>
                <a:ext cx="287" cy="332"/>
              </a:xfrm>
              <a:custGeom>
                <a:avLst/>
                <a:gdLst/>
                <a:ahLst/>
                <a:cxnLst>
                  <a:cxn ang="0">
                    <a:pos x="0" y="114"/>
                  </a:cxn>
                  <a:cxn ang="0">
                    <a:pos x="214" y="332"/>
                  </a:cxn>
                  <a:cxn ang="0">
                    <a:pos x="287" y="37"/>
                  </a:cxn>
                  <a:cxn ang="0">
                    <a:pos x="243" y="21"/>
                  </a:cxn>
                  <a:cxn ang="0">
                    <a:pos x="167" y="0"/>
                  </a:cxn>
                  <a:cxn ang="0">
                    <a:pos x="0" y="114"/>
                  </a:cxn>
                </a:cxnLst>
                <a:pathLst>
                  <a:path w="287" h="332">
                    <a:moveTo>
                      <a:pt x="0" y="114"/>
                    </a:moveTo>
                    <a:lnTo>
                      <a:pt x="214" y="332"/>
                    </a:lnTo>
                    <a:lnTo>
                      <a:pt x="287" y="37"/>
                    </a:lnTo>
                    <a:lnTo>
                      <a:pt x="243" y="21"/>
                    </a:lnTo>
                    <a:lnTo>
                      <a:pt x="167" y="0"/>
                    </a:lnTo>
                    <a:lnTo>
                      <a:pt x="0" y="114"/>
                    </a:lnTo>
                    <a:close/>
                  </a:path>
                </a:pathLst>
              </a:custGeom>
              <a:solidFill>
                <a:srgbClr val="FCFDFF">
                  <a:alpha val="100000"/>
                </a:srgbClr>
              </a:solidFill>
              <a:ln w="9525">
                <a:noFill/>
              </a:ln>
            </p:spPr>
            <p:txBody>
              <a:bodyPr/>
              <a:p>
                <a:endParaRPr lang="zh-CN" altLang="en-US"/>
              </a:p>
            </p:txBody>
          </p:sp>
          <p:sp>
            <p:nvSpPr>
              <p:cNvPr id="35881" name="isḷíḋè"/>
              <p:cNvSpPr/>
              <p:nvPr/>
            </p:nvSpPr>
            <p:spPr>
              <a:xfrm>
                <a:off x="3439" y="1389"/>
                <a:ext cx="402" cy="1076"/>
              </a:xfrm>
              <a:custGeom>
                <a:avLst/>
                <a:gdLst/>
                <a:ahLst/>
                <a:cxnLst>
                  <a:cxn ang="0">
                    <a:pos x="0" y="0"/>
                  </a:cxn>
                  <a:cxn ang="0">
                    <a:pos x="0" y="0"/>
                  </a:cxn>
                  <a:cxn ang="0">
                    <a:pos x="0" y="0"/>
                  </a:cxn>
                  <a:cxn ang="0">
                    <a:pos x="0" y="0"/>
                  </a:cxn>
                  <a:cxn ang="0">
                    <a:pos x="0" y="0"/>
                  </a:cxn>
                  <a:cxn ang="0">
                    <a:pos x="0" y="0"/>
                  </a:cxn>
                  <a:cxn ang="0">
                    <a:pos x="0" y="0"/>
                  </a:cxn>
                  <a:cxn ang="0">
                    <a:pos x="0" y="0"/>
                  </a:cxn>
                </a:cxnLst>
                <a:pathLst>
                  <a:path w="1574" h="4220">
                    <a:moveTo>
                      <a:pt x="1463" y="1580"/>
                    </a:moveTo>
                    <a:cubicBezTo>
                      <a:pt x="985" y="1580"/>
                      <a:pt x="985" y="1580"/>
                      <a:pt x="985" y="1580"/>
                    </a:cubicBezTo>
                    <a:cubicBezTo>
                      <a:pt x="1147" y="1834"/>
                      <a:pt x="1147" y="1834"/>
                      <a:pt x="1147" y="1834"/>
                    </a:cubicBezTo>
                    <a:cubicBezTo>
                      <a:pt x="0" y="4220"/>
                      <a:pt x="0" y="4220"/>
                      <a:pt x="0" y="4220"/>
                    </a:cubicBezTo>
                    <a:cubicBezTo>
                      <a:pt x="946" y="398"/>
                      <a:pt x="946" y="398"/>
                      <a:pt x="946" y="398"/>
                    </a:cubicBezTo>
                    <a:cubicBezTo>
                      <a:pt x="1032" y="0"/>
                      <a:pt x="1032" y="0"/>
                      <a:pt x="1032" y="0"/>
                    </a:cubicBezTo>
                    <a:cubicBezTo>
                      <a:pt x="1032" y="0"/>
                      <a:pt x="1458" y="144"/>
                      <a:pt x="1574" y="206"/>
                    </a:cubicBezTo>
                    <a:lnTo>
                      <a:pt x="1463" y="1580"/>
                    </a:lnTo>
                    <a:close/>
                  </a:path>
                </a:pathLst>
              </a:custGeom>
              <a:solidFill>
                <a:srgbClr val="C1C0BE">
                  <a:alpha val="100000"/>
                </a:srgbClr>
              </a:solidFill>
              <a:ln w="9525">
                <a:noFill/>
              </a:ln>
            </p:spPr>
            <p:txBody>
              <a:bodyPr/>
              <a:p>
                <a:endParaRPr lang="zh-CN" altLang="en-US"/>
              </a:p>
            </p:txBody>
          </p:sp>
          <p:sp>
            <p:nvSpPr>
              <p:cNvPr id="35882" name="iṧ1íḓé"/>
              <p:cNvSpPr/>
              <p:nvPr/>
            </p:nvSpPr>
            <p:spPr>
              <a:xfrm>
                <a:off x="1735" y="3039"/>
                <a:ext cx="4093" cy="1281"/>
              </a:xfrm>
              <a:custGeom>
                <a:avLst/>
                <a:gdLst/>
                <a:ahLst/>
                <a:cxnLst>
                  <a:cxn ang="0">
                    <a:pos x="1" y="0"/>
                  </a:cxn>
                  <a:cxn ang="0">
                    <a:pos x="1" y="0"/>
                  </a:cxn>
                  <a:cxn ang="0">
                    <a:pos x="1" y="0"/>
                  </a:cxn>
                  <a:cxn ang="0">
                    <a:pos x="1" y="0"/>
                  </a:cxn>
                  <a:cxn ang="0">
                    <a:pos x="1" y="0"/>
                  </a:cxn>
                  <a:cxn ang="0">
                    <a:pos x="1" y="0"/>
                  </a:cxn>
                  <a:cxn ang="0">
                    <a:pos x="1" y="0"/>
                  </a:cxn>
                  <a:cxn ang="0">
                    <a:pos x="1" y="0"/>
                  </a:cxn>
                  <a:cxn ang="0">
                    <a:pos x="1" y="0"/>
                  </a:cxn>
                  <a:cxn ang="0">
                    <a:pos x="0" y="0"/>
                  </a:cxn>
                  <a:cxn ang="0">
                    <a:pos x="0" y="0"/>
                  </a:cxn>
                  <a:cxn ang="0">
                    <a:pos x="0" y="0"/>
                  </a:cxn>
                  <a:cxn ang="0">
                    <a:pos x="0" y="0"/>
                  </a:cxn>
                  <a:cxn ang="0">
                    <a:pos x="1" y="0"/>
                  </a:cxn>
                </a:cxnLst>
                <a:pathLst>
                  <a:path w="16028" h="5022">
                    <a:moveTo>
                      <a:pt x="16028" y="0"/>
                    </a:moveTo>
                    <a:cubicBezTo>
                      <a:pt x="16020" y="14"/>
                      <a:pt x="16012" y="32"/>
                      <a:pt x="16005" y="46"/>
                    </a:cubicBezTo>
                    <a:cubicBezTo>
                      <a:pt x="16003" y="46"/>
                      <a:pt x="16003" y="46"/>
                      <a:pt x="16003" y="46"/>
                    </a:cubicBezTo>
                    <a:cubicBezTo>
                      <a:pt x="15998" y="56"/>
                      <a:pt x="15993" y="67"/>
                      <a:pt x="15988" y="77"/>
                    </a:cubicBezTo>
                    <a:cubicBezTo>
                      <a:pt x="15957" y="139"/>
                      <a:pt x="15926" y="201"/>
                      <a:pt x="15894" y="262"/>
                    </a:cubicBezTo>
                    <a:cubicBezTo>
                      <a:pt x="15892" y="267"/>
                      <a:pt x="15892" y="267"/>
                      <a:pt x="15892" y="267"/>
                    </a:cubicBezTo>
                    <a:cubicBezTo>
                      <a:pt x="15887" y="276"/>
                      <a:pt x="15882" y="284"/>
                      <a:pt x="15878" y="293"/>
                    </a:cubicBezTo>
                    <a:cubicBezTo>
                      <a:pt x="15878" y="293"/>
                      <a:pt x="15878" y="293"/>
                      <a:pt x="15878" y="293"/>
                    </a:cubicBezTo>
                    <a:cubicBezTo>
                      <a:pt x="14382" y="3106"/>
                      <a:pt x="11422" y="5022"/>
                      <a:pt x="8014" y="5022"/>
                    </a:cubicBezTo>
                    <a:cubicBezTo>
                      <a:pt x="4606" y="5022"/>
                      <a:pt x="1646" y="3107"/>
                      <a:pt x="151" y="294"/>
                    </a:cubicBezTo>
                    <a:cubicBezTo>
                      <a:pt x="134" y="264"/>
                      <a:pt x="118" y="233"/>
                      <a:pt x="103" y="203"/>
                    </a:cubicBezTo>
                    <a:cubicBezTo>
                      <a:pt x="76" y="152"/>
                      <a:pt x="50" y="102"/>
                      <a:pt x="25" y="50"/>
                    </a:cubicBezTo>
                    <a:cubicBezTo>
                      <a:pt x="17" y="33"/>
                      <a:pt x="8" y="14"/>
                      <a:pt x="0" y="0"/>
                    </a:cubicBezTo>
                    <a:cubicBezTo>
                      <a:pt x="16028" y="0"/>
                      <a:pt x="16028" y="0"/>
                      <a:pt x="16028" y="0"/>
                    </a:cubicBezTo>
                  </a:path>
                </a:pathLst>
              </a:custGeom>
              <a:solidFill>
                <a:srgbClr val="3D4D5C">
                  <a:alpha val="100000"/>
                </a:srgbClr>
              </a:solidFill>
              <a:ln w="9525">
                <a:noFill/>
              </a:ln>
            </p:spPr>
            <p:txBody>
              <a:bodyPr/>
              <a:p>
                <a:endParaRPr lang="zh-CN" altLang="en-US"/>
              </a:p>
            </p:txBody>
          </p:sp>
          <p:sp>
            <p:nvSpPr>
              <p:cNvPr id="35883" name="îṧḷíḋè"/>
              <p:cNvSpPr/>
              <p:nvPr/>
            </p:nvSpPr>
            <p:spPr>
              <a:xfrm>
                <a:off x="1769" y="3051"/>
                <a:ext cx="4053" cy="64"/>
              </a:xfrm>
              <a:custGeom>
                <a:avLst/>
                <a:gdLst/>
                <a:ahLst/>
                <a:cxnLst>
                  <a:cxn ang="0">
                    <a:pos x="0" y="0"/>
                  </a:cxn>
                  <a:cxn ang="0">
                    <a:pos x="0" y="0"/>
                  </a:cxn>
                  <a:cxn ang="0">
                    <a:pos x="0" y="0"/>
                  </a:cxn>
                  <a:cxn ang="0">
                    <a:pos x="0" y="0"/>
                  </a:cxn>
                  <a:cxn ang="0">
                    <a:pos x="0" y="0"/>
                  </a:cxn>
                  <a:cxn ang="0">
                    <a:pos x="1" y="0"/>
                  </a:cxn>
                  <a:cxn ang="0">
                    <a:pos x="1" y="0"/>
                  </a:cxn>
                  <a:cxn ang="0">
                    <a:pos x="1" y="0"/>
                  </a:cxn>
                  <a:cxn ang="0">
                    <a:pos x="1" y="0"/>
                  </a:cxn>
                  <a:cxn ang="0">
                    <a:pos x="1" y="0"/>
                  </a:cxn>
                  <a:cxn ang="0">
                    <a:pos x="1" y="0"/>
                  </a:cxn>
                  <a:cxn ang="0">
                    <a:pos x="1" y="0"/>
                  </a:cxn>
                  <a:cxn ang="0">
                    <a:pos x="1" y="0"/>
                  </a:cxn>
                  <a:cxn ang="0">
                    <a:pos x="1" y="0"/>
                  </a:cxn>
                  <a:cxn ang="0">
                    <a:pos x="1" y="0"/>
                  </a:cxn>
                  <a:cxn ang="0">
                    <a:pos x="1" y="0"/>
                  </a:cxn>
                </a:cxnLst>
                <a:pathLst>
                  <a:path w="15869" h="251">
                    <a:moveTo>
                      <a:pt x="0" y="216"/>
                    </a:moveTo>
                    <a:cubicBezTo>
                      <a:pt x="5" y="228"/>
                      <a:pt x="11" y="239"/>
                      <a:pt x="17" y="251"/>
                    </a:cubicBezTo>
                    <a:cubicBezTo>
                      <a:pt x="18" y="251"/>
                      <a:pt x="18" y="251"/>
                      <a:pt x="18" y="251"/>
                    </a:cubicBezTo>
                    <a:cubicBezTo>
                      <a:pt x="17" y="250"/>
                      <a:pt x="17" y="249"/>
                      <a:pt x="17" y="248"/>
                    </a:cubicBezTo>
                    <a:cubicBezTo>
                      <a:pt x="11" y="237"/>
                      <a:pt x="5" y="227"/>
                      <a:pt x="0" y="216"/>
                    </a:cubicBezTo>
                    <a:moveTo>
                      <a:pt x="15772" y="194"/>
                    </a:moveTo>
                    <a:cubicBezTo>
                      <a:pt x="15768" y="202"/>
                      <a:pt x="15764" y="209"/>
                      <a:pt x="15760" y="216"/>
                    </a:cubicBezTo>
                    <a:cubicBezTo>
                      <a:pt x="15758" y="221"/>
                      <a:pt x="15758" y="221"/>
                      <a:pt x="15758" y="221"/>
                    </a:cubicBezTo>
                    <a:cubicBezTo>
                      <a:pt x="15753" y="230"/>
                      <a:pt x="15748" y="238"/>
                      <a:pt x="15744" y="247"/>
                    </a:cubicBezTo>
                    <a:cubicBezTo>
                      <a:pt x="15744" y="247"/>
                      <a:pt x="15744" y="247"/>
                      <a:pt x="15744" y="247"/>
                    </a:cubicBezTo>
                    <a:cubicBezTo>
                      <a:pt x="15743" y="248"/>
                      <a:pt x="15742" y="250"/>
                      <a:pt x="15742" y="251"/>
                    </a:cubicBezTo>
                    <a:cubicBezTo>
                      <a:pt x="15744" y="251"/>
                      <a:pt x="15744" y="251"/>
                      <a:pt x="15744" y="251"/>
                    </a:cubicBezTo>
                    <a:cubicBezTo>
                      <a:pt x="15753" y="232"/>
                      <a:pt x="15762" y="213"/>
                      <a:pt x="15772" y="194"/>
                    </a:cubicBezTo>
                    <a:moveTo>
                      <a:pt x="15869" y="0"/>
                    </a:moveTo>
                    <a:cubicBezTo>
                      <a:pt x="15868" y="3"/>
                      <a:pt x="15866" y="6"/>
                      <a:pt x="15865" y="9"/>
                    </a:cubicBezTo>
                    <a:cubicBezTo>
                      <a:pt x="15866" y="6"/>
                      <a:pt x="15868" y="3"/>
                      <a:pt x="15869" y="0"/>
                    </a:cubicBezTo>
                  </a:path>
                </a:pathLst>
              </a:custGeom>
              <a:solidFill>
                <a:srgbClr val="A3A3A3">
                  <a:alpha val="100000"/>
                </a:srgbClr>
              </a:solidFill>
              <a:ln w="9525">
                <a:noFill/>
              </a:ln>
            </p:spPr>
            <p:txBody>
              <a:bodyPr/>
              <a:p>
                <a:endParaRPr lang="zh-CN" altLang="en-US"/>
              </a:p>
            </p:txBody>
          </p:sp>
          <p:sp>
            <p:nvSpPr>
              <p:cNvPr id="35884" name="íśľïďe"/>
              <p:cNvSpPr/>
              <p:nvPr/>
            </p:nvSpPr>
            <p:spPr>
              <a:xfrm>
                <a:off x="1741" y="3051"/>
                <a:ext cx="4081" cy="64"/>
              </a:xfrm>
              <a:custGeom>
                <a:avLst/>
                <a:gdLst/>
                <a:ahLst/>
                <a:cxnLst>
                  <a:cxn ang="0">
                    <a:pos x="1" y="0"/>
                  </a:cxn>
                  <a:cxn ang="0">
                    <a:pos x="0" y="0"/>
                  </a:cxn>
                  <a:cxn ang="0">
                    <a:pos x="0" y="0"/>
                  </a:cxn>
                  <a:cxn ang="0">
                    <a:pos x="0" y="0"/>
                  </a:cxn>
                  <a:cxn ang="0">
                    <a:pos x="0" y="0"/>
                  </a:cxn>
                  <a:cxn ang="0">
                    <a:pos x="1" y="0"/>
                  </a:cxn>
                  <a:cxn ang="0">
                    <a:pos x="1" y="0"/>
                  </a:cxn>
                  <a:cxn ang="0">
                    <a:pos x="1" y="0"/>
                  </a:cxn>
                  <a:cxn ang="0">
                    <a:pos x="1" y="0"/>
                  </a:cxn>
                  <a:cxn ang="0">
                    <a:pos x="1" y="0"/>
                  </a:cxn>
                  <a:cxn ang="0">
                    <a:pos x="1" y="0"/>
                  </a:cxn>
                  <a:cxn ang="0">
                    <a:pos x="1" y="0"/>
                  </a:cxn>
                  <a:cxn ang="0">
                    <a:pos x="1" y="0"/>
                  </a:cxn>
                  <a:cxn ang="0">
                    <a:pos x="1" y="0"/>
                  </a:cxn>
                </a:cxnLst>
                <a:pathLst>
                  <a:path w="15978" h="251">
                    <a:moveTo>
                      <a:pt x="15978" y="0"/>
                    </a:moveTo>
                    <a:cubicBezTo>
                      <a:pt x="0" y="0"/>
                      <a:pt x="0" y="0"/>
                      <a:pt x="0" y="0"/>
                    </a:cubicBezTo>
                    <a:cubicBezTo>
                      <a:pt x="35" y="69"/>
                      <a:pt x="71" y="141"/>
                      <a:pt x="109" y="216"/>
                    </a:cubicBezTo>
                    <a:cubicBezTo>
                      <a:pt x="114" y="227"/>
                      <a:pt x="120" y="237"/>
                      <a:pt x="126" y="248"/>
                    </a:cubicBezTo>
                    <a:cubicBezTo>
                      <a:pt x="126" y="249"/>
                      <a:pt x="126" y="250"/>
                      <a:pt x="127" y="251"/>
                    </a:cubicBezTo>
                    <a:cubicBezTo>
                      <a:pt x="15851" y="251"/>
                      <a:pt x="15851" y="251"/>
                      <a:pt x="15851" y="251"/>
                    </a:cubicBezTo>
                    <a:cubicBezTo>
                      <a:pt x="15851" y="250"/>
                      <a:pt x="15852" y="248"/>
                      <a:pt x="15853" y="247"/>
                    </a:cubicBezTo>
                    <a:cubicBezTo>
                      <a:pt x="15853" y="247"/>
                      <a:pt x="15853" y="247"/>
                      <a:pt x="15853" y="247"/>
                    </a:cubicBezTo>
                    <a:cubicBezTo>
                      <a:pt x="15857" y="238"/>
                      <a:pt x="15862" y="230"/>
                      <a:pt x="15867" y="221"/>
                    </a:cubicBezTo>
                    <a:cubicBezTo>
                      <a:pt x="15869" y="216"/>
                      <a:pt x="15869" y="216"/>
                      <a:pt x="15869" y="216"/>
                    </a:cubicBezTo>
                    <a:cubicBezTo>
                      <a:pt x="15873" y="209"/>
                      <a:pt x="15877" y="202"/>
                      <a:pt x="15881" y="194"/>
                    </a:cubicBezTo>
                    <a:cubicBezTo>
                      <a:pt x="15912" y="130"/>
                      <a:pt x="15943" y="68"/>
                      <a:pt x="15974" y="9"/>
                    </a:cubicBezTo>
                    <a:cubicBezTo>
                      <a:pt x="15975" y="6"/>
                      <a:pt x="15977" y="3"/>
                      <a:pt x="15978" y="0"/>
                    </a:cubicBezTo>
                    <a:cubicBezTo>
                      <a:pt x="15978" y="0"/>
                      <a:pt x="15978" y="0"/>
                      <a:pt x="15978" y="0"/>
                    </a:cubicBezTo>
                  </a:path>
                </a:pathLst>
              </a:custGeom>
              <a:solidFill>
                <a:srgbClr val="27313B">
                  <a:alpha val="100000"/>
                </a:srgbClr>
              </a:solidFill>
              <a:ln w="9525">
                <a:noFill/>
              </a:ln>
            </p:spPr>
            <p:txBody>
              <a:bodyPr/>
              <a:p>
                <a:endParaRPr lang="zh-CN" altLang="en-US"/>
              </a:p>
            </p:txBody>
          </p:sp>
          <p:sp>
            <p:nvSpPr>
              <p:cNvPr id="35885" name="ïŝ1ïďe"/>
              <p:cNvSpPr/>
              <p:nvPr/>
            </p:nvSpPr>
            <p:spPr>
              <a:xfrm>
                <a:off x="1657" y="2859"/>
                <a:ext cx="4249" cy="192"/>
              </a:xfrm>
              <a:custGeom>
                <a:avLst/>
                <a:gdLst/>
                <a:ahLst/>
                <a:cxnLst>
                  <a:cxn ang="0">
                    <a:pos x="1" y="0"/>
                  </a:cxn>
                  <a:cxn ang="0">
                    <a:pos x="1" y="0"/>
                  </a:cxn>
                  <a:cxn ang="0">
                    <a:pos x="1" y="0"/>
                  </a:cxn>
                  <a:cxn ang="0">
                    <a:pos x="1" y="0"/>
                  </a:cxn>
                  <a:cxn ang="0">
                    <a:pos x="0" y="0"/>
                  </a:cxn>
                  <a:cxn ang="0">
                    <a:pos x="0" y="0"/>
                  </a:cxn>
                  <a:cxn ang="0">
                    <a:pos x="0" y="0"/>
                  </a:cxn>
                  <a:cxn ang="0">
                    <a:pos x="0" y="0"/>
                  </a:cxn>
                  <a:cxn ang="0">
                    <a:pos x="0" y="0"/>
                  </a:cxn>
                  <a:cxn ang="0">
                    <a:pos x="0" y="0"/>
                  </a:cxn>
                  <a:cxn ang="0">
                    <a:pos x="0" y="0"/>
                  </a:cxn>
                  <a:cxn ang="0">
                    <a:pos x="0" y="0"/>
                  </a:cxn>
                  <a:cxn ang="0">
                    <a:pos x="1" y="0"/>
                  </a:cxn>
                </a:cxnLst>
                <a:pathLst>
                  <a:path w="16638" h="751">
                    <a:moveTo>
                      <a:pt x="16638" y="0"/>
                    </a:moveTo>
                    <a:cubicBezTo>
                      <a:pt x="16547" y="236"/>
                      <a:pt x="16445" y="478"/>
                      <a:pt x="16333" y="705"/>
                    </a:cubicBezTo>
                    <a:cubicBezTo>
                      <a:pt x="16333" y="705"/>
                      <a:pt x="16333" y="705"/>
                      <a:pt x="16333" y="705"/>
                    </a:cubicBezTo>
                    <a:cubicBezTo>
                      <a:pt x="16325" y="719"/>
                      <a:pt x="16317" y="737"/>
                      <a:pt x="16310" y="751"/>
                    </a:cubicBezTo>
                    <a:cubicBezTo>
                      <a:pt x="330" y="751"/>
                      <a:pt x="330" y="751"/>
                      <a:pt x="330" y="751"/>
                    </a:cubicBezTo>
                    <a:cubicBezTo>
                      <a:pt x="328" y="751"/>
                      <a:pt x="326" y="745"/>
                      <a:pt x="324" y="742"/>
                    </a:cubicBezTo>
                    <a:cubicBezTo>
                      <a:pt x="324" y="741"/>
                      <a:pt x="324" y="741"/>
                      <a:pt x="324" y="741"/>
                    </a:cubicBezTo>
                    <a:cubicBezTo>
                      <a:pt x="318" y="731"/>
                      <a:pt x="312" y="717"/>
                      <a:pt x="306" y="705"/>
                    </a:cubicBezTo>
                    <a:cubicBezTo>
                      <a:pt x="306" y="704"/>
                      <a:pt x="305" y="704"/>
                      <a:pt x="305" y="703"/>
                    </a:cubicBezTo>
                    <a:cubicBezTo>
                      <a:pt x="291" y="674"/>
                      <a:pt x="277" y="645"/>
                      <a:pt x="264" y="616"/>
                    </a:cubicBezTo>
                    <a:cubicBezTo>
                      <a:pt x="198" y="476"/>
                      <a:pt x="135" y="334"/>
                      <a:pt x="77" y="191"/>
                    </a:cubicBezTo>
                    <a:cubicBezTo>
                      <a:pt x="51" y="127"/>
                      <a:pt x="25" y="65"/>
                      <a:pt x="0" y="0"/>
                    </a:cubicBezTo>
                    <a:lnTo>
                      <a:pt x="16638" y="0"/>
                    </a:lnTo>
                    <a:close/>
                  </a:path>
                </a:pathLst>
              </a:custGeom>
              <a:solidFill>
                <a:srgbClr val="6F8393">
                  <a:alpha val="100000"/>
                </a:srgbClr>
              </a:solidFill>
              <a:ln w="9525">
                <a:noFill/>
              </a:ln>
            </p:spPr>
            <p:txBody>
              <a:bodyPr/>
              <a:p>
                <a:endParaRPr lang="zh-CN" altLang="en-US"/>
              </a:p>
            </p:txBody>
          </p:sp>
          <p:sp>
            <p:nvSpPr>
              <p:cNvPr id="35886" name="işḻíḓe"/>
              <p:cNvSpPr/>
              <p:nvPr/>
            </p:nvSpPr>
            <p:spPr>
              <a:xfrm>
                <a:off x="2724" y="1145"/>
                <a:ext cx="75" cy="176"/>
              </a:xfrm>
              <a:custGeom>
                <a:avLst/>
                <a:gdLst/>
                <a:ahLst/>
                <a:cxnLst>
                  <a:cxn ang="0">
                    <a:pos x="0" y="0"/>
                  </a:cxn>
                  <a:cxn ang="0">
                    <a:pos x="0" y="0"/>
                  </a:cxn>
                  <a:cxn ang="0">
                    <a:pos x="0" y="0"/>
                  </a:cxn>
                  <a:cxn ang="0">
                    <a:pos x="0" y="0"/>
                  </a:cxn>
                  <a:cxn ang="0">
                    <a:pos x="0" y="0"/>
                  </a:cxn>
                  <a:cxn ang="0">
                    <a:pos x="0" y="0"/>
                  </a:cxn>
                </a:cxnLst>
                <a:pathLst>
                  <a:path w="293" h="690">
                    <a:moveTo>
                      <a:pt x="196" y="690"/>
                    </a:moveTo>
                    <a:cubicBezTo>
                      <a:pt x="253" y="663"/>
                      <a:pt x="293" y="633"/>
                      <a:pt x="293" y="633"/>
                    </a:cubicBezTo>
                    <a:cubicBezTo>
                      <a:pt x="63" y="139"/>
                      <a:pt x="63" y="139"/>
                      <a:pt x="63" y="139"/>
                    </a:cubicBezTo>
                    <a:cubicBezTo>
                      <a:pt x="0" y="0"/>
                      <a:pt x="0" y="0"/>
                      <a:pt x="0" y="0"/>
                    </a:cubicBezTo>
                    <a:cubicBezTo>
                      <a:pt x="136" y="561"/>
                      <a:pt x="136" y="561"/>
                      <a:pt x="136" y="561"/>
                    </a:cubicBezTo>
                    <a:lnTo>
                      <a:pt x="196" y="690"/>
                    </a:lnTo>
                    <a:close/>
                  </a:path>
                </a:pathLst>
              </a:custGeom>
              <a:solidFill>
                <a:srgbClr val="F7D29E">
                  <a:alpha val="100000"/>
                </a:srgbClr>
              </a:solidFill>
              <a:ln w="9525">
                <a:noFill/>
              </a:ln>
            </p:spPr>
            <p:txBody>
              <a:bodyPr/>
              <a:p>
                <a:endParaRPr lang="zh-CN" altLang="en-US"/>
              </a:p>
            </p:txBody>
          </p:sp>
          <p:sp>
            <p:nvSpPr>
              <p:cNvPr id="35887" name="îsḷiḋé"/>
              <p:cNvSpPr/>
              <p:nvPr/>
            </p:nvSpPr>
            <p:spPr>
              <a:xfrm>
                <a:off x="2664" y="508"/>
                <a:ext cx="585" cy="953"/>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2291" h="3736">
                    <a:moveTo>
                      <a:pt x="831" y="1162"/>
                    </a:moveTo>
                    <a:cubicBezTo>
                      <a:pt x="1325" y="2659"/>
                      <a:pt x="1325" y="2659"/>
                      <a:pt x="1325" y="2659"/>
                    </a:cubicBezTo>
                    <a:cubicBezTo>
                      <a:pt x="1325" y="2659"/>
                      <a:pt x="1381" y="2865"/>
                      <a:pt x="1506" y="2798"/>
                    </a:cubicBezTo>
                    <a:cubicBezTo>
                      <a:pt x="1506" y="2798"/>
                      <a:pt x="1559" y="2773"/>
                      <a:pt x="1614" y="2723"/>
                    </a:cubicBezTo>
                    <a:cubicBezTo>
                      <a:pt x="1632" y="2706"/>
                      <a:pt x="1651" y="2686"/>
                      <a:pt x="1669" y="2664"/>
                    </a:cubicBezTo>
                    <a:cubicBezTo>
                      <a:pt x="1695" y="2628"/>
                      <a:pt x="1740" y="2610"/>
                      <a:pt x="1784" y="2619"/>
                    </a:cubicBezTo>
                    <a:cubicBezTo>
                      <a:pt x="1868" y="2634"/>
                      <a:pt x="1999" y="2691"/>
                      <a:pt x="2102" y="2881"/>
                    </a:cubicBezTo>
                    <a:cubicBezTo>
                      <a:pt x="2102" y="2881"/>
                      <a:pt x="2242" y="3154"/>
                      <a:pt x="2282" y="3319"/>
                    </a:cubicBezTo>
                    <a:cubicBezTo>
                      <a:pt x="2291" y="3358"/>
                      <a:pt x="2276" y="3400"/>
                      <a:pt x="2242" y="3427"/>
                    </a:cubicBezTo>
                    <a:cubicBezTo>
                      <a:pt x="2213" y="3448"/>
                      <a:pt x="2174" y="3477"/>
                      <a:pt x="2128" y="3508"/>
                    </a:cubicBezTo>
                    <a:cubicBezTo>
                      <a:pt x="1975" y="3611"/>
                      <a:pt x="1743" y="3736"/>
                      <a:pt x="1564" y="3700"/>
                    </a:cubicBezTo>
                    <a:cubicBezTo>
                      <a:pt x="1564" y="3700"/>
                      <a:pt x="993" y="3612"/>
                      <a:pt x="504" y="2100"/>
                    </a:cubicBezTo>
                    <a:cubicBezTo>
                      <a:pt x="0" y="597"/>
                      <a:pt x="405" y="184"/>
                      <a:pt x="405" y="184"/>
                    </a:cubicBezTo>
                    <a:cubicBezTo>
                      <a:pt x="531" y="44"/>
                      <a:pt x="802" y="9"/>
                      <a:pt x="987" y="1"/>
                    </a:cubicBezTo>
                    <a:cubicBezTo>
                      <a:pt x="1037" y="0"/>
                      <a:pt x="1080" y="0"/>
                      <a:pt x="1112" y="0"/>
                    </a:cubicBezTo>
                    <a:cubicBezTo>
                      <a:pt x="1155" y="1"/>
                      <a:pt x="1193" y="26"/>
                      <a:pt x="1209" y="63"/>
                    </a:cubicBezTo>
                    <a:cubicBezTo>
                      <a:pt x="1275" y="219"/>
                      <a:pt x="1325" y="522"/>
                      <a:pt x="1325" y="522"/>
                    </a:cubicBezTo>
                    <a:cubicBezTo>
                      <a:pt x="1354" y="736"/>
                      <a:pt x="1283" y="859"/>
                      <a:pt x="1225" y="922"/>
                    </a:cubicBezTo>
                    <a:cubicBezTo>
                      <a:pt x="1195" y="955"/>
                      <a:pt x="1147" y="967"/>
                      <a:pt x="1105" y="954"/>
                    </a:cubicBezTo>
                    <a:cubicBezTo>
                      <a:pt x="1070" y="944"/>
                      <a:pt x="1035" y="939"/>
                      <a:pt x="1005" y="938"/>
                    </a:cubicBezTo>
                    <a:cubicBezTo>
                      <a:pt x="1005" y="938"/>
                      <a:pt x="1005" y="938"/>
                      <a:pt x="1005" y="938"/>
                    </a:cubicBezTo>
                    <a:cubicBezTo>
                      <a:pt x="941" y="934"/>
                      <a:pt x="894" y="943"/>
                      <a:pt x="894" y="943"/>
                    </a:cubicBezTo>
                    <a:cubicBezTo>
                      <a:pt x="755" y="964"/>
                      <a:pt x="831" y="1162"/>
                      <a:pt x="831" y="1162"/>
                    </a:cubicBezTo>
                    <a:close/>
                  </a:path>
                </a:pathLst>
              </a:custGeom>
              <a:solidFill>
                <a:srgbClr val="F55F2D">
                  <a:alpha val="100000"/>
                </a:srgbClr>
              </a:solidFill>
              <a:ln w="9525">
                <a:noFill/>
              </a:ln>
            </p:spPr>
            <p:txBody>
              <a:bodyPr/>
              <a:p>
                <a:endParaRPr lang="zh-CN" altLang="en-US"/>
              </a:p>
            </p:txBody>
          </p:sp>
          <p:sp>
            <p:nvSpPr>
              <p:cNvPr id="35888" name="iṩľídè"/>
              <p:cNvSpPr/>
              <p:nvPr/>
            </p:nvSpPr>
            <p:spPr>
              <a:xfrm>
                <a:off x="2916" y="508"/>
                <a:ext cx="94" cy="24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pathLst>
                  <a:path w="367" h="967">
                    <a:moveTo>
                      <a:pt x="338" y="522"/>
                    </a:moveTo>
                    <a:cubicBezTo>
                      <a:pt x="367" y="736"/>
                      <a:pt x="296" y="859"/>
                      <a:pt x="238" y="922"/>
                    </a:cubicBezTo>
                    <a:cubicBezTo>
                      <a:pt x="208" y="955"/>
                      <a:pt x="160" y="967"/>
                      <a:pt x="118" y="954"/>
                    </a:cubicBezTo>
                    <a:cubicBezTo>
                      <a:pt x="83" y="944"/>
                      <a:pt x="48" y="939"/>
                      <a:pt x="18" y="938"/>
                    </a:cubicBezTo>
                    <a:cubicBezTo>
                      <a:pt x="18" y="938"/>
                      <a:pt x="18" y="938"/>
                      <a:pt x="18" y="938"/>
                    </a:cubicBezTo>
                    <a:cubicBezTo>
                      <a:pt x="18" y="938"/>
                      <a:pt x="272" y="732"/>
                      <a:pt x="0" y="1"/>
                    </a:cubicBezTo>
                    <a:cubicBezTo>
                      <a:pt x="50" y="0"/>
                      <a:pt x="93" y="0"/>
                      <a:pt x="125" y="0"/>
                    </a:cubicBezTo>
                    <a:cubicBezTo>
                      <a:pt x="168" y="1"/>
                      <a:pt x="206" y="26"/>
                      <a:pt x="222" y="63"/>
                    </a:cubicBezTo>
                    <a:cubicBezTo>
                      <a:pt x="288" y="219"/>
                      <a:pt x="338" y="522"/>
                      <a:pt x="338" y="522"/>
                    </a:cubicBezTo>
                    <a:close/>
                  </a:path>
                </a:pathLst>
              </a:custGeom>
              <a:solidFill>
                <a:srgbClr val="F67F57">
                  <a:alpha val="100000"/>
                </a:srgbClr>
              </a:solidFill>
              <a:ln w="9525">
                <a:noFill/>
              </a:ln>
            </p:spPr>
            <p:txBody>
              <a:bodyPr/>
              <a:p>
                <a:endParaRPr lang="zh-CN" altLang="en-US"/>
              </a:p>
            </p:txBody>
          </p:sp>
          <p:sp>
            <p:nvSpPr>
              <p:cNvPr id="35889" name="íśľidè"/>
              <p:cNvSpPr/>
              <p:nvPr/>
            </p:nvSpPr>
            <p:spPr>
              <a:xfrm>
                <a:off x="3072" y="1174"/>
                <a:ext cx="178" cy="22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pathLst>
                  <a:path w="694" h="890">
                    <a:moveTo>
                      <a:pt x="505" y="271"/>
                    </a:moveTo>
                    <a:cubicBezTo>
                      <a:pt x="402" y="81"/>
                      <a:pt x="271" y="24"/>
                      <a:pt x="187" y="9"/>
                    </a:cubicBezTo>
                    <a:cubicBezTo>
                      <a:pt x="143" y="0"/>
                      <a:pt x="98" y="19"/>
                      <a:pt x="71" y="54"/>
                    </a:cubicBezTo>
                    <a:cubicBezTo>
                      <a:pt x="49" y="83"/>
                      <a:pt x="24" y="107"/>
                      <a:pt x="0" y="127"/>
                    </a:cubicBezTo>
                    <a:cubicBezTo>
                      <a:pt x="0" y="127"/>
                      <a:pt x="0" y="127"/>
                      <a:pt x="0" y="127"/>
                    </a:cubicBezTo>
                    <a:cubicBezTo>
                      <a:pt x="0" y="127"/>
                      <a:pt x="327" y="141"/>
                      <a:pt x="543" y="890"/>
                    </a:cubicBezTo>
                    <a:cubicBezTo>
                      <a:pt x="584" y="862"/>
                      <a:pt x="618" y="837"/>
                      <a:pt x="644" y="817"/>
                    </a:cubicBezTo>
                    <a:cubicBezTo>
                      <a:pt x="678" y="790"/>
                      <a:pt x="694" y="749"/>
                      <a:pt x="684" y="710"/>
                    </a:cubicBezTo>
                    <a:cubicBezTo>
                      <a:pt x="645" y="544"/>
                      <a:pt x="505" y="271"/>
                      <a:pt x="505" y="271"/>
                    </a:cubicBezTo>
                    <a:close/>
                  </a:path>
                </a:pathLst>
              </a:custGeom>
              <a:solidFill>
                <a:srgbClr val="F67F57">
                  <a:alpha val="100000"/>
                </a:srgbClr>
              </a:solidFill>
              <a:ln w="9525">
                <a:noFill/>
              </a:ln>
            </p:spPr>
            <p:txBody>
              <a:bodyPr/>
              <a:p>
                <a:endParaRPr lang="zh-CN" altLang="en-US"/>
              </a:p>
            </p:txBody>
          </p:sp>
          <p:sp>
            <p:nvSpPr>
              <p:cNvPr id="35890" name="ïs1íḑé"/>
              <p:cNvSpPr/>
              <p:nvPr/>
            </p:nvSpPr>
            <p:spPr>
              <a:xfrm>
                <a:off x="2674" y="783"/>
                <a:ext cx="380" cy="689"/>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1490" h="2701">
                    <a:moveTo>
                      <a:pt x="558" y="2687"/>
                    </a:moveTo>
                    <a:cubicBezTo>
                      <a:pt x="558" y="2687"/>
                      <a:pt x="652" y="2369"/>
                      <a:pt x="1020" y="2169"/>
                    </a:cubicBezTo>
                    <a:cubicBezTo>
                      <a:pt x="1020" y="2169"/>
                      <a:pt x="1213" y="1982"/>
                      <a:pt x="1112" y="1617"/>
                    </a:cubicBezTo>
                    <a:cubicBezTo>
                      <a:pt x="1112" y="1617"/>
                      <a:pt x="1066" y="1477"/>
                      <a:pt x="1207" y="1305"/>
                    </a:cubicBezTo>
                    <a:cubicBezTo>
                      <a:pt x="1207" y="1305"/>
                      <a:pt x="1441" y="1055"/>
                      <a:pt x="1489" y="875"/>
                    </a:cubicBezTo>
                    <a:cubicBezTo>
                      <a:pt x="1489" y="875"/>
                      <a:pt x="1450" y="721"/>
                      <a:pt x="1254" y="898"/>
                    </a:cubicBezTo>
                    <a:cubicBezTo>
                      <a:pt x="1254" y="898"/>
                      <a:pt x="1055" y="1059"/>
                      <a:pt x="932" y="1248"/>
                    </a:cubicBezTo>
                    <a:cubicBezTo>
                      <a:pt x="932" y="1248"/>
                      <a:pt x="887" y="1247"/>
                      <a:pt x="956" y="1064"/>
                    </a:cubicBezTo>
                    <a:cubicBezTo>
                      <a:pt x="956" y="1064"/>
                      <a:pt x="1088" y="961"/>
                      <a:pt x="1391" y="750"/>
                    </a:cubicBezTo>
                    <a:cubicBezTo>
                      <a:pt x="1391" y="750"/>
                      <a:pt x="1490" y="530"/>
                      <a:pt x="1241" y="601"/>
                    </a:cubicBezTo>
                    <a:cubicBezTo>
                      <a:pt x="1241" y="601"/>
                      <a:pt x="732" y="836"/>
                      <a:pt x="668" y="989"/>
                    </a:cubicBezTo>
                    <a:cubicBezTo>
                      <a:pt x="668" y="989"/>
                      <a:pt x="611" y="855"/>
                      <a:pt x="876" y="710"/>
                    </a:cubicBezTo>
                    <a:cubicBezTo>
                      <a:pt x="876" y="710"/>
                      <a:pt x="1122" y="659"/>
                      <a:pt x="1269" y="504"/>
                    </a:cubicBezTo>
                    <a:cubicBezTo>
                      <a:pt x="1269" y="504"/>
                      <a:pt x="1349" y="234"/>
                      <a:pt x="1149" y="312"/>
                    </a:cubicBezTo>
                    <a:cubicBezTo>
                      <a:pt x="1149" y="312"/>
                      <a:pt x="792" y="399"/>
                      <a:pt x="511" y="640"/>
                    </a:cubicBezTo>
                    <a:cubicBezTo>
                      <a:pt x="511" y="640"/>
                      <a:pt x="417" y="691"/>
                      <a:pt x="603" y="375"/>
                    </a:cubicBezTo>
                    <a:cubicBezTo>
                      <a:pt x="603" y="375"/>
                      <a:pt x="727" y="64"/>
                      <a:pt x="582" y="0"/>
                    </a:cubicBezTo>
                    <a:cubicBezTo>
                      <a:pt x="582" y="0"/>
                      <a:pt x="394" y="40"/>
                      <a:pt x="161" y="522"/>
                    </a:cubicBezTo>
                    <a:cubicBezTo>
                      <a:pt x="161" y="522"/>
                      <a:pt x="0" y="1044"/>
                      <a:pt x="163" y="1957"/>
                    </a:cubicBezTo>
                    <a:cubicBezTo>
                      <a:pt x="56" y="2243"/>
                      <a:pt x="56" y="2243"/>
                      <a:pt x="56" y="2243"/>
                    </a:cubicBezTo>
                    <a:cubicBezTo>
                      <a:pt x="550" y="2701"/>
                      <a:pt x="550" y="2701"/>
                      <a:pt x="550" y="2701"/>
                    </a:cubicBezTo>
                    <a:lnTo>
                      <a:pt x="558" y="2687"/>
                    </a:lnTo>
                    <a:close/>
                  </a:path>
                </a:pathLst>
              </a:custGeom>
              <a:solidFill>
                <a:srgbClr val="EED3B6">
                  <a:alpha val="100000"/>
                </a:srgbClr>
              </a:solidFill>
              <a:ln w="9525">
                <a:noFill/>
              </a:ln>
            </p:spPr>
            <p:txBody>
              <a:bodyPr/>
              <a:p>
                <a:endParaRPr lang="zh-CN" altLang="en-US"/>
              </a:p>
            </p:txBody>
          </p:sp>
          <p:sp>
            <p:nvSpPr>
              <p:cNvPr id="35891" name="isḷiḍê"/>
              <p:cNvSpPr/>
              <p:nvPr/>
            </p:nvSpPr>
            <p:spPr>
              <a:xfrm>
                <a:off x="2400" y="1323"/>
                <a:ext cx="527" cy="1420"/>
              </a:xfrm>
              <a:custGeom>
                <a:avLst/>
                <a:gdLst/>
                <a:ahLst/>
                <a:cxnLst>
                  <a:cxn ang="0">
                    <a:pos x="0" y="0"/>
                  </a:cxn>
                  <a:cxn ang="0">
                    <a:pos x="0" y="0"/>
                  </a:cxn>
                  <a:cxn ang="0">
                    <a:pos x="0" y="0"/>
                  </a:cxn>
                  <a:cxn ang="0">
                    <a:pos x="0" y="0"/>
                  </a:cxn>
                  <a:cxn ang="0">
                    <a:pos x="0" y="1"/>
                  </a:cxn>
                  <a:cxn ang="0">
                    <a:pos x="0" y="1"/>
                  </a:cxn>
                  <a:cxn ang="0">
                    <a:pos x="0" y="0"/>
                  </a:cxn>
                  <a:cxn ang="0">
                    <a:pos x="0" y="0"/>
                  </a:cxn>
                  <a:cxn ang="0">
                    <a:pos x="0" y="0"/>
                  </a:cxn>
                </a:cxnLst>
                <a:pathLst>
                  <a:path w="2064" h="5567">
                    <a:moveTo>
                      <a:pt x="2064" y="167"/>
                    </a:moveTo>
                    <a:cubicBezTo>
                      <a:pt x="2060" y="424"/>
                      <a:pt x="2042" y="752"/>
                      <a:pt x="2014" y="1110"/>
                    </a:cubicBezTo>
                    <a:cubicBezTo>
                      <a:pt x="2014" y="1111"/>
                      <a:pt x="2014" y="1111"/>
                      <a:pt x="2014" y="1111"/>
                    </a:cubicBezTo>
                    <a:cubicBezTo>
                      <a:pt x="1906" y="2519"/>
                      <a:pt x="1657" y="4410"/>
                      <a:pt x="1657" y="4410"/>
                    </a:cubicBezTo>
                    <a:cubicBezTo>
                      <a:pt x="1548" y="4763"/>
                      <a:pt x="1420" y="4993"/>
                      <a:pt x="1296" y="5142"/>
                    </a:cubicBezTo>
                    <a:cubicBezTo>
                      <a:pt x="1036" y="5454"/>
                      <a:pt x="796" y="5415"/>
                      <a:pt x="796" y="5415"/>
                    </a:cubicBezTo>
                    <a:cubicBezTo>
                      <a:pt x="236" y="5567"/>
                      <a:pt x="0" y="4393"/>
                      <a:pt x="0" y="4393"/>
                    </a:cubicBezTo>
                    <a:cubicBezTo>
                      <a:pt x="107" y="2749"/>
                      <a:pt x="1105" y="0"/>
                      <a:pt x="1105" y="0"/>
                    </a:cubicBezTo>
                    <a:cubicBezTo>
                      <a:pt x="1414" y="210"/>
                      <a:pt x="2064" y="167"/>
                      <a:pt x="2064" y="167"/>
                    </a:cubicBezTo>
                  </a:path>
                </a:pathLst>
              </a:custGeom>
              <a:solidFill>
                <a:srgbClr val="34A4A5">
                  <a:alpha val="100000"/>
                </a:srgbClr>
              </a:solidFill>
              <a:ln w="9525">
                <a:noFill/>
              </a:ln>
            </p:spPr>
            <p:txBody>
              <a:bodyPr/>
              <a:p>
                <a:endParaRPr lang="zh-CN" altLang="en-US"/>
              </a:p>
            </p:txBody>
          </p:sp>
          <p:sp>
            <p:nvSpPr>
              <p:cNvPr id="35892" name="ïṡ1îḑe"/>
              <p:cNvSpPr/>
              <p:nvPr/>
            </p:nvSpPr>
            <p:spPr>
              <a:xfrm>
                <a:off x="3012" y="2232"/>
                <a:ext cx="1422" cy="476"/>
              </a:xfrm>
              <a:custGeom>
                <a:avLst/>
                <a:gdLst/>
                <a:ahLst/>
                <a:cxnLst>
                  <a:cxn ang="0">
                    <a:pos x="1" y="0"/>
                  </a:cxn>
                  <a:cxn ang="0">
                    <a:pos x="0" y="0"/>
                  </a:cxn>
                  <a:cxn ang="0">
                    <a:pos x="0" y="0"/>
                  </a:cxn>
                  <a:cxn ang="0">
                    <a:pos x="0" y="0"/>
                  </a:cxn>
                  <a:cxn ang="0">
                    <a:pos x="0" y="0"/>
                  </a:cxn>
                  <a:cxn ang="0">
                    <a:pos x="0" y="0"/>
                  </a:cxn>
                  <a:cxn ang="0">
                    <a:pos x="0" y="0"/>
                  </a:cxn>
                  <a:cxn ang="0">
                    <a:pos x="0" y="0"/>
                  </a:cxn>
                  <a:cxn ang="0">
                    <a:pos x="1" y="0"/>
                  </a:cxn>
                </a:cxnLst>
                <a:pathLst>
                  <a:path w="5567" h="1864">
                    <a:moveTo>
                      <a:pt x="5459" y="1254"/>
                    </a:moveTo>
                    <a:cubicBezTo>
                      <a:pt x="5459" y="1254"/>
                      <a:pt x="5342" y="1822"/>
                      <a:pt x="4203" y="1864"/>
                    </a:cubicBezTo>
                    <a:cubicBezTo>
                      <a:pt x="4203" y="1864"/>
                      <a:pt x="1227" y="1467"/>
                      <a:pt x="0" y="1153"/>
                    </a:cubicBezTo>
                    <a:cubicBezTo>
                      <a:pt x="0" y="1153"/>
                      <a:pt x="210" y="537"/>
                      <a:pt x="87" y="184"/>
                    </a:cubicBezTo>
                    <a:cubicBezTo>
                      <a:pt x="87" y="184"/>
                      <a:pt x="2237" y="0"/>
                      <a:pt x="3867" y="154"/>
                    </a:cubicBezTo>
                    <a:cubicBezTo>
                      <a:pt x="3984" y="165"/>
                      <a:pt x="4098" y="178"/>
                      <a:pt x="4209" y="193"/>
                    </a:cubicBezTo>
                    <a:cubicBezTo>
                      <a:pt x="4286" y="203"/>
                      <a:pt x="4362" y="214"/>
                      <a:pt x="4435" y="226"/>
                    </a:cubicBezTo>
                    <a:cubicBezTo>
                      <a:pt x="4563" y="248"/>
                      <a:pt x="4686" y="293"/>
                      <a:pt x="4796" y="361"/>
                    </a:cubicBezTo>
                    <a:cubicBezTo>
                      <a:pt x="5088" y="539"/>
                      <a:pt x="5567" y="788"/>
                      <a:pt x="5459" y="1254"/>
                    </a:cubicBezTo>
                  </a:path>
                </a:pathLst>
              </a:custGeom>
              <a:solidFill>
                <a:srgbClr val="287C7C">
                  <a:alpha val="100000"/>
                </a:srgbClr>
              </a:solidFill>
              <a:ln w="9525">
                <a:noFill/>
              </a:ln>
            </p:spPr>
            <p:txBody>
              <a:bodyPr/>
              <a:p>
                <a:endParaRPr lang="zh-CN" altLang="en-US"/>
              </a:p>
            </p:txBody>
          </p:sp>
          <p:sp>
            <p:nvSpPr>
              <p:cNvPr id="35893" name="íS1ïďé"/>
              <p:cNvSpPr/>
              <p:nvPr/>
            </p:nvSpPr>
            <p:spPr>
              <a:xfrm>
                <a:off x="2736" y="1607"/>
                <a:ext cx="186" cy="1021"/>
              </a:xfrm>
              <a:custGeom>
                <a:avLst/>
                <a:gdLst/>
                <a:ahLst/>
                <a:cxnLst>
                  <a:cxn ang="0">
                    <a:pos x="0" y="0"/>
                  </a:cxn>
                  <a:cxn ang="0">
                    <a:pos x="0" y="0"/>
                  </a:cxn>
                  <a:cxn ang="0">
                    <a:pos x="0" y="0"/>
                  </a:cxn>
                  <a:cxn ang="0">
                    <a:pos x="0" y="0"/>
                  </a:cxn>
                  <a:cxn ang="0">
                    <a:pos x="0" y="0"/>
                  </a:cxn>
                  <a:cxn ang="0">
                    <a:pos x="0" y="0"/>
                  </a:cxn>
                </a:cxnLst>
                <a:pathLst>
                  <a:path w="729" h="4002">
                    <a:moveTo>
                      <a:pt x="699" y="0"/>
                    </a:moveTo>
                    <a:cubicBezTo>
                      <a:pt x="590" y="1408"/>
                      <a:pt x="342" y="3294"/>
                      <a:pt x="342" y="3294"/>
                    </a:cubicBezTo>
                    <a:cubicBezTo>
                      <a:pt x="239" y="3628"/>
                      <a:pt x="118" y="3852"/>
                      <a:pt x="0" y="4002"/>
                    </a:cubicBezTo>
                    <a:cubicBezTo>
                      <a:pt x="106" y="3913"/>
                      <a:pt x="218" y="3789"/>
                      <a:pt x="335" y="3619"/>
                    </a:cubicBezTo>
                    <a:cubicBezTo>
                      <a:pt x="445" y="3447"/>
                      <a:pt x="445" y="3447"/>
                      <a:pt x="445" y="3447"/>
                    </a:cubicBezTo>
                    <a:cubicBezTo>
                      <a:pt x="729" y="2290"/>
                      <a:pt x="700" y="122"/>
                      <a:pt x="699" y="0"/>
                    </a:cubicBezTo>
                  </a:path>
                </a:pathLst>
              </a:custGeom>
              <a:solidFill>
                <a:srgbClr val="246F6F">
                  <a:alpha val="100000"/>
                </a:srgbClr>
              </a:solidFill>
              <a:ln w="9525">
                <a:noFill/>
              </a:ln>
            </p:spPr>
            <p:txBody>
              <a:bodyPr/>
              <a:p>
                <a:endParaRPr lang="zh-CN" altLang="en-US"/>
              </a:p>
            </p:txBody>
          </p:sp>
          <p:sp>
            <p:nvSpPr>
              <p:cNvPr id="35894" name="ïṥḷîḍé"/>
              <p:cNvSpPr/>
              <p:nvPr/>
            </p:nvSpPr>
            <p:spPr>
              <a:xfrm>
                <a:off x="2736" y="1606"/>
                <a:ext cx="178" cy="1022"/>
              </a:xfrm>
              <a:custGeom>
                <a:avLst/>
                <a:gdLst/>
                <a:ahLst/>
                <a:cxnLst>
                  <a:cxn ang="0">
                    <a:pos x="0" y="0"/>
                  </a:cxn>
                  <a:cxn ang="0">
                    <a:pos x="0" y="0"/>
                  </a:cxn>
                  <a:cxn ang="0">
                    <a:pos x="0" y="0"/>
                  </a:cxn>
                  <a:cxn ang="0">
                    <a:pos x="0" y="0"/>
                  </a:cxn>
                  <a:cxn ang="0">
                    <a:pos x="0" y="0"/>
                  </a:cxn>
                  <a:cxn ang="0">
                    <a:pos x="0" y="0"/>
                  </a:cxn>
                  <a:cxn ang="0">
                    <a:pos x="0" y="0"/>
                  </a:cxn>
                </a:cxnLst>
                <a:pathLst>
                  <a:path w="699" h="4007">
                    <a:moveTo>
                      <a:pt x="699" y="0"/>
                    </a:moveTo>
                    <a:cubicBezTo>
                      <a:pt x="590" y="1408"/>
                      <a:pt x="342" y="3299"/>
                      <a:pt x="342" y="3299"/>
                    </a:cubicBezTo>
                    <a:cubicBezTo>
                      <a:pt x="239" y="3634"/>
                      <a:pt x="118" y="3858"/>
                      <a:pt x="0" y="4007"/>
                    </a:cubicBezTo>
                    <a:cubicBezTo>
                      <a:pt x="0" y="4007"/>
                      <a:pt x="0" y="4007"/>
                      <a:pt x="0" y="4007"/>
                    </a:cubicBezTo>
                    <a:cubicBezTo>
                      <a:pt x="118" y="3857"/>
                      <a:pt x="239" y="3633"/>
                      <a:pt x="342" y="3299"/>
                    </a:cubicBezTo>
                    <a:cubicBezTo>
                      <a:pt x="342" y="3299"/>
                      <a:pt x="590" y="1413"/>
                      <a:pt x="699" y="5"/>
                    </a:cubicBezTo>
                    <a:cubicBezTo>
                      <a:pt x="699" y="2"/>
                      <a:pt x="699" y="0"/>
                      <a:pt x="699" y="0"/>
                    </a:cubicBezTo>
                  </a:path>
                </a:pathLst>
              </a:custGeom>
              <a:solidFill>
                <a:srgbClr val="2F9394">
                  <a:alpha val="100000"/>
                </a:srgbClr>
              </a:solidFill>
              <a:ln w="9525">
                <a:noFill/>
              </a:ln>
            </p:spPr>
            <p:txBody>
              <a:bodyPr/>
              <a:p>
                <a:endParaRPr lang="zh-CN" altLang="en-US"/>
              </a:p>
            </p:txBody>
          </p:sp>
          <p:sp>
            <p:nvSpPr>
              <p:cNvPr id="35895" name="îSḷíḍé"/>
              <p:cNvSpPr/>
              <p:nvPr/>
            </p:nvSpPr>
            <p:spPr>
              <a:xfrm>
                <a:off x="2504" y="1987"/>
                <a:ext cx="590" cy="555"/>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2307" h="2176">
                    <a:moveTo>
                      <a:pt x="2292" y="1991"/>
                    </a:moveTo>
                    <a:cubicBezTo>
                      <a:pt x="2292" y="1991"/>
                      <a:pt x="1927" y="2176"/>
                      <a:pt x="1538" y="2017"/>
                    </a:cubicBezTo>
                    <a:cubicBezTo>
                      <a:pt x="1538" y="2017"/>
                      <a:pt x="1330" y="1953"/>
                      <a:pt x="1144" y="1624"/>
                    </a:cubicBezTo>
                    <a:cubicBezTo>
                      <a:pt x="1144" y="1624"/>
                      <a:pt x="1079" y="1492"/>
                      <a:pt x="857" y="1470"/>
                    </a:cubicBezTo>
                    <a:cubicBezTo>
                      <a:pt x="857" y="1470"/>
                      <a:pt x="514" y="1457"/>
                      <a:pt x="354" y="1364"/>
                    </a:cubicBezTo>
                    <a:cubicBezTo>
                      <a:pt x="354" y="1364"/>
                      <a:pt x="273" y="1227"/>
                      <a:pt x="536" y="1215"/>
                    </a:cubicBezTo>
                    <a:cubicBezTo>
                      <a:pt x="536" y="1215"/>
                      <a:pt x="791" y="1189"/>
                      <a:pt x="1012" y="1235"/>
                    </a:cubicBezTo>
                    <a:cubicBezTo>
                      <a:pt x="1012" y="1235"/>
                      <a:pt x="1043" y="1203"/>
                      <a:pt x="864" y="1122"/>
                    </a:cubicBezTo>
                    <a:cubicBezTo>
                      <a:pt x="864" y="1122"/>
                      <a:pt x="698" y="1142"/>
                      <a:pt x="335" y="1206"/>
                    </a:cubicBezTo>
                    <a:cubicBezTo>
                      <a:pt x="335" y="1206"/>
                      <a:pt x="109" y="1120"/>
                      <a:pt x="336" y="995"/>
                    </a:cubicBezTo>
                    <a:cubicBezTo>
                      <a:pt x="336" y="995"/>
                      <a:pt x="862" y="803"/>
                      <a:pt x="1015" y="865"/>
                    </a:cubicBezTo>
                    <a:cubicBezTo>
                      <a:pt x="1015" y="865"/>
                      <a:pt x="962" y="730"/>
                      <a:pt x="671" y="814"/>
                    </a:cubicBezTo>
                    <a:cubicBezTo>
                      <a:pt x="671" y="814"/>
                      <a:pt x="461" y="952"/>
                      <a:pt x="248" y="946"/>
                    </a:cubicBezTo>
                    <a:cubicBezTo>
                      <a:pt x="248" y="946"/>
                      <a:pt x="0" y="811"/>
                      <a:pt x="197" y="725"/>
                    </a:cubicBezTo>
                    <a:cubicBezTo>
                      <a:pt x="197" y="725"/>
                      <a:pt x="511" y="534"/>
                      <a:pt x="881" y="507"/>
                    </a:cubicBezTo>
                    <a:cubicBezTo>
                      <a:pt x="881" y="507"/>
                      <a:pt x="984" y="477"/>
                      <a:pt x="628" y="385"/>
                    </a:cubicBezTo>
                    <a:cubicBezTo>
                      <a:pt x="628" y="385"/>
                      <a:pt x="321" y="252"/>
                      <a:pt x="379" y="104"/>
                    </a:cubicBezTo>
                    <a:cubicBezTo>
                      <a:pt x="379" y="104"/>
                      <a:pt x="540" y="0"/>
                      <a:pt x="1045" y="177"/>
                    </a:cubicBezTo>
                    <a:cubicBezTo>
                      <a:pt x="1045" y="177"/>
                      <a:pt x="1528" y="433"/>
                      <a:pt x="2057" y="1195"/>
                    </a:cubicBezTo>
                    <a:cubicBezTo>
                      <a:pt x="2244" y="1251"/>
                      <a:pt x="2244" y="1251"/>
                      <a:pt x="2244" y="1251"/>
                    </a:cubicBezTo>
                    <a:cubicBezTo>
                      <a:pt x="2307" y="1996"/>
                      <a:pt x="2307" y="1996"/>
                      <a:pt x="2307" y="1996"/>
                    </a:cubicBezTo>
                    <a:lnTo>
                      <a:pt x="2292" y="1991"/>
                    </a:lnTo>
                    <a:close/>
                  </a:path>
                </a:pathLst>
              </a:custGeom>
              <a:solidFill>
                <a:srgbClr val="DDBA9C">
                  <a:alpha val="100000"/>
                </a:srgbClr>
              </a:solidFill>
              <a:ln w="9525">
                <a:noFill/>
              </a:ln>
            </p:spPr>
            <p:txBody>
              <a:bodyPr/>
              <a:p>
                <a:endParaRPr lang="zh-CN" altLang="en-US"/>
              </a:p>
            </p:txBody>
          </p:sp>
          <p:sp>
            <p:nvSpPr>
              <p:cNvPr id="35896" name="ï$ļiďe"/>
              <p:cNvSpPr/>
              <p:nvPr/>
            </p:nvSpPr>
            <p:spPr>
              <a:xfrm>
                <a:off x="3984" y="1916"/>
                <a:ext cx="76" cy="362"/>
              </a:xfrm>
              <a:custGeom>
                <a:avLst/>
                <a:gdLst/>
                <a:ahLst/>
                <a:cxnLst>
                  <a:cxn ang="0">
                    <a:pos x="0" y="0"/>
                  </a:cxn>
                  <a:cxn ang="0">
                    <a:pos x="0" y="0"/>
                  </a:cxn>
                  <a:cxn ang="0">
                    <a:pos x="0" y="0"/>
                  </a:cxn>
                  <a:cxn ang="0">
                    <a:pos x="0" y="0"/>
                  </a:cxn>
                  <a:cxn ang="0">
                    <a:pos x="0" y="0"/>
                  </a:cxn>
                  <a:cxn ang="0">
                    <a:pos x="0" y="0"/>
                  </a:cxn>
                </a:cxnLst>
                <a:pathLst>
                  <a:path w="298" h="1420">
                    <a:moveTo>
                      <a:pt x="35" y="0"/>
                    </a:moveTo>
                    <a:cubicBezTo>
                      <a:pt x="41" y="622"/>
                      <a:pt x="16" y="1133"/>
                      <a:pt x="0" y="1390"/>
                    </a:cubicBezTo>
                    <a:cubicBezTo>
                      <a:pt x="21" y="1391"/>
                      <a:pt x="41" y="1393"/>
                      <a:pt x="61" y="1395"/>
                    </a:cubicBezTo>
                    <a:cubicBezTo>
                      <a:pt x="90" y="1398"/>
                      <a:pt x="118" y="1401"/>
                      <a:pt x="147" y="1404"/>
                    </a:cubicBezTo>
                    <a:cubicBezTo>
                      <a:pt x="194" y="1408"/>
                      <a:pt x="241" y="1413"/>
                      <a:pt x="298" y="1420"/>
                    </a:cubicBezTo>
                    <a:cubicBezTo>
                      <a:pt x="112" y="887"/>
                      <a:pt x="35" y="0"/>
                      <a:pt x="35" y="0"/>
                    </a:cubicBezTo>
                  </a:path>
                </a:pathLst>
              </a:custGeom>
              <a:solidFill>
                <a:srgbClr val="2F9394">
                  <a:alpha val="100000"/>
                </a:srgbClr>
              </a:solidFill>
              <a:ln w="9525">
                <a:noFill/>
              </a:ln>
            </p:spPr>
            <p:txBody>
              <a:bodyPr/>
              <a:p>
                <a:endParaRPr lang="zh-CN" altLang="en-US"/>
              </a:p>
            </p:txBody>
          </p:sp>
          <p:sp>
            <p:nvSpPr>
              <p:cNvPr id="35897" name="îS1îḑé"/>
              <p:cNvSpPr/>
              <p:nvPr/>
            </p:nvSpPr>
            <p:spPr>
              <a:xfrm>
                <a:off x="3984" y="2270"/>
                <a:ext cx="37" cy="4"/>
              </a:xfrm>
              <a:custGeom>
                <a:avLst/>
                <a:gdLst/>
                <a:ahLst/>
                <a:cxnLst>
                  <a:cxn ang="0">
                    <a:pos x="0" y="0"/>
                  </a:cxn>
                  <a:cxn ang="0">
                    <a:pos x="0" y="0"/>
                  </a:cxn>
                  <a:cxn ang="0">
                    <a:pos x="0" y="0"/>
                  </a:cxn>
                  <a:cxn ang="0">
                    <a:pos x="0" y="0"/>
                  </a:cxn>
                  <a:cxn ang="0">
                    <a:pos x="0" y="0"/>
                  </a:cxn>
                </a:cxnLst>
                <a:pathLst>
                  <a:path w="147" h="14">
                    <a:moveTo>
                      <a:pt x="0" y="0"/>
                    </a:moveTo>
                    <a:cubicBezTo>
                      <a:pt x="0" y="0"/>
                      <a:pt x="0" y="0"/>
                      <a:pt x="0" y="0"/>
                    </a:cubicBezTo>
                    <a:cubicBezTo>
                      <a:pt x="57" y="6"/>
                      <a:pt x="103" y="10"/>
                      <a:pt x="147" y="14"/>
                    </a:cubicBezTo>
                    <a:cubicBezTo>
                      <a:pt x="118" y="11"/>
                      <a:pt x="90" y="8"/>
                      <a:pt x="61" y="5"/>
                    </a:cubicBezTo>
                    <a:cubicBezTo>
                      <a:pt x="41" y="3"/>
                      <a:pt x="21" y="1"/>
                      <a:pt x="0" y="0"/>
                    </a:cubicBezTo>
                  </a:path>
                </a:pathLst>
              </a:custGeom>
              <a:solidFill>
                <a:srgbClr val="246F6F">
                  <a:alpha val="100000"/>
                </a:srgbClr>
              </a:solidFill>
              <a:ln w="9525">
                <a:noFill/>
              </a:ln>
            </p:spPr>
            <p:txBody>
              <a:bodyPr/>
              <a:p>
                <a:endParaRPr lang="zh-CN" altLang="en-US"/>
              </a:p>
            </p:txBody>
          </p:sp>
          <p:sp>
            <p:nvSpPr>
              <p:cNvPr id="35898" name="íšļíḑe"/>
              <p:cNvSpPr/>
              <p:nvPr/>
            </p:nvSpPr>
            <p:spPr>
              <a:xfrm>
                <a:off x="2609" y="1390"/>
                <a:ext cx="585" cy="133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1"/>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2288" h="5244">
                    <a:moveTo>
                      <a:pt x="2171" y="1372"/>
                    </a:moveTo>
                    <a:cubicBezTo>
                      <a:pt x="2171" y="1372"/>
                      <a:pt x="2171" y="1372"/>
                      <a:pt x="2171" y="1372"/>
                    </a:cubicBezTo>
                    <a:cubicBezTo>
                      <a:pt x="2159" y="1329"/>
                      <a:pt x="2146" y="1288"/>
                      <a:pt x="2130" y="1249"/>
                    </a:cubicBezTo>
                    <a:cubicBezTo>
                      <a:pt x="2217" y="1187"/>
                      <a:pt x="2258" y="1113"/>
                      <a:pt x="2271" y="998"/>
                    </a:cubicBezTo>
                    <a:cubicBezTo>
                      <a:pt x="2288" y="842"/>
                      <a:pt x="2282" y="761"/>
                      <a:pt x="2195" y="609"/>
                    </a:cubicBezTo>
                    <a:cubicBezTo>
                      <a:pt x="2235" y="346"/>
                      <a:pt x="2059" y="74"/>
                      <a:pt x="1907" y="1"/>
                    </a:cubicBezTo>
                    <a:cubicBezTo>
                      <a:pt x="1907" y="1"/>
                      <a:pt x="1907" y="1"/>
                      <a:pt x="1907" y="1"/>
                    </a:cubicBezTo>
                    <a:cubicBezTo>
                      <a:pt x="1906" y="0"/>
                      <a:pt x="1906" y="0"/>
                      <a:pt x="1906" y="0"/>
                    </a:cubicBezTo>
                    <a:cubicBezTo>
                      <a:pt x="1901" y="107"/>
                      <a:pt x="1901" y="107"/>
                      <a:pt x="1901" y="107"/>
                    </a:cubicBezTo>
                    <a:cubicBezTo>
                      <a:pt x="1939" y="136"/>
                      <a:pt x="2075" y="245"/>
                      <a:pt x="2115" y="454"/>
                    </a:cubicBezTo>
                    <a:cubicBezTo>
                      <a:pt x="1987" y="275"/>
                      <a:pt x="1656" y="207"/>
                      <a:pt x="1635" y="517"/>
                    </a:cubicBezTo>
                    <a:cubicBezTo>
                      <a:pt x="1632" y="615"/>
                      <a:pt x="1657" y="702"/>
                      <a:pt x="1709" y="762"/>
                    </a:cubicBezTo>
                    <a:cubicBezTo>
                      <a:pt x="1768" y="830"/>
                      <a:pt x="1892" y="905"/>
                      <a:pt x="1993" y="831"/>
                    </a:cubicBezTo>
                    <a:cubicBezTo>
                      <a:pt x="1993" y="831"/>
                      <a:pt x="1993" y="831"/>
                      <a:pt x="1993" y="831"/>
                    </a:cubicBezTo>
                    <a:cubicBezTo>
                      <a:pt x="2073" y="772"/>
                      <a:pt x="2108" y="710"/>
                      <a:pt x="2140" y="647"/>
                    </a:cubicBezTo>
                    <a:cubicBezTo>
                      <a:pt x="2245" y="912"/>
                      <a:pt x="2162" y="1097"/>
                      <a:pt x="2085" y="1162"/>
                    </a:cubicBezTo>
                    <a:cubicBezTo>
                      <a:pt x="2078" y="1149"/>
                      <a:pt x="2078" y="1149"/>
                      <a:pt x="2078" y="1149"/>
                    </a:cubicBezTo>
                    <a:cubicBezTo>
                      <a:pt x="1964" y="931"/>
                      <a:pt x="1633" y="747"/>
                      <a:pt x="1576" y="1017"/>
                    </a:cubicBezTo>
                    <a:cubicBezTo>
                      <a:pt x="1562" y="1105"/>
                      <a:pt x="1587" y="1212"/>
                      <a:pt x="1634" y="1288"/>
                    </a:cubicBezTo>
                    <a:cubicBezTo>
                      <a:pt x="1689" y="1376"/>
                      <a:pt x="1781" y="1439"/>
                      <a:pt x="1896" y="1417"/>
                    </a:cubicBezTo>
                    <a:cubicBezTo>
                      <a:pt x="1896" y="1417"/>
                      <a:pt x="1896" y="1417"/>
                      <a:pt x="1896" y="1417"/>
                    </a:cubicBezTo>
                    <a:cubicBezTo>
                      <a:pt x="1987" y="1399"/>
                      <a:pt x="2084" y="1361"/>
                      <a:pt x="2073" y="1303"/>
                    </a:cubicBezTo>
                    <a:cubicBezTo>
                      <a:pt x="2078" y="1333"/>
                      <a:pt x="2085" y="1360"/>
                      <a:pt x="2091" y="1390"/>
                    </a:cubicBezTo>
                    <a:cubicBezTo>
                      <a:pt x="2092" y="1389"/>
                      <a:pt x="2092" y="1389"/>
                      <a:pt x="2092" y="1389"/>
                    </a:cubicBezTo>
                    <a:cubicBezTo>
                      <a:pt x="2092" y="1388"/>
                      <a:pt x="2092" y="1388"/>
                      <a:pt x="2092" y="1388"/>
                    </a:cubicBezTo>
                    <a:cubicBezTo>
                      <a:pt x="2101" y="1431"/>
                      <a:pt x="2111" y="1472"/>
                      <a:pt x="2121" y="1509"/>
                    </a:cubicBezTo>
                    <a:cubicBezTo>
                      <a:pt x="2139" y="1616"/>
                      <a:pt x="2149" y="1772"/>
                      <a:pt x="2111" y="1903"/>
                    </a:cubicBezTo>
                    <a:cubicBezTo>
                      <a:pt x="2078" y="1686"/>
                      <a:pt x="1812" y="1476"/>
                      <a:pt x="1654" y="1744"/>
                    </a:cubicBezTo>
                    <a:cubicBezTo>
                      <a:pt x="1608" y="1831"/>
                      <a:pt x="1591" y="1920"/>
                      <a:pt x="1611" y="1996"/>
                    </a:cubicBezTo>
                    <a:cubicBezTo>
                      <a:pt x="1633" y="2084"/>
                      <a:pt x="1710" y="2206"/>
                      <a:pt x="1834" y="2186"/>
                    </a:cubicBezTo>
                    <a:cubicBezTo>
                      <a:pt x="1834" y="2186"/>
                      <a:pt x="1834" y="2186"/>
                      <a:pt x="1834" y="2186"/>
                    </a:cubicBezTo>
                    <a:cubicBezTo>
                      <a:pt x="1931" y="2169"/>
                      <a:pt x="1991" y="2129"/>
                      <a:pt x="2047" y="2087"/>
                    </a:cubicBezTo>
                    <a:cubicBezTo>
                      <a:pt x="2023" y="2371"/>
                      <a:pt x="1865" y="2499"/>
                      <a:pt x="1767" y="2522"/>
                    </a:cubicBezTo>
                    <a:cubicBezTo>
                      <a:pt x="1767" y="2508"/>
                      <a:pt x="1767" y="2508"/>
                      <a:pt x="1767" y="2508"/>
                    </a:cubicBezTo>
                    <a:cubicBezTo>
                      <a:pt x="1763" y="2262"/>
                      <a:pt x="1550" y="1949"/>
                      <a:pt x="1377" y="2165"/>
                    </a:cubicBezTo>
                    <a:cubicBezTo>
                      <a:pt x="1325" y="2237"/>
                      <a:pt x="1300" y="2344"/>
                      <a:pt x="1308" y="2434"/>
                    </a:cubicBezTo>
                    <a:cubicBezTo>
                      <a:pt x="1317" y="2537"/>
                      <a:pt x="1371" y="2634"/>
                      <a:pt x="1484" y="2666"/>
                    </a:cubicBezTo>
                    <a:cubicBezTo>
                      <a:pt x="1484" y="2666"/>
                      <a:pt x="1484" y="2666"/>
                      <a:pt x="1484" y="2666"/>
                    </a:cubicBezTo>
                    <a:cubicBezTo>
                      <a:pt x="1523" y="2677"/>
                      <a:pt x="1614" y="2657"/>
                      <a:pt x="1710" y="2625"/>
                    </a:cubicBezTo>
                    <a:cubicBezTo>
                      <a:pt x="1742" y="2694"/>
                      <a:pt x="1783" y="2820"/>
                      <a:pt x="1752" y="2976"/>
                    </a:cubicBezTo>
                    <a:cubicBezTo>
                      <a:pt x="1701" y="2762"/>
                      <a:pt x="1419" y="2575"/>
                      <a:pt x="1283" y="2855"/>
                    </a:cubicBezTo>
                    <a:cubicBezTo>
                      <a:pt x="1244" y="2945"/>
                      <a:pt x="1235" y="3034"/>
                      <a:pt x="1260" y="3109"/>
                    </a:cubicBezTo>
                    <a:cubicBezTo>
                      <a:pt x="1289" y="3195"/>
                      <a:pt x="1376" y="3310"/>
                      <a:pt x="1497" y="3280"/>
                    </a:cubicBezTo>
                    <a:cubicBezTo>
                      <a:pt x="1498" y="3280"/>
                      <a:pt x="1498" y="3280"/>
                      <a:pt x="1498" y="3280"/>
                    </a:cubicBezTo>
                    <a:cubicBezTo>
                      <a:pt x="1593" y="3256"/>
                      <a:pt x="1650" y="3211"/>
                      <a:pt x="1703" y="3165"/>
                    </a:cubicBezTo>
                    <a:cubicBezTo>
                      <a:pt x="1701" y="3450"/>
                      <a:pt x="1554" y="3590"/>
                      <a:pt x="1458" y="3621"/>
                    </a:cubicBezTo>
                    <a:cubicBezTo>
                      <a:pt x="1457" y="3607"/>
                      <a:pt x="1457" y="3607"/>
                      <a:pt x="1457" y="3607"/>
                    </a:cubicBezTo>
                    <a:cubicBezTo>
                      <a:pt x="1433" y="3362"/>
                      <a:pt x="1196" y="3067"/>
                      <a:pt x="1041" y="3296"/>
                    </a:cubicBezTo>
                    <a:cubicBezTo>
                      <a:pt x="995" y="3372"/>
                      <a:pt x="978" y="3481"/>
                      <a:pt x="993" y="3569"/>
                    </a:cubicBezTo>
                    <a:cubicBezTo>
                      <a:pt x="1011" y="3671"/>
                      <a:pt x="1072" y="3764"/>
                      <a:pt x="1188" y="3787"/>
                    </a:cubicBezTo>
                    <a:cubicBezTo>
                      <a:pt x="1188" y="3787"/>
                      <a:pt x="1188" y="3787"/>
                      <a:pt x="1188" y="3787"/>
                    </a:cubicBezTo>
                    <a:cubicBezTo>
                      <a:pt x="1279" y="3805"/>
                      <a:pt x="1383" y="3805"/>
                      <a:pt x="1394" y="3748"/>
                    </a:cubicBezTo>
                    <a:cubicBezTo>
                      <a:pt x="1388" y="3777"/>
                      <a:pt x="1384" y="3805"/>
                      <a:pt x="1379" y="3835"/>
                    </a:cubicBezTo>
                    <a:cubicBezTo>
                      <a:pt x="1379" y="3835"/>
                      <a:pt x="1379" y="3835"/>
                      <a:pt x="1379" y="3835"/>
                    </a:cubicBezTo>
                    <a:cubicBezTo>
                      <a:pt x="1380" y="3834"/>
                      <a:pt x="1380" y="3834"/>
                      <a:pt x="1380" y="3834"/>
                    </a:cubicBezTo>
                    <a:cubicBezTo>
                      <a:pt x="1372" y="3877"/>
                      <a:pt x="1366" y="3918"/>
                      <a:pt x="1361" y="3956"/>
                    </a:cubicBezTo>
                    <a:cubicBezTo>
                      <a:pt x="1338" y="4062"/>
                      <a:pt x="1288" y="4211"/>
                      <a:pt x="1205" y="4318"/>
                    </a:cubicBezTo>
                    <a:cubicBezTo>
                      <a:pt x="1255" y="4104"/>
                      <a:pt x="1087" y="3810"/>
                      <a:pt x="841" y="3999"/>
                    </a:cubicBezTo>
                    <a:cubicBezTo>
                      <a:pt x="765" y="4062"/>
                      <a:pt x="717" y="4138"/>
                      <a:pt x="706" y="4217"/>
                    </a:cubicBezTo>
                    <a:cubicBezTo>
                      <a:pt x="693" y="4307"/>
                      <a:pt x="719" y="4448"/>
                      <a:pt x="841" y="4476"/>
                    </a:cubicBezTo>
                    <a:cubicBezTo>
                      <a:pt x="841" y="4476"/>
                      <a:pt x="841" y="4476"/>
                      <a:pt x="841" y="4476"/>
                    </a:cubicBezTo>
                    <a:cubicBezTo>
                      <a:pt x="938" y="4497"/>
                      <a:pt x="1008" y="4482"/>
                      <a:pt x="1076" y="4465"/>
                    </a:cubicBezTo>
                    <a:cubicBezTo>
                      <a:pt x="947" y="4719"/>
                      <a:pt x="752" y="4778"/>
                      <a:pt x="653" y="4763"/>
                    </a:cubicBezTo>
                    <a:cubicBezTo>
                      <a:pt x="659" y="4749"/>
                      <a:pt x="659" y="4749"/>
                      <a:pt x="659" y="4749"/>
                    </a:cubicBezTo>
                    <a:cubicBezTo>
                      <a:pt x="747" y="4520"/>
                      <a:pt x="667" y="4150"/>
                      <a:pt x="426" y="4285"/>
                    </a:cubicBezTo>
                    <a:cubicBezTo>
                      <a:pt x="351" y="4333"/>
                      <a:pt x="287" y="4422"/>
                      <a:pt x="261" y="4508"/>
                    </a:cubicBezTo>
                    <a:cubicBezTo>
                      <a:pt x="231" y="4607"/>
                      <a:pt x="244" y="4718"/>
                      <a:pt x="337" y="4790"/>
                    </a:cubicBezTo>
                    <a:cubicBezTo>
                      <a:pt x="337" y="4790"/>
                      <a:pt x="337" y="4790"/>
                      <a:pt x="337" y="4790"/>
                    </a:cubicBezTo>
                    <a:cubicBezTo>
                      <a:pt x="410" y="4846"/>
                      <a:pt x="481" y="4844"/>
                      <a:pt x="539" y="4846"/>
                    </a:cubicBezTo>
                    <a:cubicBezTo>
                      <a:pt x="364" y="5141"/>
                      <a:pt x="145" y="5092"/>
                      <a:pt x="88" y="5023"/>
                    </a:cubicBezTo>
                    <a:cubicBezTo>
                      <a:pt x="0" y="5128"/>
                      <a:pt x="0" y="5128"/>
                      <a:pt x="0" y="5128"/>
                    </a:cubicBezTo>
                    <a:cubicBezTo>
                      <a:pt x="87" y="5244"/>
                      <a:pt x="234" y="5239"/>
                      <a:pt x="347" y="5183"/>
                    </a:cubicBezTo>
                    <a:cubicBezTo>
                      <a:pt x="457" y="5129"/>
                      <a:pt x="550" y="4989"/>
                      <a:pt x="618" y="4854"/>
                    </a:cubicBezTo>
                    <a:cubicBezTo>
                      <a:pt x="722" y="4879"/>
                      <a:pt x="805" y="4861"/>
                      <a:pt x="899" y="4795"/>
                    </a:cubicBezTo>
                    <a:cubicBezTo>
                      <a:pt x="1028" y="4704"/>
                      <a:pt x="1085" y="4646"/>
                      <a:pt x="1141" y="4481"/>
                    </a:cubicBezTo>
                    <a:cubicBezTo>
                      <a:pt x="1366" y="4337"/>
                      <a:pt x="1465" y="4054"/>
                      <a:pt x="1459" y="3848"/>
                    </a:cubicBezTo>
                    <a:cubicBezTo>
                      <a:pt x="1459" y="3848"/>
                      <a:pt x="1459" y="3848"/>
                      <a:pt x="1459" y="3848"/>
                    </a:cubicBezTo>
                    <a:cubicBezTo>
                      <a:pt x="1465" y="3805"/>
                      <a:pt x="1468" y="3761"/>
                      <a:pt x="1468" y="3718"/>
                    </a:cubicBezTo>
                    <a:cubicBezTo>
                      <a:pt x="1572" y="3694"/>
                      <a:pt x="1638" y="3641"/>
                      <a:pt x="1692" y="3539"/>
                    </a:cubicBezTo>
                    <a:cubicBezTo>
                      <a:pt x="1767" y="3401"/>
                      <a:pt x="1792" y="3323"/>
                      <a:pt x="1768" y="3151"/>
                    </a:cubicBezTo>
                    <a:cubicBezTo>
                      <a:pt x="1873" y="2974"/>
                      <a:pt x="1861" y="2744"/>
                      <a:pt x="1798" y="2592"/>
                    </a:cubicBezTo>
                    <a:cubicBezTo>
                      <a:pt x="1893" y="2551"/>
                      <a:pt x="1980" y="2502"/>
                      <a:pt x="2007" y="2459"/>
                    </a:cubicBezTo>
                    <a:cubicBezTo>
                      <a:pt x="2092" y="2327"/>
                      <a:pt x="2123" y="2252"/>
                      <a:pt x="2114" y="2078"/>
                    </a:cubicBezTo>
                    <a:cubicBezTo>
                      <a:pt x="2268" y="1860"/>
                      <a:pt x="2253" y="1561"/>
                      <a:pt x="2171" y="1372"/>
                    </a:cubicBezTo>
                    <a:close/>
                    <a:moveTo>
                      <a:pt x="1951" y="702"/>
                    </a:moveTo>
                    <a:cubicBezTo>
                      <a:pt x="1951" y="702"/>
                      <a:pt x="1951" y="702"/>
                      <a:pt x="1951" y="702"/>
                    </a:cubicBezTo>
                    <a:cubicBezTo>
                      <a:pt x="1879" y="754"/>
                      <a:pt x="1830" y="718"/>
                      <a:pt x="1792" y="676"/>
                    </a:cubicBezTo>
                    <a:cubicBezTo>
                      <a:pt x="1781" y="664"/>
                      <a:pt x="1773" y="651"/>
                      <a:pt x="1767" y="637"/>
                    </a:cubicBezTo>
                    <a:cubicBezTo>
                      <a:pt x="1672" y="389"/>
                      <a:pt x="2006" y="377"/>
                      <a:pt x="2091" y="561"/>
                    </a:cubicBezTo>
                    <a:cubicBezTo>
                      <a:pt x="2063" y="605"/>
                      <a:pt x="2019" y="652"/>
                      <a:pt x="1951" y="702"/>
                    </a:cubicBezTo>
                    <a:close/>
                    <a:moveTo>
                      <a:pt x="1886" y="1290"/>
                    </a:moveTo>
                    <a:cubicBezTo>
                      <a:pt x="1850" y="1300"/>
                      <a:pt x="1811" y="1294"/>
                      <a:pt x="1779" y="1273"/>
                    </a:cubicBezTo>
                    <a:cubicBezTo>
                      <a:pt x="1765" y="1263"/>
                      <a:pt x="1749" y="1251"/>
                      <a:pt x="1734" y="1238"/>
                    </a:cubicBezTo>
                    <a:cubicBezTo>
                      <a:pt x="1708" y="1215"/>
                      <a:pt x="1692" y="1183"/>
                      <a:pt x="1686" y="1150"/>
                    </a:cubicBezTo>
                    <a:cubicBezTo>
                      <a:pt x="1641" y="902"/>
                      <a:pt x="1960" y="1016"/>
                      <a:pt x="2018" y="1235"/>
                    </a:cubicBezTo>
                    <a:cubicBezTo>
                      <a:pt x="2018" y="1235"/>
                      <a:pt x="1963" y="1270"/>
                      <a:pt x="1886" y="1290"/>
                    </a:cubicBezTo>
                    <a:close/>
                    <a:moveTo>
                      <a:pt x="1852" y="2051"/>
                    </a:moveTo>
                    <a:cubicBezTo>
                      <a:pt x="1852" y="2051"/>
                      <a:pt x="1852" y="2051"/>
                      <a:pt x="1852" y="2051"/>
                    </a:cubicBezTo>
                    <a:cubicBezTo>
                      <a:pt x="1767" y="2066"/>
                      <a:pt x="1738" y="2011"/>
                      <a:pt x="1722" y="1956"/>
                    </a:cubicBezTo>
                    <a:cubicBezTo>
                      <a:pt x="1718" y="1941"/>
                      <a:pt x="1717" y="1926"/>
                      <a:pt x="1719" y="1910"/>
                    </a:cubicBezTo>
                    <a:cubicBezTo>
                      <a:pt x="1745" y="1646"/>
                      <a:pt x="2048" y="1785"/>
                      <a:pt x="2041" y="1988"/>
                    </a:cubicBezTo>
                    <a:cubicBezTo>
                      <a:pt x="1997" y="2015"/>
                      <a:pt x="1936" y="2037"/>
                      <a:pt x="1852" y="2051"/>
                    </a:cubicBezTo>
                    <a:close/>
                    <a:moveTo>
                      <a:pt x="1507" y="3145"/>
                    </a:moveTo>
                    <a:cubicBezTo>
                      <a:pt x="1507" y="3145"/>
                      <a:pt x="1507" y="3145"/>
                      <a:pt x="1507" y="3145"/>
                    </a:cubicBezTo>
                    <a:cubicBezTo>
                      <a:pt x="1421" y="3166"/>
                      <a:pt x="1389" y="3114"/>
                      <a:pt x="1369" y="3060"/>
                    </a:cubicBezTo>
                    <a:cubicBezTo>
                      <a:pt x="1364" y="3046"/>
                      <a:pt x="1361" y="3031"/>
                      <a:pt x="1361" y="3015"/>
                    </a:cubicBezTo>
                    <a:cubicBezTo>
                      <a:pt x="1366" y="2750"/>
                      <a:pt x="1681" y="2864"/>
                      <a:pt x="1689" y="3067"/>
                    </a:cubicBezTo>
                    <a:cubicBezTo>
                      <a:pt x="1647" y="3097"/>
                      <a:pt x="1588" y="3124"/>
                      <a:pt x="1507" y="3145"/>
                    </a:cubicBezTo>
                    <a:close/>
                    <a:moveTo>
                      <a:pt x="1226" y="3666"/>
                    </a:moveTo>
                    <a:cubicBezTo>
                      <a:pt x="1189" y="3661"/>
                      <a:pt x="1155" y="3641"/>
                      <a:pt x="1133" y="3609"/>
                    </a:cubicBezTo>
                    <a:cubicBezTo>
                      <a:pt x="1124" y="3595"/>
                      <a:pt x="1113" y="3578"/>
                      <a:pt x="1105" y="3560"/>
                    </a:cubicBezTo>
                    <a:cubicBezTo>
                      <a:pt x="1090" y="3529"/>
                      <a:pt x="1087" y="3494"/>
                      <a:pt x="1093" y="3460"/>
                    </a:cubicBezTo>
                    <a:cubicBezTo>
                      <a:pt x="1145" y="3213"/>
                      <a:pt x="1398" y="3440"/>
                      <a:pt x="1368" y="3664"/>
                    </a:cubicBezTo>
                    <a:cubicBezTo>
                      <a:pt x="1368" y="3664"/>
                      <a:pt x="1305" y="3675"/>
                      <a:pt x="1226" y="3666"/>
                    </a:cubicBezTo>
                    <a:close/>
                    <a:moveTo>
                      <a:pt x="554" y="4761"/>
                    </a:moveTo>
                    <a:cubicBezTo>
                      <a:pt x="554" y="4761"/>
                      <a:pt x="492" y="4742"/>
                      <a:pt x="426" y="4699"/>
                    </a:cubicBezTo>
                    <a:cubicBezTo>
                      <a:pt x="394" y="4678"/>
                      <a:pt x="373" y="4644"/>
                      <a:pt x="368" y="4607"/>
                    </a:cubicBezTo>
                    <a:cubicBezTo>
                      <a:pt x="366" y="4589"/>
                      <a:pt x="364" y="4570"/>
                      <a:pt x="365" y="4550"/>
                    </a:cubicBezTo>
                    <a:cubicBezTo>
                      <a:pt x="365" y="4515"/>
                      <a:pt x="378" y="4482"/>
                      <a:pt x="399" y="4456"/>
                    </a:cubicBezTo>
                    <a:cubicBezTo>
                      <a:pt x="556" y="4258"/>
                      <a:pt x="680" y="4574"/>
                      <a:pt x="554" y="4761"/>
                    </a:cubicBezTo>
                    <a:close/>
                    <a:moveTo>
                      <a:pt x="1107" y="4371"/>
                    </a:moveTo>
                    <a:cubicBezTo>
                      <a:pt x="1056" y="4379"/>
                      <a:pt x="992" y="4377"/>
                      <a:pt x="909" y="4358"/>
                    </a:cubicBezTo>
                    <a:cubicBezTo>
                      <a:pt x="909" y="4358"/>
                      <a:pt x="909" y="4358"/>
                      <a:pt x="909" y="4358"/>
                    </a:cubicBezTo>
                    <a:cubicBezTo>
                      <a:pt x="824" y="4340"/>
                      <a:pt x="818" y="4278"/>
                      <a:pt x="824" y="4221"/>
                    </a:cubicBezTo>
                    <a:cubicBezTo>
                      <a:pt x="826" y="4206"/>
                      <a:pt x="831" y="4191"/>
                      <a:pt x="838" y="4178"/>
                    </a:cubicBezTo>
                    <a:cubicBezTo>
                      <a:pt x="962" y="3943"/>
                      <a:pt x="1190" y="4185"/>
                      <a:pt x="1107" y="4371"/>
                    </a:cubicBezTo>
                    <a:close/>
                    <a:moveTo>
                      <a:pt x="1674" y="2558"/>
                    </a:moveTo>
                    <a:cubicBezTo>
                      <a:pt x="1674" y="2558"/>
                      <a:pt x="1610" y="2564"/>
                      <a:pt x="1532" y="2548"/>
                    </a:cubicBezTo>
                    <a:cubicBezTo>
                      <a:pt x="1495" y="2541"/>
                      <a:pt x="1463" y="2517"/>
                      <a:pt x="1445" y="2485"/>
                    </a:cubicBezTo>
                    <a:cubicBezTo>
                      <a:pt x="1436" y="2469"/>
                      <a:pt x="1427" y="2452"/>
                      <a:pt x="1420" y="2433"/>
                    </a:cubicBezTo>
                    <a:cubicBezTo>
                      <a:pt x="1407" y="2401"/>
                      <a:pt x="1407" y="2366"/>
                      <a:pt x="1417" y="2333"/>
                    </a:cubicBezTo>
                    <a:cubicBezTo>
                      <a:pt x="1487" y="2091"/>
                      <a:pt x="1721" y="2337"/>
                      <a:pt x="1674" y="2558"/>
                    </a:cubicBezTo>
                    <a:close/>
                  </a:path>
                </a:pathLst>
              </a:custGeom>
              <a:solidFill>
                <a:srgbClr val="F55F2D">
                  <a:alpha val="100000"/>
                </a:srgbClr>
              </a:solidFill>
              <a:ln w="9525">
                <a:noFill/>
              </a:ln>
            </p:spPr>
            <p:txBody>
              <a:bodyPr/>
              <a:p>
                <a:endParaRPr lang="zh-CN" altLang="en-US"/>
              </a:p>
            </p:txBody>
          </p:sp>
          <p:sp>
            <p:nvSpPr>
              <p:cNvPr id="35899" name="íSlîḑe"/>
              <p:cNvSpPr/>
              <p:nvPr/>
            </p:nvSpPr>
            <p:spPr>
              <a:xfrm>
                <a:off x="1661" y="2016"/>
                <a:ext cx="986" cy="843"/>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3858" h="3307">
                    <a:moveTo>
                      <a:pt x="3850" y="2592"/>
                    </a:moveTo>
                    <a:cubicBezTo>
                      <a:pt x="3850" y="2593"/>
                      <a:pt x="3850" y="2593"/>
                      <a:pt x="3850" y="2593"/>
                    </a:cubicBezTo>
                    <a:cubicBezTo>
                      <a:pt x="3849" y="2652"/>
                      <a:pt x="3848" y="2711"/>
                      <a:pt x="3847" y="2770"/>
                    </a:cubicBezTo>
                    <a:cubicBezTo>
                      <a:pt x="3846" y="2828"/>
                      <a:pt x="3846" y="2887"/>
                      <a:pt x="3846" y="2945"/>
                    </a:cubicBezTo>
                    <a:cubicBezTo>
                      <a:pt x="3846" y="2947"/>
                      <a:pt x="3846" y="2948"/>
                      <a:pt x="3845" y="2950"/>
                    </a:cubicBezTo>
                    <a:cubicBezTo>
                      <a:pt x="3844" y="3025"/>
                      <a:pt x="3800" y="3091"/>
                      <a:pt x="3738" y="3125"/>
                    </a:cubicBezTo>
                    <a:cubicBezTo>
                      <a:pt x="3736" y="3126"/>
                      <a:pt x="3735" y="3127"/>
                      <a:pt x="3733" y="3127"/>
                    </a:cubicBezTo>
                    <a:cubicBezTo>
                      <a:pt x="3705" y="3142"/>
                      <a:pt x="3674" y="3150"/>
                      <a:pt x="3640" y="3150"/>
                    </a:cubicBezTo>
                    <a:cubicBezTo>
                      <a:pt x="3474" y="3150"/>
                      <a:pt x="3474" y="3150"/>
                      <a:pt x="3474" y="3150"/>
                    </a:cubicBezTo>
                    <a:cubicBezTo>
                      <a:pt x="3474" y="3159"/>
                      <a:pt x="3474" y="3167"/>
                      <a:pt x="3473" y="3176"/>
                    </a:cubicBezTo>
                    <a:cubicBezTo>
                      <a:pt x="3473" y="3177"/>
                      <a:pt x="3473" y="3178"/>
                      <a:pt x="3472" y="3180"/>
                    </a:cubicBezTo>
                    <a:cubicBezTo>
                      <a:pt x="3472" y="3181"/>
                      <a:pt x="3472" y="3182"/>
                      <a:pt x="3472" y="3183"/>
                    </a:cubicBezTo>
                    <a:cubicBezTo>
                      <a:pt x="3462" y="3250"/>
                      <a:pt x="3422" y="3306"/>
                      <a:pt x="3344" y="3306"/>
                    </a:cubicBezTo>
                    <a:cubicBezTo>
                      <a:pt x="3235" y="3306"/>
                      <a:pt x="3122" y="3307"/>
                      <a:pt x="3011" y="3307"/>
                    </a:cubicBezTo>
                    <a:cubicBezTo>
                      <a:pt x="2942" y="3307"/>
                      <a:pt x="2903" y="3270"/>
                      <a:pt x="2885" y="3220"/>
                    </a:cubicBezTo>
                    <a:cubicBezTo>
                      <a:pt x="2885" y="3219"/>
                      <a:pt x="2885" y="3217"/>
                      <a:pt x="2884" y="3216"/>
                    </a:cubicBezTo>
                    <a:cubicBezTo>
                      <a:pt x="2883" y="3213"/>
                      <a:pt x="2882" y="3209"/>
                      <a:pt x="2881" y="3206"/>
                    </a:cubicBezTo>
                    <a:cubicBezTo>
                      <a:pt x="2881" y="3206"/>
                      <a:pt x="2881" y="3206"/>
                      <a:pt x="2881" y="3206"/>
                    </a:cubicBezTo>
                    <a:cubicBezTo>
                      <a:pt x="2881" y="3202"/>
                      <a:pt x="2880" y="3199"/>
                      <a:pt x="2879" y="3195"/>
                    </a:cubicBezTo>
                    <a:cubicBezTo>
                      <a:pt x="2879" y="3193"/>
                      <a:pt x="2878" y="3190"/>
                      <a:pt x="2878" y="3188"/>
                    </a:cubicBezTo>
                    <a:cubicBezTo>
                      <a:pt x="2878" y="3187"/>
                      <a:pt x="2877" y="3185"/>
                      <a:pt x="2877" y="3184"/>
                    </a:cubicBezTo>
                    <a:cubicBezTo>
                      <a:pt x="2876" y="3173"/>
                      <a:pt x="2875" y="3162"/>
                      <a:pt x="2875" y="3150"/>
                    </a:cubicBezTo>
                    <a:cubicBezTo>
                      <a:pt x="973" y="3150"/>
                      <a:pt x="973" y="3150"/>
                      <a:pt x="973" y="3150"/>
                    </a:cubicBezTo>
                    <a:cubicBezTo>
                      <a:pt x="973" y="3163"/>
                      <a:pt x="972" y="3176"/>
                      <a:pt x="971" y="3188"/>
                    </a:cubicBezTo>
                    <a:cubicBezTo>
                      <a:pt x="970" y="3189"/>
                      <a:pt x="970" y="3190"/>
                      <a:pt x="970" y="3191"/>
                    </a:cubicBezTo>
                    <a:cubicBezTo>
                      <a:pt x="970" y="3194"/>
                      <a:pt x="969" y="3196"/>
                      <a:pt x="969" y="3199"/>
                    </a:cubicBezTo>
                    <a:cubicBezTo>
                      <a:pt x="968" y="3202"/>
                      <a:pt x="967" y="3206"/>
                      <a:pt x="966" y="3209"/>
                    </a:cubicBezTo>
                    <a:cubicBezTo>
                      <a:pt x="965" y="3213"/>
                      <a:pt x="964" y="3216"/>
                      <a:pt x="963" y="3220"/>
                    </a:cubicBezTo>
                    <a:cubicBezTo>
                      <a:pt x="962" y="3223"/>
                      <a:pt x="961" y="3226"/>
                      <a:pt x="960" y="3229"/>
                    </a:cubicBezTo>
                    <a:cubicBezTo>
                      <a:pt x="959" y="3232"/>
                      <a:pt x="958" y="3234"/>
                      <a:pt x="957" y="3236"/>
                    </a:cubicBezTo>
                    <a:cubicBezTo>
                      <a:pt x="955" y="3241"/>
                      <a:pt x="952" y="3246"/>
                      <a:pt x="949" y="3251"/>
                    </a:cubicBezTo>
                    <a:cubicBezTo>
                      <a:pt x="949" y="3251"/>
                      <a:pt x="949" y="3251"/>
                      <a:pt x="949" y="3251"/>
                    </a:cubicBezTo>
                    <a:cubicBezTo>
                      <a:pt x="929" y="3284"/>
                      <a:pt x="894" y="3306"/>
                      <a:pt x="841" y="3306"/>
                    </a:cubicBezTo>
                    <a:cubicBezTo>
                      <a:pt x="730" y="3306"/>
                      <a:pt x="617" y="3306"/>
                      <a:pt x="507" y="3306"/>
                    </a:cubicBezTo>
                    <a:cubicBezTo>
                      <a:pt x="428" y="3306"/>
                      <a:pt x="385" y="3248"/>
                      <a:pt x="376" y="3180"/>
                    </a:cubicBezTo>
                    <a:cubicBezTo>
                      <a:pt x="376" y="3178"/>
                      <a:pt x="375" y="3177"/>
                      <a:pt x="375" y="3176"/>
                    </a:cubicBezTo>
                    <a:cubicBezTo>
                      <a:pt x="374" y="3167"/>
                      <a:pt x="374" y="3159"/>
                      <a:pt x="374" y="3150"/>
                    </a:cubicBezTo>
                    <a:cubicBezTo>
                      <a:pt x="208" y="3150"/>
                      <a:pt x="208" y="3150"/>
                      <a:pt x="208" y="3150"/>
                    </a:cubicBezTo>
                    <a:cubicBezTo>
                      <a:pt x="174" y="3150"/>
                      <a:pt x="143" y="3142"/>
                      <a:pt x="115" y="3127"/>
                    </a:cubicBezTo>
                    <a:cubicBezTo>
                      <a:pt x="113" y="3127"/>
                      <a:pt x="112" y="3126"/>
                      <a:pt x="110" y="3125"/>
                    </a:cubicBezTo>
                    <a:cubicBezTo>
                      <a:pt x="48" y="3091"/>
                      <a:pt x="5" y="3025"/>
                      <a:pt x="3" y="2950"/>
                    </a:cubicBezTo>
                    <a:cubicBezTo>
                      <a:pt x="3" y="2948"/>
                      <a:pt x="3" y="2947"/>
                      <a:pt x="3" y="2945"/>
                    </a:cubicBezTo>
                    <a:cubicBezTo>
                      <a:pt x="3" y="2919"/>
                      <a:pt x="3" y="2757"/>
                      <a:pt x="3" y="2593"/>
                    </a:cubicBezTo>
                    <a:cubicBezTo>
                      <a:pt x="3" y="2592"/>
                      <a:pt x="3" y="2592"/>
                      <a:pt x="3" y="2592"/>
                    </a:cubicBezTo>
                    <a:cubicBezTo>
                      <a:pt x="3" y="2405"/>
                      <a:pt x="2" y="2214"/>
                      <a:pt x="0" y="2214"/>
                    </a:cubicBezTo>
                    <a:cubicBezTo>
                      <a:pt x="4" y="1993"/>
                      <a:pt x="97" y="1815"/>
                      <a:pt x="272" y="1673"/>
                    </a:cubicBezTo>
                    <a:cubicBezTo>
                      <a:pt x="425" y="1521"/>
                      <a:pt x="620" y="1404"/>
                      <a:pt x="807" y="1356"/>
                    </a:cubicBezTo>
                    <a:cubicBezTo>
                      <a:pt x="966" y="1314"/>
                      <a:pt x="1056" y="1202"/>
                      <a:pt x="1050" y="1053"/>
                    </a:cubicBezTo>
                    <a:cubicBezTo>
                      <a:pt x="938" y="607"/>
                      <a:pt x="706" y="0"/>
                      <a:pt x="1420" y="757"/>
                    </a:cubicBezTo>
                    <a:cubicBezTo>
                      <a:pt x="1583" y="816"/>
                      <a:pt x="1751" y="855"/>
                      <a:pt x="1924" y="859"/>
                    </a:cubicBezTo>
                    <a:cubicBezTo>
                      <a:pt x="2097" y="855"/>
                      <a:pt x="2265" y="816"/>
                      <a:pt x="2428" y="757"/>
                    </a:cubicBezTo>
                    <a:cubicBezTo>
                      <a:pt x="3141" y="1"/>
                      <a:pt x="2910" y="607"/>
                      <a:pt x="2798" y="1053"/>
                    </a:cubicBezTo>
                    <a:cubicBezTo>
                      <a:pt x="2792" y="1202"/>
                      <a:pt x="2882" y="1314"/>
                      <a:pt x="3041" y="1356"/>
                    </a:cubicBezTo>
                    <a:cubicBezTo>
                      <a:pt x="3228" y="1404"/>
                      <a:pt x="3423" y="1521"/>
                      <a:pt x="3576" y="1673"/>
                    </a:cubicBezTo>
                    <a:cubicBezTo>
                      <a:pt x="3728" y="1797"/>
                      <a:pt x="3858" y="1991"/>
                      <a:pt x="3848" y="2195"/>
                    </a:cubicBezTo>
                    <a:cubicBezTo>
                      <a:pt x="3853" y="2326"/>
                      <a:pt x="3852" y="2459"/>
                      <a:pt x="3850" y="2592"/>
                    </a:cubicBezTo>
                  </a:path>
                </a:pathLst>
              </a:custGeom>
              <a:solidFill>
                <a:srgbClr val="F55F2D">
                  <a:alpha val="100000"/>
                </a:srgbClr>
              </a:solidFill>
              <a:ln w="9525">
                <a:noFill/>
              </a:ln>
            </p:spPr>
            <p:txBody>
              <a:bodyPr/>
              <a:p>
                <a:endParaRPr lang="zh-CN" altLang="en-US"/>
              </a:p>
            </p:txBody>
          </p:sp>
          <p:sp>
            <p:nvSpPr>
              <p:cNvPr id="35900" name="ïṥḷiḋè"/>
              <p:cNvSpPr/>
              <p:nvPr/>
            </p:nvSpPr>
            <p:spPr>
              <a:xfrm>
                <a:off x="1918" y="2306"/>
                <a:ext cx="492" cy="223"/>
              </a:xfrm>
              <a:prstGeom prst="ellipse">
                <a:avLst/>
              </a:prstGeom>
              <a:solidFill>
                <a:srgbClr val="983B1C"/>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endParaRPr lang="zh-CN" altLang="zh-CN" sz="1800" dirty="0"/>
              </a:p>
            </p:txBody>
          </p:sp>
          <p:sp>
            <p:nvSpPr>
              <p:cNvPr id="35901" name="ïṡ1íḑè"/>
              <p:cNvSpPr/>
              <p:nvPr/>
            </p:nvSpPr>
            <p:spPr>
              <a:xfrm>
                <a:off x="1912" y="2294"/>
                <a:ext cx="492" cy="223"/>
              </a:xfrm>
              <a:prstGeom prst="ellipse">
                <a:avLst/>
              </a:prstGeom>
              <a:solidFill>
                <a:srgbClr val="F67F57"/>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endParaRPr lang="zh-CN" altLang="zh-CN" sz="1800" dirty="0"/>
              </a:p>
            </p:txBody>
          </p:sp>
          <p:sp>
            <p:nvSpPr>
              <p:cNvPr id="35902" name="îś1ïdê"/>
              <p:cNvSpPr/>
              <p:nvPr/>
            </p:nvSpPr>
            <p:spPr>
              <a:xfrm>
                <a:off x="2093" y="2375"/>
                <a:ext cx="129" cy="59"/>
              </a:xfrm>
              <a:prstGeom prst="ellipse">
                <a:avLst/>
              </a:prstGeom>
              <a:solidFill>
                <a:srgbClr val="3D4D5C"/>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endParaRPr lang="zh-CN" altLang="zh-CN" sz="1800" dirty="0"/>
              </a:p>
            </p:txBody>
          </p:sp>
          <p:sp>
            <p:nvSpPr>
              <p:cNvPr id="35903" name="íśḻiḋé"/>
              <p:cNvSpPr/>
              <p:nvPr/>
            </p:nvSpPr>
            <p:spPr>
              <a:xfrm>
                <a:off x="2093" y="2375"/>
                <a:ext cx="129" cy="59"/>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507" h="230">
                    <a:moveTo>
                      <a:pt x="254" y="8"/>
                    </a:moveTo>
                    <a:cubicBezTo>
                      <a:pt x="320" y="8"/>
                      <a:pt x="383" y="19"/>
                      <a:pt x="430" y="41"/>
                    </a:cubicBezTo>
                    <a:cubicBezTo>
                      <a:pt x="474" y="61"/>
                      <a:pt x="499" y="88"/>
                      <a:pt x="499" y="115"/>
                    </a:cubicBezTo>
                    <a:cubicBezTo>
                      <a:pt x="499" y="142"/>
                      <a:pt x="474" y="169"/>
                      <a:pt x="430" y="189"/>
                    </a:cubicBezTo>
                    <a:cubicBezTo>
                      <a:pt x="383" y="210"/>
                      <a:pt x="320" y="222"/>
                      <a:pt x="254" y="222"/>
                    </a:cubicBezTo>
                    <a:cubicBezTo>
                      <a:pt x="187" y="222"/>
                      <a:pt x="124" y="210"/>
                      <a:pt x="78" y="189"/>
                    </a:cubicBezTo>
                    <a:cubicBezTo>
                      <a:pt x="33" y="169"/>
                      <a:pt x="8" y="142"/>
                      <a:pt x="8" y="115"/>
                    </a:cubicBezTo>
                    <a:cubicBezTo>
                      <a:pt x="8" y="88"/>
                      <a:pt x="33" y="61"/>
                      <a:pt x="77" y="41"/>
                    </a:cubicBezTo>
                    <a:cubicBezTo>
                      <a:pt x="124" y="19"/>
                      <a:pt x="187" y="8"/>
                      <a:pt x="254" y="8"/>
                    </a:cubicBezTo>
                    <a:moveTo>
                      <a:pt x="254" y="0"/>
                    </a:moveTo>
                    <a:cubicBezTo>
                      <a:pt x="114" y="0"/>
                      <a:pt x="0" y="51"/>
                      <a:pt x="0" y="115"/>
                    </a:cubicBezTo>
                    <a:cubicBezTo>
                      <a:pt x="0" y="178"/>
                      <a:pt x="114" y="230"/>
                      <a:pt x="254" y="230"/>
                    </a:cubicBezTo>
                    <a:cubicBezTo>
                      <a:pt x="394" y="230"/>
                      <a:pt x="507" y="178"/>
                      <a:pt x="507" y="115"/>
                    </a:cubicBezTo>
                    <a:cubicBezTo>
                      <a:pt x="507" y="51"/>
                      <a:pt x="394" y="0"/>
                      <a:pt x="254" y="0"/>
                    </a:cubicBezTo>
                    <a:close/>
                  </a:path>
                </a:pathLst>
              </a:custGeom>
              <a:solidFill>
                <a:srgbClr val="FFFFFF">
                  <a:alpha val="100000"/>
                </a:srgbClr>
              </a:solidFill>
              <a:ln w="9525">
                <a:noFill/>
              </a:ln>
            </p:spPr>
            <p:txBody>
              <a:bodyPr/>
              <a:p>
                <a:endParaRPr lang="zh-CN" altLang="en-US"/>
              </a:p>
            </p:txBody>
          </p:sp>
          <p:sp>
            <p:nvSpPr>
              <p:cNvPr id="35904" name="iṡľîdè"/>
              <p:cNvSpPr/>
              <p:nvPr/>
            </p:nvSpPr>
            <p:spPr>
              <a:xfrm>
                <a:off x="2116" y="2457"/>
                <a:ext cx="83" cy="38"/>
              </a:xfrm>
              <a:prstGeom prst="ellipse">
                <a:avLst/>
              </a:prstGeom>
              <a:solidFill>
                <a:srgbClr val="3D4D5C"/>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endParaRPr lang="zh-CN" altLang="zh-CN" sz="1800" dirty="0"/>
              </a:p>
            </p:txBody>
          </p:sp>
          <p:sp>
            <p:nvSpPr>
              <p:cNvPr id="35905" name="íṩļíḋè"/>
              <p:cNvSpPr/>
              <p:nvPr/>
            </p:nvSpPr>
            <p:spPr>
              <a:xfrm>
                <a:off x="2116" y="2457"/>
                <a:ext cx="83" cy="3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325" h="147">
                    <a:moveTo>
                      <a:pt x="163" y="8"/>
                    </a:moveTo>
                    <a:cubicBezTo>
                      <a:pt x="246" y="8"/>
                      <a:pt x="317" y="38"/>
                      <a:pt x="317" y="74"/>
                    </a:cubicBezTo>
                    <a:cubicBezTo>
                      <a:pt x="317" y="90"/>
                      <a:pt x="301" y="106"/>
                      <a:pt x="274" y="118"/>
                    </a:cubicBezTo>
                    <a:cubicBezTo>
                      <a:pt x="244" y="132"/>
                      <a:pt x="205" y="139"/>
                      <a:pt x="163" y="139"/>
                    </a:cubicBezTo>
                    <a:cubicBezTo>
                      <a:pt x="120" y="139"/>
                      <a:pt x="81" y="132"/>
                      <a:pt x="51" y="118"/>
                    </a:cubicBezTo>
                    <a:cubicBezTo>
                      <a:pt x="24" y="106"/>
                      <a:pt x="8" y="90"/>
                      <a:pt x="8" y="74"/>
                    </a:cubicBezTo>
                    <a:cubicBezTo>
                      <a:pt x="8" y="38"/>
                      <a:pt x="79" y="8"/>
                      <a:pt x="163" y="8"/>
                    </a:cubicBezTo>
                    <a:moveTo>
                      <a:pt x="163" y="0"/>
                    </a:moveTo>
                    <a:cubicBezTo>
                      <a:pt x="73" y="0"/>
                      <a:pt x="0" y="33"/>
                      <a:pt x="0" y="74"/>
                    </a:cubicBezTo>
                    <a:cubicBezTo>
                      <a:pt x="0" y="114"/>
                      <a:pt x="73" y="147"/>
                      <a:pt x="163" y="147"/>
                    </a:cubicBezTo>
                    <a:cubicBezTo>
                      <a:pt x="252" y="147"/>
                      <a:pt x="325" y="114"/>
                      <a:pt x="325" y="74"/>
                    </a:cubicBezTo>
                    <a:cubicBezTo>
                      <a:pt x="325" y="33"/>
                      <a:pt x="252" y="0"/>
                      <a:pt x="163" y="0"/>
                    </a:cubicBezTo>
                    <a:close/>
                  </a:path>
                </a:pathLst>
              </a:custGeom>
              <a:solidFill>
                <a:srgbClr val="FFFFFF">
                  <a:alpha val="100000"/>
                </a:srgbClr>
              </a:solidFill>
              <a:ln w="9525">
                <a:noFill/>
              </a:ln>
            </p:spPr>
            <p:txBody>
              <a:bodyPr/>
              <a:p>
                <a:endParaRPr lang="zh-CN" altLang="en-US"/>
              </a:p>
            </p:txBody>
          </p:sp>
          <p:sp>
            <p:nvSpPr>
              <p:cNvPr id="35906" name="íṣḷîḑe"/>
              <p:cNvSpPr/>
              <p:nvPr/>
            </p:nvSpPr>
            <p:spPr>
              <a:xfrm>
                <a:off x="2118" y="2314"/>
                <a:ext cx="83" cy="38"/>
              </a:xfrm>
              <a:prstGeom prst="ellipse">
                <a:avLst/>
              </a:prstGeom>
              <a:solidFill>
                <a:srgbClr val="3D4D5C"/>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endParaRPr lang="zh-CN" altLang="zh-CN" sz="1800" dirty="0"/>
              </a:p>
            </p:txBody>
          </p:sp>
          <p:sp>
            <p:nvSpPr>
              <p:cNvPr id="35907" name="îşliḓè"/>
              <p:cNvSpPr/>
              <p:nvPr/>
            </p:nvSpPr>
            <p:spPr>
              <a:xfrm>
                <a:off x="2118" y="2314"/>
                <a:ext cx="83" cy="3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325" h="148">
                    <a:moveTo>
                      <a:pt x="163" y="8"/>
                    </a:moveTo>
                    <a:cubicBezTo>
                      <a:pt x="205" y="8"/>
                      <a:pt x="244" y="16"/>
                      <a:pt x="274" y="29"/>
                    </a:cubicBezTo>
                    <a:cubicBezTo>
                      <a:pt x="301" y="42"/>
                      <a:pt x="317" y="58"/>
                      <a:pt x="317" y="74"/>
                    </a:cubicBezTo>
                    <a:cubicBezTo>
                      <a:pt x="317" y="110"/>
                      <a:pt x="246" y="140"/>
                      <a:pt x="163" y="140"/>
                    </a:cubicBezTo>
                    <a:cubicBezTo>
                      <a:pt x="79" y="140"/>
                      <a:pt x="8" y="110"/>
                      <a:pt x="8" y="74"/>
                    </a:cubicBezTo>
                    <a:cubicBezTo>
                      <a:pt x="8" y="58"/>
                      <a:pt x="24" y="42"/>
                      <a:pt x="51" y="29"/>
                    </a:cubicBezTo>
                    <a:cubicBezTo>
                      <a:pt x="81" y="16"/>
                      <a:pt x="120" y="8"/>
                      <a:pt x="163" y="8"/>
                    </a:cubicBezTo>
                    <a:moveTo>
                      <a:pt x="163" y="0"/>
                    </a:moveTo>
                    <a:cubicBezTo>
                      <a:pt x="73" y="0"/>
                      <a:pt x="0" y="33"/>
                      <a:pt x="0" y="74"/>
                    </a:cubicBezTo>
                    <a:cubicBezTo>
                      <a:pt x="0" y="115"/>
                      <a:pt x="73" y="148"/>
                      <a:pt x="163" y="148"/>
                    </a:cubicBezTo>
                    <a:cubicBezTo>
                      <a:pt x="252" y="148"/>
                      <a:pt x="325" y="115"/>
                      <a:pt x="325" y="74"/>
                    </a:cubicBezTo>
                    <a:cubicBezTo>
                      <a:pt x="325" y="33"/>
                      <a:pt x="252" y="0"/>
                      <a:pt x="163" y="0"/>
                    </a:cubicBezTo>
                    <a:close/>
                  </a:path>
                </a:pathLst>
              </a:custGeom>
              <a:solidFill>
                <a:srgbClr val="FFFFFF">
                  <a:alpha val="100000"/>
                </a:srgbClr>
              </a:solidFill>
              <a:ln w="9525">
                <a:noFill/>
              </a:ln>
            </p:spPr>
            <p:txBody>
              <a:bodyPr/>
              <a:p>
                <a:endParaRPr lang="zh-CN" altLang="en-US"/>
              </a:p>
            </p:txBody>
          </p:sp>
          <p:sp>
            <p:nvSpPr>
              <p:cNvPr id="35908" name="ïṩḻídè"/>
              <p:cNvSpPr/>
              <p:nvPr/>
            </p:nvSpPr>
            <p:spPr>
              <a:xfrm>
                <a:off x="2027" y="2326"/>
                <a:ext cx="83" cy="38"/>
              </a:xfrm>
              <a:prstGeom prst="ellipse">
                <a:avLst/>
              </a:prstGeom>
              <a:solidFill>
                <a:srgbClr val="3D4D5C"/>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endParaRPr lang="zh-CN" altLang="zh-CN" sz="1800" dirty="0"/>
              </a:p>
            </p:txBody>
          </p:sp>
          <p:sp>
            <p:nvSpPr>
              <p:cNvPr id="35909" name="išlidê"/>
              <p:cNvSpPr/>
              <p:nvPr/>
            </p:nvSpPr>
            <p:spPr>
              <a:xfrm>
                <a:off x="2027" y="2326"/>
                <a:ext cx="83" cy="3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324" h="147">
                    <a:moveTo>
                      <a:pt x="162" y="8"/>
                    </a:moveTo>
                    <a:cubicBezTo>
                      <a:pt x="204" y="8"/>
                      <a:pt x="244" y="15"/>
                      <a:pt x="273" y="29"/>
                    </a:cubicBezTo>
                    <a:cubicBezTo>
                      <a:pt x="301" y="41"/>
                      <a:pt x="316" y="57"/>
                      <a:pt x="316" y="73"/>
                    </a:cubicBezTo>
                    <a:cubicBezTo>
                      <a:pt x="316" y="89"/>
                      <a:pt x="301" y="106"/>
                      <a:pt x="273" y="118"/>
                    </a:cubicBezTo>
                    <a:cubicBezTo>
                      <a:pt x="244" y="132"/>
                      <a:pt x="204" y="139"/>
                      <a:pt x="162" y="139"/>
                    </a:cubicBezTo>
                    <a:cubicBezTo>
                      <a:pt x="78" y="139"/>
                      <a:pt x="8" y="109"/>
                      <a:pt x="8" y="73"/>
                    </a:cubicBezTo>
                    <a:cubicBezTo>
                      <a:pt x="8" y="57"/>
                      <a:pt x="23" y="41"/>
                      <a:pt x="50" y="29"/>
                    </a:cubicBezTo>
                    <a:cubicBezTo>
                      <a:pt x="80" y="15"/>
                      <a:pt x="120" y="8"/>
                      <a:pt x="162" y="8"/>
                    </a:cubicBezTo>
                    <a:moveTo>
                      <a:pt x="162" y="0"/>
                    </a:moveTo>
                    <a:cubicBezTo>
                      <a:pt x="72" y="0"/>
                      <a:pt x="0" y="33"/>
                      <a:pt x="0" y="73"/>
                    </a:cubicBezTo>
                    <a:cubicBezTo>
                      <a:pt x="0" y="114"/>
                      <a:pt x="72" y="147"/>
                      <a:pt x="162" y="147"/>
                    </a:cubicBezTo>
                    <a:cubicBezTo>
                      <a:pt x="252" y="147"/>
                      <a:pt x="324" y="114"/>
                      <a:pt x="324" y="73"/>
                    </a:cubicBezTo>
                    <a:cubicBezTo>
                      <a:pt x="324" y="33"/>
                      <a:pt x="252" y="0"/>
                      <a:pt x="162" y="0"/>
                    </a:cubicBezTo>
                    <a:close/>
                  </a:path>
                </a:pathLst>
              </a:custGeom>
              <a:solidFill>
                <a:srgbClr val="FFFFFF">
                  <a:alpha val="100000"/>
                </a:srgbClr>
              </a:solidFill>
              <a:ln w="9525">
                <a:noFill/>
              </a:ln>
            </p:spPr>
            <p:txBody>
              <a:bodyPr/>
              <a:p>
                <a:endParaRPr lang="zh-CN" altLang="en-US"/>
              </a:p>
            </p:txBody>
          </p:sp>
          <p:sp>
            <p:nvSpPr>
              <p:cNvPr id="35910" name="ï$lîde"/>
              <p:cNvSpPr/>
              <p:nvPr/>
            </p:nvSpPr>
            <p:spPr>
              <a:xfrm>
                <a:off x="2207" y="2328"/>
                <a:ext cx="83" cy="38"/>
              </a:xfrm>
              <a:prstGeom prst="ellipse">
                <a:avLst/>
              </a:prstGeom>
              <a:solidFill>
                <a:srgbClr val="3D4D5C"/>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endParaRPr lang="zh-CN" altLang="zh-CN" sz="1800" dirty="0"/>
              </a:p>
            </p:txBody>
          </p:sp>
          <p:sp>
            <p:nvSpPr>
              <p:cNvPr id="35911" name="ïS1îḑè"/>
              <p:cNvSpPr/>
              <p:nvPr/>
            </p:nvSpPr>
            <p:spPr>
              <a:xfrm>
                <a:off x="2207" y="2328"/>
                <a:ext cx="83" cy="3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325" h="148">
                    <a:moveTo>
                      <a:pt x="162" y="8"/>
                    </a:moveTo>
                    <a:cubicBezTo>
                      <a:pt x="246" y="8"/>
                      <a:pt x="317" y="39"/>
                      <a:pt x="317" y="74"/>
                    </a:cubicBezTo>
                    <a:cubicBezTo>
                      <a:pt x="317" y="110"/>
                      <a:pt x="246" y="140"/>
                      <a:pt x="162" y="140"/>
                    </a:cubicBezTo>
                    <a:cubicBezTo>
                      <a:pt x="120" y="140"/>
                      <a:pt x="81" y="132"/>
                      <a:pt x="51" y="119"/>
                    </a:cubicBezTo>
                    <a:cubicBezTo>
                      <a:pt x="24" y="107"/>
                      <a:pt x="8" y="90"/>
                      <a:pt x="8" y="74"/>
                    </a:cubicBezTo>
                    <a:cubicBezTo>
                      <a:pt x="8" y="39"/>
                      <a:pt x="79" y="8"/>
                      <a:pt x="162" y="8"/>
                    </a:cubicBezTo>
                    <a:moveTo>
                      <a:pt x="162" y="0"/>
                    </a:moveTo>
                    <a:cubicBezTo>
                      <a:pt x="73" y="0"/>
                      <a:pt x="0" y="33"/>
                      <a:pt x="0" y="74"/>
                    </a:cubicBezTo>
                    <a:cubicBezTo>
                      <a:pt x="0" y="115"/>
                      <a:pt x="73" y="148"/>
                      <a:pt x="162" y="148"/>
                    </a:cubicBezTo>
                    <a:cubicBezTo>
                      <a:pt x="252" y="148"/>
                      <a:pt x="325" y="115"/>
                      <a:pt x="325" y="74"/>
                    </a:cubicBezTo>
                    <a:cubicBezTo>
                      <a:pt x="325" y="33"/>
                      <a:pt x="252" y="0"/>
                      <a:pt x="162" y="0"/>
                    </a:cubicBezTo>
                    <a:close/>
                  </a:path>
                </a:pathLst>
              </a:custGeom>
              <a:solidFill>
                <a:srgbClr val="FFFFFF">
                  <a:alpha val="100000"/>
                </a:srgbClr>
              </a:solidFill>
              <a:ln w="9525">
                <a:noFill/>
              </a:ln>
            </p:spPr>
            <p:txBody>
              <a:bodyPr/>
              <a:p>
                <a:endParaRPr lang="zh-CN" altLang="en-US"/>
              </a:p>
            </p:txBody>
          </p:sp>
          <p:sp>
            <p:nvSpPr>
              <p:cNvPr id="35912" name="iŝļîḍè"/>
              <p:cNvSpPr/>
              <p:nvPr/>
            </p:nvSpPr>
            <p:spPr>
              <a:xfrm>
                <a:off x="1973" y="2408"/>
                <a:ext cx="83" cy="38"/>
              </a:xfrm>
              <a:prstGeom prst="ellipse">
                <a:avLst/>
              </a:prstGeom>
              <a:solidFill>
                <a:srgbClr val="3D4D5C"/>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endParaRPr lang="zh-CN" altLang="zh-CN" sz="1800" dirty="0"/>
              </a:p>
            </p:txBody>
          </p:sp>
          <p:sp>
            <p:nvSpPr>
              <p:cNvPr id="35913" name="íṧļiḓé"/>
              <p:cNvSpPr/>
              <p:nvPr/>
            </p:nvSpPr>
            <p:spPr>
              <a:xfrm>
                <a:off x="1973" y="2408"/>
                <a:ext cx="83" cy="3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325" h="147">
                    <a:moveTo>
                      <a:pt x="163" y="8"/>
                    </a:moveTo>
                    <a:cubicBezTo>
                      <a:pt x="246" y="8"/>
                      <a:pt x="317" y="38"/>
                      <a:pt x="317" y="74"/>
                    </a:cubicBezTo>
                    <a:cubicBezTo>
                      <a:pt x="317" y="109"/>
                      <a:pt x="246" y="139"/>
                      <a:pt x="163" y="139"/>
                    </a:cubicBezTo>
                    <a:cubicBezTo>
                      <a:pt x="120" y="139"/>
                      <a:pt x="81" y="132"/>
                      <a:pt x="51" y="118"/>
                    </a:cubicBezTo>
                    <a:cubicBezTo>
                      <a:pt x="24" y="106"/>
                      <a:pt x="8" y="90"/>
                      <a:pt x="8" y="74"/>
                    </a:cubicBezTo>
                    <a:cubicBezTo>
                      <a:pt x="8" y="38"/>
                      <a:pt x="79" y="8"/>
                      <a:pt x="163" y="8"/>
                    </a:cubicBezTo>
                    <a:moveTo>
                      <a:pt x="163" y="0"/>
                    </a:moveTo>
                    <a:cubicBezTo>
                      <a:pt x="73" y="0"/>
                      <a:pt x="0" y="33"/>
                      <a:pt x="0" y="74"/>
                    </a:cubicBezTo>
                    <a:cubicBezTo>
                      <a:pt x="0" y="114"/>
                      <a:pt x="73" y="147"/>
                      <a:pt x="163" y="147"/>
                    </a:cubicBezTo>
                    <a:cubicBezTo>
                      <a:pt x="252" y="147"/>
                      <a:pt x="325" y="114"/>
                      <a:pt x="325" y="74"/>
                    </a:cubicBezTo>
                    <a:cubicBezTo>
                      <a:pt x="325" y="33"/>
                      <a:pt x="252" y="0"/>
                      <a:pt x="163" y="0"/>
                    </a:cubicBezTo>
                    <a:close/>
                  </a:path>
                </a:pathLst>
              </a:custGeom>
              <a:solidFill>
                <a:srgbClr val="FFFFFF">
                  <a:alpha val="100000"/>
                </a:srgbClr>
              </a:solidFill>
              <a:ln w="9525">
                <a:noFill/>
              </a:ln>
            </p:spPr>
            <p:txBody>
              <a:bodyPr/>
              <a:p>
                <a:endParaRPr lang="zh-CN" altLang="en-US"/>
              </a:p>
            </p:txBody>
          </p:sp>
          <p:sp>
            <p:nvSpPr>
              <p:cNvPr id="35914" name="ísľíḋè"/>
              <p:cNvSpPr/>
              <p:nvPr/>
            </p:nvSpPr>
            <p:spPr>
              <a:xfrm>
                <a:off x="2268" y="2408"/>
                <a:ext cx="83" cy="38"/>
              </a:xfrm>
              <a:prstGeom prst="ellipse">
                <a:avLst/>
              </a:prstGeom>
              <a:solidFill>
                <a:srgbClr val="3D4D5C"/>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endParaRPr lang="zh-CN" altLang="zh-CN" sz="1800" dirty="0"/>
              </a:p>
            </p:txBody>
          </p:sp>
          <p:sp>
            <p:nvSpPr>
              <p:cNvPr id="35915" name="iśļïďè"/>
              <p:cNvSpPr/>
              <p:nvPr/>
            </p:nvSpPr>
            <p:spPr>
              <a:xfrm>
                <a:off x="2268" y="2408"/>
                <a:ext cx="83" cy="3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325" h="147">
                    <a:moveTo>
                      <a:pt x="162" y="8"/>
                    </a:moveTo>
                    <a:cubicBezTo>
                      <a:pt x="246" y="8"/>
                      <a:pt x="317" y="38"/>
                      <a:pt x="317" y="74"/>
                    </a:cubicBezTo>
                    <a:cubicBezTo>
                      <a:pt x="317" y="90"/>
                      <a:pt x="301" y="106"/>
                      <a:pt x="274" y="119"/>
                    </a:cubicBezTo>
                    <a:cubicBezTo>
                      <a:pt x="244" y="132"/>
                      <a:pt x="204" y="139"/>
                      <a:pt x="162" y="139"/>
                    </a:cubicBezTo>
                    <a:cubicBezTo>
                      <a:pt x="79" y="139"/>
                      <a:pt x="8" y="109"/>
                      <a:pt x="8" y="74"/>
                    </a:cubicBezTo>
                    <a:cubicBezTo>
                      <a:pt x="8" y="38"/>
                      <a:pt x="79" y="8"/>
                      <a:pt x="162" y="8"/>
                    </a:cubicBezTo>
                    <a:moveTo>
                      <a:pt x="162" y="0"/>
                    </a:moveTo>
                    <a:cubicBezTo>
                      <a:pt x="73" y="0"/>
                      <a:pt x="0" y="33"/>
                      <a:pt x="0" y="74"/>
                    </a:cubicBezTo>
                    <a:cubicBezTo>
                      <a:pt x="0" y="114"/>
                      <a:pt x="73" y="147"/>
                      <a:pt x="162" y="147"/>
                    </a:cubicBezTo>
                    <a:cubicBezTo>
                      <a:pt x="252" y="147"/>
                      <a:pt x="325" y="114"/>
                      <a:pt x="325" y="74"/>
                    </a:cubicBezTo>
                    <a:cubicBezTo>
                      <a:pt x="325" y="33"/>
                      <a:pt x="252" y="0"/>
                      <a:pt x="162" y="0"/>
                    </a:cubicBezTo>
                    <a:close/>
                  </a:path>
                </a:pathLst>
              </a:custGeom>
              <a:solidFill>
                <a:srgbClr val="FFFFFF">
                  <a:alpha val="100000"/>
                </a:srgbClr>
              </a:solidFill>
              <a:ln w="9525">
                <a:noFill/>
              </a:ln>
            </p:spPr>
            <p:txBody>
              <a:bodyPr/>
              <a:p>
                <a:endParaRPr lang="zh-CN" altLang="en-US"/>
              </a:p>
            </p:txBody>
          </p:sp>
          <p:sp>
            <p:nvSpPr>
              <p:cNvPr id="35916" name="ïšḻïḍê"/>
              <p:cNvSpPr/>
              <p:nvPr/>
            </p:nvSpPr>
            <p:spPr>
              <a:xfrm>
                <a:off x="2030" y="2445"/>
                <a:ext cx="83" cy="37"/>
              </a:xfrm>
              <a:prstGeom prst="ellipse">
                <a:avLst/>
              </a:prstGeom>
              <a:solidFill>
                <a:srgbClr val="3D4D5C"/>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endParaRPr lang="zh-CN" altLang="zh-CN" sz="1800" dirty="0"/>
              </a:p>
            </p:txBody>
          </p:sp>
          <p:sp>
            <p:nvSpPr>
              <p:cNvPr id="35917" name="íṡḻîdè"/>
              <p:cNvSpPr/>
              <p:nvPr/>
            </p:nvSpPr>
            <p:spPr>
              <a:xfrm>
                <a:off x="2030" y="2445"/>
                <a:ext cx="83" cy="3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325" h="147">
                    <a:moveTo>
                      <a:pt x="163" y="8"/>
                    </a:moveTo>
                    <a:cubicBezTo>
                      <a:pt x="205" y="8"/>
                      <a:pt x="245" y="15"/>
                      <a:pt x="274" y="29"/>
                    </a:cubicBezTo>
                    <a:cubicBezTo>
                      <a:pt x="301" y="41"/>
                      <a:pt x="317" y="57"/>
                      <a:pt x="317" y="73"/>
                    </a:cubicBezTo>
                    <a:cubicBezTo>
                      <a:pt x="317" y="109"/>
                      <a:pt x="246" y="139"/>
                      <a:pt x="163" y="139"/>
                    </a:cubicBezTo>
                    <a:cubicBezTo>
                      <a:pt x="79" y="139"/>
                      <a:pt x="8" y="109"/>
                      <a:pt x="8" y="73"/>
                    </a:cubicBezTo>
                    <a:cubicBezTo>
                      <a:pt x="8" y="38"/>
                      <a:pt x="79" y="8"/>
                      <a:pt x="163" y="8"/>
                    </a:cubicBezTo>
                    <a:moveTo>
                      <a:pt x="163" y="0"/>
                    </a:moveTo>
                    <a:cubicBezTo>
                      <a:pt x="73" y="0"/>
                      <a:pt x="0" y="33"/>
                      <a:pt x="0" y="73"/>
                    </a:cubicBezTo>
                    <a:cubicBezTo>
                      <a:pt x="0" y="114"/>
                      <a:pt x="73" y="147"/>
                      <a:pt x="163" y="147"/>
                    </a:cubicBezTo>
                    <a:cubicBezTo>
                      <a:pt x="252" y="147"/>
                      <a:pt x="325" y="114"/>
                      <a:pt x="325" y="73"/>
                    </a:cubicBezTo>
                    <a:cubicBezTo>
                      <a:pt x="325" y="33"/>
                      <a:pt x="252" y="0"/>
                      <a:pt x="163" y="0"/>
                    </a:cubicBezTo>
                    <a:close/>
                  </a:path>
                </a:pathLst>
              </a:custGeom>
              <a:solidFill>
                <a:srgbClr val="FFFFFF">
                  <a:alpha val="100000"/>
                </a:srgbClr>
              </a:solidFill>
              <a:ln w="9525">
                <a:noFill/>
              </a:ln>
            </p:spPr>
            <p:txBody>
              <a:bodyPr/>
              <a:p>
                <a:endParaRPr lang="zh-CN" altLang="en-US"/>
              </a:p>
            </p:txBody>
          </p:sp>
          <p:sp>
            <p:nvSpPr>
              <p:cNvPr id="35918" name="îṩľiḓè"/>
              <p:cNvSpPr/>
              <p:nvPr/>
            </p:nvSpPr>
            <p:spPr>
              <a:xfrm>
                <a:off x="2209" y="2445"/>
                <a:ext cx="83" cy="37"/>
              </a:xfrm>
              <a:prstGeom prst="ellipse">
                <a:avLst/>
              </a:prstGeom>
              <a:solidFill>
                <a:srgbClr val="3D4D5C"/>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endParaRPr lang="zh-CN" altLang="zh-CN" sz="1800" dirty="0"/>
              </a:p>
            </p:txBody>
          </p:sp>
          <p:sp>
            <p:nvSpPr>
              <p:cNvPr id="35919" name="íṧľîḍê"/>
              <p:cNvSpPr/>
              <p:nvPr/>
            </p:nvSpPr>
            <p:spPr>
              <a:xfrm>
                <a:off x="2209" y="2445"/>
                <a:ext cx="83" cy="3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325" h="147">
                    <a:moveTo>
                      <a:pt x="162" y="8"/>
                    </a:moveTo>
                    <a:cubicBezTo>
                      <a:pt x="205" y="8"/>
                      <a:pt x="244" y="15"/>
                      <a:pt x="274" y="29"/>
                    </a:cubicBezTo>
                    <a:cubicBezTo>
                      <a:pt x="301" y="41"/>
                      <a:pt x="317" y="58"/>
                      <a:pt x="317" y="74"/>
                    </a:cubicBezTo>
                    <a:cubicBezTo>
                      <a:pt x="317" y="109"/>
                      <a:pt x="246" y="139"/>
                      <a:pt x="162" y="139"/>
                    </a:cubicBezTo>
                    <a:cubicBezTo>
                      <a:pt x="79" y="139"/>
                      <a:pt x="8" y="109"/>
                      <a:pt x="8" y="74"/>
                    </a:cubicBezTo>
                    <a:cubicBezTo>
                      <a:pt x="8" y="58"/>
                      <a:pt x="24" y="41"/>
                      <a:pt x="51" y="29"/>
                    </a:cubicBezTo>
                    <a:cubicBezTo>
                      <a:pt x="81" y="15"/>
                      <a:pt x="120" y="8"/>
                      <a:pt x="162" y="8"/>
                    </a:cubicBezTo>
                    <a:moveTo>
                      <a:pt x="162" y="0"/>
                    </a:moveTo>
                    <a:cubicBezTo>
                      <a:pt x="73" y="0"/>
                      <a:pt x="0" y="33"/>
                      <a:pt x="0" y="74"/>
                    </a:cubicBezTo>
                    <a:cubicBezTo>
                      <a:pt x="0" y="114"/>
                      <a:pt x="73" y="147"/>
                      <a:pt x="162" y="147"/>
                    </a:cubicBezTo>
                    <a:cubicBezTo>
                      <a:pt x="252" y="147"/>
                      <a:pt x="325" y="114"/>
                      <a:pt x="325" y="74"/>
                    </a:cubicBezTo>
                    <a:cubicBezTo>
                      <a:pt x="325" y="33"/>
                      <a:pt x="252" y="0"/>
                      <a:pt x="162" y="0"/>
                    </a:cubicBezTo>
                    <a:close/>
                  </a:path>
                </a:pathLst>
              </a:custGeom>
              <a:solidFill>
                <a:srgbClr val="FFFFFF">
                  <a:alpha val="100000"/>
                </a:srgbClr>
              </a:solidFill>
              <a:ln w="9525">
                <a:noFill/>
              </a:ln>
            </p:spPr>
            <p:txBody>
              <a:bodyPr/>
              <a:p>
                <a:endParaRPr lang="zh-CN" altLang="en-US"/>
              </a:p>
            </p:txBody>
          </p:sp>
          <p:sp>
            <p:nvSpPr>
              <p:cNvPr id="35920" name="ïṩḷîḍè"/>
              <p:cNvSpPr/>
              <p:nvPr/>
            </p:nvSpPr>
            <p:spPr>
              <a:xfrm>
                <a:off x="2268" y="2360"/>
                <a:ext cx="83" cy="37"/>
              </a:xfrm>
              <a:prstGeom prst="ellipse">
                <a:avLst/>
              </a:prstGeom>
              <a:solidFill>
                <a:srgbClr val="3D4D5C"/>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endParaRPr lang="zh-CN" altLang="zh-CN" sz="1800" dirty="0"/>
              </a:p>
            </p:txBody>
          </p:sp>
          <p:sp>
            <p:nvSpPr>
              <p:cNvPr id="35921" name="ïṡḻiḓé"/>
              <p:cNvSpPr/>
              <p:nvPr/>
            </p:nvSpPr>
            <p:spPr>
              <a:xfrm>
                <a:off x="2268" y="2360"/>
                <a:ext cx="83" cy="3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325" h="147">
                    <a:moveTo>
                      <a:pt x="162" y="8"/>
                    </a:moveTo>
                    <a:cubicBezTo>
                      <a:pt x="246" y="8"/>
                      <a:pt x="317" y="38"/>
                      <a:pt x="317" y="74"/>
                    </a:cubicBezTo>
                    <a:cubicBezTo>
                      <a:pt x="317" y="90"/>
                      <a:pt x="301" y="106"/>
                      <a:pt x="274" y="118"/>
                    </a:cubicBezTo>
                    <a:cubicBezTo>
                      <a:pt x="244" y="132"/>
                      <a:pt x="204" y="139"/>
                      <a:pt x="162" y="139"/>
                    </a:cubicBezTo>
                    <a:cubicBezTo>
                      <a:pt x="79" y="139"/>
                      <a:pt x="8" y="109"/>
                      <a:pt x="8" y="74"/>
                    </a:cubicBezTo>
                    <a:cubicBezTo>
                      <a:pt x="8" y="38"/>
                      <a:pt x="79" y="8"/>
                      <a:pt x="162" y="8"/>
                    </a:cubicBezTo>
                    <a:moveTo>
                      <a:pt x="162" y="0"/>
                    </a:moveTo>
                    <a:cubicBezTo>
                      <a:pt x="73" y="0"/>
                      <a:pt x="0" y="33"/>
                      <a:pt x="0" y="74"/>
                    </a:cubicBezTo>
                    <a:cubicBezTo>
                      <a:pt x="0" y="114"/>
                      <a:pt x="73" y="147"/>
                      <a:pt x="162" y="147"/>
                    </a:cubicBezTo>
                    <a:cubicBezTo>
                      <a:pt x="252" y="147"/>
                      <a:pt x="325" y="114"/>
                      <a:pt x="325" y="74"/>
                    </a:cubicBezTo>
                    <a:cubicBezTo>
                      <a:pt x="325" y="33"/>
                      <a:pt x="252" y="0"/>
                      <a:pt x="162" y="0"/>
                    </a:cubicBezTo>
                    <a:close/>
                  </a:path>
                </a:pathLst>
              </a:custGeom>
              <a:solidFill>
                <a:srgbClr val="FFFFFF">
                  <a:alpha val="100000"/>
                </a:srgbClr>
              </a:solidFill>
              <a:ln w="9525">
                <a:noFill/>
              </a:ln>
            </p:spPr>
            <p:txBody>
              <a:bodyPr/>
              <a:p>
                <a:endParaRPr lang="zh-CN" altLang="en-US"/>
              </a:p>
            </p:txBody>
          </p:sp>
          <p:sp>
            <p:nvSpPr>
              <p:cNvPr id="35922" name="íṩľïďè"/>
              <p:cNvSpPr/>
              <p:nvPr/>
            </p:nvSpPr>
            <p:spPr>
              <a:xfrm>
                <a:off x="1970" y="2363"/>
                <a:ext cx="83" cy="37"/>
              </a:xfrm>
              <a:prstGeom prst="ellipse">
                <a:avLst/>
              </a:prstGeom>
              <a:solidFill>
                <a:srgbClr val="3D4D5C"/>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endParaRPr lang="zh-CN" altLang="zh-CN" sz="1800" dirty="0"/>
              </a:p>
            </p:txBody>
          </p:sp>
          <p:sp>
            <p:nvSpPr>
              <p:cNvPr id="35923" name="îṧ1iḑê"/>
              <p:cNvSpPr/>
              <p:nvPr/>
            </p:nvSpPr>
            <p:spPr>
              <a:xfrm>
                <a:off x="1970" y="2363"/>
                <a:ext cx="83" cy="3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325" h="148">
                    <a:moveTo>
                      <a:pt x="163" y="8"/>
                    </a:moveTo>
                    <a:cubicBezTo>
                      <a:pt x="246" y="8"/>
                      <a:pt x="317" y="39"/>
                      <a:pt x="317" y="74"/>
                    </a:cubicBezTo>
                    <a:cubicBezTo>
                      <a:pt x="317" y="110"/>
                      <a:pt x="246" y="140"/>
                      <a:pt x="163" y="140"/>
                    </a:cubicBezTo>
                    <a:cubicBezTo>
                      <a:pt x="121" y="140"/>
                      <a:pt x="81" y="132"/>
                      <a:pt x="51" y="119"/>
                    </a:cubicBezTo>
                    <a:cubicBezTo>
                      <a:pt x="24" y="107"/>
                      <a:pt x="8" y="90"/>
                      <a:pt x="8" y="74"/>
                    </a:cubicBezTo>
                    <a:cubicBezTo>
                      <a:pt x="8" y="39"/>
                      <a:pt x="79" y="8"/>
                      <a:pt x="163" y="8"/>
                    </a:cubicBezTo>
                    <a:moveTo>
                      <a:pt x="163" y="0"/>
                    </a:moveTo>
                    <a:cubicBezTo>
                      <a:pt x="73" y="0"/>
                      <a:pt x="0" y="33"/>
                      <a:pt x="0" y="74"/>
                    </a:cubicBezTo>
                    <a:cubicBezTo>
                      <a:pt x="0" y="115"/>
                      <a:pt x="73" y="148"/>
                      <a:pt x="163" y="148"/>
                    </a:cubicBezTo>
                    <a:cubicBezTo>
                      <a:pt x="252" y="148"/>
                      <a:pt x="325" y="115"/>
                      <a:pt x="325" y="74"/>
                    </a:cubicBezTo>
                    <a:cubicBezTo>
                      <a:pt x="325" y="33"/>
                      <a:pt x="252" y="0"/>
                      <a:pt x="163" y="0"/>
                    </a:cubicBezTo>
                    <a:close/>
                  </a:path>
                </a:pathLst>
              </a:custGeom>
              <a:solidFill>
                <a:srgbClr val="FFFFFF">
                  <a:alpha val="100000"/>
                </a:srgbClr>
              </a:solidFill>
              <a:ln w="9525">
                <a:noFill/>
              </a:ln>
            </p:spPr>
            <p:txBody>
              <a:bodyPr/>
              <a:p>
                <a:endParaRPr lang="zh-CN" altLang="en-US"/>
              </a:p>
            </p:txBody>
          </p:sp>
          <p:sp>
            <p:nvSpPr>
              <p:cNvPr id="35924" name="isļiḍe"/>
              <p:cNvSpPr/>
              <p:nvPr/>
            </p:nvSpPr>
            <p:spPr>
              <a:xfrm>
                <a:off x="1662" y="2677"/>
                <a:ext cx="983" cy="182"/>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3847" h="714">
                    <a:moveTo>
                      <a:pt x="3847" y="0"/>
                    </a:moveTo>
                    <a:cubicBezTo>
                      <a:pt x="3846" y="59"/>
                      <a:pt x="3845" y="118"/>
                      <a:pt x="3844" y="177"/>
                    </a:cubicBezTo>
                    <a:cubicBezTo>
                      <a:pt x="3843" y="235"/>
                      <a:pt x="3843" y="294"/>
                      <a:pt x="3843" y="352"/>
                    </a:cubicBezTo>
                    <a:cubicBezTo>
                      <a:pt x="3843" y="354"/>
                      <a:pt x="3843" y="355"/>
                      <a:pt x="3842" y="357"/>
                    </a:cubicBezTo>
                    <a:cubicBezTo>
                      <a:pt x="3841" y="432"/>
                      <a:pt x="3798" y="498"/>
                      <a:pt x="3735" y="532"/>
                    </a:cubicBezTo>
                    <a:cubicBezTo>
                      <a:pt x="3733" y="533"/>
                      <a:pt x="3732" y="534"/>
                      <a:pt x="3730" y="534"/>
                    </a:cubicBezTo>
                    <a:cubicBezTo>
                      <a:pt x="3702" y="549"/>
                      <a:pt x="3671" y="557"/>
                      <a:pt x="3637" y="557"/>
                    </a:cubicBezTo>
                    <a:cubicBezTo>
                      <a:pt x="3471" y="557"/>
                      <a:pt x="3471" y="557"/>
                      <a:pt x="3471" y="557"/>
                    </a:cubicBezTo>
                    <a:cubicBezTo>
                      <a:pt x="3471" y="557"/>
                      <a:pt x="3471" y="557"/>
                      <a:pt x="3471" y="557"/>
                    </a:cubicBezTo>
                    <a:cubicBezTo>
                      <a:pt x="3471" y="566"/>
                      <a:pt x="3470" y="574"/>
                      <a:pt x="3470" y="583"/>
                    </a:cubicBezTo>
                    <a:cubicBezTo>
                      <a:pt x="3469" y="584"/>
                      <a:pt x="3469" y="585"/>
                      <a:pt x="3469" y="587"/>
                    </a:cubicBezTo>
                    <a:cubicBezTo>
                      <a:pt x="3469" y="588"/>
                      <a:pt x="3469" y="589"/>
                      <a:pt x="3469" y="590"/>
                    </a:cubicBezTo>
                    <a:cubicBezTo>
                      <a:pt x="3459" y="657"/>
                      <a:pt x="3419" y="713"/>
                      <a:pt x="3341" y="713"/>
                    </a:cubicBezTo>
                    <a:cubicBezTo>
                      <a:pt x="3232" y="713"/>
                      <a:pt x="3119" y="714"/>
                      <a:pt x="3008" y="714"/>
                    </a:cubicBezTo>
                    <a:cubicBezTo>
                      <a:pt x="2939" y="714"/>
                      <a:pt x="2900" y="677"/>
                      <a:pt x="2882" y="627"/>
                    </a:cubicBezTo>
                    <a:cubicBezTo>
                      <a:pt x="2882" y="626"/>
                      <a:pt x="2882" y="624"/>
                      <a:pt x="2881" y="623"/>
                    </a:cubicBezTo>
                    <a:cubicBezTo>
                      <a:pt x="2880" y="620"/>
                      <a:pt x="2879" y="616"/>
                      <a:pt x="2878" y="613"/>
                    </a:cubicBezTo>
                    <a:cubicBezTo>
                      <a:pt x="2878" y="613"/>
                      <a:pt x="2878" y="613"/>
                      <a:pt x="2878" y="613"/>
                    </a:cubicBezTo>
                    <a:cubicBezTo>
                      <a:pt x="2878" y="609"/>
                      <a:pt x="2877" y="606"/>
                      <a:pt x="2876" y="602"/>
                    </a:cubicBezTo>
                    <a:cubicBezTo>
                      <a:pt x="2876" y="600"/>
                      <a:pt x="2875" y="597"/>
                      <a:pt x="2875" y="595"/>
                    </a:cubicBezTo>
                    <a:cubicBezTo>
                      <a:pt x="2875" y="594"/>
                      <a:pt x="2874" y="592"/>
                      <a:pt x="2874" y="591"/>
                    </a:cubicBezTo>
                    <a:cubicBezTo>
                      <a:pt x="2872" y="580"/>
                      <a:pt x="2871" y="569"/>
                      <a:pt x="2871" y="557"/>
                    </a:cubicBezTo>
                    <a:cubicBezTo>
                      <a:pt x="2871" y="557"/>
                      <a:pt x="2871" y="557"/>
                      <a:pt x="2871" y="557"/>
                    </a:cubicBezTo>
                    <a:cubicBezTo>
                      <a:pt x="970" y="557"/>
                      <a:pt x="970" y="557"/>
                      <a:pt x="970" y="557"/>
                    </a:cubicBezTo>
                    <a:cubicBezTo>
                      <a:pt x="970" y="557"/>
                      <a:pt x="970" y="557"/>
                      <a:pt x="970" y="557"/>
                    </a:cubicBezTo>
                    <a:cubicBezTo>
                      <a:pt x="970" y="570"/>
                      <a:pt x="969" y="583"/>
                      <a:pt x="967" y="595"/>
                    </a:cubicBezTo>
                    <a:cubicBezTo>
                      <a:pt x="967" y="596"/>
                      <a:pt x="967" y="597"/>
                      <a:pt x="967" y="598"/>
                    </a:cubicBezTo>
                    <a:cubicBezTo>
                      <a:pt x="966" y="601"/>
                      <a:pt x="966" y="603"/>
                      <a:pt x="966" y="606"/>
                    </a:cubicBezTo>
                    <a:cubicBezTo>
                      <a:pt x="965" y="609"/>
                      <a:pt x="964" y="613"/>
                      <a:pt x="963" y="616"/>
                    </a:cubicBezTo>
                    <a:cubicBezTo>
                      <a:pt x="962" y="620"/>
                      <a:pt x="961" y="623"/>
                      <a:pt x="960" y="627"/>
                    </a:cubicBezTo>
                    <a:cubicBezTo>
                      <a:pt x="959" y="630"/>
                      <a:pt x="958" y="633"/>
                      <a:pt x="957" y="636"/>
                    </a:cubicBezTo>
                    <a:cubicBezTo>
                      <a:pt x="956" y="639"/>
                      <a:pt x="955" y="641"/>
                      <a:pt x="954" y="643"/>
                    </a:cubicBezTo>
                    <a:cubicBezTo>
                      <a:pt x="951" y="648"/>
                      <a:pt x="948" y="653"/>
                      <a:pt x="945" y="658"/>
                    </a:cubicBezTo>
                    <a:cubicBezTo>
                      <a:pt x="945" y="658"/>
                      <a:pt x="945" y="658"/>
                      <a:pt x="945" y="658"/>
                    </a:cubicBezTo>
                    <a:cubicBezTo>
                      <a:pt x="927" y="691"/>
                      <a:pt x="891" y="713"/>
                      <a:pt x="837" y="713"/>
                    </a:cubicBezTo>
                    <a:cubicBezTo>
                      <a:pt x="726" y="713"/>
                      <a:pt x="613" y="713"/>
                      <a:pt x="504" y="713"/>
                    </a:cubicBezTo>
                    <a:cubicBezTo>
                      <a:pt x="425" y="713"/>
                      <a:pt x="382" y="655"/>
                      <a:pt x="373" y="587"/>
                    </a:cubicBezTo>
                    <a:cubicBezTo>
                      <a:pt x="372" y="585"/>
                      <a:pt x="372" y="584"/>
                      <a:pt x="372" y="583"/>
                    </a:cubicBezTo>
                    <a:cubicBezTo>
                      <a:pt x="371" y="574"/>
                      <a:pt x="370" y="566"/>
                      <a:pt x="370" y="557"/>
                    </a:cubicBezTo>
                    <a:cubicBezTo>
                      <a:pt x="370" y="557"/>
                      <a:pt x="370" y="557"/>
                      <a:pt x="370" y="557"/>
                    </a:cubicBezTo>
                    <a:cubicBezTo>
                      <a:pt x="205" y="557"/>
                      <a:pt x="205" y="557"/>
                      <a:pt x="205" y="557"/>
                    </a:cubicBezTo>
                    <a:cubicBezTo>
                      <a:pt x="171" y="557"/>
                      <a:pt x="140" y="549"/>
                      <a:pt x="112" y="534"/>
                    </a:cubicBezTo>
                    <a:cubicBezTo>
                      <a:pt x="110" y="534"/>
                      <a:pt x="109" y="533"/>
                      <a:pt x="107" y="532"/>
                    </a:cubicBezTo>
                    <a:cubicBezTo>
                      <a:pt x="45" y="498"/>
                      <a:pt x="1" y="432"/>
                      <a:pt x="0" y="357"/>
                    </a:cubicBezTo>
                    <a:cubicBezTo>
                      <a:pt x="0" y="355"/>
                      <a:pt x="0" y="354"/>
                      <a:pt x="0" y="352"/>
                    </a:cubicBezTo>
                    <a:cubicBezTo>
                      <a:pt x="0" y="326"/>
                      <a:pt x="0" y="164"/>
                      <a:pt x="0" y="0"/>
                    </a:cubicBezTo>
                    <a:lnTo>
                      <a:pt x="3847" y="0"/>
                    </a:lnTo>
                    <a:close/>
                  </a:path>
                </a:pathLst>
              </a:custGeom>
              <a:solidFill>
                <a:srgbClr val="F67F57">
                  <a:alpha val="100000"/>
                </a:srgbClr>
              </a:solidFill>
              <a:ln w="9525">
                <a:noFill/>
              </a:ln>
            </p:spPr>
            <p:txBody>
              <a:bodyPr/>
              <a:p>
                <a:endParaRPr lang="zh-CN" altLang="en-US"/>
              </a:p>
            </p:txBody>
          </p:sp>
          <p:sp>
            <p:nvSpPr>
              <p:cNvPr id="35925" name="i$ļidê"/>
              <p:cNvSpPr/>
              <p:nvPr/>
            </p:nvSpPr>
            <p:spPr>
              <a:xfrm>
                <a:off x="1757" y="2819"/>
                <a:ext cx="153" cy="4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599" h="156">
                    <a:moveTo>
                      <a:pt x="0" y="0"/>
                    </a:moveTo>
                    <a:cubicBezTo>
                      <a:pt x="599" y="0"/>
                      <a:pt x="599" y="0"/>
                      <a:pt x="599" y="0"/>
                    </a:cubicBezTo>
                    <a:cubicBezTo>
                      <a:pt x="599" y="13"/>
                      <a:pt x="598" y="25"/>
                      <a:pt x="597" y="38"/>
                    </a:cubicBezTo>
                    <a:cubicBezTo>
                      <a:pt x="596" y="39"/>
                      <a:pt x="596" y="40"/>
                      <a:pt x="596" y="41"/>
                    </a:cubicBezTo>
                    <a:cubicBezTo>
                      <a:pt x="596" y="44"/>
                      <a:pt x="595" y="46"/>
                      <a:pt x="595" y="49"/>
                    </a:cubicBezTo>
                    <a:cubicBezTo>
                      <a:pt x="594" y="52"/>
                      <a:pt x="593" y="56"/>
                      <a:pt x="592" y="59"/>
                    </a:cubicBezTo>
                    <a:cubicBezTo>
                      <a:pt x="591" y="63"/>
                      <a:pt x="590" y="66"/>
                      <a:pt x="589" y="70"/>
                    </a:cubicBezTo>
                    <a:cubicBezTo>
                      <a:pt x="588" y="73"/>
                      <a:pt x="587" y="76"/>
                      <a:pt x="586" y="79"/>
                    </a:cubicBezTo>
                    <a:cubicBezTo>
                      <a:pt x="585" y="82"/>
                      <a:pt x="584" y="84"/>
                      <a:pt x="583" y="86"/>
                    </a:cubicBezTo>
                    <a:cubicBezTo>
                      <a:pt x="580" y="91"/>
                      <a:pt x="577" y="96"/>
                      <a:pt x="574" y="101"/>
                    </a:cubicBezTo>
                    <a:cubicBezTo>
                      <a:pt x="574" y="101"/>
                      <a:pt x="574" y="101"/>
                      <a:pt x="574" y="101"/>
                    </a:cubicBezTo>
                    <a:cubicBezTo>
                      <a:pt x="556" y="134"/>
                      <a:pt x="520" y="156"/>
                      <a:pt x="466" y="156"/>
                    </a:cubicBezTo>
                    <a:cubicBezTo>
                      <a:pt x="355" y="156"/>
                      <a:pt x="242" y="156"/>
                      <a:pt x="133" y="156"/>
                    </a:cubicBezTo>
                    <a:cubicBezTo>
                      <a:pt x="54" y="156"/>
                      <a:pt x="11" y="98"/>
                      <a:pt x="2" y="30"/>
                    </a:cubicBezTo>
                    <a:cubicBezTo>
                      <a:pt x="1" y="28"/>
                      <a:pt x="1" y="27"/>
                      <a:pt x="1" y="26"/>
                    </a:cubicBezTo>
                    <a:cubicBezTo>
                      <a:pt x="0" y="17"/>
                      <a:pt x="0" y="8"/>
                      <a:pt x="0" y="0"/>
                    </a:cubicBezTo>
                    <a:close/>
                  </a:path>
                </a:pathLst>
              </a:custGeom>
              <a:solidFill>
                <a:srgbClr val="F55F2D">
                  <a:alpha val="100000"/>
                </a:srgbClr>
              </a:solidFill>
              <a:ln w="9525">
                <a:noFill/>
              </a:ln>
            </p:spPr>
            <p:txBody>
              <a:bodyPr/>
              <a:p>
                <a:endParaRPr lang="zh-CN" altLang="en-US"/>
              </a:p>
            </p:txBody>
          </p:sp>
          <p:sp>
            <p:nvSpPr>
              <p:cNvPr id="35926" name="ïŝḻîḑé"/>
              <p:cNvSpPr/>
              <p:nvPr/>
            </p:nvSpPr>
            <p:spPr>
              <a:xfrm>
                <a:off x="2396" y="2819"/>
                <a:ext cx="153" cy="4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599" h="157">
                    <a:moveTo>
                      <a:pt x="599" y="0"/>
                    </a:moveTo>
                    <a:cubicBezTo>
                      <a:pt x="599" y="8"/>
                      <a:pt x="599" y="17"/>
                      <a:pt x="598" y="26"/>
                    </a:cubicBezTo>
                    <a:cubicBezTo>
                      <a:pt x="598" y="27"/>
                      <a:pt x="598" y="28"/>
                      <a:pt x="597" y="30"/>
                    </a:cubicBezTo>
                    <a:cubicBezTo>
                      <a:pt x="597" y="31"/>
                      <a:pt x="597" y="32"/>
                      <a:pt x="597" y="33"/>
                    </a:cubicBezTo>
                    <a:cubicBezTo>
                      <a:pt x="587" y="100"/>
                      <a:pt x="547" y="156"/>
                      <a:pt x="469" y="156"/>
                    </a:cubicBezTo>
                    <a:cubicBezTo>
                      <a:pt x="360" y="156"/>
                      <a:pt x="247" y="157"/>
                      <a:pt x="136" y="157"/>
                    </a:cubicBezTo>
                    <a:cubicBezTo>
                      <a:pt x="67" y="157"/>
                      <a:pt x="28" y="120"/>
                      <a:pt x="10" y="70"/>
                    </a:cubicBezTo>
                    <a:cubicBezTo>
                      <a:pt x="10" y="69"/>
                      <a:pt x="10" y="67"/>
                      <a:pt x="9" y="66"/>
                    </a:cubicBezTo>
                    <a:cubicBezTo>
                      <a:pt x="8" y="63"/>
                      <a:pt x="7" y="59"/>
                      <a:pt x="6" y="56"/>
                    </a:cubicBezTo>
                    <a:cubicBezTo>
                      <a:pt x="6" y="56"/>
                      <a:pt x="6" y="56"/>
                      <a:pt x="6" y="56"/>
                    </a:cubicBezTo>
                    <a:cubicBezTo>
                      <a:pt x="6" y="52"/>
                      <a:pt x="5" y="49"/>
                      <a:pt x="4" y="45"/>
                    </a:cubicBezTo>
                    <a:cubicBezTo>
                      <a:pt x="4" y="43"/>
                      <a:pt x="3" y="40"/>
                      <a:pt x="3" y="38"/>
                    </a:cubicBezTo>
                    <a:cubicBezTo>
                      <a:pt x="3" y="37"/>
                      <a:pt x="2" y="35"/>
                      <a:pt x="2" y="34"/>
                    </a:cubicBezTo>
                    <a:cubicBezTo>
                      <a:pt x="1" y="23"/>
                      <a:pt x="0" y="11"/>
                      <a:pt x="0" y="0"/>
                    </a:cubicBezTo>
                    <a:lnTo>
                      <a:pt x="599" y="0"/>
                    </a:lnTo>
                    <a:close/>
                  </a:path>
                </a:pathLst>
              </a:custGeom>
              <a:solidFill>
                <a:srgbClr val="F55F2D">
                  <a:alpha val="100000"/>
                </a:srgbClr>
              </a:solidFill>
              <a:ln w="9525">
                <a:noFill/>
              </a:ln>
            </p:spPr>
            <p:txBody>
              <a:bodyPr/>
              <a:p>
                <a:endParaRPr lang="zh-CN" altLang="en-US"/>
              </a:p>
            </p:txBody>
          </p:sp>
          <p:sp>
            <p:nvSpPr>
              <p:cNvPr id="35927" name="íṥļïḓè"/>
              <p:cNvSpPr/>
              <p:nvPr/>
            </p:nvSpPr>
            <p:spPr>
              <a:xfrm>
                <a:off x="4890" y="2667"/>
                <a:ext cx="971" cy="565"/>
              </a:xfrm>
              <a:custGeom>
                <a:avLst/>
                <a:gdLst/>
                <a:ahLst/>
                <a:cxnLst>
                  <a:cxn ang="0">
                    <a:pos x="0" y="565"/>
                  </a:cxn>
                  <a:cxn ang="0">
                    <a:pos x="971" y="227"/>
                  </a:cxn>
                  <a:cxn ang="0">
                    <a:pos x="971" y="0"/>
                  </a:cxn>
                  <a:cxn ang="0">
                    <a:pos x="0" y="253"/>
                  </a:cxn>
                  <a:cxn ang="0">
                    <a:pos x="0" y="565"/>
                  </a:cxn>
                </a:cxnLst>
                <a:pathLst>
                  <a:path w="971" h="565">
                    <a:moveTo>
                      <a:pt x="0" y="565"/>
                    </a:moveTo>
                    <a:lnTo>
                      <a:pt x="971" y="227"/>
                    </a:lnTo>
                    <a:lnTo>
                      <a:pt x="971" y="0"/>
                    </a:lnTo>
                    <a:lnTo>
                      <a:pt x="0" y="253"/>
                    </a:lnTo>
                    <a:lnTo>
                      <a:pt x="0" y="565"/>
                    </a:lnTo>
                    <a:close/>
                  </a:path>
                </a:pathLst>
              </a:custGeom>
              <a:solidFill>
                <a:srgbClr val="D9D9D9">
                  <a:alpha val="100000"/>
                </a:srgbClr>
              </a:solidFill>
              <a:ln w="9525">
                <a:noFill/>
              </a:ln>
            </p:spPr>
            <p:txBody>
              <a:bodyPr/>
              <a:p>
                <a:endParaRPr lang="zh-CN" altLang="en-US"/>
              </a:p>
            </p:txBody>
          </p:sp>
          <p:sp>
            <p:nvSpPr>
              <p:cNvPr id="35928" name="ïṥḻidé"/>
              <p:cNvSpPr/>
              <p:nvPr/>
            </p:nvSpPr>
            <p:spPr>
              <a:xfrm>
                <a:off x="4198" y="2605"/>
                <a:ext cx="692" cy="627"/>
              </a:xfrm>
              <a:custGeom>
                <a:avLst/>
                <a:gdLst/>
                <a:ahLst/>
                <a:cxnLst>
                  <a:cxn ang="0">
                    <a:pos x="15" y="11"/>
                  </a:cxn>
                  <a:cxn ang="0">
                    <a:pos x="0" y="0"/>
                  </a:cxn>
                  <a:cxn ang="0">
                    <a:pos x="0" y="0"/>
                  </a:cxn>
                  <a:cxn ang="0">
                    <a:pos x="0" y="257"/>
                  </a:cxn>
                  <a:cxn ang="0">
                    <a:pos x="692" y="627"/>
                  </a:cxn>
                  <a:cxn ang="0">
                    <a:pos x="692" y="315"/>
                  </a:cxn>
                  <a:cxn ang="0">
                    <a:pos x="15" y="11"/>
                  </a:cxn>
                </a:cxnLst>
                <a:pathLst>
                  <a:path w="692" h="627">
                    <a:moveTo>
                      <a:pt x="15" y="11"/>
                    </a:moveTo>
                    <a:lnTo>
                      <a:pt x="0" y="0"/>
                    </a:lnTo>
                    <a:lnTo>
                      <a:pt x="0" y="257"/>
                    </a:lnTo>
                    <a:lnTo>
                      <a:pt x="692" y="627"/>
                    </a:lnTo>
                    <a:lnTo>
                      <a:pt x="692" y="315"/>
                    </a:lnTo>
                    <a:lnTo>
                      <a:pt x="15" y="11"/>
                    </a:lnTo>
                    <a:close/>
                  </a:path>
                </a:pathLst>
              </a:custGeom>
              <a:solidFill>
                <a:srgbClr val="F2F2F2">
                  <a:alpha val="100000"/>
                </a:srgbClr>
              </a:solidFill>
              <a:ln w="9525">
                <a:noFill/>
              </a:ln>
            </p:spPr>
            <p:txBody>
              <a:bodyPr/>
              <a:p>
                <a:endParaRPr lang="zh-CN" altLang="en-US"/>
              </a:p>
            </p:txBody>
          </p:sp>
          <p:sp>
            <p:nvSpPr>
              <p:cNvPr id="35929" name="ïšḻïḍè"/>
              <p:cNvSpPr/>
              <p:nvPr/>
            </p:nvSpPr>
            <p:spPr>
              <a:xfrm>
                <a:off x="4198" y="2423"/>
                <a:ext cx="1663" cy="497"/>
              </a:xfrm>
              <a:custGeom>
                <a:avLst/>
                <a:gdLst/>
                <a:ahLst/>
                <a:cxnLst>
                  <a:cxn ang="0">
                    <a:pos x="740" y="0"/>
                  </a:cxn>
                  <a:cxn ang="0">
                    <a:pos x="0" y="182"/>
                  </a:cxn>
                  <a:cxn ang="0">
                    <a:pos x="15" y="193"/>
                  </a:cxn>
                  <a:cxn ang="0">
                    <a:pos x="692" y="497"/>
                  </a:cxn>
                  <a:cxn ang="0">
                    <a:pos x="1663" y="244"/>
                  </a:cxn>
                  <a:cxn ang="0">
                    <a:pos x="1663" y="243"/>
                  </a:cxn>
                  <a:cxn ang="0">
                    <a:pos x="740" y="0"/>
                  </a:cxn>
                </a:cxnLst>
                <a:pathLst>
                  <a:path w="1663" h="497">
                    <a:moveTo>
                      <a:pt x="740" y="0"/>
                    </a:moveTo>
                    <a:lnTo>
                      <a:pt x="0" y="182"/>
                    </a:lnTo>
                    <a:lnTo>
                      <a:pt x="15" y="193"/>
                    </a:lnTo>
                    <a:lnTo>
                      <a:pt x="692" y="497"/>
                    </a:lnTo>
                    <a:lnTo>
                      <a:pt x="1663" y="244"/>
                    </a:lnTo>
                    <a:lnTo>
                      <a:pt x="1663" y="243"/>
                    </a:lnTo>
                    <a:lnTo>
                      <a:pt x="740" y="0"/>
                    </a:lnTo>
                    <a:close/>
                  </a:path>
                </a:pathLst>
              </a:custGeom>
              <a:solidFill>
                <a:srgbClr val="FFFFFF">
                  <a:alpha val="100000"/>
                </a:srgbClr>
              </a:solidFill>
              <a:ln w="9525">
                <a:noFill/>
              </a:ln>
            </p:spPr>
            <p:txBody>
              <a:bodyPr/>
              <a:p>
                <a:endParaRPr lang="zh-CN" altLang="en-US"/>
              </a:p>
            </p:txBody>
          </p:sp>
          <p:sp>
            <p:nvSpPr>
              <p:cNvPr id="35930" name="îṧḻïdé"/>
              <p:cNvSpPr/>
              <p:nvPr/>
            </p:nvSpPr>
            <p:spPr>
              <a:xfrm>
                <a:off x="4133" y="2385"/>
                <a:ext cx="971" cy="564"/>
              </a:xfrm>
              <a:custGeom>
                <a:avLst/>
                <a:gdLst/>
                <a:ahLst/>
                <a:cxnLst>
                  <a:cxn ang="0">
                    <a:pos x="971" y="564"/>
                  </a:cxn>
                  <a:cxn ang="0">
                    <a:pos x="0" y="226"/>
                  </a:cxn>
                  <a:cxn ang="0">
                    <a:pos x="0" y="0"/>
                  </a:cxn>
                  <a:cxn ang="0">
                    <a:pos x="971" y="253"/>
                  </a:cxn>
                  <a:cxn ang="0">
                    <a:pos x="971" y="564"/>
                  </a:cxn>
                </a:cxnLst>
                <a:pathLst>
                  <a:path w="971" h="564">
                    <a:moveTo>
                      <a:pt x="971" y="564"/>
                    </a:moveTo>
                    <a:lnTo>
                      <a:pt x="0" y="226"/>
                    </a:lnTo>
                    <a:lnTo>
                      <a:pt x="0" y="0"/>
                    </a:lnTo>
                    <a:lnTo>
                      <a:pt x="971" y="253"/>
                    </a:lnTo>
                    <a:lnTo>
                      <a:pt x="971" y="564"/>
                    </a:lnTo>
                    <a:close/>
                  </a:path>
                </a:pathLst>
              </a:custGeom>
              <a:solidFill>
                <a:srgbClr val="F2F2F2">
                  <a:alpha val="100000"/>
                </a:srgbClr>
              </a:solidFill>
              <a:ln w="9525">
                <a:noFill/>
              </a:ln>
            </p:spPr>
            <p:txBody>
              <a:bodyPr/>
              <a:p>
                <a:endParaRPr lang="zh-CN" altLang="en-US"/>
              </a:p>
            </p:txBody>
          </p:sp>
          <p:sp>
            <p:nvSpPr>
              <p:cNvPr id="35931" name="i$líďe"/>
              <p:cNvSpPr/>
              <p:nvPr/>
            </p:nvSpPr>
            <p:spPr>
              <a:xfrm>
                <a:off x="5104" y="2322"/>
                <a:ext cx="691" cy="627"/>
              </a:xfrm>
              <a:custGeom>
                <a:avLst/>
                <a:gdLst/>
                <a:ahLst/>
                <a:cxnLst>
                  <a:cxn ang="0">
                    <a:pos x="676" y="12"/>
                  </a:cxn>
                  <a:cxn ang="0">
                    <a:pos x="691" y="0"/>
                  </a:cxn>
                  <a:cxn ang="0">
                    <a:pos x="691" y="0"/>
                  </a:cxn>
                  <a:cxn ang="0">
                    <a:pos x="691" y="258"/>
                  </a:cxn>
                  <a:cxn ang="0">
                    <a:pos x="0" y="627"/>
                  </a:cxn>
                  <a:cxn ang="0">
                    <a:pos x="0" y="316"/>
                  </a:cxn>
                  <a:cxn ang="0">
                    <a:pos x="676" y="12"/>
                  </a:cxn>
                </a:cxnLst>
                <a:pathLst>
                  <a:path w="691" h="627">
                    <a:moveTo>
                      <a:pt x="676" y="12"/>
                    </a:moveTo>
                    <a:lnTo>
                      <a:pt x="691" y="0"/>
                    </a:lnTo>
                    <a:lnTo>
                      <a:pt x="691" y="258"/>
                    </a:lnTo>
                    <a:lnTo>
                      <a:pt x="0" y="627"/>
                    </a:lnTo>
                    <a:lnTo>
                      <a:pt x="0" y="316"/>
                    </a:lnTo>
                    <a:lnTo>
                      <a:pt x="676" y="12"/>
                    </a:lnTo>
                    <a:close/>
                  </a:path>
                </a:pathLst>
              </a:custGeom>
              <a:solidFill>
                <a:srgbClr val="D9D9D9">
                  <a:alpha val="100000"/>
                </a:srgbClr>
              </a:solidFill>
              <a:ln w="9525">
                <a:noFill/>
              </a:ln>
            </p:spPr>
            <p:txBody>
              <a:bodyPr/>
              <a:p>
                <a:endParaRPr lang="zh-CN" altLang="en-US"/>
              </a:p>
            </p:txBody>
          </p:sp>
          <p:sp>
            <p:nvSpPr>
              <p:cNvPr id="35932" name="îSlíḑe"/>
              <p:cNvSpPr/>
              <p:nvPr/>
            </p:nvSpPr>
            <p:spPr>
              <a:xfrm>
                <a:off x="4133" y="2140"/>
                <a:ext cx="1662" cy="498"/>
              </a:xfrm>
              <a:custGeom>
                <a:avLst/>
                <a:gdLst/>
                <a:ahLst/>
                <a:cxnLst>
                  <a:cxn ang="0">
                    <a:pos x="923" y="0"/>
                  </a:cxn>
                  <a:cxn ang="0">
                    <a:pos x="1662" y="182"/>
                  </a:cxn>
                  <a:cxn ang="0">
                    <a:pos x="1647" y="194"/>
                  </a:cxn>
                  <a:cxn ang="0">
                    <a:pos x="971" y="498"/>
                  </a:cxn>
                  <a:cxn ang="0">
                    <a:pos x="0" y="245"/>
                  </a:cxn>
                  <a:cxn ang="0">
                    <a:pos x="0" y="244"/>
                  </a:cxn>
                  <a:cxn ang="0">
                    <a:pos x="923" y="0"/>
                  </a:cxn>
                </a:cxnLst>
                <a:pathLst>
                  <a:path w="1662" h="498">
                    <a:moveTo>
                      <a:pt x="923" y="0"/>
                    </a:moveTo>
                    <a:lnTo>
                      <a:pt x="1662" y="182"/>
                    </a:lnTo>
                    <a:lnTo>
                      <a:pt x="1647" y="194"/>
                    </a:lnTo>
                    <a:lnTo>
                      <a:pt x="971" y="498"/>
                    </a:lnTo>
                    <a:lnTo>
                      <a:pt x="0" y="245"/>
                    </a:lnTo>
                    <a:lnTo>
                      <a:pt x="0" y="244"/>
                    </a:lnTo>
                    <a:lnTo>
                      <a:pt x="923" y="0"/>
                    </a:lnTo>
                    <a:close/>
                  </a:path>
                </a:pathLst>
              </a:custGeom>
              <a:solidFill>
                <a:srgbClr val="FFFFFF">
                  <a:alpha val="100000"/>
                </a:srgbClr>
              </a:solidFill>
              <a:ln w="9525">
                <a:noFill/>
              </a:ln>
            </p:spPr>
            <p:txBody>
              <a:bodyPr/>
              <a:p>
                <a:endParaRPr lang="zh-CN" altLang="en-US"/>
              </a:p>
            </p:txBody>
          </p:sp>
          <p:sp>
            <p:nvSpPr>
              <p:cNvPr id="35933" name="iśľíḋê"/>
              <p:cNvSpPr/>
              <p:nvPr/>
            </p:nvSpPr>
            <p:spPr>
              <a:xfrm>
                <a:off x="4134" y="2484"/>
                <a:ext cx="233" cy="98"/>
              </a:xfrm>
              <a:custGeom>
                <a:avLst/>
                <a:gdLst/>
                <a:ahLst/>
                <a:cxnLst>
                  <a:cxn ang="0">
                    <a:pos x="0" y="0"/>
                  </a:cxn>
                  <a:cxn ang="0">
                    <a:pos x="0" y="0"/>
                  </a:cxn>
                  <a:cxn ang="0">
                    <a:pos x="0" y="0"/>
                  </a:cxn>
                  <a:cxn ang="0">
                    <a:pos x="0" y="0"/>
                  </a:cxn>
                </a:cxnLst>
                <a:pathLst>
                  <a:path w="914" h="383">
                    <a:moveTo>
                      <a:pt x="0" y="0"/>
                    </a:moveTo>
                    <a:cubicBezTo>
                      <a:pt x="0" y="0"/>
                      <a:pt x="272" y="225"/>
                      <a:pt x="914" y="383"/>
                    </a:cubicBezTo>
                    <a:cubicBezTo>
                      <a:pt x="914" y="383"/>
                      <a:pt x="396" y="347"/>
                      <a:pt x="0" y="150"/>
                    </a:cubicBezTo>
                    <a:lnTo>
                      <a:pt x="0" y="0"/>
                    </a:lnTo>
                    <a:close/>
                  </a:path>
                </a:pathLst>
              </a:custGeom>
              <a:solidFill>
                <a:srgbClr val="C4C4C4">
                  <a:alpha val="100000"/>
                </a:srgbClr>
              </a:solidFill>
              <a:ln w="9525">
                <a:noFill/>
              </a:ln>
            </p:spPr>
            <p:txBody>
              <a:bodyPr/>
              <a:p>
                <a:endParaRPr lang="zh-CN" altLang="en-US"/>
              </a:p>
            </p:txBody>
          </p:sp>
          <p:sp>
            <p:nvSpPr>
              <p:cNvPr id="35934" name="iş1ïḋè"/>
              <p:cNvSpPr/>
              <p:nvPr/>
            </p:nvSpPr>
            <p:spPr>
              <a:xfrm>
                <a:off x="5627" y="2795"/>
                <a:ext cx="234" cy="98"/>
              </a:xfrm>
              <a:custGeom>
                <a:avLst/>
                <a:gdLst/>
                <a:ahLst/>
                <a:cxnLst>
                  <a:cxn ang="0">
                    <a:pos x="0" y="0"/>
                  </a:cxn>
                  <a:cxn ang="0">
                    <a:pos x="0" y="0"/>
                  </a:cxn>
                  <a:cxn ang="0">
                    <a:pos x="0" y="0"/>
                  </a:cxn>
                  <a:cxn ang="0">
                    <a:pos x="0" y="0"/>
                  </a:cxn>
                </a:cxnLst>
                <a:pathLst>
                  <a:path w="914" h="383">
                    <a:moveTo>
                      <a:pt x="914" y="0"/>
                    </a:moveTo>
                    <a:cubicBezTo>
                      <a:pt x="914" y="0"/>
                      <a:pt x="642" y="224"/>
                      <a:pt x="0" y="383"/>
                    </a:cubicBezTo>
                    <a:cubicBezTo>
                      <a:pt x="0" y="383"/>
                      <a:pt x="510" y="346"/>
                      <a:pt x="914" y="150"/>
                    </a:cubicBezTo>
                    <a:lnTo>
                      <a:pt x="914" y="0"/>
                    </a:lnTo>
                    <a:close/>
                  </a:path>
                </a:pathLst>
              </a:custGeom>
              <a:solidFill>
                <a:srgbClr val="C4C4C4">
                  <a:alpha val="100000"/>
                </a:srgbClr>
              </a:solidFill>
              <a:ln w="9525">
                <a:noFill/>
              </a:ln>
            </p:spPr>
            <p:txBody>
              <a:bodyPr/>
              <a:p>
                <a:endParaRPr lang="zh-CN" altLang="en-US"/>
              </a:p>
            </p:txBody>
          </p:sp>
          <p:sp>
            <p:nvSpPr>
              <p:cNvPr id="35935" name="işlíďê"/>
              <p:cNvSpPr/>
              <p:nvPr/>
            </p:nvSpPr>
            <p:spPr>
              <a:xfrm>
                <a:off x="4661" y="2264"/>
                <a:ext cx="1328" cy="321"/>
              </a:xfrm>
              <a:custGeom>
                <a:avLst/>
                <a:gdLst/>
                <a:ahLst/>
                <a:cxnLst>
                  <a:cxn ang="0">
                    <a:pos x="1" y="0"/>
                  </a:cxn>
                  <a:cxn ang="0">
                    <a:pos x="0" y="0"/>
                  </a:cxn>
                  <a:cxn ang="0">
                    <a:pos x="0" y="0"/>
                  </a:cxn>
                  <a:cxn ang="0">
                    <a:pos x="0" y="0"/>
                  </a:cxn>
                  <a:cxn ang="0">
                    <a:pos x="0" y="0"/>
                  </a:cxn>
                  <a:cxn ang="0">
                    <a:pos x="0" y="0"/>
                  </a:cxn>
                  <a:cxn ang="0">
                    <a:pos x="1" y="0"/>
                  </a:cxn>
                </a:cxnLst>
                <a:pathLst>
                  <a:path w="5199" h="1258">
                    <a:moveTo>
                      <a:pt x="5199" y="0"/>
                    </a:moveTo>
                    <a:cubicBezTo>
                      <a:pt x="4495" y="781"/>
                      <a:pt x="3720" y="1233"/>
                      <a:pt x="3720" y="1233"/>
                    </a:cubicBezTo>
                    <a:cubicBezTo>
                      <a:pt x="3062" y="1258"/>
                      <a:pt x="2386" y="1188"/>
                      <a:pt x="1794" y="1088"/>
                    </a:cubicBezTo>
                    <a:cubicBezTo>
                      <a:pt x="1794" y="1088"/>
                      <a:pt x="1794" y="1088"/>
                      <a:pt x="1794" y="1088"/>
                    </a:cubicBezTo>
                    <a:cubicBezTo>
                      <a:pt x="773" y="920"/>
                      <a:pt x="0" y="664"/>
                      <a:pt x="0" y="664"/>
                    </a:cubicBezTo>
                    <a:cubicBezTo>
                      <a:pt x="1014" y="546"/>
                      <a:pt x="1729" y="147"/>
                      <a:pt x="1729" y="147"/>
                    </a:cubicBezTo>
                    <a:cubicBezTo>
                      <a:pt x="2721" y="370"/>
                      <a:pt x="5199" y="0"/>
                      <a:pt x="5199" y="0"/>
                    </a:cubicBezTo>
                    <a:close/>
                  </a:path>
                </a:pathLst>
              </a:custGeom>
              <a:solidFill>
                <a:srgbClr val="FFFFFF">
                  <a:alpha val="100000"/>
                </a:srgbClr>
              </a:solidFill>
              <a:ln w="9525">
                <a:noFill/>
              </a:ln>
            </p:spPr>
            <p:txBody>
              <a:bodyPr/>
              <a:p>
                <a:endParaRPr lang="zh-CN" altLang="en-US"/>
              </a:p>
            </p:txBody>
          </p:sp>
          <p:sp>
            <p:nvSpPr>
              <p:cNvPr id="35936" name="îŝľiḓé"/>
              <p:cNvSpPr/>
              <p:nvPr/>
            </p:nvSpPr>
            <p:spPr>
              <a:xfrm>
                <a:off x="4837" y="2102"/>
                <a:ext cx="970" cy="564"/>
              </a:xfrm>
              <a:custGeom>
                <a:avLst/>
                <a:gdLst/>
                <a:ahLst/>
                <a:cxnLst>
                  <a:cxn ang="0">
                    <a:pos x="0" y="564"/>
                  </a:cxn>
                  <a:cxn ang="0">
                    <a:pos x="970" y="226"/>
                  </a:cxn>
                  <a:cxn ang="0">
                    <a:pos x="970" y="0"/>
                  </a:cxn>
                  <a:cxn ang="0">
                    <a:pos x="0" y="252"/>
                  </a:cxn>
                  <a:cxn ang="0">
                    <a:pos x="0" y="564"/>
                  </a:cxn>
                </a:cxnLst>
                <a:pathLst>
                  <a:path w="970" h="564">
                    <a:moveTo>
                      <a:pt x="0" y="564"/>
                    </a:moveTo>
                    <a:lnTo>
                      <a:pt x="970" y="226"/>
                    </a:lnTo>
                    <a:lnTo>
                      <a:pt x="970" y="0"/>
                    </a:lnTo>
                    <a:lnTo>
                      <a:pt x="0" y="252"/>
                    </a:lnTo>
                    <a:lnTo>
                      <a:pt x="0" y="564"/>
                    </a:lnTo>
                    <a:close/>
                  </a:path>
                </a:pathLst>
              </a:custGeom>
              <a:solidFill>
                <a:srgbClr val="D9D9D9">
                  <a:alpha val="100000"/>
                </a:srgbClr>
              </a:solidFill>
              <a:ln w="9525">
                <a:noFill/>
              </a:ln>
            </p:spPr>
            <p:txBody>
              <a:bodyPr/>
              <a:p>
                <a:endParaRPr lang="zh-CN" altLang="en-US"/>
              </a:p>
            </p:txBody>
          </p:sp>
          <p:sp>
            <p:nvSpPr>
              <p:cNvPr id="35937" name="ïṥḷïḑe"/>
              <p:cNvSpPr/>
              <p:nvPr/>
            </p:nvSpPr>
            <p:spPr>
              <a:xfrm>
                <a:off x="4145" y="2039"/>
                <a:ext cx="692" cy="627"/>
              </a:xfrm>
              <a:custGeom>
                <a:avLst/>
                <a:gdLst/>
                <a:ahLst/>
                <a:cxnLst>
                  <a:cxn ang="0">
                    <a:pos x="15" y="11"/>
                  </a:cxn>
                  <a:cxn ang="0">
                    <a:pos x="0" y="0"/>
                  </a:cxn>
                  <a:cxn ang="0">
                    <a:pos x="0" y="0"/>
                  </a:cxn>
                  <a:cxn ang="0">
                    <a:pos x="0" y="258"/>
                  </a:cxn>
                  <a:cxn ang="0">
                    <a:pos x="692" y="627"/>
                  </a:cxn>
                  <a:cxn ang="0">
                    <a:pos x="692" y="315"/>
                  </a:cxn>
                  <a:cxn ang="0">
                    <a:pos x="15" y="11"/>
                  </a:cxn>
                </a:cxnLst>
                <a:pathLst>
                  <a:path w="692" h="627">
                    <a:moveTo>
                      <a:pt x="15" y="11"/>
                    </a:moveTo>
                    <a:lnTo>
                      <a:pt x="0" y="0"/>
                    </a:lnTo>
                    <a:lnTo>
                      <a:pt x="0" y="258"/>
                    </a:lnTo>
                    <a:lnTo>
                      <a:pt x="692" y="627"/>
                    </a:lnTo>
                    <a:lnTo>
                      <a:pt x="692" y="315"/>
                    </a:lnTo>
                    <a:lnTo>
                      <a:pt x="15" y="11"/>
                    </a:lnTo>
                    <a:close/>
                  </a:path>
                </a:pathLst>
              </a:custGeom>
              <a:solidFill>
                <a:srgbClr val="F2F2F2">
                  <a:alpha val="100000"/>
                </a:srgbClr>
              </a:solidFill>
              <a:ln w="9525">
                <a:noFill/>
              </a:ln>
            </p:spPr>
            <p:txBody>
              <a:bodyPr/>
              <a:p>
                <a:endParaRPr lang="zh-CN" altLang="en-US"/>
              </a:p>
            </p:txBody>
          </p:sp>
          <p:sp>
            <p:nvSpPr>
              <p:cNvPr id="35938" name="íṩlïḓe"/>
              <p:cNvSpPr/>
              <p:nvPr/>
            </p:nvSpPr>
            <p:spPr>
              <a:xfrm>
                <a:off x="4145" y="1857"/>
                <a:ext cx="1662" cy="497"/>
              </a:xfrm>
              <a:custGeom>
                <a:avLst/>
                <a:gdLst/>
                <a:ahLst/>
                <a:cxnLst>
                  <a:cxn ang="0">
                    <a:pos x="1662" y="243"/>
                  </a:cxn>
                  <a:cxn ang="0">
                    <a:pos x="1662" y="245"/>
                  </a:cxn>
                  <a:cxn ang="0">
                    <a:pos x="692" y="497"/>
                  </a:cxn>
                  <a:cxn ang="0">
                    <a:pos x="293" y="318"/>
                  </a:cxn>
                  <a:cxn ang="0">
                    <a:pos x="63" y="215"/>
                  </a:cxn>
                  <a:cxn ang="0">
                    <a:pos x="15" y="193"/>
                  </a:cxn>
                  <a:cxn ang="0">
                    <a:pos x="0" y="182"/>
                  </a:cxn>
                  <a:cxn ang="0">
                    <a:pos x="23" y="176"/>
                  </a:cxn>
                  <a:cxn ang="0">
                    <a:pos x="489" y="61"/>
                  </a:cxn>
                  <a:cxn ang="0">
                    <a:pos x="739" y="0"/>
                  </a:cxn>
                  <a:cxn ang="0">
                    <a:pos x="1662" y="243"/>
                  </a:cxn>
                </a:cxnLst>
                <a:pathLst>
                  <a:path w="1662" h="497">
                    <a:moveTo>
                      <a:pt x="1662" y="243"/>
                    </a:moveTo>
                    <a:lnTo>
                      <a:pt x="1662" y="245"/>
                    </a:lnTo>
                    <a:lnTo>
                      <a:pt x="692" y="497"/>
                    </a:lnTo>
                    <a:lnTo>
                      <a:pt x="293" y="318"/>
                    </a:lnTo>
                    <a:lnTo>
                      <a:pt x="63" y="215"/>
                    </a:lnTo>
                    <a:lnTo>
                      <a:pt x="15" y="193"/>
                    </a:lnTo>
                    <a:lnTo>
                      <a:pt x="0" y="182"/>
                    </a:lnTo>
                    <a:lnTo>
                      <a:pt x="23" y="176"/>
                    </a:lnTo>
                    <a:lnTo>
                      <a:pt x="489" y="61"/>
                    </a:lnTo>
                    <a:lnTo>
                      <a:pt x="739" y="0"/>
                    </a:lnTo>
                    <a:lnTo>
                      <a:pt x="1662" y="243"/>
                    </a:lnTo>
                    <a:close/>
                  </a:path>
                </a:pathLst>
              </a:custGeom>
              <a:solidFill>
                <a:srgbClr val="FFFFFF">
                  <a:alpha val="100000"/>
                </a:srgbClr>
              </a:solidFill>
              <a:ln w="9525">
                <a:noFill/>
              </a:ln>
            </p:spPr>
            <p:txBody>
              <a:bodyPr/>
              <a:p>
                <a:endParaRPr lang="zh-CN" altLang="en-US"/>
              </a:p>
            </p:txBody>
          </p:sp>
          <p:sp>
            <p:nvSpPr>
              <p:cNvPr id="35939" name="ïṩļiḑe"/>
              <p:cNvSpPr/>
              <p:nvPr/>
            </p:nvSpPr>
            <p:spPr>
              <a:xfrm>
                <a:off x="4567" y="2389"/>
                <a:ext cx="540" cy="144"/>
              </a:xfrm>
              <a:custGeom>
                <a:avLst/>
                <a:gdLst/>
                <a:ahLst/>
                <a:cxnLst>
                  <a:cxn ang="0">
                    <a:pos x="0" y="0"/>
                  </a:cxn>
                  <a:cxn ang="0">
                    <a:pos x="0" y="0"/>
                  </a:cxn>
                  <a:cxn ang="0">
                    <a:pos x="0" y="0"/>
                  </a:cxn>
                  <a:cxn ang="0">
                    <a:pos x="0" y="0"/>
                  </a:cxn>
                  <a:cxn ang="0">
                    <a:pos x="0" y="0"/>
                  </a:cxn>
                </a:cxnLst>
                <a:pathLst>
                  <a:path w="2115" h="565">
                    <a:moveTo>
                      <a:pt x="0" y="0"/>
                    </a:moveTo>
                    <a:cubicBezTo>
                      <a:pt x="0" y="0"/>
                      <a:pt x="832" y="311"/>
                      <a:pt x="1040" y="565"/>
                    </a:cubicBezTo>
                    <a:cubicBezTo>
                      <a:pt x="1040" y="565"/>
                      <a:pt x="1702" y="269"/>
                      <a:pt x="2115" y="215"/>
                    </a:cubicBezTo>
                    <a:cubicBezTo>
                      <a:pt x="1072" y="351"/>
                      <a:pt x="1072" y="351"/>
                      <a:pt x="1072" y="351"/>
                    </a:cubicBezTo>
                    <a:cubicBezTo>
                      <a:pt x="1072" y="351"/>
                      <a:pt x="365" y="55"/>
                      <a:pt x="0" y="0"/>
                    </a:cubicBezTo>
                    <a:close/>
                  </a:path>
                </a:pathLst>
              </a:custGeom>
              <a:solidFill>
                <a:srgbClr val="C4C4C4">
                  <a:alpha val="100000"/>
                </a:srgbClr>
              </a:solidFill>
              <a:ln w="9525">
                <a:noFill/>
              </a:ln>
            </p:spPr>
            <p:txBody>
              <a:bodyPr/>
              <a:p>
                <a:endParaRPr lang="zh-CN" altLang="en-US"/>
              </a:p>
            </p:txBody>
          </p:sp>
          <p:sp>
            <p:nvSpPr>
              <p:cNvPr id="35940" name="ís1iḍê"/>
              <p:cNvSpPr/>
              <p:nvPr/>
            </p:nvSpPr>
            <p:spPr>
              <a:xfrm>
                <a:off x="4950" y="2801"/>
                <a:ext cx="291" cy="73"/>
              </a:xfrm>
              <a:custGeom>
                <a:avLst/>
                <a:gdLst/>
                <a:ahLst/>
                <a:cxnLst>
                  <a:cxn ang="0">
                    <a:pos x="0" y="0"/>
                  </a:cxn>
                  <a:cxn ang="0">
                    <a:pos x="0" y="0"/>
                  </a:cxn>
                  <a:cxn ang="0">
                    <a:pos x="0" y="0"/>
                  </a:cxn>
                  <a:cxn ang="0">
                    <a:pos x="0" y="0"/>
                  </a:cxn>
                  <a:cxn ang="0">
                    <a:pos x="0" y="0"/>
                  </a:cxn>
                </a:cxnLst>
                <a:pathLst>
                  <a:path w="1143" h="285">
                    <a:moveTo>
                      <a:pt x="0" y="82"/>
                    </a:moveTo>
                    <a:cubicBezTo>
                      <a:pt x="0" y="82"/>
                      <a:pt x="471" y="170"/>
                      <a:pt x="605" y="285"/>
                    </a:cubicBezTo>
                    <a:cubicBezTo>
                      <a:pt x="605" y="285"/>
                      <a:pt x="929" y="67"/>
                      <a:pt x="1143" y="0"/>
                    </a:cubicBezTo>
                    <a:cubicBezTo>
                      <a:pt x="602" y="169"/>
                      <a:pt x="602" y="169"/>
                      <a:pt x="602" y="169"/>
                    </a:cubicBezTo>
                    <a:cubicBezTo>
                      <a:pt x="602" y="169"/>
                      <a:pt x="200" y="77"/>
                      <a:pt x="0" y="82"/>
                    </a:cubicBezTo>
                    <a:close/>
                  </a:path>
                </a:pathLst>
              </a:custGeom>
              <a:solidFill>
                <a:srgbClr val="C4C4C4">
                  <a:alpha val="100000"/>
                </a:srgbClr>
              </a:solidFill>
              <a:ln w="9525">
                <a:noFill/>
              </a:ln>
            </p:spPr>
            <p:txBody>
              <a:bodyPr/>
              <a:p>
                <a:endParaRPr lang="zh-CN" altLang="en-US"/>
              </a:p>
            </p:txBody>
          </p:sp>
          <p:sp>
            <p:nvSpPr>
              <p:cNvPr id="35941" name="ïS1íḓê"/>
              <p:cNvSpPr/>
              <p:nvPr/>
            </p:nvSpPr>
            <p:spPr>
              <a:xfrm>
                <a:off x="4657" y="2937"/>
                <a:ext cx="641" cy="182"/>
              </a:xfrm>
              <a:custGeom>
                <a:avLst/>
                <a:gdLst/>
                <a:ahLst/>
                <a:cxnLst>
                  <a:cxn ang="0">
                    <a:pos x="0" y="0"/>
                  </a:cxn>
                  <a:cxn ang="0">
                    <a:pos x="0" y="0"/>
                  </a:cxn>
                  <a:cxn ang="0">
                    <a:pos x="0" y="0"/>
                  </a:cxn>
                  <a:cxn ang="0">
                    <a:pos x="0" y="0"/>
                  </a:cxn>
                  <a:cxn ang="0">
                    <a:pos x="0" y="0"/>
                  </a:cxn>
                </a:cxnLst>
                <a:pathLst>
                  <a:path w="2513" h="711">
                    <a:moveTo>
                      <a:pt x="0" y="0"/>
                    </a:moveTo>
                    <a:cubicBezTo>
                      <a:pt x="0" y="0"/>
                      <a:pt x="342" y="405"/>
                      <a:pt x="914" y="711"/>
                    </a:cubicBezTo>
                    <a:cubicBezTo>
                      <a:pt x="914" y="711"/>
                      <a:pt x="1158" y="378"/>
                      <a:pt x="2513" y="222"/>
                    </a:cubicBezTo>
                    <a:cubicBezTo>
                      <a:pt x="2513" y="222"/>
                      <a:pt x="1376" y="165"/>
                      <a:pt x="914" y="289"/>
                    </a:cubicBezTo>
                    <a:cubicBezTo>
                      <a:pt x="914" y="289"/>
                      <a:pt x="883" y="221"/>
                      <a:pt x="0" y="0"/>
                    </a:cubicBezTo>
                    <a:close/>
                  </a:path>
                </a:pathLst>
              </a:custGeom>
              <a:solidFill>
                <a:srgbClr val="FFFFFF">
                  <a:alpha val="100000"/>
                </a:srgbClr>
              </a:solidFill>
              <a:ln w="9525">
                <a:noFill/>
              </a:ln>
            </p:spPr>
            <p:txBody>
              <a:bodyPr/>
              <a:p>
                <a:endParaRPr lang="zh-CN" altLang="en-US"/>
              </a:p>
            </p:txBody>
          </p:sp>
          <p:sp>
            <p:nvSpPr>
              <p:cNvPr id="35942" name="îsļïḋé"/>
              <p:cNvSpPr/>
              <p:nvPr/>
            </p:nvSpPr>
            <p:spPr>
              <a:xfrm>
                <a:off x="4168" y="1918"/>
                <a:ext cx="1182" cy="293"/>
              </a:xfrm>
              <a:custGeom>
                <a:avLst/>
                <a:gdLst/>
                <a:ahLst/>
                <a:cxnLst>
                  <a:cxn ang="0">
                    <a:pos x="0" y="0"/>
                  </a:cxn>
                  <a:cxn ang="0">
                    <a:pos x="0" y="0"/>
                  </a:cxn>
                  <a:cxn ang="0">
                    <a:pos x="0" y="0"/>
                  </a:cxn>
                  <a:cxn ang="0">
                    <a:pos x="0" y="0"/>
                  </a:cxn>
                  <a:cxn ang="0">
                    <a:pos x="0" y="0"/>
                  </a:cxn>
                  <a:cxn ang="0">
                    <a:pos x="0" y="0"/>
                  </a:cxn>
                  <a:cxn ang="0">
                    <a:pos x="0" y="0"/>
                  </a:cxn>
                </a:cxnLst>
                <a:pathLst>
                  <a:path w="4627" h="1146">
                    <a:moveTo>
                      <a:pt x="4627" y="560"/>
                    </a:moveTo>
                    <a:cubicBezTo>
                      <a:pt x="4627" y="560"/>
                      <a:pt x="2829" y="1146"/>
                      <a:pt x="1058" y="1008"/>
                    </a:cubicBezTo>
                    <a:cubicBezTo>
                      <a:pt x="158" y="603"/>
                      <a:pt x="158" y="603"/>
                      <a:pt x="158" y="603"/>
                    </a:cubicBezTo>
                    <a:cubicBezTo>
                      <a:pt x="109" y="556"/>
                      <a:pt x="56" y="505"/>
                      <a:pt x="0" y="450"/>
                    </a:cubicBezTo>
                    <a:cubicBezTo>
                      <a:pt x="1826" y="0"/>
                      <a:pt x="1826" y="0"/>
                      <a:pt x="1826" y="0"/>
                    </a:cubicBezTo>
                    <a:cubicBezTo>
                      <a:pt x="2214" y="52"/>
                      <a:pt x="2572" y="77"/>
                      <a:pt x="2840" y="52"/>
                    </a:cubicBezTo>
                    <a:cubicBezTo>
                      <a:pt x="2840" y="52"/>
                      <a:pt x="3554" y="295"/>
                      <a:pt x="4627" y="560"/>
                    </a:cubicBezTo>
                    <a:close/>
                  </a:path>
                </a:pathLst>
              </a:custGeom>
              <a:solidFill>
                <a:srgbClr val="C4C4C4">
                  <a:alpha val="100000"/>
                </a:srgbClr>
              </a:solidFill>
              <a:ln w="9525">
                <a:noFill/>
              </a:ln>
            </p:spPr>
            <p:txBody>
              <a:bodyPr/>
              <a:p>
                <a:endParaRPr lang="zh-CN" altLang="en-US"/>
              </a:p>
            </p:txBody>
          </p:sp>
          <p:sp>
            <p:nvSpPr>
              <p:cNvPr id="35943" name="iṡľiḑé"/>
              <p:cNvSpPr/>
              <p:nvPr/>
            </p:nvSpPr>
            <p:spPr>
              <a:xfrm>
                <a:off x="3946" y="1698"/>
                <a:ext cx="1404" cy="470"/>
              </a:xfrm>
              <a:custGeom>
                <a:avLst/>
                <a:gdLst/>
                <a:ahLst/>
                <a:cxnLst>
                  <a:cxn ang="0">
                    <a:pos x="0" y="0"/>
                  </a:cxn>
                  <a:cxn ang="0">
                    <a:pos x="1" y="0"/>
                  </a:cxn>
                  <a:cxn ang="0">
                    <a:pos x="0" y="0"/>
                  </a:cxn>
                  <a:cxn ang="0">
                    <a:pos x="0" y="0"/>
                  </a:cxn>
                  <a:cxn ang="0">
                    <a:pos x="0" y="0"/>
                  </a:cxn>
                </a:cxnLst>
                <a:pathLst>
                  <a:path w="5496" h="1844">
                    <a:moveTo>
                      <a:pt x="3709" y="632"/>
                    </a:moveTo>
                    <a:cubicBezTo>
                      <a:pt x="3709" y="632"/>
                      <a:pt x="4423" y="1159"/>
                      <a:pt x="5496" y="1424"/>
                    </a:cubicBezTo>
                    <a:cubicBezTo>
                      <a:pt x="5496" y="1424"/>
                      <a:pt x="3337" y="1844"/>
                      <a:pt x="1422" y="1528"/>
                    </a:cubicBezTo>
                    <a:cubicBezTo>
                      <a:pt x="1422" y="1528"/>
                      <a:pt x="651" y="936"/>
                      <a:pt x="0" y="0"/>
                    </a:cubicBezTo>
                    <a:cubicBezTo>
                      <a:pt x="0" y="0"/>
                      <a:pt x="2613" y="736"/>
                      <a:pt x="3709" y="632"/>
                    </a:cubicBezTo>
                    <a:close/>
                  </a:path>
                </a:pathLst>
              </a:custGeom>
              <a:solidFill>
                <a:srgbClr val="FFFFFF">
                  <a:alpha val="100000"/>
                </a:srgbClr>
              </a:solidFill>
              <a:ln w="9525">
                <a:noFill/>
              </a:ln>
            </p:spPr>
            <p:txBody>
              <a:bodyPr/>
              <a:p>
                <a:endParaRPr lang="zh-CN" altLang="en-US"/>
              </a:p>
            </p:txBody>
          </p:sp>
          <p:sp>
            <p:nvSpPr>
              <p:cNvPr id="35944" name="ïś1iḍè"/>
              <p:cNvSpPr/>
              <p:nvPr/>
            </p:nvSpPr>
            <p:spPr>
              <a:xfrm>
                <a:off x="4727" y="1876"/>
                <a:ext cx="1296" cy="391"/>
              </a:xfrm>
              <a:custGeom>
                <a:avLst/>
                <a:gdLst/>
                <a:ahLst/>
                <a:cxnLst>
                  <a:cxn ang="0">
                    <a:pos x="1" y="0"/>
                  </a:cxn>
                  <a:cxn ang="0">
                    <a:pos x="0" y="0"/>
                  </a:cxn>
                  <a:cxn ang="0">
                    <a:pos x="0" y="0"/>
                  </a:cxn>
                  <a:cxn ang="0">
                    <a:pos x="0" y="0"/>
                  </a:cxn>
                  <a:cxn ang="0">
                    <a:pos x="0" y="0"/>
                  </a:cxn>
                  <a:cxn ang="0">
                    <a:pos x="0" y="0"/>
                  </a:cxn>
                  <a:cxn ang="0">
                    <a:pos x="1" y="0"/>
                  </a:cxn>
                </a:cxnLst>
                <a:pathLst>
                  <a:path w="5074" h="1534">
                    <a:moveTo>
                      <a:pt x="5074" y="0"/>
                    </a:moveTo>
                    <a:cubicBezTo>
                      <a:pt x="4473" y="864"/>
                      <a:pt x="3762" y="1411"/>
                      <a:pt x="3762" y="1411"/>
                    </a:cubicBezTo>
                    <a:cubicBezTo>
                      <a:pt x="3113" y="1518"/>
                      <a:pt x="2433" y="1534"/>
                      <a:pt x="1833" y="1510"/>
                    </a:cubicBezTo>
                    <a:cubicBezTo>
                      <a:pt x="1833" y="1510"/>
                      <a:pt x="1833" y="1510"/>
                      <a:pt x="1833" y="1510"/>
                    </a:cubicBezTo>
                    <a:cubicBezTo>
                      <a:pt x="798" y="1470"/>
                      <a:pt x="0" y="1314"/>
                      <a:pt x="0" y="1314"/>
                    </a:cubicBezTo>
                    <a:cubicBezTo>
                      <a:pt x="991" y="1070"/>
                      <a:pt x="1650" y="584"/>
                      <a:pt x="1650" y="584"/>
                    </a:cubicBezTo>
                    <a:cubicBezTo>
                      <a:pt x="2662" y="679"/>
                      <a:pt x="5074" y="0"/>
                      <a:pt x="5074" y="0"/>
                    </a:cubicBezTo>
                    <a:close/>
                  </a:path>
                </a:pathLst>
              </a:custGeom>
              <a:solidFill>
                <a:srgbClr val="EFEFEF">
                  <a:alpha val="100000"/>
                </a:srgbClr>
              </a:solidFill>
              <a:ln w="9525">
                <a:noFill/>
              </a:ln>
            </p:spPr>
            <p:txBody>
              <a:bodyPr/>
              <a:p>
                <a:endParaRPr lang="zh-CN" altLang="en-US"/>
              </a:p>
            </p:txBody>
          </p:sp>
          <p:sp>
            <p:nvSpPr>
              <p:cNvPr id="35945" name="iṥ1iḑé"/>
              <p:cNvSpPr/>
              <p:nvPr/>
            </p:nvSpPr>
            <p:spPr>
              <a:xfrm>
                <a:off x="4727" y="2211"/>
                <a:ext cx="468" cy="82"/>
              </a:xfrm>
              <a:custGeom>
                <a:avLst/>
                <a:gdLst/>
                <a:ahLst/>
                <a:cxnLst>
                  <a:cxn ang="0">
                    <a:pos x="0" y="0"/>
                  </a:cxn>
                  <a:cxn ang="0">
                    <a:pos x="0" y="0"/>
                  </a:cxn>
                  <a:cxn ang="0">
                    <a:pos x="0" y="0"/>
                  </a:cxn>
                  <a:cxn ang="0">
                    <a:pos x="0" y="0"/>
                  </a:cxn>
                </a:cxnLst>
                <a:pathLst>
                  <a:path w="1833" h="321">
                    <a:moveTo>
                      <a:pt x="1833" y="195"/>
                    </a:moveTo>
                    <a:cubicBezTo>
                      <a:pt x="1349" y="321"/>
                      <a:pt x="1349" y="321"/>
                      <a:pt x="1349" y="321"/>
                    </a:cubicBezTo>
                    <a:cubicBezTo>
                      <a:pt x="0" y="0"/>
                      <a:pt x="0" y="0"/>
                      <a:pt x="0" y="0"/>
                    </a:cubicBezTo>
                    <a:cubicBezTo>
                      <a:pt x="0" y="0"/>
                      <a:pt x="798" y="155"/>
                      <a:pt x="1833" y="195"/>
                    </a:cubicBezTo>
                    <a:close/>
                  </a:path>
                </a:pathLst>
              </a:custGeom>
              <a:solidFill>
                <a:srgbClr val="C4C4C4">
                  <a:alpha val="100000"/>
                </a:srgbClr>
              </a:solidFill>
              <a:ln w="9525">
                <a:noFill/>
              </a:ln>
            </p:spPr>
            <p:txBody>
              <a:bodyPr/>
              <a:p>
                <a:endParaRPr lang="zh-CN" altLang="en-US"/>
              </a:p>
            </p:txBody>
          </p:sp>
        </p:grpSp>
      </p:grpSp>
      <p:grpSp>
        <p:nvGrpSpPr>
          <p:cNvPr id="35844" name="组合 19"/>
          <p:cNvGrpSpPr/>
          <p:nvPr/>
        </p:nvGrpSpPr>
        <p:grpSpPr>
          <a:xfrm>
            <a:off x="11496675" y="1588"/>
            <a:ext cx="695325" cy="506412"/>
            <a:chOff x="0" y="0"/>
            <a:chExt cx="694944" cy="624651"/>
          </a:xfrm>
        </p:grpSpPr>
        <p:sp>
          <p:nvSpPr>
            <p:cNvPr id="3585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3585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09" name="矩形 108"/>
          <p:cNvSpPr/>
          <p:nvPr/>
        </p:nvSpPr>
        <p:spPr>
          <a:xfrm>
            <a:off x="5880100"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0" name="矩形 109"/>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2" name="矩形 111"/>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3" name="矩形 112"/>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6866" name="Picture 4"/>
          <p:cNvPicPr>
            <a:picLocks noChangeAspect="1"/>
          </p:cNvPicPr>
          <p:nvPr/>
        </p:nvPicPr>
        <p:blipFill>
          <a:blip r:embed="rId1"/>
          <a:stretch>
            <a:fillRect/>
          </a:stretch>
        </p:blipFill>
        <p:spPr>
          <a:xfrm>
            <a:off x="1954213" y="1125538"/>
            <a:ext cx="8283575" cy="5183187"/>
          </a:xfrm>
          <a:prstGeom prst="rect">
            <a:avLst/>
          </a:prstGeom>
          <a:noFill/>
          <a:ln w="9525">
            <a:noFill/>
          </a:ln>
        </p:spPr>
      </p:pic>
      <p:grpSp>
        <p:nvGrpSpPr>
          <p:cNvPr id="36867" name="组合 19"/>
          <p:cNvGrpSpPr/>
          <p:nvPr/>
        </p:nvGrpSpPr>
        <p:grpSpPr>
          <a:xfrm>
            <a:off x="11496675" y="1588"/>
            <a:ext cx="695325" cy="506412"/>
            <a:chOff x="0" y="0"/>
            <a:chExt cx="694944" cy="624651"/>
          </a:xfrm>
        </p:grpSpPr>
        <p:sp>
          <p:nvSpPr>
            <p:cNvPr id="3687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3687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4" name="矩形 13"/>
          <p:cNvSpPr/>
          <p:nvPr/>
        </p:nvSpPr>
        <p:spPr>
          <a:xfrm>
            <a:off x="5880100"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5" name="矩形 14"/>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487488" y="1484313"/>
            <a:ext cx="9217025" cy="4113213"/>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3600" b="1"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2</a:t>
            </a:r>
            <a:r>
              <a:rPr kumimoji="0" lang="zh-CN" altLang="en-US" sz="3600" b="1"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、电话调查</a:t>
            </a:r>
            <a:endParaRPr kumimoji="0" lang="zh-CN" altLang="en-US" sz="3600" b="1"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25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电话调查是指基于呼叫中心的客户数据库，</a:t>
            </a:r>
            <a:r>
              <a:rPr kumimoji="0" lang="zh-CN" altLang="en-US" sz="2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按照一定的条件</a:t>
            </a: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筛选出合适的呼叫对象，在选定的时段内采用合适的方式对消费者需求、产品使用情况等进行</a:t>
            </a:r>
            <a:r>
              <a:rPr kumimoji="0" lang="zh-CN" altLang="en-US" sz="24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定向调查</a:t>
            </a: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endPar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25000"/>
              </a:lnSpc>
              <a:spcBef>
                <a:spcPct val="0"/>
              </a:spcBef>
              <a:spcAft>
                <a:spcPct val="0"/>
              </a:spcAft>
              <a:buClrTx/>
              <a:buSzTx/>
              <a:buFontTx/>
              <a:buNone/>
              <a:defRPr/>
            </a:pPr>
            <a:endPar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25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电话调查的范围广泛，包括</a:t>
            </a:r>
            <a:r>
              <a:rPr kumimoji="0" lang="zh-CN" altLang="en-US" sz="2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服务型公司</a:t>
            </a: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，如电信公司的客户满意度调查、店里公司的售后情况调查。还包括</a:t>
            </a:r>
            <a:r>
              <a:rPr kumimoji="0" lang="zh-CN" altLang="en-US" sz="2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政府开展的各种民意调查</a:t>
            </a: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endPar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nvGrpSpPr>
          <p:cNvPr id="37891" name="组合 19"/>
          <p:cNvGrpSpPr/>
          <p:nvPr/>
        </p:nvGrpSpPr>
        <p:grpSpPr>
          <a:xfrm>
            <a:off x="11496675" y="1588"/>
            <a:ext cx="695325" cy="506412"/>
            <a:chOff x="0" y="0"/>
            <a:chExt cx="694944" cy="624651"/>
          </a:xfrm>
        </p:grpSpPr>
        <p:sp>
          <p:nvSpPr>
            <p:cNvPr id="3789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3789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4" name="矩形 13"/>
          <p:cNvSpPr/>
          <p:nvPr/>
        </p:nvSpPr>
        <p:spPr>
          <a:xfrm>
            <a:off x="5880100"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5" name="矩形 14"/>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Picture 4"/>
          <p:cNvPicPr>
            <a:picLocks noChangeAspect="1"/>
          </p:cNvPicPr>
          <p:nvPr/>
        </p:nvPicPr>
        <p:blipFill>
          <a:blip r:embed="rId1"/>
          <a:stretch>
            <a:fillRect/>
          </a:stretch>
        </p:blipFill>
        <p:spPr>
          <a:xfrm>
            <a:off x="1200150" y="2060575"/>
            <a:ext cx="10061575" cy="3097213"/>
          </a:xfrm>
          <a:prstGeom prst="rect">
            <a:avLst/>
          </a:prstGeom>
          <a:noFill/>
          <a:ln w="9525">
            <a:noFill/>
          </a:ln>
        </p:spPr>
      </p:pic>
      <p:grpSp>
        <p:nvGrpSpPr>
          <p:cNvPr id="38915" name="组合 19"/>
          <p:cNvGrpSpPr/>
          <p:nvPr/>
        </p:nvGrpSpPr>
        <p:grpSpPr>
          <a:xfrm>
            <a:off x="11496675" y="1588"/>
            <a:ext cx="695325" cy="506412"/>
            <a:chOff x="0" y="0"/>
            <a:chExt cx="694944" cy="624651"/>
          </a:xfrm>
        </p:grpSpPr>
        <p:sp>
          <p:nvSpPr>
            <p:cNvPr id="38921"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38922"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4" name="矩形 13"/>
          <p:cNvSpPr/>
          <p:nvPr/>
        </p:nvSpPr>
        <p:spPr>
          <a:xfrm>
            <a:off x="5880100"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5" name="矩形 14"/>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矩形 3"/>
          <p:cNvSpPr/>
          <p:nvPr/>
        </p:nvSpPr>
        <p:spPr>
          <a:xfrm>
            <a:off x="4295775" y="1628775"/>
            <a:ext cx="7416800" cy="3421063"/>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FontTx/>
              <a:buNone/>
            </a:pPr>
            <a:r>
              <a:rPr lang="en-US" altLang="zh-CN" sz="3600" b="1" dirty="0">
                <a:latin typeface="微软雅黑" panose="020B0503020204020204" pitchFamily="34" charset="-122"/>
              </a:rPr>
              <a:t>3</a:t>
            </a:r>
            <a:r>
              <a:rPr lang="zh-CN" altLang="en-US" sz="3600" b="1" dirty="0">
                <a:latin typeface="微软雅黑" panose="020B0503020204020204" pitchFamily="34" charset="-122"/>
              </a:rPr>
              <a:t>、客户关系维护</a:t>
            </a:r>
            <a:endParaRPr lang="en-US" altLang="zh-CN" sz="3600" b="1" dirty="0">
              <a:latin typeface="微软雅黑" panose="020B0503020204020204" pitchFamily="34" charset="-122"/>
            </a:endParaRPr>
          </a:p>
          <a:p>
            <a:pPr marL="0" lvl="0" indent="0" eaLnBrk="1" hangingPunct="1">
              <a:lnSpc>
                <a:spcPct val="100000"/>
              </a:lnSpc>
              <a:spcBef>
                <a:spcPct val="0"/>
              </a:spcBef>
              <a:buFontTx/>
              <a:buNone/>
            </a:pPr>
            <a:endParaRPr lang="zh-CN" altLang="en-US" b="1" dirty="0">
              <a:latin typeface="微软雅黑" panose="020B0503020204020204" pitchFamily="34" charset="-122"/>
            </a:endParaRPr>
          </a:p>
          <a:p>
            <a:pPr marL="0" lvl="0" indent="0" eaLnBrk="1" hangingPunct="1">
              <a:lnSpc>
                <a:spcPct val="125000"/>
              </a:lnSpc>
              <a:spcBef>
                <a:spcPct val="0"/>
              </a:spcBef>
              <a:buFontTx/>
              <a:buNone/>
            </a:pPr>
            <a:r>
              <a:rPr lang="zh-CN" altLang="en-US" dirty="0">
                <a:latin typeface="微软雅黑" panose="020B0503020204020204" pitchFamily="34" charset="-122"/>
              </a:rPr>
              <a:t>      </a:t>
            </a:r>
            <a:r>
              <a:rPr lang="zh-CN" altLang="en-US" sz="2400" dirty="0">
                <a:latin typeface="微软雅黑" panose="020B0503020204020204" pitchFamily="34" charset="-122"/>
              </a:rPr>
              <a:t> 客户关系维护包括</a:t>
            </a:r>
            <a:r>
              <a:rPr lang="zh-CN" altLang="en-US" sz="2400" b="1" dirty="0">
                <a:solidFill>
                  <a:schemeClr val="accent2"/>
                </a:solidFill>
                <a:latin typeface="微软雅黑" panose="020B0503020204020204" pitchFamily="34" charset="-122"/>
              </a:rPr>
              <a:t>客户回访、产品升级优惠推介、客户资料确认</a:t>
            </a:r>
            <a:r>
              <a:rPr lang="zh-CN" altLang="en-US" sz="2400" dirty="0">
                <a:latin typeface="微软雅黑" panose="020B0503020204020204" pitchFamily="34" charset="-122"/>
              </a:rPr>
              <a:t>等业务。</a:t>
            </a:r>
            <a:endParaRPr lang="en-US" altLang="zh-CN" sz="2400" dirty="0">
              <a:latin typeface="微软雅黑" panose="020B0503020204020204" pitchFamily="34" charset="-122"/>
            </a:endParaRPr>
          </a:p>
          <a:p>
            <a:pPr marL="0" lvl="0" indent="0" eaLnBrk="1" hangingPunct="1">
              <a:lnSpc>
                <a:spcPct val="125000"/>
              </a:lnSpc>
              <a:spcBef>
                <a:spcPct val="0"/>
              </a:spcBef>
              <a:buFontTx/>
              <a:buNone/>
            </a:pPr>
            <a:r>
              <a:rPr lang="zh-CN" altLang="en-US" sz="2400" dirty="0">
                <a:latin typeface="微软雅黑" panose="020B0503020204020204" pitchFamily="34" charset="-122"/>
              </a:rPr>
              <a:t>       应用行业主要包括：固定及移动电话服务商、网络公司、银行、保险公司、数据库销售公司、物流配送公司、政府机构、公用事业单位等。</a:t>
            </a:r>
            <a:endParaRPr lang="zh-CN" altLang="en-US" sz="2400" dirty="0">
              <a:latin typeface="微软雅黑" panose="020B0503020204020204" pitchFamily="34" charset="-122"/>
            </a:endParaRPr>
          </a:p>
        </p:txBody>
      </p:sp>
      <p:pic>
        <p:nvPicPr>
          <p:cNvPr id="39939" name="Picture 24" descr="客户关怀"/>
          <p:cNvPicPr>
            <a:picLocks noChangeAspect="1"/>
          </p:cNvPicPr>
          <p:nvPr/>
        </p:nvPicPr>
        <p:blipFill>
          <a:blip r:embed="rId1"/>
          <a:stretch>
            <a:fillRect/>
          </a:stretch>
        </p:blipFill>
        <p:spPr>
          <a:xfrm>
            <a:off x="695325" y="2349500"/>
            <a:ext cx="3168650" cy="2425700"/>
          </a:xfrm>
          <a:prstGeom prst="rect">
            <a:avLst/>
          </a:prstGeom>
          <a:noFill/>
          <a:ln w="9525" cap="flat" cmpd="sng">
            <a:solidFill>
              <a:srgbClr val="000000"/>
            </a:solidFill>
            <a:prstDash val="solid"/>
            <a:miter/>
            <a:headEnd type="none" w="med" len="med"/>
            <a:tailEnd type="none" w="med" len="med"/>
          </a:ln>
        </p:spPr>
      </p:pic>
      <p:grpSp>
        <p:nvGrpSpPr>
          <p:cNvPr id="39940" name="组合 19"/>
          <p:cNvGrpSpPr/>
          <p:nvPr/>
        </p:nvGrpSpPr>
        <p:grpSpPr>
          <a:xfrm>
            <a:off x="11496675" y="1588"/>
            <a:ext cx="695325" cy="506412"/>
            <a:chOff x="0" y="0"/>
            <a:chExt cx="694944" cy="624651"/>
          </a:xfrm>
        </p:grpSpPr>
        <p:sp>
          <p:nvSpPr>
            <p:cNvPr id="39946"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39947"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5" name="矩形 14"/>
          <p:cNvSpPr/>
          <p:nvPr/>
        </p:nvSpPr>
        <p:spPr>
          <a:xfrm>
            <a:off x="5880100"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6" name="矩形 15"/>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3"/>
          <p:cNvSpPr txBox="1">
            <a:spLocks noChangeArrowheads="1"/>
          </p:cNvSpPr>
          <p:nvPr/>
        </p:nvSpPr>
        <p:spPr bwMode="auto">
          <a:xfrm>
            <a:off x="1235075" y="1484313"/>
            <a:ext cx="9721850" cy="4525963"/>
          </a:xfrm>
          <a:prstGeom prst="rect">
            <a:avLst/>
          </a:prstGeom>
          <a:noFill/>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a:lstStyle>
          <a:p>
            <a:pPr marL="228600" marR="0" lvl="0" indent="-228600" algn="l" defTabSz="914400" rtl="0" eaLnBrk="1" fontAlgn="base" latinLnBrk="0" hangingPunct="1">
              <a:lnSpc>
                <a:spcPct val="125000"/>
              </a:lnSpc>
              <a:spcBef>
                <a:spcPts val="1000"/>
              </a:spcBef>
              <a:spcAft>
                <a:spcPct val="0"/>
              </a:spcAft>
              <a:buClrTx/>
              <a:buSzTx/>
              <a:buFontTx/>
              <a:buNone/>
              <a:defRPr/>
            </a:pPr>
            <a:r>
              <a:rPr kumimoji="0" lang="zh-CN" altLang="en-US" sz="36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a:t>
            </a:r>
            <a:r>
              <a:rPr kumimoji="0" lang="en-US" altLang="zh-CN" sz="3600" b="1"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4</a:t>
            </a:r>
            <a:r>
              <a:rPr kumimoji="0" lang="zh-CN" altLang="en-US" sz="3600" b="1"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、其他电话呼出业务</a:t>
            </a:r>
            <a:endParaRPr kumimoji="0" lang="zh-CN" altLang="en-US" sz="3600" b="1"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228600" marR="0" lvl="0" indent="-228600" algn="l" defTabSz="914400" rtl="0" eaLnBrk="1" fontAlgn="base" latinLnBrk="0" hangingPunct="1">
              <a:lnSpc>
                <a:spcPct val="125000"/>
              </a:lnSpc>
              <a:spcBef>
                <a:spcPts val="1000"/>
              </a:spcBef>
              <a:spcAft>
                <a:spcPct val="0"/>
              </a:spcAft>
              <a:buClrTx/>
              <a:buSzTx/>
              <a:buFontTx/>
              <a:buNone/>
              <a:defRPr/>
            </a:pP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呼出电话业务除电话营销、电话调查、客户关系维护三大类主要业务外，还包括</a:t>
            </a:r>
            <a:r>
              <a:rPr kumimoji="0" lang="zh-CN" altLang="en-US" sz="24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预约服务、催缴服务等业务</a:t>
            </a: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endParaRPr kumimoji="0" lang="en-US" altLang="zh-CN"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228600" marR="0" lvl="0" indent="-228600" algn="l" defTabSz="914400" rtl="0" eaLnBrk="1" fontAlgn="base" latinLnBrk="0" hangingPunct="1">
              <a:lnSpc>
                <a:spcPct val="125000"/>
              </a:lnSpc>
              <a:spcBef>
                <a:spcPts val="1000"/>
              </a:spcBef>
              <a:spcAft>
                <a:spcPct val="0"/>
              </a:spcAft>
              <a:buClrTx/>
              <a:buSzTx/>
              <a:buFontTx/>
              <a:buNone/>
              <a:defRPr/>
            </a:pPr>
            <a:r>
              <a:rPr kumimoji="0" lang="en-US" altLang="zh-CN"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a:t>
            </a: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应用行业主要包括：保险公司、银行投资理财服务中心、数据库中心、水电气公用事业单位等。如房产公司的呼叫中心业务代表联系目标客户预约房产推介会时间；物业公司的呼出中心业务代表联系客户催缴物业费等。</a:t>
            </a:r>
            <a:endPar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nvGrpSpPr>
          <p:cNvPr id="40963" name="组合 19"/>
          <p:cNvGrpSpPr/>
          <p:nvPr/>
        </p:nvGrpSpPr>
        <p:grpSpPr>
          <a:xfrm>
            <a:off x="11496675" y="1588"/>
            <a:ext cx="695325" cy="506412"/>
            <a:chOff x="0" y="0"/>
            <a:chExt cx="694944" cy="624651"/>
          </a:xfrm>
        </p:grpSpPr>
        <p:sp>
          <p:nvSpPr>
            <p:cNvPr id="40969"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40970"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4" name="矩形 13"/>
          <p:cNvSpPr/>
          <p:nvPr/>
        </p:nvSpPr>
        <p:spPr>
          <a:xfrm>
            <a:off x="5880100"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5" name="矩形 14"/>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986" name="Picture 3" descr="KF040103T呼出业务步骤"/>
          <p:cNvPicPr>
            <a:picLocks noChangeAspect="1"/>
          </p:cNvPicPr>
          <p:nvPr/>
        </p:nvPicPr>
        <p:blipFill>
          <a:blip r:embed="rId1"/>
          <a:stretch>
            <a:fillRect/>
          </a:stretch>
        </p:blipFill>
        <p:spPr>
          <a:xfrm>
            <a:off x="5232400" y="1052513"/>
            <a:ext cx="4752975" cy="5373687"/>
          </a:xfrm>
          <a:prstGeom prst="rect">
            <a:avLst/>
          </a:prstGeom>
          <a:noFill/>
          <a:ln w="9525">
            <a:noFill/>
          </a:ln>
        </p:spPr>
      </p:pic>
      <p:sp>
        <p:nvSpPr>
          <p:cNvPr id="41987" name="矩形 4"/>
          <p:cNvSpPr/>
          <p:nvPr/>
        </p:nvSpPr>
        <p:spPr>
          <a:xfrm>
            <a:off x="1341438" y="2254250"/>
            <a:ext cx="3890962" cy="12001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00000"/>
              </a:lnSpc>
              <a:spcBef>
                <a:spcPct val="0"/>
              </a:spcBef>
              <a:buFontTx/>
              <a:buNone/>
            </a:pPr>
            <a:r>
              <a:rPr lang="zh-CN" altLang="en-US" sz="3600" b="1" dirty="0">
                <a:latin typeface="微软雅黑" panose="020B0503020204020204" pitchFamily="34" charset="-122"/>
              </a:rPr>
              <a:t>三、呼出业务</a:t>
            </a:r>
            <a:endParaRPr lang="en-US" altLang="zh-CN" sz="3600" b="1" dirty="0">
              <a:latin typeface="微软雅黑" panose="020B0503020204020204" pitchFamily="34" charset="-122"/>
            </a:endParaRPr>
          </a:p>
          <a:p>
            <a:pPr marL="0" lvl="0" indent="0">
              <a:lnSpc>
                <a:spcPct val="100000"/>
              </a:lnSpc>
              <a:spcBef>
                <a:spcPct val="0"/>
              </a:spcBef>
              <a:buFontTx/>
              <a:buNone/>
            </a:pPr>
            <a:r>
              <a:rPr lang="zh-CN" altLang="en-US" sz="3600" b="1" dirty="0">
                <a:latin typeface="微软雅黑" panose="020B0503020204020204" pitchFamily="34" charset="-122"/>
              </a:rPr>
              <a:t>操作流程</a:t>
            </a:r>
            <a:endParaRPr lang="zh-CN" altLang="en-US" sz="3600" b="1" dirty="0">
              <a:latin typeface="微软雅黑" panose="020B0503020204020204" pitchFamily="34" charset="-122"/>
            </a:endParaRPr>
          </a:p>
        </p:txBody>
      </p:sp>
      <p:grpSp>
        <p:nvGrpSpPr>
          <p:cNvPr id="41988" name="组合 19"/>
          <p:cNvGrpSpPr/>
          <p:nvPr/>
        </p:nvGrpSpPr>
        <p:grpSpPr>
          <a:xfrm>
            <a:off x="11496675" y="1588"/>
            <a:ext cx="695325" cy="506412"/>
            <a:chOff x="0" y="0"/>
            <a:chExt cx="694944" cy="624651"/>
          </a:xfrm>
        </p:grpSpPr>
        <p:sp>
          <p:nvSpPr>
            <p:cNvPr id="4199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4199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5" name="矩形 14"/>
          <p:cNvSpPr/>
          <p:nvPr/>
        </p:nvSpPr>
        <p:spPr>
          <a:xfrm>
            <a:off x="5880100"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6" name="矩形 15"/>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3010" name="Picture 3"/>
          <p:cNvPicPr>
            <a:picLocks noChangeAspect="1"/>
          </p:cNvPicPr>
          <p:nvPr/>
        </p:nvPicPr>
        <p:blipFill>
          <a:blip r:embed="rId1"/>
          <a:stretch>
            <a:fillRect/>
          </a:stretch>
        </p:blipFill>
        <p:spPr>
          <a:xfrm>
            <a:off x="1127125" y="1570038"/>
            <a:ext cx="3084513" cy="4337050"/>
          </a:xfrm>
          <a:prstGeom prst="rect">
            <a:avLst/>
          </a:prstGeom>
          <a:noFill/>
          <a:ln w="9525">
            <a:noFill/>
          </a:ln>
        </p:spPr>
      </p:pic>
      <p:sp>
        <p:nvSpPr>
          <p:cNvPr id="43011" name="Text Box 17"/>
          <p:cNvSpPr txBox="1"/>
          <p:nvPr/>
        </p:nvSpPr>
        <p:spPr>
          <a:xfrm>
            <a:off x="1550988" y="2003425"/>
            <a:ext cx="2238375"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None/>
            </a:pPr>
            <a:r>
              <a:rPr lang="zh-CN" altLang="en-US" sz="4000" b="1" dirty="0">
                <a:latin typeface="微软雅黑" panose="020B0503020204020204" pitchFamily="34" charset="-122"/>
              </a:rPr>
              <a:t>准备阶段</a:t>
            </a:r>
            <a:endParaRPr lang="zh-CN" altLang="en-US" sz="4000" b="1" dirty="0">
              <a:latin typeface="微软雅黑" panose="020B0503020204020204" pitchFamily="34" charset="-122"/>
            </a:endParaRPr>
          </a:p>
        </p:txBody>
      </p:sp>
      <p:sp>
        <p:nvSpPr>
          <p:cNvPr id="7" name="TextBox 13"/>
          <p:cNvSpPr txBox="1">
            <a:spLocks noChangeArrowheads="1"/>
          </p:cNvSpPr>
          <p:nvPr/>
        </p:nvSpPr>
        <p:spPr bwMode="auto">
          <a:xfrm>
            <a:off x="4891088" y="1341438"/>
            <a:ext cx="6753225" cy="1754188"/>
          </a:xfrm>
          <a:prstGeom prst="rect">
            <a:avLst/>
          </a:prstGeom>
          <a:noFill/>
          <a:ln w="9525">
            <a:noFill/>
            <a:miter lim="800000"/>
          </a:ln>
        </p:spPr>
        <p:txBody>
          <a:bodyPr>
            <a:spAutoFit/>
          </a:bodyPr>
          <a:lstStyle/>
          <a:p>
            <a:pPr marL="342900" marR="0" indent="-342900" defTabSz="914400">
              <a:lnSpc>
                <a:spcPct val="150000"/>
              </a:lnSpc>
              <a:buClrTx/>
              <a:buSzTx/>
              <a:buFont typeface="Wingdings" panose="05000000000000000000" pitchFamily="2" charset="2"/>
              <a:buChar char="Ø"/>
              <a:defRPr/>
            </a:pPr>
            <a:r>
              <a:rPr kumimoji="0" lang="zh-CN" altLang="en-US" sz="2400" b="1" kern="1200" cap="none" spc="0" normalizeH="0" baseline="0" noProof="0" dirty="0">
                <a:solidFill>
                  <a:srgbClr val="FF0000"/>
                </a:solidFill>
                <a:latin typeface="微软雅黑" panose="020B0503020204020204" pitchFamily="34" charset="-122"/>
                <a:ea typeface="微软雅黑" panose="020B0503020204020204" pitchFamily="34" charset="-122"/>
                <a:cs typeface="+mn-cs"/>
              </a:rPr>
              <a:t>设计沟通目标（核心）</a:t>
            </a:r>
            <a:endParaRPr kumimoji="0" lang="en-US" altLang="zh-CN" sz="2400" b="1" kern="1200" cap="none" spc="0" normalizeH="0" baseline="0" noProof="0" dirty="0">
              <a:solidFill>
                <a:srgbClr val="FF0000"/>
              </a:solidFill>
              <a:latin typeface="微软雅黑" panose="020B0503020204020204" pitchFamily="34" charset="-122"/>
              <a:ea typeface="微软雅黑" panose="020B0503020204020204" pitchFamily="34" charset="-122"/>
              <a:cs typeface="+mn-cs"/>
            </a:endParaRPr>
          </a:p>
          <a:p>
            <a:pPr marR="0" defTabSz="914400">
              <a:lnSpc>
                <a:spcPct val="150000"/>
              </a:lnSpc>
              <a:buClrTx/>
              <a:buSzTx/>
              <a:buFont typeface="Arial" panose="020B0604020202020204" pitchFamily="34" charset="0"/>
              <a:buNone/>
              <a:defRPr/>
            </a:pPr>
            <a:r>
              <a:rPr kumimoji="0" lang="zh-CN" altLang="en-US" sz="2400" kern="1200" cap="none" spc="0" normalizeH="0" baseline="0" noProof="0" dirty="0">
                <a:latin typeface="微软雅黑" panose="020B0503020204020204" pitchFamily="34" charset="-122"/>
                <a:ea typeface="微软雅黑" panose="020B0503020204020204" pitchFamily="34" charset="-122"/>
                <a:cs typeface="+mn-cs"/>
              </a:rPr>
              <a:t>例如，某电信服务商推出新的增值服务业务，设立的目标可以是成功销售或者是新业务推荐。</a:t>
            </a:r>
            <a:endParaRPr kumimoji="0" lang="zh-CN" altLang="en-US" sz="2400" kern="1200" cap="none" spc="0" normalizeH="0" baseline="0" noProof="0" dirty="0">
              <a:latin typeface="微软雅黑" panose="020B0503020204020204" pitchFamily="34" charset="-122"/>
              <a:ea typeface="微软雅黑" panose="020B0503020204020204" pitchFamily="34" charset="-122"/>
              <a:cs typeface="+mn-cs"/>
            </a:endParaRPr>
          </a:p>
        </p:txBody>
      </p:sp>
      <p:sp>
        <p:nvSpPr>
          <p:cNvPr id="8" name="TextBox 14"/>
          <p:cNvSpPr txBox="1">
            <a:spLocks noChangeArrowheads="1"/>
          </p:cNvSpPr>
          <p:nvPr/>
        </p:nvSpPr>
        <p:spPr bwMode="auto">
          <a:xfrm>
            <a:off x="4891088" y="3171825"/>
            <a:ext cx="5697538" cy="1200150"/>
          </a:xfrm>
          <a:prstGeom prst="rect">
            <a:avLst/>
          </a:prstGeom>
          <a:noFill/>
          <a:ln w="9525">
            <a:noFill/>
            <a:miter lim="800000"/>
          </a:ln>
        </p:spPr>
        <p:txBody>
          <a:bodyPr>
            <a:spAutoFit/>
          </a:bodyPr>
          <a:lstStyle/>
          <a:p>
            <a:pPr marL="342900" marR="0" indent="-342900" defTabSz="914400">
              <a:lnSpc>
                <a:spcPct val="150000"/>
              </a:lnSpc>
              <a:buClrTx/>
              <a:buSzTx/>
              <a:buFont typeface="Wingdings" panose="05000000000000000000" pitchFamily="2" charset="2"/>
              <a:buChar char="Ø"/>
              <a:defRPr/>
            </a:pPr>
            <a:r>
              <a:rPr kumimoji="0" lang="zh-CN" altLang="en-US" sz="2400" b="1" kern="1200" cap="none" spc="0" normalizeH="0" baseline="0" noProof="0" dirty="0">
                <a:solidFill>
                  <a:srgbClr val="FF0000"/>
                </a:solidFill>
                <a:latin typeface="微软雅黑" panose="020B0503020204020204" pitchFamily="34" charset="-122"/>
                <a:ea typeface="微软雅黑" panose="020B0503020204020204" pitchFamily="34" charset="-122"/>
                <a:cs typeface="+mn-cs"/>
              </a:rPr>
              <a:t>选择沟通对象</a:t>
            </a:r>
            <a:endParaRPr kumimoji="0" lang="en-US" altLang="zh-CN" sz="2400" b="1" kern="1200" cap="none" spc="0" normalizeH="0" baseline="0" noProof="0" dirty="0">
              <a:solidFill>
                <a:srgbClr val="FF0000"/>
              </a:solidFill>
              <a:latin typeface="微软雅黑" panose="020B0503020204020204" pitchFamily="34" charset="-122"/>
              <a:ea typeface="微软雅黑" panose="020B0503020204020204" pitchFamily="34" charset="-122"/>
              <a:cs typeface="+mn-cs"/>
            </a:endParaRPr>
          </a:p>
          <a:p>
            <a:pPr marR="0" defTabSz="914400">
              <a:lnSpc>
                <a:spcPct val="150000"/>
              </a:lnSpc>
              <a:buClrTx/>
              <a:buSzTx/>
              <a:buFont typeface="Arial" panose="020B0604020202020204" pitchFamily="34" charset="0"/>
              <a:buNone/>
              <a:defRPr/>
            </a:pPr>
            <a:r>
              <a:rPr kumimoji="0" lang="zh-CN" altLang="en-US" sz="2400" kern="1200" cap="none" spc="0" normalizeH="0" baseline="0" noProof="0" dirty="0">
                <a:latin typeface="微软雅黑" panose="020B0503020204020204" pitchFamily="34" charset="-122"/>
                <a:ea typeface="微软雅黑" panose="020B0503020204020204" pitchFamily="34" charset="-122"/>
                <a:cs typeface="+mn-cs"/>
              </a:rPr>
              <a:t>精准筛选沟通对象。例如，百度推广</a:t>
            </a:r>
            <a:endParaRPr kumimoji="0" lang="zh-CN" altLang="en-US" sz="2400" kern="1200" cap="none" spc="0" normalizeH="0" baseline="0" noProof="0" dirty="0">
              <a:latin typeface="微软雅黑" panose="020B0503020204020204" pitchFamily="34" charset="-122"/>
              <a:ea typeface="微软雅黑" panose="020B0503020204020204" pitchFamily="34" charset="-122"/>
              <a:cs typeface="+mn-cs"/>
            </a:endParaRPr>
          </a:p>
        </p:txBody>
      </p:sp>
      <p:sp>
        <p:nvSpPr>
          <p:cNvPr id="43014" name="TextBox 15"/>
          <p:cNvSpPr txBox="1"/>
          <p:nvPr/>
        </p:nvSpPr>
        <p:spPr>
          <a:xfrm>
            <a:off x="4891088" y="4456113"/>
            <a:ext cx="5697537" cy="581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342900" lvl="0" indent="-342900">
              <a:lnSpc>
                <a:spcPct val="150000"/>
              </a:lnSpc>
              <a:spcBef>
                <a:spcPct val="0"/>
              </a:spcBef>
              <a:buFont typeface="Wingdings" panose="05000000000000000000" pitchFamily="2" charset="2"/>
              <a:buChar char="Ø"/>
            </a:pPr>
            <a:r>
              <a:rPr lang="zh-CN" altLang="en-US" sz="2400" b="1" dirty="0">
                <a:solidFill>
                  <a:srgbClr val="FF0000"/>
                </a:solidFill>
                <a:latin typeface="微软雅黑" panose="020B0503020204020204" pitchFamily="34" charset="-122"/>
              </a:rPr>
              <a:t>选择沟通时间</a:t>
            </a:r>
            <a:endParaRPr lang="en-US" altLang="zh-CN" sz="2400" b="1" dirty="0">
              <a:solidFill>
                <a:srgbClr val="FF0000"/>
              </a:solidFill>
              <a:latin typeface="微软雅黑" panose="020B0503020204020204" pitchFamily="34" charset="-122"/>
            </a:endParaRPr>
          </a:p>
        </p:txBody>
      </p:sp>
      <p:sp>
        <p:nvSpPr>
          <p:cNvPr id="10" name="TextBox 16"/>
          <p:cNvSpPr txBox="1">
            <a:spLocks noChangeArrowheads="1"/>
          </p:cNvSpPr>
          <p:nvPr/>
        </p:nvSpPr>
        <p:spPr bwMode="auto">
          <a:xfrm>
            <a:off x="4891088" y="5229225"/>
            <a:ext cx="5695950" cy="1135063"/>
          </a:xfrm>
          <a:prstGeom prst="rect">
            <a:avLst/>
          </a:prstGeom>
          <a:noFill/>
          <a:ln w="9525">
            <a:noFill/>
            <a:miter lim="800000"/>
          </a:ln>
        </p:spPr>
        <p:txBody>
          <a:bodyPr>
            <a:spAutoFit/>
          </a:bodyPr>
          <a:lstStyle/>
          <a:p>
            <a:pPr marL="342900" marR="0" indent="-342900" defTabSz="914400">
              <a:lnSpc>
                <a:spcPct val="150000"/>
              </a:lnSpc>
              <a:buClrTx/>
              <a:buSzTx/>
              <a:buFont typeface="Wingdings" panose="05000000000000000000" pitchFamily="2" charset="2"/>
              <a:buChar char="Ø"/>
              <a:defRPr/>
            </a:pPr>
            <a:r>
              <a:rPr kumimoji="0" lang="zh-CN" altLang="en-US" sz="2400" b="1" kern="1200" cap="none" spc="0" normalizeH="0" baseline="0" noProof="0" dirty="0">
                <a:solidFill>
                  <a:srgbClr val="FF0000"/>
                </a:solidFill>
                <a:latin typeface="微软雅黑" panose="020B0503020204020204" pitchFamily="34" charset="-122"/>
                <a:ea typeface="微软雅黑" panose="020B0503020204020204" pitchFamily="34" charset="-122"/>
                <a:cs typeface="+mn-cs"/>
              </a:rPr>
              <a:t>做好沟通前准备</a:t>
            </a:r>
            <a:endParaRPr kumimoji="0" lang="en-US" altLang="zh-CN" sz="2400" b="1" kern="1200" cap="none" spc="0" normalizeH="0" baseline="0" noProof="0" dirty="0">
              <a:solidFill>
                <a:srgbClr val="FF0000"/>
              </a:solidFill>
              <a:latin typeface="微软雅黑" panose="020B0503020204020204" pitchFamily="34" charset="-122"/>
              <a:ea typeface="微软雅黑" panose="020B0503020204020204" pitchFamily="34" charset="-122"/>
              <a:cs typeface="+mn-cs"/>
            </a:endParaRPr>
          </a:p>
          <a:p>
            <a:pPr marR="0" defTabSz="914400">
              <a:lnSpc>
                <a:spcPct val="150000"/>
              </a:lnSpc>
              <a:buClrTx/>
              <a:buSzTx/>
              <a:buFont typeface="Arial" panose="020B0604020202020204" pitchFamily="34" charset="0"/>
              <a:buNone/>
              <a:defRPr/>
            </a:pPr>
            <a:r>
              <a:rPr kumimoji="0" lang="zh-CN" altLang="en-US" sz="2400" kern="1200" cap="none" spc="0" normalizeH="0" baseline="0" noProof="0" dirty="0">
                <a:latin typeface="微软雅黑" panose="020B0503020204020204" pitchFamily="34" charset="-122"/>
                <a:ea typeface="微软雅黑" panose="020B0503020204020204" pitchFamily="34" charset="-122"/>
                <a:cs typeface="+mn-cs"/>
              </a:rPr>
              <a:t>制定具体的沟通计划、模拟试呼</a:t>
            </a:r>
            <a:endParaRPr kumimoji="0" lang="en-US" altLang="zh-CN" sz="2400" kern="1200" cap="none" spc="0" normalizeH="0" baseline="0" noProof="0" dirty="0">
              <a:latin typeface="微软雅黑" panose="020B0503020204020204" pitchFamily="34" charset="-122"/>
              <a:ea typeface="微软雅黑" panose="020B0503020204020204" pitchFamily="34" charset="-122"/>
              <a:cs typeface="+mn-cs"/>
            </a:endParaRPr>
          </a:p>
        </p:txBody>
      </p:sp>
      <p:grpSp>
        <p:nvGrpSpPr>
          <p:cNvPr id="43016" name="组合 19"/>
          <p:cNvGrpSpPr/>
          <p:nvPr/>
        </p:nvGrpSpPr>
        <p:grpSpPr>
          <a:xfrm>
            <a:off x="11496675" y="1588"/>
            <a:ext cx="695325" cy="506412"/>
            <a:chOff x="0" y="0"/>
            <a:chExt cx="694944" cy="624651"/>
          </a:xfrm>
        </p:grpSpPr>
        <p:sp>
          <p:nvSpPr>
            <p:cNvPr id="4302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4302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9" name="矩形 18"/>
          <p:cNvSpPr/>
          <p:nvPr/>
        </p:nvSpPr>
        <p:spPr>
          <a:xfrm>
            <a:off x="5880100"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2" name="矩形 21"/>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3" name="矩形 22"/>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4034" name="Picture 3"/>
          <p:cNvPicPr>
            <a:picLocks noChangeAspect="1"/>
          </p:cNvPicPr>
          <p:nvPr/>
        </p:nvPicPr>
        <p:blipFill>
          <a:blip r:embed="rId1"/>
          <a:stretch>
            <a:fillRect/>
          </a:stretch>
        </p:blipFill>
        <p:spPr>
          <a:xfrm>
            <a:off x="1558925" y="1557338"/>
            <a:ext cx="3084513" cy="4337050"/>
          </a:xfrm>
          <a:prstGeom prst="rect">
            <a:avLst/>
          </a:prstGeom>
          <a:noFill/>
          <a:ln w="9525">
            <a:noFill/>
          </a:ln>
        </p:spPr>
      </p:pic>
      <p:sp>
        <p:nvSpPr>
          <p:cNvPr id="44035" name="Text Box 17"/>
          <p:cNvSpPr txBox="1"/>
          <p:nvPr/>
        </p:nvSpPr>
        <p:spPr>
          <a:xfrm>
            <a:off x="1982788" y="1989138"/>
            <a:ext cx="2238375"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None/>
            </a:pPr>
            <a:r>
              <a:rPr lang="zh-CN" altLang="en-US" sz="4000" b="1" dirty="0">
                <a:latin typeface="微软雅黑" panose="020B0503020204020204" pitchFamily="34" charset="-122"/>
              </a:rPr>
              <a:t>实施阶段</a:t>
            </a:r>
            <a:endParaRPr lang="zh-CN" altLang="en-US" sz="4000" b="1" dirty="0">
              <a:latin typeface="微软雅黑" panose="020B0503020204020204" pitchFamily="34" charset="-122"/>
            </a:endParaRPr>
          </a:p>
        </p:txBody>
      </p:sp>
      <p:sp>
        <p:nvSpPr>
          <p:cNvPr id="2" name="矩形 1"/>
          <p:cNvSpPr/>
          <p:nvPr/>
        </p:nvSpPr>
        <p:spPr>
          <a:xfrm>
            <a:off x="5087938" y="2205038"/>
            <a:ext cx="6192838" cy="2308225"/>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准备阶段工作完成以后进入实施阶段，实施阶段包括两项主要内容：</a:t>
            </a:r>
            <a:endPar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457200" marR="0" lvl="0" indent="-457200" algn="l" defTabSz="914400" rtl="0" eaLnBrk="1" fontAlgn="base" latinLnBrk="0" hangingPunct="1">
              <a:lnSpc>
                <a:spcPct val="150000"/>
              </a:lnSpc>
              <a:spcBef>
                <a:spcPct val="0"/>
              </a:spcBef>
              <a:spcAft>
                <a:spcPct val="0"/>
              </a:spcAft>
              <a:buClrTx/>
              <a:buSzTx/>
              <a:buFont typeface="+mj-lt"/>
              <a:buAutoNum type="arabicPeriod"/>
              <a:defRPr/>
            </a:pPr>
            <a:r>
              <a:rPr kumimoji="0" lang="zh-CN" altLang="en-US" sz="24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业务代表打出电话</a:t>
            </a:r>
            <a:endParaRPr kumimoji="0" lang="en-US" altLang="zh-CN" sz="24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endParaRPr>
          </a:p>
          <a:p>
            <a:pPr marL="457200" marR="0" lvl="0" indent="-457200" algn="l" defTabSz="914400" rtl="0" eaLnBrk="1" fontAlgn="base" latinLnBrk="0" hangingPunct="1">
              <a:lnSpc>
                <a:spcPct val="150000"/>
              </a:lnSpc>
              <a:spcBef>
                <a:spcPct val="0"/>
              </a:spcBef>
              <a:spcAft>
                <a:spcPct val="0"/>
              </a:spcAft>
              <a:buClrTx/>
              <a:buSzTx/>
              <a:buFont typeface="+mj-lt"/>
              <a:buAutoNum type="arabicPeriod"/>
              <a:defRPr/>
            </a:pPr>
            <a:r>
              <a:rPr kumimoji="0" lang="zh-CN" altLang="en-US" sz="24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回答客户反馈</a:t>
            </a:r>
            <a:endParaRPr kumimoji="0" lang="en-US" altLang="zh-CN" sz="24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endParaRPr>
          </a:p>
        </p:txBody>
      </p:sp>
      <p:grpSp>
        <p:nvGrpSpPr>
          <p:cNvPr id="44037" name="组合 19"/>
          <p:cNvGrpSpPr/>
          <p:nvPr/>
        </p:nvGrpSpPr>
        <p:grpSpPr>
          <a:xfrm>
            <a:off x="11496675" y="1588"/>
            <a:ext cx="695325" cy="506412"/>
            <a:chOff x="0" y="0"/>
            <a:chExt cx="694944" cy="624651"/>
          </a:xfrm>
        </p:grpSpPr>
        <p:sp>
          <p:nvSpPr>
            <p:cNvPr id="4404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4404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6" name="矩形 15"/>
          <p:cNvSpPr/>
          <p:nvPr/>
        </p:nvSpPr>
        <p:spPr>
          <a:xfrm>
            <a:off x="5880100"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5058" name="Picture 3"/>
          <p:cNvPicPr>
            <a:picLocks noChangeAspect="1"/>
          </p:cNvPicPr>
          <p:nvPr/>
        </p:nvPicPr>
        <p:blipFill>
          <a:blip r:embed="rId1"/>
          <a:stretch>
            <a:fillRect/>
          </a:stretch>
        </p:blipFill>
        <p:spPr>
          <a:xfrm>
            <a:off x="766763" y="1570038"/>
            <a:ext cx="3084512" cy="4337050"/>
          </a:xfrm>
          <a:prstGeom prst="rect">
            <a:avLst/>
          </a:prstGeom>
          <a:noFill/>
          <a:ln w="9525">
            <a:noFill/>
          </a:ln>
        </p:spPr>
      </p:pic>
      <p:sp>
        <p:nvSpPr>
          <p:cNvPr id="45059" name="Text Box 17"/>
          <p:cNvSpPr txBox="1"/>
          <p:nvPr/>
        </p:nvSpPr>
        <p:spPr>
          <a:xfrm>
            <a:off x="1190625" y="2003425"/>
            <a:ext cx="2238375"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None/>
            </a:pPr>
            <a:r>
              <a:rPr lang="zh-CN" altLang="en-US" sz="4000" b="1" dirty="0">
                <a:latin typeface="微软雅黑" panose="020B0503020204020204" pitchFamily="34" charset="-122"/>
              </a:rPr>
              <a:t>实施阶段</a:t>
            </a:r>
            <a:endParaRPr lang="zh-CN" altLang="en-US" sz="4000" b="1" dirty="0">
              <a:latin typeface="微软雅黑" panose="020B0503020204020204" pitchFamily="34" charset="-122"/>
            </a:endParaRPr>
          </a:p>
        </p:txBody>
      </p:sp>
      <p:sp>
        <p:nvSpPr>
          <p:cNvPr id="30724" name="矩形 1"/>
          <p:cNvSpPr>
            <a:spLocks noChangeArrowheads="1"/>
          </p:cNvSpPr>
          <p:nvPr/>
        </p:nvSpPr>
        <p:spPr bwMode="auto">
          <a:xfrm>
            <a:off x="4079875" y="2008188"/>
            <a:ext cx="7488238" cy="3416300"/>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342900" marR="0" lvl="0" indent="-342900" algn="l" defTabSz="914400" rtl="0" eaLnBrk="1" fontAlgn="base" latinLnBrk="0" hangingPunct="1">
              <a:lnSpc>
                <a:spcPct val="150000"/>
              </a:lnSpc>
              <a:spcBef>
                <a:spcPct val="0"/>
              </a:spcBef>
              <a:spcAft>
                <a:spcPct val="0"/>
              </a:spcAft>
              <a:buClrTx/>
              <a:buSzTx/>
              <a:buFont typeface="Wingdings" panose="05000000000000000000" pitchFamily="2" charset="2"/>
              <a:buChar char="Ø"/>
              <a:defRPr/>
            </a:pPr>
            <a:r>
              <a:rPr kumimoji="0" lang="zh-CN" altLang="en-US" sz="2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绕前台</a:t>
            </a:r>
            <a:r>
              <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想尽办法避免客户拒绝沟通</a:t>
            </a:r>
            <a:endPar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绕前台有</a:t>
            </a:r>
            <a:r>
              <a:rPr kumimoji="0" lang="zh-CN" altLang="en-US" sz="24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两种方法：</a:t>
            </a:r>
            <a:r>
              <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a:t>
            </a: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直截了当    </a:t>
            </a:r>
            <a:r>
              <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2.</a:t>
            </a: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回访的名义，例如想做一个老客户回访以帮助我们推出更好的服务。</a:t>
            </a:r>
            <a:endPar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Char char="Ø"/>
              <a:defRPr/>
            </a:pP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a:t>
            </a:r>
            <a:r>
              <a:rPr kumimoji="0" lang="zh-CN" altLang="en-US" sz="2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开场白</a:t>
            </a:r>
            <a:r>
              <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简短、清晰、明了</a:t>
            </a:r>
            <a:endPar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a:t>
            </a: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一般通话应持续</a:t>
            </a:r>
            <a:r>
              <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3-5</a:t>
            </a: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分钟。成功推销的秘诀是</a:t>
            </a:r>
            <a:r>
              <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80%</a:t>
            </a: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使用耳朵，</a:t>
            </a:r>
            <a:r>
              <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20%</a:t>
            </a: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使用嘴巴。</a:t>
            </a:r>
            <a:endPar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nvGrpSpPr>
          <p:cNvPr id="45061" name="组合 19"/>
          <p:cNvGrpSpPr/>
          <p:nvPr/>
        </p:nvGrpSpPr>
        <p:grpSpPr>
          <a:xfrm>
            <a:off x="11496675" y="1588"/>
            <a:ext cx="695325" cy="506412"/>
            <a:chOff x="0" y="0"/>
            <a:chExt cx="694944" cy="624651"/>
          </a:xfrm>
        </p:grpSpPr>
        <p:sp>
          <p:nvSpPr>
            <p:cNvPr id="4506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4506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6" name="矩形 15"/>
          <p:cNvSpPr/>
          <p:nvPr/>
        </p:nvSpPr>
        <p:spPr>
          <a:xfrm>
            <a:off x="5880100"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146" name="组合 19"/>
          <p:cNvGrpSpPr/>
          <p:nvPr/>
        </p:nvGrpSpPr>
        <p:grpSpPr>
          <a:xfrm>
            <a:off x="0" y="381000"/>
            <a:ext cx="695325" cy="506413"/>
            <a:chOff x="0" y="0"/>
            <a:chExt cx="694944" cy="624651"/>
          </a:xfrm>
        </p:grpSpPr>
        <p:sp>
          <p:nvSpPr>
            <p:cNvPr id="6149"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6150"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6147" name="矩形 22"/>
          <p:cNvSpPr/>
          <p:nvPr/>
        </p:nvSpPr>
        <p:spPr>
          <a:xfrm>
            <a:off x="911225" y="363538"/>
            <a:ext cx="3000375" cy="52228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rPr>
              <a:t>情景导入</a:t>
            </a:r>
            <a:endParaRPr lang="zh-CN" altLang="zh-CN" b="1" dirty="0">
              <a:solidFill>
                <a:srgbClr val="404040"/>
              </a:solidFill>
            </a:endParaRPr>
          </a:p>
        </p:txBody>
      </p:sp>
      <p:sp>
        <p:nvSpPr>
          <p:cNvPr id="6148" name="MH_Text_1"/>
          <p:cNvSpPr/>
          <p:nvPr/>
        </p:nvSpPr>
        <p:spPr>
          <a:xfrm>
            <a:off x="379413" y="1028700"/>
            <a:ext cx="11377612" cy="5472113"/>
          </a:xfrm>
          <a:prstGeom prst="rect">
            <a:avLst/>
          </a:prstGeom>
          <a:noFill/>
          <a:ln w="12700" cap="flat" cmpd="sng">
            <a:solidFill>
              <a:srgbClr val="CC0066"/>
            </a:solidFill>
            <a:prstDash val="solid"/>
            <a:miter/>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457200" algn="ctr" eaLnBrk="1" hangingPunct="1">
              <a:lnSpc>
                <a:spcPct val="150000"/>
              </a:lnSpc>
              <a:spcBef>
                <a:spcPts val="600"/>
              </a:spcBef>
              <a:spcAft>
                <a:spcPts val="600"/>
              </a:spcAft>
              <a:buNone/>
            </a:pPr>
            <a:r>
              <a:rPr lang="zh-CN" altLang="en-US" sz="2000" b="1" dirty="0">
                <a:solidFill>
                  <a:srgbClr val="404040"/>
                </a:solidFill>
                <a:highlight>
                  <a:srgbClr val="000000">
                    <a:alpha val="0"/>
                  </a:srgbClr>
                </a:highlight>
                <a:latin typeface="Arial" panose="020B0604020202020204" pitchFamily="34" charset="0"/>
              </a:rPr>
              <a:t>提升现场服务能力，有效改变客户体验</a:t>
            </a:r>
            <a:endParaRPr lang="zh-CN" altLang="en-US" sz="2000" b="1" dirty="0">
              <a:solidFill>
                <a:srgbClr val="404040"/>
              </a:solidFill>
              <a:highlight>
                <a:srgbClr val="000000">
                  <a:alpha val="0"/>
                </a:srgbClr>
              </a:highlight>
              <a:latin typeface="Arial" panose="020B0604020202020204" pitchFamily="34" charset="0"/>
            </a:endParaRPr>
          </a:p>
          <a:p>
            <a:pPr marL="0" lvl="0" indent="457200" algn="l" eaLnBrk="1" hangingPunct="1">
              <a:lnSpc>
                <a:spcPct val="150000"/>
              </a:lnSpc>
              <a:spcBef>
                <a:spcPts val="600"/>
              </a:spcBef>
              <a:spcAft>
                <a:spcPts val="600"/>
              </a:spcAft>
              <a:buNone/>
            </a:pPr>
            <a:r>
              <a:rPr lang="zh-CN" altLang="en-US" sz="1800" dirty="0">
                <a:solidFill>
                  <a:srgbClr val="404040"/>
                </a:solidFill>
                <a:highlight>
                  <a:srgbClr val="000000">
                    <a:alpha val="0"/>
                  </a:srgbClr>
                </a:highlight>
                <a:latin typeface="Arial" panose="020B0604020202020204" pitchFamily="34" charset="0"/>
              </a:rPr>
              <a:t>伴随着产业互联网和人工智能时代的到来，现场服务管理正在改变企业的运营规则，从简化调度到提高工作人员解决问题的效率，再到增强客户体验，现场服务管理系统的出现，让企业提供的服务更具预测性。</a:t>
            </a:r>
            <a:endParaRPr lang="zh-CN" altLang="en-US" sz="1800" dirty="0">
              <a:solidFill>
                <a:srgbClr val="404040"/>
              </a:solidFill>
              <a:highlight>
                <a:srgbClr val="000000">
                  <a:alpha val="0"/>
                </a:srgbClr>
              </a:highlight>
              <a:latin typeface="Arial" panose="020B0604020202020204" pitchFamily="34" charset="0"/>
            </a:endParaRPr>
          </a:p>
          <a:p>
            <a:pPr marL="0" lvl="0" indent="457200" algn="l" eaLnBrk="1" hangingPunct="1">
              <a:lnSpc>
                <a:spcPct val="150000"/>
              </a:lnSpc>
              <a:spcBef>
                <a:spcPts val="600"/>
              </a:spcBef>
              <a:spcAft>
                <a:spcPts val="600"/>
              </a:spcAft>
              <a:buNone/>
            </a:pPr>
            <a:r>
              <a:rPr lang="zh-CN" altLang="en-US" sz="1800" dirty="0">
                <a:solidFill>
                  <a:srgbClr val="404040"/>
                </a:solidFill>
                <a:highlight>
                  <a:srgbClr val="000000">
                    <a:alpha val="0"/>
                  </a:srgbClr>
                </a:highlight>
                <a:latin typeface="Arial" panose="020B0604020202020204" pitchFamily="34" charset="0"/>
              </a:rPr>
              <a:t>成功的现场服务管理对客户满意度和忠试度至关重要，现场服务管理系统可帮助现场服务公司与现场技术人员进行通信，以电子方式管理工单、订购和仓库库存等。根据案例研究，现场服务管理软件将员工的生产率提高了33%，将客户呼叫次教减少了60%，并将效率提高了32%。</a:t>
            </a:r>
            <a:endParaRPr lang="zh-CN" altLang="en-US" sz="1800" dirty="0">
              <a:solidFill>
                <a:srgbClr val="404040"/>
              </a:solidFill>
              <a:highlight>
                <a:srgbClr val="000000">
                  <a:alpha val="0"/>
                </a:srgbClr>
              </a:highlight>
              <a:latin typeface="Arial" panose="020B0604020202020204" pitchFamily="34" charset="0"/>
            </a:endParaRPr>
          </a:p>
          <a:p>
            <a:pPr marL="0" lvl="0" indent="457200" algn="l" eaLnBrk="1" hangingPunct="1">
              <a:lnSpc>
                <a:spcPct val="150000"/>
              </a:lnSpc>
              <a:spcBef>
                <a:spcPts val="600"/>
              </a:spcBef>
              <a:spcAft>
                <a:spcPts val="600"/>
              </a:spcAft>
              <a:buNone/>
            </a:pPr>
            <a:r>
              <a:rPr lang="zh-CN" altLang="en-US" sz="1800" dirty="0">
                <a:solidFill>
                  <a:srgbClr val="404040"/>
                </a:solidFill>
                <a:highlight>
                  <a:srgbClr val="000000">
                    <a:alpha val="0"/>
                  </a:srgbClr>
                </a:highlight>
                <a:latin typeface="Arial" panose="020B0604020202020204" pitchFamily="34" charset="0"/>
              </a:rPr>
              <a:t>改善客户体验对客户的生命周期价值具有直接的积极影响，观场服务管理系统不仅提高了调度的准确性，而且还简化了技术人员和客户之间的问题处理过程。现场服务管理解决方案通过管理工单、自动调度和简化调度的移动应用程序，提供了无缝的技术人员到办公室通信，还提供了库存管理系统的实时更断，技术人员可以在其中请求零件，而不必赶赴仓库，使技术人员进行及时、有用的服务，同时将延迟降到最低，并提高了客户满意度。</a:t>
            </a:r>
            <a:endParaRPr lang="zh-CN" altLang="en-US" sz="1800" dirty="0">
              <a:solidFill>
                <a:srgbClr val="404040"/>
              </a:solidFill>
              <a:highlight>
                <a:srgbClr val="000000">
                  <a:alpha val="0"/>
                </a:srgbClr>
              </a:highlight>
              <a:latin typeface="Arial" panose="020B0604020202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082" name="Picture 3"/>
          <p:cNvPicPr>
            <a:picLocks noChangeAspect="1"/>
          </p:cNvPicPr>
          <p:nvPr/>
        </p:nvPicPr>
        <p:blipFill>
          <a:blip r:embed="rId1"/>
          <a:stretch>
            <a:fillRect/>
          </a:stretch>
        </p:blipFill>
        <p:spPr>
          <a:xfrm>
            <a:off x="1127125" y="1570038"/>
            <a:ext cx="3084513" cy="4337050"/>
          </a:xfrm>
          <a:prstGeom prst="rect">
            <a:avLst/>
          </a:prstGeom>
          <a:noFill/>
          <a:ln w="9525">
            <a:noFill/>
          </a:ln>
        </p:spPr>
      </p:pic>
      <p:sp>
        <p:nvSpPr>
          <p:cNvPr id="46083" name="Text Box 17"/>
          <p:cNvSpPr txBox="1"/>
          <p:nvPr/>
        </p:nvSpPr>
        <p:spPr>
          <a:xfrm>
            <a:off x="1404938" y="1989138"/>
            <a:ext cx="252888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None/>
            </a:pPr>
            <a:r>
              <a:rPr lang="zh-CN" altLang="en-US" sz="4000" b="1" dirty="0">
                <a:latin typeface="微软雅黑" panose="020B0503020204020204" pitchFamily="34" charset="-122"/>
              </a:rPr>
              <a:t> 总结阶段</a:t>
            </a:r>
            <a:endParaRPr lang="zh-CN" altLang="en-US" sz="4000" b="1" dirty="0">
              <a:latin typeface="微软雅黑" panose="020B0503020204020204" pitchFamily="34" charset="-122"/>
            </a:endParaRPr>
          </a:p>
        </p:txBody>
      </p:sp>
      <p:sp>
        <p:nvSpPr>
          <p:cNvPr id="46084" name="TextBox 13"/>
          <p:cNvSpPr txBox="1"/>
          <p:nvPr/>
        </p:nvSpPr>
        <p:spPr>
          <a:xfrm>
            <a:off x="4800600" y="1611313"/>
            <a:ext cx="6751638" cy="39052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50000"/>
              </a:lnSpc>
              <a:spcBef>
                <a:spcPct val="0"/>
              </a:spcBef>
              <a:buFontTx/>
              <a:buNone/>
            </a:pPr>
            <a:r>
              <a:rPr lang="zh-CN" altLang="en-US" sz="2400" dirty="0">
                <a:latin typeface="微软雅黑" panose="020B0503020204020204" pitchFamily="34" charset="-122"/>
              </a:rPr>
              <a:t>      电话沟通结束后要整理有效的客户资源，定期跟进，跟客户保持联系，等待业务机会；记录失败沟通的原因，总结经验，避免下次业务出现同样的问题。</a:t>
            </a:r>
            <a:endParaRPr lang="en-US" altLang="zh-CN" sz="2400" dirty="0">
              <a:latin typeface="微软雅黑" panose="020B0503020204020204" pitchFamily="34" charset="-122"/>
            </a:endParaRPr>
          </a:p>
          <a:p>
            <a:pPr marL="0" lvl="0" indent="0">
              <a:lnSpc>
                <a:spcPct val="150000"/>
              </a:lnSpc>
              <a:spcBef>
                <a:spcPct val="0"/>
              </a:spcBef>
              <a:buFontTx/>
              <a:buNone/>
            </a:pPr>
            <a:r>
              <a:rPr lang="en-US" altLang="zh-CN" sz="2400" dirty="0">
                <a:latin typeface="微软雅黑" panose="020B0503020204020204" pitchFamily="34" charset="-122"/>
              </a:rPr>
              <a:t>      </a:t>
            </a:r>
            <a:r>
              <a:rPr lang="zh-CN" altLang="en-US" sz="2400" dirty="0">
                <a:latin typeface="微软雅黑" panose="020B0503020204020204" pitchFamily="34" charset="-122"/>
              </a:rPr>
              <a:t>业务代表在第一次失败后一定要</a:t>
            </a:r>
            <a:r>
              <a:rPr lang="zh-CN" altLang="en-US" sz="2400" b="1" dirty="0">
                <a:solidFill>
                  <a:schemeClr val="accent2"/>
                </a:solidFill>
                <a:latin typeface="微软雅黑" panose="020B0503020204020204" pitchFamily="34" charset="-122"/>
              </a:rPr>
              <a:t>坚持不懈</a:t>
            </a:r>
            <a:r>
              <a:rPr lang="zh-CN" altLang="en-US" sz="2400" dirty="0">
                <a:latin typeface="微软雅黑" panose="020B0503020204020204" pitchFamily="34" charset="-122"/>
              </a:rPr>
              <a:t>，要谨记大多数的销售都是在多次电话沟通之后才成功的。</a:t>
            </a:r>
            <a:endParaRPr lang="zh-CN" altLang="en-US" sz="2400" dirty="0">
              <a:latin typeface="微软雅黑" panose="020B0503020204020204" pitchFamily="34" charset="-122"/>
            </a:endParaRPr>
          </a:p>
        </p:txBody>
      </p:sp>
      <p:grpSp>
        <p:nvGrpSpPr>
          <p:cNvPr id="46085" name="组合 19"/>
          <p:cNvGrpSpPr/>
          <p:nvPr/>
        </p:nvGrpSpPr>
        <p:grpSpPr>
          <a:xfrm>
            <a:off x="11496675" y="1588"/>
            <a:ext cx="695325" cy="506412"/>
            <a:chOff x="0" y="0"/>
            <a:chExt cx="694944" cy="624651"/>
          </a:xfrm>
        </p:grpSpPr>
        <p:sp>
          <p:nvSpPr>
            <p:cNvPr id="46091"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46092"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6" name="矩形 15"/>
          <p:cNvSpPr/>
          <p:nvPr/>
        </p:nvSpPr>
        <p:spPr>
          <a:xfrm>
            <a:off x="5880100"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7106" name="îşḷïḓé"/>
          <p:cNvGrpSpPr/>
          <p:nvPr/>
        </p:nvGrpSpPr>
        <p:grpSpPr>
          <a:xfrm>
            <a:off x="5591175" y="1412875"/>
            <a:ext cx="6022975" cy="4792663"/>
            <a:chOff x="3575788" y="1327848"/>
            <a:chExt cx="6022150" cy="4792643"/>
          </a:xfrm>
        </p:grpSpPr>
        <p:grpSp>
          <p:nvGrpSpPr>
            <p:cNvPr id="47117" name="îṧļidè"/>
            <p:cNvGrpSpPr/>
            <p:nvPr/>
          </p:nvGrpSpPr>
          <p:grpSpPr>
            <a:xfrm>
              <a:off x="4197340" y="3018775"/>
              <a:ext cx="5400598" cy="1358362"/>
              <a:chOff x="3959841" y="3018775"/>
              <a:chExt cx="5400598" cy="1358362"/>
            </a:xfrm>
          </p:grpSpPr>
          <p:sp>
            <p:nvSpPr>
              <p:cNvPr id="17" name="iš1ïďe"/>
              <p:cNvSpPr/>
              <p:nvPr/>
            </p:nvSpPr>
            <p:spPr>
              <a:xfrm>
                <a:off x="3960504" y="3043929"/>
                <a:ext cx="1023798" cy="1023932"/>
              </a:xfrm>
              <a:prstGeom prst="ellipse">
                <a:avLst/>
              </a:prstGeom>
              <a:solidFill>
                <a:schemeClr val="accent1"/>
              </a:solidFill>
              <a:ln w="38100">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4000" b="1" i="0" u="none" strike="noStrike" kern="1200" cap="none" spc="0" normalizeH="0" baseline="0" noProof="0" dirty="0">
                    <a:ln>
                      <a:noFill/>
                    </a:ln>
                    <a:solidFill>
                      <a:schemeClr val="lt1"/>
                    </a:solidFill>
                    <a:effectLst/>
                    <a:uLnTx/>
                    <a:uFillTx/>
                    <a:latin typeface="+mn-lt"/>
                    <a:ea typeface="微软雅黑" panose="020B0503020204020204" pitchFamily="34" charset="-122"/>
                    <a:cs typeface="+mn-cs"/>
                  </a:rPr>
                  <a:t>A</a:t>
                </a:r>
                <a:endParaRPr kumimoji="0" lang="en-US" altLang="zh-CN" sz="4000" b="1" i="0" u="none" strike="noStrike" kern="1200" cap="none" spc="0" normalizeH="0" baseline="0" noProof="0" dirty="0">
                  <a:ln>
                    <a:noFill/>
                  </a:ln>
                  <a:solidFill>
                    <a:schemeClr val="lt1"/>
                  </a:solidFill>
                  <a:effectLst/>
                  <a:uLnTx/>
                  <a:uFillTx/>
                  <a:latin typeface="+mn-lt"/>
                  <a:ea typeface="微软雅黑" panose="020B0503020204020204" pitchFamily="34" charset="-122"/>
                  <a:cs typeface="+mn-cs"/>
                </a:endParaRPr>
              </a:p>
            </p:txBody>
          </p:sp>
          <p:sp>
            <p:nvSpPr>
              <p:cNvPr id="47127" name="iṡḷîḑe"/>
              <p:cNvSpPr/>
              <p:nvPr/>
            </p:nvSpPr>
            <p:spPr>
              <a:xfrm>
                <a:off x="5141898" y="3460580"/>
                <a:ext cx="4218541" cy="91655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913130" eaLnBrk="1" hangingPunct="1">
                  <a:lnSpc>
                    <a:spcPct val="100000"/>
                  </a:lnSpc>
                  <a:spcBef>
                    <a:spcPct val="0"/>
                  </a:spcBef>
                  <a:buFontTx/>
                  <a:buNone/>
                </a:pPr>
                <a:r>
                  <a:rPr lang="zh-CN" altLang="en-US" sz="1800" dirty="0">
                    <a:latin typeface="微软雅黑 Light" panose="020B0502040204020203" pitchFamily="34" charset="-122"/>
                    <a:ea typeface="微软雅黑 Light" panose="020B0502040204020203" pitchFamily="34" charset="-122"/>
                  </a:rPr>
                  <a:t>即自己与竞争对手有何不同；例如：“它足够轻。所以可以便携使用。”</a:t>
                </a:r>
                <a:endParaRPr lang="zh-CN" altLang="en-US" sz="1800" dirty="0">
                  <a:latin typeface="微软雅黑 Light" panose="020B0502040204020203" pitchFamily="34" charset="-122"/>
                  <a:ea typeface="微软雅黑 Light" panose="020B0502040204020203" pitchFamily="34" charset="-122"/>
                </a:endParaRPr>
              </a:p>
            </p:txBody>
          </p:sp>
          <p:sp>
            <p:nvSpPr>
              <p:cNvPr id="47128" name="išḻíḋé"/>
              <p:cNvSpPr txBox="1"/>
              <p:nvPr/>
            </p:nvSpPr>
            <p:spPr>
              <a:xfrm>
                <a:off x="5141897" y="3018775"/>
                <a:ext cx="3741007" cy="441805"/>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913130" eaLnBrk="1" hangingPunct="1">
                  <a:lnSpc>
                    <a:spcPct val="100000"/>
                  </a:lnSpc>
                  <a:spcBef>
                    <a:spcPct val="0"/>
                  </a:spcBef>
                  <a:buFontTx/>
                  <a:buNone/>
                </a:pPr>
                <a:r>
                  <a:rPr lang="zh-CN" altLang="en-US" sz="2400" b="1" dirty="0">
                    <a:latin typeface="微软雅黑" panose="020B0503020204020204" pitchFamily="34" charset="-122"/>
                  </a:rPr>
                  <a:t>优点或优势</a:t>
                </a:r>
                <a:r>
                  <a:rPr lang="en-US" altLang="zh-CN" sz="2400" b="1" dirty="0">
                    <a:latin typeface="微软雅黑" panose="020B0503020204020204" pitchFamily="34" charset="-122"/>
                  </a:rPr>
                  <a:t>(advantage)</a:t>
                </a:r>
                <a:endParaRPr lang="en-US" altLang="zh-CN" sz="2400" b="1" dirty="0">
                  <a:latin typeface="微软雅黑" panose="020B0503020204020204" pitchFamily="34" charset="-122"/>
                </a:endParaRPr>
              </a:p>
            </p:txBody>
          </p:sp>
        </p:grpSp>
        <p:grpSp>
          <p:nvGrpSpPr>
            <p:cNvPr id="47118" name="íŝḻídè"/>
            <p:cNvGrpSpPr/>
            <p:nvPr/>
          </p:nvGrpSpPr>
          <p:grpSpPr>
            <a:xfrm>
              <a:off x="3575788" y="1327848"/>
              <a:ext cx="5400599" cy="1358362"/>
              <a:chOff x="3959841" y="3018775"/>
              <a:chExt cx="5400599" cy="1358362"/>
            </a:xfrm>
          </p:grpSpPr>
          <p:sp>
            <p:nvSpPr>
              <p:cNvPr id="14" name="î$lîḍe"/>
              <p:cNvSpPr/>
              <p:nvPr/>
            </p:nvSpPr>
            <p:spPr>
              <a:xfrm>
                <a:off x="3959841" y="3044175"/>
                <a:ext cx="1023798" cy="1023933"/>
              </a:xfrm>
              <a:prstGeom prst="ellipse">
                <a:avLst/>
              </a:prstGeom>
              <a:solidFill>
                <a:schemeClr val="accent1"/>
              </a:solidFill>
              <a:ln w="38100">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4000" b="1" i="0" u="none" strike="noStrike" kern="1200" cap="none" spc="0" normalizeH="0" baseline="0" noProof="0" dirty="0">
                    <a:ln>
                      <a:noFill/>
                    </a:ln>
                    <a:solidFill>
                      <a:schemeClr val="lt1"/>
                    </a:solidFill>
                    <a:effectLst/>
                    <a:uLnTx/>
                    <a:uFillTx/>
                    <a:latin typeface="+mn-lt"/>
                    <a:ea typeface="微软雅黑" panose="020B0503020204020204" pitchFamily="34" charset="-122"/>
                    <a:cs typeface="+mn-cs"/>
                  </a:rPr>
                  <a:t>F</a:t>
                </a:r>
                <a:endParaRPr kumimoji="0" sz="4000" b="1" i="0" u="none" strike="noStrike" kern="1200" cap="none" spc="0" normalizeH="0" baseline="0" noProof="0" dirty="0">
                  <a:ln>
                    <a:noFill/>
                  </a:ln>
                  <a:solidFill>
                    <a:schemeClr val="lt1"/>
                  </a:solidFill>
                  <a:effectLst/>
                  <a:uLnTx/>
                  <a:uFillTx/>
                  <a:latin typeface="+mn-lt"/>
                  <a:ea typeface="微软雅黑" panose="020B0503020204020204" pitchFamily="34" charset="-122"/>
                  <a:cs typeface="+mn-cs"/>
                </a:endParaRPr>
              </a:p>
            </p:txBody>
          </p:sp>
          <p:sp>
            <p:nvSpPr>
              <p:cNvPr id="47124" name="iṧ1îdé"/>
              <p:cNvSpPr/>
              <p:nvPr/>
            </p:nvSpPr>
            <p:spPr>
              <a:xfrm>
                <a:off x="5141897" y="3460580"/>
                <a:ext cx="4218543" cy="91655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913130" eaLnBrk="1" hangingPunct="1">
                  <a:lnSpc>
                    <a:spcPct val="120000"/>
                  </a:lnSpc>
                  <a:spcBef>
                    <a:spcPct val="0"/>
                  </a:spcBef>
                  <a:buFontTx/>
                  <a:buNone/>
                </a:pPr>
                <a:r>
                  <a:rPr lang="zh-CN" altLang="en-US" sz="1800" dirty="0">
                    <a:latin typeface="微软雅黑 Light" panose="020B0502040204020203" pitchFamily="34" charset="-122"/>
                    <a:ea typeface="微软雅黑 Light" panose="020B0502040204020203" pitchFamily="34" charset="-122"/>
                  </a:rPr>
                  <a:t>即自己的产品有哪些特点和属性，例如：“在功效相同的产品中，它是最轻、最小的便携冰箱，只有10磅重。”</a:t>
                </a:r>
                <a:endParaRPr lang="en-US" altLang="zh-CN" sz="1800" dirty="0">
                  <a:latin typeface="微软雅黑 Light" panose="020B0502040204020203" pitchFamily="34" charset="-122"/>
                  <a:ea typeface="微软雅黑 Light" panose="020B0502040204020203" pitchFamily="34" charset="-122"/>
                </a:endParaRPr>
              </a:p>
            </p:txBody>
          </p:sp>
          <p:sp>
            <p:nvSpPr>
              <p:cNvPr id="16" name="îşlîde"/>
              <p:cNvSpPr txBox="1"/>
              <p:nvPr/>
            </p:nvSpPr>
            <p:spPr bwMode="auto">
              <a:xfrm>
                <a:off x="5142367" y="3018775"/>
                <a:ext cx="3739638" cy="441323"/>
              </a:xfrm>
              <a:prstGeom prst="rect">
                <a:avLst/>
              </a:prstGeom>
              <a:noFill/>
              <a:ln>
                <a:noFill/>
              </a:ln>
            </p:spPr>
            <p:txBody>
              <a:bodyPr anchor="ctr">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属性或功效</a:t>
                </a:r>
                <a:r>
                  <a:rPr kumimoji="0" lang="en-US" altLang="zh-CN" sz="24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(Feature/Fact)</a:t>
                </a:r>
                <a:endParaRPr kumimoji="0" lang="en-US" altLang="zh-CN" sz="24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grpSp>
          <p:nvGrpSpPr>
            <p:cNvPr id="47119" name="íśľíḓe"/>
            <p:cNvGrpSpPr/>
            <p:nvPr/>
          </p:nvGrpSpPr>
          <p:grpSpPr>
            <a:xfrm>
              <a:off x="3575788" y="4762129"/>
              <a:ext cx="5688622" cy="1358362"/>
              <a:chOff x="3959841" y="3018775"/>
              <a:chExt cx="5688622" cy="1358362"/>
            </a:xfrm>
          </p:grpSpPr>
          <p:sp>
            <p:nvSpPr>
              <p:cNvPr id="11" name="iṣḻîḍê"/>
              <p:cNvSpPr/>
              <p:nvPr/>
            </p:nvSpPr>
            <p:spPr>
              <a:xfrm>
                <a:off x="3959841" y="3043643"/>
                <a:ext cx="1023798" cy="1023932"/>
              </a:xfrm>
              <a:prstGeom prst="ellipse">
                <a:avLst/>
              </a:prstGeom>
              <a:solidFill>
                <a:schemeClr val="accent1"/>
              </a:solidFill>
              <a:ln w="38100">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4000" b="1" i="0" u="none" strike="noStrike" kern="1200" cap="none" spc="0" normalizeH="0" baseline="0" noProof="0" dirty="0">
                    <a:ln>
                      <a:noFill/>
                    </a:ln>
                    <a:solidFill>
                      <a:schemeClr val="lt1"/>
                    </a:solidFill>
                    <a:effectLst/>
                    <a:uLnTx/>
                    <a:uFillTx/>
                    <a:latin typeface="+mn-lt"/>
                    <a:ea typeface="微软雅黑" panose="020B0503020204020204" pitchFamily="34" charset="-122"/>
                    <a:cs typeface="+mn-cs"/>
                  </a:rPr>
                  <a:t>B</a:t>
                </a:r>
                <a:endParaRPr kumimoji="0" sz="4000" b="1" i="0" u="none" strike="noStrike" kern="1200" cap="none" spc="0" normalizeH="0" baseline="0" noProof="0" dirty="0">
                  <a:ln>
                    <a:noFill/>
                  </a:ln>
                  <a:solidFill>
                    <a:schemeClr val="lt1"/>
                  </a:solidFill>
                  <a:effectLst/>
                  <a:uLnTx/>
                  <a:uFillTx/>
                  <a:latin typeface="+mn-lt"/>
                  <a:ea typeface="微软雅黑" panose="020B0503020204020204" pitchFamily="34" charset="-122"/>
                  <a:cs typeface="+mn-cs"/>
                </a:endParaRPr>
              </a:p>
            </p:txBody>
          </p:sp>
          <p:sp>
            <p:nvSpPr>
              <p:cNvPr id="47121" name="íṡ1íḑè"/>
              <p:cNvSpPr/>
              <p:nvPr/>
            </p:nvSpPr>
            <p:spPr>
              <a:xfrm>
                <a:off x="5141897" y="3460580"/>
                <a:ext cx="4506566" cy="91655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913130" eaLnBrk="1" hangingPunct="1">
                  <a:lnSpc>
                    <a:spcPct val="120000"/>
                  </a:lnSpc>
                  <a:spcBef>
                    <a:spcPct val="0"/>
                  </a:spcBef>
                  <a:buFontTx/>
                  <a:buNone/>
                </a:pPr>
                <a:r>
                  <a:rPr lang="zh-CN" altLang="en-US" sz="1800" dirty="0">
                    <a:latin typeface="微软雅黑 Light" panose="020B0502040204020203" pitchFamily="34" charset="-122"/>
                    <a:ea typeface="微软雅黑 Light" panose="020B0502040204020203" pitchFamily="34" charset="-122"/>
                  </a:rPr>
                  <a:t>这一优点所带给顾客的利益。例如：“方便您的出行，为您的出行节省宝贵空间”</a:t>
                </a:r>
                <a:endParaRPr lang="en-US" altLang="zh-CN" sz="1800" dirty="0">
                  <a:latin typeface="微软雅黑 Light" panose="020B0502040204020203" pitchFamily="34" charset="-122"/>
                  <a:ea typeface="微软雅黑 Light" panose="020B0502040204020203" pitchFamily="34" charset="-122"/>
                </a:endParaRPr>
              </a:p>
            </p:txBody>
          </p:sp>
          <p:sp>
            <p:nvSpPr>
              <p:cNvPr id="47122" name="iṣḷíḍè"/>
              <p:cNvSpPr txBox="1"/>
              <p:nvPr/>
            </p:nvSpPr>
            <p:spPr>
              <a:xfrm>
                <a:off x="5141897" y="3018775"/>
                <a:ext cx="3741007" cy="441805"/>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defTabSz="913130" eaLnBrk="1" hangingPunct="1">
                  <a:lnSpc>
                    <a:spcPct val="100000"/>
                  </a:lnSpc>
                  <a:spcBef>
                    <a:spcPct val="0"/>
                  </a:spcBef>
                  <a:buFontTx/>
                  <a:buNone/>
                </a:pPr>
                <a:r>
                  <a:rPr lang="zh-CN" altLang="en-US" sz="2400" b="1" dirty="0">
                    <a:latin typeface="微软雅黑" panose="020B0503020204020204" pitchFamily="34" charset="-122"/>
                  </a:rPr>
                  <a:t>客户利益与价值(benefit)</a:t>
                </a:r>
                <a:endParaRPr lang="en-US" altLang="zh-CN" sz="2400" b="1" dirty="0">
                  <a:latin typeface="微软雅黑" panose="020B0503020204020204" pitchFamily="34" charset="-122"/>
                </a:endParaRPr>
              </a:p>
            </p:txBody>
          </p:sp>
        </p:grpSp>
      </p:grpSp>
      <p:sp>
        <p:nvSpPr>
          <p:cNvPr id="47107" name="矩形 14"/>
          <p:cNvSpPr/>
          <p:nvPr/>
        </p:nvSpPr>
        <p:spPr>
          <a:xfrm>
            <a:off x="665163" y="3181350"/>
            <a:ext cx="5289550" cy="142398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50000"/>
              </a:lnSpc>
              <a:spcBef>
                <a:spcPct val="0"/>
              </a:spcBef>
              <a:buFontTx/>
              <a:buNone/>
            </a:pPr>
            <a:r>
              <a:rPr lang="en-US" altLang="zh-CN" sz="2000" dirty="0">
                <a:latin typeface="微软雅黑" panose="020B0503020204020204" pitchFamily="34" charset="-122"/>
              </a:rPr>
              <a:t>      FAB</a:t>
            </a:r>
            <a:r>
              <a:rPr lang="zh-CN" altLang="en-US" sz="2000" dirty="0">
                <a:latin typeface="微软雅黑" panose="020B0503020204020204" pitchFamily="34" charset="-122"/>
              </a:rPr>
              <a:t>法则关注的是客户的“买点”。我们在引导客户的时候，先要说明“特点”，再解释“优点”，最后阐述“利益”总结特点</a:t>
            </a:r>
            <a:r>
              <a:rPr lang="zh-CN" altLang="en-US" sz="2000" dirty="0"/>
              <a:t>。</a:t>
            </a:r>
            <a:endParaRPr lang="zh-CN" altLang="en-US" sz="2000" dirty="0"/>
          </a:p>
        </p:txBody>
      </p:sp>
      <p:sp>
        <p:nvSpPr>
          <p:cNvPr id="47108" name="矩形 16"/>
          <p:cNvSpPr/>
          <p:nvPr/>
        </p:nvSpPr>
        <p:spPr>
          <a:xfrm>
            <a:off x="542925" y="2306638"/>
            <a:ext cx="2620963" cy="58420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FontTx/>
              <a:buNone/>
            </a:pPr>
            <a:r>
              <a:rPr lang="zh-CN" altLang="en-US" sz="3200" b="1" dirty="0">
                <a:solidFill>
                  <a:srgbClr val="000000"/>
                </a:solidFill>
                <a:latin typeface="微软雅黑" panose="020B0503020204020204" pitchFamily="34" charset="-122"/>
              </a:rPr>
              <a:t>四、</a:t>
            </a:r>
            <a:r>
              <a:rPr lang="zh-CN" altLang="en-US" sz="3200" b="1" dirty="0">
                <a:solidFill>
                  <a:schemeClr val="accent2"/>
                </a:solidFill>
                <a:latin typeface="微软雅黑" panose="020B0503020204020204" pitchFamily="34" charset="-122"/>
              </a:rPr>
              <a:t>FAB</a:t>
            </a:r>
            <a:r>
              <a:rPr lang="zh-CN" altLang="en-US" sz="3200" b="1" dirty="0">
                <a:solidFill>
                  <a:srgbClr val="000000"/>
                </a:solidFill>
                <a:latin typeface="微软雅黑" panose="020B0503020204020204" pitchFamily="34" charset="-122"/>
              </a:rPr>
              <a:t>法则</a:t>
            </a:r>
            <a:endParaRPr lang="en-US" altLang="zh-CN" sz="3200" b="1" dirty="0">
              <a:solidFill>
                <a:srgbClr val="000000"/>
              </a:solidFill>
              <a:latin typeface="微软雅黑" panose="020B0503020204020204" pitchFamily="34" charset="-122"/>
            </a:endParaRPr>
          </a:p>
        </p:txBody>
      </p:sp>
      <p:grpSp>
        <p:nvGrpSpPr>
          <p:cNvPr id="47109" name="组合 19"/>
          <p:cNvGrpSpPr/>
          <p:nvPr/>
        </p:nvGrpSpPr>
        <p:grpSpPr>
          <a:xfrm>
            <a:off x="11496675" y="1588"/>
            <a:ext cx="695325" cy="506412"/>
            <a:chOff x="0" y="0"/>
            <a:chExt cx="694944" cy="624651"/>
          </a:xfrm>
        </p:grpSpPr>
        <p:sp>
          <p:nvSpPr>
            <p:cNvPr id="4711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4711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28" name="矩形 27"/>
          <p:cNvSpPr/>
          <p:nvPr/>
        </p:nvSpPr>
        <p:spPr>
          <a:xfrm>
            <a:off x="5880100"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9" name="矩形 28"/>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1" name="矩形 30"/>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2" name="矩形 31"/>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矩形 4"/>
          <p:cNvSpPr/>
          <p:nvPr/>
        </p:nvSpPr>
        <p:spPr>
          <a:xfrm>
            <a:off x="4872038" y="2420938"/>
            <a:ext cx="6648450" cy="335121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50000"/>
              </a:lnSpc>
              <a:spcBef>
                <a:spcPct val="0"/>
              </a:spcBef>
              <a:buFontTx/>
              <a:buNone/>
            </a:pPr>
            <a:r>
              <a:rPr lang="zh-CN" altLang="en-US" sz="2400" dirty="0">
                <a:latin typeface="微软雅黑" panose="020B0503020204020204" pitchFamily="34" charset="-122"/>
              </a:rPr>
              <a:t>       </a:t>
            </a:r>
            <a:r>
              <a:rPr lang="zh-CN" altLang="en-US" sz="2400" b="1" dirty="0">
                <a:solidFill>
                  <a:schemeClr val="accent2"/>
                </a:solidFill>
                <a:latin typeface="微软雅黑" panose="020B0503020204020204" pitchFamily="34" charset="-122"/>
              </a:rPr>
              <a:t>电话营销( Tele一marketing)</a:t>
            </a:r>
            <a:r>
              <a:rPr lang="zh-CN" altLang="en-US" sz="2400" dirty="0">
                <a:latin typeface="微软雅黑" panose="020B0503020204020204" pitchFamily="34" charset="-122"/>
              </a:rPr>
              <a:t>是一个较新的概念，首次出现于20世纪80年代的美国。</a:t>
            </a:r>
            <a:endParaRPr lang="en-US" altLang="zh-CN" sz="2400" dirty="0">
              <a:latin typeface="微软雅黑" panose="020B0503020204020204" pitchFamily="34" charset="-122"/>
            </a:endParaRPr>
          </a:p>
          <a:p>
            <a:pPr marL="0" lvl="0" indent="0" eaLnBrk="1" hangingPunct="1">
              <a:lnSpc>
                <a:spcPct val="150000"/>
              </a:lnSpc>
              <a:spcBef>
                <a:spcPct val="0"/>
              </a:spcBef>
              <a:buFontTx/>
              <a:buNone/>
            </a:pPr>
            <a:r>
              <a:rPr lang="en-US" altLang="zh-CN" sz="2400" dirty="0">
                <a:latin typeface="微软雅黑" panose="020B0503020204020204" pitchFamily="34" charset="-122"/>
              </a:rPr>
              <a:t>       </a:t>
            </a:r>
            <a:r>
              <a:rPr lang="zh-CN" altLang="en-US" sz="2400" dirty="0">
                <a:latin typeface="微软雅黑" panose="020B0503020204020204" pitchFamily="34" charset="-122"/>
              </a:rPr>
              <a:t>是指通过电话、传真等通信技术和计算机技术，实现在多种情况下与客户的接触，与客户建立起信任关系，并在建立关系的过程中，了解和发掘客户的需求，并满足其需求。</a:t>
            </a:r>
            <a:endParaRPr lang="zh-CN" altLang="en-US" sz="2400" dirty="0">
              <a:latin typeface="微软雅黑" panose="020B0503020204020204" pitchFamily="34" charset="-122"/>
            </a:endParaRPr>
          </a:p>
        </p:txBody>
      </p:sp>
      <p:sp>
        <p:nvSpPr>
          <p:cNvPr id="48131" name="矩形 5"/>
          <p:cNvSpPr/>
          <p:nvPr/>
        </p:nvSpPr>
        <p:spPr>
          <a:xfrm>
            <a:off x="871538" y="1412875"/>
            <a:ext cx="2954337" cy="646113"/>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FontTx/>
              <a:buNone/>
            </a:pPr>
            <a:r>
              <a:rPr lang="zh-CN" altLang="en-US" sz="3600" b="1" dirty="0">
                <a:latin typeface="微软雅黑" panose="020B0503020204020204" pitchFamily="34" charset="-122"/>
              </a:rPr>
              <a:t>五、电话营销</a:t>
            </a:r>
            <a:endParaRPr lang="zh-CN" altLang="en-US" sz="3600" b="1" dirty="0">
              <a:latin typeface="微软雅黑" panose="020B0503020204020204" pitchFamily="34" charset="-122"/>
            </a:endParaRPr>
          </a:p>
        </p:txBody>
      </p:sp>
      <p:grpSp>
        <p:nvGrpSpPr>
          <p:cNvPr id="48132" name="437feac3-1256-4a50-9509-628ab9856556"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nvGrpSpPr>
        <p:grpSpPr>
          <a:xfrm>
            <a:off x="1343025" y="2924175"/>
            <a:ext cx="2868613" cy="2060575"/>
            <a:chOff x="2682337" y="1231900"/>
            <a:chExt cx="6827327" cy="4905375"/>
          </a:xfrm>
        </p:grpSpPr>
        <p:sp>
          <p:nvSpPr>
            <p:cNvPr id="48141" name="is1ïḋe"/>
            <p:cNvSpPr/>
            <p:nvPr/>
          </p:nvSpPr>
          <p:spPr>
            <a:xfrm>
              <a:off x="2682337" y="1432888"/>
              <a:ext cx="2229715" cy="3928696"/>
            </a:xfrm>
            <a:custGeom>
              <a:avLst/>
              <a:gdLst/>
              <a:ahLst/>
              <a:cxnLst>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Lst>
              <a:pathLst>
                <a:path w="341" h="601">
                  <a:moveTo>
                    <a:pt x="160" y="0"/>
                  </a:moveTo>
                  <a:cubicBezTo>
                    <a:pt x="117" y="0"/>
                    <a:pt x="85" y="35"/>
                    <a:pt x="83" y="77"/>
                  </a:cubicBezTo>
                  <a:cubicBezTo>
                    <a:pt x="83" y="93"/>
                    <a:pt x="83" y="109"/>
                    <a:pt x="83" y="125"/>
                  </a:cubicBezTo>
                  <a:cubicBezTo>
                    <a:pt x="83" y="201"/>
                    <a:pt x="83" y="277"/>
                    <a:pt x="83" y="352"/>
                  </a:cubicBezTo>
                  <a:cubicBezTo>
                    <a:pt x="83" y="416"/>
                    <a:pt x="83" y="480"/>
                    <a:pt x="83" y="543"/>
                  </a:cubicBezTo>
                  <a:cubicBezTo>
                    <a:pt x="83" y="548"/>
                    <a:pt x="84" y="553"/>
                    <a:pt x="83" y="557"/>
                  </a:cubicBezTo>
                  <a:cubicBezTo>
                    <a:pt x="82" y="570"/>
                    <a:pt x="74" y="578"/>
                    <a:pt x="60" y="578"/>
                  </a:cubicBezTo>
                  <a:cubicBezTo>
                    <a:pt x="43" y="579"/>
                    <a:pt x="27" y="560"/>
                    <a:pt x="43" y="545"/>
                  </a:cubicBezTo>
                  <a:cubicBezTo>
                    <a:pt x="51" y="537"/>
                    <a:pt x="62" y="539"/>
                    <a:pt x="72" y="539"/>
                  </a:cubicBezTo>
                  <a:cubicBezTo>
                    <a:pt x="87" y="539"/>
                    <a:pt x="101" y="539"/>
                    <a:pt x="116" y="539"/>
                  </a:cubicBezTo>
                  <a:cubicBezTo>
                    <a:pt x="186" y="539"/>
                    <a:pt x="257" y="539"/>
                    <a:pt x="328" y="539"/>
                  </a:cubicBezTo>
                  <a:cubicBezTo>
                    <a:pt x="341" y="539"/>
                    <a:pt x="341" y="519"/>
                    <a:pt x="328" y="519"/>
                  </a:cubicBezTo>
                  <a:cubicBezTo>
                    <a:pt x="260" y="519"/>
                    <a:pt x="193" y="519"/>
                    <a:pt x="126" y="519"/>
                  </a:cubicBezTo>
                  <a:cubicBezTo>
                    <a:pt x="102" y="519"/>
                    <a:pt x="77" y="516"/>
                    <a:pt x="53" y="519"/>
                  </a:cubicBezTo>
                  <a:cubicBezTo>
                    <a:pt x="0" y="526"/>
                    <a:pt x="10" y="601"/>
                    <a:pt x="63" y="598"/>
                  </a:cubicBezTo>
                  <a:cubicBezTo>
                    <a:pt x="94" y="596"/>
                    <a:pt x="103" y="571"/>
                    <a:pt x="103" y="544"/>
                  </a:cubicBezTo>
                  <a:cubicBezTo>
                    <a:pt x="103" y="516"/>
                    <a:pt x="103" y="489"/>
                    <a:pt x="103" y="461"/>
                  </a:cubicBezTo>
                  <a:cubicBezTo>
                    <a:pt x="103" y="376"/>
                    <a:pt x="103" y="290"/>
                    <a:pt x="103" y="205"/>
                  </a:cubicBezTo>
                  <a:cubicBezTo>
                    <a:pt x="103" y="169"/>
                    <a:pt x="103" y="134"/>
                    <a:pt x="103" y="98"/>
                  </a:cubicBezTo>
                  <a:cubicBezTo>
                    <a:pt x="103" y="91"/>
                    <a:pt x="103" y="84"/>
                    <a:pt x="103" y="77"/>
                  </a:cubicBezTo>
                  <a:cubicBezTo>
                    <a:pt x="105" y="45"/>
                    <a:pt x="128" y="20"/>
                    <a:pt x="160" y="20"/>
                  </a:cubicBezTo>
                  <a:cubicBezTo>
                    <a:pt x="173" y="20"/>
                    <a:pt x="173" y="0"/>
                    <a:pt x="160" y="0"/>
                  </a:cubicBezTo>
                  <a:close/>
                </a:path>
              </a:pathLst>
            </a:custGeom>
            <a:solidFill>
              <a:srgbClr val="492A1C">
                <a:alpha val="100000"/>
              </a:srgbClr>
            </a:solidFill>
            <a:ln w="9525">
              <a:noFill/>
            </a:ln>
          </p:spPr>
          <p:txBody>
            <a:bodyPr/>
            <a:p>
              <a:endParaRPr lang="zh-CN" altLang="en-US"/>
            </a:p>
          </p:txBody>
        </p:sp>
        <p:sp>
          <p:nvSpPr>
            <p:cNvPr id="48142" name="îşľïdé"/>
            <p:cNvSpPr/>
            <p:nvPr/>
          </p:nvSpPr>
          <p:spPr>
            <a:xfrm>
              <a:off x="4337352" y="5392989"/>
              <a:ext cx="4264723" cy="744286"/>
            </a:xfrm>
            <a:custGeom>
              <a:avLst/>
              <a:gdLst/>
              <a:ahLst/>
              <a:cxnLst>
                <a:cxn ang="0">
                  <a:pos x="2147483647" y="2147483647"/>
                </a:cxn>
                <a:cxn ang="0">
                  <a:pos x="2147483647" y="2147483647"/>
                </a:cxn>
                <a:cxn ang="0">
                  <a:pos x="0" y="2147483647"/>
                </a:cxn>
                <a:cxn ang="0">
                  <a:pos x="0" y="2147483647"/>
                </a:cxn>
                <a:cxn ang="0">
                  <a:pos x="2147483647" y="0"/>
                </a:cxn>
                <a:cxn ang="0">
                  <a:pos x="2147483647" y="0"/>
                </a:cxn>
                <a:cxn ang="0">
                  <a:pos x="2147483647" y="2147483647"/>
                </a:cxn>
                <a:cxn ang="0">
                  <a:pos x="2147483647" y="2147483647"/>
                </a:cxn>
                <a:cxn ang="0">
                  <a:pos x="2147483647" y="2147483647"/>
                </a:cxn>
              </a:cxnLst>
              <a:pathLst>
                <a:path w="653" h="114">
                  <a:moveTo>
                    <a:pt x="633" y="114"/>
                  </a:moveTo>
                  <a:cubicBezTo>
                    <a:pt x="20" y="114"/>
                    <a:pt x="20" y="114"/>
                    <a:pt x="20" y="114"/>
                  </a:cubicBezTo>
                  <a:cubicBezTo>
                    <a:pt x="9" y="114"/>
                    <a:pt x="0" y="105"/>
                    <a:pt x="0" y="94"/>
                  </a:cubicBezTo>
                  <a:cubicBezTo>
                    <a:pt x="0" y="20"/>
                    <a:pt x="0" y="20"/>
                    <a:pt x="0" y="20"/>
                  </a:cubicBezTo>
                  <a:cubicBezTo>
                    <a:pt x="0" y="9"/>
                    <a:pt x="9" y="0"/>
                    <a:pt x="20" y="0"/>
                  </a:cubicBezTo>
                  <a:cubicBezTo>
                    <a:pt x="633" y="0"/>
                    <a:pt x="633" y="0"/>
                    <a:pt x="633" y="0"/>
                  </a:cubicBezTo>
                  <a:cubicBezTo>
                    <a:pt x="644" y="0"/>
                    <a:pt x="653" y="9"/>
                    <a:pt x="653" y="20"/>
                  </a:cubicBezTo>
                  <a:cubicBezTo>
                    <a:pt x="653" y="94"/>
                    <a:pt x="653" y="94"/>
                    <a:pt x="653" y="94"/>
                  </a:cubicBezTo>
                  <a:cubicBezTo>
                    <a:pt x="653" y="105"/>
                    <a:pt x="644" y="114"/>
                    <a:pt x="633" y="114"/>
                  </a:cubicBezTo>
                  <a:close/>
                </a:path>
              </a:pathLst>
            </a:custGeom>
            <a:solidFill>
              <a:srgbClr val="664128">
                <a:alpha val="100000"/>
              </a:srgbClr>
            </a:solidFill>
            <a:ln w="9525">
              <a:noFill/>
            </a:ln>
          </p:spPr>
          <p:txBody>
            <a:bodyPr/>
            <a:p>
              <a:endParaRPr lang="zh-CN" altLang="en-US"/>
            </a:p>
          </p:txBody>
        </p:sp>
        <p:sp>
          <p:nvSpPr>
            <p:cNvPr id="48143" name="íṧlïḍe"/>
            <p:cNvSpPr/>
            <p:nvPr/>
          </p:nvSpPr>
          <p:spPr>
            <a:xfrm>
              <a:off x="4337352" y="5392989"/>
              <a:ext cx="4217617" cy="744286"/>
            </a:xfrm>
            <a:custGeom>
              <a:avLst/>
              <a:gdLst/>
              <a:ahLst/>
              <a:cxnLst>
                <a:cxn ang="0">
                  <a:pos x="2147483647" y="2147483647"/>
                </a:cxn>
                <a:cxn ang="0">
                  <a:pos x="2147483647" y="2147483647"/>
                </a:cxn>
                <a:cxn ang="0">
                  <a:pos x="2147483647" y="2147483647"/>
                </a:cxn>
                <a:cxn ang="0">
                  <a:pos x="2147483647" y="0"/>
                </a:cxn>
                <a:cxn ang="0">
                  <a:pos x="2147483647" y="0"/>
                </a:cxn>
                <a:cxn ang="0">
                  <a:pos x="0" y="2147483647"/>
                </a:cxn>
                <a:cxn ang="0">
                  <a:pos x="0" y="2147483647"/>
                </a:cxn>
                <a:cxn ang="0">
                  <a:pos x="2147483647" y="2147483647"/>
                </a:cxn>
                <a:cxn ang="0">
                  <a:pos x="2147483647" y="2147483647"/>
                </a:cxn>
                <a:cxn ang="0">
                  <a:pos x="2147483647" y="2147483647"/>
                </a:cxn>
                <a:cxn ang="0">
                  <a:pos x="2147483647" y="2147483647"/>
                </a:cxn>
              </a:cxnLst>
              <a:pathLst>
                <a:path w="646" h="114">
                  <a:moveTo>
                    <a:pt x="100" y="109"/>
                  </a:moveTo>
                  <a:cubicBezTo>
                    <a:pt x="89" y="109"/>
                    <a:pt x="80" y="100"/>
                    <a:pt x="80" y="89"/>
                  </a:cubicBezTo>
                  <a:cubicBezTo>
                    <a:pt x="80" y="15"/>
                    <a:pt x="80" y="15"/>
                    <a:pt x="80" y="15"/>
                  </a:cubicBezTo>
                  <a:cubicBezTo>
                    <a:pt x="80" y="9"/>
                    <a:pt x="82" y="4"/>
                    <a:pt x="86" y="0"/>
                  </a:cubicBezTo>
                  <a:cubicBezTo>
                    <a:pt x="20" y="0"/>
                    <a:pt x="20" y="0"/>
                    <a:pt x="20" y="0"/>
                  </a:cubicBezTo>
                  <a:cubicBezTo>
                    <a:pt x="9" y="0"/>
                    <a:pt x="0" y="9"/>
                    <a:pt x="0" y="20"/>
                  </a:cubicBezTo>
                  <a:cubicBezTo>
                    <a:pt x="0" y="94"/>
                    <a:pt x="0" y="94"/>
                    <a:pt x="0" y="94"/>
                  </a:cubicBezTo>
                  <a:cubicBezTo>
                    <a:pt x="0" y="105"/>
                    <a:pt x="9" y="114"/>
                    <a:pt x="20" y="114"/>
                  </a:cubicBezTo>
                  <a:cubicBezTo>
                    <a:pt x="633" y="114"/>
                    <a:pt x="633" y="114"/>
                    <a:pt x="633" y="114"/>
                  </a:cubicBezTo>
                  <a:cubicBezTo>
                    <a:pt x="638" y="114"/>
                    <a:pt x="643" y="112"/>
                    <a:pt x="646" y="109"/>
                  </a:cubicBezTo>
                  <a:lnTo>
                    <a:pt x="100" y="109"/>
                  </a:lnTo>
                  <a:close/>
                </a:path>
              </a:pathLst>
            </a:custGeom>
            <a:solidFill>
              <a:srgbClr val="492A1C">
                <a:alpha val="100000"/>
              </a:srgbClr>
            </a:solidFill>
            <a:ln w="9525">
              <a:noFill/>
            </a:ln>
          </p:spPr>
          <p:txBody>
            <a:bodyPr/>
            <a:p>
              <a:endParaRPr lang="zh-CN" altLang="en-US"/>
            </a:p>
          </p:txBody>
        </p:sp>
        <p:sp>
          <p:nvSpPr>
            <p:cNvPr id="48144" name="iṩḻîḑé"/>
            <p:cNvSpPr/>
            <p:nvPr/>
          </p:nvSpPr>
          <p:spPr>
            <a:xfrm>
              <a:off x="4827261" y="2714189"/>
              <a:ext cx="3291185" cy="2678799"/>
            </a:xfrm>
            <a:custGeom>
              <a:avLst/>
              <a:gdLst/>
              <a:ahLst/>
              <a:cxnLst>
                <a:cxn ang="0">
                  <a:pos x="2147483647" y="2147483647"/>
                </a:cxn>
                <a:cxn ang="0">
                  <a:pos x="2147483647" y="2147483647"/>
                </a:cxn>
                <a:cxn ang="0">
                  <a:pos x="2147483647" y="0"/>
                </a:cxn>
                <a:cxn ang="0">
                  <a:pos x="2147483647" y="0"/>
                </a:cxn>
                <a:cxn ang="0">
                  <a:pos x="0" y="2147483647"/>
                </a:cxn>
                <a:cxn ang="0">
                  <a:pos x="0" y="2147483647"/>
                </a:cxn>
                <a:cxn ang="0">
                  <a:pos x="2147483647" y="2147483647"/>
                </a:cxn>
              </a:cxnLst>
              <a:pathLst>
                <a:path w="504" h="410">
                  <a:moveTo>
                    <a:pt x="504" y="410"/>
                  </a:moveTo>
                  <a:cubicBezTo>
                    <a:pt x="504" y="228"/>
                    <a:pt x="504" y="228"/>
                    <a:pt x="504" y="228"/>
                  </a:cubicBezTo>
                  <a:cubicBezTo>
                    <a:pt x="504" y="103"/>
                    <a:pt x="390" y="0"/>
                    <a:pt x="252" y="0"/>
                  </a:cubicBezTo>
                  <a:cubicBezTo>
                    <a:pt x="252" y="0"/>
                    <a:pt x="252" y="0"/>
                    <a:pt x="252" y="0"/>
                  </a:cubicBezTo>
                  <a:cubicBezTo>
                    <a:pt x="113" y="0"/>
                    <a:pt x="0" y="103"/>
                    <a:pt x="0" y="228"/>
                  </a:cubicBezTo>
                  <a:cubicBezTo>
                    <a:pt x="0" y="410"/>
                    <a:pt x="0" y="410"/>
                    <a:pt x="0" y="410"/>
                  </a:cubicBezTo>
                  <a:lnTo>
                    <a:pt x="504" y="410"/>
                  </a:lnTo>
                  <a:close/>
                </a:path>
              </a:pathLst>
            </a:custGeom>
            <a:solidFill>
              <a:srgbClr val="8C5731">
                <a:alpha val="100000"/>
              </a:srgbClr>
            </a:solidFill>
            <a:ln w="9525">
              <a:noFill/>
            </a:ln>
          </p:spPr>
          <p:txBody>
            <a:bodyPr/>
            <a:p>
              <a:endParaRPr lang="zh-CN" altLang="en-US"/>
            </a:p>
          </p:txBody>
        </p:sp>
        <p:sp>
          <p:nvSpPr>
            <p:cNvPr id="48145" name="ísliďe"/>
            <p:cNvSpPr/>
            <p:nvPr/>
          </p:nvSpPr>
          <p:spPr>
            <a:xfrm>
              <a:off x="4827261" y="2714189"/>
              <a:ext cx="1796334" cy="2678799"/>
            </a:xfrm>
            <a:custGeom>
              <a:avLst/>
              <a:gdLst/>
              <a:ahLst/>
              <a:cxnLst>
                <a:cxn ang="0">
                  <a:pos x="2147483647" y="2147483647"/>
                </a:cxn>
                <a:cxn ang="0">
                  <a:pos x="2147483647" y="0"/>
                </a:cxn>
                <a:cxn ang="0">
                  <a:pos x="2147483647" y="0"/>
                </a:cxn>
                <a:cxn ang="0">
                  <a:pos x="0" y="2147483647"/>
                </a:cxn>
                <a:cxn ang="0">
                  <a:pos x="0" y="2147483647"/>
                </a:cxn>
                <a:cxn ang="0">
                  <a:pos x="2147483647" y="2147483647"/>
                </a:cxn>
                <a:cxn ang="0">
                  <a:pos x="2147483647" y="2147483647"/>
                </a:cxn>
                <a:cxn ang="0">
                  <a:pos x="2147483647" y="2147483647"/>
                </a:cxn>
              </a:cxnLst>
              <a:pathLst>
                <a:path w="275" h="410">
                  <a:moveTo>
                    <a:pt x="275" y="1"/>
                  </a:moveTo>
                  <a:cubicBezTo>
                    <a:pt x="268" y="1"/>
                    <a:pt x="260" y="0"/>
                    <a:pt x="252" y="0"/>
                  </a:cubicBezTo>
                  <a:cubicBezTo>
                    <a:pt x="252" y="0"/>
                    <a:pt x="252" y="0"/>
                    <a:pt x="252" y="0"/>
                  </a:cubicBezTo>
                  <a:cubicBezTo>
                    <a:pt x="113" y="0"/>
                    <a:pt x="0" y="103"/>
                    <a:pt x="0" y="228"/>
                  </a:cubicBezTo>
                  <a:cubicBezTo>
                    <a:pt x="0" y="410"/>
                    <a:pt x="0" y="410"/>
                    <a:pt x="0" y="410"/>
                  </a:cubicBezTo>
                  <a:cubicBezTo>
                    <a:pt x="47" y="410"/>
                    <a:pt x="47" y="410"/>
                    <a:pt x="47" y="410"/>
                  </a:cubicBezTo>
                  <a:cubicBezTo>
                    <a:pt x="47" y="228"/>
                    <a:pt x="47" y="228"/>
                    <a:pt x="47" y="228"/>
                  </a:cubicBezTo>
                  <a:cubicBezTo>
                    <a:pt x="47" y="110"/>
                    <a:pt x="148" y="12"/>
                    <a:pt x="275" y="1"/>
                  </a:cubicBezTo>
                  <a:close/>
                </a:path>
              </a:pathLst>
            </a:custGeom>
            <a:solidFill>
              <a:srgbClr val="603425">
                <a:alpha val="100000"/>
              </a:srgbClr>
            </a:solidFill>
            <a:ln w="9525">
              <a:noFill/>
            </a:ln>
          </p:spPr>
          <p:txBody>
            <a:bodyPr/>
            <a:p>
              <a:endParaRPr lang="zh-CN" altLang="en-US"/>
            </a:p>
          </p:txBody>
        </p:sp>
        <p:sp>
          <p:nvSpPr>
            <p:cNvPr id="48146" name="íŝļïdé"/>
            <p:cNvSpPr/>
            <p:nvPr/>
          </p:nvSpPr>
          <p:spPr>
            <a:xfrm>
              <a:off x="5342294" y="2930881"/>
              <a:ext cx="2248558" cy="2245418"/>
            </a:xfrm>
            <a:custGeom>
              <a:avLst/>
              <a:gdLst/>
              <a:ahLst/>
              <a:cxnLst>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44" h="344">
                  <a:moveTo>
                    <a:pt x="344" y="172"/>
                  </a:moveTo>
                  <a:cubicBezTo>
                    <a:pt x="344" y="267"/>
                    <a:pt x="267" y="344"/>
                    <a:pt x="172" y="344"/>
                  </a:cubicBezTo>
                  <a:cubicBezTo>
                    <a:pt x="77" y="344"/>
                    <a:pt x="0" y="267"/>
                    <a:pt x="0" y="172"/>
                  </a:cubicBezTo>
                  <a:cubicBezTo>
                    <a:pt x="0" y="77"/>
                    <a:pt x="77" y="0"/>
                    <a:pt x="172" y="0"/>
                  </a:cubicBezTo>
                  <a:cubicBezTo>
                    <a:pt x="267" y="0"/>
                    <a:pt x="344" y="77"/>
                    <a:pt x="344" y="172"/>
                  </a:cubicBezTo>
                  <a:close/>
                  <a:moveTo>
                    <a:pt x="206" y="10"/>
                  </a:moveTo>
                  <a:cubicBezTo>
                    <a:pt x="192" y="10"/>
                    <a:pt x="181" y="21"/>
                    <a:pt x="181" y="35"/>
                  </a:cubicBezTo>
                  <a:cubicBezTo>
                    <a:pt x="181" y="48"/>
                    <a:pt x="192" y="59"/>
                    <a:pt x="206" y="59"/>
                  </a:cubicBezTo>
                  <a:cubicBezTo>
                    <a:pt x="219" y="59"/>
                    <a:pt x="231" y="48"/>
                    <a:pt x="231" y="35"/>
                  </a:cubicBezTo>
                  <a:cubicBezTo>
                    <a:pt x="231" y="21"/>
                    <a:pt x="219" y="10"/>
                    <a:pt x="206" y="10"/>
                  </a:cubicBezTo>
                  <a:close/>
                  <a:moveTo>
                    <a:pt x="307" y="109"/>
                  </a:moveTo>
                  <a:cubicBezTo>
                    <a:pt x="294" y="109"/>
                    <a:pt x="283" y="120"/>
                    <a:pt x="283" y="134"/>
                  </a:cubicBezTo>
                  <a:cubicBezTo>
                    <a:pt x="283" y="148"/>
                    <a:pt x="294" y="159"/>
                    <a:pt x="307" y="159"/>
                  </a:cubicBezTo>
                  <a:cubicBezTo>
                    <a:pt x="321" y="159"/>
                    <a:pt x="332" y="148"/>
                    <a:pt x="332" y="134"/>
                  </a:cubicBezTo>
                  <a:cubicBezTo>
                    <a:pt x="332" y="120"/>
                    <a:pt x="321" y="109"/>
                    <a:pt x="307" y="109"/>
                  </a:cubicBezTo>
                  <a:close/>
                  <a:moveTo>
                    <a:pt x="269" y="47"/>
                  </a:moveTo>
                  <a:cubicBezTo>
                    <a:pt x="255" y="47"/>
                    <a:pt x="244" y="58"/>
                    <a:pt x="244" y="72"/>
                  </a:cubicBezTo>
                  <a:cubicBezTo>
                    <a:pt x="244" y="86"/>
                    <a:pt x="255" y="97"/>
                    <a:pt x="269" y="97"/>
                  </a:cubicBezTo>
                  <a:cubicBezTo>
                    <a:pt x="283" y="97"/>
                    <a:pt x="294" y="86"/>
                    <a:pt x="294" y="72"/>
                  </a:cubicBezTo>
                  <a:cubicBezTo>
                    <a:pt x="294" y="58"/>
                    <a:pt x="283" y="47"/>
                    <a:pt x="269" y="47"/>
                  </a:cubicBezTo>
                  <a:close/>
                  <a:moveTo>
                    <a:pt x="269" y="250"/>
                  </a:moveTo>
                  <a:cubicBezTo>
                    <a:pt x="255" y="250"/>
                    <a:pt x="244" y="261"/>
                    <a:pt x="244" y="275"/>
                  </a:cubicBezTo>
                  <a:cubicBezTo>
                    <a:pt x="244" y="288"/>
                    <a:pt x="255" y="300"/>
                    <a:pt x="269" y="300"/>
                  </a:cubicBezTo>
                  <a:cubicBezTo>
                    <a:pt x="283" y="300"/>
                    <a:pt x="294" y="288"/>
                    <a:pt x="294" y="275"/>
                  </a:cubicBezTo>
                  <a:cubicBezTo>
                    <a:pt x="294" y="261"/>
                    <a:pt x="283" y="250"/>
                    <a:pt x="269" y="250"/>
                  </a:cubicBezTo>
                  <a:close/>
                  <a:moveTo>
                    <a:pt x="307" y="184"/>
                  </a:moveTo>
                  <a:cubicBezTo>
                    <a:pt x="294" y="184"/>
                    <a:pt x="283" y="195"/>
                    <a:pt x="283" y="208"/>
                  </a:cubicBezTo>
                  <a:cubicBezTo>
                    <a:pt x="283" y="222"/>
                    <a:pt x="294" y="233"/>
                    <a:pt x="307" y="233"/>
                  </a:cubicBezTo>
                  <a:cubicBezTo>
                    <a:pt x="321" y="233"/>
                    <a:pt x="332" y="222"/>
                    <a:pt x="332" y="208"/>
                  </a:cubicBezTo>
                  <a:cubicBezTo>
                    <a:pt x="332" y="195"/>
                    <a:pt x="321" y="184"/>
                    <a:pt x="307" y="184"/>
                  </a:cubicBezTo>
                  <a:close/>
                  <a:moveTo>
                    <a:pt x="206" y="284"/>
                  </a:moveTo>
                  <a:cubicBezTo>
                    <a:pt x="192" y="284"/>
                    <a:pt x="181" y="296"/>
                    <a:pt x="181" y="309"/>
                  </a:cubicBezTo>
                  <a:cubicBezTo>
                    <a:pt x="181" y="323"/>
                    <a:pt x="192" y="334"/>
                    <a:pt x="206" y="334"/>
                  </a:cubicBezTo>
                  <a:cubicBezTo>
                    <a:pt x="219" y="334"/>
                    <a:pt x="231" y="323"/>
                    <a:pt x="231" y="309"/>
                  </a:cubicBezTo>
                  <a:cubicBezTo>
                    <a:pt x="231" y="296"/>
                    <a:pt x="219" y="284"/>
                    <a:pt x="206" y="284"/>
                  </a:cubicBezTo>
                  <a:close/>
                  <a:moveTo>
                    <a:pt x="113" y="35"/>
                  </a:moveTo>
                  <a:cubicBezTo>
                    <a:pt x="113" y="48"/>
                    <a:pt x="124" y="59"/>
                    <a:pt x="138" y="59"/>
                  </a:cubicBezTo>
                  <a:cubicBezTo>
                    <a:pt x="152" y="59"/>
                    <a:pt x="163" y="48"/>
                    <a:pt x="163" y="35"/>
                  </a:cubicBezTo>
                  <a:cubicBezTo>
                    <a:pt x="163" y="21"/>
                    <a:pt x="152" y="10"/>
                    <a:pt x="138" y="10"/>
                  </a:cubicBezTo>
                  <a:cubicBezTo>
                    <a:pt x="124" y="10"/>
                    <a:pt x="113" y="21"/>
                    <a:pt x="113" y="35"/>
                  </a:cubicBezTo>
                  <a:close/>
                  <a:moveTo>
                    <a:pt x="12" y="135"/>
                  </a:moveTo>
                  <a:cubicBezTo>
                    <a:pt x="12" y="149"/>
                    <a:pt x="23" y="160"/>
                    <a:pt x="37" y="160"/>
                  </a:cubicBezTo>
                  <a:cubicBezTo>
                    <a:pt x="50" y="160"/>
                    <a:pt x="61" y="149"/>
                    <a:pt x="61" y="135"/>
                  </a:cubicBezTo>
                  <a:cubicBezTo>
                    <a:pt x="61" y="121"/>
                    <a:pt x="50" y="110"/>
                    <a:pt x="37" y="110"/>
                  </a:cubicBezTo>
                  <a:cubicBezTo>
                    <a:pt x="23" y="110"/>
                    <a:pt x="12" y="121"/>
                    <a:pt x="12" y="135"/>
                  </a:cubicBezTo>
                  <a:close/>
                  <a:moveTo>
                    <a:pt x="49" y="72"/>
                  </a:moveTo>
                  <a:cubicBezTo>
                    <a:pt x="49" y="86"/>
                    <a:pt x="61" y="97"/>
                    <a:pt x="74" y="97"/>
                  </a:cubicBezTo>
                  <a:cubicBezTo>
                    <a:pt x="88" y="97"/>
                    <a:pt x="99" y="86"/>
                    <a:pt x="99" y="72"/>
                  </a:cubicBezTo>
                  <a:cubicBezTo>
                    <a:pt x="99" y="58"/>
                    <a:pt x="88" y="47"/>
                    <a:pt x="74" y="47"/>
                  </a:cubicBezTo>
                  <a:cubicBezTo>
                    <a:pt x="61" y="47"/>
                    <a:pt x="49" y="58"/>
                    <a:pt x="49" y="72"/>
                  </a:cubicBezTo>
                  <a:close/>
                  <a:moveTo>
                    <a:pt x="49" y="275"/>
                  </a:moveTo>
                  <a:cubicBezTo>
                    <a:pt x="49" y="288"/>
                    <a:pt x="61" y="300"/>
                    <a:pt x="74" y="300"/>
                  </a:cubicBezTo>
                  <a:cubicBezTo>
                    <a:pt x="88" y="300"/>
                    <a:pt x="99" y="288"/>
                    <a:pt x="99" y="275"/>
                  </a:cubicBezTo>
                  <a:cubicBezTo>
                    <a:pt x="99" y="261"/>
                    <a:pt x="88" y="250"/>
                    <a:pt x="74" y="250"/>
                  </a:cubicBezTo>
                  <a:cubicBezTo>
                    <a:pt x="61" y="250"/>
                    <a:pt x="49" y="261"/>
                    <a:pt x="49" y="275"/>
                  </a:cubicBezTo>
                  <a:close/>
                  <a:moveTo>
                    <a:pt x="12" y="209"/>
                  </a:moveTo>
                  <a:cubicBezTo>
                    <a:pt x="12" y="223"/>
                    <a:pt x="23" y="234"/>
                    <a:pt x="37" y="234"/>
                  </a:cubicBezTo>
                  <a:cubicBezTo>
                    <a:pt x="50" y="234"/>
                    <a:pt x="61" y="223"/>
                    <a:pt x="61" y="209"/>
                  </a:cubicBezTo>
                  <a:cubicBezTo>
                    <a:pt x="61" y="195"/>
                    <a:pt x="50" y="184"/>
                    <a:pt x="37" y="184"/>
                  </a:cubicBezTo>
                  <a:cubicBezTo>
                    <a:pt x="23" y="184"/>
                    <a:pt x="12" y="195"/>
                    <a:pt x="12" y="209"/>
                  </a:cubicBezTo>
                  <a:close/>
                  <a:moveTo>
                    <a:pt x="113" y="309"/>
                  </a:moveTo>
                  <a:cubicBezTo>
                    <a:pt x="113" y="323"/>
                    <a:pt x="124" y="334"/>
                    <a:pt x="138" y="334"/>
                  </a:cubicBezTo>
                  <a:cubicBezTo>
                    <a:pt x="152" y="334"/>
                    <a:pt x="163" y="323"/>
                    <a:pt x="163" y="309"/>
                  </a:cubicBezTo>
                  <a:cubicBezTo>
                    <a:pt x="163" y="296"/>
                    <a:pt x="152" y="284"/>
                    <a:pt x="138" y="284"/>
                  </a:cubicBezTo>
                  <a:cubicBezTo>
                    <a:pt x="124" y="284"/>
                    <a:pt x="113" y="296"/>
                    <a:pt x="113" y="309"/>
                  </a:cubicBezTo>
                  <a:close/>
                </a:path>
              </a:pathLst>
            </a:custGeom>
            <a:solidFill>
              <a:srgbClr val="D3D3D3">
                <a:alpha val="100000"/>
              </a:srgbClr>
            </a:solidFill>
            <a:ln w="9525">
              <a:noFill/>
            </a:ln>
          </p:spPr>
          <p:txBody>
            <a:bodyPr/>
            <a:p>
              <a:endParaRPr lang="zh-CN" altLang="en-US"/>
            </a:p>
          </p:txBody>
        </p:sp>
        <p:sp>
          <p:nvSpPr>
            <p:cNvPr id="48147" name="íṥḻiḑê"/>
            <p:cNvSpPr/>
            <p:nvPr/>
          </p:nvSpPr>
          <p:spPr>
            <a:xfrm>
              <a:off x="5753691" y="3342278"/>
              <a:ext cx="1422622" cy="1422622"/>
            </a:xfrm>
            <a:prstGeom prst="ellipse">
              <a:avLst/>
            </a:prstGeom>
            <a:solidFill>
              <a:srgbClr val="664128"/>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endParaRPr lang="zh-CN" altLang="zh-CN" sz="1800" dirty="0"/>
            </a:p>
          </p:txBody>
        </p:sp>
        <p:sp>
          <p:nvSpPr>
            <p:cNvPr id="48148" name="ïšḷïḋè"/>
            <p:cNvSpPr/>
            <p:nvPr/>
          </p:nvSpPr>
          <p:spPr>
            <a:xfrm>
              <a:off x="5753691" y="3590374"/>
              <a:ext cx="1312706" cy="1174526"/>
            </a:xfrm>
            <a:custGeom>
              <a:avLst/>
              <a:gdLst/>
              <a:ahLst/>
              <a:cxnLst>
                <a:cxn ang="0">
                  <a:pos x="2147483647" y="2147483647"/>
                </a:cxn>
                <a:cxn ang="0">
                  <a:pos x="2147483647" y="2147483647"/>
                </a:cxn>
                <a:cxn ang="0">
                  <a:pos x="2147483647" y="0"/>
                </a:cxn>
                <a:cxn ang="0">
                  <a:pos x="0" y="2147483647"/>
                </a:cxn>
                <a:cxn ang="0">
                  <a:pos x="2147483647" y="2147483647"/>
                </a:cxn>
                <a:cxn ang="0">
                  <a:pos x="2147483647" y="2147483647"/>
                </a:cxn>
                <a:cxn ang="0">
                  <a:pos x="2147483647" y="2147483647"/>
                </a:cxn>
              </a:cxnLst>
              <a:pathLst>
                <a:path w="201" h="180">
                  <a:moveTo>
                    <a:pt x="118" y="168"/>
                  </a:moveTo>
                  <a:cubicBezTo>
                    <a:pt x="58" y="168"/>
                    <a:pt x="9" y="119"/>
                    <a:pt x="9" y="59"/>
                  </a:cubicBezTo>
                  <a:cubicBezTo>
                    <a:pt x="9" y="37"/>
                    <a:pt x="15" y="17"/>
                    <a:pt x="26" y="0"/>
                  </a:cubicBezTo>
                  <a:cubicBezTo>
                    <a:pt x="10" y="19"/>
                    <a:pt x="0" y="44"/>
                    <a:pt x="0" y="71"/>
                  </a:cubicBezTo>
                  <a:cubicBezTo>
                    <a:pt x="0" y="131"/>
                    <a:pt x="49" y="180"/>
                    <a:pt x="109" y="180"/>
                  </a:cubicBezTo>
                  <a:cubicBezTo>
                    <a:pt x="147" y="180"/>
                    <a:pt x="181" y="160"/>
                    <a:pt x="201" y="129"/>
                  </a:cubicBezTo>
                  <a:cubicBezTo>
                    <a:pt x="181" y="153"/>
                    <a:pt x="151" y="168"/>
                    <a:pt x="118" y="168"/>
                  </a:cubicBezTo>
                  <a:close/>
                </a:path>
              </a:pathLst>
            </a:custGeom>
            <a:solidFill>
              <a:srgbClr val="492A1C">
                <a:alpha val="100000"/>
              </a:srgbClr>
            </a:solidFill>
            <a:ln w="9525">
              <a:noFill/>
            </a:ln>
          </p:spPr>
          <p:txBody>
            <a:bodyPr/>
            <a:p>
              <a:endParaRPr lang="zh-CN" altLang="en-US"/>
            </a:p>
          </p:txBody>
        </p:sp>
        <p:sp>
          <p:nvSpPr>
            <p:cNvPr id="48149" name="îšḷíḑé"/>
            <p:cNvSpPr/>
            <p:nvPr/>
          </p:nvSpPr>
          <p:spPr>
            <a:xfrm>
              <a:off x="5336013" y="1257024"/>
              <a:ext cx="2207733" cy="483628"/>
            </a:xfrm>
            <a:custGeom>
              <a:avLst/>
              <a:gdLst/>
              <a:ahLst/>
              <a:cxnLst>
                <a:cxn ang="0">
                  <a:pos x="2147483647" y="2147483647"/>
                </a:cxn>
                <a:cxn ang="0">
                  <a:pos x="2147483647" y="2147483647"/>
                </a:cxn>
                <a:cxn ang="0">
                  <a:pos x="0" y="2147483647"/>
                </a:cxn>
                <a:cxn ang="0">
                  <a:pos x="0" y="2147483647"/>
                </a:cxn>
                <a:cxn ang="0">
                  <a:pos x="2147483647" y="0"/>
                </a:cxn>
                <a:cxn ang="0">
                  <a:pos x="2147483647" y="0"/>
                </a:cxn>
                <a:cxn ang="0">
                  <a:pos x="2147483647" y="2147483647"/>
                </a:cxn>
                <a:cxn ang="0">
                  <a:pos x="2147483647" y="2147483647"/>
                </a:cxn>
                <a:cxn ang="0">
                  <a:pos x="2147483647" y="2147483647"/>
                </a:cxn>
              </a:cxnLst>
              <a:pathLst>
                <a:path w="338" h="74">
                  <a:moveTo>
                    <a:pt x="301" y="74"/>
                  </a:moveTo>
                  <a:cubicBezTo>
                    <a:pt x="37" y="74"/>
                    <a:pt x="37" y="74"/>
                    <a:pt x="37" y="74"/>
                  </a:cubicBezTo>
                  <a:cubicBezTo>
                    <a:pt x="16" y="74"/>
                    <a:pt x="0" y="58"/>
                    <a:pt x="0" y="37"/>
                  </a:cubicBezTo>
                  <a:cubicBezTo>
                    <a:pt x="0" y="37"/>
                    <a:pt x="0" y="37"/>
                    <a:pt x="0" y="37"/>
                  </a:cubicBezTo>
                  <a:cubicBezTo>
                    <a:pt x="0" y="17"/>
                    <a:pt x="16" y="0"/>
                    <a:pt x="37" y="0"/>
                  </a:cubicBezTo>
                  <a:cubicBezTo>
                    <a:pt x="301" y="0"/>
                    <a:pt x="301" y="0"/>
                    <a:pt x="301" y="0"/>
                  </a:cubicBezTo>
                  <a:cubicBezTo>
                    <a:pt x="322" y="0"/>
                    <a:pt x="338" y="17"/>
                    <a:pt x="338" y="37"/>
                  </a:cubicBezTo>
                  <a:cubicBezTo>
                    <a:pt x="338" y="37"/>
                    <a:pt x="338" y="37"/>
                    <a:pt x="338" y="37"/>
                  </a:cubicBezTo>
                  <a:cubicBezTo>
                    <a:pt x="338" y="58"/>
                    <a:pt x="322" y="74"/>
                    <a:pt x="301" y="74"/>
                  </a:cubicBezTo>
                  <a:close/>
                </a:path>
              </a:pathLst>
            </a:custGeom>
            <a:solidFill>
              <a:srgbClr val="4F321D">
                <a:alpha val="100000"/>
              </a:srgbClr>
            </a:solidFill>
            <a:ln w="9525">
              <a:noFill/>
            </a:ln>
          </p:spPr>
          <p:txBody>
            <a:bodyPr/>
            <a:p>
              <a:endParaRPr lang="zh-CN" altLang="en-US"/>
            </a:p>
          </p:txBody>
        </p:sp>
        <p:sp>
          <p:nvSpPr>
            <p:cNvPr id="48150" name="îṣļîḑe"/>
            <p:cNvSpPr/>
            <p:nvPr/>
          </p:nvSpPr>
          <p:spPr>
            <a:xfrm>
              <a:off x="5336013" y="1335536"/>
              <a:ext cx="2207733" cy="405118"/>
            </a:xfrm>
            <a:custGeom>
              <a:avLst/>
              <a:gdLst/>
              <a:ahLst/>
              <a:cxnLst>
                <a:cxn ang="0">
                  <a:pos x="2147483647" y="2147483647"/>
                </a:cxn>
                <a:cxn ang="0">
                  <a:pos x="2147483647" y="2147483647"/>
                </a:cxn>
                <a:cxn ang="0">
                  <a:pos x="2147483647" y="2147483647"/>
                </a:cxn>
                <a:cxn ang="0">
                  <a:pos x="2147483647" y="2147483647"/>
                </a:cxn>
                <a:cxn ang="0">
                  <a:pos x="2147483647" y="0"/>
                </a:cxn>
                <a:cxn ang="0">
                  <a:pos x="0" y="2147483647"/>
                </a:cxn>
                <a:cxn ang="0">
                  <a:pos x="2147483647" y="2147483647"/>
                </a:cxn>
                <a:cxn ang="0">
                  <a:pos x="2147483647" y="2147483647"/>
                </a:cxn>
                <a:cxn ang="0">
                  <a:pos x="2147483647" y="2147483647"/>
                </a:cxn>
                <a:cxn ang="0">
                  <a:pos x="2147483647" y="2147483647"/>
                </a:cxn>
              </a:cxnLst>
              <a:pathLst>
                <a:path w="338" h="62">
                  <a:moveTo>
                    <a:pt x="310" y="44"/>
                  </a:moveTo>
                  <a:cubicBezTo>
                    <a:pt x="46" y="44"/>
                    <a:pt x="46" y="44"/>
                    <a:pt x="46" y="44"/>
                  </a:cubicBezTo>
                  <a:cubicBezTo>
                    <a:pt x="25" y="44"/>
                    <a:pt x="9" y="27"/>
                    <a:pt x="9" y="6"/>
                  </a:cubicBezTo>
                  <a:cubicBezTo>
                    <a:pt x="9" y="6"/>
                    <a:pt x="9" y="6"/>
                    <a:pt x="9" y="6"/>
                  </a:cubicBezTo>
                  <a:cubicBezTo>
                    <a:pt x="9" y="4"/>
                    <a:pt x="9" y="2"/>
                    <a:pt x="9" y="0"/>
                  </a:cubicBezTo>
                  <a:cubicBezTo>
                    <a:pt x="3" y="7"/>
                    <a:pt x="0" y="16"/>
                    <a:pt x="0" y="25"/>
                  </a:cubicBezTo>
                  <a:cubicBezTo>
                    <a:pt x="0" y="46"/>
                    <a:pt x="16" y="62"/>
                    <a:pt x="37" y="62"/>
                  </a:cubicBezTo>
                  <a:cubicBezTo>
                    <a:pt x="301" y="62"/>
                    <a:pt x="301" y="62"/>
                    <a:pt x="301" y="62"/>
                  </a:cubicBezTo>
                  <a:cubicBezTo>
                    <a:pt x="319" y="62"/>
                    <a:pt x="335" y="49"/>
                    <a:pt x="338" y="31"/>
                  </a:cubicBezTo>
                  <a:cubicBezTo>
                    <a:pt x="331" y="39"/>
                    <a:pt x="321" y="44"/>
                    <a:pt x="310" y="44"/>
                  </a:cubicBezTo>
                  <a:close/>
                </a:path>
              </a:pathLst>
            </a:custGeom>
            <a:solidFill>
              <a:srgbClr val="2D1811">
                <a:alpha val="100000"/>
              </a:srgbClr>
            </a:solidFill>
            <a:ln w="9525">
              <a:noFill/>
            </a:ln>
          </p:spPr>
          <p:txBody>
            <a:bodyPr/>
            <a:p>
              <a:endParaRPr lang="zh-CN" altLang="en-US"/>
            </a:p>
          </p:txBody>
        </p:sp>
        <p:sp>
          <p:nvSpPr>
            <p:cNvPr id="48151" name="iṡḻíḍè"/>
            <p:cNvSpPr/>
            <p:nvPr/>
          </p:nvSpPr>
          <p:spPr>
            <a:xfrm>
              <a:off x="8674304" y="1231900"/>
              <a:ext cx="477347" cy="533875"/>
            </a:xfrm>
            <a:custGeom>
              <a:avLst/>
              <a:gdLst/>
              <a:ahLst/>
              <a:cxnLst>
                <a:cxn ang="0">
                  <a:pos x="2147483647" y="2147483647"/>
                </a:cxn>
                <a:cxn ang="0">
                  <a:pos x="2147483647" y="2147483647"/>
                </a:cxn>
                <a:cxn ang="0">
                  <a:pos x="2147483647" y="0"/>
                </a:cxn>
                <a:cxn ang="0">
                  <a:pos x="2147483647" y="0"/>
                </a:cxn>
                <a:cxn ang="0">
                  <a:pos x="0" y="2147483647"/>
                </a:cxn>
                <a:cxn ang="0">
                  <a:pos x="0" y="2147483647"/>
                </a:cxn>
                <a:cxn ang="0">
                  <a:pos x="2147483647" y="2147483647"/>
                </a:cxn>
              </a:cxnLst>
              <a:pathLst>
                <a:path w="73" h="82">
                  <a:moveTo>
                    <a:pt x="73" y="82"/>
                  </a:moveTo>
                  <a:cubicBezTo>
                    <a:pt x="73" y="31"/>
                    <a:pt x="73" y="31"/>
                    <a:pt x="73" y="31"/>
                  </a:cubicBezTo>
                  <a:cubicBezTo>
                    <a:pt x="73" y="14"/>
                    <a:pt x="57" y="0"/>
                    <a:pt x="36" y="0"/>
                  </a:cubicBezTo>
                  <a:cubicBezTo>
                    <a:pt x="36" y="0"/>
                    <a:pt x="36" y="0"/>
                    <a:pt x="36" y="0"/>
                  </a:cubicBezTo>
                  <a:cubicBezTo>
                    <a:pt x="16" y="0"/>
                    <a:pt x="0" y="14"/>
                    <a:pt x="0" y="31"/>
                  </a:cubicBezTo>
                  <a:cubicBezTo>
                    <a:pt x="0" y="82"/>
                    <a:pt x="0" y="82"/>
                    <a:pt x="0" y="82"/>
                  </a:cubicBezTo>
                  <a:lnTo>
                    <a:pt x="73" y="82"/>
                  </a:lnTo>
                  <a:close/>
                </a:path>
              </a:pathLst>
            </a:custGeom>
            <a:solidFill>
              <a:srgbClr val="8C5731">
                <a:alpha val="100000"/>
              </a:srgbClr>
            </a:solidFill>
            <a:ln w="9525">
              <a:noFill/>
            </a:ln>
          </p:spPr>
          <p:txBody>
            <a:bodyPr/>
            <a:p>
              <a:endParaRPr lang="zh-CN" altLang="en-US"/>
            </a:p>
          </p:txBody>
        </p:sp>
        <p:sp>
          <p:nvSpPr>
            <p:cNvPr id="48152" name="iṥḷîḑê"/>
            <p:cNvSpPr/>
            <p:nvPr/>
          </p:nvSpPr>
          <p:spPr>
            <a:xfrm>
              <a:off x="8674304" y="1231900"/>
              <a:ext cx="279500" cy="533875"/>
            </a:xfrm>
            <a:custGeom>
              <a:avLst/>
              <a:gdLst/>
              <a:ahLst/>
              <a:cxnLst>
                <a:cxn ang="0">
                  <a:pos x="2147483647" y="0"/>
                </a:cxn>
                <a:cxn ang="0">
                  <a:pos x="2147483647" y="0"/>
                </a:cxn>
                <a:cxn ang="0">
                  <a:pos x="2147483647" y="0"/>
                </a:cxn>
                <a:cxn ang="0">
                  <a:pos x="0" y="2147483647"/>
                </a:cxn>
                <a:cxn ang="0">
                  <a:pos x="0" y="2147483647"/>
                </a:cxn>
                <a:cxn ang="0">
                  <a:pos x="2147483647" y="2147483647"/>
                </a:cxn>
                <a:cxn ang="0">
                  <a:pos x="2147483647" y="2147483647"/>
                </a:cxn>
                <a:cxn ang="0">
                  <a:pos x="2147483647" y="0"/>
                </a:cxn>
              </a:cxnLst>
              <a:pathLst>
                <a:path w="43" h="82">
                  <a:moveTo>
                    <a:pt x="43" y="0"/>
                  </a:moveTo>
                  <a:cubicBezTo>
                    <a:pt x="41" y="0"/>
                    <a:pt x="39" y="0"/>
                    <a:pt x="36" y="0"/>
                  </a:cubicBezTo>
                  <a:cubicBezTo>
                    <a:pt x="36" y="0"/>
                    <a:pt x="36" y="0"/>
                    <a:pt x="36" y="0"/>
                  </a:cubicBezTo>
                  <a:cubicBezTo>
                    <a:pt x="16" y="0"/>
                    <a:pt x="0" y="14"/>
                    <a:pt x="0" y="31"/>
                  </a:cubicBezTo>
                  <a:cubicBezTo>
                    <a:pt x="0" y="82"/>
                    <a:pt x="0" y="82"/>
                    <a:pt x="0" y="82"/>
                  </a:cubicBezTo>
                  <a:cubicBezTo>
                    <a:pt x="13" y="82"/>
                    <a:pt x="13" y="82"/>
                    <a:pt x="13" y="82"/>
                  </a:cubicBezTo>
                  <a:cubicBezTo>
                    <a:pt x="13" y="31"/>
                    <a:pt x="13" y="31"/>
                    <a:pt x="13" y="31"/>
                  </a:cubicBezTo>
                  <a:cubicBezTo>
                    <a:pt x="13" y="16"/>
                    <a:pt x="26" y="3"/>
                    <a:pt x="43" y="0"/>
                  </a:cubicBezTo>
                  <a:close/>
                </a:path>
              </a:pathLst>
            </a:custGeom>
            <a:solidFill>
              <a:srgbClr val="603425">
                <a:alpha val="100000"/>
              </a:srgbClr>
            </a:solidFill>
            <a:ln w="9525">
              <a:noFill/>
            </a:ln>
          </p:spPr>
          <p:txBody>
            <a:bodyPr/>
            <a:p>
              <a:endParaRPr lang="zh-CN" altLang="en-US"/>
            </a:p>
          </p:txBody>
        </p:sp>
        <p:sp>
          <p:nvSpPr>
            <p:cNvPr id="48153" name="i$ḻiḑé"/>
            <p:cNvSpPr/>
            <p:nvPr/>
          </p:nvSpPr>
          <p:spPr>
            <a:xfrm>
              <a:off x="3728106" y="1231900"/>
              <a:ext cx="477347" cy="533875"/>
            </a:xfrm>
            <a:custGeom>
              <a:avLst/>
              <a:gdLst/>
              <a:ahLst/>
              <a:cxnLst>
                <a:cxn ang="0">
                  <a:pos x="0" y="2147483647"/>
                </a:cxn>
                <a:cxn ang="0">
                  <a:pos x="0" y="2147483647"/>
                </a:cxn>
                <a:cxn ang="0">
                  <a:pos x="2147483647" y="0"/>
                </a:cxn>
                <a:cxn ang="0">
                  <a:pos x="2147483647" y="0"/>
                </a:cxn>
                <a:cxn ang="0">
                  <a:pos x="2147483647" y="2147483647"/>
                </a:cxn>
                <a:cxn ang="0">
                  <a:pos x="2147483647" y="2147483647"/>
                </a:cxn>
                <a:cxn ang="0">
                  <a:pos x="0" y="2147483647"/>
                </a:cxn>
              </a:cxnLst>
              <a:pathLst>
                <a:path w="73" h="82">
                  <a:moveTo>
                    <a:pt x="0" y="82"/>
                  </a:moveTo>
                  <a:cubicBezTo>
                    <a:pt x="0" y="31"/>
                    <a:pt x="0" y="31"/>
                    <a:pt x="0" y="31"/>
                  </a:cubicBezTo>
                  <a:cubicBezTo>
                    <a:pt x="0" y="14"/>
                    <a:pt x="16" y="0"/>
                    <a:pt x="37" y="0"/>
                  </a:cubicBezTo>
                  <a:cubicBezTo>
                    <a:pt x="37" y="0"/>
                    <a:pt x="37" y="0"/>
                    <a:pt x="37" y="0"/>
                  </a:cubicBezTo>
                  <a:cubicBezTo>
                    <a:pt x="57" y="0"/>
                    <a:pt x="73" y="14"/>
                    <a:pt x="73" y="31"/>
                  </a:cubicBezTo>
                  <a:cubicBezTo>
                    <a:pt x="73" y="82"/>
                    <a:pt x="73" y="82"/>
                    <a:pt x="73" y="82"/>
                  </a:cubicBezTo>
                  <a:lnTo>
                    <a:pt x="0" y="82"/>
                  </a:lnTo>
                  <a:close/>
                </a:path>
              </a:pathLst>
            </a:custGeom>
            <a:solidFill>
              <a:srgbClr val="8C5731">
                <a:alpha val="100000"/>
              </a:srgbClr>
            </a:solidFill>
            <a:ln w="9525">
              <a:noFill/>
            </a:ln>
          </p:spPr>
          <p:txBody>
            <a:bodyPr/>
            <a:p>
              <a:endParaRPr lang="zh-CN" altLang="en-US"/>
            </a:p>
          </p:txBody>
        </p:sp>
        <p:sp>
          <p:nvSpPr>
            <p:cNvPr id="48154" name="ïśḻïḑe"/>
            <p:cNvSpPr/>
            <p:nvPr/>
          </p:nvSpPr>
          <p:spPr>
            <a:xfrm>
              <a:off x="3728106" y="1231900"/>
              <a:ext cx="282640" cy="533875"/>
            </a:xfrm>
            <a:custGeom>
              <a:avLst/>
              <a:gdLst/>
              <a:ahLst/>
              <a:cxnLst>
                <a:cxn ang="0">
                  <a:pos x="2147483647" y="0"/>
                </a:cxn>
                <a:cxn ang="0">
                  <a:pos x="2147483647" y="0"/>
                </a:cxn>
                <a:cxn ang="0">
                  <a:pos x="2147483647" y="0"/>
                </a:cxn>
                <a:cxn ang="0">
                  <a:pos x="0" y="2147483647"/>
                </a:cxn>
                <a:cxn ang="0">
                  <a:pos x="0" y="2147483647"/>
                </a:cxn>
                <a:cxn ang="0">
                  <a:pos x="2147483647" y="2147483647"/>
                </a:cxn>
                <a:cxn ang="0">
                  <a:pos x="2147483647" y="2147483647"/>
                </a:cxn>
                <a:cxn ang="0">
                  <a:pos x="2147483647" y="0"/>
                </a:cxn>
              </a:cxnLst>
              <a:pathLst>
                <a:path w="43" h="82">
                  <a:moveTo>
                    <a:pt x="43" y="0"/>
                  </a:moveTo>
                  <a:cubicBezTo>
                    <a:pt x="41" y="0"/>
                    <a:pt x="39" y="0"/>
                    <a:pt x="37" y="0"/>
                  </a:cubicBezTo>
                  <a:cubicBezTo>
                    <a:pt x="37" y="0"/>
                    <a:pt x="37" y="0"/>
                    <a:pt x="37" y="0"/>
                  </a:cubicBezTo>
                  <a:cubicBezTo>
                    <a:pt x="16" y="0"/>
                    <a:pt x="0" y="14"/>
                    <a:pt x="0" y="31"/>
                  </a:cubicBezTo>
                  <a:cubicBezTo>
                    <a:pt x="0" y="82"/>
                    <a:pt x="0" y="82"/>
                    <a:pt x="0" y="82"/>
                  </a:cubicBezTo>
                  <a:cubicBezTo>
                    <a:pt x="13" y="82"/>
                    <a:pt x="13" y="82"/>
                    <a:pt x="13" y="82"/>
                  </a:cubicBezTo>
                  <a:cubicBezTo>
                    <a:pt x="13" y="31"/>
                    <a:pt x="13" y="31"/>
                    <a:pt x="13" y="31"/>
                  </a:cubicBezTo>
                  <a:cubicBezTo>
                    <a:pt x="13" y="16"/>
                    <a:pt x="26" y="3"/>
                    <a:pt x="43" y="0"/>
                  </a:cubicBezTo>
                  <a:close/>
                </a:path>
              </a:pathLst>
            </a:custGeom>
            <a:solidFill>
              <a:srgbClr val="603425">
                <a:alpha val="100000"/>
              </a:srgbClr>
            </a:solidFill>
            <a:ln w="9525">
              <a:noFill/>
            </a:ln>
          </p:spPr>
          <p:txBody>
            <a:bodyPr/>
            <a:p>
              <a:endParaRPr lang="zh-CN" altLang="en-US"/>
            </a:p>
          </p:txBody>
        </p:sp>
        <p:sp>
          <p:nvSpPr>
            <p:cNvPr id="48155" name="î$1ïḋè"/>
            <p:cNvSpPr/>
            <p:nvPr/>
          </p:nvSpPr>
          <p:spPr>
            <a:xfrm>
              <a:off x="7700766" y="1426608"/>
              <a:ext cx="973538" cy="150741"/>
            </a:xfrm>
            <a:prstGeom prst="rect">
              <a:avLst/>
            </a:prstGeom>
            <a:solidFill>
              <a:srgbClr val="818282"/>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endParaRPr lang="zh-CN" altLang="zh-CN" sz="1800" dirty="0"/>
            </a:p>
          </p:txBody>
        </p:sp>
        <p:sp>
          <p:nvSpPr>
            <p:cNvPr id="48156" name="iṧḻïdè"/>
            <p:cNvSpPr/>
            <p:nvPr/>
          </p:nvSpPr>
          <p:spPr>
            <a:xfrm>
              <a:off x="7700766" y="1426608"/>
              <a:ext cx="973538" cy="150741"/>
            </a:xfrm>
            <a:custGeom>
              <a:avLst/>
              <a:gdLst/>
              <a:ahLst/>
              <a:cxnLst>
                <a:cxn ang="0">
                  <a:pos x="2147483647" y="0"/>
                </a:cxn>
                <a:cxn ang="0">
                  <a:pos x="2147483647" y="2147483647"/>
                </a:cxn>
                <a:cxn ang="0">
                  <a:pos x="0" y="2147483647"/>
                </a:cxn>
                <a:cxn ang="0">
                  <a:pos x="0" y="2147483647"/>
                </a:cxn>
                <a:cxn ang="0">
                  <a:pos x="2147483647" y="2147483647"/>
                </a:cxn>
                <a:cxn ang="0">
                  <a:pos x="2147483647" y="0"/>
                </a:cxn>
                <a:cxn ang="0">
                  <a:pos x="2147483647" y="0"/>
                </a:cxn>
              </a:cxnLst>
              <a:pathLst>
                <a:path w="310" h="48">
                  <a:moveTo>
                    <a:pt x="308" y="0"/>
                  </a:moveTo>
                  <a:lnTo>
                    <a:pt x="308" y="23"/>
                  </a:lnTo>
                  <a:lnTo>
                    <a:pt x="0" y="23"/>
                  </a:lnTo>
                  <a:lnTo>
                    <a:pt x="0" y="48"/>
                  </a:lnTo>
                  <a:lnTo>
                    <a:pt x="310" y="48"/>
                  </a:lnTo>
                  <a:lnTo>
                    <a:pt x="310" y="0"/>
                  </a:lnTo>
                  <a:lnTo>
                    <a:pt x="308" y="0"/>
                  </a:lnTo>
                  <a:close/>
                </a:path>
              </a:pathLst>
            </a:custGeom>
            <a:solidFill>
              <a:srgbClr val="5F5F5E">
                <a:alpha val="100000"/>
              </a:srgbClr>
            </a:solidFill>
            <a:ln w="9525">
              <a:noFill/>
            </a:ln>
          </p:spPr>
          <p:txBody>
            <a:bodyPr/>
            <a:p>
              <a:endParaRPr lang="zh-CN" altLang="en-US"/>
            </a:p>
          </p:txBody>
        </p:sp>
        <p:sp>
          <p:nvSpPr>
            <p:cNvPr id="48157" name="ïŝļíďé"/>
            <p:cNvSpPr/>
            <p:nvPr/>
          </p:nvSpPr>
          <p:spPr>
            <a:xfrm>
              <a:off x="4205453" y="1426608"/>
              <a:ext cx="973538" cy="150741"/>
            </a:xfrm>
            <a:prstGeom prst="rect">
              <a:avLst/>
            </a:prstGeom>
            <a:solidFill>
              <a:srgbClr val="818282"/>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endParaRPr lang="zh-CN" altLang="zh-CN" sz="1800" dirty="0"/>
            </a:p>
          </p:txBody>
        </p:sp>
        <p:sp>
          <p:nvSpPr>
            <p:cNvPr id="48158" name="îSľïdè"/>
            <p:cNvSpPr/>
            <p:nvPr/>
          </p:nvSpPr>
          <p:spPr>
            <a:xfrm>
              <a:off x="4205453" y="1426608"/>
              <a:ext cx="973538" cy="150741"/>
            </a:xfrm>
            <a:custGeom>
              <a:avLst/>
              <a:gdLst/>
              <a:ahLst/>
              <a:cxnLst>
                <a:cxn ang="0">
                  <a:pos x="2147483647" y="0"/>
                </a:cxn>
                <a:cxn ang="0">
                  <a:pos x="2147483647" y="2147483647"/>
                </a:cxn>
                <a:cxn ang="0">
                  <a:pos x="0" y="2147483647"/>
                </a:cxn>
                <a:cxn ang="0">
                  <a:pos x="0" y="2147483647"/>
                </a:cxn>
                <a:cxn ang="0">
                  <a:pos x="2147483647" y="2147483647"/>
                </a:cxn>
                <a:cxn ang="0">
                  <a:pos x="2147483647" y="0"/>
                </a:cxn>
                <a:cxn ang="0">
                  <a:pos x="2147483647" y="0"/>
                </a:cxn>
              </a:cxnLst>
              <a:pathLst>
                <a:path w="310" h="48">
                  <a:moveTo>
                    <a:pt x="308" y="0"/>
                  </a:moveTo>
                  <a:lnTo>
                    <a:pt x="308" y="23"/>
                  </a:lnTo>
                  <a:lnTo>
                    <a:pt x="0" y="23"/>
                  </a:lnTo>
                  <a:lnTo>
                    <a:pt x="0" y="48"/>
                  </a:lnTo>
                  <a:lnTo>
                    <a:pt x="310" y="48"/>
                  </a:lnTo>
                  <a:lnTo>
                    <a:pt x="310" y="0"/>
                  </a:lnTo>
                  <a:lnTo>
                    <a:pt x="308" y="0"/>
                  </a:lnTo>
                  <a:close/>
                </a:path>
              </a:pathLst>
            </a:custGeom>
            <a:solidFill>
              <a:srgbClr val="5F5F5E">
                <a:alpha val="100000"/>
              </a:srgbClr>
            </a:solidFill>
            <a:ln w="9525">
              <a:noFill/>
            </a:ln>
          </p:spPr>
          <p:txBody>
            <a:bodyPr/>
            <a:p>
              <a:endParaRPr lang="zh-CN" altLang="en-US"/>
            </a:p>
          </p:txBody>
        </p:sp>
        <p:sp>
          <p:nvSpPr>
            <p:cNvPr id="48159" name="ïṩḻïḓè"/>
            <p:cNvSpPr/>
            <p:nvPr/>
          </p:nvSpPr>
          <p:spPr>
            <a:xfrm>
              <a:off x="7543744" y="1294709"/>
              <a:ext cx="200988" cy="411399"/>
            </a:xfrm>
            <a:custGeom>
              <a:avLst/>
              <a:gdLst/>
              <a:ahLst/>
              <a:cxnLst>
                <a:cxn ang="0">
                  <a:pos x="2147483647" y="2147483647"/>
                </a:cxn>
                <a:cxn ang="0">
                  <a:pos x="2147483647" y="2147483647"/>
                </a:cxn>
                <a:cxn ang="0">
                  <a:pos x="2147483647" y="2147483647"/>
                </a:cxn>
                <a:cxn ang="0">
                  <a:pos x="2147483647" y="2147483647"/>
                </a:cxn>
                <a:cxn ang="0">
                  <a:pos x="2147483647" y="0"/>
                </a:cxn>
                <a:cxn ang="0">
                  <a:pos x="2147483647" y="0"/>
                </a:cxn>
                <a:cxn ang="0">
                  <a:pos x="0" y="2147483647"/>
                </a:cxn>
                <a:cxn ang="0">
                  <a:pos x="0" y="2147483647"/>
                </a:cxn>
                <a:cxn ang="0">
                  <a:pos x="2147483647" y="2147483647"/>
                </a:cxn>
              </a:cxnLst>
              <a:pathLst>
                <a:path w="31" h="63">
                  <a:moveTo>
                    <a:pt x="15" y="63"/>
                  </a:moveTo>
                  <a:cubicBezTo>
                    <a:pt x="15" y="63"/>
                    <a:pt x="15" y="63"/>
                    <a:pt x="15" y="63"/>
                  </a:cubicBezTo>
                  <a:cubicBezTo>
                    <a:pt x="24" y="63"/>
                    <a:pt x="31" y="56"/>
                    <a:pt x="31" y="47"/>
                  </a:cubicBezTo>
                  <a:cubicBezTo>
                    <a:pt x="31" y="15"/>
                    <a:pt x="31" y="15"/>
                    <a:pt x="31" y="15"/>
                  </a:cubicBezTo>
                  <a:cubicBezTo>
                    <a:pt x="31" y="6"/>
                    <a:pt x="24" y="0"/>
                    <a:pt x="15" y="0"/>
                  </a:cubicBezTo>
                  <a:cubicBezTo>
                    <a:pt x="15" y="0"/>
                    <a:pt x="15" y="0"/>
                    <a:pt x="15" y="0"/>
                  </a:cubicBezTo>
                  <a:cubicBezTo>
                    <a:pt x="7" y="0"/>
                    <a:pt x="0" y="6"/>
                    <a:pt x="0" y="15"/>
                  </a:cubicBezTo>
                  <a:cubicBezTo>
                    <a:pt x="0" y="47"/>
                    <a:pt x="0" y="47"/>
                    <a:pt x="0" y="47"/>
                  </a:cubicBezTo>
                  <a:cubicBezTo>
                    <a:pt x="0" y="56"/>
                    <a:pt x="7" y="63"/>
                    <a:pt x="15" y="63"/>
                  </a:cubicBezTo>
                  <a:close/>
                </a:path>
              </a:pathLst>
            </a:custGeom>
            <a:solidFill>
              <a:srgbClr val="C47B38">
                <a:alpha val="100000"/>
              </a:srgbClr>
            </a:solidFill>
            <a:ln w="9525">
              <a:noFill/>
            </a:ln>
          </p:spPr>
          <p:txBody>
            <a:bodyPr/>
            <a:p>
              <a:endParaRPr lang="zh-CN" altLang="en-US"/>
            </a:p>
          </p:txBody>
        </p:sp>
        <p:sp>
          <p:nvSpPr>
            <p:cNvPr id="48160" name="i$ḷïḓe"/>
            <p:cNvSpPr/>
            <p:nvPr/>
          </p:nvSpPr>
          <p:spPr>
            <a:xfrm>
              <a:off x="7543744" y="1322974"/>
              <a:ext cx="200988" cy="383134"/>
            </a:xfrm>
            <a:custGeom>
              <a:avLst/>
              <a:gdLst/>
              <a:ahLst/>
              <a:cxnLst>
                <a:cxn ang="0">
                  <a:pos x="2147483647" y="2147483647"/>
                </a:cxn>
                <a:cxn ang="0">
                  <a:pos x="2147483647" y="2147483647"/>
                </a:cxn>
                <a:cxn ang="0">
                  <a:pos x="2147483647" y="0"/>
                </a:cxn>
                <a:cxn ang="0">
                  <a:pos x="0" y="2147483647"/>
                </a:cxn>
                <a:cxn ang="0">
                  <a:pos x="0" y="2147483647"/>
                </a:cxn>
                <a:cxn ang="0">
                  <a:pos x="2147483647" y="2147483647"/>
                </a:cxn>
                <a:cxn ang="0">
                  <a:pos x="2147483647" y="2147483647"/>
                </a:cxn>
                <a:cxn ang="0">
                  <a:pos x="2147483647" y="2147483647"/>
                </a:cxn>
                <a:cxn ang="0">
                  <a:pos x="2147483647" y="2147483647"/>
                </a:cxn>
              </a:cxnLst>
              <a:pathLst>
                <a:path w="31" h="59">
                  <a:moveTo>
                    <a:pt x="20" y="47"/>
                  </a:moveTo>
                  <a:cubicBezTo>
                    <a:pt x="12" y="47"/>
                    <a:pt x="5" y="40"/>
                    <a:pt x="5" y="32"/>
                  </a:cubicBezTo>
                  <a:cubicBezTo>
                    <a:pt x="5" y="0"/>
                    <a:pt x="5" y="0"/>
                    <a:pt x="5" y="0"/>
                  </a:cubicBezTo>
                  <a:cubicBezTo>
                    <a:pt x="2" y="3"/>
                    <a:pt x="0" y="7"/>
                    <a:pt x="0" y="11"/>
                  </a:cubicBezTo>
                  <a:cubicBezTo>
                    <a:pt x="0" y="43"/>
                    <a:pt x="0" y="43"/>
                    <a:pt x="0" y="43"/>
                  </a:cubicBezTo>
                  <a:cubicBezTo>
                    <a:pt x="0" y="52"/>
                    <a:pt x="7" y="59"/>
                    <a:pt x="15" y="59"/>
                  </a:cubicBezTo>
                  <a:cubicBezTo>
                    <a:pt x="24" y="59"/>
                    <a:pt x="31" y="52"/>
                    <a:pt x="31" y="43"/>
                  </a:cubicBezTo>
                  <a:cubicBezTo>
                    <a:pt x="31" y="43"/>
                    <a:pt x="31" y="43"/>
                    <a:pt x="31" y="43"/>
                  </a:cubicBezTo>
                  <a:cubicBezTo>
                    <a:pt x="28" y="46"/>
                    <a:pt x="24" y="47"/>
                    <a:pt x="20" y="47"/>
                  </a:cubicBezTo>
                  <a:close/>
                </a:path>
              </a:pathLst>
            </a:custGeom>
            <a:solidFill>
              <a:srgbClr val="985029">
                <a:alpha val="100000"/>
              </a:srgbClr>
            </a:solidFill>
            <a:ln w="9525">
              <a:noFill/>
            </a:ln>
          </p:spPr>
          <p:txBody>
            <a:bodyPr/>
            <a:p>
              <a:endParaRPr lang="zh-CN" altLang="en-US"/>
            </a:p>
          </p:txBody>
        </p:sp>
        <p:sp>
          <p:nvSpPr>
            <p:cNvPr id="48161" name="isliḑê"/>
            <p:cNvSpPr/>
            <p:nvPr/>
          </p:nvSpPr>
          <p:spPr>
            <a:xfrm>
              <a:off x="5131883" y="1294709"/>
              <a:ext cx="204130" cy="411399"/>
            </a:xfrm>
            <a:custGeom>
              <a:avLst/>
              <a:gdLst/>
              <a:ahLst/>
              <a:cxnLst>
                <a:cxn ang="0">
                  <a:pos x="2147483647" y="2147483647"/>
                </a:cxn>
                <a:cxn ang="0">
                  <a:pos x="2147483647" y="2147483647"/>
                </a:cxn>
                <a:cxn ang="0">
                  <a:pos x="0" y="2147483647"/>
                </a:cxn>
                <a:cxn ang="0">
                  <a:pos x="0" y="2147483647"/>
                </a:cxn>
                <a:cxn ang="0">
                  <a:pos x="2147483647" y="0"/>
                </a:cxn>
                <a:cxn ang="0">
                  <a:pos x="2147483647" y="0"/>
                </a:cxn>
                <a:cxn ang="0">
                  <a:pos x="2147483647" y="2147483647"/>
                </a:cxn>
                <a:cxn ang="0">
                  <a:pos x="2147483647" y="2147483647"/>
                </a:cxn>
                <a:cxn ang="0">
                  <a:pos x="2147483647" y="2147483647"/>
                </a:cxn>
              </a:cxnLst>
              <a:pathLst>
                <a:path w="31" h="63">
                  <a:moveTo>
                    <a:pt x="15" y="63"/>
                  </a:moveTo>
                  <a:cubicBezTo>
                    <a:pt x="15" y="63"/>
                    <a:pt x="15" y="63"/>
                    <a:pt x="15" y="63"/>
                  </a:cubicBezTo>
                  <a:cubicBezTo>
                    <a:pt x="7" y="63"/>
                    <a:pt x="0" y="56"/>
                    <a:pt x="0" y="47"/>
                  </a:cubicBezTo>
                  <a:cubicBezTo>
                    <a:pt x="0" y="15"/>
                    <a:pt x="0" y="15"/>
                    <a:pt x="0" y="15"/>
                  </a:cubicBezTo>
                  <a:cubicBezTo>
                    <a:pt x="0" y="6"/>
                    <a:pt x="7" y="0"/>
                    <a:pt x="15" y="0"/>
                  </a:cubicBezTo>
                  <a:cubicBezTo>
                    <a:pt x="15" y="0"/>
                    <a:pt x="15" y="0"/>
                    <a:pt x="15" y="0"/>
                  </a:cubicBezTo>
                  <a:cubicBezTo>
                    <a:pt x="24" y="0"/>
                    <a:pt x="31" y="6"/>
                    <a:pt x="31" y="15"/>
                  </a:cubicBezTo>
                  <a:cubicBezTo>
                    <a:pt x="31" y="47"/>
                    <a:pt x="31" y="47"/>
                    <a:pt x="31" y="47"/>
                  </a:cubicBezTo>
                  <a:cubicBezTo>
                    <a:pt x="31" y="56"/>
                    <a:pt x="24" y="63"/>
                    <a:pt x="15" y="63"/>
                  </a:cubicBezTo>
                  <a:close/>
                </a:path>
              </a:pathLst>
            </a:custGeom>
            <a:solidFill>
              <a:srgbClr val="C47B38">
                <a:alpha val="100000"/>
              </a:srgbClr>
            </a:solidFill>
            <a:ln w="9525">
              <a:noFill/>
            </a:ln>
          </p:spPr>
          <p:txBody>
            <a:bodyPr/>
            <a:p>
              <a:endParaRPr lang="zh-CN" altLang="en-US"/>
            </a:p>
          </p:txBody>
        </p:sp>
        <p:sp>
          <p:nvSpPr>
            <p:cNvPr id="48162" name="ïślîḍê"/>
            <p:cNvSpPr/>
            <p:nvPr/>
          </p:nvSpPr>
          <p:spPr>
            <a:xfrm>
              <a:off x="5131883" y="1322974"/>
              <a:ext cx="204130" cy="383134"/>
            </a:xfrm>
            <a:custGeom>
              <a:avLst/>
              <a:gdLst/>
              <a:ahLst/>
              <a:cxnLst>
                <a:cxn ang="0">
                  <a:pos x="2147483647" y="2147483647"/>
                </a:cxn>
                <a:cxn ang="0">
                  <a:pos x="2147483647" y="2147483647"/>
                </a:cxn>
                <a:cxn ang="0">
                  <a:pos x="2147483647" y="0"/>
                </a:cxn>
                <a:cxn ang="0">
                  <a:pos x="0" y="2147483647"/>
                </a:cxn>
                <a:cxn ang="0">
                  <a:pos x="0" y="2147483647"/>
                </a:cxn>
                <a:cxn ang="0">
                  <a:pos x="2147483647" y="2147483647"/>
                </a:cxn>
                <a:cxn ang="0">
                  <a:pos x="2147483647" y="2147483647"/>
                </a:cxn>
                <a:cxn ang="0">
                  <a:pos x="2147483647" y="2147483647"/>
                </a:cxn>
                <a:cxn ang="0">
                  <a:pos x="2147483647" y="2147483647"/>
                </a:cxn>
              </a:cxnLst>
              <a:pathLst>
                <a:path w="31" h="59">
                  <a:moveTo>
                    <a:pt x="20" y="47"/>
                  </a:moveTo>
                  <a:cubicBezTo>
                    <a:pt x="12" y="47"/>
                    <a:pt x="5" y="40"/>
                    <a:pt x="5" y="32"/>
                  </a:cubicBezTo>
                  <a:cubicBezTo>
                    <a:pt x="5" y="0"/>
                    <a:pt x="5" y="0"/>
                    <a:pt x="5" y="0"/>
                  </a:cubicBezTo>
                  <a:cubicBezTo>
                    <a:pt x="2" y="3"/>
                    <a:pt x="0" y="7"/>
                    <a:pt x="0" y="11"/>
                  </a:cubicBezTo>
                  <a:cubicBezTo>
                    <a:pt x="0" y="43"/>
                    <a:pt x="0" y="43"/>
                    <a:pt x="0" y="43"/>
                  </a:cubicBezTo>
                  <a:cubicBezTo>
                    <a:pt x="0" y="52"/>
                    <a:pt x="7" y="59"/>
                    <a:pt x="15" y="59"/>
                  </a:cubicBezTo>
                  <a:cubicBezTo>
                    <a:pt x="24" y="59"/>
                    <a:pt x="31" y="52"/>
                    <a:pt x="31" y="43"/>
                  </a:cubicBezTo>
                  <a:cubicBezTo>
                    <a:pt x="31" y="43"/>
                    <a:pt x="31" y="43"/>
                    <a:pt x="31" y="43"/>
                  </a:cubicBezTo>
                  <a:cubicBezTo>
                    <a:pt x="28" y="46"/>
                    <a:pt x="24" y="47"/>
                    <a:pt x="20" y="47"/>
                  </a:cubicBezTo>
                  <a:close/>
                </a:path>
              </a:pathLst>
            </a:custGeom>
            <a:solidFill>
              <a:srgbClr val="985029">
                <a:alpha val="100000"/>
              </a:srgbClr>
            </a:solidFill>
            <a:ln w="9525">
              <a:noFill/>
            </a:ln>
          </p:spPr>
          <p:txBody>
            <a:bodyPr/>
            <a:p>
              <a:endParaRPr lang="zh-CN" altLang="en-US"/>
            </a:p>
          </p:txBody>
        </p:sp>
        <p:sp>
          <p:nvSpPr>
            <p:cNvPr id="48163" name="iśľíḋè"/>
            <p:cNvSpPr/>
            <p:nvPr/>
          </p:nvSpPr>
          <p:spPr>
            <a:xfrm>
              <a:off x="8498439" y="1765775"/>
              <a:ext cx="822796" cy="163303"/>
            </a:xfrm>
            <a:custGeom>
              <a:avLst/>
              <a:gdLst/>
              <a:ahLst/>
              <a:cxnLst>
                <a:cxn ang="0">
                  <a:pos x="2147483647" y="2147483647"/>
                </a:cxn>
                <a:cxn ang="0">
                  <a:pos x="2147483647" y="2147483647"/>
                </a:cxn>
                <a:cxn ang="0">
                  <a:pos x="0" y="2147483647"/>
                </a:cxn>
                <a:cxn ang="0">
                  <a:pos x="0" y="2147483647"/>
                </a:cxn>
                <a:cxn ang="0">
                  <a:pos x="2147483647" y="0"/>
                </a:cxn>
                <a:cxn ang="0">
                  <a:pos x="2147483647" y="0"/>
                </a:cxn>
                <a:cxn ang="0">
                  <a:pos x="2147483647" y="2147483647"/>
                </a:cxn>
                <a:cxn ang="0">
                  <a:pos x="2147483647" y="2147483647"/>
                </a:cxn>
                <a:cxn ang="0">
                  <a:pos x="2147483647" y="2147483647"/>
                </a:cxn>
              </a:cxnLst>
              <a:pathLst>
                <a:path w="126" h="25">
                  <a:moveTo>
                    <a:pt x="122" y="25"/>
                  </a:moveTo>
                  <a:cubicBezTo>
                    <a:pt x="4" y="25"/>
                    <a:pt x="4" y="25"/>
                    <a:pt x="4" y="25"/>
                  </a:cubicBezTo>
                  <a:cubicBezTo>
                    <a:pt x="2" y="25"/>
                    <a:pt x="0" y="23"/>
                    <a:pt x="0" y="21"/>
                  </a:cubicBezTo>
                  <a:cubicBezTo>
                    <a:pt x="0" y="4"/>
                    <a:pt x="0" y="4"/>
                    <a:pt x="0" y="4"/>
                  </a:cubicBezTo>
                  <a:cubicBezTo>
                    <a:pt x="0" y="2"/>
                    <a:pt x="2" y="0"/>
                    <a:pt x="4" y="0"/>
                  </a:cubicBezTo>
                  <a:cubicBezTo>
                    <a:pt x="122" y="0"/>
                    <a:pt x="122" y="0"/>
                    <a:pt x="122" y="0"/>
                  </a:cubicBezTo>
                  <a:cubicBezTo>
                    <a:pt x="125" y="0"/>
                    <a:pt x="126" y="2"/>
                    <a:pt x="126" y="4"/>
                  </a:cubicBezTo>
                  <a:cubicBezTo>
                    <a:pt x="126" y="21"/>
                    <a:pt x="126" y="21"/>
                    <a:pt x="126" y="21"/>
                  </a:cubicBezTo>
                  <a:cubicBezTo>
                    <a:pt x="126" y="23"/>
                    <a:pt x="125" y="25"/>
                    <a:pt x="122" y="25"/>
                  </a:cubicBezTo>
                  <a:close/>
                </a:path>
              </a:pathLst>
            </a:custGeom>
            <a:solidFill>
              <a:srgbClr val="664128">
                <a:alpha val="100000"/>
              </a:srgbClr>
            </a:solidFill>
            <a:ln w="9525">
              <a:noFill/>
            </a:ln>
          </p:spPr>
          <p:txBody>
            <a:bodyPr/>
            <a:p>
              <a:endParaRPr lang="zh-CN" altLang="en-US"/>
            </a:p>
          </p:txBody>
        </p:sp>
        <p:sp>
          <p:nvSpPr>
            <p:cNvPr id="48164" name="îŝ1ïdê"/>
            <p:cNvSpPr/>
            <p:nvPr/>
          </p:nvSpPr>
          <p:spPr>
            <a:xfrm>
              <a:off x="8498439" y="1765775"/>
              <a:ext cx="169584" cy="163303"/>
            </a:xfrm>
            <a:custGeom>
              <a:avLst/>
              <a:gdLst/>
              <a:ahLst/>
              <a:cxnLst>
                <a:cxn ang="0">
                  <a:pos x="2147483647" y="2147483647"/>
                </a:cxn>
                <a:cxn ang="0">
                  <a:pos x="2147483647" y="2147483647"/>
                </a:cxn>
                <a:cxn ang="0">
                  <a:pos x="2147483647" y="0"/>
                </a:cxn>
                <a:cxn ang="0">
                  <a:pos x="2147483647" y="0"/>
                </a:cxn>
                <a:cxn ang="0">
                  <a:pos x="0" y="2147483647"/>
                </a:cxn>
                <a:cxn ang="0">
                  <a:pos x="0" y="2147483647"/>
                </a:cxn>
                <a:cxn ang="0">
                  <a:pos x="2147483647" y="2147483647"/>
                </a:cxn>
                <a:cxn ang="0">
                  <a:pos x="2147483647" y="2147483647"/>
                </a:cxn>
                <a:cxn ang="0">
                  <a:pos x="2147483647" y="2147483647"/>
                </a:cxn>
              </a:cxnLst>
              <a:pathLst>
                <a:path w="26" h="25">
                  <a:moveTo>
                    <a:pt x="22" y="21"/>
                  </a:moveTo>
                  <a:cubicBezTo>
                    <a:pt x="22" y="4"/>
                    <a:pt x="22" y="4"/>
                    <a:pt x="22" y="4"/>
                  </a:cubicBezTo>
                  <a:cubicBezTo>
                    <a:pt x="22" y="2"/>
                    <a:pt x="24" y="0"/>
                    <a:pt x="26" y="0"/>
                  </a:cubicBezTo>
                  <a:cubicBezTo>
                    <a:pt x="4" y="0"/>
                    <a:pt x="4" y="0"/>
                    <a:pt x="4" y="0"/>
                  </a:cubicBezTo>
                  <a:cubicBezTo>
                    <a:pt x="2" y="0"/>
                    <a:pt x="0" y="2"/>
                    <a:pt x="0" y="4"/>
                  </a:cubicBezTo>
                  <a:cubicBezTo>
                    <a:pt x="0" y="21"/>
                    <a:pt x="0" y="21"/>
                    <a:pt x="0" y="21"/>
                  </a:cubicBezTo>
                  <a:cubicBezTo>
                    <a:pt x="0" y="23"/>
                    <a:pt x="2" y="25"/>
                    <a:pt x="4" y="25"/>
                  </a:cubicBezTo>
                  <a:cubicBezTo>
                    <a:pt x="26" y="25"/>
                    <a:pt x="26" y="25"/>
                    <a:pt x="26" y="25"/>
                  </a:cubicBezTo>
                  <a:cubicBezTo>
                    <a:pt x="24" y="25"/>
                    <a:pt x="22" y="23"/>
                    <a:pt x="22" y="21"/>
                  </a:cubicBezTo>
                  <a:close/>
                </a:path>
              </a:pathLst>
            </a:custGeom>
            <a:solidFill>
              <a:srgbClr val="492A1C">
                <a:alpha val="100000"/>
              </a:srgbClr>
            </a:solidFill>
            <a:ln w="9525">
              <a:noFill/>
            </a:ln>
          </p:spPr>
          <p:txBody>
            <a:bodyPr/>
            <a:p>
              <a:endParaRPr lang="zh-CN" altLang="en-US"/>
            </a:p>
          </p:txBody>
        </p:sp>
        <p:sp>
          <p:nvSpPr>
            <p:cNvPr id="48165" name="ísḻîḓê"/>
            <p:cNvSpPr/>
            <p:nvPr/>
          </p:nvSpPr>
          <p:spPr>
            <a:xfrm>
              <a:off x="3558522" y="1765775"/>
              <a:ext cx="822796" cy="163303"/>
            </a:xfrm>
            <a:custGeom>
              <a:avLst/>
              <a:gdLst/>
              <a:ahLst/>
              <a:cxnLst>
                <a:cxn ang="0">
                  <a:pos x="2147483647" y="2147483647"/>
                </a:cxn>
                <a:cxn ang="0">
                  <a:pos x="2147483647" y="2147483647"/>
                </a:cxn>
                <a:cxn ang="0">
                  <a:pos x="0" y="2147483647"/>
                </a:cxn>
                <a:cxn ang="0">
                  <a:pos x="0" y="2147483647"/>
                </a:cxn>
                <a:cxn ang="0">
                  <a:pos x="2147483647" y="0"/>
                </a:cxn>
                <a:cxn ang="0">
                  <a:pos x="2147483647" y="0"/>
                </a:cxn>
                <a:cxn ang="0">
                  <a:pos x="2147483647" y="2147483647"/>
                </a:cxn>
                <a:cxn ang="0">
                  <a:pos x="2147483647" y="2147483647"/>
                </a:cxn>
                <a:cxn ang="0">
                  <a:pos x="2147483647" y="2147483647"/>
                </a:cxn>
              </a:cxnLst>
              <a:pathLst>
                <a:path w="126" h="25">
                  <a:moveTo>
                    <a:pt x="122" y="25"/>
                  </a:moveTo>
                  <a:cubicBezTo>
                    <a:pt x="4" y="25"/>
                    <a:pt x="4" y="25"/>
                    <a:pt x="4" y="25"/>
                  </a:cubicBezTo>
                  <a:cubicBezTo>
                    <a:pt x="1" y="25"/>
                    <a:pt x="0" y="23"/>
                    <a:pt x="0" y="21"/>
                  </a:cubicBezTo>
                  <a:cubicBezTo>
                    <a:pt x="0" y="4"/>
                    <a:pt x="0" y="4"/>
                    <a:pt x="0" y="4"/>
                  </a:cubicBezTo>
                  <a:cubicBezTo>
                    <a:pt x="0" y="2"/>
                    <a:pt x="1" y="0"/>
                    <a:pt x="4" y="0"/>
                  </a:cubicBezTo>
                  <a:cubicBezTo>
                    <a:pt x="122" y="0"/>
                    <a:pt x="122" y="0"/>
                    <a:pt x="122" y="0"/>
                  </a:cubicBezTo>
                  <a:cubicBezTo>
                    <a:pt x="124" y="0"/>
                    <a:pt x="126" y="2"/>
                    <a:pt x="126" y="4"/>
                  </a:cubicBezTo>
                  <a:cubicBezTo>
                    <a:pt x="126" y="21"/>
                    <a:pt x="126" y="21"/>
                    <a:pt x="126" y="21"/>
                  </a:cubicBezTo>
                  <a:cubicBezTo>
                    <a:pt x="126" y="23"/>
                    <a:pt x="124" y="25"/>
                    <a:pt x="122" y="25"/>
                  </a:cubicBezTo>
                  <a:close/>
                </a:path>
              </a:pathLst>
            </a:custGeom>
            <a:solidFill>
              <a:srgbClr val="664128">
                <a:alpha val="100000"/>
              </a:srgbClr>
            </a:solidFill>
            <a:ln w="9525">
              <a:noFill/>
            </a:ln>
          </p:spPr>
          <p:txBody>
            <a:bodyPr/>
            <a:p>
              <a:endParaRPr lang="zh-CN" altLang="en-US"/>
            </a:p>
          </p:txBody>
        </p:sp>
        <p:sp>
          <p:nvSpPr>
            <p:cNvPr id="48166" name="íšḻíḋé"/>
            <p:cNvSpPr/>
            <p:nvPr/>
          </p:nvSpPr>
          <p:spPr>
            <a:xfrm>
              <a:off x="3558522" y="1765775"/>
              <a:ext cx="169584" cy="163303"/>
            </a:xfrm>
            <a:custGeom>
              <a:avLst/>
              <a:gdLst/>
              <a:ahLst/>
              <a:cxnLst>
                <a:cxn ang="0">
                  <a:pos x="2147483647" y="2147483647"/>
                </a:cxn>
                <a:cxn ang="0">
                  <a:pos x="2147483647" y="2147483647"/>
                </a:cxn>
                <a:cxn ang="0">
                  <a:pos x="2147483647" y="0"/>
                </a:cxn>
                <a:cxn ang="0">
                  <a:pos x="2147483647" y="0"/>
                </a:cxn>
                <a:cxn ang="0">
                  <a:pos x="0" y="2147483647"/>
                </a:cxn>
                <a:cxn ang="0">
                  <a:pos x="0" y="2147483647"/>
                </a:cxn>
                <a:cxn ang="0">
                  <a:pos x="2147483647" y="2147483647"/>
                </a:cxn>
                <a:cxn ang="0">
                  <a:pos x="2147483647" y="2147483647"/>
                </a:cxn>
                <a:cxn ang="0">
                  <a:pos x="2147483647" y="2147483647"/>
                </a:cxn>
              </a:cxnLst>
              <a:pathLst>
                <a:path w="26" h="25">
                  <a:moveTo>
                    <a:pt x="22" y="21"/>
                  </a:moveTo>
                  <a:cubicBezTo>
                    <a:pt x="22" y="4"/>
                    <a:pt x="22" y="4"/>
                    <a:pt x="22" y="4"/>
                  </a:cubicBezTo>
                  <a:cubicBezTo>
                    <a:pt x="22" y="2"/>
                    <a:pt x="23" y="0"/>
                    <a:pt x="26" y="0"/>
                  </a:cubicBezTo>
                  <a:cubicBezTo>
                    <a:pt x="4" y="0"/>
                    <a:pt x="4" y="0"/>
                    <a:pt x="4" y="0"/>
                  </a:cubicBezTo>
                  <a:cubicBezTo>
                    <a:pt x="1" y="0"/>
                    <a:pt x="0" y="2"/>
                    <a:pt x="0" y="4"/>
                  </a:cubicBezTo>
                  <a:cubicBezTo>
                    <a:pt x="0" y="21"/>
                    <a:pt x="0" y="21"/>
                    <a:pt x="0" y="21"/>
                  </a:cubicBezTo>
                  <a:cubicBezTo>
                    <a:pt x="0" y="23"/>
                    <a:pt x="1" y="25"/>
                    <a:pt x="4" y="25"/>
                  </a:cubicBezTo>
                  <a:cubicBezTo>
                    <a:pt x="26" y="25"/>
                    <a:pt x="26" y="25"/>
                    <a:pt x="26" y="25"/>
                  </a:cubicBezTo>
                  <a:cubicBezTo>
                    <a:pt x="23" y="25"/>
                    <a:pt x="22" y="23"/>
                    <a:pt x="22" y="21"/>
                  </a:cubicBezTo>
                  <a:close/>
                </a:path>
              </a:pathLst>
            </a:custGeom>
            <a:solidFill>
              <a:srgbClr val="492A1C">
                <a:alpha val="100000"/>
              </a:srgbClr>
            </a:solidFill>
            <a:ln w="9525">
              <a:noFill/>
            </a:ln>
          </p:spPr>
          <p:txBody>
            <a:bodyPr/>
            <a:p>
              <a:endParaRPr lang="zh-CN" altLang="en-US"/>
            </a:p>
          </p:txBody>
        </p:sp>
        <p:sp>
          <p:nvSpPr>
            <p:cNvPr id="48167" name="íṩľîďê"/>
            <p:cNvSpPr/>
            <p:nvPr/>
          </p:nvSpPr>
          <p:spPr>
            <a:xfrm>
              <a:off x="8313154" y="1929078"/>
              <a:ext cx="1196510" cy="301483"/>
            </a:xfrm>
            <a:custGeom>
              <a:avLst/>
              <a:gdLst/>
              <a:ahLst/>
              <a:cxnLst>
                <a:cxn ang="0">
                  <a:pos x="2147483647" y="2147483647"/>
                </a:cxn>
                <a:cxn ang="0">
                  <a:pos x="2147483647" y="2147483647"/>
                </a:cxn>
                <a:cxn ang="0">
                  <a:pos x="0" y="2147483647"/>
                </a:cxn>
                <a:cxn ang="0">
                  <a:pos x="0" y="2147483647"/>
                </a:cxn>
                <a:cxn ang="0">
                  <a:pos x="2147483647" y="0"/>
                </a:cxn>
                <a:cxn ang="0">
                  <a:pos x="2147483647" y="0"/>
                </a:cxn>
                <a:cxn ang="0">
                  <a:pos x="2147483647" y="2147483647"/>
                </a:cxn>
                <a:cxn ang="0">
                  <a:pos x="2147483647" y="2147483647"/>
                </a:cxn>
                <a:cxn ang="0">
                  <a:pos x="2147483647" y="2147483647"/>
                </a:cxn>
              </a:cxnLst>
              <a:pathLst>
                <a:path w="183" h="46">
                  <a:moveTo>
                    <a:pt x="160" y="46"/>
                  </a:moveTo>
                  <a:cubicBezTo>
                    <a:pt x="23" y="46"/>
                    <a:pt x="23" y="46"/>
                    <a:pt x="23" y="46"/>
                  </a:cubicBezTo>
                  <a:cubicBezTo>
                    <a:pt x="10" y="46"/>
                    <a:pt x="0" y="35"/>
                    <a:pt x="0" y="23"/>
                  </a:cubicBezTo>
                  <a:cubicBezTo>
                    <a:pt x="0" y="23"/>
                    <a:pt x="0" y="23"/>
                    <a:pt x="0" y="23"/>
                  </a:cubicBezTo>
                  <a:cubicBezTo>
                    <a:pt x="0" y="10"/>
                    <a:pt x="10" y="0"/>
                    <a:pt x="23" y="0"/>
                  </a:cubicBezTo>
                  <a:cubicBezTo>
                    <a:pt x="160" y="0"/>
                    <a:pt x="160" y="0"/>
                    <a:pt x="160" y="0"/>
                  </a:cubicBezTo>
                  <a:cubicBezTo>
                    <a:pt x="173" y="0"/>
                    <a:pt x="183" y="10"/>
                    <a:pt x="183" y="23"/>
                  </a:cubicBezTo>
                  <a:cubicBezTo>
                    <a:pt x="183" y="23"/>
                    <a:pt x="183" y="23"/>
                    <a:pt x="183" y="23"/>
                  </a:cubicBezTo>
                  <a:cubicBezTo>
                    <a:pt x="183" y="35"/>
                    <a:pt x="173" y="46"/>
                    <a:pt x="160" y="46"/>
                  </a:cubicBezTo>
                  <a:close/>
                </a:path>
              </a:pathLst>
            </a:custGeom>
            <a:solidFill>
              <a:srgbClr val="C47B38">
                <a:alpha val="100000"/>
              </a:srgbClr>
            </a:solidFill>
            <a:ln w="9525">
              <a:noFill/>
            </a:ln>
          </p:spPr>
          <p:txBody>
            <a:bodyPr/>
            <a:p>
              <a:endParaRPr lang="zh-CN" altLang="en-US"/>
            </a:p>
          </p:txBody>
        </p:sp>
        <p:sp>
          <p:nvSpPr>
            <p:cNvPr id="48168" name="iś1iḓè"/>
            <p:cNvSpPr/>
            <p:nvPr/>
          </p:nvSpPr>
          <p:spPr>
            <a:xfrm>
              <a:off x="8313154" y="1969905"/>
              <a:ext cx="1196510" cy="260658"/>
            </a:xfrm>
            <a:custGeom>
              <a:avLst/>
              <a:gdLst/>
              <a:ahLst/>
              <a:cxnLst>
                <a:cxn ang="0">
                  <a:pos x="2147483647" y="2147483647"/>
                </a:cxn>
                <a:cxn ang="0">
                  <a:pos x="2147483647" y="2147483647"/>
                </a:cxn>
                <a:cxn ang="0">
                  <a:pos x="2147483647" y="2147483647"/>
                </a:cxn>
                <a:cxn ang="0">
                  <a:pos x="2147483647" y="0"/>
                </a:cxn>
                <a:cxn ang="0">
                  <a:pos x="0" y="2147483647"/>
                </a:cxn>
                <a:cxn ang="0">
                  <a:pos x="2147483647" y="2147483647"/>
                </a:cxn>
                <a:cxn ang="0">
                  <a:pos x="2147483647" y="2147483647"/>
                </a:cxn>
                <a:cxn ang="0">
                  <a:pos x="2147483647" y="2147483647"/>
                </a:cxn>
                <a:cxn ang="0">
                  <a:pos x="2147483647" y="2147483647"/>
                </a:cxn>
              </a:cxnLst>
              <a:pathLst>
                <a:path w="183" h="40">
                  <a:moveTo>
                    <a:pt x="167" y="27"/>
                  </a:moveTo>
                  <a:cubicBezTo>
                    <a:pt x="30" y="27"/>
                    <a:pt x="30" y="27"/>
                    <a:pt x="30" y="27"/>
                  </a:cubicBezTo>
                  <a:cubicBezTo>
                    <a:pt x="17" y="27"/>
                    <a:pt x="7" y="17"/>
                    <a:pt x="7" y="4"/>
                  </a:cubicBezTo>
                  <a:cubicBezTo>
                    <a:pt x="7" y="3"/>
                    <a:pt x="7" y="1"/>
                    <a:pt x="7" y="0"/>
                  </a:cubicBezTo>
                  <a:cubicBezTo>
                    <a:pt x="3" y="4"/>
                    <a:pt x="0" y="10"/>
                    <a:pt x="0" y="17"/>
                  </a:cubicBezTo>
                  <a:cubicBezTo>
                    <a:pt x="0" y="29"/>
                    <a:pt x="10" y="40"/>
                    <a:pt x="23" y="40"/>
                  </a:cubicBezTo>
                  <a:cubicBezTo>
                    <a:pt x="160" y="40"/>
                    <a:pt x="160" y="40"/>
                    <a:pt x="160" y="40"/>
                  </a:cubicBezTo>
                  <a:cubicBezTo>
                    <a:pt x="171" y="40"/>
                    <a:pt x="181" y="32"/>
                    <a:pt x="183" y="21"/>
                  </a:cubicBezTo>
                  <a:cubicBezTo>
                    <a:pt x="178" y="25"/>
                    <a:pt x="173" y="27"/>
                    <a:pt x="167" y="27"/>
                  </a:cubicBezTo>
                  <a:close/>
                </a:path>
              </a:pathLst>
            </a:custGeom>
            <a:solidFill>
              <a:srgbClr val="985029">
                <a:alpha val="100000"/>
              </a:srgbClr>
            </a:solidFill>
            <a:ln w="9525">
              <a:noFill/>
            </a:ln>
          </p:spPr>
          <p:txBody>
            <a:bodyPr/>
            <a:p>
              <a:endParaRPr lang="zh-CN" altLang="en-US"/>
            </a:p>
          </p:txBody>
        </p:sp>
        <p:sp>
          <p:nvSpPr>
            <p:cNvPr id="48169" name="ïš1íḋe"/>
            <p:cNvSpPr/>
            <p:nvPr/>
          </p:nvSpPr>
          <p:spPr>
            <a:xfrm>
              <a:off x="3420342" y="1929078"/>
              <a:ext cx="1438323" cy="155766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0" y="2147483647"/>
                </a:cxn>
                <a:cxn ang="0">
                  <a:pos x="0" y="2147483647"/>
                </a:cxn>
                <a:cxn ang="0">
                  <a:pos x="2147483647" y="2147483647"/>
                </a:cxn>
                <a:cxn ang="0">
                  <a:pos x="2147483647" y="2147483647"/>
                </a:cxn>
                <a:cxn ang="0">
                  <a:pos x="2147483647" y="2147483647"/>
                </a:cxn>
              </a:cxnLst>
              <a:pathLst>
                <a:path w="220" h="238">
                  <a:moveTo>
                    <a:pt x="220" y="238"/>
                  </a:moveTo>
                  <a:cubicBezTo>
                    <a:pt x="220" y="64"/>
                    <a:pt x="220" y="64"/>
                    <a:pt x="220" y="64"/>
                  </a:cubicBezTo>
                  <a:cubicBezTo>
                    <a:pt x="207" y="82"/>
                    <a:pt x="207" y="82"/>
                    <a:pt x="207" y="82"/>
                  </a:cubicBezTo>
                  <a:cubicBezTo>
                    <a:pt x="180" y="82"/>
                    <a:pt x="180" y="82"/>
                    <a:pt x="180" y="82"/>
                  </a:cubicBezTo>
                  <a:cubicBezTo>
                    <a:pt x="173" y="82"/>
                    <a:pt x="167" y="76"/>
                    <a:pt x="167" y="69"/>
                  </a:cubicBezTo>
                  <a:cubicBezTo>
                    <a:pt x="167" y="21"/>
                    <a:pt x="167" y="21"/>
                    <a:pt x="167" y="21"/>
                  </a:cubicBezTo>
                  <a:cubicBezTo>
                    <a:pt x="167" y="9"/>
                    <a:pt x="158" y="0"/>
                    <a:pt x="147" y="0"/>
                  </a:cubicBezTo>
                  <a:cubicBezTo>
                    <a:pt x="21" y="0"/>
                    <a:pt x="21" y="0"/>
                    <a:pt x="21" y="0"/>
                  </a:cubicBezTo>
                  <a:cubicBezTo>
                    <a:pt x="9" y="0"/>
                    <a:pt x="0" y="9"/>
                    <a:pt x="0" y="21"/>
                  </a:cubicBezTo>
                  <a:cubicBezTo>
                    <a:pt x="0" y="145"/>
                    <a:pt x="0" y="145"/>
                    <a:pt x="0" y="145"/>
                  </a:cubicBezTo>
                  <a:cubicBezTo>
                    <a:pt x="0" y="156"/>
                    <a:pt x="7" y="166"/>
                    <a:pt x="18" y="170"/>
                  </a:cubicBezTo>
                  <a:cubicBezTo>
                    <a:pt x="207" y="225"/>
                    <a:pt x="207" y="225"/>
                    <a:pt x="207" y="225"/>
                  </a:cubicBezTo>
                  <a:lnTo>
                    <a:pt x="220" y="238"/>
                  </a:lnTo>
                  <a:close/>
                </a:path>
              </a:pathLst>
            </a:custGeom>
            <a:solidFill>
              <a:srgbClr val="C47B38">
                <a:alpha val="100000"/>
              </a:srgbClr>
            </a:solidFill>
            <a:ln w="9525">
              <a:noFill/>
            </a:ln>
          </p:spPr>
          <p:txBody>
            <a:bodyPr/>
            <a:p>
              <a:endParaRPr lang="zh-CN" altLang="en-US"/>
            </a:p>
          </p:txBody>
        </p:sp>
        <p:sp>
          <p:nvSpPr>
            <p:cNvPr id="48170" name="iṩ1íḓé"/>
            <p:cNvSpPr/>
            <p:nvPr/>
          </p:nvSpPr>
          <p:spPr>
            <a:xfrm>
              <a:off x="3420342" y="1935359"/>
              <a:ext cx="1438323" cy="1551379"/>
            </a:xfrm>
            <a:custGeom>
              <a:avLst/>
              <a:gdLst/>
              <a:ahLst/>
              <a:cxnLst>
                <a:cxn ang="0">
                  <a:pos x="2147483647" y="2147483647"/>
                </a:cxn>
                <a:cxn ang="0">
                  <a:pos x="2147483647" y="2147483647"/>
                </a:cxn>
                <a:cxn ang="0">
                  <a:pos x="2147483647" y="0"/>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pathLst>
                <a:path w="220" h="237">
                  <a:moveTo>
                    <a:pt x="33" y="138"/>
                  </a:moveTo>
                  <a:cubicBezTo>
                    <a:pt x="22" y="134"/>
                    <a:pt x="15" y="124"/>
                    <a:pt x="15" y="113"/>
                  </a:cubicBezTo>
                  <a:cubicBezTo>
                    <a:pt x="15" y="0"/>
                    <a:pt x="15" y="0"/>
                    <a:pt x="15" y="0"/>
                  </a:cubicBezTo>
                  <a:cubicBezTo>
                    <a:pt x="6" y="2"/>
                    <a:pt x="0" y="10"/>
                    <a:pt x="0" y="20"/>
                  </a:cubicBezTo>
                  <a:cubicBezTo>
                    <a:pt x="0" y="144"/>
                    <a:pt x="0" y="144"/>
                    <a:pt x="0" y="144"/>
                  </a:cubicBezTo>
                  <a:cubicBezTo>
                    <a:pt x="0" y="155"/>
                    <a:pt x="7" y="165"/>
                    <a:pt x="18" y="169"/>
                  </a:cubicBezTo>
                  <a:cubicBezTo>
                    <a:pt x="207" y="224"/>
                    <a:pt x="207" y="224"/>
                    <a:pt x="207" y="224"/>
                  </a:cubicBezTo>
                  <a:cubicBezTo>
                    <a:pt x="220" y="237"/>
                    <a:pt x="220" y="237"/>
                    <a:pt x="220" y="237"/>
                  </a:cubicBezTo>
                  <a:cubicBezTo>
                    <a:pt x="220" y="192"/>
                    <a:pt x="220" y="192"/>
                    <a:pt x="220" y="192"/>
                  </a:cubicBezTo>
                  <a:lnTo>
                    <a:pt x="33" y="138"/>
                  </a:lnTo>
                  <a:close/>
                </a:path>
              </a:pathLst>
            </a:custGeom>
            <a:solidFill>
              <a:srgbClr val="985029">
                <a:alpha val="100000"/>
              </a:srgbClr>
            </a:solidFill>
            <a:ln w="9525">
              <a:noFill/>
            </a:ln>
          </p:spPr>
          <p:txBody>
            <a:bodyPr/>
            <a:p>
              <a:endParaRPr lang="zh-CN" altLang="en-US"/>
            </a:p>
          </p:txBody>
        </p:sp>
        <p:sp>
          <p:nvSpPr>
            <p:cNvPr id="48171" name="ï$ļídé"/>
            <p:cNvSpPr/>
            <p:nvPr/>
          </p:nvSpPr>
          <p:spPr>
            <a:xfrm>
              <a:off x="6375499" y="2431549"/>
              <a:ext cx="182146" cy="348590"/>
            </a:xfrm>
            <a:prstGeom prst="rect">
              <a:avLst/>
            </a:prstGeom>
            <a:solidFill>
              <a:srgbClr val="C47B38"/>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endParaRPr lang="zh-CN" altLang="zh-CN" sz="1800" dirty="0"/>
            </a:p>
          </p:txBody>
        </p:sp>
        <p:sp>
          <p:nvSpPr>
            <p:cNvPr id="48172" name="ïṧ1îďê"/>
            <p:cNvSpPr/>
            <p:nvPr/>
          </p:nvSpPr>
          <p:spPr>
            <a:xfrm>
              <a:off x="6375499" y="2431549"/>
              <a:ext cx="56528" cy="348590"/>
            </a:xfrm>
            <a:prstGeom prst="rect">
              <a:avLst/>
            </a:prstGeom>
            <a:solidFill>
              <a:srgbClr val="985029"/>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endParaRPr lang="zh-CN" altLang="zh-CN" sz="1800" dirty="0"/>
            </a:p>
          </p:txBody>
        </p:sp>
        <p:sp>
          <p:nvSpPr>
            <p:cNvPr id="48173" name="isḷíḓê"/>
            <p:cNvSpPr/>
            <p:nvPr/>
          </p:nvSpPr>
          <p:spPr>
            <a:xfrm>
              <a:off x="5276344" y="1903955"/>
              <a:ext cx="1033207" cy="458505"/>
            </a:xfrm>
            <a:custGeom>
              <a:avLst/>
              <a:gdLst/>
              <a:ahLst/>
              <a:cxnLst>
                <a:cxn ang="0">
                  <a:pos x="0" y="0"/>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0" y="0"/>
                </a:cxn>
              </a:cxnLst>
              <a:pathLst>
                <a:path w="158" h="70">
                  <a:moveTo>
                    <a:pt x="0" y="0"/>
                  </a:moveTo>
                  <a:cubicBezTo>
                    <a:pt x="0" y="41"/>
                    <a:pt x="0" y="41"/>
                    <a:pt x="0" y="41"/>
                  </a:cubicBezTo>
                  <a:cubicBezTo>
                    <a:pt x="0" y="57"/>
                    <a:pt x="13" y="70"/>
                    <a:pt x="28" y="70"/>
                  </a:cubicBezTo>
                  <a:cubicBezTo>
                    <a:pt x="158" y="70"/>
                    <a:pt x="158" y="70"/>
                    <a:pt x="158" y="70"/>
                  </a:cubicBezTo>
                  <a:cubicBezTo>
                    <a:pt x="158" y="50"/>
                    <a:pt x="158" y="50"/>
                    <a:pt x="158" y="50"/>
                  </a:cubicBezTo>
                  <a:cubicBezTo>
                    <a:pt x="33" y="50"/>
                    <a:pt x="33" y="50"/>
                    <a:pt x="33" y="50"/>
                  </a:cubicBezTo>
                  <a:cubicBezTo>
                    <a:pt x="24" y="50"/>
                    <a:pt x="16" y="42"/>
                    <a:pt x="16" y="32"/>
                  </a:cubicBezTo>
                  <a:cubicBezTo>
                    <a:pt x="16" y="0"/>
                    <a:pt x="16" y="0"/>
                    <a:pt x="16" y="0"/>
                  </a:cubicBezTo>
                  <a:lnTo>
                    <a:pt x="0" y="0"/>
                  </a:lnTo>
                  <a:close/>
                </a:path>
              </a:pathLst>
            </a:custGeom>
            <a:solidFill>
              <a:srgbClr val="C47B38">
                <a:alpha val="100000"/>
              </a:srgbClr>
            </a:solidFill>
            <a:ln w="9525">
              <a:noFill/>
            </a:ln>
          </p:spPr>
          <p:txBody>
            <a:bodyPr/>
            <a:p>
              <a:endParaRPr lang="zh-CN" altLang="en-US"/>
            </a:p>
          </p:txBody>
        </p:sp>
        <p:sp>
          <p:nvSpPr>
            <p:cNvPr id="48174" name="îṡlíďê"/>
            <p:cNvSpPr/>
            <p:nvPr/>
          </p:nvSpPr>
          <p:spPr>
            <a:xfrm>
              <a:off x="5276344" y="1903955"/>
              <a:ext cx="1033207" cy="458505"/>
            </a:xfrm>
            <a:custGeom>
              <a:avLst/>
              <a:gdLst/>
              <a:ahLst/>
              <a:cxnLst>
                <a:cxn ang="0">
                  <a:pos x="2147483647" y="2147483647"/>
                </a:cxn>
                <a:cxn ang="0">
                  <a:pos x="2147483647" y="2147483647"/>
                </a:cxn>
                <a:cxn ang="0">
                  <a:pos x="2147483647" y="0"/>
                </a:cxn>
                <a:cxn ang="0">
                  <a:pos x="0" y="0"/>
                </a:cxn>
                <a:cxn ang="0">
                  <a:pos x="0" y="2147483647"/>
                </a:cxn>
                <a:cxn ang="0">
                  <a:pos x="2147483647" y="2147483647"/>
                </a:cxn>
                <a:cxn ang="0">
                  <a:pos x="2147483647" y="2147483647"/>
                </a:cxn>
                <a:cxn ang="0">
                  <a:pos x="2147483647" y="2147483647"/>
                </a:cxn>
                <a:cxn ang="0">
                  <a:pos x="2147483647" y="2147483647"/>
                </a:cxn>
              </a:cxnLst>
              <a:pathLst>
                <a:path w="158" h="70">
                  <a:moveTo>
                    <a:pt x="33" y="64"/>
                  </a:moveTo>
                  <a:cubicBezTo>
                    <a:pt x="17" y="64"/>
                    <a:pt x="4" y="51"/>
                    <a:pt x="4" y="36"/>
                  </a:cubicBezTo>
                  <a:cubicBezTo>
                    <a:pt x="4" y="0"/>
                    <a:pt x="4" y="0"/>
                    <a:pt x="4" y="0"/>
                  </a:cubicBezTo>
                  <a:cubicBezTo>
                    <a:pt x="0" y="0"/>
                    <a:pt x="0" y="0"/>
                    <a:pt x="0" y="0"/>
                  </a:cubicBezTo>
                  <a:cubicBezTo>
                    <a:pt x="0" y="41"/>
                    <a:pt x="0" y="41"/>
                    <a:pt x="0" y="41"/>
                  </a:cubicBezTo>
                  <a:cubicBezTo>
                    <a:pt x="0" y="57"/>
                    <a:pt x="13" y="70"/>
                    <a:pt x="28" y="70"/>
                  </a:cubicBezTo>
                  <a:cubicBezTo>
                    <a:pt x="158" y="70"/>
                    <a:pt x="158" y="70"/>
                    <a:pt x="158" y="70"/>
                  </a:cubicBezTo>
                  <a:cubicBezTo>
                    <a:pt x="158" y="64"/>
                    <a:pt x="158" y="64"/>
                    <a:pt x="158" y="64"/>
                  </a:cubicBezTo>
                  <a:lnTo>
                    <a:pt x="33" y="64"/>
                  </a:lnTo>
                  <a:close/>
                </a:path>
              </a:pathLst>
            </a:custGeom>
            <a:solidFill>
              <a:srgbClr val="985029">
                <a:alpha val="100000"/>
              </a:srgbClr>
            </a:solidFill>
            <a:ln w="9525">
              <a:noFill/>
            </a:ln>
          </p:spPr>
          <p:txBody>
            <a:bodyPr/>
            <a:p>
              <a:endParaRPr lang="zh-CN" altLang="en-US"/>
            </a:p>
          </p:txBody>
        </p:sp>
        <p:sp>
          <p:nvSpPr>
            <p:cNvPr id="48175" name="ïsļïḋê"/>
            <p:cNvSpPr/>
            <p:nvPr/>
          </p:nvSpPr>
          <p:spPr>
            <a:xfrm>
              <a:off x="6623595" y="1903955"/>
              <a:ext cx="1030066" cy="458505"/>
            </a:xfrm>
            <a:custGeom>
              <a:avLst/>
              <a:gdLst/>
              <a:ahLst/>
              <a:cxnLst>
                <a:cxn ang="0">
                  <a:pos x="2147483647" y="0"/>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0"/>
                </a:cxn>
                <a:cxn ang="0">
                  <a:pos x="2147483647" y="0"/>
                </a:cxn>
              </a:cxnLst>
              <a:pathLst>
                <a:path w="158" h="70">
                  <a:moveTo>
                    <a:pt x="158" y="0"/>
                  </a:moveTo>
                  <a:cubicBezTo>
                    <a:pt x="158" y="41"/>
                    <a:pt x="158" y="41"/>
                    <a:pt x="158" y="41"/>
                  </a:cubicBezTo>
                  <a:cubicBezTo>
                    <a:pt x="158" y="57"/>
                    <a:pt x="145" y="70"/>
                    <a:pt x="129" y="70"/>
                  </a:cubicBezTo>
                  <a:cubicBezTo>
                    <a:pt x="0" y="70"/>
                    <a:pt x="0" y="70"/>
                    <a:pt x="0" y="70"/>
                  </a:cubicBezTo>
                  <a:cubicBezTo>
                    <a:pt x="0" y="50"/>
                    <a:pt x="0" y="50"/>
                    <a:pt x="0" y="50"/>
                  </a:cubicBezTo>
                  <a:cubicBezTo>
                    <a:pt x="124" y="50"/>
                    <a:pt x="124" y="50"/>
                    <a:pt x="124" y="50"/>
                  </a:cubicBezTo>
                  <a:cubicBezTo>
                    <a:pt x="134" y="50"/>
                    <a:pt x="142" y="42"/>
                    <a:pt x="142" y="32"/>
                  </a:cubicBezTo>
                  <a:cubicBezTo>
                    <a:pt x="142" y="0"/>
                    <a:pt x="142" y="0"/>
                    <a:pt x="142" y="0"/>
                  </a:cubicBezTo>
                  <a:lnTo>
                    <a:pt x="158" y="0"/>
                  </a:lnTo>
                  <a:close/>
                </a:path>
              </a:pathLst>
            </a:custGeom>
            <a:solidFill>
              <a:srgbClr val="C47B38">
                <a:alpha val="100000"/>
              </a:srgbClr>
            </a:solidFill>
            <a:ln w="9525">
              <a:noFill/>
            </a:ln>
          </p:spPr>
          <p:txBody>
            <a:bodyPr/>
            <a:p>
              <a:endParaRPr lang="zh-CN" altLang="en-US"/>
            </a:p>
          </p:txBody>
        </p:sp>
        <p:sp>
          <p:nvSpPr>
            <p:cNvPr id="48176" name="îşḷïḓê"/>
            <p:cNvSpPr/>
            <p:nvPr/>
          </p:nvSpPr>
          <p:spPr>
            <a:xfrm>
              <a:off x="7537463" y="1903955"/>
              <a:ext cx="43966" cy="266939"/>
            </a:xfrm>
            <a:custGeom>
              <a:avLst/>
              <a:gdLst/>
              <a:ahLst/>
              <a:cxnLst>
                <a:cxn ang="0">
                  <a:pos x="2147483647" y="2147483647"/>
                </a:cxn>
                <a:cxn ang="0">
                  <a:pos x="2147483647" y="0"/>
                </a:cxn>
                <a:cxn ang="0">
                  <a:pos x="2147483647" y="0"/>
                </a:cxn>
                <a:cxn ang="0">
                  <a:pos x="2147483647" y="2147483647"/>
                </a:cxn>
                <a:cxn ang="0">
                  <a:pos x="0" y="2147483647"/>
                </a:cxn>
                <a:cxn ang="0">
                  <a:pos x="2147483647" y="2147483647"/>
                </a:cxn>
              </a:cxnLst>
              <a:pathLst>
                <a:path w="7" h="41">
                  <a:moveTo>
                    <a:pt x="7" y="27"/>
                  </a:moveTo>
                  <a:cubicBezTo>
                    <a:pt x="7" y="0"/>
                    <a:pt x="7" y="0"/>
                    <a:pt x="7" y="0"/>
                  </a:cubicBezTo>
                  <a:cubicBezTo>
                    <a:pt x="2" y="0"/>
                    <a:pt x="2" y="0"/>
                    <a:pt x="2" y="0"/>
                  </a:cubicBezTo>
                  <a:cubicBezTo>
                    <a:pt x="2" y="32"/>
                    <a:pt x="2" y="32"/>
                    <a:pt x="2" y="32"/>
                  </a:cubicBezTo>
                  <a:cubicBezTo>
                    <a:pt x="2" y="36"/>
                    <a:pt x="1" y="39"/>
                    <a:pt x="0" y="41"/>
                  </a:cubicBezTo>
                  <a:cubicBezTo>
                    <a:pt x="4" y="38"/>
                    <a:pt x="7" y="33"/>
                    <a:pt x="7" y="27"/>
                  </a:cubicBezTo>
                  <a:close/>
                </a:path>
              </a:pathLst>
            </a:custGeom>
            <a:solidFill>
              <a:srgbClr val="985029">
                <a:alpha val="100000"/>
              </a:srgbClr>
            </a:solidFill>
            <a:ln w="9525">
              <a:noFill/>
            </a:ln>
          </p:spPr>
          <p:txBody>
            <a:bodyPr/>
            <a:p>
              <a:endParaRPr lang="zh-CN" altLang="en-US"/>
            </a:p>
          </p:txBody>
        </p:sp>
        <p:sp>
          <p:nvSpPr>
            <p:cNvPr id="48177" name="iṧlîḋe"/>
            <p:cNvSpPr/>
            <p:nvPr/>
          </p:nvSpPr>
          <p:spPr>
            <a:xfrm>
              <a:off x="6623595" y="2230561"/>
              <a:ext cx="998661" cy="131899"/>
            </a:xfrm>
            <a:custGeom>
              <a:avLst/>
              <a:gdLst/>
              <a:ahLst/>
              <a:cxnLst>
                <a:cxn ang="0">
                  <a:pos x="2147483647" y="2147483647"/>
                </a:cxn>
                <a:cxn ang="0">
                  <a:pos x="2147483647" y="2147483647"/>
                </a:cxn>
                <a:cxn ang="0">
                  <a:pos x="2147483647" y="0"/>
                </a:cxn>
                <a:cxn ang="0">
                  <a:pos x="0" y="0"/>
                </a:cxn>
                <a:cxn ang="0">
                  <a:pos x="0" y="2147483647"/>
                </a:cxn>
                <a:cxn ang="0">
                  <a:pos x="2147483647" y="2147483647"/>
                </a:cxn>
                <a:cxn ang="0">
                  <a:pos x="2147483647" y="2147483647"/>
                </a:cxn>
                <a:cxn ang="0">
                  <a:pos x="2147483647" y="2147483647"/>
                </a:cxn>
              </a:cxnLst>
              <a:pathLst>
                <a:path w="153" h="20">
                  <a:moveTo>
                    <a:pt x="134" y="14"/>
                  </a:moveTo>
                  <a:cubicBezTo>
                    <a:pt x="5" y="14"/>
                    <a:pt x="5" y="14"/>
                    <a:pt x="5" y="14"/>
                  </a:cubicBezTo>
                  <a:cubicBezTo>
                    <a:pt x="5" y="0"/>
                    <a:pt x="5" y="0"/>
                    <a:pt x="5" y="0"/>
                  </a:cubicBezTo>
                  <a:cubicBezTo>
                    <a:pt x="0" y="0"/>
                    <a:pt x="0" y="0"/>
                    <a:pt x="0" y="0"/>
                  </a:cubicBezTo>
                  <a:cubicBezTo>
                    <a:pt x="0" y="20"/>
                    <a:pt x="0" y="20"/>
                    <a:pt x="0" y="20"/>
                  </a:cubicBezTo>
                  <a:cubicBezTo>
                    <a:pt x="129" y="20"/>
                    <a:pt x="129" y="20"/>
                    <a:pt x="129" y="20"/>
                  </a:cubicBezTo>
                  <a:cubicBezTo>
                    <a:pt x="139" y="20"/>
                    <a:pt x="148" y="14"/>
                    <a:pt x="153" y="7"/>
                  </a:cubicBezTo>
                  <a:cubicBezTo>
                    <a:pt x="148" y="11"/>
                    <a:pt x="141" y="14"/>
                    <a:pt x="134" y="14"/>
                  </a:cubicBezTo>
                  <a:close/>
                </a:path>
              </a:pathLst>
            </a:custGeom>
            <a:solidFill>
              <a:srgbClr val="985029">
                <a:alpha val="100000"/>
              </a:srgbClr>
            </a:solidFill>
            <a:ln w="9525">
              <a:noFill/>
            </a:ln>
          </p:spPr>
          <p:txBody>
            <a:bodyPr/>
            <a:p>
              <a:endParaRPr lang="zh-CN" altLang="en-US"/>
            </a:p>
          </p:txBody>
        </p:sp>
        <p:sp>
          <p:nvSpPr>
            <p:cNvPr id="48178" name="ísḻiḋe"/>
            <p:cNvSpPr/>
            <p:nvPr/>
          </p:nvSpPr>
          <p:spPr>
            <a:xfrm>
              <a:off x="6256162" y="2073539"/>
              <a:ext cx="430242" cy="430242"/>
            </a:xfrm>
            <a:prstGeom prst="ellipse">
              <a:avLst/>
            </a:prstGeom>
            <a:solidFill>
              <a:srgbClr val="8C573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endParaRPr lang="zh-CN" altLang="zh-CN" sz="1800" dirty="0"/>
            </a:p>
          </p:txBody>
        </p:sp>
        <p:sp>
          <p:nvSpPr>
            <p:cNvPr id="48179" name="íṧḷíḓè"/>
            <p:cNvSpPr/>
            <p:nvPr/>
          </p:nvSpPr>
          <p:spPr>
            <a:xfrm>
              <a:off x="6256162" y="2170894"/>
              <a:ext cx="417680" cy="332887"/>
            </a:xfrm>
            <a:custGeom>
              <a:avLst/>
              <a:gdLst/>
              <a:ahLst/>
              <a:cxnLst>
                <a:cxn ang="0">
                  <a:pos x="2147483647" y="2147483647"/>
                </a:cxn>
                <a:cxn ang="0">
                  <a:pos x="2147483647" y="2147483647"/>
                </a:cxn>
                <a:cxn ang="0">
                  <a:pos x="2147483647" y="0"/>
                </a:cxn>
                <a:cxn ang="0">
                  <a:pos x="0" y="2147483647"/>
                </a:cxn>
                <a:cxn ang="0">
                  <a:pos x="2147483647" y="2147483647"/>
                </a:cxn>
                <a:cxn ang="0">
                  <a:pos x="2147483647" y="2147483647"/>
                </a:cxn>
                <a:cxn ang="0">
                  <a:pos x="2147483647" y="2147483647"/>
                </a:cxn>
              </a:cxnLst>
              <a:pathLst>
                <a:path w="64" h="51">
                  <a:moveTo>
                    <a:pt x="37" y="42"/>
                  </a:moveTo>
                  <a:cubicBezTo>
                    <a:pt x="18" y="42"/>
                    <a:pt x="4" y="27"/>
                    <a:pt x="4" y="9"/>
                  </a:cubicBezTo>
                  <a:cubicBezTo>
                    <a:pt x="4" y="6"/>
                    <a:pt x="4" y="3"/>
                    <a:pt x="5" y="0"/>
                  </a:cubicBezTo>
                  <a:cubicBezTo>
                    <a:pt x="2" y="6"/>
                    <a:pt x="0" y="12"/>
                    <a:pt x="0" y="18"/>
                  </a:cubicBezTo>
                  <a:cubicBezTo>
                    <a:pt x="0" y="36"/>
                    <a:pt x="14" y="51"/>
                    <a:pt x="33" y="51"/>
                  </a:cubicBezTo>
                  <a:cubicBezTo>
                    <a:pt x="48" y="51"/>
                    <a:pt x="61" y="41"/>
                    <a:pt x="64" y="27"/>
                  </a:cubicBezTo>
                  <a:cubicBezTo>
                    <a:pt x="59" y="36"/>
                    <a:pt x="48" y="42"/>
                    <a:pt x="37" y="42"/>
                  </a:cubicBezTo>
                  <a:close/>
                </a:path>
              </a:pathLst>
            </a:custGeom>
            <a:solidFill>
              <a:srgbClr val="603425">
                <a:alpha val="100000"/>
              </a:srgbClr>
            </a:solidFill>
            <a:ln w="9525">
              <a:noFill/>
            </a:ln>
          </p:spPr>
          <p:txBody>
            <a:bodyPr/>
            <a:p>
              <a:endParaRPr lang="zh-CN" altLang="en-US"/>
            </a:p>
          </p:txBody>
        </p:sp>
        <p:sp>
          <p:nvSpPr>
            <p:cNvPr id="48180" name="iślïḑê"/>
            <p:cNvSpPr/>
            <p:nvPr/>
          </p:nvSpPr>
          <p:spPr>
            <a:xfrm>
              <a:off x="5197834" y="1740652"/>
              <a:ext cx="254377" cy="254377"/>
            </a:xfrm>
            <a:prstGeom prst="ellipse">
              <a:avLst/>
            </a:prstGeom>
            <a:solidFill>
              <a:srgbClr val="8C573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endParaRPr lang="zh-CN" altLang="zh-CN" sz="1800" dirty="0"/>
            </a:p>
          </p:txBody>
        </p:sp>
        <p:sp>
          <p:nvSpPr>
            <p:cNvPr id="48181" name="ïşļíde"/>
            <p:cNvSpPr/>
            <p:nvPr/>
          </p:nvSpPr>
          <p:spPr>
            <a:xfrm>
              <a:off x="5197834" y="1812883"/>
              <a:ext cx="254377" cy="182146"/>
            </a:xfrm>
            <a:custGeom>
              <a:avLst/>
              <a:gdLst/>
              <a:ahLst/>
              <a:cxnLst>
                <a:cxn ang="0">
                  <a:pos x="2147483647" y="2147483647"/>
                </a:cxn>
                <a:cxn ang="0">
                  <a:pos x="2147483647" y="2147483647"/>
                </a:cxn>
                <a:cxn ang="0">
                  <a:pos x="2147483647" y="0"/>
                </a:cxn>
                <a:cxn ang="0">
                  <a:pos x="0" y="2147483647"/>
                </a:cxn>
                <a:cxn ang="0">
                  <a:pos x="2147483647" y="2147483647"/>
                </a:cxn>
                <a:cxn ang="0">
                  <a:pos x="2147483647" y="2147483647"/>
                </a:cxn>
                <a:cxn ang="0">
                  <a:pos x="2147483647" y="2147483647"/>
                </a:cxn>
              </a:cxnLst>
              <a:pathLst>
                <a:path w="39" h="28">
                  <a:moveTo>
                    <a:pt x="22" y="23"/>
                  </a:moveTo>
                  <a:cubicBezTo>
                    <a:pt x="11" y="23"/>
                    <a:pt x="2" y="14"/>
                    <a:pt x="2" y="3"/>
                  </a:cubicBezTo>
                  <a:cubicBezTo>
                    <a:pt x="2" y="2"/>
                    <a:pt x="2" y="1"/>
                    <a:pt x="2" y="0"/>
                  </a:cubicBezTo>
                  <a:cubicBezTo>
                    <a:pt x="1" y="2"/>
                    <a:pt x="0" y="5"/>
                    <a:pt x="0" y="9"/>
                  </a:cubicBezTo>
                  <a:cubicBezTo>
                    <a:pt x="0" y="19"/>
                    <a:pt x="9" y="28"/>
                    <a:pt x="20" y="28"/>
                  </a:cubicBezTo>
                  <a:cubicBezTo>
                    <a:pt x="29" y="28"/>
                    <a:pt x="37" y="21"/>
                    <a:pt x="39" y="12"/>
                  </a:cubicBezTo>
                  <a:cubicBezTo>
                    <a:pt x="36" y="19"/>
                    <a:pt x="29" y="23"/>
                    <a:pt x="22" y="23"/>
                  </a:cubicBezTo>
                  <a:close/>
                </a:path>
              </a:pathLst>
            </a:custGeom>
            <a:solidFill>
              <a:srgbClr val="603425">
                <a:alpha val="100000"/>
              </a:srgbClr>
            </a:solidFill>
            <a:ln w="9525">
              <a:noFill/>
            </a:ln>
          </p:spPr>
          <p:txBody>
            <a:bodyPr/>
            <a:p>
              <a:endParaRPr lang="zh-CN" altLang="en-US"/>
            </a:p>
          </p:txBody>
        </p:sp>
        <p:sp>
          <p:nvSpPr>
            <p:cNvPr id="48182" name="i$ľïdê"/>
            <p:cNvSpPr/>
            <p:nvPr/>
          </p:nvSpPr>
          <p:spPr>
            <a:xfrm>
              <a:off x="7471515" y="1740652"/>
              <a:ext cx="260658" cy="254377"/>
            </a:xfrm>
            <a:prstGeom prst="ellipse">
              <a:avLst/>
            </a:prstGeom>
            <a:solidFill>
              <a:srgbClr val="8C573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endParaRPr lang="zh-CN" altLang="zh-CN" sz="1800" dirty="0"/>
            </a:p>
          </p:txBody>
        </p:sp>
        <p:sp>
          <p:nvSpPr>
            <p:cNvPr id="48183" name="î$lídé"/>
            <p:cNvSpPr/>
            <p:nvPr/>
          </p:nvSpPr>
          <p:spPr>
            <a:xfrm>
              <a:off x="7471515" y="1812883"/>
              <a:ext cx="254377" cy="182146"/>
            </a:xfrm>
            <a:custGeom>
              <a:avLst/>
              <a:gdLst/>
              <a:ahLst/>
              <a:cxnLst>
                <a:cxn ang="0">
                  <a:pos x="2147483647" y="2147483647"/>
                </a:cxn>
                <a:cxn ang="0">
                  <a:pos x="2147483647" y="2147483647"/>
                </a:cxn>
                <a:cxn ang="0">
                  <a:pos x="2147483647" y="0"/>
                </a:cxn>
                <a:cxn ang="0">
                  <a:pos x="0" y="2147483647"/>
                </a:cxn>
                <a:cxn ang="0">
                  <a:pos x="2147483647" y="2147483647"/>
                </a:cxn>
                <a:cxn ang="0">
                  <a:pos x="2147483647" y="2147483647"/>
                </a:cxn>
                <a:cxn ang="0">
                  <a:pos x="2147483647" y="2147483647"/>
                </a:cxn>
              </a:cxnLst>
              <a:pathLst>
                <a:path w="39" h="28">
                  <a:moveTo>
                    <a:pt x="22" y="23"/>
                  </a:moveTo>
                  <a:cubicBezTo>
                    <a:pt x="11" y="23"/>
                    <a:pt x="2" y="14"/>
                    <a:pt x="2" y="3"/>
                  </a:cubicBezTo>
                  <a:cubicBezTo>
                    <a:pt x="2" y="2"/>
                    <a:pt x="2" y="1"/>
                    <a:pt x="3" y="0"/>
                  </a:cubicBezTo>
                  <a:cubicBezTo>
                    <a:pt x="1" y="2"/>
                    <a:pt x="0" y="5"/>
                    <a:pt x="0" y="9"/>
                  </a:cubicBezTo>
                  <a:cubicBezTo>
                    <a:pt x="0" y="19"/>
                    <a:pt x="9" y="28"/>
                    <a:pt x="20" y="28"/>
                  </a:cubicBezTo>
                  <a:cubicBezTo>
                    <a:pt x="30" y="28"/>
                    <a:pt x="38" y="21"/>
                    <a:pt x="39" y="12"/>
                  </a:cubicBezTo>
                  <a:cubicBezTo>
                    <a:pt x="36" y="19"/>
                    <a:pt x="30" y="23"/>
                    <a:pt x="22" y="23"/>
                  </a:cubicBezTo>
                  <a:close/>
                </a:path>
              </a:pathLst>
            </a:custGeom>
            <a:solidFill>
              <a:srgbClr val="603425">
                <a:alpha val="100000"/>
              </a:srgbClr>
            </a:solidFill>
            <a:ln w="9525">
              <a:noFill/>
            </a:ln>
          </p:spPr>
          <p:txBody>
            <a:bodyPr/>
            <a:p>
              <a:endParaRPr lang="zh-CN" altLang="en-US"/>
            </a:p>
          </p:txBody>
        </p:sp>
      </p:grpSp>
      <p:grpSp>
        <p:nvGrpSpPr>
          <p:cNvPr id="48133" name="组合 19"/>
          <p:cNvGrpSpPr/>
          <p:nvPr/>
        </p:nvGrpSpPr>
        <p:grpSpPr>
          <a:xfrm>
            <a:off x="11496675" y="1588"/>
            <a:ext cx="695325" cy="506412"/>
            <a:chOff x="0" y="0"/>
            <a:chExt cx="694944" cy="624651"/>
          </a:xfrm>
        </p:grpSpPr>
        <p:sp>
          <p:nvSpPr>
            <p:cNvPr id="48139"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48140"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59" name="矩形 58"/>
          <p:cNvSpPr/>
          <p:nvPr/>
        </p:nvSpPr>
        <p:spPr>
          <a:xfrm>
            <a:off x="5880100"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60" name="矩形 59"/>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62" name="矩形 61"/>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63" name="矩形 62"/>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矩形 1"/>
          <p:cNvSpPr/>
          <p:nvPr/>
        </p:nvSpPr>
        <p:spPr>
          <a:xfrm>
            <a:off x="550863" y="1341438"/>
            <a:ext cx="3878262" cy="58420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FontTx/>
              <a:buNone/>
            </a:pPr>
            <a:r>
              <a:rPr lang="zh-CN" altLang="en-US" sz="3200" b="1" dirty="0">
                <a:latin typeface="微软雅黑" panose="020B0503020204020204" pitchFamily="34" charset="-122"/>
              </a:rPr>
              <a:t>电话营销的基本特征</a:t>
            </a:r>
            <a:endParaRPr lang="zh-CN" altLang="en-US" sz="3200" b="1" dirty="0">
              <a:latin typeface="微软雅黑" panose="020B0503020204020204" pitchFamily="34" charset="-122"/>
            </a:endParaRPr>
          </a:p>
        </p:txBody>
      </p:sp>
      <p:sp>
        <p:nvSpPr>
          <p:cNvPr id="49155" name="矩形 2"/>
          <p:cNvSpPr/>
          <p:nvPr/>
        </p:nvSpPr>
        <p:spPr>
          <a:xfrm>
            <a:off x="9864725" y="3214688"/>
            <a:ext cx="1436688" cy="8731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50000"/>
              </a:lnSpc>
              <a:spcBef>
                <a:spcPct val="0"/>
              </a:spcBef>
              <a:buNone/>
            </a:pPr>
            <a:r>
              <a:rPr lang="zh-CN" altLang="en-US" sz="1800" dirty="0">
                <a:solidFill>
                  <a:srgbClr val="000000"/>
                </a:solidFill>
                <a:latin typeface="微软雅黑" panose="020B0503020204020204" pitchFamily="34" charset="-122"/>
              </a:rPr>
              <a:t>电话营销是</a:t>
            </a:r>
            <a:r>
              <a:rPr lang="zh-CN" altLang="en-US" sz="1800" b="1" dirty="0">
                <a:solidFill>
                  <a:schemeClr val="accent2"/>
                </a:solidFill>
                <a:latin typeface="微软雅黑" panose="020B0503020204020204" pitchFamily="34" charset="-122"/>
              </a:rPr>
              <a:t>感性的销售</a:t>
            </a:r>
            <a:endParaRPr lang="zh-CN" altLang="en-US" sz="1800" b="1" dirty="0">
              <a:solidFill>
                <a:schemeClr val="accent2"/>
              </a:solidFill>
              <a:latin typeface="微软雅黑" panose="020B0503020204020204" pitchFamily="34" charset="-122"/>
            </a:endParaRPr>
          </a:p>
        </p:txBody>
      </p:sp>
      <p:sp>
        <p:nvSpPr>
          <p:cNvPr id="4" name="矩形 3"/>
          <p:cNvSpPr/>
          <p:nvPr/>
        </p:nvSpPr>
        <p:spPr>
          <a:xfrm>
            <a:off x="982663" y="3200400"/>
            <a:ext cx="2305050" cy="2536825"/>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电话营销主要靠</a:t>
            </a:r>
            <a:r>
              <a:rPr kumimoji="0" lang="zh-CN" altLang="en-US" sz="18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声音传递信息</a:t>
            </a:r>
            <a:endParaRPr kumimoji="0" lang="en-US" altLang="zh-CN" sz="18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base" latinLnBrk="0" hangingPunct="1">
              <a:lnSpc>
                <a:spcPct val="150000"/>
              </a:lnSpc>
              <a:spcBef>
                <a:spcPct val="0"/>
              </a:spcBef>
              <a:spcAft>
                <a:spcPct val="0"/>
              </a:spcAft>
              <a:buClrTx/>
              <a:buSzTx/>
              <a:buFont typeface="Arial" panose="020B0604020202020204" pitchFamily="34" charset="0"/>
              <a:buChar char="•"/>
              <a:defRPr/>
            </a:pPr>
            <a:r>
              <a:rPr kumimoji="0" lang="zh-CN" altLang="en-US" sz="1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行业内俗话：</a:t>
            </a:r>
            <a:endParaRPr kumimoji="0" lang="en-US" altLang="zh-CN" sz="1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三流推销推</a:t>
            </a:r>
            <a:r>
              <a:rPr kumimoji="0" lang="en-US" altLang="zh-CN" sz="1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endParaRPr kumimoji="0" lang="en-US" altLang="zh-CN" sz="1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二流推销推</a:t>
            </a:r>
            <a:r>
              <a:rPr kumimoji="0" lang="en-US" altLang="zh-CN" sz="1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endParaRPr kumimoji="0" lang="en-US" altLang="zh-CN" sz="1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一流推销推</a:t>
            </a:r>
            <a:r>
              <a:rPr kumimoji="0" lang="en-US" altLang="zh-CN" sz="1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endParaRPr kumimoji="0" lang="zh-CN" altLang="en-US" sz="1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49157" name="矩形 4"/>
          <p:cNvSpPr/>
          <p:nvPr/>
        </p:nvSpPr>
        <p:spPr>
          <a:xfrm>
            <a:off x="3841750" y="3198813"/>
            <a:ext cx="2952750" cy="129063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50000"/>
              </a:lnSpc>
              <a:spcBef>
                <a:spcPct val="0"/>
              </a:spcBef>
              <a:buNone/>
            </a:pPr>
            <a:r>
              <a:rPr lang="zh-CN" altLang="en-US" sz="1800" dirty="0">
                <a:solidFill>
                  <a:srgbClr val="000000"/>
                </a:solidFill>
                <a:latin typeface="微软雅黑" panose="020B0503020204020204" pitchFamily="34" charset="-122"/>
              </a:rPr>
              <a:t>电话销售人员必须在</a:t>
            </a:r>
            <a:r>
              <a:rPr lang="zh-CN" altLang="en-US" sz="1800" b="1" dirty="0">
                <a:solidFill>
                  <a:schemeClr val="accent2"/>
                </a:solidFill>
                <a:latin typeface="微软雅黑" panose="020B0503020204020204" pitchFamily="34" charset="-122"/>
              </a:rPr>
              <a:t>短时间</a:t>
            </a:r>
            <a:r>
              <a:rPr lang="zh-CN" altLang="en-US" sz="1800" dirty="0">
                <a:solidFill>
                  <a:srgbClr val="000000"/>
                </a:solidFill>
                <a:latin typeface="微软雅黑" panose="020B0503020204020204" pitchFamily="34" charset="-122"/>
              </a:rPr>
              <a:t>内引起准客户的兴趣</a:t>
            </a:r>
            <a:endParaRPr lang="en-US" altLang="zh-CN" sz="1800" dirty="0">
              <a:solidFill>
                <a:srgbClr val="000000"/>
              </a:solidFill>
              <a:latin typeface="微软雅黑" panose="020B0503020204020204" pitchFamily="34" charset="-122"/>
            </a:endParaRPr>
          </a:p>
          <a:p>
            <a:pPr marL="0" lvl="0" indent="0" eaLnBrk="1" hangingPunct="1">
              <a:lnSpc>
                <a:spcPct val="150000"/>
              </a:lnSpc>
              <a:spcBef>
                <a:spcPct val="0"/>
              </a:spcBef>
              <a:buNone/>
            </a:pPr>
            <a:r>
              <a:rPr lang="zh-CN" altLang="en-US" sz="1800" dirty="0">
                <a:solidFill>
                  <a:srgbClr val="000000"/>
                </a:solidFill>
                <a:latin typeface="微软雅黑" panose="020B0503020204020204" pitchFamily="34" charset="-122"/>
              </a:rPr>
              <a:t>（前</a:t>
            </a:r>
            <a:r>
              <a:rPr lang="en-US" altLang="zh-CN" sz="1800" dirty="0">
                <a:solidFill>
                  <a:srgbClr val="000000"/>
                </a:solidFill>
                <a:latin typeface="微软雅黑" panose="020B0503020204020204" pitchFamily="34" charset="-122"/>
              </a:rPr>
              <a:t>30</a:t>
            </a:r>
            <a:r>
              <a:rPr lang="zh-CN" altLang="en-US" sz="1800" dirty="0">
                <a:solidFill>
                  <a:srgbClr val="000000"/>
                </a:solidFill>
                <a:latin typeface="微软雅黑" panose="020B0503020204020204" pitchFamily="34" charset="-122"/>
              </a:rPr>
              <a:t>秒）</a:t>
            </a:r>
            <a:endParaRPr lang="zh-CN" altLang="en-US" sz="1800" dirty="0">
              <a:solidFill>
                <a:srgbClr val="000000"/>
              </a:solidFill>
              <a:latin typeface="微软雅黑" panose="020B0503020204020204" pitchFamily="34" charset="-122"/>
            </a:endParaRPr>
          </a:p>
        </p:txBody>
      </p:sp>
      <p:sp>
        <p:nvSpPr>
          <p:cNvPr id="6" name="矩形 5"/>
          <p:cNvSpPr/>
          <p:nvPr/>
        </p:nvSpPr>
        <p:spPr>
          <a:xfrm>
            <a:off x="7088188" y="3214688"/>
            <a:ext cx="2376488" cy="2120900"/>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电话营销是一个</a:t>
            </a:r>
            <a:r>
              <a:rPr kumimoji="0" lang="zh-CN" altLang="en-US" sz="18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双向沟通</a:t>
            </a:r>
            <a:r>
              <a:rPr kumimoji="0" lang="zh-CN" altLang="en-US" sz="1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的过程</a:t>
            </a:r>
            <a:endParaRPr kumimoji="0" lang="en-US" altLang="zh-CN" sz="1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base" latinLnBrk="0" hangingPunct="1">
              <a:lnSpc>
                <a:spcPct val="150000"/>
              </a:lnSpc>
              <a:spcBef>
                <a:spcPct val="0"/>
              </a:spcBef>
              <a:spcAft>
                <a:spcPct val="0"/>
              </a:spcAft>
              <a:buClrTx/>
              <a:buSzTx/>
              <a:buFont typeface="Arial" panose="020B0604020202020204" pitchFamily="34" charset="0"/>
              <a:buChar char="•"/>
              <a:defRPr/>
            </a:pPr>
            <a:r>
              <a:rPr kumimoji="0" lang="zh-CN" altLang="en-US" sz="1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客服人员说话时间占</a:t>
            </a:r>
            <a:r>
              <a:rPr kumimoji="0" lang="en-US" altLang="zh-CN" sz="1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1/3</a:t>
            </a:r>
            <a:r>
              <a:rPr kumimoji="0" lang="zh-CN" altLang="en-US" sz="1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，准客户说话占</a:t>
            </a:r>
            <a:r>
              <a:rPr kumimoji="0" lang="en-US" altLang="zh-CN" sz="1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2/3</a:t>
            </a:r>
            <a:endParaRPr kumimoji="0" lang="zh-CN" altLang="en-US" sz="1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49159" name="文本框 8"/>
          <p:cNvSpPr txBox="1"/>
          <p:nvPr/>
        </p:nvSpPr>
        <p:spPr>
          <a:xfrm>
            <a:off x="1752600" y="2205038"/>
            <a:ext cx="649288" cy="110807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r>
              <a:rPr lang="en-US" altLang="zh-CN" sz="6600" dirty="0">
                <a:solidFill>
                  <a:schemeClr val="accent2"/>
                </a:solidFill>
                <a:latin typeface="Bauhaus 93" panose="04030905020B02020C02" pitchFamily="82" charset="0"/>
              </a:rPr>
              <a:t>1</a:t>
            </a:r>
            <a:endParaRPr lang="zh-CN" altLang="en-US" sz="6600" dirty="0">
              <a:solidFill>
                <a:schemeClr val="accent2"/>
              </a:solidFill>
              <a:latin typeface="Bauhaus 93" panose="04030905020B02020C02" pitchFamily="82" charset="0"/>
            </a:endParaRPr>
          </a:p>
        </p:txBody>
      </p:sp>
      <p:sp>
        <p:nvSpPr>
          <p:cNvPr id="49160" name="文本框 9"/>
          <p:cNvSpPr txBox="1"/>
          <p:nvPr/>
        </p:nvSpPr>
        <p:spPr>
          <a:xfrm>
            <a:off x="4994275" y="2205038"/>
            <a:ext cx="647700" cy="110807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r>
              <a:rPr lang="en-US" altLang="zh-CN" sz="6600" dirty="0">
                <a:solidFill>
                  <a:schemeClr val="accent2"/>
                </a:solidFill>
                <a:latin typeface="Bauhaus 93" panose="04030905020B02020C02" pitchFamily="82" charset="0"/>
              </a:rPr>
              <a:t>2</a:t>
            </a:r>
            <a:endParaRPr lang="zh-CN" altLang="en-US" sz="6600" dirty="0">
              <a:solidFill>
                <a:schemeClr val="accent2"/>
              </a:solidFill>
              <a:latin typeface="Bauhaus 93" panose="04030905020B02020C02" pitchFamily="82" charset="0"/>
            </a:endParaRPr>
          </a:p>
        </p:txBody>
      </p:sp>
      <p:sp>
        <p:nvSpPr>
          <p:cNvPr id="49161" name="文本框 10"/>
          <p:cNvSpPr txBox="1"/>
          <p:nvPr/>
        </p:nvSpPr>
        <p:spPr>
          <a:xfrm>
            <a:off x="7910513" y="2205038"/>
            <a:ext cx="647700" cy="110807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r>
              <a:rPr lang="en-US" altLang="zh-CN" sz="6600" dirty="0">
                <a:solidFill>
                  <a:schemeClr val="accent2"/>
                </a:solidFill>
                <a:latin typeface="Bauhaus 93" panose="04030905020B02020C02" pitchFamily="82" charset="0"/>
              </a:rPr>
              <a:t>3</a:t>
            </a:r>
            <a:endParaRPr lang="zh-CN" altLang="en-US" sz="6600" dirty="0">
              <a:solidFill>
                <a:schemeClr val="accent2"/>
              </a:solidFill>
              <a:latin typeface="Bauhaus 93" panose="04030905020B02020C02" pitchFamily="82" charset="0"/>
            </a:endParaRPr>
          </a:p>
        </p:txBody>
      </p:sp>
      <p:sp>
        <p:nvSpPr>
          <p:cNvPr id="49162" name="文本框 11"/>
          <p:cNvSpPr txBox="1"/>
          <p:nvPr/>
        </p:nvSpPr>
        <p:spPr>
          <a:xfrm>
            <a:off x="10177463" y="2205038"/>
            <a:ext cx="649287" cy="110807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r>
              <a:rPr lang="en-US" altLang="zh-CN" sz="6600" dirty="0">
                <a:solidFill>
                  <a:schemeClr val="accent2"/>
                </a:solidFill>
                <a:latin typeface="Bauhaus 93" panose="04030905020B02020C02" pitchFamily="82" charset="0"/>
              </a:rPr>
              <a:t>4</a:t>
            </a:r>
            <a:endParaRPr lang="zh-CN" altLang="en-US" sz="6600" dirty="0">
              <a:solidFill>
                <a:schemeClr val="accent2"/>
              </a:solidFill>
              <a:latin typeface="Bauhaus 93" panose="04030905020B02020C02" pitchFamily="82" charset="0"/>
            </a:endParaRPr>
          </a:p>
        </p:txBody>
      </p:sp>
      <p:grpSp>
        <p:nvGrpSpPr>
          <p:cNvPr id="49163" name="组合 19"/>
          <p:cNvGrpSpPr/>
          <p:nvPr/>
        </p:nvGrpSpPr>
        <p:grpSpPr>
          <a:xfrm>
            <a:off x="11496675" y="1588"/>
            <a:ext cx="695325" cy="506412"/>
            <a:chOff x="0" y="0"/>
            <a:chExt cx="694944" cy="624651"/>
          </a:xfrm>
        </p:grpSpPr>
        <p:sp>
          <p:nvSpPr>
            <p:cNvPr id="49169"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49170"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22" name="矩形 21"/>
          <p:cNvSpPr/>
          <p:nvPr/>
        </p:nvSpPr>
        <p:spPr>
          <a:xfrm>
            <a:off x="5880100"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3" name="矩形 22"/>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5" name="矩形 24"/>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6" name="矩形 25"/>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矩形 1"/>
          <p:cNvSpPr/>
          <p:nvPr/>
        </p:nvSpPr>
        <p:spPr>
          <a:xfrm>
            <a:off x="871538" y="1412875"/>
            <a:ext cx="4352925" cy="646113"/>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FontTx/>
              <a:buNone/>
            </a:pPr>
            <a:r>
              <a:rPr lang="zh-CN" altLang="en-US" sz="3600" b="1" dirty="0">
                <a:latin typeface="微软雅黑" panose="020B0503020204020204" pitchFamily="34" charset="-122"/>
              </a:rPr>
              <a:t>六、有效开始的技巧</a:t>
            </a:r>
            <a:endParaRPr lang="zh-CN" altLang="en-US" sz="3600" b="1" dirty="0">
              <a:latin typeface="微软雅黑" panose="020B0503020204020204" pitchFamily="34" charset="-122"/>
            </a:endParaRPr>
          </a:p>
        </p:txBody>
      </p:sp>
      <p:sp>
        <p:nvSpPr>
          <p:cNvPr id="50179" name="矩形: 圆角 2"/>
          <p:cNvSpPr/>
          <p:nvPr/>
        </p:nvSpPr>
        <p:spPr>
          <a:xfrm>
            <a:off x="1127125" y="2349500"/>
            <a:ext cx="1944688" cy="574675"/>
          </a:xfrm>
          <a:prstGeom prst="roundRect">
            <a:avLst>
              <a:gd name="adj" fmla="val 16667"/>
            </a:avLst>
          </a:prstGeom>
          <a:solidFill>
            <a:srgbClr val="FFC108"/>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r">
              <a:lnSpc>
                <a:spcPct val="100000"/>
              </a:lnSpc>
              <a:spcBef>
                <a:spcPct val="0"/>
              </a:spcBef>
              <a:buNone/>
            </a:pPr>
            <a:r>
              <a:rPr lang="zh-CN" altLang="en-US" dirty="0">
                <a:solidFill>
                  <a:srgbClr val="FFFFFF"/>
                </a:solidFill>
                <a:latin typeface="微软雅黑" panose="020B0503020204020204" pitchFamily="34" charset="-122"/>
              </a:rPr>
              <a:t>求助法</a:t>
            </a:r>
            <a:endParaRPr lang="zh-CN" altLang="en-US" dirty="0">
              <a:solidFill>
                <a:srgbClr val="FFFFFF"/>
              </a:solidFill>
              <a:latin typeface="微软雅黑" panose="020B0503020204020204" pitchFamily="34" charset="-122"/>
            </a:endParaRPr>
          </a:p>
        </p:txBody>
      </p:sp>
      <p:sp>
        <p:nvSpPr>
          <p:cNvPr id="50180" name="椭圆 3"/>
          <p:cNvSpPr/>
          <p:nvPr/>
        </p:nvSpPr>
        <p:spPr>
          <a:xfrm>
            <a:off x="1271588" y="2420938"/>
            <a:ext cx="431800" cy="431800"/>
          </a:xfrm>
          <a:prstGeom prst="ellipse">
            <a:avLst/>
          </a:prstGeom>
          <a:solidFill>
            <a:srgbClr val="FFFFFF"/>
          </a:solidFill>
          <a:ln w="9525" cap="flat" cmpd="sng">
            <a:solidFill>
              <a:srgbClr val="FFFFFF"/>
            </a:solidFill>
            <a:prstDash val="solid"/>
            <a:headEnd type="none" w="med" len="med"/>
            <a:tailEnd type="none" w="med" len="med"/>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None/>
            </a:pPr>
            <a:endParaRPr lang="zh-CN" altLang="en-US" sz="2000" b="1" dirty="0">
              <a:solidFill>
                <a:srgbClr val="FFC108"/>
              </a:solidFill>
              <a:latin typeface="Bauhaus 93" panose="04030905020B02020C02" pitchFamily="82" charset="0"/>
            </a:endParaRPr>
          </a:p>
        </p:txBody>
      </p:sp>
      <p:sp>
        <p:nvSpPr>
          <p:cNvPr id="50181" name="文本框 4"/>
          <p:cNvSpPr txBox="1"/>
          <p:nvPr/>
        </p:nvSpPr>
        <p:spPr>
          <a:xfrm>
            <a:off x="1235075" y="2427288"/>
            <a:ext cx="504825"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r>
              <a:rPr lang="en-US" altLang="zh-CN" sz="2400" b="1" dirty="0">
                <a:solidFill>
                  <a:srgbClr val="FFC108"/>
                </a:solidFill>
                <a:latin typeface="微软雅黑" panose="020B0503020204020204" pitchFamily="34" charset="-122"/>
              </a:rPr>
              <a:t>1</a:t>
            </a:r>
            <a:endParaRPr lang="zh-CN" altLang="en-US" sz="2400" b="1" dirty="0">
              <a:solidFill>
                <a:srgbClr val="FFC108"/>
              </a:solidFill>
              <a:latin typeface="微软雅黑" panose="020B0503020204020204" pitchFamily="34" charset="-122"/>
            </a:endParaRPr>
          </a:p>
        </p:txBody>
      </p:sp>
      <p:sp>
        <p:nvSpPr>
          <p:cNvPr id="50182" name="矩形 5"/>
          <p:cNvSpPr/>
          <p:nvPr/>
        </p:nvSpPr>
        <p:spPr>
          <a:xfrm>
            <a:off x="1487488" y="3284538"/>
            <a:ext cx="5113337" cy="224313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50000"/>
              </a:lnSpc>
              <a:spcBef>
                <a:spcPct val="0"/>
              </a:spcBef>
              <a:buFontTx/>
              <a:buNone/>
            </a:pPr>
            <a:r>
              <a:rPr lang="zh-CN" altLang="en-US" sz="2400" dirty="0">
                <a:latin typeface="微软雅黑" panose="020B0503020204020204" pitchFamily="34" charset="-122"/>
              </a:rPr>
              <a:t>      一般情况下，在刚开始接通电话就请求对方帮忙时，对方是不好意思断然拒绝的，这样电话营销员就有更多的机会和目标客户深入交谈。</a:t>
            </a:r>
            <a:endParaRPr lang="zh-CN" altLang="en-US" sz="2400" dirty="0">
              <a:latin typeface="微软雅黑" panose="020B0503020204020204" pitchFamily="34" charset="-122"/>
            </a:endParaRPr>
          </a:p>
        </p:txBody>
      </p:sp>
      <p:grpSp>
        <p:nvGrpSpPr>
          <p:cNvPr id="50183" name="0d4305f8-0c79-4cac-92e5-5a6acf1eda0f"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nvGrpSpPr>
        <p:grpSpPr>
          <a:xfrm>
            <a:off x="7391400" y="2449513"/>
            <a:ext cx="3175000" cy="3327400"/>
            <a:chOff x="3641532" y="1140737"/>
            <a:chExt cx="4908937" cy="5147092"/>
          </a:xfrm>
        </p:grpSpPr>
        <p:sp>
          <p:nvSpPr>
            <p:cNvPr id="50192" name="íşḷiḓê"/>
            <p:cNvSpPr/>
            <p:nvPr/>
          </p:nvSpPr>
          <p:spPr>
            <a:xfrm>
              <a:off x="5024332" y="5212317"/>
              <a:ext cx="2458311" cy="1075512"/>
            </a:xfrm>
            <a:custGeom>
              <a:avLst/>
              <a:gdLst/>
              <a:ahLst/>
              <a:cxnLst>
                <a:cxn ang="0">
                  <a:pos x="2147483647" y="2147483647"/>
                </a:cxn>
                <a:cxn ang="0">
                  <a:pos x="2147483647" y="2147483647"/>
                </a:cxn>
                <a:cxn ang="0">
                  <a:pos x="2147483647" y="2147483647"/>
                </a:cxn>
                <a:cxn ang="0">
                  <a:pos x="2147483647" y="2147483647"/>
                </a:cxn>
                <a:cxn ang="0">
                  <a:pos x="2147483647" y="2147483647"/>
                </a:cxn>
              </a:cxnLst>
              <a:pathLst>
                <a:path w="280" h="123">
                  <a:moveTo>
                    <a:pt x="276" y="45"/>
                  </a:moveTo>
                  <a:cubicBezTo>
                    <a:pt x="280" y="73"/>
                    <a:pt x="222" y="104"/>
                    <a:pt x="146" y="113"/>
                  </a:cubicBezTo>
                  <a:cubicBezTo>
                    <a:pt x="71" y="123"/>
                    <a:pt x="7" y="107"/>
                    <a:pt x="3" y="79"/>
                  </a:cubicBezTo>
                  <a:cubicBezTo>
                    <a:pt x="0" y="50"/>
                    <a:pt x="58" y="19"/>
                    <a:pt x="133" y="10"/>
                  </a:cubicBezTo>
                  <a:cubicBezTo>
                    <a:pt x="209" y="0"/>
                    <a:pt x="273" y="16"/>
                    <a:pt x="276" y="45"/>
                  </a:cubicBezTo>
                  <a:close/>
                </a:path>
              </a:pathLst>
            </a:custGeom>
            <a:solidFill>
              <a:srgbClr val="5F9CA4">
                <a:alpha val="100000"/>
              </a:srgbClr>
            </a:solidFill>
            <a:ln w="9525">
              <a:noFill/>
            </a:ln>
          </p:spPr>
          <p:txBody>
            <a:bodyPr/>
            <a:p>
              <a:endParaRPr lang="zh-CN" altLang="en-US"/>
            </a:p>
          </p:txBody>
        </p:sp>
        <p:sp>
          <p:nvSpPr>
            <p:cNvPr id="50193" name="iṩlïḍè"/>
            <p:cNvSpPr/>
            <p:nvPr/>
          </p:nvSpPr>
          <p:spPr>
            <a:xfrm>
              <a:off x="3641532" y="3514543"/>
              <a:ext cx="645307" cy="1574859"/>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74" h="180">
                  <a:moveTo>
                    <a:pt x="69" y="180"/>
                  </a:moveTo>
                  <a:cubicBezTo>
                    <a:pt x="69" y="180"/>
                    <a:pt x="68" y="180"/>
                    <a:pt x="67" y="180"/>
                  </a:cubicBezTo>
                  <a:cubicBezTo>
                    <a:pt x="11" y="138"/>
                    <a:pt x="0" y="58"/>
                    <a:pt x="42" y="2"/>
                  </a:cubicBezTo>
                  <a:cubicBezTo>
                    <a:pt x="43" y="0"/>
                    <a:pt x="46" y="0"/>
                    <a:pt x="48" y="1"/>
                  </a:cubicBezTo>
                  <a:cubicBezTo>
                    <a:pt x="49" y="3"/>
                    <a:pt x="50" y="5"/>
                    <a:pt x="48" y="7"/>
                  </a:cubicBezTo>
                  <a:cubicBezTo>
                    <a:pt x="9" y="59"/>
                    <a:pt x="20" y="134"/>
                    <a:pt x="72" y="173"/>
                  </a:cubicBezTo>
                  <a:cubicBezTo>
                    <a:pt x="74" y="175"/>
                    <a:pt x="74" y="177"/>
                    <a:pt x="73" y="179"/>
                  </a:cubicBezTo>
                  <a:cubicBezTo>
                    <a:pt x="72" y="180"/>
                    <a:pt x="71" y="180"/>
                    <a:pt x="69" y="180"/>
                  </a:cubicBezTo>
                  <a:close/>
                </a:path>
              </a:pathLst>
            </a:custGeom>
            <a:solidFill>
              <a:srgbClr val="96D5DA">
                <a:alpha val="100000"/>
              </a:srgbClr>
            </a:solidFill>
            <a:ln w="9525">
              <a:noFill/>
            </a:ln>
          </p:spPr>
          <p:txBody>
            <a:bodyPr/>
            <a:p>
              <a:endParaRPr lang="zh-CN" altLang="en-US"/>
            </a:p>
          </p:txBody>
        </p:sp>
        <p:sp>
          <p:nvSpPr>
            <p:cNvPr id="50194" name="íšľïḍê"/>
            <p:cNvSpPr/>
            <p:nvPr/>
          </p:nvSpPr>
          <p:spPr>
            <a:xfrm>
              <a:off x="4010279" y="3660507"/>
              <a:ext cx="430204" cy="1236841"/>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49" h="141">
                  <a:moveTo>
                    <a:pt x="45" y="141"/>
                  </a:moveTo>
                  <a:cubicBezTo>
                    <a:pt x="44" y="141"/>
                    <a:pt x="43" y="140"/>
                    <a:pt x="42" y="140"/>
                  </a:cubicBezTo>
                  <a:cubicBezTo>
                    <a:pt x="21" y="124"/>
                    <a:pt x="8" y="101"/>
                    <a:pt x="4" y="75"/>
                  </a:cubicBezTo>
                  <a:cubicBezTo>
                    <a:pt x="0" y="49"/>
                    <a:pt x="7" y="23"/>
                    <a:pt x="23" y="2"/>
                  </a:cubicBezTo>
                  <a:cubicBezTo>
                    <a:pt x="24" y="1"/>
                    <a:pt x="27" y="0"/>
                    <a:pt x="28" y="2"/>
                  </a:cubicBezTo>
                  <a:cubicBezTo>
                    <a:pt x="30" y="3"/>
                    <a:pt x="31" y="5"/>
                    <a:pt x="29" y="7"/>
                  </a:cubicBezTo>
                  <a:cubicBezTo>
                    <a:pt x="15" y="26"/>
                    <a:pt x="9" y="50"/>
                    <a:pt x="12" y="74"/>
                  </a:cubicBezTo>
                  <a:cubicBezTo>
                    <a:pt x="15" y="98"/>
                    <a:pt x="28" y="119"/>
                    <a:pt x="47" y="133"/>
                  </a:cubicBezTo>
                  <a:cubicBezTo>
                    <a:pt x="49" y="135"/>
                    <a:pt x="49" y="137"/>
                    <a:pt x="48" y="139"/>
                  </a:cubicBezTo>
                  <a:cubicBezTo>
                    <a:pt x="47" y="140"/>
                    <a:pt x="46" y="141"/>
                    <a:pt x="45" y="141"/>
                  </a:cubicBezTo>
                  <a:close/>
                </a:path>
              </a:pathLst>
            </a:custGeom>
            <a:solidFill>
              <a:srgbClr val="96D5DA">
                <a:alpha val="100000"/>
              </a:srgbClr>
            </a:solidFill>
            <a:ln w="9525">
              <a:noFill/>
            </a:ln>
          </p:spPr>
          <p:txBody>
            <a:bodyPr/>
            <a:p>
              <a:endParaRPr lang="zh-CN" altLang="en-US"/>
            </a:p>
          </p:txBody>
        </p:sp>
        <p:sp>
          <p:nvSpPr>
            <p:cNvPr id="50195" name="ïṩḷíḋê"/>
            <p:cNvSpPr/>
            <p:nvPr/>
          </p:nvSpPr>
          <p:spPr>
            <a:xfrm>
              <a:off x="4286839" y="3829516"/>
              <a:ext cx="322653" cy="84504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6" h="97">
                  <a:moveTo>
                    <a:pt x="31" y="97"/>
                  </a:moveTo>
                  <a:cubicBezTo>
                    <a:pt x="30" y="97"/>
                    <a:pt x="29" y="97"/>
                    <a:pt x="29" y="96"/>
                  </a:cubicBezTo>
                  <a:cubicBezTo>
                    <a:pt x="14" y="85"/>
                    <a:pt x="5" y="70"/>
                    <a:pt x="3" y="52"/>
                  </a:cubicBezTo>
                  <a:cubicBezTo>
                    <a:pt x="0" y="34"/>
                    <a:pt x="5" y="16"/>
                    <a:pt x="15" y="2"/>
                  </a:cubicBezTo>
                  <a:cubicBezTo>
                    <a:pt x="17" y="0"/>
                    <a:pt x="19" y="0"/>
                    <a:pt x="21" y="1"/>
                  </a:cubicBezTo>
                  <a:cubicBezTo>
                    <a:pt x="23" y="2"/>
                    <a:pt x="23" y="5"/>
                    <a:pt x="22" y="7"/>
                  </a:cubicBezTo>
                  <a:cubicBezTo>
                    <a:pt x="12" y="19"/>
                    <a:pt x="8" y="35"/>
                    <a:pt x="11" y="51"/>
                  </a:cubicBezTo>
                  <a:cubicBezTo>
                    <a:pt x="13" y="66"/>
                    <a:pt x="21" y="80"/>
                    <a:pt x="34" y="90"/>
                  </a:cubicBezTo>
                  <a:cubicBezTo>
                    <a:pt x="35" y="91"/>
                    <a:pt x="36" y="94"/>
                    <a:pt x="34" y="95"/>
                  </a:cubicBezTo>
                  <a:cubicBezTo>
                    <a:pt x="33" y="96"/>
                    <a:pt x="32" y="97"/>
                    <a:pt x="31" y="97"/>
                  </a:cubicBezTo>
                  <a:close/>
                </a:path>
              </a:pathLst>
            </a:custGeom>
            <a:solidFill>
              <a:srgbClr val="96D5DA">
                <a:alpha val="100000"/>
              </a:srgbClr>
            </a:solidFill>
            <a:ln w="9525">
              <a:noFill/>
            </a:ln>
          </p:spPr>
          <p:txBody>
            <a:bodyPr/>
            <a:p>
              <a:endParaRPr lang="zh-CN" altLang="en-US"/>
            </a:p>
          </p:txBody>
        </p:sp>
        <p:sp>
          <p:nvSpPr>
            <p:cNvPr id="50196" name="iṣľiďé"/>
            <p:cNvSpPr/>
            <p:nvPr/>
          </p:nvSpPr>
          <p:spPr>
            <a:xfrm>
              <a:off x="7951256" y="2861556"/>
              <a:ext cx="599213" cy="159022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69" h="181">
                  <a:moveTo>
                    <a:pt x="22" y="181"/>
                  </a:moveTo>
                  <a:cubicBezTo>
                    <a:pt x="21" y="181"/>
                    <a:pt x="20" y="181"/>
                    <a:pt x="19" y="181"/>
                  </a:cubicBezTo>
                  <a:cubicBezTo>
                    <a:pt x="18" y="179"/>
                    <a:pt x="17" y="177"/>
                    <a:pt x="19" y="175"/>
                  </a:cubicBezTo>
                  <a:cubicBezTo>
                    <a:pt x="60" y="124"/>
                    <a:pt x="53" y="49"/>
                    <a:pt x="2" y="8"/>
                  </a:cubicBezTo>
                  <a:cubicBezTo>
                    <a:pt x="0" y="7"/>
                    <a:pt x="0" y="4"/>
                    <a:pt x="2" y="2"/>
                  </a:cubicBezTo>
                  <a:cubicBezTo>
                    <a:pt x="3" y="1"/>
                    <a:pt x="5" y="0"/>
                    <a:pt x="7" y="2"/>
                  </a:cubicBezTo>
                  <a:cubicBezTo>
                    <a:pt x="61" y="46"/>
                    <a:pt x="69" y="126"/>
                    <a:pt x="25" y="180"/>
                  </a:cubicBezTo>
                  <a:cubicBezTo>
                    <a:pt x="24" y="181"/>
                    <a:pt x="23" y="181"/>
                    <a:pt x="22" y="181"/>
                  </a:cubicBezTo>
                  <a:close/>
                </a:path>
              </a:pathLst>
            </a:custGeom>
            <a:solidFill>
              <a:srgbClr val="96D5DA">
                <a:alpha val="100000"/>
              </a:srgbClr>
            </a:solidFill>
            <a:ln w="9525">
              <a:noFill/>
            </a:ln>
          </p:spPr>
          <p:txBody>
            <a:bodyPr/>
            <a:p>
              <a:endParaRPr lang="zh-CN" altLang="en-US"/>
            </a:p>
          </p:txBody>
        </p:sp>
        <p:sp>
          <p:nvSpPr>
            <p:cNvPr id="50197" name="íṥ1íďè"/>
            <p:cNvSpPr/>
            <p:nvPr/>
          </p:nvSpPr>
          <p:spPr>
            <a:xfrm>
              <a:off x="7789932" y="3053609"/>
              <a:ext cx="399476" cy="1236841"/>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45" h="141">
                  <a:moveTo>
                    <a:pt x="18" y="141"/>
                  </a:moveTo>
                  <a:cubicBezTo>
                    <a:pt x="17" y="141"/>
                    <a:pt x="16" y="141"/>
                    <a:pt x="15" y="141"/>
                  </a:cubicBezTo>
                  <a:cubicBezTo>
                    <a:pt x="14" y="139"/>
                    <a:pt x="13" y="137"/>
                    <a:pt x="15" y="135"/>
                  </a:cubicBezTo>
                  <a:cubicBezTo>
                    <a:pt x="30" y="116"/>
                    <a:pt x="37" y="93"/>
                    <a:pt x="35" y="69"/>
                  </a:cubicBezTo>
                  <a:cubicBezTo>
                    <a:pt x="32" y="45"/>
                    <a:pt x="21" y="23"/>
                    <a:pt x="2" y="8"/>
                  </a:cubicBezTo>
                  <a:cubicBezTo>
                    <a:pt x="0" y="7"/>
                    <a:pt x="0" y="4"/>
                    <a:pt x="1" y="2"/>
                  </a:cubicBezTo>
                  <a:cubicBezTo>
                    <a:pt x="3" y="1"/>
                    <a:pt x="5" y="0"/>
                    <a:pt x="7" y="2"/>
                  </a:cubicBezTo>
                  <a:cubicBezTo>
                    <a:pt x="27" y="18"/>
                    <a:pt x="40" y="42"/>
                    <a:pt x="43" y="68"/>
                  </a:cubicBezTo>
                  <a:cubicBezTo>
                    <a:pt x="45" y="94"/>
                    <a:pt x="37" y="120"/>
                    <a:pt x="21" y="140"/>
                  </a:cubicBezTo>
                  <a:cubicBezTo>
                    <a:pt x="20" y="141"/>
                    <a:pt x="19" y="141"/>
                    <a:pt x="18" y="141"/>
                  </a:cubicBezTo>
                  <a:close/>
                </a:path>
              </a:pathLst>
            </a:custGeom>
            <a:solidFill>
              <a:srgbClr val="96D5DA">
                <a:alpha val="100000"/>
              </a:srgbClr>
            </a:solidFill>
            <a:ln w="9525">
              <a:noFill/>
            </a:ln>
          </p:spPr>
          <p:txBody>
            <a:bodyPr/>
            <a:p>
              <a:endParaRPr lang="zh-CN" altLang="en-US"/>
            </a:p>
          </p:txBody>
        </p:sp>
        <p:sp>
          <p:nvSpPr>
            <p:cNvPr id="50198" name="ísľïḓé"/>
            <p:cNvSpPr/>
            <p:nvPr/>
          </p:nvSpPr>
          <p:spPr>
            <a:xfrm>
              <a:off x="7620923" y="3268711"/>
              <a:ext cx="291924" cy="860409"/>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3" h="98">
                  <a:moveTo>
                    <a:pt x="13" y="98"/>
                  </a:moveTo>
                  <a:cubicBezTo>
                    <a:pt x="12" y="98"/>
                    <a:pt x="11" y="98"/>
                    <a:pt x="10" y="97"/>
                  </a:cubicBezTo>
                  <a:cubicBezTo>
                    <a:pt x="9" y="96"/>
                    <a:pt x="8" y="93"/>
                    <a:pt x="10" y="91"/>
                  </a:cubicBezTo>
                  <a:cubicBezTo>
                    <a:pt x="20" y="79"/>
                    <a:pt x="24" y="64"/>
                    <a:pt x="23" y="48"/>
                  </a:cubicBezTo>
                  <a:cubicBezTo>
                    <a:pt x="21" y="32"/>
                    <a:pt x="14" y="18"/>
                    <a:pt x="1" y="8"/>
                  </a:cubicBezTo>
                  <a:cubicBezTo>
                    <a:pt x="0" y="6"/>
                    <a:pt x="0" y="4"/>
                    <a:pt x="1" y="2"/>
                  </a:cubicBezTo>
                  <a:cubicBezTo>
                    <a:pt x="2" y="1"/>
                    <a:pt x="5" y="0"/>
                    <a:pt x="7" y="2"/>
                  </a:cubicBezTo>
                  <a:cubicBezTo>
                    <a:pt x="20" y="13"/>
                    <a:pt x="29" y="29"/>
                    <a:pt x="31" y="47"/>
                  </a:cubicBezTo>
                  <a:cubicBezTo>
                    <a:pt x="33" y="65"/>
                    <a:pt x="27" y="83"/>
                    <a:pt x="16" y="96"/>
                  </a:cubicBezTo>
                  <a:cubicBezTo>
                    <a:pt x="15" y="97"/>
                    <a:pt x="14" y="98"/>
                    <a:pt x="13" y="98"/>
                  </a:cubicBezTo>
                  <a:close/>
                </a:path>
              </a:pathLst>
            </a:custGeom>
            <a:solidFill>
              <a:srgbClr val="96D5DA">
                <a:alpha val="100000"/>
              </a:srgbClr>
            </a:solidFill>
            <a:ln w="9525">
              <a:noFill/>
            </a:ln>
          </p:spPr>
          <p:txBody>
            <a:bodyPr/>
            <a:p>
              <a:endParaRPr lang="zh-CN" altLang="en-US"/>
            </a:p>
          </p:txBody>
        </p:sp>
        <p:sp>
          <p:nvSpPr>
            <p:cNvPr id="50199" name="iṡliḓé"/>
            <p:cNvSpPr/>
            <p:nvPr/>
          </p:nvSpPr>
          <p:spPr>
            <a:xfrm>
              <a:off x="4947510" y="3952432"/>
              <a:ext cx="2350760" cy="1766912"/>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68" h="202">
                  <a:moveTo>
                    <a:pt x="209" y="31"/>
                  </a:moveTo>
                  <a:cubicBezTo>
                    <a:pt x="210" y="19"/>
                    <a:pt x="210" y="19"/>
                    <a:pt x="210" y="19"/>
                  </a:cubicBezTo>
                  <a:cubicBezTo>
                    <a:pt x="211" y="16"/>
                    <a:pt x="208" y="13"/>
                    <a:pt x="206" y="13"/>
                  </a:cubicBezTo>
                  <a:cubicBezTo>
                    <a:pt x="184" y="10"/>
                    <a:pt x="184" y="10"/>
                    <a:pt x="184" y="10"/>
                  </a:cubicBezTo>
                  <a:cubicBezTo>
                    <a:pt x="181" y="10"/>
                    <a:pt x="178" y="12"/>
                    <a:pt x="178" y="15"/>
                  </a:cubicBezTo>
                  <a:cubicBezTo>
                    <a:pt x="177" y="26"/>
                    <a:pt x="177" y="26"/>
                    <a:pt x="177" y="26"/>
                  </a:cubicBezTo>
                  <a:cubicBezTo>
                    <a:pt x="120" y="20"/>
                    <a:pt x="120" y="20"/>
                    <a:pt x="120" y="20"/>
                  </a:cubicBezTo>
                  <a:cubicBezTo>
                    <a:pt x="121" y="9"/>
                    <a:pt x="121" y="9"/>
                    <a:pt x="121" y="9"/>
                  </a:cubicBezTo>
                  <a:cubicBezTo>
                    <a:pt x="122" y="6"/>
                    <a:pt x="120" y="3"/>
                    <a:pt x="117" y="3"/>
                  </a:cubicBezTo>
                  <a:cubicBezTo>
                    <a:pt x="95" y="0"/>
                    <a:pt x="95" y="0"/>
                    <a:pt x="95" y="0"/>
                  </a:cubicBezTo>
                  <a:cubicBezTo>
                    <a:pt x="92" y="0"/>
                    <a:pt x="89" y="2"/>
                    <a:pt x="89" y="5"/>
                  </a:cubicBezTo>
                  <a:cubicBezTo>
                    <a:pt x="88" y="17"/>
                    <a:pt x="88" y="17"/>
                    <a:pt x="88" y="17"/>
                  </a:cubicBezTo>
                  <a:cubicBezTo>
                    <a:pt x="75" y="25"/>
                    <a:pt x="8" y="103"/>
                    <a:pt x="7" y="109"/>
                  </a:cubicBezTo>
                  <a:cubicBezTo>
                    <a:pt x="1" y="162"/>
                    <a:pt x="1" y="162"/>
                    <a:pt x="1" y="162"/>
                  </a:cubicBezTo>
                  <a:cubicBezTo>
                    <a:pt x="0" y="169"/>
                    <a:pt x="5" y="175"/>
                    <a:pt x="12" y="175"/>
                  </a:cubicBezTo>
                  <a:cubicBezTo>
                    <a:pt x="202" y="196"/>
                    <a:pt x="202" y="196"/>
                    <a:pt x="202" y="196"/>
                  </a:cubicBezTo>
                  <a:cubicBezTo>
                    <a:pt x="202" y="196"/>
                    <a:pt x="202" y="196"/>
                    <a:pt x="202" y="196"/>
                  </a:cubicBezTo>
                  <a:cubicBezTo>
                    <a:pt x="248" y="202"/>
                    <a:pt x="248" y="202"/>
                    <a:pt x="248" y="202"/>
                  </a:cubicBezTo>
                  <a:cubicBezTo>
                    <a:pt x="255" y="202"/>
                    <a:pt x="261" y="198"/>
                    <a:pt x="262" y="191"/>
                  </a:cubicBezTo>
                  <a:cubicBezTo>
                    <a:pt x="267" y="139"/>
                    <a:pt x="267" y="139"/>
                    <a:pt x="267" y="139"/>
                  </a:cubicBezTo>
                  <a:cubicBezTo>
                    <a:pt x="268" y="132"/>
                    <a:pt x="220" y="41"/>
                    <a:pt x="209" y="31"/>
                  </a:cubicBezTo>
                  <a:close/>
                </a:path>
              </a:pathLst>
            </a:custGeom>
            <a:solidFill>
              <a:srgbClr val="474F59">
                <a:alpha val="100000"/>
              </a:srgbClr>
            </a:solidFill>
            <a:ln w="9525">
              <a:noFill/>
            </a:ln>
          </p:spPr>
          <p:txBody>
            <a:bodyPr/>
            <a:p>
              <a:endParaRPr lang="zh-CN" altLang="en-US"/>
            </a:p>
          </p:txBody>
        </p:sp>
        <p:sp>
          <p:nvSpPr>
            <p:cNvPr id="50200" name="íślîḑé"/>
            <p:cNvSpPr/>
            <p:nvPr/>
          </p:nvSpPr>
          <p:spPr>
            <a:xfrm>
              <a:off x="4947510" y="4889664"/>
              <a:ext cx="2350760" cy="829681"/>
            </a:xfrm>
            <a:custGeom>
              <a:avLst/>
              <a:gdLst/>
              <a:ahLst/>
              <a:cxnLst>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68" h="95">
                  <a:moveTo>
                    <a:pt x="255" y="34"/>
                  </a:moveTo>
                  <a:cubicBezTo>
                    <a:pt x="209" y="29"/>
                    <a:pt x="209" y="29"/>
                    <a:pt x="209" y="29"/>
                  </a:cubicBezTo>
                  <a:cubicBezTo>
                    <a:pt x="209" y="29"/>
                    <a:pt x="209" y="29"/>
                    <a:pt x="209" y="29"/>
                  </a:cubicBezTo>
                  <a:cubicBezTo>
                    <a:pt x="18" y="8"/>
                    <a:pt x="18" y="8"/>
                    <a:pt x="18" y="8"/>
                  </a:cubicBezTo>
                  <a:cubicBezTo>
                    <a:pt x="13" y="7"/>
                    <a:pt x="10" y="4"/>
                    <a:pt x="8" y="0"/>
                  </a:cubicBezTo>
                  <a:cubicBezTo>
                    <a:pt x="7" y="1"/>
                    <a:pt x="7" y="2"/>
                    <a:pt x="7" y="2"/>
                  </a:cubicBezTo>
                  <a:cubicBezTo>
                    <a:pt x="1" y="55"/>
                    <a:pt x="1" y="55"/>
                    <a:pt x="1" y="55"/>
                  </a:cubicBezTo>
                  <a:cubicBezTo>
                    <a:pt x="0" y="62"/>
                    <a:pt x="5" y="68"/>
                    <a:pt x="12" y="68"/>
                  </a:cubicBezTo>
                  <a:cubicBezTo>
                    <a:pt x="202" y="89"/>
                    <a:pt x="202" y="89"/>
                    <a:pt x="202" y="89"/>
                  </a:cubicBezTo>
                  <a:cubicBezTo>
                    <a:pt x="202" y="89"/>
                    <a:pt x="202" y="89"/>
                    <a:pt x="202" y="89"/>
                  </a:cubicBezTo>
                  <a:cubicBezTo>
                    <a:pt x="248" y="95"/>
                    <a:pt x="248" y="95"/>
                    <a:pt x="248" y="95"/>
                  </a:cubicBezTo>
                  <a:cubicBezTo>
                    <a:pt x="255" y="95"/>
                    <a:pt x="261" y="91"/>
                    <a:pt x="262" y="84"/>
                  </a:cubicBezTo>
                  <a:cubicBezTo>
                    <a:pt x="267" y="32"/>
                    <a:pt x="267" y="32"/>
                    <a:pt x="267" y="32"/>
                  </a:cubicBezTo>
                  <a:cubicBezTo>
                    <a:pt x="268" y="31"/>
                    <a:pt x="267" y="30"/>
                    <a:pt x="267" y="29"/>
                  </a:cubicBezTo>
                  <a:cubicBezTo>
                    <a:pt x="264" y="33"/>
                    <a:pt x="260" y="35"/>
                    <a:pt x="255" y="34"/>
                  </a:cubicBezTo>
                  <a:close/>
                </a:path>
              </a:pathLst>
            </a:custGeom>
            <a:solidFill>
              <a:srgbClr val="30363D">
                <a:alpha val="100000"/>
              </a:srgbClr>
            </a:solidFill>
            <a:ln w="9525">
              <a:noFill/>
            </a:ln>
          </p:spPr>
          <p:txBody>
            <a:bodyPr/>
            <a:p>
              <a:endParaRPr lang="zh-CN" altLang="en-US"/>
            </a:p>
          </p:txBody>
        </p:sp>
        <p:sp>
          <p:nvSpPr>
            <p:cNvPr id="50201" name="íSḷïďe"/>
            <p:cNvSpPr/>
            <p:nvPr/>
          </p:nvSpPr>
          <p:spPr>
            <a:xfrm>
              <a:off x="5623545" y="4290450"/>
              <a:ext cx="1152333" cy="683721"/>
            </a:xfrm>
            <a:custGeom>
              <a:avLst/>
              <a:gdLst/>
              <a:ahLst/>
              <a:cxnLst>
                <a:cxn ang="0">
                  <a:pos x="2147483647" y="2147483647"/>
                </a:cxn>
                <a:cxn ang="0">
                  <a:pos x="2147483647" y="2147483647"/>
                </a:cxn>
                <a:cxn ang="0">
                  <a:pos x="2147483647" y="2147483647"/>
                </a:cxn>
                <a:cxn ang="0">
                  <a:pos x="2147483647" y="2147483647"/>
                </a:cxn>
                <a:cxn ang="0">
                  <a:pos x="2147483647" y="2147483647"/>
                </a:cxn>
              </a:cxnLst>
              <a:pathLst>
                <a:path w="131" h="78">
                  <a:moveTo>
                    <a:pt x="129" y="46"/>
                  </a:moveTo>
                  <a:cubicBezTo>
                    <a:pt x="127" y="66"/>
                    <a:pt x="96" y="78"/>
                    <a:pt x="61" y="74"/>
                  </a:cubicBezTo>
                  <a:cubicBezTo>
                    <a:pt x="26" y="70"/>
                    <a:pt x="0" y="51"/>
                    <a:pt x="2" y="32"/>
                  </a:cubicBezTo>
                  <a:cubicBezTo>
                    <a:pt x="4" y="12"/>
                    <a:pt x="34" y="0"/>
                    <a:pt x="69" y="4"/>
                  </a:cubicBezTo>
                  <a:cubicBezTo>
                    <a:pt x="104" y="8"/>
                    <a:pt x="131" y="27"/>
                    <a:pt x="129" y="46"/>
                  </a:cubicBezTo>
                  <a:close/>
                </a:path>
              </a:pathLst>
            </a:custGeom>
            <a:solidFill>
              <a:srgbClr val="FFFFFF">
                <a:alpha val="100000"/>
              </a:srgbClr>
            </a:solidFill>
            <a:ln w="9525">
              <a:noFill/>
            </a:ln>
          </p:spPr>
          <p:txBody>
            <a:bodyPr/>
            <a:p>
              <a:endParaRPr lang="zh-CN" altLang="en-US"/>
            </a:p>
          </p:txBody>
        </p:sp>
        <p:sp>
          <p:nvSpPr>
            <p:cNvPr id="50202" name="íšľîḍê"/>
            <p:cNvSpPr/>
            <p:nvPr/>
          </p:nvSpPr>
          <p:spPr>
            <a:xfrm>
              <a:off x="5807918" y="4382637"/>
              <a:ext cx="783587" cy="414840"/>
            </a:xfrm>
            <a:custGeom>
              <a:avLst/>
              <a:gdLst/>
              <a:ahLst/>
              <a:cxnLst>
                <a:cxn ang="0">
                  <a:pos x="2147483647" y="2147483647"/>
                </a:cxn>
                <a:cxn ang="0">
                  <a:pos x="2147483647" y="2147483647"/>
                </a:cxn>
                <a:cxn ang="0">
                  <a:pos x="2147483647" y="2147483647"/>
                </a:cxn>
                <a:cxn ang="0">
                  <a:pos x="2147483647" y="2147483647"/>
                </a:cxn>
                <a:cxn ang="0">
                  <a:pos x="2147483647" y="2147483647"/>
                </a:cxn>
              </a:cxnLst>
              <a:pathLst>
                <a:path w="89" h="48">
                  <a:moveTo>
                    <a:pt x="43" y="45"/>
                  </a:moveTo>
                  <a:cubicBezTo>
                    <a:pt x="14" y="42"/>
                    <a:pt x="0" y="24"/>
                    <a:pt x="1" y="19"/>
                  </a:cubicBezTo>
                  <a:cubicBezTo>
                    <a:pt x="2" y="14"/>
                    <a:pt x="19" y="0"/>
                    <a:pt x="47" y="3"/>
                  </a:cubicBezTo>
                  <a:cubicBezTo>
                    <a:pt x="76" y="6"/>
                    <a:pt x="89" y="24"/>
                    <a:pt x="89" y="29"/>
                  </a:cubicBezTo>
                  <a:cubicBezTo>
                    <a:pt x="88" y="34"/>
                    <a:pt x="71" y="48"/>
                    <a:pt x="43" y="45"/>
                  </a:cubicBezTo>
                  <a:close/>
                </a:path>
              </a:pathLst>
            </a:custGeom>
            <a:solidFill>
              <a:srgbClr val="474F59">
                <a:alpha val="100000"/>
              </a:srgbClr>
            </a:solidFill>
            <a:ln w="9525">
              <a:noFill/>
            </a:ln>
          </p:spPr>
          <p:txBody>
            <a:bodyPr/>
            <a:p>
              <a:endParaRPr lang="zh-CN" altLang="en-US"/>
            </a:p>
          </p:txBody>
        </p:sp>
        <p:sp>
          <p:nvSpPr>
            <p:cNvPr id="50203" name="í$ḻïḍè"/>
            <p:cNvSpPr/>
            <p:nvPr/>
          </p:nvSpPr>
          <p:spPr>
            <a:xfrm>
              <a:off x="4793865" y="3345534"/>
              <a:ext cx="2719506" cy="1267570"/>
            </a:xfrm>
            <a:custGeom>
              <a:avLst/>
              <a:gdLst/>
              <a:ahLst/>
              <a:cxnLst>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10" h="145">
                  <a:moveTo>
                    <a:pt x="305" y="39"/>
                  </a:moveTo>
                  <a:cubicBezTo>
                    <a:pt x="276" y="14"/>
                    <a:pt x="217" y="0"/>
                    <a:pt x="148" y="10"/>
                  </a:cubicBezTo>
                  <a:cubicBezTo>
                    <a:pt x="77" y="18"/>
                    <a:pt x="21" y="49"/>
                    <a:pt x="0" y="81"/>
                  </a:cubicBezTo>
                  <a:cubicBezTo>
                    <a:pt x="0" y="86"/>
                    <a:pt x="0" y="90"/>
                    <a:pt x="1" y="95"/>
                  </a:cubicBezTo>
                  <a:cubicBezTo>
                    <a:pt x="3" y="111"/>
                    <a:pt x="8" y="126"/>
                    <a:pt x="16" y="139"/>
                  </a:cubicBezTo>
                  <a:cubicBezTo>
                    <a:pt x="18" y="143"/>
                    <a:pt x="27" y="145"/>
                    <a:pt x="29" y="144"/>
                  </a:cubicBezTo>
                  <a:cubicBezTo>
                    <a:pt x="44" y="134"/>
                    <a:pt x="59" y="123"/>
                    <a:pt x="72" y="112"/>
                  </a:cubicBezTo>
                  <a:cubicBezTo>
                    <a:pt x="74" y="111"/>
                    <a:pt x="77" y="104"/>
                    <a:pt x="76" y="101"/>
                  </a:cubicBezTo>
                  <a:cubicBezTo>
                    <a:pt x="74" y="94"/>
                    <a:pt x="71" y="88"/>
                    <a:pt x="69" y="81"/>
                  </a:cubicBezTo>
                  <a:cubicBezTo>
                    <a:pt x="67" y="75"/>
                    <a:pt x="72" y="68"/>
                    <a:pt x="80" y="65"/>
                  </a:cubicBezTo>
                  <a:cubicBezTo>
                    <a:pt x="90" y="62"/>
                    <a:pt x="130" y="55"/>
                    <a:pt x="151" y="51"/>
                  </a:cubicBezTo>
                  <a:cubicBezTo>
                    <a:pt x="172" y="49"/>
                    <a:pt x="213" y="45"/>
                    <a:pt x="223" y="45"/>
                  </a:cubicBezTo>
                  <a:cubicBezTo>
                    <a:pt x="232" y="45"/>
                    <a:pt x="239" y="51"/>
                    <a:pt x="238" y="58"/>
                  </a:cubicBezTo>
                  <a:cubicBezTo>
                    <a:pt x="238" y="65"/>
                    <a:pt x="237" y="72"/>
                    <a:pt x="237" y="79"/>
                  </a:cubicBezTo>
                  <a:cubicBezTo>
                    <a:pt x="237" y="81"/>
                    <a:pt x="242" y="87"/>
                    <a:pt x="244" y="88"/>
                  </a:cubicBezTo>
                  <a:cubicBezTo>
                    <a:pt x="260" y="95"/>
                    <a:pt x="277" y="101"/>
                    <a:pt x="294" y="107"/>
                  </a:cubicBezTo>
                  <a:cubicBezTo>
                    <a:pt x="296" y="108"/>
                    <a:pt x="304" y="103"/>
                    <a:pt x="305" y="98"/>
                  </a:cubicBezTo>
                  <a:cubicBezTo>
                    <a:pt x="309" y="83"/>
                    <a:pt x="310" y="68"/>
                    <a:pt x="308" y="52"/>
                  </a:cubicBezTo>
                  <a:cubicBezTo>
                    <a:pt x="307" y="47"/>
                    <a:pt x="306" y="43"/>
                    <a:pt x="305" y="39"/>
                  </a:cubicBezTo>
                  <a:close/>
                </a:path>
              </a:pathLst>
            </a:custGeom>
            <a:solidFill>
              <a:srgbClr val="474F59">
                <a:alpha val="100000"/>
              </a:srgbClr>
            </a:solidFill>
            <a:ln w="9525">
              <a:noFill/>
            </a:ln>
          </p:spPr>
          <p:txBody>
            <a:bodyPr/>
            <a:p>
              <a:endParaRPr lang="zh-CN" altLang="en-US"/>
            </a:p>
          </p:txBody>
        </p:sp>
        <p:sp>
          <p:nvSpPr>
            <p:cNvPr id="50204" name="íSḷïḋê"/>
            <p:cNvSpPr/>
            <p:nvPr/>
          </p:nvSpPr>
          <p:spPr>
            <a:xfrm>
              <a:off x="4893732" y="4152170"/>
              <a:ext cx="568484" cy="460934"/>
            </a:xfrm>
            <a:custGeom>
              <a:avLst/>
              <a:gdLst/>
              <a:ahLst/>
              <a:cxnLst>
                <a:cxn ang="0">
                  <a:pos x="2147483647" y="2147483647"/>
                </a:cxn>
                <a:cxn ang="0">
                  <a:pos x="2147483647" y="2147483647"/>
                </a:cxn>
                <a:cxn ang="0">
                  <a:pos x="2147483647" y="2147483647"/>
                </a:cxn>
                <a:cxn ang="0">
                  <a:pos x="2147483647" y="2147483647"/>
                </a:cxn>
                <a:cxn ang="0">
                  <a:pos x="2147483647" y="0"/>
                </a:cxn>
                <a:cxn ang="0">
                  <a:pos x="0" y="2147483647"/>
                </a:cxn>
                <a:cxn ang="0">
                  <a:pos x="2147483647" y="2147483647"/>
                </a:cxn>
              </a:cxnLst>
              <a:pathLst>
                <a:path w="65" h="53">
                  <a:moveTo>
                    <a:pt x="4" y="47"/>
                  </a:moveTo>
                  <a:cubicBezTo>
                    <a:pt x="6" y="51"/>
                    <a:pt x="15" y="53"/>
                    <a:pt x="17" y="52"/>
                  </a:cubicBezTo>
                  <a:cubicBezTo>
                    <a:pt x="32" y="42"/>
                    <a:pt x="47" y="31"/>
                    <a:pt x="60" y="20"/>
                  </a:cubicBezTo>
                  <a:cubicBezTo>
                    <a:pt x="62" y="19"/>
                    <a:pt x="65" y="12"/>
                    <a:pt x="64" y="9"/>
                  </a:cubicBezTo>
                  <a:cubicBezTo>
                    <a:pt x="63" y="6"/>
                    <a:pt x="62" y="3"/>
                    <a:pt x="61" y="0"/>
                  </a:cubicBezTo>
                  <a:cubicBezTo>
                    <a:pt x="38" y="11"/>
                    <a:pt x="17" y="24"/>
                    <a:pt x="0" y="38"/>
                  </a:cubicBezTo>
                  <a:cubicBezTo>
                    <a:pt x="1" y="41"/>
                    <a:pt x="3" y="44"/>
                    <a:pt x="4" y="47"/>
                  </a:cubicBezTo>
                  <a:close/>
                </a:path>
              </a:pathLst>
            </a:custGeom>
            <a:solidFill>
              <a:srgbClr val="30363D">
                <a:alpha val="100000"/>
              </a:srgbClr>
            </a:solidFill>
            <a:ln w="9525">
              <a:noFill/>
            </a:ln>
          </p:spPr>
          <p:txBody>
            <a:bodyPr/>
            <a:p>
              <a:endParaRPr lang="zh-CN" altLang="en-US"/>
            </a:p>
          </p:txBody>
        </p:sp>
        <p:sp>
          <p:nvSpPr>
            <p:cNvPr id="50205" name="îSḷïďé"/>
            <p:cNvSpPr/>
            <p:nvPr/>
          </p:nvSpPr>
          <p:spPr>
            <a:xfrm>
              <a:off x="6868065" y="3952432"/>
              <a:ext cx="614578" cy="338018"/>
            </a:xfrm>
            <a:custGeom>
              <a:avLst/>
              <a:gdLst/>
              <a:ahLst/>
              <a:cxnLst>
                <a:cxn ang="0">
                  <a:pos x="2147483647" y="0"/>
                </a:cxn>
                <a:cxn ang="0">
                  <a:pos x="0" y="2147483647"/>
                </a:cxn>
                <a:cxn ang="0">
                  <a:pos x="2147483647" y="2147483647"/>
                </a:cxn>
                <a:cxn ang="0">
                  <a:pos x="2147483647" y="2147483647"/>
                </a:cxn>
                <a:cxn ang="0">
                  <a:pos x="2147483647" y="2147483647"/>
                </a:cxn>
                <a:cxn ang="0">
                  <a:pos x="2147483647" y="2147483647"/>
                </a:cxn>
                <a:cxn ang="0">
                  <a:pos x="2147483647" y="0"/>
                </a:cxn>
              </a:cxnLst>
              <a:pathLst>
                <a:path w="70" h="39">
                  <a:moveTo>
                    <a:pt x="1" y="0"/>
                  </a:moveTo>
                  <a:cubicBezTo>
                    <a:pt x="0" y="3"/>
                    <a:pt x="0" y="6"/>
                    <a:pt x="0" y="10"/>
                  </a:cubicBezTo>
                  <a:cubicBezTo>
                    <a:pt x="0" y="12"/>
                    <a:pt x="5" y="18"/>
                    <a:pt x="7" y="19"/>
                  </a:cubicBezTo>
                  <a:cubicBezTo>
                    <a:pt x="23" y="26"/>
                    <a:pt x="40" y="32"/>
                    <a:pt x="57" y="38"/>
                  </a:cubicBezTo>
                  <a:cubicBezTo>
                    <a:pt x="59" y="39"/>
                    <a:pt x="67" y="34"/>
                    <a:pt x="68" y="29"/>
                  </a:cubicBezTo>
                  <a:cubicBezTo>
                    <a:pt x="69" y="26"/>
                    <a:pt x="69" y="23"/>
                    <a:pt x="70" y="20"/>
                  </a:cubicBezTo>
                  <a:cubicBezTo>
                    <a:pt x="49" y="10"/>
                    <a:pt x="26" y="4"/>
                    <a:pt x="1" y="0"/>
                  </a:cubicBezTo>
                  <a:close/>
                </a:path>
              </a:pathLst>
            </a:custGeom>
            <a:solidFill>
              <a:srgbClr val="30363D">
                <a:alpha val="100000"/>
              </a:srgbClr>
            </a:solidFill>
            <a:ln w="9525">
              <a:noFill/>
            </a:ln>
          </p:spPr>
          <p:txBody>
            <a:bodyPr/>
            <a:p>
              <a:endParaRPr lang="zh-CN" altLang="en-US"/>
            </a:p>
          </p:txBody>
        </p:sp>
        <p:sp>
          <p:nvSpPr>
            <p:cNvPr id="50206" name="íŝ1íḓê"/>
            <p:cNvSpPr/>
            <p:nvPr/>
          </p:nvSpPr>
          <p:spPr>
            <a:xfrm>
              <a:off x="6875745" y="1962733"/>
              <a:ext cx="783587" cy="1144654"/>
            </a:xfrm>
            <a:custGeom>
              <a:avLst/>
              <a:gdLst/>
              <a:ahLst/>
              <a:cxnLst>
                <a:cxn ang="0">
                  <a:pos x="0"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pathLst>
                <a:path w="89" h="131">
                  <a:moveTo>
                    <a:pt x="0" y="44"/>
                  </a:moveTo>
                  <a:cubicBezTo>
                    <a:pt x="1" y="19"/>
                    <a:pt x="18" y="0"/>
                    <a:pt x="44" y="0"/>
                  </a:cubicBezTo>
                  <a:cubicBezTo>
                    <a:pt x="78" y="0"/>
                    <a:pt x="89" y="21"/>
                    <a:pt x="89" y="35"/>
                  </a:cubicBezTo>
                  <a:cubicBezTo>
                    <a:pt x="89" y="69"/>
                    <a:pt x="59" y="64"/>
                    <a:pt x="56" y="86"/>
                  </a:cubicBezTo>
                  <a:cubicBezTo>
                    <a:pt x="56" y="93"/>
                    <a:pt x="56" y="93"/>
                    <a:pt x="56" y="93"/>
                  </a:cubicBezTo>
                  <a:cubicBezTo>
                    <a:pt x="32" y="93"/>
                    <a:pt x="32" y="93"/>
                    <a:pt x="32" y="93"/>
                  </a:cubicBezTo>
                  <a:cubicBezTo>
                    <a:pt x="32" y="85"/>
                    <a:pt x="32" y="85"/>
                    <a:pt x="32" y="85"/>
                  </a:cubicBezTo>
                  <a:cubicBezTo>
                    <a:pt x="34" y="54"/>
                    <a:pt x="61" y="56"/>
                    <a:pt x="60" y="37"/>
                  </a:cubicBezTo>
                  <a:cubicBezTo>
                    <a:pt x="60" y="26"/>
                    <a:pt x="55" y="21"/>
                    <a:pt x="45" y="21"/>
                  </a:cubicBezTo>
                  <a:cubicBezTo>
                    <a:pt x="32" y="21"/>
                    <a:pt x="27" y="31"/>
                    <a:pt x="27" y="44"/>
                  </a:cubicBezTo>
                  <a:lnTo>
                    <a:pt x="0" y="44"/>
                  </a:lnTo>
                  <a:close/>
                  <a:moveTo>
                    <a:pt x="29" y="103"/>
                  </a:moveTo>
                  <a:cubicBezTo>
                    <a:pt x="57" y="103"/>
                    <a:pt x="57" y="103"/>
                    <a:pt x="57" y="103"/>
                  </a:cubicBezTo>
                  <a:cubicBezTo>
                    <a:pt x="57" y="131"/>
                    <a:pt x="57" y="131"/>
                    <a:pt x="57" y="131"/>
                  </a:cubicBezTo>
                  <a:cubicBezTo>
                    <a:pt x="29" y="131"/>
                    <a:pt x="29" y="131"/>
                    <a:pt x="29" y="131"/>
                  </a:cubicBezTo>
                  <a:lnTo>
                    <a:pt x="29" y="103"/>
                  </a:lnTo>
                  <a:close/>
                </a:path>
              </a:pathLst>
            </a:custGeom>
            <a:solidFill>
              <a:srgbClr val="A6DAE9">
                <a:alpha val="100000"/>
              </a:srgbClr>
            </a:solidFill>
            <a:ln w="9525">
              <a:noFill/>
            </a:ln>
          </p:spPr>
          <p:txBody>
            <a:bodyPr/>
            <a:p>
              <a:endParaRPr lang="zh-CN" altLang="en-US"/>
            </a:p>
          </p:txBody>
        </p:sp>
        <p:sp>
          <p:nvSpPr>
            <p:cNvPr id="50207" name="îṣlíḑê"/>
            <p:cNvSpPr/>
            <p:nvPr/>
          </p:nvSpPr>
          <p:spPr>
            <a:xfrm>
              <a:off x="6353354" y="1140737"/>
              <a:ext cx="130600" cy="138280"/>
            </a:xfrm>
            <a:custGeom>
              <a:avLst/>
              <a:gdLst/>
              <a:ahLst/>
              <a:cxnLst>
                <a:cxn ang="0">
                  <a:pos x="2147483647" y="2147483647"/>
                </a:cxn>
                <a:cxn ang="0">
                  <a:pos x="2147483647" y="2147483647"/>
                </a:cxn>
                <a:cxn ang="0">
                  <a:pos x="2147483647" y="0"/>
                </a:cxn>
                <a:cxn ang="0">
                  <a:pos x="2147483647" y="0"/>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7" h="18">
                  <a:moveTo>
                    <a:pt x="17" y="7"/>
                  </a:moveTo>
                  <a:lnTo>
                    <a:pt x="11" y="7"/>
                  </a:lnTo>
                  <a:lnTo>
                    <a:pt x="11" y="0"/>
                  </a:lnTo>
                  <a:lnTo>
                    <a:pt x="6" y="0"/>
                  </a:lnTo>
                  <a:lnTo>
                    <a:pt x="6" y="7"/>
                  </a:lnTo>
                  <a:lnTo>
                    <a:pt x="0" y="7"/>
                  </a:lnTo>
                  <a:lnTo>
                    <a:pt x="0" y="12"/>
                  </a:lnTo>
                  <a:lnTo>
                    <a:pt x="6" y="12"/>
                  </a:lnTo>
                  <a:lnTo>
                    <a:pt x="6" y="18"/>
                  </a:lnTo>
                  <a:lnTo>
                    <a:pt x="11" y="18"/>
                  </a:lnTo>
                  <a:lnTo>
                    <a:pt x="11" y="12"/>
                  </a:lnTo>
                  <a:lnTo>
                    <a:pt x="17" y="12"/>
                  </a:lnTo>
                  <a:lnTo>
                    <a:pt x="17" y="7"/>
                  </a:lnTo>
                  <a:close/>
                </a:path>
              </a:pathLst>
            </a:custGeom>
            <a:solidFill>
              <a:srgbClr val="5F9CA4">
                <a:alpha val="100000"/>
              </a:srgbClr>
            </a:solidFill>
            <a:ln w="9525">
              <a:noFill/>
            </a:ln>
          </p:spPr>
          <p:txBody>
            <a:bodyPr/>
            <a:p>
              <a:endParaRPr lang="zh-CN" altLang="en-US"/>
            </a:p>
          </p:txBody>
        </p:sp>
        <p:sp>
          <p:nvSpPr>
            <p:cNvPr id="50208" name="iṩḻîḓé"/>
            <p:cNvSpPr/>
            <p:nvPr/>
          </p:nvSpPr>
          <p:spPr>
            <a:xfrm>
              <a:off x="7836025" y="1939689"/>
              <a:ext cx="153644" cy="62994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Lst>
              <a:pathLst>
                <a:path w="18" h="72">
                  <a:moveTo>
                    <a:pt x="18" y="10"/>
                  </a:moveTo>
                  <a:cubicBezTo>
                    <a:pt x="18" y="11"/>
                    <a:pt x="18" y="13"/>
                    <a:pt x="18" y="15"/>
                  </a:cubicBezTo>
                  <a:cubicBezTo>
                    <a:pt x="17" y="17"/>
                    <a:pt x="17" y="20"/>
                    <a:pt x="16" y="22"/>
                  </a:cubicBezTo>
                  <a:cubicBezTo>
                    <a:pt x="15" y="25"/>
                    <a:pt x="15" y="29"/>
                    <a:pt x="14" y="33"/>
                  </a:cubicBezTo>
                  <a:cubicBezTo>
                    <a:pt x="13" y="37"/>
                    <a:pt x="12" y="42"/>
                    <a:pt x="11" y="48"/>
                  </a:cubicBezTo>
                  <a:cubicBezTo>
                    <a:pt x="7" y="48"/>
                    <a:pt x="7" y="48"/>
                    <a:pt x="7" y="48"/>
                  </a:cubicBezTo>
                  <a:cubicBezTo>
                    <a:pt x="6" y="42"/>
                    <a:pt x="5" y="37"/>
                    <a:pt x="4" y="33"/>
                  </a:cubicBezTo>
                  <a:cubicBezTo>
                    <a:pt x="4" y="29"/>
                    <a:pt x="3" y="25"/>
                    <a:pt x="2" y="22"/>
                  </a:cubicBezTo>
                  <a:cubicBezTo>
                    <a:pt x="1" y="20"/>
                    <a:pt x="1" y="17"/>
                    <a:pt x="0" y="15"/>
                  </a:cubicBezTo>
                  <a:cubicBezTo>
                    <a:pt x="0" y="13"/>
                    <a:pt x="0" y="11"/>
                    <a:pt x="0" y="10"/>
                  </a:cubicBezTo>
                  <a:cubicBezTo>
                    <a:pt x="0" y="7"/>
                    <a:pt x="0" y="5"/>
                    <a:pt x="2" y="3"/>
                  </a:cubicBezTo>
                  <a:cubicBezTo>
                    <a:pt x="4" y="1"/>
                    <a:pt x="6" y="0"/>
                    <a:pt x="9" y="0"/>
                  </a:cubicBezTo>
                  <a:cubicBezTo>
                    <a:pt x="12" y="0"/>
                    <a:pt x="14" y="1"/>
                    <a:pt x="16" y="3"/>
                  </a:cubicBezTo>
                  <a:cubicBezTo>
                    <a:pt x="17" y="5"/>
                    <a:pt x="18" y="7"/>
                    <a:pt x="18" y="10"/>
                  </a:cubicBezTo>
                  <a:close/>
                  <a:moveTo>
                    <a:pt x="18" y="63"/>
                  </a:moveTo>
                  <a:cubicBezTo>
                    <a:pt x="18" y="66"/>
                    <a:pt x="17" y="68"/>
                    <a:pt x="16" y="69"/>
                  </a:cubicBezTo>
                  <a:cubicBezTo>
                    <a:pt x="14" y="71"/>
                    <a:pt x="12" y="72"/>
                    <a:pt x="9" y="72"/>
                  </a:cubicBezTo>
                  <a:cubicBezTo>
                    <a:pt x="7" y="72"/>
                    <a:pt x="4" y="71"/>
                    <a:pt x="2" y="69"/>
                  </a:cubicBezTo>
                  <a:cubicBezTo>
                    <a:pt x="1" y="68"/>
                    <a:pt x="0" y="66"/>
                    <a:pt x="0" y="63"/>
                  </a:cubicBezTo>
                  <a:cubicBezTo>
                    <a:pt x="0" y="61"/>
                    <a:pt x="1" y="58"/>
                    <a:pt x="2" y="57"/>
                  </a:cubicBezTo>
                  <a:cubicBezTo>
                    <a:pt x="4" y="55"/>
                    <a:pt x="7" y="54"/>
                    <a:pt x="9" y="54"/>
                  </a:cubicBezTo>
                  <a:cubicBezTo>
                    <a:pt x="12" y="54"/>
                    <a:pt x="14" y="55"/>
                    <a:pt x="16" y="57"/>
                  </a:cubicBezTo>
                  <a:cubicBezTo>
                    <a:pt x="17" y="58"/>
                    <a:pt x="18" y="61"/>
                    <a:pt x="18" y="63"/>
                  </a:cubicBezTo>
                  <a:close/>
                </a:path>
              </a:pathLst>
            </a:custGeom>
            <a:solidFill>
              <a:srgbClr val="5F9CA4">
                <a:alpha val="100000"/>
              </a:srgbClr>
            </a:solidFill>
            <a:ln w="9525">
              <a:noFill/>
            </a:ln>
          </p:spPr>
          <p:txBody>
            <a:bodyPr/>
            <a:p>
              <a:endParaRPr lang="zh-CN" altLang="en-US"/>
            </a:p>
          </p:txBody>
        </p:sp>
        <p:sp>
          <p:nvSpPr>
            <p:cNvPr id="50209" name="îṡḻïḋé"/>
            <p:cNvSpPr/>
            <p:nvPr/>
          </p:nvSpPr>
          <p:spPr>
            <a:xfrm>
              <a:off x="6276531" y="2208569"/>
              <a:ext cx="376431" cy="868094"/>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Lst>
              <a:pathLst>
                <a:path w="43" h="99">
                  <a:moveTo>
                    <a:pt x="42" y="88"/>
                  </a:moveTo>
                  <a:cubicBezTo>
                    <a:pt x="40" y="94"/>
                    <a:pt x="40" y="94"/>
                    <a:pt x="40" y="94"/>
                  </a:cubicBezTo>
                  <a:cubicBezTo>
                    <a:pt x="36" y="95"/>
                    <a:pt x="33" y="97"/>
                    <a:pt x="30" y="98"/>
                  </a:cubicBezTo>
                  <a:cubicBezTo>
                    <a:pt x="28" y="98"/>
                    <a:pt x="25" y="99"/>
                    <a:pt x="22" y="99"/>
                  </a:cubicBezTo>
                  <a:cubicBezTo>
                    <a:pt x="17" y="99"/>
                    <a:pt x="13" y="98"/>
                    <a:pt x="10" y="95"/>
                  </a:cubicBezTo>
                  <a:cubicBezTo>
                    <a:pt x="7" y="93"/>
                    <a:pt x="6" y="90"/>
                    <a:pt x="6" y="86"/>
                  </a:cubicBezTo>
                  <a:cubicBezTo>
                    <a:pt x="6" y="84"/>
                    <a:pt x="6" y="83"/>
                    <a:pt x="6" y="81"/>
                  </a:cubicBezTo>
                  <a:cubicBezTo>
                    <a:pt x="7" y="80"/>
                    <a:pt x="7" y="78"/>
                    <a:pt x="7" y="76"/>
                  </a:cubicBezTo>
                  <a:cubicBezTo>
                    <a:pt x="13" y="58"/>
                    <a:pt x="13" y="58"/>
                    <a:pt x="13" y="58"/>
                  </a:cubicBezTo>
                  <a:cubicBezTo>
                    <a:pt x="13" y="56"/>
                    <a:pt x="13" y="55"/>
                    <a:pt x="14" y="53"/>
                  </a:cubicBezTo>
                  <a:cubicBezTo>
                    <a:pt x="14" y="51"/>
                    <a:pt x="14" y="50"/>
                    <a:pt x="14" y="49"/>
                  </a:cubicBezTo>
                  <a:cubicBezTo>
                    <a:pt x="14" y="46"/>
                    <a:pt x="14" y="45"/>
                    <a:pt x="13" y="44"/>
                  </a:cubicBezTo>
                  <a:cubicBezTo>
                    <a:pt x="12" y="43"/>
                    <a:pt x="10" y="42"/>
                    <a:pt x="7" y="42"/>
                  </a:cubicBezTo>
                  <a:cubicBezTo>
                    <a:pt x="6" y="42"/>
                    <a:pt x="5" y="43"/>
                    <a:pt x="3" y="43"/>
                  </a:cubicBezTo>
                  <a:cubicBezTo>
                    <a:pt x="2" y="44"/>
                    <a:pt x="1" y="44"/>
                    <a:pt x="0" y="44"/>
                  </a:cubicBezTo>
                  <a:cubicBezTo>
                    <a:pt x="1" y="39"/>
                    <a:pt x="1" y="39"/>
                    <a:pt x="1" y="39"/>
                  </a:cubicBezTo>
                  <a:cubicBezTo>
                    <a:pt x="4" y="37"/>
                    <a:pt x="8" y="36"/>
                    <a:pt x="11" y="35"/>
                  </a:cubicBezTo>
                  <a:cubicBezTo>
                    <a:pt x="14" y="34"/>
                    <a:pt x="17" y="34"/>
                    <a:pt x="19" y="34"/>
                  </a:cubicBezTo>
                  <a:cubicBezTo>
                    <a:pt x="24" y="34"/>
                    <a:pt x="28" y="35"/>
                    <a:pt x="31" y="37"/>
                  </a:cubicBezTo>
                  <a:cubicBezTo>
                    <a:pt x="34" y="40"/>
                    <a:pt x="35" y="43"/>
                    <a:pt x="35" y="47"/>
                  </a:cubicBezTo>
                  <a:cubicBezTo>
                    <a:pt x="35" y="47"/>
                    <a:pt x="35" y="49"/>
                    <a:pt x="35" y="51"/>
                  </a:cubicBezTo>
                  <a:cubicBezTo>
                    <a:pt x="34" y="53"/>
                    <a:pt x="34" y="55"/>
                    <a:pt x="34" y="56"/>
                  </a:cubicBezTo>
                  <a:cubicBezTo>
                    <a:pt x="28" y="75"/>
                    <a:pt x="28" y="75"/>
                    <a:pt x="28" y="75"/>
                  </a:cubicBezTo>
                  <a:cubicBezTo>
                    <a:pt x="28" y="76"/>
                    <a:pt x="28" y="78"/>
                    <a:pt x="27" y="80"/>
                  </a:cubicBezTo>
                  <a:cubicBezTo>
                    <a:pt x="27" y="81"/>
                    <a:pt x="27" y="83"/>
                    <a:pt x="27" y="84"/>
                  </a:cubicBezTo>
                  <a:cubicBezTo>
                    <a:pt x="27" y="86"/>
                    <a:pt x="27" y="88"/>
                    <a:pt x="28" y="89"/>
                  </a:cubicBezTo>
                  <a:cubicBezTo>
                    <a:pt x="29" y="90"/>
                    <a:pt x="31" y="90"/>
                    <a:pt x="34" y="90"/>
                  </a:cubicBezTo>
                  <a:cubicBezTo>
                    <a:pt x="35" y="90"/>
                    <a:pt x="37" y="90"/>
                    <a:pt x="38" y="89"/>
                  </a:cubicBezTo>
                  <a:cubicBezTo>
                    <a:pt x="40" y="89"/>
                    <a:pt x="41" y="89"/>
                    <a:pt x="42" y="88"/>
                  </a:cubicBezTo>
                  <a:close/>
                  <a:moveTo>
                    <a:pt x="43" y="12"/>
                  </a:moveTo>
                  <a:cubicBezTo>
                    <a:pt x="43" y="15"/>
                    <a:pt x="42" y="18"/>
                    <a:pt x="39" y="20"/>
                  </a:cubicBezTo>
                  <a:cubicBezTo>
                    <a:pt x="37" y="22"/>
                    <a:pt x="34" y="23"/>
                    <a:pt x="31" y="23"/>
                  </a:cubicBezTo>
                  <a:cubicBezTo>
                    <a:pt x="27" y="23"/>
                    <a:pt x="25" y="22"/>
                    <a:pt x="22" y="20"/>
                  </a:cubicBezTo>
                  <a:cubicBezTo>
                    <a:pt x="20" y="18"/>
                    <a:pt x="18" y="15"/>
                    <a:pt x="18" y="12"/>
                  </a:cubicBezTo>
                  <a:cubicBezTo>
                    <a:pt x="18" y="9"/>
                    <a:pt x="20" y="6"/>
                    <a:pt x="22" y="4"/>
                  </a:cubicBezTo>
                  <a:cubicBezTo>
                    <a:pt x="25" y="1"/>
                    <a:pt x="27" y="0"/>
                    <a:pt x="31" y="0"/>
                  </a:cubicBezTo>
                  <a:cubicBezTo>
                    <a:pt x="34" y="0"/>
                    <a:pt x="37" y="1"/>
                    <a:pt x="39" y="4"/>
                  </a:cubicBezTo>
                  <a:cubicBezTo>
                    <a:pt x="42" y="6"/>
                    <a:pt x="43" y="9"/>
                    <a:pt x="43" y="12"/>
                  </a:cubicBezTo>
                  <a:close/>
                </a:path>
              </a:pathLst>
            </a:custGeom>
            <a:solidFill>
              <a:srgbClr val="FFFFFF">
                <a:alpha val="100000"/>
              </a:srgbClr>
            </a:solidFill>
            <a:ln w="9525">
              <a:noFill/>
            </a:ln>
          </p:spPr>
          <p:txBody>
            <a:bodyPr/>
            <a:p>
              <a:endParaRPr lang="zh-CN" altLang="en-US"/>
            </a:p>
          </p:txBody>
        </p:sp>
        <p:sp>
          <p:nvSpPr>
            <p:cNvPr id="50210" name="iṩḷïḋê"/>
            <p:cNvSpPr/>
            <p:nvPr/>
          </p:nvSpPr>
          <p:spPr>
            <a:xfrm>
              <a:off x="5569767" y="1632400"/>
              <a:ext cx="629942" cy="62994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72" h="72">
                  <a:moveTo>
                    <a:pt x="71" y="30"/>
                  </a:moveTo>
                  <a:cubicBezTo>
                    <a:pt x="66" y="30"/>
                    <a:pt x="66" y="30"/>
                    <a:pt x="66" y="30"/>
                  </a:cubicBezTo>
                  <a:cubicBezTo>
                    <a:pt x="66" y="28"/>
                    <a:pt x="65" y="27"/>
                    <a:pt x="65" y="25"/>
                  </a:cubicBezTo>
                  <a:cubicBezTo>
                    <a:pt x="68" y="23"/>
                    <a:pt x="68" y="23"/>
                    <a:pt x="68" y="23"/>
                  </a:cubicBezTo>
                  <a:cubicBezTo>
                    <a:pt x="69" y="23"/>
                    <a:pt x="70" y="22"/>
                    <a:pt x="69" y="21"/>
                  </a:cubicBezTo>
                  <a:cubicBezTo>
                    <a:pt x="65" y="14"/>
                    <a:pt x="65" y="14"/>
                    <a:pt x="65" y="14"/>
                  </a:cubicBezTo>
                  <a:cubicBezTo>
                    <a:pt x="65" y="13"/>
                    <a:pt x="64" y="13"/>
                    <a:pt x="63" y="14"/>
                  </a:cubicBezTo>
                  <a:cubicBezTo>
                    <a:pt x="59" y="16"/>
                    <a:pt x="59" y="16"/>
                    <a:pt x="59" y="16"/>
                  </a:cubicBezTo>
                  <a:cubicBezTo>
                    <a:pt x="58" y="15"/>
                    <a:pt x="57" y="14"/>
                    <a:pt x="56" y="13"/>
                  </a:cubicBezTo>
                  <a:cubicBezTo>
                    <a:pt x="58" y="9"/>
                    <a:pt x="58" y="9"/>
                    <a:pt x="58" y="9"/>
                  </a:cubicBezTo>
                  <a:cubicBezTo>
                    <a:pt x="58" y="8"/>
                    <a:pt x="58" y="7"/>
                    <a:pt x="57" y="6"/>
                  </a:cubicBezTo>
                  <a:cubicBezTo>
                    <a:pt x="51" y="3"/>
                    <a:pt x="51" y="3"/>
                    <a:pt x="51" y="3"/>
                  </a:cubicBezTo>
                  <a:cubicBezTo>
                    <a:pt x="50" y="2"/>
                    <a:pt x="49" y="2"/>
                    <a:pt x="48" y="3"/>
                  </a:cubicBezTo>
                  <a:cubicBezTo>
                    <a:pt x="46" y="7"/>
                    <a:pt x="46" y="7"/>
                    <a:pt x="46" y="7"/>
                  </a:cubicBezTo>
                  <a:cubicBezTo>
                    <a:pt x="45" y="7"/>
                    <a:pt x="43" y="6"/>
                    <a:pt x="42" y="6"/>
                  </a:cubicBezTo>
                  <a:cubicBezTo>
                    <a:pt x="42" y="2"/>
                    <a:pt x="42" y="2"/>
                    <a:pt x="42" y="2"/>
                  </a:cubicBezTo>
                  <a:cubicBezTo>
                    <a:pt x="42" y="1"/>
                    <a:pt x="41" y="0"/>
                    <a:pt x="40" y="0"/>
                  </a:cubicBezTo>
                  <a:cubicBezTo>
                    <a:pt x="32" y="0"/>
                    <a:pt x="32" y="0"/>
                    <a:pt x="32" y="0"/>
                  </a:cubicBezTo>
                  <a:cubicBezTo>
                    <a:pt x="31" y="0"/>
                    <a:pt x="30" y="1"/>
                    <a:pt x="30" y="2"/>
                  </a:cubicBezTo>
                  <a:cubicBezTo>
                    <a:pt x="30" y="6"/>
                    <a:pt x="30" y="6"/>
                    <a:pt x="30" y="6"/>
                  </a:cubicBezTo>
                  <a:cubicBezTo>
                    <a:pt x="29" y="6"/>
                    <a:pt x="27" y="7"/>
                    <a:pt x="26" y="7"/>
                  </a:cubicBezTo>
                  <a:cubicBezTo>
                    <a:pt x="24" y="4"/>
                    <a:pt x="24" y="4"/>
                    <a:pt x="24" y="4"/>
                  </a:cubicBezTo>
                  <a:cubicBezTo>
                    <a:pt x="23" y="3"/>
                    <a:pt x="22" y="3"/>
                    <a:pt x="21" y="3"/>
                  </a:cubicBezTo>
                  <a:cubicBezTo>
                    <a:pt x="15" y="7"/>
                    <a:pt x="15" y="7"/>
                    <a:pt x="15" y="7"/>
                  </a:cubicBezTo>
                  <a:cubicBezTo>
                    <a:pt x="14" y="7"/>
                    <a:pt x="14" y="8"/>
                    <a:pt x="14" y="9"/>
                  </a:cubicBezTo>
                  <a:cubicBezTo>
                    <a:pt x="16" y="13"/>
                    <a:pt x="16" y="13"/>
                    <a:pt x="16" y="13"/>
                  </a:cubicBezTo>
                  <a:cubicBezTo>
                    <a:pt x="15" y="14"/>
                    <a:pt x="14" y="15"/>
                    <a:pt x="13" y="17"/>
                  </a:cubicBezTo>
                  <a:cubicBezTo>
                    <a:pt x="9" y="14"/>
                    <a:pt x="9" y="14"/>
                    <a:pt x="9" y="14"/>
                  </a:cubicBezTo>
                  <a:cubicBezTo>
                    <a:pt x="9" y="14"/>
                    <a:pt x="7" y="14"/>
                    <a:pt x="7" y="15"/>
                  </a:cubicBezTo>
                  <a:cubicBezTo>
                    <a:pt x="3" y="21"/>
                    <a:pt x="3" y="21"/>
                    <a:pt x="3" y="21"/>
                  </a:cubicBezTo>
                  <a:cubicBezTo>
                    <a:pt x="3" y="22"/>
                    <a:pt x="3" y="23"/>
                    <a:pt x="4" y="24"/>
                  </a:cubicBezTo>
                  <a:cubicBezTo>
                    <a:pt x="8" y="26"/>
                    <a:pt x="8" y="26"/>
                    <a:pt x="8" y="26"/>
                  </a:cubicBezTo>
                  <a:cubicBezTo>
                    <a:pt x="7" y="28"/>
                    <a:pt x="7" y="29"/>
                    <a:pt x="7" y="31"/>
                  </a:cubicBezTo>
                  <a:cubicBezTo>
                    <a:pt x="2" y="31"/>
                    <a:pt x="2" y="31"/>
                    <a:pt x="2" y="31"/>
                  </a:cubicBezTo>
                  <a:cubicBezTo>
                    <a:pt x="1" y="31"/>
                    <a:pt x="0" y="32"/>
                    <a:pt x="0" y="33"/>
                  </a:cubicBezTo>
                  <a:cubicBezTo>
                    <a:pt x="0" y="40"/>
                    <a:pt x="0" y="40"/>
                    <a:pt x="0" y="40"/>
                  </a:cubicBezTo>
                  <a:cubicBezTo>
                    <a:pt x="0" y="41"/>
                    <a:pt x="1" y="42"/>
                    <a:pt x="2" y="42"/>
                  </a:cubicBezTo>
                  <a:cubicBezTo>
                    <a:pt x="7" y="42"/>
                    <a:pt x="7" y="42"/>
                    <a:pt x="7" y="42"/>
                  </a:cubicBezTo>
                  <a:cubicBezTo>
                    <a:pt x="7" y="43"/>
                    <a:pt x="7" y="45"/>
                    <a:pt x="8" y="46"/>
                  </a:cubicBezTo>
                  <a:cubicBezTo>
                    <a:pt x="4" y="49"/>
                    <a:pt x="4" y="49"/>
                    <a:pt x="4" y="49"/>
                  </a:cubicBezTo>
                  <a:cubicBezTo>
                    <a:pt x="3" y="49"/>
                    <a:pt x="3" y="50"/>
                    <a:pt x="4" y="51"/>
                  </a:cubicBezTo>
                  <a:cubicBezTo>
                    <a:pt x="7" y="57"/>
                    <a:pt x="7" y="57"/>
                    <a:pt x="7" y="57"/>
                  </a:cubicBezTo>
                  <a:cubicBezTo>
                    <a:pt x="8" y="58"/>
                    <a:pt x="9" y="59"/>
                    <a:pt x="10" y="58"/>
                  </a:cubicBezTo>
                  <a:cubicBezTo>
                    <a:pt x="14" y="56"/>
                    <a:pt x="14" y="56"/>
                    <a:pt x="14" y="56"/>
                  </a:cubicBezTo>
                  <a:cubicBezTo>
                    <a:pt x="15" y="57"/>
                    <a:pt x="16" y="58"/>
                    <a:pt x="17" y="59"/>
                  </a:cubicBezTo>
                  <a:cubicBezTo>
                    <a:pt x="15" y="63"/>
                    <a:pt x="15" y="63"/>
                    <a:pt x="15" y="63"/>
                  </a:cubicBezTo>
                  <a:cubicBezTo>
                    <a:pt x="14" y="64"/>
                    <a:pt x="15" y="65"/>
                    <a:pt x="16" y="65"/>
                  </a:cubicBezTo>
                  <a:cubicBezTo>
                    <a:pt x="22" y="69"/>
                    <a:pt x="22" y="69"/>
                    <a:pt x="22" y="69"/>
                  </a:cubicBezTo>
                  <a:cubicBezTo>
                    <a:pt x="23" y="70"/>
                    <a:pt x="24" y="69"/>
                    <a:pt x="24" y="68"/>
                  </a:cubicBezTo>
                  <a:cubicBezTo>
                    <a:pt x="27" y="65"/>
                    <a:pt x="27" y="65"/>
                    <a:pt x="27" y="65"/>
                  </a:cubicBezTo>
                  <a:cubicBezTo>
                    <a:pt x="28" y="65"/>
                    <a:pt x="30" y="65"/>
                    <a:pt x="31" y="66"/>
                  </a:cubicBezTo>
                  <a:cubicBezTo>
                    <a:pt x="31" y="70"/>
                    <a:pt x="31" y="70"/>
                    <a:pt x="31" y="70"/>
                  </a:cubicBezTo>
                  <a:cubicBezTo>
                    <a:pt x="31" y="71"/>
                    <a:pt x="32" y="72"/>
                    <a:pt x="33" y="72"/>
                  </a:cubicBezTo>
                  <a:cubicBezTo>
                    <a:pt x="40" y="72"/>
                    <a:pt x="40" y="72"/>
                    <a:pt x="40" y="72"/>
                  </a:cubicBezTo>
                  <a:cubicBezTo>
                    <a:pt x="42" y="72"/>
                    <a:pt x="42" y="71"/>
                    <a:pt x="42" y="70"/>
                  </a:cubicBezTo>
                  <a:cubicBezTo>
                    <a:pt x="42" y="66"/>
                    <a:pt x="42" y="66"/>
                    <a:pt x="42" y="66"/>
                  </a:cubicBezTo>
                  <a:cubicBezTo>
                    <a:pt x="44" y="65"/>
                    <a:pt x="45" y="65"/>
                    <a:pt x="47" y="64"/>
                  </a:cubicBezTo>
                  <a:cubicBezTo>
                    <a:pt x="49" y="68"/>
                    <a:pt x="49" y="68"/>
                    <a:pt x="49" y="68"/>
                  </a:cubicBezTo>
                  <a:cubicBezTo>
                    <a:pt x="49" y="69"/>
                    <a:pt x="51" y="69"/>
                    <a:pt x="52" y="69"/>
                  </a:cubicBezTo>
                  <a:cubicBezTo>
                    <a:pt x="58" y="65"/>
                    <a:pt x="58" y="65"/>
                    <a:pt x="58" y="65"/>
                  </a:cubicBezTo>
                  <a:cubicBezTo>
                    <a:pt x="59" y="64"/>
                    <a:pt x="59" y="63"/>
                    <a:pt x="59" y="62"/>
                  </a:cubicBezTo>
                  <a:cubicBezTo>
                    <a:pt x="56" y="59"/>
                    <a:pt x="56" y="59"/>
                    <a:pt x="56" y="59"/>
                  </a:cubicBezTo>
                  <a:cubicBezTo>
                    <a:pt x="58" y="58"/>
                    <a:pt x="59" y="56"/>
                    <a:pt x="60" y="55"/>
                  </a:cubicBezTo>
                  <a:cubicBezTo>
                    <a:pt x="63" y="57"/>
                    <a:pt x="63" y="57"/>
                    <a:pt x="63" y="57"/>
                  </a:cubicBezTo>
                  <a:cubicBezTo>
                    <a:pt x="64" y="58"/>
                    <a:pt x="65" y="58"/>
                    <a:pt x="66" y="57"/>
                  </a:cubicBezTo>
                  <a:cubicBezTo>
                    <a:pt x="70" y="50"/>
                    <a:pt x="70" y="50"/>
                    <a:pt x="70" y="50"/>
                  </a:cubicBezTo>
                  <a:cubicBezTo>
                    <a:pt x="70" y="49"/>
                    <a:pt x="70" y="48"/>
                    <a:pt x="69" y="48"/>
                  </a:cubicBezTo>
                  <a:cubicBezTo>
                    <a:pt x="65" y="46"/>
                    <a:pt x="65" y="46"/>
                    <a:pt x="65" y="46"/>
                  </a:cubicBezTo>
                  <a:cubicBezTo>
                    <a:pt x="66" y="44"/>
                    <a:pt x="66" y="43"/>
                    <a:pt x="66" y="41"/>
                  </a:cubicBezTo>
                  <a:cubicBezTo>
                    <a:pt x="71" y="41"/>
                    <a:pt x="71" y="41"/>
                    <a:pt x="71" y="41"/>
                  </a:cubicBezTo>
                  <a:cubicBezTo>
                    <a:pt x="72" y="41"/>
                    <a:pt x="72" y="40"/>
                    <a:pt x="72" y="39"/>
                  </a:cubicBezTo>
                  <a:cubicBezTo>
                    <a:pt x="72" y="32"/>
                    <a:pt x="72" y="32"/>
                    <a:pt x="72" y="32"/>
                  </a:cubicBezTo>
                  <a:cubicBezTo>
                    <a:pt x="72" y="31"/>
                    <a:pt x="72" y="30"/>
                    <a:pt x="71" y="30"/>
                  </a:cubicBezTo>
                  <a:close/>
                  <a:moveTo>
                    <a:pt x="36" y="55"/>
                  </a:moveTo>
                  <a:cubicBezTo>
                    <a:pt x="26" y="55"/>
                    <a:pt x="17" y="46"/>
                    <a:pt x="17" y="36"/>
                  </a:cubicBezTo>
                  <a:cubicBezTo>
                    <a:pt x="17" y="25"/>
                    <a:pt x="26" y="17"/>
                    <a:pt x="36" y="17"/>
                  </a:cubicBezTo>
                  <a:cubicBezTo>
                    <a:pt x="47" y="17"/>
                    <a:pt x="56" y="25"/>
                    <a:pt x="56" y="36"/>
                  </a:cubicBezTo>
                  <a:cubicBezTo>
                    <a:pt x="56" y="46"/>
                    <a:pt x="47" y="55"/>
                    <a:pt x="36" y="55"/>
                  </a:cubicBezTo>
                  <a:close/>
                </a:path>
              </a:pathLst>
            </a:custGeom>
            <a:solidFill>
              <a:srgbClr val="A6DAE9">
                <a:alpha val="100000"/>
              </a:srgbClr>
            </a:solidFill>
            <a:ln w="9525">
              <a:noFill/>
            </a:ln>
          </p:spPr>
          <p:txBody>
            <a:bodyPr/>
            <a:p>
              <a:endParaRPr lang="zh-CN" altLang="en-US"/>
            </a:p>
          </p:txBody>
        </p:sp>
        <p:sp>
          <p:nvSpPr>
            <p:cNvPr id="50211" name="íṩḻïdê"/>
            <p:cNvSpPr/>
            <p:nvPr/>
          </p:nvSpPr>
          <p:spPr>
            <a:xfrm>
              <a:off x="4025643" y="1955053"/>
              <a:ext cx="1582538" cy="1574859"/>
            </a:xfrm>
            <a:prstGeom prst="ellipse">
              <a:avLst/>
            </a:prstGeom>
            <a:solidFill>
              <a:srgbClr val="FFFFFF"/>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endParaRPr lang="zh-CN" altLang="zh-CN" sz="1800" dirty="0"/>
            </a:p>
          </p:txBody>
        </p:sp>
        <p:sp>
          <p:nvSpPr>
            <p:cNvPr id="50212" name="ïsľidê"/>
            <p:cNvSpPr/>
            <p:nvPr/>
          </p:nvSpPr>
          <p:spPr>
            <a:xfrm>
              <a:off x="4263790" y="2216249"/>
              <a:ext cx="1152333" cy="1083196"/>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31" h="124">
                  <a:moveTo>
                    <a:pt x="62" y="124"/>
                  </a:moveTo>
                  <a:cubicBezTo>
                    <a:pt x="56" y="124"/>
                    <a:pt x="49" y="122"/>
                    <a:pt x="42" y="120"/>
                  </a:cubicBezTo>
                  <a:cubicBezTo>
                    <a:pt x="27" y="115"/>
                    <a:pt x="15" y="104"/>
                    <a:pt x="8" y="89"/>
                  </a:cubicBezTo>
                  <a:cubicBezTo>
                    <a:pt x="1" y="75"/>
                    <a:pt x="0" y="59"/>
                    <a:pt x="5" y="44"/>
                  </a:cubicBezTo>
                  <a:cubicBezTo>
                    <a:pt x="6" y="41"/>
                    <a:pt x="7" y="38"/>
                    <a:pt x="9" y="35"/>
                  </a:cubicBezTo>
                  <a:cubicBezTo>
                    <a:pt x="9" y="34"/>
                    <a:pt x="11" y="33"/>
                    <a:pt x="12" y="34"/>
                  </a:cubicBezTo>
                  <a:cubicBezTo>
                    <a:pt x="14" y="35"/>
                    <a:pt x="14" y="36"/>
                    <a:pt x="14" y="38"/>
                  </a:cubicBezTo>
                  <a:cubicBezTo>
                    <a:pt x="12" y="40"/>
                    <a:pt x="11" y="43"/>
                    <a:pt x="10" y="46"/>
                  </a:cubicBezTo>
                  <a:cubicBezTo>
                    <a:pt x="6" y="59"/>
                    <a:pt x="7" y="74"/>
                    <a:pt x="13" y="87"/>
                  </a:cubicBezTo>
                  <a:cubicBezTo>
                    <a:pt x="19" y="100"/>
                    <a:pt x="30" y="110"/>
                    <a:pt x="44" y="115"/>
                  </a:cubicBezTo>
                  <a:cubicBezTo>
                    <a:pt x="58" y="120"/>
                    <a:pt x="73" y="119"/>
                    <a:pt x="86" y="113"/>
                  </a:cubicBezTo>
                  <a:cubicBezTo>
                    <a:pt x="113" y="99"/>
                    <a:pt x="125" y="67"/>
                    <a:pt x="112" y="39"/>
                  </a:cubicBezTo>
                  <a:cubicBezTo>
                    <a:pt x="106" y="26"/>
                    <a:pt x="95" y="16"/>
                    <a:pt x="81" y="11"/>
                  </a:cubicBezTo>
                  <a:cubicBezTo>
                    <a:pt x="67" y="6"/>
                    <a:pt x="52" y="7"/>
                    <a:pt x="39" y="13"/>
                  </a:cubicBezTo>
                  <a:cubicBezTo>
                    <a:pt x="37" y="14"/>
                    <a:pt x="36" y="13"/>
                    <a:pt x="35" y="12"/>
                  </a:cubicBezTo>
                  <a:cubicBezTo>
                    <a:pt x="34" y="11"/>
                    <a:pt x="35" y="9"/>
                    <a:pt x="36" y="8"/>
                  </a:cubicBezTo>
                  <a:cubicBezTo>
                    <a:pt x="51" y="1"/>
                    <a:pt x="67" y="0"/>
                    <a:pt x="83" y="6"/>
                  </a:cubicBezTo>
                  <a:cubicBezTo>
                    <a:pt x="98" y="11"/>
                    <a:pt x="110" y="22"/>
                    <a:pt x="117" y="37"/>
                  </a:cubicBezTo>
                  <a:cubicBezTo>
                    <a:pt x="131" y="67"/>
                    <a:pt x="119" y="103"/>
                    <a:pt x="88" y="118"/>
                  </a:cubicBezTo>
                  <a:cubicBezTo>
                    <a:pt x="80" y="122"/>
                    <a:pt x="71" y="124"/>
                    <a:pt x="62" y="124"/>
                  </a:cubicBezTo>
                  <a:close/>
                </a:path>
              </a:pathLst>
            </a:custGeom>
            <a:solidFill>
              <a:srgbClr val="596273">
                <a:alpha val="100000"/>
              </a:srgbClr>
            </a:solidFill>
            <a:ln w="9525">
              <a:noFill/>
            </a:ln>
          </p:spPr>
          <p:txBody>
            <a:bodyPr/>
            <a:p>
              <a:endParaRPr lang="zh-CN" altLang="en-US"/>
            </a:p>
          </p:txBody>
        </p:sp>
        <p:sp>
          <p:nvSpPr>
            <p:cNvPr id="50213" name="i$ľïḓê"/>
            <p:cNvSpPr/>
            <p:nvPr/>
          </p:nvSpPr>
          <p:spPr>
            <a:xfrm>
              <a:off x="4524985" y="2108698"/>
              <a:ext cx="253516" cy="314974"/>
            </a:xfrm>
            <a:custGeom>
              <a:avLst/>
              <a:gdLst/>
              <a:ahLst/>
              <a:cxnLst>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9" h="36">
                  <a:moveTo>
                    <a:pt x="26" y="36"/>
                  </a:moveTo>
                  <a:cubicBezTo>
                    <a:pt x="25" y="36"/>
                    <a:pt x="25" y="36"/>
                    <a:pt x="25" y="36"/>
                  </a:cubicBezTo>
                  <a:cubicBezTo>
                    <a:pt x="2" y="29"/>
                    <a:pt x="2" y="29"/>
                    <a:pt x="2" y="29"/>
                  </a:cubicBezTo>
                  <a:cubicBezTo>
                    <a:pt x="2" y="28"/>
                    <a:pt x="1" y="28"/>
                    <a:pt x="1" y="27"/>
                  </a:cubicBezTo>
                  <a:cubicBezTo>
                    <a:pt x="0" y="26"/>
                    <a:pt x="0" y="26"/>
                    <a:pt x="0" y="25"/>
                  </a:cubicBezTo>
                  <a:cubicBezTo>
                    <a:pt x="8" y="3"/>
                    <a:pt x="8" y="3"/>
                    <a:pt x="8" y="3"/>
                  </a:cubicBezTo>
                  <a:cubicBezTo>
                    <a:pt x="8" y="1"/>
                    <a:pt x="10" y="0"/>
                    <a:pt x="11" y="1"/>
                  </a:cubicBezTo>
                  <a:cubicBezTo>
                    <a:pt x="13" y="1"/>
                    <a:pt x="14" y="3"/>
                    <a:pt x="13" y="4"/>
                  </a:cubicBezTo>
                  <a:cubicBezTo>
                    <a:pt x="7" y="24"/>
                    <a:pt x="7" y="24"/>
                    <a:pt x="7" y="24"/>
                  </a:cubicBezTo>
                  <a:cubicBezTo>
                    <a:pt x="26" y="31"/>
                    <a:pt x="26" y="31"/>
                    <a:pt x="26" y="31"/>
                  </a:cubicBezTo>
                  <a:cubicBezTo>
                    <a:pt x="28" y="31"/>
                    <a:pt x="29" y="33"/>
                    <a:pt x="28" y="34"/>
                  </a:cubicBezTo>
                  <a:cubicBezTo>
                    <a:pt x="28" y="35"/>
                    <a:pt x="27" y="36"/>
                    <a:pt x="26" y="36"/>
                  </a:cubicBezTo>
                  <a:close/>
                </a:path>
              </a:pathLst>
            </a:custGeom>
            <a:solidFill>
              <a:srgbClr val="596273">
                <a:alpha val="100000"/>
              </a:srgbClr>
            </a:solidFill>
            <a:ln w="9525">
              <a:noFill/>
            </a:ln>
          </p:spPr>
          <p:txBody>
            <a:bodyPr/>
            <a:p>
              <a:endParaRPr lang="zh-CN" altLang="en-US"/>
            </a:p>
          </p:txBody>
        </p:sp>
        <p:sp>
          <p:nvSpPr>
            <p:cNvPr id="50214" name="ïsliḋé"/>
            <p:cNvSpPr/>
            <p:nvPr/>
          </p:nvSpPr>
          <p:spPr>
            <a:xfrm>
              <a:off x="4509621" y="2577316"/>
              <a:ext cx="238151" cy="376432"/>
            </a:xfrm>
            <a:custGeom>
              <a:avLst/>
              <a:gdLst/>
              <a:ahLst/>
              <a:cxnLst>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Lst>
              <a:pathLst>
                <a:path w="27" h="43">
                  <a:moveTo>
                    <a:pt x="0" y="43"/>
                  </a:moveTo>
                  <a:cubicBezTo>
                    <a:pt x="0" y="40"/>
                    <a:pt x="0" y="40"/>
                    <a:pt x="0" y="40"/>
                  </a:cubicBezTo>
                  <a:cubicBezTo>
                    <a:pt x="4" y="35"/>
                    <a:pt x="4" y="35"/>
                    <a:pt x="4" y="35"/>
                  </a:cubicBezTo>
                  <a:cubicBezTo>
                    <a:pt x="15" y="25"/>
                    <a:pt x="20" y="20"/>
                    <a:pt x="20" y="13"/>
                  </a:cubicBezTo>
                  <a:cubicBezTo>
                    <a:pt x="20" y="9"/>
                    <a:pt x="18" y="5"/>
                    <a:pt x="12" y="5"/>
                  </a:cubicBezTo>
                  <a:cubicBezTo>
                    <a:pt x="8" y="5"/>
                    <a:pt x="5" y="7"/>
                    <a:pt x="3" y="8"/>
                  </a:cubicBezTo>
                  <a:cubicBezTo>
                    <a:pt x="1" y="4"/>
                    <a:pt x="1" y="4"/>
                    <a:pt x="1" y="4"/>
                  </a:cubicBezTo>
                  <a:cubicBezTo>
                    <a:pt x="4" y="2"/>
                    <a:pt x="8" y="0"/>
                    <a:pt x="13" y="0"/>
                  </a:cubicBezTo>
                  <a:cubicBezTo>
                    <a:pt x="22" y="0"/>
                    <a:pt x="26" y="6"/>
                    <a:pt x="26" y="12"/>
                  </a:cubicBezTo>
                  <a:cubicBezTo>
                    <a:pt x="26" y="20"/>
                    <a:pt x="20" y="27"/>
                    <a:pt x="11" y="35"/>
                  </a:cubicBezTo>
                  <a:cubicBezTo>
                    <a:pt x="8" y="39"/>
                    <a:pt x="8" y="39"/>
                    <a:pt x="8" y="39"/>
                  </a:cubicBezTo>
                  <a:cubicBezTo>
                    <a:pt x="8" y="39"/>
                    <a:pt x="8" y="39"/>
                    <a:pt x="8" y="39"/>
                  </a:cubicBezTo>
                  <a:cubicBezTo>
                    <a:pt x="27" y="39"/>
                    <a:pt x="27" y="39"/>
                    <a:pt x="27" y="39"/>
                  </a:cubicBezTo>
                  <a:cubicBezTo>
                    <a:pt x="27" y="43"/>
                    <a:pt x="27" y="43"/>
                    <a:pt x="27" y="43"/>
                  </a:cubicBezTo>
                  <a:lnTo>
                    <a:pt x="0" y="43"/>
                  </a:lnTo>
                  <a:close/>
                </a:path>
              </a:pathLst>
            </a:custGeom>
            <a:solidFill>
              <a:srgbClr val="596273">
                <a:alpha val="100000"/>
              </a:srgbClr>
            </a:solidFill>
            <a:ln w="9525">
              <a:noFill/>
            </a:ln>
          </p:spPr>
          <p:txBody>
            <a:bodyPr/>
            <a:p>
              <a:endParaRPr lang="zh-CN" altLang="en-US"/>
            </a:p>
          </p:txBody>
        </p:sp>
        <p:sp>
          <p:nvSpPr>
            <p:cNvPr id="50215" name="ïṥļíḋè"/>
            <p:cNvSpPr/>
            <p:nvPr/>
          </p:nvSpPr>
          <p:spPr>
            <a:xfrm>
              <a:off x="4793865" y="2584996"/>
              <a:ext cx="268880" cy="368747"/>
            </a:xfrm>
            <a:custGeom>
              <a:avLst/>
              <a:gdLst/>
              <a:ahLst/>
              <a:cxnLst>
                <a:cxn ang="0">
                  <a:pos x="2147483647" y="2147483647"/>
                </a:cxn>
                <a:cxn ang="0">
                  <a:pos x="2147483647" y="2147483647"/>
                </a:cxn>
                <a:cxn ang="0">
                  <a:pos x="0" y="2147483647"/>
                </a:cxn>
                <a:cxn ang="0">
                  <a:pos x="0"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1" h="42">
                  <a:moveTo>
                    <a:pt x="19" y="42"/>
                  </a:moveTo>
                  <a:cubicBezTo>
                    <a:pt x="19" y="31"/>
                    <a:pt x="19" y="31"/>
                    <a:pt x="19" y="31"/>
                  </a:cubicBezTo>
                  <a:cubicBezTo>
                    <a:pt x="0" y="31"/>
                    <a:pt x="0" y="31"/>
                    <a:pt x="0" y="31"/>
                  </a:cubicBezTo>
                  <a:cubicBezTo>
                    <a:pt x="0" y="27"/>
                    <a:pt x="0" y="27"/>
                    <a:pt x="0" y="27"/>
                  </a:cubicBezTo>
                  <a:cubicBezTo>
                    <a:pt x="19" y="0"/>
                    <a:pt x="19" y="0"/>
                    <a:pt x="19" y="0"/>
                  </a:cubicBezTo>
                  <a:cubicBezTo>
                    <a:pt x="25" y="0"/>
                    <a:pt x="25" y="0"/>
                    <a:pt x="25" y="0"/>
                  </a:cubicBezTo>
                  <a:cubicBezTo>
                    <a:pt x="25" y="26"/>
                    <a:pt x="25" y="26"/>
                    <a:pt x="25" y="26"/>
                  </a:cubicBezTo>
                  <a:cubicBezTo>
                    <a:pt x="31" y="26"/>
                    <a:pt x="31" y="26"/>
                    <a:pt x="31" y="26"/>
                  </a:cubicBezTo>
                  <a:cubicBezTo>
                    <a:pt x="31" y="31"/>
                    <a:pt x="31" y="31"/>
                    <a:pt x="31" y="31"/>
                  </a:cubicBezTo>
                  <a:cubicBezTo>
                    <a:pt x="25" y="31"/>
                    <a:pt x="25" y="31"/>
                    <a:pt x="25" y="31"/>
                  </a:cubicBezTo>
                  <a:cubicBezTo>
                    <a:pt x="25" y="42"/>
                    <a:pt x="25" y="42"/>
                    <a:pt x="25" y="42"/>
                  </a:cubicBezTo>
                  <a:lnTo>
                    <a:pt x="19" y="42"/>
                  </a:lnTo>
                  <a:close/>
                  <a:moveTo>
                    <a:pt x="19" y="26"/>
                  </a:moveTo>
                  <a:cubicBezTo>
                    <a:pt x="19" y="12"/>
                    <a:pt x="19" y="12"/>
                    <a:pt x="19" y="12"/>
                  </a:cubicBezTo>
                  <a:cubicBezTo>
                    <a:pt x="19" y="10"/>
                    <a:pt x="19" y="8"/>
                    <a:pt x="20" y="5"/>
                  </a:cubicBezTo>
                  <a:cubicBezTo>
                    <a:pt x="19" y="5"/>
                    <a:pt x="19" y="5"/>
                    <a:pt x="19" y="5"/>
                  </a:cubicBezTo>
                  <a:cubicBezTo>
                    <a:pt x="18" y="8"/>
                    <a:pt x="17" y="10"/>
                    <a:pt x="16" y="12"/>
                  </a:cubicBezTo>
                  <a:cubicBezTo>
                    <a:pt x="5" y="26"/>
                    <a:pt x="5" y="26"/>
                    <a:pt x="5" y="26"/>
                  </a:cubicBezTo>
                  <a:cubicBezTo>
                    <a:pt x="5" y="26"/>
                    <a:pt x="5" y="26"/>
                    <a:pt x="5" y="26"/>
                  </a:cubicBezTo>
                  <a:lnTo>
                    <a:pt x="19" y="26"/>
                  </a:lnTo>
                  <a:close/>
                </a:path>
              </a:pathLst>
            </a:custGeom>
            <a:solidFill>
              <a:srgbClr val="596273">
                <a:alpha val="100000"/>
              </a:srgbClr>
            </a:solidFill>
            <a:ln w="9525">
              <a:noFill/>
            </a:ln>
          </p:spPr>
          <p:txBody>
            <a:bodyPr/>
            <a:p>
              <a:endParaRPr lang="zh-CN" altLang="en-US"/>
            </a:p>
          </p:txBody>
        </p:sp>
        <p:sp>
          <p:nvSpPr>
            <p:cNvPr id="50216" name="işľíďe"/>
            <p:cNvSpPr/>
            <p:nvPr/>
          </p:nvSpPr>
          <p:spPr>
            <a:xfrm>
              <a:off x="5746461" y="2969107"/>
              <a:ext cx="291924" cy="38414"/>
            </a:xfrm>
            <a:prstGeom prst="rect">
              <a:avLst/>
            </a:prstGeom>
            <a:solidFill>
              <a:srgbClr val="5F9CA4"/>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endParaRPr lang="zh-CN" altLang="zh-CN" sz="1800" dirty="0"/>
            </a:p>
          </p:txBody>
        </p:sp>
        <p:sp>
          <p:nvSpPr>
            <p:cNvPr id="50217" name="ïṩľiḓé"/>
            <p:cNvSpPr/>
            <p:nvPr/>
          </p:nvSpPr>
          <p:spPr>
            <a:xfrm>
              <a:off x="5869376" y="2846191"/>
              <a:ext cx="46093" cy="291925"/>
            </a:xfrm>
            <a:prstGeom prst="rect">
              <a:avLst/>
            </a:prstGeom>
            <a:solidFill>
              <a:srgbClr val="5F9CA4"/>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endParaRPr lang="zh-CN" altLang="zh-CN" sz="1800" dirty="0"/>
            </a:p>
          </p:txBody>
        </p:sp>
        <p:sp>
          <p:nvSpPr>
            <p:cNvPr id="50218" name="iŝliďê"/>
            <p:cNvSpPr/>
            <p:nvPr/>
          </p:nvSpPr>
          <p:spPr>
            <a:xfrm>
              <a:off x="6591505" y="1663128"/>
              <a:ext cx="284245" cy="46093"/>
            </a:xfrm>
            <a:prstGeom prst="rect">
              <a:avLst/>
            </a:prstGeom>
            <a:solidFill>
              <a:srgbClr val="5F9CA4"/>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endParaRPr lang="zh-CN" altLang="zh-CN" sz="1800" dirty="0"/>
            </a:p>
          </p:txBody>
        </p:sp>
        <p:sp>
          <p:nvSpPr>
            <p:cNvPr id="50219" name="i$ḷïďe"/>
            <p:cNvSpPr/>
            <p:nvPr/>
          </p:nvSpPr>
          <p:spPr>
            <a:xfrm>
              <a:off x="6714421" y="1540213"/>
              <a:ext cx="38414" cy="291925"/>
            </a:xfrm>
            <a:prstGeom prst="rect">
              <a:avLst/>
            </a:prstGeom>
            <a:solidFill>
              <a:srgbClr val="5F9CA4"/>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endParaRPr lang="zh-CN" altLang="zh-CN" sz="1800" dirty="0"/>
            </a:p>
          </p:txBody>
        </p:sp>
      </p:grpSp>
      <p:grpSp>
        <p:nvGrpSpPr>
          <p:cNvPr id="50184" name="组合 19"/>
          <p:cNvGrpSpPr/>
          <p:nvPr/>
        </p:nvGrpSpPr>
        <p:grpSpPr>
          <a:xfrm>
            <a:off x="11496675" y="1588"/>
            <a:ext cx="695325" cy="506412"/>
            <a:chOff x="0" y="0"/>
            <a:chExt cx="694944" cy="624651"/>
          </a:xfrm>
        </p:grpSpPr>
        <p:sp>
          <p:nvSpPr>
            <p:cNvPr id="5019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5019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47" name="矩形 46"/>
          <p:cNvSpPr/>
          <p:nvPr/>
        </p:nvSpPr>
        <p:spPr>
          <a:xfrm>
            <a:off x="5880100"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8" name="矩形 47"/>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50" name="矩形 49"/>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51" name="矩形 50"/>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02" name="Picture 4"/>
          <p:cNvPicPr>
            <a:picLocks noChangeAspect="1"/>
          </p:cNvPicPr>
          <p:nvPr/>
        </p:nvPicPr>
        <p:blipFill>
          <a:blip r:embed="rId1"/>
          <a:stretch>
            <a:fillRect/>
          </a:stretch>
        </p:blipFill>
        <p:spPr>
          <a:xfrm>
            <a:off x="1468438" y="2060575"/>
            <a:ext cx="9255125" cy="3097213"/>
          </a:xfrm>
          <a:prstGeom prst="rect">
            <a:avLst/>
          </a:prstGeom>
          <a:noFill/>
          <a:ln w="9525">
            <a:noFill/>
          </a:ln>
        </p:spPr>
      </p:pic>
      <p:grpSp>
        <p:nvGrpSpPr>
          <p:cNvPr id="51203" name="组合 19"/>
          <p:cNvGrpSpPr/>
          <p:nvPr/>
        </p:nvGrpSpPr>
        <p:grpSpPr>
          <a:xfrm>
            <a:off x="11496675" y="1588"/>
            <a:ext cx="695325" cy="506412"/>
            <a:chOff x="0" y="0"/>
            <a:chExt cx="694944" cy="624651"/>
          </a:xfrm>
        </p:grpSpPr>
        <p:sp>
          <p:nvSpPr>
            <p:cNvPr id="51209"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51210"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4" name="矩形 13"/>
          <p:cNvSpPr/>
          <p:nvPr/>
        </p:nvSpPr>
        <p:spPr>
          <a:xfrm>
            <a:off x="5880100"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5" name="矩形 14"/>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矩形: 圆角 3"/>
          <p:cNvSpPr/>
          <p:nvPr/>
        </p:nvSpPr>
        <p:spPr>
          <a:xfrm>
            <a:off x="1127125" y="2349500"/>
            <a:ext cx="3071813" cy="574675"/>
          </a:xfrm>
          <a:prstGeom prst="roundRect">
            <a:avLst>
              <a:gd name="adj" fmla="val 16667"/>
            </a:avLst>
          </a:prstGeom>
          <a:solidFill>
            <a:srgbClr val="FFC108"/>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r">
              <a:lnSpc>
                <a:spcPct val="100000"/>
              </a:lnSpc>
              <a:spcBef>
                <a:spcPct val="0"/>
              </a:spcBef>
              <a:buFontTx/>
              <a:buNone/>
            </a:pPr>
            <a:r>
              <a:rPr lang="zh-CN" altLang="en-US" dirty="0">
                <a:solidFill>
                  <a:srgbClr val="FFFFFF"/>
                </a:solidFill>
                <a:latin typeface="微软雅黑" panose="020B0503020204020204" pitchFamily="34" charset="-122"/>
              </a:rPr>
              <a:t>第三者介绍法</a:t>
            </a:r>
            <a:endParaRPr lang="zh-CN" altLang="en-US" dirty="0">
              <a:solidFill>
                <a:srgbClr val="FFFFFF"/>
              </a:solidFill>
              <a:latin typeface="微软雅黑" panose="020B0503020204020204" pitchFamily="34" charset="-122"/>
            </a:endParaRPr>
          </a:p>
        </p:txBody>
      </p:sp>
      <p:sp>
        <p:nvSpPr>
          <p:cNvPr id="52227" name="椭圆 4"/>
          <p:cNvSpPr/>
          <p:nvPr/>
        </p:nvSpPr>
        <p:spPr>
          <a:xfrm>
            <a:off x="1271588" y="2420938"/>
            <a:ext cx="431800" cy="431800"/>
          </a:xfrm>
          <a:prstGeom prst="ellipse">
            <a:avLst/>
          </a:prstGeom>
          <a:solidFill>
            <a:srgbClr val="FFFFFF"/>
          </a:solidFill>
          <a:ln w="9525" cap="flat" cmpd="sng">
            <a:solidFill>
              <a:srgbClr val="FFFFFF"/>
            </a:solidFill>
            <a:prstDash val="solid"/>
            <a:headEnd type="none" w="med" len="med"/>
            <a:tailEnd type="none" w="med" len="med"/>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None/>
            </a:pPr>
            <a:endParaRPr lang="zh-CN" altLang="en-US" sz="2000" b="1" dirty="0">
              <a:solidFill>
                <a:srgbClr val="FFC108"/>
              </a:solidFill>
              <a:latin typeface="Bauhaus 93" panose="04030905020B02020C02" pitchFamily="82" charset="0"/>
            </a:endParaRPr>
          </a:p>
        </p:txBody>
      </p:sp>
      <p:sp>
        <p:nvSpPr>
          <p:cNvPr id="52228" name="文本框 5"/>
          <p:cNvSpPr txBox="1"/>
          <p:nvPr/>
        </p:nvSpPr>
        <p:spPr>
          <a:xfrm>
            <a:off x="1235075" y="2427288"/>
            <a:ext cx="504825"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r>
              <a:rPr lang="en-US" altLang="zh-CN" sz="2400" b="1" dirty="0">
                <a:solidFill>
                  <a:srgbClr val="FFC108"/>
                </a:solidFill>
                <a:latin typeface="微软雅黑" panose="020B0503020204020204" pitchFamily="34" charset="-122"/>
              </a:rPr>
              <a:t>2</a:t>
            </a:r>
            <a:endParaRPr lang="zh-CN" altLang="en-US" sz="2400" b="1" dirty="0">
              <a:solidFill>
                <a:srgbClr val="FFC108"/>
              </a:solidFill>
              <a:latin typeface="微软雅黑" panose="020B0503020204020204" pitchFamily="34" charset="-122"/>
            </a:endParaRPr>
          </a:p>
        </p:txBody>
      </p:sp>
      <p:sp>
        <p:nvSpPr>
          <p:cNvPr id="52229" name="矩形 6"/>
          <p:cNvSpPr/>
          <p:nvPr/>
        </p:nvSpPr>
        <p:spPr>
          <a:xfrm>
            <a:off x="1527175" y="3343275"/>
            <a:ext cx="5111750" cy="168910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50000"/>
              </a:lnSpc>
              <a:spcBef>
                <a:spcPct val="0"/>
              </a:spcBef>
              <a:buFontTx/>
              <a:buNone/>
            </a:pPr>
            <a:r>
              <a:rPr lang="zh-CN" altLang="en-US" sz="2400" dirty="0">
                <a:latin typeface="微软雅黑" panose="020B0503020204020204" pitchFamily="34" charset="-122"/>
              </a:rPr>
              <a:t>      通过“第三者”这个“桥梁”过渡后，能够缓和谈话的气氛，容易打开话题。</a:t>
            </a:r>
            <a:endParaRPr lang="zh-CN" altLang="en-US" sz="2400" dirty="0">
              <a:latin typeface="微软雅黑" panose="020B0503020204020204" pitchFamily="34" charset="-122"/>
            </a:endParaRPr>
          </a:p>
        </p:txBody>
      </p:sp>
      <p:grpSp>
        <p:nvGrpSpPr>
          <p:cNvPr id="52230" name="ea768bc9-c3b8-41c2-8d15-b5e6c1d4f431"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nvGrpSpPr>
        <p:grpSpPr>
          <a:xfrm>
            <a:off x="7104063" y="2205038"/>
            <a:ext cx="3436937" cy="3624262"/>
            <a:chOff x="3587751" y="774701"/>
            <a:chExt cx="5067300" cy="5341938"/>
          </a:xfrm>
        </p:grpSpPr>
        <p:sp>
          <p:nvSpPr>
            <p:cNvPr id="52239" name="îslídé"/>
            <p:cNvSpPr/>
            <p:nvPr/>
          </p:nvSpPr>
          <p:spPr>
            <a:xfrm>
              <a:off x="6213476" y="5360988"/>
              <a:ext cx="438150" cy="33496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2147483647" y="2147483647"/>
                </a:cxn>
              </a:cxnLst>
              <a:pathLst>
                <a:path w="26" h="20">
                  <a:moveTo>
                    <a:pt x="4" y="3"/>
                  </a:moveTo>
                  <a:cubicBezTo>
                    <a:pt x="14" y="3"/>
                    <a:pt x="14" y="3"/>
                    <a:pt x="14" y="3"/>
                  </a:cubicBezTo>
                  <a:cubicBezTo>
                    <a:pt x="16" y="3"/>
                    <a:pt x="14" y="4"/>
                    <a:pt x="15" y="5"/>
                  </a:cubicBezTo>
                  <a:cubicBezTo>
                    <a:pt x="15" y="6"/>
                    <a:pt x="25" y="15"/>
                    <a:pt x="26" y="16"/>
                  </a:cubicBezTo>
                  <a:cubicBezTo>
                    <a:pt x="26" y="16"/>
                    <a:pt x="26" y="17"/>
                    <a:pt x="26" y="17"/>
                  </a:cubicBezTo>
                  <a:cubicBezTo>
                    <a:pt x="25" y="19"/>
                    <a:pt x="24" y="20"/>
                    <a:pt x="22" y="20"/>
                  </a:cubicBezTo>
                  <a:cubicBezTo>
                    <a:pt x="16" y="20"/>
                    <a:pt x="16" y="20"/>
                    <a:pt x="16" y="20"/>
                  </a:cubicBezTo>
                  <a:cubicBezTo>
                    <a:pt x="13" y="18"/>
                    <a:pt x="6" y="14"/>
                    <a:pt x="6" y="14"/>
                  </a:cubicBezTo>
                  <a:cubicBezTo>
                    <a:pt x="6" y="14"/>
                    <a:pt x="2" y="12"/>
                    <a:pt x="0" y="10"/>
                  </a:cubicBezTo>
                  <a:cubicBezTo>
                    <a:pt x="0" y="8"/>
                    <a:pt x="0" y="8"/>
                    <a:pt x="0" y="8"/>
                  </a:cubicBezTo>
                  <a:cubicBezTo>
                    <a:pt x="0" y="2"/>
                    <a:pt x="0" y="2"/>
                    <a:pt x="0" y="2"/>
                  </a:cubicBezTo>
                  <a:cubicBezTo>
                    <a:pt x="0" y="0"/>
                    <a:pt x="3" y="3"/>
                    <a:pt x="4" y="3"/>
                  </a:cubicBezTo>
                  <a:close/>
                </a:path>
              </a:pathLst>
            </a:custGeom>
            <a:solidFill>
              <a:srgbClr val="515051">
                <a:alpha val="100000"/>
              </a:srgbClr>
            </a:solidFill>
            <a:ln w="9525">
              <a:noFill/>
            </a:ln>
          </p:spPr>
          <p:txBody>
            <a:bodyPr/>
            <a:p>
              <a:endParaRPr lang="zh-CN" altLang="en-US"/>
            </a:p>
          </p:txBody>
        </p:sp>
        <p:sp>
          <p:nvSpPr>
            <p:cNvPr id="52240" name="íśḷiďe"/>
            <p:cNvSpPr/>
            <p:nvPr/>
          </p:nvSpPr>
          <p:spPr>
            <a:xfrm>
              <a:off x="5591176" y="5360988"/>
              <a:ext cx="438150" cy="33496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Lst>
              <a:pathLst>
                <a:path w="26" h="20">
                  <a:moveTo>
                    <a:pt x="1" y="16"/>
                  </a:moveTo>
                  <a:cubicBezTo>
                    <a:pt x="1" y="15"/>
                    <a:pt x="11" y="6"/>
                    <a:pt x="11" y="5"/>
                  </a:cubicBezTo>
                  <a:cubicBezTo>
                    <a:pt x="12" y="4"/>
                    <a:pt x="11" y="3"/>
                    <a:pt x="12" y="3"/>
                  </a:cubicBezTo>
                  <a:cubicBezTo>
                    <a:pt x="22" y="3"/>
                    <a:pt x="22" y="3"/>
                    <a:pt x="22" y="3"/>
                  </a:cubicBezTo>
                  <a:cubicBezTo>
                    <a:pt x="24" y="3"/>
                    <a:pt x="26" y="0"/>
                    <a:pt x="26" y="2"/>
                  </a:cubicBezTo>
                  <a:cubicBezTo>
                    <a:pt x="26" y="8"/>
                    <a:pt x="26" y="8"/>
                    <a:pt x="26" y="8"/>
                  </a:cubicBezTo>
                  <a:cubicBezTo>
                    <a:pt x="26" y="10"/>
                    <a:pt x="26" y="10"/>
                    <a:pt x="26" y="10"/>
                  </a:cubicBezTo>
                  <a:cubicBezTo>
                    <a:pt x="24" y="12"/>
                    <a:pt x="20" y="14"/>
                    <a:pt x="20" y="14"/>
                  </a:cubicBezTo>
                  <a:cubicBezTo>
                    <a:pt x="20" y="14"/>
                    <a:pt x="13" y="18"/>
                    <a:pt x="10" y="20"/>
                  </a:cubicBezTo>
                  <a:cubicBezTo>
                    <a:pt x="4" y="20"/>
                    <a:pt x="4" y="20"/>
                    <a:pt x="4" y="20"/>
                  </a:cubicBezTo>
                  <a:cubicBezTo>
                    <a:pt x="2" y="20"/>
                    <a:pt x="1" y="19"/>
                    <a:pt x="0" y="17"/>
                  </a:cubicBezTo>
                  <a:cubicBezTo>
                    <a:pt x="0" y="17"/>
                    <a:pt x="0" y="16"/>
                    <a:pt x="1" y="16"/>
                  </a:cubicBezTo>
                  <a:close/>
                </a:path>
              </a:pathLst>
            </a:custGeom>
            <a:solidFill>
              <a:srgbClr val="474747">
                <a:alpha val="100000"/>
              </a:srgbClr>
            </a:solidFill>
            <a:ln w="9525">
              <a:noFill/>
            </a:ln>
          </p:spPr>
          <p:txBody>
            <a:bodyPr/>
            <a:p>
              <a:endParaRPr lang="zh-CN" altLang="en-US"/>
            </a:p>
          </p:txBody>
        </p:sp>
        <p:sp>
          <p:nvSpPr>
            <p:cNvPr id="52241" name="íṧliḓè"/>
            <p:cNvSpPr/>
            <p:nvPr/>
          </p:nvSpPr>
          <p:spPr>
            <a:xfrm>
              <a:off x="5657851" y="3074988"/>
              <a:ext cx="471488" cy="2370138"/>
            </a:xfrm>
            <a:custGeom>
              <a:avLst/>
              <a:gdLst/>
              <a:ahLst/>
              <a:cxnLst>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Lst>
              <a:pathLst>
                <a:path w="28" h="141">
                  <a:moveTo>
                    <a:pt x="1" y="10"/>
                  </a:moveTo>
                  <a:cubicBezTo>
                    <a:pt x="1" y="9"/>
                    <a:pt x="3" y="9"/>
                    <a:pt x="3" y="9"/>
                  </a:cubicBezTo>
                  <a:cubicBezTo>
                    <a:pt x="28" y="0"/>
                    <a:pt x="28" y="0"/>
                    <a:pt x="28" y="0"/>
                  </a:cubicBezTo>
                  <a:cubicBezTo>
                    <a:pt x="28" y="0"/>
                    <a:pt x="28" y="0"/>
                    <a:pt x="28" y="0"/>
                  </a:cubicBezTo>
                  <a:cubicBezTo>
                    <a:pt x="28" y="0"/>
                    <a:pt x="28" y="0"/>
                    <a:pt x="28" y="0"/>
                  </a:cubicBezTo>
                  <a:cubicBezTo>
                    <a:pt x="28" y="38"/>
                    <a:pt x="28" y="38"/>
                    <a:pt x="28" y="38"/>
                  </a:cubicBezTo>
                  <a:cubicBezTo>
                    <a:pt x="28" y="38"/>
                    <a:pt x="24" y="141"/>
                    <a:pt x="24" y="141"/>
                  </a:cubicBezTo>
                  <a:cubicBezTo>
                    <a:pt x="22" y="140"/>
                    <a:pt x="7" y="140"/>
                    <a:pt x="7" y="140"/>
                  </a:cubicBezTo>
                  <a:cubicBezTo>
                    <a:pt x="6" y="132"/>
                    <a:pt x="0" y="20"/>
                    <a:pt x="1" y="10"/>
                  </a:cubicBezTo>
                  <a:close/>
                </a:path>
              </a:pathLst>
            </a:custGeom>
            <a:solidFill>
              <a:srgbClr val="295068">
                <a:alpha val="100000"/>
              </a:srgbClr>
            </a:solidFill>
            <a:ln w="9525">
              <a:noFill/>
            </a:ln>
          </p:spPr>
          <p:txBody>
            <a:bodyPr/>
            <a:p>
              <a:endParaRPr lang="zh-CN" altLang="en-US"/>
            </a:p>
          </p:txBody>
        </p:sp>
        <p:sp>
          <p:nvSpPr>
            <p:cNvPr id="52242" name="íṧlîdé"/>
            <p:cNvSpPr/>
            <p:nvPr/>
          </p:nvSpPr>
          <p:spPr>
            <a:xfrm>
              <a:off x="6129338" y="3074988"/>
              <a:ext cx="471488" cy="2370138"/>
            </a:xfrm>
            <a:custGeom>
              <a:avLst/>
              <a:gdLst/>
              <a:ahLst/>
              <a:cxnLst>
                <a:cxn ang="0">
                  <a:pos x="2147483647" y="2147483647"/>
                </a:cxn>
                <a:cxn ang="0">
                  <a:pos x="2147483647" y="2147483647"/>
                </a:cxn>
                <a:cxn ang="0">
                  <a:pos x="2147483647" y="2147483647"/>
                </a:cxn>
                <a:cxn ang="0">
                  <a:pos x="2147483647" y="2147483647"/>
                </a:cxn>
                <a:cxn ang="0">
                  <a:pos x="0" y="2147483647"/>
                </a:cxn>
                <a:cxn ang="0">
                  <a:pos x="0" y="0"/>
                </a:cxn>
                <a:cxn ang="0">
                  <a:pos x="2147483647" y="2147483647"/>
                </a:cxn>
              </a:cxnLst>
              <a:pathLst>
                <a:path w="28" h="141">
                  <a:moveTo>
                    <a:pt x="26" y="9"/>
                  </a:moveTo>
                  <a:cubicBezTo>
                    <a:pt x="26" y="9"/>
                    <a:pt x="28" y="11"/>
                    <a:pt x="28" y="11"/>
                  </a:cubicBezTo>
                  <a:cubicBezTo>
                    <a:pt x="28" y="21"/>
                    <a:pt x="21" y="133"/>
                    <a:pt x="21" y="140"/>
                  </a:cubicBezTo>
                  <a:cubicBezTo>
                    <a:pt x="21" y="141"/>
                    <a:pt x="5" y="140"/>
                    <a:pt x="5" y="140"/>
                  </a:cubicBezTo>
                  <a:cubicBezTo>
                    <a:pt x="5" y="140"/>
                    <a:pt x="0" y="38"/>
                    <a:pt x="0" y="38"/>
                  </a:cubicBezTo>
                  <a:cubicBezTo>
                    <a:pt x="0" y="0"/>
                    <a:pt x="0" y="0"/>
                    <a:pt x="0" y="0"/>
                  </a:cubicBezTo>
                  <a:lnTo>
                    <a:pt x="26" y="9"/>
                  </a:lnTo>
                  <a:close/>
                </a:path>
              </a:pathLst>
            </a:custGeom>
            <a:solidFill>
              <a:srgbClr val="345C72">
                <a:alpha val="100000"/>
              </a:srgbClr>
            </a:solidFill>
            <a:ln w="9525">
              <a:noFill/>
            </a:ln>
          </p:spPr>
          <p:txBody>
            <a:bodyPr/>
            <a:p>
              <a:endParaRPr lang="zh-CN" altLang="en-US"/>
            </a:p>
          </p:txBody>
        </p:sp>
        <p:sp>
          <p:nvSpPr>
            <p:cNvPr id="52243" name="íŝḷîḋe"/>
            <p:cNvSpPr/>
            <p:nvPr/>
          </p:nvSpPr>
          <p:spPr>
            <a:xfrm>
              <a:off x="5961063" y="1362076"/>
              <a:ext cx="371475" cy="268288"/>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Lst>
              <a:pathLst>
                <a:path w="22" h="16">
                  <a:moveTo>
                    <a:pt x="1" y="7"/>
                  </a:moveTo>
                  <a:cubicBezTo>
                    <a:pt x="1" y="6"/>
                    <a:pt x="1" y="5"/>
                    <a:pt x="1" y="4"/>
                  </a:cubicBezTo>
                  <a:cubicBezTo>
                    <a:pt x="1" y="1"/>
                    <a:pt x="1" y="1"/>
                    <a:pt x="1" y="1"/>
                  </a:cubicBezTo>
                  <a:cubicBezTo>
                    <a:pt x="2" y="1"/>
                    <a:pt x="2" y="2"/>
                    <a:pt x="3" y="2"/>
                  </a:cubicBezTo>
                  <a:cubicBezTo>
                    <a:pt x="3" y="2"/>
                    <a:pt x="3" y="2"/>
                    <a:pt x="3" y="2"/>
                  </a:cubicBezTo>
                  <a:cubicBezTo>
                    <a:pt x="4" y="3"/>
                    <a:pt x="4" y="3"/>
                    <a:pt x="4" y="3"/>
                  </a:cubicBezTo>
                  <a:cubicBezTo>
                    <a:pt x="4" y="4"/>
                    <a:pt x="5" y="4"/>
                    <a:pt x="5" y="5"/>
                  </a:cubicBezTo>
                  <a:cubicBezTo>
                    <a:pt x="5" y="5"/>
                    <a:pt x="5" y="5"/>
                    <a:pt x="5" y="5"/>
                  </a:cubicBezTo>
                  <a:cubicBezTo>
                    <a:pt x="6" y="5"/>
                    <a:pt x="6" y="6"/>
                    <a:pt x="7" y="6"/>
                  </a:cubicBezTo>
                  <a:cubicBezTo>
                    <a:pt x="8" y="6"/>
                    <a:pt x="9" y="6"/>
                    <a:pt x="10" y="6"/>
                  </a:cubicBezTo>
                  <a:cubicBezTo>
                    <a:pt x="10" y="6"/>
                    <a:pt x="10" y="6"/>
                    <a:pt x="10" y="6"/>
                  </a:cubicBezTo>
                  <a:cubicBezTo>
                    <a:pt x="10" y="6"/>
                    <a:pt x="11" y="6"/>
                    <a:pt x="11" y="6"/>
                  </a:cubicBezTo>
                  <a:cubicBezTo>
                    <a:pt x="11" y="6"/>
                    <a:pt x="11" y="6"/>
                    <a:pt x="11" y="6"/>
                  </a:cubicBezTo>
                  <a:cubicBezTo>
                    <a:pt x="11" y="6"/>
                    <a:pt x="12" y="6"/>
                    <a:pt x="12" y="6"/>
                  </a:cubicBezTo>
                  <a:cubicBezTo>
                    <a:pt x="12" y="6"/>
                    <a:pt x="12" y="6"/>
                    <a:pt x="12" y="6"/>
                  </a:cubicBezTo>
                  <a:cubicBezTo>
                    <a:pt x="12" y="6"/>
                    <a:pt x="13" y="6"/>
                    <a:pt x="13" y="6"/>
                  </a:cubicBezTo>
                  <a:cubicBezTo>
                    <a:pt x="13" y="6"/>
                    <a:pt x="13" y="6"/>
                    <a:pt x="13" y="6"/>
                  </a:cubicBezTo>
                  <a:cubicBezTo>
                    <a:pt x="13" y="6"/>
                    <a:pt x="14" y="6"/>
                    <a:pt x="14" y="6"/>
                  </a:cubicBezTo>
                  <a:cubicBezTo>
                    <a:pt x="15" y="5"/>
                    <a:pt x="16" y="4"/>
                    <a:pt x="17" y="3"/>
                  </a:cubicBezTo>
                  <a:cubicBezTo>
                    <a:pt x="18" y="2"/>
                    <a:pt x="19" y="1"/>
                    <a:pt x="20" y="0"/>
                  </a:cubicBezTo>
                  <a:cubicBezTo>
                    <a:pt x="20" y="5"/>
                    <a:pt x="20" y="5"/>
                    <a:pt x="20" y="5"/>
                  </a:cubicBezTo>
                  <a:cubicBezTo>
                    <a:pt x="20" y="5"/>
                    <a:pt x="20" y="6"/>
                    <a:pt x="21" y="6"/>
                  </a:cubicBezTo>
                  <a:cubicBezTo>
                    <a:pt x="21" y="8"/>
                    <a:pt x="22" y="10"/>
                    <a:pt x="22" y="10"/>
                  </a:cubicBezTo>
                  <a:cubicBezTo>
                    <a:pt x="22" y="10"/>
                    <a:pt x="22" y="10"/>
                    <a:pt x="22" y="10"/>
                  </a:cubicBezTo>
                  <a:cubicBezTo>
                    <a:pt x="20" y="12"/>
                    <a:pt x="18" y="14"/>
                    <a:pt x="16" y="15"/>
                  </a:cubicBezTo>
                  <a:cubicBezTo>
                    <a:pt x="16" y="15"/>
                    <a:pt x="16" y="15"/>
                    <a:pt x="16" y="15"/>
                  </a:cubicBezTo>
                  <a:cubicBezTo>
                    <a:pt x="16" y="15"/>
                    <a:pt x="16" y="15"/>
                    <a:pt x="16" y="15"/>
                  </a:cubicBezTo>
                  <a:cubicBezTo>
                    <a:pt x="15" y="15"/>
                    <a:pt x="13" y="16"/>
                    <a:pt x="12" y="16"/>
                  </a:cubicBezTo>
                  <a:cubicBezTo>
                    <a:pt x="12" y="16"/>
                    <a:pt x="12" y="16"/>
                    <a:pt x="12" y="16"/>
                  </a:cubicBezTo>
                  <a:cubicBezTo>
                    <a:pt x="11" y="16"/>
                    <a:pt x="11" y="16"/>
                    <a:pt x="11" y="16"/>
                  </a:cubicBezTo>
                  <a:cubicBezTo>
                    <a:pt x="11" y="16"/>
                    <a:pt x="11" y="16"/>
                    <a:pt x="11" y="16"/>
                  </a:cubicBezTo>
                  <a:cubicBezTo>
                    <a:pt x="10" y="16"/>
                    <a:pt x="10" y="16"/>
                    <a:pt x="10" y="16"/>
                  </a:cubicBezTo>
                  <a:cubicBezTo>
                    <a:pt x="10" y="16"/>
                    <a:pt x="10" y="16"/>
                    <a:pt x="10" y="16"/>
                  </a:cubicBezTo>
                  <a:cubicBezTo>
                    <a:pt x="10" y="16"/>
                    <a:pt x="10" y="16"/>
                    <a:pt x="10" y="16"/>
                  </a:cubicBezTo>
                  <a:cubicBezTo>
                    <a:pt x="10" y="16"/>
                    <a:pt x="10" y="16"/>
                    <a:pt x="10" y="16"/>
                  </a:cubicBezTo>
                  <a:cubicBezTo>
                    <a:pt x="10" y="16"/>
                    <a:pt x="10" y="16"/>
                    <a:pt x="10" y="16"/>
                  </a:cubicBezTo>
                  <a:cubicBezTo>
                    <a:pt x="6" y="16"/>
                    <a:pt x="2" y="14"/>
                    <a:pt x="0" y="11"/>
                  </a:cubicBezTo>
                  <a:cubicBezTo>
                    <a:pt x="0" y="10"/>
                    <a:pt x="0" y="10"/>
                    <a:pt x="0" y="10"/>
                  </a:cubicBezTo>
                  <a:cubicBezTo>
                    <a:pt x="0" y="10"/>
                    <a:pt x="0" y="9"/>
                    <a:pt x="1" y="7"/>
                  </a:cubicBezTo>
                  <a:close/>
                </a:path>
              </a:pathLst>
            </a:custGeom>
            <a:solidFill>
              <a:srgbClr val="EBB48A">
                <a:alpha val="100000"/>
              </a:srgbClr>
            </a:solidFill>
            <a:ln w="9525">
              <a:noFill/>
            </a:ln>
          </p:spPr>
          <p:txBody>
            <a:bodyPr/>
            <a:p>
              <a:endParaRPr lang="zh-CN" altLang="en-US"/>
            </a:p>
          </p:txBody>
        </p:sp>
        <p:sp>
          <p:nvSpPr>
            <p:cNvPr id="52244" name="î$1íḑê"/>
            <p:cNvSpPr/>
            <p:nvPr/>
          </p:nvSpPr>
          <p:spPr>
            <a:xfrm>
              <a:off x="5927726" y="925513"/>
              <a:ext cx="455613" cy="571500"/>
            </a:xfrm>
            <a:custGeom>
              <a:avLst/>
              <a:gdLst/>
              <a:ahLst/>
              <a:cxnLst>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7" h="34">
                  <a:moveTo>
                    <a:pt x="1" y="21"/>
                  </a:moveTo>
                  <a:cubicBezTo>
                    <a:pt x="0" y="14"/>
                    <a:pt x="0" y="14"/>
                    <a:pt x="0" y="14"/>
                  </a:cubicBezTo>
                  <a:cubicBezTo>
                    <a:pt x="0" y="12"/>
                    <a:pt x="0" y="9"/>
                    <a:pt x="0" y="6"/>
                  </a:cubicBezTo>
                  <a:cubicBezTo>
                    <a:pt x="0" y="5"/>
                    <a:pt x="0" y="4"/>
                    <a:pt x="2" y="3"/>
                  </a:cubicBezTo>
                  <a:cubicBezTo>
                    <a:pt x="4" y="2"/>
                    <a:pt x="5" y="2"/>
                    <a:pt x="7" y="3"/>
                  </a:cubicBezTo>
                  <a:cubicBezTo>
                    <a:pt x="7" y="3"/>
                    <a:pt x="8" y="3"/>
                    <a:pt x="8" y="4"/>
                  </a:cubicBezTo>
                  <a:cubicBezTo>
                    <a:pt x="10" y="4"/>
                    <a:pt x="12" y="4"/>
                    <a:pt x="14" y="3"/>
                  </a:cubicBezTo>
                  <a:cubicBezTo>
                    <a:pt x="16" y="2"/>
                    <a:pt x="19" y="0"/>
                    <a:pt x="22" y="0"/>
                  </a:cubicBezTo>
                  <a:cubicBezTo>
                    <a:pt x="23" y="0"/>
                    <a:pt x="23" y="1"/>
                    <a:pt x="24" y="1"/>
                  </a:cubicBezTo>
                  <a:cubicBezTo>
                    <a:pt x="25" y="1"/>
                    <a:pt x="25" y="2"/>
                    <a:pt x="26" y="3"/>
                  </a:cubicBezTo>
                  <a:cubicBezTo>
                    <a:pt x="27" y="6"/>
                    <a:pt x="25" y="8"/>
                    <a:pt x="26" y="11"/>
                  </a:cubicBezTo>
                  <a:cubicBezTo>
                    <a:pt x="26" y="12"/>
                    <a:pt x="26" y="13"/>
                    <a:pt x="26" y="15"/>
                  </a:cubicBezTo>
                  <a:cubicBezTo>
                    <a:pt x="25" y="19"/>
                    <a:pt x="25" y="19"/>
                    <a:pt x="25" y="19"/>
                  </a:cubicBezTo>
                  <a:cubicBezTo>
                    <a:pt x="22" y="23"/>
                    <a:pt x="19" y="27"/>
                    <a:pt x="18" y="32"/>
                  </a:cubicBezTo>
                  <a:cubicBezTo>
                    <a:pt x="17" y="33"/>
                    <a:pt x="17" y="33"/>
                    <a:pt x="17" y="33"/>
                  </a:cubicBezTo>
                  <a:cubicBezTo>
                    <a:pt x="17" y="34"/>
                    <a:pt x="16" y="34"/>
                    <a:pt x="15" y="34"/>
                  </a:cubicBezTo>
                  <a:cubicBezTo>
                    <a:pt x="13" y="34"/>
                    <a:pt x="13" y="34"/>
                    <a:pt x="13" y="34"/>
                  </a:cubicBezTo>
                  <a:cubicBezTo>
                    <a:pt x="10" y="34"/>
                    <a:pt x="10" y="34"/>
                    <a:pt x="10" y="34"/>
                  </a:cubicBezTo>
                  <a:cubicBezTo>
                    <a:pt x="9" y="34"/>
                    <a:pt x="9" y="34"/>
                    <a:pt x="8" y="33"/>
                  </a:cubicBezTo>
                  <a:cubicBezTo>
                    <a:pt x="6" y="32"/>
                    <a:pt x="6" y="32"/>
                    <a:pt x="6" y="32"/>
                  </a:cubicBezTo>
                  <a:cubicBezTo>
                    <a:pt x="6" y="27"/>
                    <a:pt x="5" y="23"/>
                    <a:pt x="1" y="21"/>
                  </a:cubicBezTo>
                  <a:close/>
                </a:path>
              </a:pathLst>
            </a:custGeom>
            <a:solidFill>
              <a:srgbClr val="FFC99A">
                <a:alpha val="100000"/>
              </a:srgbClr>
            </a:solidFill>
            <a:ln w="9525">
              <a:noFill/>
            </a:ln>
          </p:spPr>
          <p:txBody>
            <a:bodyPr/>
            <a:p>
              <a:endParaRPr lang="zh-CN" altLang="en-US"/>
            </a:p>
          </p:txBody>
        </p:sp>
        <p:sp>
          <p:nvSpPr>
            <p:cNvPr id="52245" name="ïṥľïďè"/>
            <p:cNvSpPr/>
            <p:nvPr/>
          </p:nvSpPr>
          <p:spPr>
            <a:xfrm>
              <a:off x="6299201" y="1109663"/>
              <a:ext cx="100013" cy="16827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Lst>
              <a:pathLst>
                <a:path w="6" h="10">
                  <a:moveTo>
                    <a:pt x="2" y="4"/>
                  </a:moveTo>
                  <a:cubicBezTo>
                    <a:pt x="2" y="2"/>
                    <a:pt x="2" y="1"/>
                    <a:pt x="2" y="1"/>
                  </a:cubicBezTo>
                  <a:cubicBezTo>
                    <a:pt x="3" y="1"/>
                    <a:pt x="3" y="1"/>
                    <a:pt x="3" y="1"/>
                  </a:cubicBezTo>
                  <a:cubicBezTo>
                    <a:pt x="3" y="1"/>
                    <a:pt x="3" y="1"/>
                    <a:pt x="3" y="1"/>
                  </a:cubicBezTo>
                  <a:cubicBezTo>
                    <a:pt x="4" y="0"/>
                    <a:pt x="5" y="1"/>
                    <a:pt x="5" y="2"/>
                  </a:cubicBezTo>
                  <a:cubicBezTo>
                    <a:pt x="6" y="3"/>
                    <a:pt x="6" y="4"/>
                    <a:pt x="5" y="5"/>
                  </a:cubicBezTo>
                  <a:cubicBezTo>
                    <a:pt x="5" y="6"/>
                    <a:pt x="4" y="7"/>
                    <a:pt x="4" y="8"/>
                  </a:cubicBezTo>
                  <a:cubicBezTo>
                    <a:pt x="3" y="9"/>
                    <a:pt x="3" y="10"/>
                    <a:pt x="2" y="10"/>
                  </a:cubicBezTo>
                  <a:cubicBezTo>
                    <a:pt x="2" y="10"/>
                    <a:pt x="0" y="10"/>
                    <a:pt x="0" y="10"/>
                  </a:cubicBezTo>
                  <a:cubicBezTo>
                    <a:pt x="1" y="10"/>
                    <a:pt x="2" y="6"/>
                    <a:pt x="2" y="4"/>
                  </a:cubicBezTo>
                  <a:close/>
                </a:path>
              </a:pathLst>
            </a:custGeom>
            <a:solidFill>
              <a:srgbClr val="FFC99A">
                <a:alpha val="100000"/>
              </a:srgbClr>
            </a:solidFill>
            <a:ln w="9525">
              <a:noFill/>
            </a:ln>
          </p:spPr>
          <p:txBody>
            <a:bodyPr/>
            <a:p>
              <a:endParaRPr lang="zh-CN" altLang="en-US"/>
            </a:p>
          </p:txBody>
        </p:sp>
        <p:sp>
          <p:nvSpPr>
            <p:cNvPr id="52246" name="ïşḷiḑe"/>
            <p:cNvSpPr/>
            <p:nvPr/>
          </p:nvSpPr>
          <p:spPr>
            <a:xfrm>
              <a:off x="5876926" y="1109663"/>
              <a:ext cx="101600" cy="168275"/>
            </a:xfrm>
            <a:custGeom>
              <a:avLst/>
              <a:gdLst/>
              <a:ahLst/>
              <a:cxnLst>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6" h="10">
                  <a:moveTo>
                    <a:pt x="4" y="3"/>
                  </a:moveTo>
                  <a:cubicBezTo>
                    <a:pt x="4" y="3"/>
                    <a:pt x="4" y="2"/>
                    <a:pt x="4" y="1"/>
                  </a:cubicBezTo>
                  <a:cubicBezTo>
                    <a:pt x="3" y="0"/>
                    <a:pt x="3" y="0"/>
                    <a:pt x="2" y="0"/>
                  </a:cubicBezTo>
                  <a:cubicBezTo>
                    <a:pt x="2" y="0"/>
                    <a:pt x="1" y="1"/>
                    <a:pt x="1" y="2"/>
                  </a:cubicBezTo>
                  <a:cubicBezTo>
                    <a:pt x="0" y="3"/>
                    <a:pt x="1" y="3"/>
                    <a:pt x="1" y="4"/>
                  </a:cubicBezTo>
                  <a:cubicBezTo>
                    <a:pt x="2" y="5"/>
                    <a:pt x="3" y="10"/>
                    <a:pt x="4" y="10"/>
                  </a:cubicBezTo>
                  <a:cubicBezTo>
                    <a:pt x="6" y="10"/>
                    <a:pt x="6" y="10"/>
                    <a:pt x="6" y="10"/>
                  </a:cubicBezTo>
                  <a:cubicBezTo>
                    <a:pt x="6" y="9"/>
                    <a:pt x="5" y="7"/>
                    <a:pt x="5" y="6"/>
                  </a:cubicBezTo>
                  <a:cubicBezTo>
                    <a:pt x="4" y="5"/>
                    <a:pt x="4" y="4"/>
                    <a:pt x="4" y="3"/>
                  </a:cubicBezTo>
                  <a:close/>
                </a:path>
              </a:pathLst>
            </a:custGeom>
            <a:solidFill>
              <a:srgbClr val="FFC99A">
                <a:alpha val="100000"/>
              </a:srgbClr>
            </a:solidFill>
            <a:ln w="9525">
              <a:noFill/>
            </a:ln>
          </p:spPr>
          <p:txBody>
            <a:bodyPr/>
            <a:p>
              <a:endParaRPr lang="zh-CN" altLang="en-US"/>
            </a:p>
          </p:txBody>
        </p:sp>
        <p:sp>
          <p:nvSpPr>
            <p:cNvPr id="52247" name="ïşľíḑe"/>
            <p:cNvSpPr/>
            <p:nvPr/>
          </p:nvSpPr>
          <p:spPr>
            <a:xfrm>
              <a:off x="5894388" y="823913"/>
              <a:ext cx="504825" cy="420688"/>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0" h="25">
                  <a:moveTo>
                    <a:pt x="27" y="23"/>
                  </a:moveTo>
                  <a:cubicBezTo>
                    <a:pt x="27" y="21"/>
                    <a:pt x="27" y="19"/>
                    <a:pt x="27" y="17"/>
                  </a:cubicBezTo>
                  <a:cubicBezTo>
                    <a:pt x="28" y="14"/>
                    <a:pt x="26" y="11"/>
                    <a:pt x="25" y="9"/>
                  </a:cubicBezTo>
                  <a:cubicBezTo>
                    <a:pt x="24" y="8"/>
                    <a:pt x="24" y="8"/>
                    <a:pt x="24" y="8"/>
                  </a:cubicBezTo>
                  <a:cubicBezTo>
                    <a:pt x="23" y="8"/>
                    <a:pt x="22" y="8"/>
                    <a:pt x="22" y="8"/>
                  </a:cubicBezTo>
                  <a:cubicBezTo>
                    <a:pt x="20" y="10"/>
                    <a:pt x="16" y="11"/>
                    <a:pt x="16" y="11"/>
                  </a:cubicBezTo>
                  <a:cubicBezTo>
                    <a:pt x="16" y="11"/>
                    <a:pt x="11" y="11"/>
                    <a:pt x="9" y="11"/>
                  </a:cubicBezTo>
                  <a:cubicBezTo>
                    <a:pt x="8" y="10"/>
                    <a:pt x="6" y="9"/>
                    <a:pt x="5" y="10"/>
                  </a:cubicBezTo>
                  <a:cubicBezTo>
                    <a:pt x="3" y="11"/>
                    <a:pt x="3" y="13"/>
                    <a:pt x="3" y="14"/>
                  </a:cubicBezTo>
                  <a:cubicBezTo>
                    <a:pt x="2" y="25"/>
                    <a:pt x="2" y="25"/>
                    <a:pt x="2" y="25"/>
                  </a:cubicBezTo>
                  <a:cubicBezTo>
                    <a:pt x="1" y="20"/>
                    <a:pt x="1" y="20"/>
                    <a:pt x="1" y="20"/>
                  </a:cubicBezTo>
                  <a:cubicBezTo>
                    <a:pt x="0" y="17"/>
                    <a:pt x="0" y="8"/>
                    <a:pt x="0" y="8"/>
                  </a:cubicBezTo>
                  <a:cubicBezTo>
                    <a:pt x="0" y="8"/>
                    <a:pt x="6" y="3"/>
                    <a:pt x="9" y="3"/>
                  </a:cubicBezTo>
                  <a:cubicBezTo>
                    <a:pt x="8" y="3"/>
                    <a:pt x="6" y="3"/>
                    <a:pt x="4" y="3"/>
                  </a:cubicBezTo>
                  <a:cubicBezTo>
                    <a:pt x="9" y="2"/>
                    <a:pt x="13" y="0"/>
                    <a:pt x="16" y="1"/>
                  </a:cubicBezTo>
                  <a:cubicBezTo>
                    <a:pt x="20" y="2"/>
                    <a:pt x="24" y="3"/>
                    <a:pt x="27" y="6"/>
                  </a:cubicBezTo>
                  <a:cubicBezTo>
                    <a:pt x="28" y="6"/>
                    <a:pt x="30" y="9"/>
                    <a:pt x="30" y="9"/>
                  </a:cubicBezTo>
                  <a:cubicBezTo>
                    <a:pt x="30" y="9"/>
                    <a:pt x="30" y="18"/>
                    <a:pt x="27" y="23"/>
                  </a:cubicBezTo>
                  <a:close/>
                </a:path>
              </a:pathLst>
            </a:custGeom>
            <a:solidFill>
              <a:srgbClr val="4E5159">
                <a:alpha val="100000"/>
              </a:srgbClr>
            </a:solidFill>
            <a:ln w="9525">
              <a:noFill/>
            </a:ln>
          </p:spPr>
          <p:txBody>
            <a:bodyPr/>
            <a:p>
              <a:endParaRPr lang="zh-CN" altLang="en-US"/>
            </a:p>
          </p:txBody>
        </p:sp>
        <p:sp>
          <p:nvSpPr>
            <p:cNvPr id="52248" name="ïS1îdè"/>
            <p:cNvSpPr/>
            <p:nvPr/>
          </p:nvSpPr>
          <p:spPr>
            <a:xfrm>
              <a:off x="6230938" y="1244601"/>
              <a:ext cx="117475" cy="217488"/>
            </a:xfrm>
            <a:custGeom>
              <a:avLst/>
              <a:gdLst/>
              <a:ahLst/>
              <a:cxnLst>
                <a:cxn ang="0">
                  <a:pos x="2147483647" y="2147483647"/>
                </a:cxn>
                <a:cxn ang="0">
                  <a:pos x="2147483647" y="2147483647"/>
                </a:cxn>
                <a:cxn ang="0">
                  <a:pos x="0" y="2147483647"/>
                </a:cxn>
                <a:cxn ang="0">
                  <a:pos x="2147483647" y="0"/>
                </a:cxn>
                <a:cxn ang="0">
                  <a:pos x="2147483647" y="2147483647"/>
                </a:cxn>
              </a:cxnLst>
              <a:pathLst>
                <a:path w="7" h="13">
                  <a:moveTo>
                    <a:pt x="6" y="7"/>
                  </a:moveTo>
                  <a:cubicBezTo>
                    <a:pt x="6" y="8"/>
                    <a:pt x="6" y="8"/>
                    <a:pt x="5" y="9"/>
                  </a:cubicBezTo>
                  <a:cubicBezTo>
                    <a:pt x="0" y="13"/>
                    <a:pt x="0" y="13"/>
                    <a:pt x="0" y="13"/>
                  </a:cubicBezTo>
                  <a:cubicBezTo>
                    <a:pt x="1" y="8"/>
                    <a:pt x="4" y="4"/>
                    <a:pt x="7" y="0"/>
                  </a:cubicBezTo>
                  <a:lnTo>
                    <a:pt x="6" y="7"/>
                  </a:lnTo>
                  <a:close/>
                </a:path>
              </a:pathLst>
            </a:custGeom>
            <a:solidFill>
              <a:srgbClr val="F5C193">
                <a:alpha val="100000"/>
              </a:srgbClr>
            </a:solidFill>
            <a:ln w="9525">
              <a:noFill/>
            </a:ln>
          </p:spPr>
          <p:txBody>
            <a:bodyPr/>
            <a:p>
              <a:endParaRPr lang="zh-CN" altLang="en-US"/>
            </a:p>
          </p:txBody>
        </p:sp>
        <p:sp>
          <p:nvSpPr>
            <p:cNvPr id="52249" name="ïṧḻïḑé"/>
            <p:cNvSpPr/>
            <p:nvPr/>
          </p:nvSpPr>
          <p:spPr>
            <a:xfrm>
              <a:off x="5945188" y="1277938"/>
              <a:ext cx="84138" cy="184150"/>
            </a:xfrm>
            <a:custGeom>
              <a:avLst/>
              <a:gdLst/>
              <a:ahLst/>
              <a:cxnLst>
                <a:cxn ang="0">
                  <a:pos x="0" y="0"/>
                </a:cxn>
                <a:cxn ang="0">
                  <a:pos x="2147483647" y="2147483647"/>
                </a:cxn>
                <a:cxn ang="0">
                  <a:pos x="2147483647" y="2147483647"/>
                </a:cxn>
                <a:cxn ang="0">
                  <a:pos x="0" y="2147483647"/>
                </a:cxn>
                <a:cxn ang="0">
                  <a:pos x="0" y="0"/>
                </a:cxn>
              </a:cxnLst>
              <a:pathLst>
                <a:path w="5" h="11">
                  <a:moveTo>
                    <a:pt x="0" y="0"/>
                  </a:moveTo>
                  <a:cubicBezTo>
                    <a:pt x="4" y="2"/>
                    <a:pt x="5" y="6"/>
                    <a:pt x="5" y="11"/>
                  </a:cubicBezTo>
                  <a:cubicBezTo>
                    <a:pt x="1" y="6"/>
                    <a:pt x="1" y="6"/>
                    <a:pt x="1" y="6"/>
                  </a:cubicBezTo>
                  <a:cubicBezTo>
                    <a:pt x="0" y="6"/>
                    <a:pt x="0" y="6"/>
                    <a:pt x="0" y="5"/>
                  </a:cubicBezTo>
                  <a:lnTo>
                    <a:pt x="0" y="0"/>
                  </a:lnTo>
                  <a:close/>
                </a:path>
              </a:pathLst>
            </a:custGeom>
            <a:solidFill>
              <a:srgbClr val="F5C193">
                <a:alpha val="100000"/>
              </a:srgbClr>
            </a:solidFill>
            <a:ln w="9525">
              <a:noFill/>
            </a:ln>
          </p:spPr>
          <p:txBody>
            <a:bodyPr/>
            <a:p>
              <a:endParaRPr lang="zh-CN" altLang="en-US"/>
            </a:p>
          </p:txBody>
        </p:sp>
        <p:sp>
          <p:nvSpPr>
            <p:cNvPr id="52250" name="is1íḋe"/>
            <p:cNvSpPr/>
            <p:nvPr/>
          </p:nvSpPr>
          <p:spPr>
            <a:xfrm>
              <a:off x="6011863" y="1395413"/>
              <a:ext cx="0" cy="0"/>
            </a:xfrm>
            <a:custGeom>
              <a:avLst/>
              <a:gdLst/>
              <a:ahLst/>
              <a:cxnLst>
                <a:cxn ang="0">
                  <a:pos x="0" y="0"/>
                </a:cxn>
                <a:cxn ang="0">
                  <a:pos x="0" y="0"/>
                </a:cxn>
                <a:cxn ang="0">
                  <a:pos x="0" y="0"/>
                </a:cxn>
              </a:cxnLst>
              <a:pathLst>
                <a:path>
                  <a:moveTo>
                    <a:pt x="0" y="0"/>
                  </a:moveTo>
                  <a:cubicBezTo>
                    <a:pt x="0" y="0"/>
                    <a:pt x="0" y="0"/>
                    <a:pt x="0" y="0"/>
                  </a:cubicBezTo>
                  <a:cubicBezTo>
                    <a:pt x="0" y="0"/>
                    <a:pt x="0" y="0"/>
                    <a:pt x="0" y="0"/>
                  </a:cubicBezTo>
                  <a:close/>
                </a:path>
              </a:pathLst>
            </a:custGeom>
            <a:solidFill>
              <a:srgbClr val="D7A190">
                <a:alpha val="100000"/>
              </a:srgbClr>
            </a:solidFill>
            <a:ln w="9525">
              <a:noFill/>
            </a:ln>
          </p:spPr>
          <p:txBody>
            <a:bodyPr/>
            <a:p>
              <a:endParaRPr lang="zh-CN" altLang="en-US"/>
            </a:p>
          </p:txBody>
        </p:sp>
        <p:sp>
          <p:nvSpPr>
            <p:cNvPr id="52251" name="ïṣḻïḓe"/>
            <p:cNvSpPr/>
            <p:nvPr/>
          </p:nvSpPr>
          <p:spPr>
            <a:xfrm>
              <a:off x="6011863" y="1395413"/>
              <a:ext cx="17463" cy="17463"/>
            </a:xfrm>
            <a:custGeom>
              <a:avLst/>
              <a:gdLst/>
              <a:ahLst/>
              <a:cxnLst>
                <a:cxn ang="0">
                  <a:pos x="0" y="2147483647"/>
                </a:cxn>
                <a:cxn ang="0">
                  <a:pos x="0" y="0"/>
                </a:cxn>
                <a:cxn ang="0">
                  <a:pos x="2147483647" y="2147483647"/>
                </a:cxn>
                <a:cxn ang="0">
                  <a:pos x="0" y="2147483647"/>
                </a:cxn>
              </a:cxnLst>
              <a:pathLst>
                <a:path w="1" h="1">
                  <a:moveTo>
                    <a:pt x="0" y="1"/>
                  </a:moveTo>
                  <a:cubicBezTo>
                    <a:pt x="0" y="0"/>
                    <a:pt x="0" y="0"/>
                    <a:pt x="0" y="0"/>
                  </a:cubicBezTo>
                  <a:cubicBezTo>
                    <a:pt x="1" y="1"/>
                    <a:pt x="1" y="1"/>
                    <a:pt x="1" y="1"/>
                  </a:cubicBezTo>
                  <a:cubicBezTo>
                    <a:pt x="1" y="1"/>
                    <a:pt x="0" y="1"/>
                    <a:pt x="0" y="1"/>
                  </a:cubicBezTo>
                  <a:close/>
                </a:path>
              </a:pathLst>
            </a:custGeom>
            <a:solidFill>
              <a:srgbClr val="D7A190">
                <a:alpha val="100000"/>
              </a:srgbClr>
            </a:solidFill>
            <a:ln w="9525">
              <a:noFill/>
            </a:ln>
          </p:spPr>
          <p:txBody>
            <a:bodyPr/>
            <a:p>
              <a:endParaRPr lang="zh-CN" altLang="en-US"/>
            </a:p>
          </p:txBody>
        </p:sp>
        <p:sp>
          <p:nvSpPr>
            <p:cNvPr id="52252" name="îś1îḓè"/>
            <p:cNvSpPr/>
            <p:nvPr/>
          </p:nvSpPr>
          <p:spPr>
            <a:xfrm>
              <a:off x="6399213" y="2790826"/>
              <a:ext cx="201613" cy="166688"/>
            </a:xfrm>
            <a:custGeom>
              <a:avLst/>
              <a:gdLst/>
              <a:ahLst/>
              <a:cxnLst>
                <a:cxn ang="0">
                  <a:pos x="0" y="0"/>
                </a:cxn>
                <a:cxn ang="0">
                  <a:pos x="0" y="2147483647"/>
                </a:cxn>
                <a:cxn ang="0">
                  <a:pos x="2147483647" y="2147483647"/>
                </a:cxn>
                <a:cxn ang="0">
                  <a:pos x="2147483647" y="2147483647"/>
                </a:cxn>
                <a:cxn ang="0">
                  <a:pos x="0" y="0"/>
                </a:cxn>
              </a:cxnLst>
              <a:pathLst>
                <a:path w="127" h="105">
                  <a:moveTo>
                    <a:pt x="0" y="0"/>
                  </a:moveTo>
                  <a:lnTo>
                    <a:pt x="0" y="52"/>
                  </a:lnTo>
                  <a:lnTo>
                    <a:pt x="127" y="105"/>
                  </a:lnTo>
                  <a:lnTo>
                    <a:pt x="127" y="21"/>
                  </a:lnTo>
                  <a:lnTo>
                    <a:pt x="0" y="0"/>
                  </a:lnTo>
                  <a:close/>
                </a:path>
              </a:pathLst>
            </a:custGeom>
            <a:solidFill>
              <a:srgbClr val="345C72">
                <a:alpha val="100000"/>
              </a:srgbClr>
            </a:solidFill>
            <a:ln w="9525">
              <a:noFill/>
            </a:ln>
          </p:spPr>
          <p:txBody>
            <a:bodyPr/>
            <a:p>
              <a:endParaRPr lang="zh-CN" altLang="en-US"/>
            </a:p>
          </p:txBody>
        </p:sp>
        <p:sp>
          <p:nvSpPr>
            <p:cNvPr id="52253" name="îsļïḍé"/>
            <p:cNvSpPr/>
            <p:nvPr/>
          </p:nvSpPr>
          <p:spPr>
            <a:xfrm>
              <a:off x="5675313" y="2790826"/>
              <a:ext cx="201613" cy="166688"/>
            </a:xfrm>
            <a:custGeom>
              <a:avLst/>
              <a:gdLst/>
              <a:ahLst/>
              <a:cxnLst>
                <a:cxn ang="0">
                  <a:pos x="0" y="2147483647"/>
                </a:cxn>
                <a:cxn ang="0">
                  <a:pos x="2147483647" y="2147483647"/>
                </a:cxn>
                <a:cxn ang="0">
                  <a:pos x="2147483647" y="0"/>
                </a:cxn>
                <a:cxn ang="0">
                  <a:pos x="0" y="2147483647"/>
                </a:cxn>
                <a:cxn ang="0">
                  <a:pos x="0" y="2147483647"/>
                </a:cxn>
              </a:cxnLst>
              <a:pathLst>
                <a:path w="127" h="105">
                  <a:moveTo>
                    <a:pt x="0" y="105"/>
                  </a:moveTo>
                  <a:lnTo>
                    <a:pt x="127" y="52"/>
                  </a:lnTo>
                  <a:lnTo>
                    <a:pt x="127" y="0"/>
                  </a:lnTo>
                  <a:lnTo>
                    <a:pt x="0" y="21"/>
                  </a:lnTo>
                  <a:lnTo>
                    <a:pt x="0" y="105"/>
                  </a:lnTo>
                  <a:close/>
                </a:path>
              </a:pathLst>
            </a:custGeom>
            <a:solidFill>
              <a:srgbClr val="3C677A">
                <a:alpha val="100000"/>
              </a:srgbClr>
            </a:solidFill>
            <a:ln w="9525">
              <a:noFill/>
            </a:ln>
          </p:spPr>
          <p:txBody>
            <a:bodyPr/>
            <a:p>
              <a:endParaRPr lang="zh-CN" altLang="en-US"/>
            </a:p>
          </p:txBody>
        </p:sp>
        <p:sp>
          <p:nvSpPr>
            <p:cNvPr id="52254" name="ï$ľide"/>
            <p:cNvSpPr/>
            <p:nvPr/>
          </p:nvSpPr>
          <p:spPr>
            <a:xfrm>
              <a:off x="6129338" y="1512888"/>
              <a:ext cx="809625" cy="1898650"/>
            </a:xfrm>
            <a:custGeom>
              <a:avLst/>
              <a:gdLst/>
              <a:ahLst/>
              <a:cxnLst>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Lst>
              <a:pathLst>
                <a:path w="48" h="113">
                  <a:moveTo>
                    <a:pt x="8" y="14"/>
                  </a:moveTo>
                  <a:cubicBezTo>
                    <a:pt x="11" y="0"/>
                    <a:pt x="11" y="0"/>
                    <a:pt x="11" y="0"/>
                  </a:cubicBezTo>
                  <a:cubicBezTo>
                    <a:pt x="11" y="0"/>
                    <a:pt x="11" y="0"/>
                    <a:pt x="11" y="0"/>
                  </a:cubicBezTo>
                  <a:cubicBezTo>
                    <a:pt x="12" y="0"/>
                    <a:pt x="34" y="9"/>
                    <a:pt x="34" y="9"/>
                  </a:cubicBezTo>
                  <a:cubicBezTo>
                    <a:pt x="34" y="9"/>
                    <a:pt x="46" y="51"/>
                    <a:pt x="48" y="60"/>
                  </a:cubicBezTo>
                  <a:cubicBezTo>
                    <a:pt x="41" y="62"/>
                    <a:pt x="38" y="64"/>
                    <a:pt x="35" y="68"/>
                  </a:cubicBezTo>
                  <a:cubicBezTo>
                    <a:pt x="30" y="60"/>
                    <a:pt x="26" y="42"/>
                    <a:pt x="26" y="42"/>
                  </a:cubicBezTo>
                  <a:cubicBezTo>
                    <a:pt x="29" y="110"/>
                    <a:pt x="29" y="110"/>
                    <a:pt x="29" y="110"/>
                  </a:cubicBezTo>
                  <a:cubicBezTo>
                    <a:pt x="29" y="110"/>
                    <a:pt x="7" y="112"/>
                    <a:pt x="0" y="113"/>
                  </a:cubicBezTo>
                  <a:cubicBezTo>
                    <a:pt x="0" y="33"/>
                    <a:pt x="0" y="33"/>
                    <a:pt x="0" y="33"/>
                  </a:cubicBezTo>
                  <a:cubicBezTo>
                    <a:pt x="2" y="28"/>
                    <a:pt x="8" y="14"/>
                    <a:pt x="8" y="14"/>
                  </a:cubicBezTo>
                  <a:close/>
                </a:path>
              </a:pathLst>
            </a:custGeom>
            <a:solidFill>
              <a:srgbClr val="3C677A">
                <a:alpha val="100000"/>
              </a:srgbClr>
            </a:solidFill>
            <a:ln w="9525">
              <a:noFill/>
            </a:ln>
          </p:spPr>
          <p:txBody>
            <a:bodyPr/>
            <a:p>
              <a:endParaRPr lang="zh-CN" altLang="en-US"/>
            </a:p>
          </p:txBody>
        </p:sp>
        <p:sp>
          <p:nvSpPr>
            <p:cNvPr id="52255" name="îSliḓé"/>
            <p:cNvSpPr/>
            <p:nvPr/>
          </p:nvSpPr>
          <p:spPr>
            <a:xfrm>
              <a:off x="6129338" y="1597026"/>
              <a:ext cx="185738" cy="469900"/>
            </a:xfrm>
            <a:custGeom>
              <a:avLst/>
              <a:gdLst/>
              <a:ahLst/>
              <a:cxnLst>
                <a:cxn ang="0">
                  <a:pos x="0" y="0"/>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0"/>
                </a:cxn>
              </a:cxnLst>
              <a:pathLst>
                <a:path w="11" h="28">
                  <a:moveTo>
                    <a:pt x="0" y="0"/>
                  </a:moveTo>
                  <a:cubicBezTo>
                    <a:pt x="3" y="0"/>
                    <a:pt x="5" y="4"/>
                    <a:pt x="7" y="5"/>
                  </a:cubicBezTo>
                  <a:cubicBezTo>
                    <a:pt x="9" y="7"/>
                    <a:pt x="10" y="10"/>
                    <a:pt x="11" y="12"/>
                  </a:cubicBezTo>
                  <a:cubicBezTo>
                    <a:pt x="9" y="14"/>
                    <a:pt x="8" y="16"/>
                    <a:pt x="7" y="18"/>
                  </a:cubicBezTo>
                  <a:cubicBezTo>
                    <a:pt x="6" y="20"/>
                    <a:pt x="5" y="22"/>
                    <a:pt x="4" y="25"/>
                  </a:cubicBezTo>
                  <a:cubicBezTo>
                    <a:pt x="4" y="26"/>
                    <a:pt x="4" y="28"/>
                    <a:pt x="2" y="28"/>
                  </a:cubicBezTo>
                  <a:cubicBezTo>
                    <a:pt x="1" y="28"/>
                    <a:pt x="1" y="28"/>
                    <a:pt x="0" y="28"/>
                  </a:cubicBezTo>
                  <a:lnTo>
                    <a:pt x="0" y="0"/>
                  </a:lnTo>
                  <a:close/>
                </a:path>
              </a:pathLst>
            </a:custGeom>
            <a:solidFill>
              <a:srgbClr val="D7E5EB">
                <a:alpha val="100000"/>
              </a:srgbClr>
            </a:solidFill>
            <a:ln w="9525">
              <a:noFill/>
            </a:ln>
          </p:spPr>
          <p:txBody>
            <a:bodyPr/>
            <a:p>
              <a:endParaRPr lang="zh-CN" altLang="en-US"/>
            </a:p>
          </p:txBody>
        </p:sp>
        <p:sp>
          <p:nvSpPr>
            <p:cNvPr id="52256" name="ïṩļiḑê"/>
            <p:cNvSpPr/>
            <p:nvPr/>
          </p:nvSpPr>
          <p:spPr>
            <a:xfrm>
              <a:off x="5961063" y="1597026"/>
              <a:ext cx="168275" cy="469900"/>
            </a:xfrm>
            <a:custGeom>
              <a:avLst/>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0"/>
                </a:cxn>
              </a:cxnLst>
              <a:pathLst>
                <a:path w="10" h="28">
                  <a:moveTo>
                    <a:pt x="10" y="0"/>
                  </a:moveTo>
                  <a:cubicBezTo>
                    <a:pt x="8" y="0"/>
                    <a:pt x="6" y="4"/>
                    <a:pt x="4" y="5"/>
                  </a:cubicBezTo>
                  <a:cubicBezTo>
                    <a:pt x="2" y="7"/>
                    <a:pt x="1" y="10"/>
                    <a:pt x="0" y="12"/>
                  </a:cubicBezTo>
                  <a:cubicBezTo>
                    <a:pt x="2" y="14"/>
                    <a:pt x="3" y="16"/>
                    <a:pt x="4" y="18"/>
                  </a:cubicBezTo>
                  <a:cubicBezTo>
                    <a:pt x="5" y="20"/>
                    <a:pt x="6" y="22"/>
                    <a:pt x="7" y="25"/>
                  </a:cubicBezTo>
                  <a:cubicBezTo>
                    <a:pt x="7" y="26"/>
                    <a:pt x="7" y="28"/>
                    <a:pt x="9" y="28"/>
                  </a:cubicBezTo>
                  <a:cubicBezTo>
                    <a:pt x="10" y="28"/>
                    <a:pt x="10" y="28"/>
                    <a:pt x="10" y="28"/>
                  </a:cubicBezTo>
                  <a:lnTo>
                    <a:pt x="10" y="0"/>
                  </a:lnTo>
                  <a:close/>
                </a:path>
              </a:pathLst>
            </a:custGeom>
            <a:solidFill>
              <a:srgbClr val="D7E5EB">
                <a:alpha val="100000"/>
              </a:srgbClr>
            </a:solidFill>
            <a:ln w="9525">
              <a:noFill/>
            </a:ln>
          </p:spPr>
          <p:txBody>
            <a:bodyPr/>
            <a:p>
              <a:endParaRPr lang="zh-CN" altLang="en-US"/>
            </a:p>
          </p:txBody>
        </p:sp>
        <p:sp>
          <p:nvSpPr>
            <p:cNvPr id="52257" name="işlïďê"/>
            <p:cNvSpPr/>
            <p:nvPr/>
          </p:nvSpPr>
          <p:spPr>
            <a:xfrm>
              <a:off x="6062663" y="1581151"/>
              <a:ext cx="150813" cy="638175"/>
            </a:xfrm>
            <a:custGeom>
              <a:avLst/>
              <a:gdLst/>
              <a:ahLst/>
              <a:cxnLst>
                <a:cxn ang="0">
                  <a:pos x="2147483647" y="2147483647"/>
                </a:cxn>
                <a:cxn ang="0">
                  <a:pos x="0" y="2147483647"/>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Lst>
              <a:pathLst>
                <a:path w="9" h="38">
                  <a:moveTo>
                    <a:pt x="2" y="8"/>
                  </a:moveTo>
                  <a:cubicBezTo>
                    <a:pt x="0" y="4"/>
                    <a:pt x="0" y="4"/>
                    <a:pt x="0" y="4"/>
                  </a:cubicBezTo>
                  <a:cubicBezTo>
                    <a:pt x="0" y="4"/>
                    <a:pt x="3" y="1"/>
                    <a:pt x="4" y="0"/>
                  </a:cubicBezTo>
                  <a:cubicBezTo>
                    <a:pt x="5" y="0"/>
                    <a:pt x="5" y="0"/>
                    <a:pt x="5" y="0"/>
                  </a:cubicBezTo>
                  <a:cubicBezTo>
                    <a:pt x="5" y="0"/>
                    <a:pt x="5" y="0"/>
                    <a:pt x="6" y="0"/>
                  </a:cubicBezTo>
                  <a:cubicBezTo>
                    <a:pt x="6" y="0"/>
                    <a:pt x="6" y="0"/>
                    <a:pt x="6" y="0"/>
                  </a:cubicBezTo>
                  <a:cubicBezTo>
                    <a:pt x="6" y="1"/>
                    <a:pt x="8" y="3"/>
                    <a:pt x="9" y="4"/>
                  </a:cubicBezTo>
                  <a:cubicBezTo>
                    <a:pt x="9" y="4"/>
                    <a:pt x="8" y="5"/>
                    <a:pt x="8" y="5"/>
                  </a:cubicBezTo>
                  <a:cubicBezTo>
                    <a:pt x="7" y="8"/>
                    <a:pt x="7" y="8"/>
                    <a:pt x="7" y="8"/>
                  </a:cubicBezTo>
                  <a:cubicBezTo>
                    <a:pt x="7" y="8"/>
                    <a:pt x="7" y="9"/>
                    <a:pt x="7" y="9"/>
                  </a:cubicBezTo>
                  <a:cubicBezTo>
                    <a:pt x="9" y="21"/>
                    <a:pt x="9" y="21"/>
                    <a:pt x="9" y="21"/>
                  </a:cubicBezTo>
                  <a:cubicBezTo>
                    <a:pt x="8" y="22"/>
                    <a:pt x="7" y="37"/>
                    <a:pt x="6" y="37"/>
                  </a:cubicBezTo>
                  <a:cubicBezTo>
                    <a:pt x="3" y="38"/>
                    <a:pt x="1" y="22"/>
                    <a:pt x="0" y="20"/>
                  </a:cubicBezTo>
                  <a:cubicBezTo>
                    <a:pt x="3" y="9"/>
                    <a:pt x="3" y="9"/>
                    <a:pt x="3" y="9"/>
                  </a:cubicBezTo>
                  <a:cubicBezTo>
                    <a:pt x="3" y="9"/>
                    <a:pt x="3" y="8"/>
                    <a:pt x="2" y="8"/>
                  </a:cubicBezTo>
                  <a:close/>
                </a:path>
              </a:pathLst>
            </a:custGeom>
            <a:solidFill>
              <a:srgbClr val="2F5566">
                <a:alpha val="100000"/>
              </a:srgbClr>
            </a:solidFill>
            <a:ln w="9525">
              <a:noFill/>
            </a:ln>
          </p:spPr>
          <p:txBody>
            <a:bodyPr/>
            <a:p>
              <a:endParaRPr lang="zh-CN" altLang="en-US"/>
            </a:p>
          </p:txBody>
        </p:sp>
        <p:sp>
          <p:nvSpPr>
            <p:cNvPr id="52258" name="í$1îḋé"/>
            <p:cNvSpPr/>
            <p:nvPr/>
          </p:nvSpPr>
          <p:spPr>
            <a:xfrm>
              <a:off x="6146801" y="1428751"/>
              <a:ext cx="201613" cy="354013"/>
            </a:xfrm>
            <a:custGeom>
              <a:avLst/>
              <a:gdLst/>
              <a:ahLst/>
              <a:cxnLst>
                <a:cxn ang="0">
                  <a:pos x="0" y="2147483647"/>
                </a:cxn>
                <a:cxn ang="0">
                  <a:pos x="2147483647" y="0"/>
                </a:cxn>
                <a:cxn ang="0">
                  <a:pos x="2147483647" y="2147483647"/>
                </a:cxn>
                <a:cxn ang="0">
                  <a:pos x="2147483647" y="2147483647"/>
                </a:cxn>
                <a:cxn ang="0">
                  <a:pos x="0" y="2147483647"/>
                </a:cxn>
              </a:cxnLst>
              <a:pathLst>
                <a:path w="12" h="21">
                  <a:moveTo>
                    <a:pt x="0" y="9"/>
                  </a:moveTo>
                  <a:cubicBezTo>
                    <a:pt x="0" y="9"/>
                    <a:pt x="9" y="0"/>
                    <a:pt x="9" y="0"/>
                  </a:cubicBezTo>
                  <a:cubicBezTo>
                    <a:pt x="12" y="7"/>
                    <a:pt x="12" y="7"/>
                    <a:pt x="12" y="7"/>
                  </a:cubicBezTo>
                  <a:cubicBezTo>
                    <a:pt x="8" y="21"/>
                    <a:pt x="8" y="21"/>
                    <a:pt x="8" y="21"/>
                  </a:cubicBezTo>
                  <a:lnTo>
                    <a:pt x="0" y="9"/>
                  </a:lnTo>
                  <a:close/>
                </a:path>
              </a:pathLst>
            </a:custGeom>
            <a:solidFill>
              <a:srgbClr val="E7F5FF">
                <a:alpha val="100000"/>
              </a:srgbClr>
            </a:solidFill>
            <a:ln w="9525">
              <a:noFill/>
            </a:ln>
          </p:spPr>
          <p:txBody>
            <a:bodyPr/>
            <a:p>
              <a:endParaRPr lang="zh-CN" altLang="en-US"/>
            </a:p>
          </p:txBody>
        </p:sp>
        <p:sp>
          <p:nvSpPr>
            <p:cNvPr id="52259" name="iśḷîḑe"/>
            <p:cNvSpPr/>
            <p:nvPr/>
          </p:nvSpPr>
          <p:spPr>
            <a:xfrm>
              <a:off x="5927726" y="1428751"/>
              <a:ext cx="201613" cy="354013"/>
            </a:xfrm>
            <a:custGeom>
              <a:avLst/>
              <a:gdLst/>
              <a:ahLst/>
              <a:cxnLst>
                <a:cxn ang="0">
                  <a:pos x="2147483647" y="2147483647"/>
                </a:cxn>
                <a:cxn ang="0">
                  <a:pos x="2147483647" y="0"/>
                </a:cxn>
                <a:cxn ang="0">
                  <a:pos x="0" y="2147483647"/>
                </a:cxn>
                <a:cxn ang="0">
                  <a:pos x="2147483647" y="2147483647"/>
                </a:cxn>
                <a:cxn ang="0">
                  <a:pos x="2147483647" y="2147483647"/>
                </a:cxn>
              </a:cxnLst>
              <a:pathLst>
                <a:path w="12" h="21">
                  <a:moveTo>
                    <a:pt x="12" y="9"/>
                  </a:moveTo>
                  <a:cubicBezTo>
                    <a:pt x="12" y="9"/>
                    <a:pt x="3" y="0"/>
                    <a:pt x="3" y="0"/>
                  </a:cubicBezTo>
                  <a:cubicBezTo>
                    <a:pt x="0" y="7"/>
                    <a:pt x="0" y="7"/>
                    <a:pt x="0" y="7"/>
                  </a:cubicBezTo>
                  <a:cubicBezTo>
                    <a:pt x="4" y="21"/>
                    <a:pt x="4" y="21"/>
                    <a:pt x="4" y="21"/>
                  </a:cubicBezTo>
                  <a:lnTo>
                    <a:pt x="12" y="9"/>
                  </a:lnTo>
                  <a:close/>
                </a:path>
              </a:pathLst>
            </a:custGeom>
            <a:solidFill>
              <a:srgbClr val="E7F5FF">
                <a:alpha val="100000"/>
              </a:srgbClr>
            </a:solidFill>
            <a:ln w="9525">
              <a:noFill/>
            </a:ln>
          </p:spPr>
          <p:txBody>
            <a:bodyPr/>
            <a:p>
              <a:endParaRPr lang="zh-CN" altLang="en-US"/>
            </a:p>
          </p:txBody>
        </p:sp>
        <p:sp>
          <p:nvSpPr>
            <p:cNvPr id="52260" name="ïšļïḋê"/>
            <p:cNvSpPr/>
            <p:nvPr/>
          </p:nvSpPr>
          <p:spPr>
            <a:xfrm>
              <a:off x="6129338" y="1497013"/>
              <a:ext cx="303213" cy="873125"/>
            </a:xfrm>
            <a:custGeom>
              <a:avLst/>
              <a:gdLst/>
              <a:ahLst/>
              <a:cxnLst>
                <a:cxn ang="0">
                  <a:pos x="0"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Lst>
              <a:pathLst>
                <a:path w="18" h="52">
                  <a:moveTo>
                    <a:pt x="0" y="34"/>
                  </a:moveTo>
                  <a:cubicBezTo>
                    <a:pt x="12" y="0"/>
                    <a:pt x="12" y="0"/>
                    <a:pt x="12" y="0"/>
                  </a:cubicBezTo>
                  <a:cubicBezTo>
                    <a:pt x="13" y="1"/>
                    <a:pt x="14" y="2"/>
                    <a:pt x="17" y="4"/>
                  </a:cubicBezTo>
                  <a:cubicBezTo>
                    <a:pt x="18" y="5"/>
                    <a:pt x="18" y="8"/>
                    <a:pt x="18" y="9"/>
                  </a:cubicBezTo>
                  <a:cubicBezTo>
                    <a:pt x="13" y="11"/>
                    <a:pt x="13" y="11"/>
                    <a:pt x="13" y="11"/>
                  </a:cubicBezTo>
                  <a:cubicBezTo>
                    <a:pt x="14" y="12"/>
                    <a:pt x="16" y="13"/>
                    <a:pt x="18" y="14"/>
                  </a:cubicBezTo>
                  <a:cubicBezTo>
                    <a:pt x="15" y="18"/>
                    <a:pt x="10" y="24"/>
                    <a:pt x="7" y="33"/>
                  </a:cubicBezTo>
                  <a:cubicBezTo>
                    <a:pt x="5" y="39"/>
                    <a:pt x="1" y="50"/>
                    <a:pt x="0" y="52"/>
                  </a:cubicBezTo>
                  <a:lnTo>
                    <a:pt x="0" y="34"/>
                  </a:lnTo>
                  <a:close/>
                </a:path>
              </a:pathLst>
            </a:custGeom>
            <a:solidFill>
              <a:srgbClr val="345C72">
                <a:alpha val="100000"/>
              </a:srgbClr>
            </a:solidFill>
            <a:ln w="9525">
              <a:noFill/>
            </a:ln>
          </p:spPr>
          <p:txBody>
            <a:bodyPr/>
            <a:p>
              <a:endParaRPr lang="zh-CN" altLang="en-US"/>
            </a:p>
          </p:txBody>
        </p:sp>
        <p:sp>
          <p:nvSpPr>
            <p:cNvPr id="52261" name="ïṣľîḓè"/>
            <p:cNvSpPr/>
            <p:nvPr/>
          </p:nvSpPr>
          <p:spPr>
            <a:xfrm>
              <a:off x="5389563" y="1512888"/>
              <a:ext cx="739775" cy="189865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0" y="2147483647"/>
                </a:cxn>
                <a:cxn ang="0">
                  <a:pos x="2147483647" y="2147483647"/>
                </a:cxn>
                <a:cxn ang="0">
                  <a:pos x="2147483647" y="2147483647"/>
                </a:cxn>
              </a:cxnLst>
              <a:pathLst>
                <a:path w="44" h="113">
                  <a:moveTo>
                    <a:pt x="3" y="67"/>
                  </a:moveTo>
                  <a:cubicBezTo>
                    <a:pt x="4" y="67"/>
                    <a:pt x="5" y="68"/>
                    <a:pt x="6" y="68"/>
                  </a:cubicBezTo>
                  <a:cubicBezTo>
                    <a:pt x="9" y="69"/>
                    <a:pt x="10" y="68"/>
                    <a:pt x="10" y="66"/>
                  </a:cubicBezTo>
                  <a:cubicBezTo>
                    <a:pt x="11" y="62"/>
                    <a:pt x="12" y="59"/>
                    <a:pt x="13" y="56"/>
                  </a:cubicBezTo>
                  <a:cubicBezTo>
                    <a:pt x="15" y="52"/>
                    <a:pt x="18" y="46"/>
                    <a:pt x="19" y="42"/>
                  </a:cubicBezTo>
                  <a:cubicBezTo>
                    <a:pt x="19" y="42"/>
                    <a:pt x="15" y="110"/>
                    <a:pt x="15" y="110"/>
                  </a:cubicBezTo>
                  <a:cubicBezTo>
                    <a:pt x="15" y="110"/>
                    <a:pt x="38" y="112"/>
                    <a:pt x="44" y="113"/>
                  </a:cubicBezTo>
                  <a:cubicBezTo>
                    <a:pt x="44" y="33"/>
                    <a:pt x="44" y="33"/>
                    <a:pt x="44" y="33"/>
                  </a:cubicBezTo>
                  <a:cubicBezTo>
                    <a:pt x="43" y="28"/>
                    <a:pt x="37" y="14"/>
                    <a:pt x="37" y="14"/>
                  </a:cubicBezTo>
                  <a:cubicBezTo>
                    <a:pt x="33" y="0"/>
                    <a:pt x="33" y="0"/>
                    <a:pt x="33" y="0"/>
                  </a:cubicBezTo>
                  <a:cubicBezTo>
                    <a:pt x="11" y="9"/>
                    <a:pt x="11" y="9"/>
                    <a:pt x="11" y="9"/>
                  </a:cubicBezTo>
                  <a:cubicBezTo>
                    <a:pt x="10" y="10"/>
                    <a:pt x="9" y="18"/>
                    <a:pt x="8" y="20"/>
                  </a:cubicBezTo>
                  <a:cubicBezTo>
                    <a:pt x="7" y="24"/>
                    <a:pt x="6" y="28"/>
                    <a:pt x="5" y="32"/>
                  </a:cubicBezTo>
                  <a:cubicBezTo>
                    <a:pt x="3" y="39"/>
                    <a:pt x="1" y="47"/>
                    <a:pt x="0" y="54"/>
                  </a:cubicBezTo>
                  <a:cubicBezTo>
                    <a:pt x="0" y="57"/>
                    <a:pt x="0" y="61"/>
                    <a:pt x="1" y="63"/>
                  </a:cubicBezTo>
                  <a:cubicBezTo>
                    <a:pt x="1" y="65"/>
                    <a:pt x="2" y="66"/>
                    <a:pt x="3" y="67"/>
                  </a:cubicBezTo>
                  <a:close/>
                </a:path>
              </a:pathLst>
            </a:custGeom>
            <a:solidFill>
              <a:srgbClr val="345C72">
                <a:alpha val="100000"/>
              </a:srgbClr>
            </a:solidFill>
            <a:ln w="9525">
              <a:noFill/>
            </a:ln>
          </p:spPr>
          <p:txBody>
            <a:bodyPr/>
            <a:p>
              <a:endParaRPr lang="zh-CN" altLang="en-US"/>
            </a:p>
          </p:txBody>
        </p:sp>
        <p:sp>
          <p:nvSpPr>
            <p:cNvPr id="52262" name="ïṡļîḓé"/>
            <p:cNvSpPr/>
            <p:nvPr/>
          </p:nvSpPr>
          <p:spPr>
            <a:xfrm>
              <a:off x="5843588" y="1497013"/>
              <a:ext cx="285750" cy="873125"/>
            </a:xfrm>
            <a:custGeom>
              <a:avLst/>
              <a:gdLst/>
              <a:ahLst/>
              <a:cxnLst>
                <a:cxn ang="0">
                  <a:pos x="2147483647" y="2147483647"/>
                </a:cxn>
                <a:cxn ang="0">
                  <a:pos x="2147483647" y="0"/>
                </a:cxn>
                <a:cxn ang="0">
                  <a:pos x="2147483647" y="2147483647"/>
                </a:cxn>
                <a:cxn ang="0">
                  <a:pos x="0" y="2147483647"/>
                </a:cxn>
                <a:cxn ang="0">
                  <a:pos x="2147483647" y="2147483647"/>
                </a:cxn>
                <a:cxn ang="0">
                  <a:pos x="0" y="2147483647"/>
                </a:cxn>
                <a:cxn ang="0">
                  <a:pos x="2147483647" y="2147483647"/>
                </a:cxn>
                <a:cxn ang="0">
                  <a:pos x="2147483647" y="2147483647"/>
                </a:cxn>
                <a:cxn ang="0">
                  <a:pos x="2147483647" y="2147483647"/>
                </a:cxn>
              </a:cxnLst>
              <a:pathLst>
                <a:path w="17" h="52">
                  <a:moveTo>
                    <a:pt x="17" y="34"/>
                  </a:moveTo>
                  <a:cubicBezTo>
                    <a:pt x="6" y="0"/>
                    <a:pt x="6" y="0"/>
                    <a:pt x="6" y="0"/>
                  </a:cubicBezTo>
                  <a:cubicBezTo>
                    <a:pt x="6" y="1"/>
                    <a:pt x="4" y="2"/>
                    <a:pt x="1" y="4"/>
                  </a:cubicBezTo>
                  <a:cubicBezTo>
                    <a:pt x="0" y="5"/>
                    <a:pt x="0" y="8"/>
                    <a:pt x="0" y="9"/>
                  </a:cubicBezTo>
                  <a:cubicBezTo>
                    <a:pt x="5" y="11"/>
                    <a:pt x="5" y="11"/>
                    <a:pt x="5" y="11"/>
                  </a:cubicBezTo>
                  <a:cubicBezTo>
                    <a:pt x="4" y="12"/>
                    <a:pt x="2" y="13"/>
                    <a:pt x="0" y="14"/>
                  </a:cubicBezTo>
                  <a:cubicBezTo>
                    <a:pt x="3" y="18"/>
                    <a:pt x="8" y="24"/>
                    <a:pt x="11" y="33"/>
                  </a:cubicBezTo>
                  <a:cubicBezTo>
                    <a:pt x="13" y="39"/>
                    <a:pt x="17" y="50"/>
                    <a:pt x="17" y="52"/>
                  </a:cubicBezTo>
                  <a:lnTo>
                    <a:pt x="17" y="34"/>
                  </a:lnTo>
                  <a:close/>
                </a:path>
              </a:pathLst>
            </a:custGeom>
            <a:solidFill>
              <a:srgbClr val="3C677A">
                <a:alpha val="100000"/>
              </a:srgbClr>
            </a:solidFill>
            <a:ln w="9525">
              <a:noFill/>
            </a:ln>
          </p:spPr>
          <p:txBody>
            <a:bodyPr/>
            <a:p>
              <a:endParaRPr lang="zh-CN" altLang="en-US"/>
            </a:p>
          </p:txBody>
        </p:sp>
        <p:sp>
          <p:nvSpPr>
            <p:cNvPr id="52263" name="íšlîḓê"/>
            <p:cNvSpPr/>
            <p:nvPr/>
          </p:nvSpPr>
          <p:spPr>
            <a:xfrm>
              <a:off x="6938963" y="1428751"/>
              <a:ext cx="319088" cy="5207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9" h="31">
                  <a:moveTo>
                    <a:pt x="11" y="31"/>
                  </a:moveTo>
                  <a:cubicBezTo>
                    <a:pt x="10" y="31"/>
                    <a:pt x="9" y="30"/>
                    <a:pt x="8" y="29"/>
                  </a:cubicBezTo>
                  <a:cubicBezTo>
                    <a:pt x="7" y="29"/>
                    <a:pt x="6" y="29"/>
                    <a:pt x="5" y="29"/>
                  </a:cubicBezTo>
                  <a:cubicBezTo>
                    <a:pt x="3" y="28"/>
                    <a:pt x="3" y="27"/>
                    <a:pt x="3" y="25"/>
                  </a:cubicBezTo>
                  <a:cubicBezTo>
                    <a:pt x="4" y="22"/>
                    <a:pt x="0" y="20"/>
                    <a:pt x="2" y="14"/>
                  </a:cubicBezTo>
                  <a:cubicBezTo>
                    <a:pt x="2" y="13"/>
                    <a:pt x="3" y="13"/>
                    <a:pt x="3" y="12"/>
                  </a:cubicBezTo>
                  <a:cubicBezTo>
                    <a:pt x="3" y="11"/>
                    <a:pt x="3" y="9"/>
                    <a:pt x="4" y="10"/>
                  </a:cubicBezTo>
                  <a:cubicBezTo>
                    <a:pt x="6" y="11"/>
                    <a:pt x="4" y="13"/>
                    <a:pt x="5" y="16"/>
                  </a:cubicBezTo>
                  <a:cubicBezTo>
                    <a:pt x="8" y="10"/>
                    <a:pt x="8" y="0"/>
                    <a:pt x="11" y="1"/>
                  </a:cubicBezTo>
                  <a:cubicBezTo>
                    <a:pt x="13" y="2"/>
                    <a:pt x="10" y="9"/>
                    <a:pt x="10" y="11"/>
                  </a:cubicBezTo>
                  <a:cubicBezTo>
                    <a:pt x="11" y="10"/>
                    <a:pt x="12" y="10"/>
                    <a:pt x="13" y="11"/>
                  </a:cubicBezTo>
                  <a:cubicBezTo>
                    <a:pt x="13" y="11"/>
                    <a:pt x="13" y="11"/>
                    <a:pt x="13" y="11"/>
                  </a:cubicBezTo>
                  <a:cubicBezTo>
                    <a:pt x="14" y="12"/>
                    <a:pt x="14" y="11"/>
                    <a:pt x="15" y="12"/>
                  </a:cubicBezTo>
                  <a:cubicBezTo>
                    <a:pt x="16" y="13"/>
                    <a:pt x="16" y="13"/>
                    <a:pt x="16" y="14"/>
                  </a:cubicBezTo>
                  <a:cubicBezTo>
                    <a:pt x="16" y="14"/>
                    <a:pt x="17" y="14"/>
                    <a:pt x="17" y="15"/>
                  </a:cubicBezTo>
                  <a:cubicBezTo>
                    <a:pt x="19" y="17"/>
                    <a:pt x="17" y="19"/>
                    <a:pt x="16" y="21"/>
                  </a:cubicBezTo>
                  <a:cubicBezTo>
                    <a:pt x="16" y="22"/>
                    <a:pt x="15" y="23"/>
                    <a:pt x="15" y="23"/>
                  </a:cubicBezTo>
                  <a:cubicBezTo>
                    <a:pt x="14" y="25"/>
                    <a:pt x="13" y="26"/>
                    <a:pt x="13" y="27"/>
                  </a:cubicBezTo>
                  <a:cubicBezTo>
                    <a:pt x="12" y="28"/>
                    <a:pt x="12" y="30"/>
                    <a:pt x="11" y="31"/>
                  </a:cubicBezTo>
                  <a:close/>
                </a:path>
              </a:pathLst>
            </a:custGeom>
            <a:solidFill>
              <a:srgbClr val="FFC99A">
                <a:alpha val="100000"/>
              </a:srgbClr>
            </a:solidFill>
            <a:ln w="9525">
              <a:noFill/>
            </a:ln>
          </p:spPr>
          <p:txBody>
            <a:bodyPr/>
            <a:p>
              <a:endParaRPr lang="zh-CN" altLang="en-US"/>
            </a:p>
          </p:txBody>
        </p:sp>
        <p:sp>
          <p:nvSpPr>
            <p:cNvPr id="52264" name="iSḻïdé"/>
            <p:cNvSpPr/>
            <p:nvPr/>
          </p:nvSpPr>
          <p:spPr>
            <a:xfrm>
              <a:off x="6635751" y="1849438"/>
              <a:ext cx="538163" cy="857250"/>
            </a:xfrm>
            <a:custGeom>
              <a:avLst/>
              <a:gdLst/>
              <a:ahLst/>
              <a:cxnLst>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0"/>
                </a:cxn>
              </a:cxnLst>
              <a:pathLst>
                <a:path w="32" h="51">
                  <a:moveTo>
                    <a:pt x="21" y="0"/>
                  </a:moveTo>
                  <a:cubicBezTo>
                    <a:pt x="32" y="6"/>
                    <a:pt x="32" y="6"/>
                    <a:pt x="32" y="6"/>
                  </a:cubicBezTo>
                  <a:cubicBezTo>
                    <a:pt x="32" y="6"/>
                    <a:pt x="23" y="39"/>
                    <a:pt x="17" y="46"/>
                  </a:cubicBezTo>
                  <a:cubicBezTo>
                    <a:pt x="15" y="48"/>
                    <a:pt x="12" y="49"/>
                    <a:pt x="9" y="50"/>
                  </a:cubicBezTo>
                  <a:cubicBezTo>
                    <a:pt x="6" y="51"/>
                    <a:pt x="3" y="48"/>
                    <a:pt x="2" y="45"/>
                  </a:cubicBezTo>
                  <a:cubicBezTo>
                    <a:pt x="0" y="40"/>
                    <a:pt x="3" y="34"/>
                    <a:pt x="5" y="29"/>
                  </a:cubicBezTo>
                  <a:cubicBezTo>
                    <a:pt x="10" y="18"/>
                    <a:pt x="21" y="0"/>
                    <a:pt x="21" y="0"/>
                  </a:cubicBezTo>
                  <a:close/>
                </a:path>
              </a:pathLst>
            </a:custGeom>
            <a:solidFill>
              <a:srgbClr val="416D7D">
                <a:alpha val="100000"/>
              </a:srgbClr>
            </a:solidFill>
            <a:ln w="9525">
              <a:noFill/>
            </a:ln>
          </p:spPr>
          <p:txBody>
            <a:bodyPr/>
            <a:p>
              <a:endParaRPr lang="zh-CN" altLang="en-US"/>
            </a:p>
          </p:txBody>
        </p:sp>
        <p:sp>
          <p:nvSpPr>
            <p:cNvPr id="52265" name="ïṡḻíḍé"/>
            <p:cNvSpPr/>
            <p:nvPr/>
          </p:nvSpPr>
          <p:spPr>
            <a:xfrm>
              <a:off x="5927726" y="1663701"/>
              <a:ext cx="185738" cy="438150"/>
            </a:xfrm>
            <a:custGeom>
              <a:avLst/>
              <a:gdLst/>
              <a:ahLst/>
              <a:cxnLst>
                <a:cxn ang="0">
                  <a:pos x="2147483647" y="2147483647"/>
                </a:cxn>
                <a:cxn ang="0">
                  <a:pos x="2147483647" y="2147483647"/>
                </a:cxn>
                <a:cxn ang="0">
                  <a:pos x="2147483647" y="0"/>
                </a:cxn>
                <a:cxn ang="0">
                  <a:pos x="2147483647" y="2147483647"/>
                </a:cxn>
                <a:cxn ang="0">
                  <a:pos x="2147483647" y="2147483647"/>
                </a:cxn>
                <a:cxn ang="0">
                  <a:pos x="0" y="2147483647"/>
                </a:cxn>
                <a:cxn ang="0">
                  <a:pos x="2147483647" y="2147483647"/>
                </a:cxn>
                <a:cxn ang="0">
                  <a:pos x="2147483647" y="2147483647"/>
                </a:cxn>
              </a:cxnLst>
              <a:pathLst>
                <a:path w="117" h="276">
                  <a:moveTo>
                    <a:pt x="11" y="276"/>
                  </a:moveTo>
                  <a:lnTo>
                    <a:pt x="117" y="22"/>
                  </a:lnTo>
                  <a:lnTo>
                    <a:pt x="85" y="0"/>
                  </a:lnTo>
                  <a:lnTo>
                    <a:pt x="64" y="43"/>
                  </a:lnTo>
                  <a:lnTo>
                    <a:pt x="64" y="64"/>
                  </a:lnTo>
                  <a:lnTo>
                    <a:pt x="0" y="276"/>
                  </a:lnTo>
                  <a:lnTo>
                    <a:pt x="11" y="276"/>
                  </a:lnTo>
                  <a:close/>
                </a:path>
              </a:pathLst>
            </a:custGeom>
            <a:solidFill>
              <a:srgbClr val="7FA6B0">
                <a:alpha val="100000"/>
              </a:srgbClr>
            </a:solidFill>
            <a:ln w="9525">
              <a:noFill/>
            </a:ln>
          </p:spPr>
          <p:txBody>
            <a:bodyPr/>
            <a:p>
              <a:endParaRPr lang="zh-CN" altLang="en-US"/>
            </a:p>
          </p:txBody>
        </p:sp>
        <p:sp>
          <p:nvSpPr>
            <p:cNvPr id="52266" name="íśḷíḋè"/>
            <p:cNvSpPr/>
            <p:nvPr/>
          </p:nvSpPr>
          <p:spPr>
            <a:xfrm>
              <a:off x="5945188" y="1698626"/>
              <a:ext cx="219075" cy="403225"/>
            </a:xfrm>
            <a:custGeom>
              <a:avLst/>
              <a:gdLst/>
              <a:ahLst/>
              <a:cxnLst>
                <a:cxn ang="0">
                  <a:pos x="2147483647" y="0"/>
                </a:cxn>
                <a:cxn ang="0">
                  <a:pos x="2147483647" y="0"/>
                </a:cxn>
                <a:cxn ang="0">
                  <a:pos x="0" y="2147483647"/>
                </a:cxn>
                <a:cxn ang="0">
                  <a:pos x="0" y="2147483647"/>
                </a:cxn>
                <a:cxn ang="0">
                  <a:pos x="2147483647" y="2147483647"/>
                </a:cxn>
                <a:cxn ang="0">
                  <a:pos x="2147483647" y="0"/>
                </a:cxn>
              </a:cxnLst>
              <a:pathLst>
                <a:path w="138" h="254">
                  <a:moveTo>
                    <a:pt x="116" y="0"/>
                  </a:moveTo>
                  <a:lnTo>
                    <a:pt x="106" y="0"/>
                  </a:lnTo>
                  <a:lnTo>
                    <a:pt x="0" y="254"/>
                  </a:lnTo>
                  <a:lnTo>
                    <a:pt x="138" y="10"/>
                  </a:lnTo>
                  <a:lnTo>
                    <a:pt x="116" y="0"/>
                  </a:lnTo>
                  <a:close/>
                </a:path>
              </a:pathLst>
            </a:custGeom>
            <a:solidFill>
              <a:srgbClr val="93B8C6">
                <a:alpha val="100000"/>
              </a:srgbClr>
            </a:solidFill>
            <a:ln w="9525">
              <a:noFill/>
            </a:ln>
          </p:spPr>
          <p:txBody>
            <a:bodyPr/>
            <a:p>
              <a:endParaRPr lang="zh-CN" altLang="en-US"/>
            </a:p>
          </p:txBody>
        </p:sp>
        <p:sp>
          <p:nvSpPr>
            <p:cNvPr id="52267" name="íṧļîḓê"/>
            <p:cNvSpPr/>
            <p:nvPr/>
          </p:nvSpPr>
          <p:spPr>
            <a:xfrm>
              <a:off x="5945188" y="1714501"/>
              <a:ext cx="234950" cy="403225"/>
            </a:xfrm>
            <a:custGeom>
              <a:avLst/>
              <a:gdLst/>
              <a:ahLst/>
              <a:cxnLst>
                <a:cxn ang="0">
                  <a:pos x="2147483647" y="0"/>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0"/>
                </a:cxn>
              </a:cxnLst>
              <a:pathLst>
                <a:path w="148" h="254">
                  <a:moveTo>
                    <a:pt x="138" y="0"/>
                  </a:moveTo>
                  <a:lnTo>
                    <a:pt x="0" y="244"/>
                  </a:lnTo>
                  <a:lnTo>
                    <a:pt x="21" y="254"/>
                  </a:lnTo>
                  <a:lnTo>
                    <a:pt x="116" y="64"/>
                  </a:lnTo>
                  <a:lnTo>
                    <a:pt x="138" y="32"/>
                  </a:lnTo>
                  <a:lnTo>
                    <a:pt x="148" y="11"/>
                  </a:lnTo>
                  <a:lnTo>
                    <a:pt x="138" y="0"/>
                  </a:lnTo>
                  <a:close/>
                </a:path>
              </a:pathLst>
            </a:custGeom>
            <a:solidFill>
              <a:srgbClr val="7FA6B0">
                <a:alpha val="100000"/>
              </a:srgbClr>
            </a:solidFill>
            <a:ln w="9525">
              <a:noFill/>
            </a:ln>
          </p:spPr>
          <p:txBody>
            <a:bodyPr/>
            <a:p>
              <a:endParaRPr lang="zh-CN" altLang="en-US"/>
            </a:p>
          </p:txBody>
        </p:sp>
        <p:sp>
          <p:nvSpPr>
            <p:cNvPr id="52268" name="ïṡľiḋé"/>
            <p:cNvSpPr/>
            <p:nvPr/>
          </p:nvSpPr>
          <p:spPr>
            <a:xfrm>
              <a:off x="5927726" y="2084388"/>
              <a:ext cx="50800" cy="33338"/>
            </a:xfrm>
            <a:custGeom>
              <a:avLst/>
              <a:gdLst/>
              <a:ahLst/>
              <a:cxnLst>
                <a:cxn ang="0">
                  <a:pos x="0" y="2147483647"/>
                </a:cxn>
                <a:cxn ang="0">
                  <a:pos x="2147483647" y="2147483647"/>
                </a:cxn>
                <a:cxn ang="0">
                  <a:pos x="0" y="2147483647"/>
                </a:cxn>
              </a:cxnLst>
              <a:pathLst>
                <a:path w="3" h="2">
                  <a:moveTo>
                    <a:pt x="0" y="1"/>
                  </a:moveTo>
                  <a:cubicBezTo>
                    <a:pt x="0" y="1"/>
                    <a:pt x="2" y="0"/>
                    <a:pt x="3" y="2"/>
                  </a:cubicBezTo>
                  <a:cubicBezTo>
                    <a:pt x="2" y="2"/>
                    <a:pt x="0" y="2"/>
                    <a:pt x="0" y="1"/>
                  </a:cubicBezTo>
                  <a:close/>
                </a:path>
              </a:pathLst>
            </a:custGeom>
            <a:solidFill>
              <a:srgbClr val="39474F">
                <a:alpha val="100000"/>
              </a:srgbClr>
            </a:solidFill>
            <a:ln w="9525">
              <a:noFill/>
            </a:ln>
          </p:spPr>
          <p:txBody>
            <a:bodyPr/>
            <a:p>
              <a:endParaRPr lang="zh-CN" altLang="en-US"/>
            </a:p>
          </p:txBody>
        </p:sp>
        <p:sp>
          <p:nvSpPr>
            <p:cNvPr id="52269" name="ïS1ïḓè"/>
            <p:cNvSpPr/>
            <p:nvPr/>
          </p:nvSpPr>
          <p:spPr>
            <a:xfrm>
              <a:off x="6045201" y="1581151"/>
              <a:ext cx="185738" cy="166688"/>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2147483647" y="0"/>
                </a:cxn>
                <a:cxn ang="0">
                  <a:pos x="2147483647" y="0"/>
                </a:cxn>
                <a:cxn ang="0">
                  <a:pos x="2147483647" y="2147483647"/>
                </a:cxn>
                <a:cxn ang="0">
                  <a:pos x="2147483647" y="2147483647"/>
                </a:cxn>
              </a:cxnLst>
              <a:pathLst>
                <a:path w="11" h="10">
                  <a:moveTo>
                    <a:pt x="11" y="3"/>
                  </a:moveTo>
                  <a:cubicBezTo>
                    <a:pt x="11" y="4"/>
                    <a:pt x="11" y="4"/>
                    <a:pt x="11" y="4"/>
                  </a:cubicBezTo>
                  <a:cubicBezTo>
                    <a:pt x="11" y="4"/>
                    <a:pt x="11" y="4"/>
                    <a:pt x="11" y="4"/>
                  </a:cubicBezTo>
                  <a:cubicBezTo>
                    <a:pt x="11" y="5"/>
                    <a:pt x="11" y="5"/>
                    <a:pt x="11" y="5"/>
                  </a:cubicBezTo>
                  <a:cubicBezTo>
                    <a:pt x="11" y="6"/>
                    <a:pt x="11" y="6"/>
                    <a:pt x="11" y="7"/>
                  </a:cubicBezTo>
                  <a:cubicBezTo>
                    <a:pt x="9" y="10"/>
                    <a:pt x="7" y="9"/>
                    <a:pt x="4" y="9"/>
                  </a:cubicBezTo>
                  <a:cubicBezTo>
                    <a:pt x="1" y="8"/>
                    <a:pt x="0" y="6"/>
                    <a:pt x="0" y="4"/>
                  </a:cubicBezTo>
                  <a:cubicBezTo>
                    <a:pt x="0" y="3"/>
                    <a:pt x="0" y="3"/>
                    <a:pt x="0" y="2"/>
                  </a:cubicBezTo>
                  <a:cubicBezTo>
                    <a:pt x="0" y="2"/>
                    <a:pt x="0" y="1"/>
                    <a:pt x="0" y="1"/>
                  </a:cubicBezTo>
                  <a:cubicBezTo>
                    <a:pt x="0" y="1"/>
                    <a:pt x="0" y="0"/>
                    <a:pt x="1" y="0"/>
                  </a:cubicBezTo>
                  <a:cubicBezTo>
                    <a:pt x="1" y="0"/>
                    <a:pt x="1" y="0"/>
                    <a:pt x="1" y="0"/>
                  </a:cubicBezTo>
                  <a:cubicBezTo>
                    <a:pt x="1" y="1"/>
                    <a:pt x="2" y="2"/>
                    <a:pt x="3" y="2"/>
                  </a:cubicBezTo>
                  <a:cubicBezTo>
                    <a:pt x="5" y="3"/>
                    <a:pt x="9" y="4"/>
                    <a:pt x="11" y="3"/>
                  </a:cubicBezTo>
                  <a:close/>
                </a:path>
              </a:pathLst>
            </a:custGeom>
            <a:solidFill>
              <a:srgbClr val="3E5267">
                <a:alpha val="100000"/>
              </a:srgbClr>
            </a:solidFill>
            <a:ln w="9525">
              <a:noFill/>
            </a:ln>
          </p:spPr>
          <p:txBody>
            <a:bodyPr/>
            <a:p>
              <a:endParaRPr lang="zh-CN" altLang="en-US"/>
            </a:p>
          </p:txBody>
        </p:sp>
        <p:sp>
          <p:nvSpPr>
            <p:cNvPr id="52270" name="ïşļïḓè"/>
            <p:cNvSpPr/>
            <p:nvPr/>
          </p:nvSpPr>
          <p:spPr>
            <a:xfrm>
              <a:off x="6062663" y="1530351"/>
              <a:ext cx="185738" cy="133350"/>
            </a:xfrm>
            <a:custGeom>
              <a:avLst/>
              <a:gdLst/>
              <a:ahLst/>
              <a:cxnLst>
                <a:cxn ang="0">
                  <a:pos x="2147483647" y="2147483647"/>
                </a:cxn>
                <a:cxn ang="0">
                  <a:pos x="2147483647" y="2147483647"/>
                </a:cxn>
                <a:cxn ang="0">
                  <a:pos x="0" y="2147483647"/>
                </a:cxn>
                <a:cxn ang="0">
                  <a:pos x="2147483647" y="0"/>
                </a:cxn>
                <a:cxn ang="0">
                  <a:pos x="2147483647" y="0"/>
                </a:cxn>
                <a:cxn ang="0">
                  <a:pos x="2147483647" y="0"/>
                </a:cxn>
                <a:cxn ang="0">
                  <a:pos x="2147483647" y="2147483647"/>
                </a:cxn>
              </a:cxnLst>
              <a:pathLst>
                <a:path w="11" h="8">
                  <a:moveTo>
                    <a:pt x="10" y="6"/>
                  </a:moveTo>
                  <a:cubicBezTo>
                    <a:pt x="9" y="8"/>
                    <a:pt x="7" y="7"/>
                    <a:pt x="5" y="7"/>
                  </a:cubicBezTo>
                  <a:cubicBezTo>
                    <a:pt x="2" y="6"/>
                    <a:pt x="0" y="5"/>
                    <a:pt x="0" y="3"/>
                  </a:cubicBezTo>
                  <a:cubicBezTo>
                    <a:pt x="1" y="1"/>
                    <a:pt x="3" y="0"/>
                    <a:pt x="5" y="0"/>
                  </a:cubicBezTo>
                  <a:cubicBezTo>
                    <a:pt x="6" y="0"/>
                    <a:pt x="6" y="0"/>
                    <a:pt x="6" y="0"/>
                  </a:cubicBezTo>
                  <a:cubicBezTo>
                    <a:pt x="6" y="0"/>
                    <a:pt x="6" y="0"/>
                    <a:pt x="7" y="0"/>
                  </a:cubicBezTo>
                  <a:cubicBezTo>
                    <a:pt x="9" y="1"/>
                    <a:pt x="11" y="4"/>
                    <a:pt x="10" y="6"/>
                  </a:cubicBezTo>
                  <a:close/>
                </a:path>
              </a:pathLst>
            </a:custGeom>
            <a:solidFill>
              <a:srgbClr val="465E75">
                <a:alpha val="100000"/>
              </a:srgbClr>
            </a:solidFill>
            <a:ln w="9525">
              <a:noFill/>
            </a:ln>
          </p:spPr>
          <p:txBody>
            <a:bodyPr/>
            <a:p>
              <a:endParaRPr lang="zh-CN" altLang="en-US"/>
            </a:p>
          </p:txBody>
        </p:sp>
        <p:sp>
          <p:nvSpPr>
            <p:cNvPr id="52271" name="íṡḻïḍè"/>
            <p:cNvSpPr/>
            <p:nvPr/>
          </p:nvSpPr>
          <p:spPr>
            <a:xfrm>
              <a:off x="6045201" y="1581151"/>
              <a:ext cx="185738" cy="6667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0"/>
                </a:cxn>
                <a:cxn ang="0">
                  <a:pos x="2147483647" y="0"/>
                </a:cxn>
                <a:cxn ang="0">
                  <a:pos x="2147483647" y="2147483647"/>
                </a:cxn>
                <a:cxn ang="0">
                  <a:pos x="2147483647" y="2147483647"/>
                </a:cxn>
              </a:cxnLst>
              <a:pathLst>
                <a:path w="11" h="4">
                  <a:moveTo>
                    <a:pt x="11" y="3"/>
                  </a:moveTo>
                  <a:cubicBezTo>
                    <a:pt x="11" y="4"/>
                    <a:pt x="11" y="4"/>
                    <a:pt x="11" y="4"/>
                  </a:cubicBezTo>
                  <a:cubicBezTo>
                    <a:pt x="11" y="4"/>
                    <a:pt x="11" y="4"/>
                    <a:pt x="11" y="4"/>
                  </a:cubicBezTo>
                  <a:cubicBezTo>
                    <a:pt x="11" y="4"/>
                    <a:pt x="10" y="4"/>
                    <a:pt x="9" y="4"/>
                  </a:cubicBezTo>
                  <a:cubicBezTo>
                    <a:pt x="7" y="4"/>
                    <a:pt x="4" y="4"/>
                    <a:pt x="3" y="3"/>
                  </a:cubicBezTo>
                  <a:cubicBezTo>
                    <a:pt x="2" y="2"/>
                    <a:pt x="1" y="1"/>
                    <a:pt x="0" y="1"/>
                  </a:cubicBezTo>
                  <a:cubicBezTo>
                    <a:pt x="0" y="1"/>
                    <a:pt x="0" y="0"/>
                    <a:pt x="1" y="0"/>
                  </a:cubicBezTo>
                  <a:cubicBezTo>
                    <a:pt x="1" y="0"/>
                    <a:pt x="1" y="0"/>
                    <a:pt x="1" y="0"/>
                  </a:cubicBezTo>
                  <a:cubicBezTo>
                    <a:pt x="1" y="1"/>
                    <a:pt x="2" y="2"/>
                    <a:pt x="3" y="2"/>
                  </a:cubicBezTo>
                  <a:cubicBezTo>
                    <a:pt x="5" y="3"/>
                    <a:pt x="9" y="4"/>
                    <a:pt x="11" y="3"/>
                  </a:cubicBezTo>
                  <a:close/>
                </a:path>
              </a:pathLst>
            </a:custGeom>
            <a:solidFill>
              <a:srgbClr val="83A1AD">
                <a:alpha val="100000"/>
              </a:srgbClr>
            </a:solidFill>
            <a:ln w="9525">
              <a:noFill/>
            </a:ln>
          </p:spPr>
          <p:txBody>
            <a:bodyPr/>
            <a:p>
              <a:endParaRPr lang="zh-CN" altLang="en-US"/>
            </a:p>
          </p:txBody>
        </p:sp>
        <p:sp>
          <p:nvSpPr>
            <p:cNvPr id="52272" name="ïšḷïḍê"/>
            <p:cNvSpPr/>
            <p:nvPr/>
          </p:nvSpPr>
          <p:spPr>
            <a:xfrm>
              <a:off x="5792788" y="1782763"/>
              <a:ext cx="387350" cy="352425"/>
            </a:xfrm>
            <a:custGeom>
              <a:avLst/>
              <a:gdLst/>
              <a:ahLst/>
              <a:cxnLst>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Lst>
              <a:pathLst>
                <a:path w="23" h="21">
                  <a:moveTo>
                    <a:pt x="4" y="6"/>
                  </a:moveTo>
                  <a:cubicBezTo>
                    <a:pt x="9" y="1"/>
                    <a:pt x="9" y="1"/>
                    <a:pt x="9" y="1"/>
                  </a:cubicBezTo>
                  <a:cubicBezTo>
                    <a:pt x="10" y="1"/>
                    <a:pt x="10" y="0"/>
                    <a:pt x="11" y="0"/>
                  </a:cubicBezTo>
                  <a:cubicBezTo>
                    <a:pt x="13" y="0"/>
                    <a:pt x="16" y="0"/>
                    <a:pt x="16" y="0"/>
                  </a:cubicBezTo>
                  <a:cubicBezTo>
                    <a:pt x="19" y="1"/>
                    <a:pt x="20" y="2"/>
                    <a:pt x="22" y="4"/>
                  </a:cubicBezTo>
                  <a:cubicBezTo>
                    <a:pt x="23" y="5"/>
                    <a:pt x="22" y="6"/>
                    <a:pt x="21" y="6"/>
                  </a:cubicBezTo>
                  <a:cubicBezTo>
                    <a:pt x="20" y="5"/>
                    <a:pt x="19" y="4"/>
                    <a:pt x="17" y="3"/>
                  </a:cubicBezTo>
                  <a:cubicBezTo>
                    <a:pt x="17" y="3"/>
                    <a:pt x="17" y="3"/>
                    <a:pt x="17" y="3"/>
                  </a:cubicBezTo>
                  <a:cubicBezTo>
                    <a:pt x="18" y="4"/>
                    <a:pt x="20" y="5"/>
                    <a:pt x="20" y="7"/>
                  </a:cubicBezTo>
                  <a:cubicBezTo>
                    <a:pt x="20" y="7"/>
                    <a:pt x="20" y="8"/>
                    <a:pt x="19" y="8"/>
                  </a:cubicBezTo>
                  <a:cubicBezTo>
                    <a:pt x="19" y="9"/>
                    <a:pt x="19" y="10"/>
                    <a:pt x="18" y="11"/>
                  </a:cubicBezTo>
                  <a:cubicBezTo>
                    <a:pt x="18" y="12"/>
                    <a:pt x="18" y="11"/>
                    <a:pt x="17" y="12"/>
                  </a:cubicBezTo>
                  <a:cubicBezTo>
                    <a:pt x="17" y="13"/>
                    <a:pt x="16" y="14"/>
                    <a:pt x="16" y="14"/>
                  </a:cubicBezTo>
                  <a:cubicBezTo>
                    <a:pt x="13" y="12"/>
                    <a:pt x="12" y="14"/>
                    <a:pt x="10" y="16"/>
                  </a:cubicBezTo>
                  <a:cubicBezTo>
                    <a:pt x="9" y="17"/>
                    <a:pt x="5" y="21"/>
                    <a:pt x="4" y="21"/>
                  </a:cubicBezTo>
                  <a:cubicBezTo>
                    <a:pt x="0" y="15"/>
                    <a:pt x="0" y="15"/>
                    <a:pt x="0" y="15"/>
                  </a:cubicBezTo>
                  <a:cubicBezTo>
                    <a:pt x="3" y="8"/>
                    <a:pt x="3" y="8"/>
                    <a:pt x="3" y="8"/>
                  </a:cubicBezTo>
                  <a:cubicBezTo>
                    <a:pt x="3" y="7"/>
                    <a:pt x="4" y="6"/>
                    <a:pt x="4" y="6"/>
                  </a:cubicBezTo>
                  <a:close/>
                </a:path>
              </a:pathLst>
            </a:custGeom>
            <a:solidFill>
              <a:srgbClr val="FFC99A">
                <a:alpha val="100000"/>
              </a:srgbClr>
            </a:solidFill>
            <a:ln w="9525">
              <a:noFill/>
            </a:ln>
          </p:spPr>
          <p:txBody>
            <a:bodyPr/>
            <a:p>
              <a:endParaRPr lang="zh-CN" altLang="en-US"/>
            </a:p>
          </p:txBody>
        </p:sp>
        <p:sp>
          <p:nvSpPr>
            <p:cNvPr id="52273" name="íśliďé"/>
            <p:cNvSpPr/>
            <p:nvPr/>
          </p:nvSpPr>
          <p:spPr>
            <a:xfrm>
              <a:off x="5356226" y="1949451"/>
              <a:ext cx="622300" cy="773113"/>
            </a:xfrm>
            <a:custGeom>
              <a:avLst/>
              <a:gdLst/>
              <a:ahLst/>
              <a:cxnLst>
                <a:cxn ang="0">
                  <a:pos x="2147483647" y="2147483647"/>
                </a:cxn>
                <a:cxn ang="0">
                  <a:pos x="2147483647" y="0"/>
                </a:cxn>
                <a:cxn ang="0">
                  <a:pos x="0" y="2147483647"/>
                </a:cxn>
                <a:cxn ang="0">
                  <a:pos x="2147483647" y="2147483647"/>
                </a:cxn>
                <a:cxn ang="0">
                  <a:pos x="2147483647" y="2147483647"/>
                </a:cxn>
                <a:cxn ang="0">
                  <a:pos x="2147483647" y="2147483647"/>
                </a:cxn>
                <a:cxn ang="0">
                  <a:pos x="2147483647" y="2147483647"/>
                </a:cxn>
              </a:cxnLst>
              <a:pathLst>
                <a:path w="37" h="46">
                  <a:moveTo>
                    <a:pt x="37" y="7"/>
                  </a:moveTo>
                  <a:cubicBezTo>
                    <a:pt x="26" y="0"/>
                    <a:pt x="26" y="0"/>
                    <a:pt x="26" y="0"/>
                  </a:cubicBezTo>
                  <a:cubicBezTo>
                    <a:pt x="26" y="0"/>
                    <a:pt x="3" y="23"/>
                    <a:pt x="0" y="33"/>
                  </a:cubicBezTo>
                  <a:cubicBezTo>
                    <a:pt x="0" y="36"/>
                    <a:pt x="2" y="43"/>
                    <a:pt x="2" y="43"/>
                  </a:cubicBezTo>
                  <a:cubicBezTo>
                    <a:pt x="2" y="43"/>
                    <a:pt x="6" y="46"/>
                    <a:pt x="9" y="45"/>
                  </a:cubicBezTo>
                  <a:cubicBezTo>
                    <a:pt x="15" y="42"/>
                    <a:pt x="18" y="39"/>
                    <a:pt x="22" y="34"/>
                  </a:cubicBezTo>
                  <a:cubicBezTo>
                    <a:pt x="29" y="23"/>
                    <a:pt x="37" y="7"/>
                    <a:pt x="37" y="7"/>
                  </a:cubicBezTo>
                  <a:close/>
                </a:path>
              </a:pathLst>
            </a:custGeom>
            <a:solidFill>
              <a:srgbClr val="416D7D">
                <a:alpha val="100000"/>
              </a:srgbClr>
            </a:solidFill>
            <a:ln w="9525">
              <a:noFill/>
            </a:ln>
          </p:spPr>
          <p:txBody>
            <a:bodyPr/>
            <a:p>
              <a:endParaRPr lang="zh-CN" altLang="en-US"/>
            </a:p>
          </p:txBody>
        </p:sp>
        <p:sp>
          <p:nvSpPr>
            <p:cNvPr id="52274" name="iṣliḍè"/>
            <p:cNvSpPr/>
            <p:nvPr/>
          </p:nvSpPr>
          <p:spPr>
            <a:xfrm>
              <a:off x="6651626" y="774701"/>
              <a:ext cx="1027113" cy="738188"/>
            </a:xfrm>
            <a:custGeom>
              <a:avLst/>
              <a:gdLst/>
              <a:ahLst/>
              <a:cxnLst>
                <a:cxn ang="0">
                  <a:pos x="2147483647" y="2147483647"/>
                </a:cxn>
                <a:cxn ang="0">
                  <a:pos x="2147483647" y="2147483647"/>
                </a:cxn>
                <a:cxn ang="0">
                  <a:pos x="2147483647" y="0"/>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61" h="44">
                  <a:moveTo>
                    <a:pt x="60" y="15"/>
                  </a:moveTo>
                  <a:cubicBezTo>
                    <a:pt x="59" y="12"/>
                    <a:pt x="58" y="10"/>
                    <a:pt x="57" y="8"/>
                  </a:cubicBezTo>
                  <a:cubicBezTo>
                    <a:pt x="51" y="3"/>
                    <a:pt x="41" y="0"/>
                    <a:pt x="30" y="0"/>
                  </a:cubicBezTo>
                  <a:cubicBezTo>
                    <a:pt x="16" y="0"/>
                    <a:pt x="3" y="5"/>
                    <a:pt x="0" y="14"/>
                  </a:cubicBezTo>
                  <a:cubicBezTo>
                    <a:pt x="0" y="14"/>
                    <a:pt x="0" y="15"/>
                    <a:pt x="0" y="15"/>
                  </a:cubicBezTo>
                  <a:cubicBezTo>
                    <a:pt x="0" y="18"/>
                    <a:pt x="1" y="22"/>
                    <a:pt x="4" y="26"/>
                  </a:cubicBezTo>
                  <a:cubicBezTo>
                    <a:pt x="7" y="29"/>
                    <a:pt x="11" y="32"/>
                    <a:pt x="16" y="34"/>
                  </a:cubicBezTo>
                  <a:cubicBezTo>
                    <a:pt x="14" y="37"/>
                    <a:pt x="12" y="40"/>
                    <a:pt x="10" y="43"/>
                  </a:cubicBezTo>
                  <a:cubicBezTo>
                    <a:pt x="9" y="43"/>
                    <a:pt x="10" y="44"/>
                    <a:pt x="10" y="44"/>
                  </a:cubicBezTo>
                  <a:cubicBezTo>
                    <a:pt x="16" y="42"/>
                    <a:pt x="22" y="39"/>
                    <a:pt x="28" y="36"/>
                  </a:cubicBezTo>
                  <a:cubicBezTo>
                    <a:pt x="29" y="36"/>
                    <a:pt x="29" y="36"/>
                    <a:pt x="30" y="36"/>
                  </a:cubicBezTo>
                  <a:cubicBezTo>
                    <a:pt x="35" y="36"/>
                    <a:pt x="39" y="36"/>
                    <a:pt x="43" y="34"/>
                  </a:cubicBezTo>
                  <a:cubicBezTo>
                    <a:pt x="47" y="33"/>
                    <a:pt x="51" y="31"/>
                    <a:pt x="53" y="29"/>
                  </a:cubicBezTo>
                  <a:cubicBezTo>
                    <a:pt x="58" y="24"/>
                    <a:pt x="61" y="19"/>
                    <a:pt x="60" y="15"/>
                  </a:cubicBezTo>
                  <a:close/>
                </a:path>
              </a:pathLst>
            </a:custGeom>
            <a:solidFill>
              <a:srgbClr val="F8DF61">
                <a:alpha val="100000"/>
              </a:srgbClr>
            </a:solidFill>
            <a:ln w="9525">
              <a:noFill/>
            </a:ln>
          </p:spPr>
          <p:txBody>
            <a:bodyPr/>
            <a:p>
              <a:endParaRPr lang="zh-CN" altLang="en-US"/>
            </a:p>
          </p:txBody>
        </p:sp>
        <p:sp>
          <p:nvSpPr>
            <p:cNvPr id="52275" name="îṥļíḑe"/>
            <p:cNvSpPr/>
            <p:nvPr/>
          </p:nvSpPr>
          <p:spPr>
            <a:xfrm>
              <a:off x="3722688" y="4756151"/>
              <a:ext cx="184150" cy="1108075"/>
            </a:xfrm>
            <a:custGeom>
              <a:avLst/>
              <a:gdLst/>
              <a:ahLst/>
              <a:cxnLst>
                <a:cxn ang="0">
                  <a:pos x="0" y="2147483647"/>
                </a:cxn>
                <a:cxn ang="0">
                  <a:pos x="2147483647" y="0"/>
                </a:cxn>
                <a:cxn ang="0">
                  <a:pos x="2147483647" y="2147483647"/>
                </a:cxn>
                <a:cxn ang="0">
                  <a:pos x="2147483647" y="2147483647"/>
                </a:cxn>
                <a:cxn ang="0">
                  <a:pos x="0" y="2147483647"/>
                </a:cxn>
              </a:cxnLst>
              <a:pathLst>
                <a:path w="116" h="698">
                  <a:moveTo>
                    <a:pt x="0" y="698"/>
                  </a:moveTo>
                  <a:lnTo>
                    <a:pt x="63" y="0"/>
                  </a:lnTo>
                  <a:lnTo>
                    <a:pt x="116" y="10"/>
                  </a:lnTo>
                  <a:lnTo>
                    <a:pt x="53" y="698"/>
                  </a:lnTo>
                  <a:lnTo>
                    <a:pt x="0" y="698"/>
                  </a:lnTo>
                  <a:close/>
                </a:path>
              </a:pathLst>
            </a:custGeom>
            <a:solidFill>
              <a:srgbClr val="73828C">
                <a:alpha val="100000"/>
              </a:srgbClr>
            </a:solidFill>
            <a:ln w="9525">
              <a:noFill/>
            </a:ln>
          </p:spPr>
          <p:txBody>
            <a:bodyPr/>
            <a:p>
              <a:endParaRPr lang="zh-CN" altLang="en-US"/>
            </a:p>
          </p:txBody>
        </p:sp>
        <p:sp>
          <p:nvSpPr>
            <p:cNvPr id="52276" name="îṡ1iḋè"/>
            <p:cNvSpPr/>
            <p:nvPr/>
          </p:nvSpPr>
          <p:spPr>
            <a:xfrm>
              <a:off x="4681538" y="4756151"/>
              <a:ext cx="203200" cy="1108075"/>
            </a:xfrm>
            <a:custGeom>
              <a:avLst/>
              <a:gdLst/>
              <a:ahLst/>
              <a:cxnLst>
                <a:cxn ang="0">
                  <a:pos x="2147483647" y="2147483647"/>
                </a:cxn>
                <a:cxn ang="0">
                  <a:pos x="0" y="2147483647"/>
                </a:cxn>
                <a:cxn ang="0">
                  <a:pos x="2147483647" y="0"/>
                </a:cxn>
                <a:cxn ang="0">
                  <a:pos x="2147483647" y="2147483647"/>
                </a:cxn>
                <a:cxn ang="0">
                  <a:pos x="2147483647" y="2147483647"/>
                </a:cxn>
              </a:cxnLst>
              <a:pathLst>
                <a:path w="128" h="698">
                  <a:moveTo>
                    <a:pt x="75" y="698"/>
                  </a:moveTo>
                  <a:lnTo>
                    <a:pt x="0" y="10"/>
                  </a:lnTo>
                  <a:lnTo>
                    <a:pt x="53" y="0"/>
                  </a:lnTo>
                  <a:lnTo>
                    <a:pt x="128" y="698"/>
                  </a:lnTo>
                  <a:lnTo>
                    <a:pt x="75" y="698"/>
                  </a:lnTo>
                  <a:close/>
                </a:path>
              </a:pathLst>
            </a:custGeom>
            <a:solidFill>
              <a:srgbClr val="73828C">
                <a:alpha val="100000"/>
              </a:srgbClr>
            </a:solidFill>
            <a:ln w="9525">
              <a:noFill/>
            </a:ln>
          </p:spPr>
          <p:txBody>
            <a:bodyPr/>
            <a:p>
              <a:endParaRPr lang="zh-CN" altLang="en-US"/>
            </a:p>
          </p:txBody>
        </p:sp>
        <p:sp>
          <p:nvSpPr>
            <p:cNvPr id="52277" name="ïşḻiḋè"/>
            <p:cNvSpPr/>
            <p:nvPr/>
          </p:nvSpPr>
          <p:spPr>
            <a:xfrm>
              <a:off x="3687763" y="5797551"/>
              <a:ext cx="152400" cy="84138"/>
            </a:xfrm>
            <a:custGeom>
              <a:avLst/>
              <a:gdLst/>
              <a:ahLst/>
              <a:cxnLst>
                <a:cxn ang="0">
                  <a:pos x="0" y="2147483647"/>
                </a:cxn>
                <a:cxn ang="0">
                  <a:pos x="0" y="2147483647"/>
                </a:cxn>
                <a:cxn ang="0">
                  <a:pos x="2147483647" y="0"/>
                </a:cxn>
                <a:cxn ang="0">
                  <a:pos x="2147483647" y="0"/>
                </a:cxn>
                <a:cxn ang="0">
                  <a:pos x="2147483647" y="2147483647"/>
                </a:cxn>
                <a:cxn ang="0">
                  <a:pos x="2147483647" y="2147483647"/>
                </a:cxn>
                <a:cxn ang="0">
                  <a:pos x="0" y="2147483647"/>
                </a:cxn>
              </a:cxnLst>
              <a:pathLst>
                <a:path w="9" h="5">
                  <a:moveTo>
                    <a:pt x="0" y="5"/>
                  </a:moveTo>
                  <a:cubicBezTo>
                    <a:pt x="0" y="5"/>
                    <a:pt x="0" y="5"/>
                    <a:pt x="0" y="5"/>
                  </a:cubicBezTo>
                  <a:cubicBezTo>
                    <a:pt x="0" y="2"/>
                    <a:pt x="1" y="0"/>
                    <a:pt x="2" y="0"/>
                  </a:cubicBezTo>
                  <a:cubicBezTo>
                    <a:pt x="7" y="0"/>
                    <a:pt x="7" y="0"/>
                    <a:pt x="7" y="0"/>
                  </a:cubicBezTo>
                  <a:cubicBezTo>
                    <a:pt x="8" y="0"/>
                    <a:pt x="9" y="2"/>
                    <a:pt x="9" y="5"/>
                  </a:cubicBezTo>
                  <a:cubicBezTo>
                    <a:pt x="9" y="5"/>
                    <a:pt x="9" y="5"/>
                    <a:pt x="9" y="5"/>
                  </a:cubicBezTo>
                  <a:lnTo>
                    <a:pt x="0" y="5"/>
                  </a:lnTo>
                  <a:close/>
                </a:path>
              </a:pathLst>
            </a:custGeom>
            <a:solidFill>
              <a:srgbClr val="68777F">
                <a:alpha val="100000"/>
              </a:srgbClr>
            </a:solidFill>
            <a:ln w="9525">
              <a:noFill/>
            </a:ln>
          </p:spPr>
          <p:txBody>
            <a:bodyPr/>
            <a:p>
              <a:endParaRPr lang="zh-CN" altLang="en-US"/>
            </a:p>
          </p:txBody>
        </p:sp>
        <p:sp>
          <p:nvSpPr>
            <p:cNvPr id="52278" name="isḷiḑè"/>
            <p:cNvSpPr/>
            <p:nvPr/>
          </p:nvSpPr>
          <p:spPr>
            <a:xfrm>
              <a:off x="4765676" y="5797551"/>
              <a:ext cx="152400" cy="84138"/>
            </a:xfrm>
            <a:custGeom>
              <a:avLst/>
              <a:gdLst/>
              <a:ahLst/>
              <a:cxnLst>
                <a:cxn ang="0">
                  <a:pos x="0" y="2147483647"/>
                </a:cxn>
                <a:cxn ang="0">
                  <a:pos x="0" y="2147483647"/>
                </a:cxn>
                <a:cxn ang="0">
                  <a:pos x="2147483647" y="0"/>
                </a:cxn>
                <a:cxn ang="0">
                  <a:pos x="2147483647" y="0"/>
                </a:cxn>
                <a:cxn ang="0">
                  <a:pos x="2147483647" y="2147483647"/>
                </a:cxn>
                <a:cxn ang="0">
                  <a:pos x="2147483647" y="2147483647"/>
                </a:cxn>
                <a:cxn ang="0">
                  <a:pos x="0" y="2147483647"/>
                </a:cxn>
              </a:cxnLst>
              <a:pathLst>
                <a:path w="9" h="5">
                  <a:moveTo>
                    <a:pt x="0" y="5"/>
                  </a:moveTo>
                  <a:cubicBezTo>
                    <a:pt x="0" y="5"/>
                    <a:pt x="0" y="5"/>
                    <a:pt x="0" y="5"/>
                  </a:cubicBezTo>
                  <a:cubicBezTo>
                    <a:pt x="0" y="2"/>
                    <a:pt x="1" y="0"/>
                    <a:pt x="2" y="0"/>
                  </a:cubicBezTo>
                  <a:cubicBezTo>
                    <a:pt x="7" y="0"/>
                    <a:pt x="7" y="0"/>
                    <a:pt x="7" y="0"/>
                  </a:cubicBezTo>
                  <a:cubicBezTo>
                    <a:pt x="8" y="0"/>
                    <a:pt x="9" y="2"/>
                    <a:pt x="9" y="5"/>
                  </a:cubicBezTo>
                  <a:cubicBezTo>
                    <a:pt x="9" y="5"/>
                    <a:pt x="9" y="5"/>
                    <a:pt x="9" y="5"/>
                  </a:cubicBezTo>
                  <a:lnTo>
                    <a:pt x="0" y="5"/>
                  </a:lnTo>
                  <a:close/>
                </a:path>
              </a:pathLst>
            </a:custGeom>
            <a:solidFill>
              <a:srgbClr val="68777F">
                <a:alpha val="100000"/>
              </a:srgbClr>
            </a:solidFill>
            <a:ln w="9525">
              <a:noFill/>
            </a:ln>
          </p:spPr>
          <p:txBody>
            <a:bodyPr/>
            <a:p>
              <a:endParaRPr lang="zh-CN" altLang="en-US"/>
            </a:p>
          </p:txBody>
        </p:sp>
        <p:sp>
          <p:nvSpPr>
            <p:cNvPr id="52279" name="iš1ïďe"/>
            <p:cNvSpPr/>
            <p:nvPr/>
          </p:nvSpPr>
          <p:spPr>
            <a:xfrm>
              <a:off x="3722688" y="4722813"/>
              <a:ext cx="1144588" cy="84138"/>
            </a:xfrm>
            <a:custGeom>
              <a:avLst/>
              <a:gdLst/>
              <a:ahLst/>
              <a:cxnLst>
                <a:cxn ang="0">
                  <a:pos x="2147483647" y="0"/>
                </a:cxn>
                <a:cxn ang="0">
                  <a:pos x="2147483647" y="0"/>
                </a:cxn>
                <a:cxn ang="0">
                  <a:pos x="2147483647" y="2147483647"/>
                </a:cxn>
                <a:cxn ang="0">
                  <a:pos x="2147483647" y="2147483647"/>
                </a:cxn>
                <a:cxn ang="0">
                  <a:pos x="0" y="0"/>
                </a:cxn>
                <a:cxn ang="0">
                  <a:pos x="0" y="0"/>
                </a:cxn>
                <a:cxn ang="0">
                  <a:pos x="2147483647" y="0"/>
                </a:cxn>
              </a:cxnLst>
              <a:pathLst>
                <a:path w="68" h="5">
                  <a:moveTo>
                    <a:pt x="68" y="0"/>
                  </a:moveTo>
                  <a:cubicBezTo>
                    <a:pt x="68" y="0"/>
                    <a:pt x="68" y="0"/>
                    <a:pt x="68" y="0"/>
                  </a:cubicBezTo>
                  <a:cubicBezTo>
                    <a:pt x="68" y="2"/>
                    <a:pt x="66" y="5"/>
                    <a:pt x="63" y="5"/>
                  </a:cubicBezTo>
                  <a:cubicBezTo>
                    <a:pt x="5" y="5"/>
                    <a:pt x="5" y="5"/>
                    <a:pt x="5" y="5"/>
                  </a:cubicBezTo>
                  <a:cubicBezTo>
                    <a:pt x="2" y="5"/>
                    <a:pt x="0" y="3"/>
                    <a:pt x="0" y="0"/>
                  </a:cubicBezTo>
                  <a:cubicBezTo>
                    <a:pt x="0" y="0"/>
                    <a:pt x="0" y="0"/>
                    <a:pt x="0" y="0"/>
                  </a:cubicBezTo>
                  <a:lnTo>
                    <a:pt x="68" y="0"/>
                  </a:lnTo>
                  <a:close/>
                </a:path>
              </a:pathLst>
            </a:custGeom>
            <a:solidFill>
              <a:srgbClr val="819AA0">
                <a:alpha val="100000"/>
              </a:srgbClr>
            </a:solidFill>
            <a:ln w="9525">
              <a:noFill/>
            </a:ln>
          </p:spPr>
          <p:txBody>
            <a:bodyPr/>
            <a:p>
              <a:endParaRPr lang="zh-CN" altLang="en-US"/>
            </a:p>
          </p:txBody>
        </p:sp>
        <p:sp>
          <p:nvSpPr>
            <p:cNvPr id="52280" name="iśḻîḍê"/>
            <p:cNvSpPr/>
            <p:nvPr/>
          </p:nvSpPr>
          <p:spPr>
            <a:xfrm>
              <a:off x="3722688" y="4654551"/>
              <a:ext cx="1144588" cy="68263"/>
            </a:xfrm>
            <a:custGeom>
              <a:avLst/>
              <a:gdLst/>
              <a:ahLst/>
              <a:cxnLst>
                <a:cxn ang="0">
                  <a:pos x="2147483647" y="0"/>
                </a:cxn>
                <a:cxn ang="0">
                  <a:pos x="2147483647" y="0"/>
                </a:cxn>
                <a:cxn ang="0">
                  <a:pos x="2147483647" y="2147483647"/>
                </a:cxn>
                <a:cxn ang="0">
                  <a:pos x="2147483647" y="2147483647"/>
                </a:cxn>
                <a:cxn ang="0">
                  <a:pos x="0" y="2147483647"/>
                </a:cxn>
                <a:cxn ang="0">
                  <a:pos x="0" y="2147483647"/>
                </a:cxn>
                <a:cxn ang="0">
                  <a:pos x="2147483647" y="0"/>
                </a:cxn>
              </a:cxnLst>
              <a:pathLst>
                <a:path w="68" h="4">
                  <a:moveTo>
                    <a:pt x="4" y="0"/>
                  </a:moveTo>
                  <a:cubicBezTo>
                    <a:pt x="64" y="0"/>
                    <a:pt x="64" y="0"/>
                    <a:pt x="64" y="0"/>
                  </a:cubicBezTo>
                  <a:cubicBezTo>
                    <a:pt x="66" y="0"/>
                    <a:pt x="68" y="1"/>
                    <a:pt x="68" y="4"/>
                  </a:cubicBezTo>
                  <a:cubicBezTo>
                    <a:pt x="68" y="4"/>
                    <a:pt x="68" y="4"/>
                    <a:pt x="68" y="4"/>
                  </a:cubicBezTo>
                  <a:cubicBezTo>
                    <a:pt x="0" y="4"/>
                    <a:pt x="0" y="4"/>
                    <a:pt x="0" y="4"/>
                  </a:cubicBezTo>
                  <a:cubicBezTo>
                    <a:pt x="0" y="4"/>
                    <a:pt x="0" y="4"/>
                    <a:pt x="0" y="4"/>
                  </a:cubicBezTo>
                  <a:cubicBezTo>
                    <a:pt x="0" y="1"/>
                    <a:pt x="2" y="0"/>
                    <a:pt x="4" y="0"/>
                  </a:cubicBezTo>
                  <a:close/>
                </a:path>
              </a:pathLst>
            </a:custGeom>
            <a:solidFill>
              <a:srgbClr val="B1BBC6">
                <a:alpha val="100000"/>
              </a:srgbClr>
            </a:solidFill>
            <a:ln w="9525">
              <a:noFill/>
            </a:ln>
          </p:spPr>
          <p:txBody>
            <a:bodyPr/>
            <a:p>
              <a:endParaRPr lang="zh-CN" altLang="en-US"/>
            </a:p>
          </p:txBody>
        </p:sp>
        <p:sp>
          <p:nvSpPr>
            <p:cNvPr id="52281" name="ïṩlídê"/>
            <p:cNvSpPr/>
            <p:nvPr/>
          </p:nvSpPr>
          <p:spPr>
            <a:xfrm>
              <a:off x="3587751" y="3462338"/>
              <a:ext cx="269875" cy="120967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Lst>
              <a:pathLst>
                <a:path w="16" h="72">
                  <a:moveTo>
                    <a:pt x="12" y="20"/>
                  </a:moveTo>
                  <a:cubicBezTo>
                    <a:pt x="16" y="69"/>
                    <a:pt x="16" y="69"/>
                    <a:pt x="16" y="69"/>
                  </a:cubicBezTo>
                  <a:cubicBezTo>
                    <a:pt x="16" y="71"/>
                    <a:pt x="15" y="72"/>
                    <a:pt x="13" y="72"/>
                  </a:cubicBezTo>
                  <a:cubicBezTo>
                    <a:pt x="13" y="72"/>
                    <a:pt x="13" y="72"/>
                    <a:pt x="13" y="72"/>
                  </a:cubicBezTo>
                  <a:cubicBezTo>
                    <a:pt x="10" y="71"/>
                    <a:pt x="7" y="69"/>
                    <a:pt x="7" y="66"/>
                  </a:cubicBezTo>
                  <a:cubicBezTo>
                    <a:pt x="1" y="21"/>
                    <a:pt x="1" y="21"/>
                    <a:pt x="1" y="21"/>
                  </a:cubicBezTo>
                  <a:cubicBezTo>
                    <a:pt x="0" y="11"/>
                    <a:pt x="0" y="5"/>
                    <a:pt x="1" y="1"/>
                  </a:cubicBezTo>
                  <a:cubicBezTo>
                    <a:pt x="1" y="1"/>
                    <a:pt x="2" y="0"/>
                    <a:pt x="3" y="0"/>
                  </a:cubicBezTo>
                  <a:cubicBezTo>
                    <a:pt x="3" y="0"/>
                    <a:pt x="3" y="0"/>
                    <a:pt x="3" y="0"/>
                  </a:cubicBezTo>
                  <a:cubicBezTo>
                    <a:pt x="5" y="0"/>
                    <a:pt x="7" y="1"/>
                    <a:pt x="8" y="3"/>
                  </a:cubicBezTo>
                  <a:cubicBezTo>
                    <a:pt x="9" y="7"/>
                    <a:pt x="11" y="12"/>
                    <a:pt x="12" y="20"/>
                  </a:cubicBezTo>
                  <a:close/>
                </a:path>
              </a:pathLst>
            </a:custGeom>
            <a:solidFill>
              <a:srgbClr val="B1BBC6">
                <a:alpha val="100000"/>
              </a:srgbClr>
            </a:solidFill>
            <a:ln w="9525">
              <a:noFill/>
            </a:ln>
          </p:spPr>
          <p:txBody>
            <a:bodyPr/>
            <a:p>
              <a:endParaRPr lang="zh-CN" altLang="en-US"/>
            </a:p>
          </p:txBody>
        </p:sp>
        <p:sp>
          <p:nvSpPr>
            <p:cNvPr id="52282" name="ïs1ïḋê"/>
            <p:cNvSpPr/>
            <p:nvPr/>
          </p:nvSpPr>
          <p:spPr>
            <a:xfrm>
              <a:off x="5356226" y="5713413"/>
              <a:ext cx="622300" cy="201613"/>
            </a:xfrm>
            <a:custGeom>
              <a:avLst/>
              <a:gdLst/>
              <a:ahLst/>
              <a:cxnLst>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7" h="12">
                  <a:moveTo>
                    <a:pt x="1" y="6"/>
                  </a:moveTo>
                  <a:cubicBezTo>
                    <a:pt x="3" y="1"/>
                    <a:pt x="3" y="1"/>
                    <a:pt x="3" y="1"/>
                  </a:cubicBezTo>
                  <a:cubicBezTo>
                    <a:pt x="17" y="0"/>
                    <a:pt x="17" y="0"/>
                    <a:pt x="17" y="0"/>
                  </a:cubicBezTo>
                  <a:cubicBezTo>
                    <a:pt x="16" y="3"/>
                    <a:pt x="16" y="3"/>
                    <a:pt x="16" y="3"/>
                  </a:cubicBezTo>
                  <a:cubicBezTo>
                    <a:pt x="34" y="8"/>
                    <a:pt x="34" y="8"/>
                    <a:pt x="34" y="8"/>
                  </a:cubicBezTo>
                  <a:cubicBezTo>
                    <a:pt x="34" y="8"/>
                    <a:pt x="35" y="9"/>
                    <a:pt x="37" y="10"/>
                  </a:cubicBezTo>
                  <a:cubicBezTo>
                    <a:pt x="37" y="11"/>
                    <a:pt x="37" y="12"/>
                    <a:pt x="36" y="12"/>
                  </a:cubicBezTo>
                  <a:cubicBezTo>
                    <a:pt x="18" y="12"/>
                    <a:pt x="18" y="12"/>
                    <a:pt x="18" y="12"/>
                  </a:cubicBezTo>
                  <a:cubicBezTo>
                    <a:pt x="17" y="12"/>
                    <a:pt x="17" y="12"/>
                    <a:pt x="16" y="12"/>
                  </a:cubicBezTo>
                  <a:cubicBezTo>
                    <a:pt x="16" y="12"/>
                    <a:pt x="16" y="12"/>
                    <a:pt x="16" y="12"/>
                  </a:cubicBezTo>
                  <a:cubicBezTo>
                    <a:pt x="16" y="12"/>
                    <a:pt x="16" y="12"/>
                    <a:pt x="16" y="12"/>
                  </a:cubicBezTo>
                  <a:cubicBezTo>
                    <a:pt x="14" y="12"/>
                    <a:pt x="13" y="11"/>
                    <a:pt x="11" y="11"/>
                  </a:cubicBezTo>
                  <a:cubicBezTo>
                    <a:pt x="11" y="12"/>
                    <a:pt x="11" y="12"/>
                    <a:pt x="11" y="12"/>
                  </a:cubicBezTo>
                  <a:cubicBezTo>
                    <a:pt x="2" y="12"/>
                    <a:pt x="2" y="12"/>
                    <a:pt x="2" y="12"/>
                  </a:cubicBezTo>
                  <a:cubicBezTo>
                    <a:pt x="1" y="12"/>
                    <a:pt x="1" y="12"/>
                    <a:pt x="1" y="12"/>
                  </a:cubicBezTo>
                  <a:cubicBezTo>
                    <a:pt x="0" y="11"/>
                    <a:pt x="1" y="6"/>
                    <a:pt x="1" y="6"/>
                  </a:cubicBezTo>
                  <a:close/>
                </a:path>
              </a:pathLst>
            </a:custGeom>
            <a:solidFill>
              <a:srgbClr val="3F3F3F">
                <a:alpha val="100000"/>
              </a:srgbClr>
            </a:solidFill>
            <a:ln w="9525">
              <a:noFill/>
            </a:ln>
          </p:spPr>
          <p:txBody>
            <a:bodyPr/>
            <a:p>
              <a:endParaRPr lang="zh-CN" altLang="en-US"/>
            </a:p>
          </p:txBody>
        </p:sp>
        <p:sp>
          <p:nvSpPr>
            <p:cNvPr id="52283" name="îSľïdè"/>
            <p:cNvSpPr/>
            <p:nvPr/>
          </p:nvSpPr>
          <p:spPr>
            <a:xfrm>
              <a:off x="4918076" y="5713413"/>
              <a:ext cx="690563" cy="234950"/>
            </a:xfrm>
            <a:custGeom>
              <a:avLst/>
              <a:gdLst/>
              <a:ahLst/>
              <a:cxnLst>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41" h="14">
                  <a:moveTo>
                    <a:pt x="1" y="6"/>
                  </a:moveTo>
                  <a:cubicBezTo>
                    <a:pt x="4" y="1"/>
                    <a:pt x="4" y="1"/>
                    <a:pt x="4" y="1"/>
                  </a:cubicBezTo>
                  <a:cubicBezTo>
                    <a:pt x="19" y="0"/>
                    <a:pt x="19" y="0"/>
                    <a:pt x="19" y="0"/>
                  </a:cubicBezTo>
                  <a:cubicBezTo>
                    <a:pt x="18" y="4"/>
                    <a:pt x="18" y="4"/>
                    <a:pt x="18" y="4"/>
                  </a:cubicBezTo>
                  <a:cubicBezTo>
                    <a:pt x="19" y="5"/>
                    <a:pt x="22" y="6"/>
                    <a:pt x="25" y="7"/>
                  </a:cubicBezTo>
                  <a:cubicBezTo>
                    <a:pt x="29" y="8"/>
                    <a:pt x="33" y="9"/>
                    <a:pt x="37" y="10"/>
                  </a:cubicBezTo>
                  <a:cubicBezTo>
                    <a:pt x="41" y="12"/>
                    <a:pt x="36" y="14"/>
                    <a:pt x="33" y="14"/>
                  </a:cubicBezTo>
                  <a:cubicBezTo>
                    <a:pt x="19" y="14"/>
                    <a:pt x="19" y="14"/>
                    <a:pt x="19" y="14"/>
                  </a:cubicBezTo>
                  <a:cubicBezTo>
                    <a:pt x="18" y="14"/>
                    <a:pt x="18" y="14"/>
                    <a:pt x="17" y="14"/>
                  </a:cubicBezTo>
                  <a:cubicBezTo>
                    <a:pt x="17" y="14"/>
                    <a:pt x="17" y="14"/>
                    <a:pt x="17" y="14"/>
                  </a:cubicBezTo>
                  <a:cubicBezTo>
                    <a:pt x="15" y="13"/>
                    <a:pt x="14" y="13"/>
                    <a:pt x="12" y="12"/>
                  </a:cubicBezTo>
                  <a:cubicBezTo>
                    <a:pt x="11" y="13"/>
                    <a:pt x="11" y="13"/>
                    <a:pt x="11" y="13"/>
                  </a:cubicBezTo>
                  <a:cubicBezTo>
                    <a:pt x="2" y="13"/>
                    <a:pt x="2" y="13"/>
                    <a:pt x="2" y="13"/>
                  </a:cubicBezTo>
                  <a:cubicBezTo>
                    <a:pt x="2" y="13"/>
                    <a:pt x="1" y="12"/>
                    <a:pt x="1" y="12"/>
                  </a:cubicBezTo>
                  <a:cubicBezTo>
                    <a:pt x="0" y="12"/>
                    <a:pt x="1" y="6"/>
                    <a:pt x="1" y="6"/>
                  </a:cubicBezTo>
                  <a:close/>
                </a:path>
              </a:pathLst>
            </a:custGeom>
            <a:solidFill>
              <a:srgbClr val="424242">
                <a:alpha val="100000"/>
              </a:srgbClr>
            </a:solidFill>
            <a:ln w="9525">
              <a:noFill/>
            </a:ln>
          </p:spPr>
          <p:txBody>
            <a:bodyPr/>
            <a:p>
              <a:endParaRPr lang="zh-CN" altLang="en-US"/>
            </a:p>
          </p:txBody>
        </p:sp>
        <p:sp>
          <p:nvSpPr>
            <p:cNvPr id="52284" name="îṡ1iḍé"/>
            <p:cNvSpPr/>
            <p:nvPr/>
          </p:nvSpPr>
          <p:spPr>
            <a:xfrm>
              <a:off x="3773488" y="4016376"/>
              <a:ext cx="1868488" cy="1763713"/>
            </a:xfrm>
            <a:custGeom>
              <a:avLst/>
              <a:gdLst/>
              <a:ahLst/>
              <a:cxnLst>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11" h="105">
                  <a:moveTo>
                    <a:pt x="4" y="15"/>
                  </a:moveTo>
                  <a:cubicBezTo>
                    <a:pt x="8" y="0"/>
                    <a:pt x="8" y="0"/>
                    <a:pt x="8" y="0"/>
                  </a:cubicBezTo>
                  <a:cubicBezTo>
                    <a:pt x="90" y="22"/>
                    <a:pt x="90" y="22"/>
                    <a:pt x="90" y="22"/>
                  </a:cubicBezTo>
                  <a:cubicBezTo>
                    <a:pt x="97" y="24"/>
                    <a:pt x="102" y="30"/>
                    <a:pt x="103" y="37"/>
                  </a:cubicBezTo>
                  <a:cubicBezTo>
                    <a:pt x="106" y="56"/>
                    <a:pt x="109" y="87"/>
                    <a:pt x="111" y="103"/>
                  </a:cubicBezTo>
                  <a:cubicBezTo>
                    <a:pt x="106" y="105"/>
                    <a:pt x="100" y="105"/>
                    <a:pt x="95" y="105"/>
                  </a:cubicBezTo>
                  <a:cubicBezTo>
                    <a:pt x="95" y="102"/>
                    <a:pt x="95" y="101"/>
                    <a:pt x="95" y="98"/>
                  </a:cubicBezTo>
                  <a:cubicBezTo>
                    <a:pt x="94" y="90"/>
                    <a:pt x="85" y="55"/>
                    <a:pt x="81" y="39"/>
                  </a:cubicBezTo>
                  <a:cubicBezTo>
                    <a:pt x="62" y="37"/>
                    <a:pt x="36" y="38"/>
                    <a:pt x="22" y="38"/>
                  </a:cubicBezTo>
                  <a:cubicBezTo>
                    <a:pt x="9" y="38"/>
                    <a:pt x="0" y="28"/>
                    <a:pt x="4" y="15"/>
                  </a:cubicBezTo>
                  <a:close/>
                </a:path>
              </a:pathLst>
            </a:custGeom>
            <a:solidFill>
              <a:srgbClr val="2C4F61">
                <a:alpha val="100000"/>
              </a:srgbClr>
            </a:solidFill>
            <a:ln w="9525">
              <a:noFill/>
            </a:ln>
          </p:spPr>
          <p:txBody>
            <a:bodyPr/>
            <a:p>
              <a:endParaRPr lang="zh-CN" altLang="en-US"/>
            </a:p>
          </p:txBody>
        </p:sp>
        <p:sp>
          <p:nvSpPr>
            <p:cNvPr id="52285" name="iṧļide"/>
            <p:cNvSpPr/>
            <p:nvPr/>
          </p:nvSpPr>
          <p:spPr>
            <a:xfrm>
              <a:off x="3738563" y="4133851"/>
              <a:ext cx="1717675" cy="1697038"/>
            </a:xfrm>
            <a:custGeom>
              <a:avLst/>
              <a:gdLst/>
              <a:ahLst/>
              <a:cxnLst>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Lst>
              <a:pathLst>
                <a:path w="102" h="101">
                  <a:moveTo>
                    <a:pt x="9" y="0"/>
                  </a:moveTo>
                  <a:cubicBezTo>
                    <a:pt x="9" y="0"/>
                    <a:pt x="66" y="10"/>
                    <a:pt x="91" y="15"/>
                  </a:cubicBezTo>
                  <a:cubicBezTo>
                    <a:pt x="97" y="17"/>
                    <a:pt x="102" y="23"/>
                    <a:pt x="101" y="30"/>
                  </a:cubicBezTo>
                  <a:cubicBezTo>
                    <a:pt x="98" y="47"/>
                    <a:pt x="94" y="80"/>
                    <a:pt x="90" y="101"/>
                  </a:cubicBezTo>
                  <a:cubicBezTo>
                    <a:pt x="87" y="101"/>
                    <a:pt x="75" y="101"/>
                    <a:pt x="71" y="98"/>
                  </a:cubicBezTo>
                  <a:cubicBezTo>
                    <a:pt x="75" y="87"/>
                    <a:pt x="74" y="49"/>
                    <a:pt x="77" y="32"/>
                  </a:cubicBezTo>
                  <a:cubicBezTo>
                    <a:pt x="63" y="31"/>
                    <a:pt x="38" y="30"/>
                    <a:pt x="27" y="31"/>
                  </a:cubicBezTo>
                  <a:cubicBezTo>
                    <a:pt x="10" y="32"/>
                    <a:pt x="0" y="21"/>
                    <a:pt x="9" y="0"/>
                  </a:cubicBezTo>
                  <a:close/>
                </a:path>
              </a:pathLst>
            </a:custGeom>
            <a:solidFill>
              <a:srgbClr val="29576B">
                <a:alpha val="100000"/>
              </a:srgbClr>
            </a:solidFill>
            <a:ln w="9525">
              <a:noFill/>
            </a:ln>
          </p:spPr>
          <p:txBody>
            <a:bodyPr/>
            <a:p>
              <a:endParaRPr lang="zh-CN" altLang="en-US"/>
            </a:p>
          </p:txBody>
        </p:sp>
        <p:sp>
          <p:nvSpPr>
            <p:cNvPr id="52286" name="î$ļidê"/>
            <p:cNvSpPr/>
            <p:nvPr/>
          </p:nvSpPr>
          <p:spPr>
            <a:xfrm>
              <a:off x="4344988" y="4067176"/>
              <a:ext cx="252413" cy="84138"/>
            </a:xfrm>
            <a:prstGeom prst="rect">
              <a:avLst/>
            </a:prstGeom>
            <a:solidFill>
              <a:srgbClr val="215275"/>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endParaRPr lang="zh-CN" altLang="zh-CN" sz="1800" dirty="0"/>
            </a:p>
          </p:txBody>
        </p:sp>
        <p:sp>
          <p:nvSpPr>
            <p:cNvPr id="52287" name="iṥḻîḋè"/>
            <p:cNvSpPr/>
            <p:nvPr/>
          </p:nvSpPr>
          <p:spPr>
            <a:xfrm>
              <a:off x="8318501" y="4822826"/>
              <a:ext cx="203200" cy="1092200"/>
            </a:xfrm>
            <a:custGeom>
              <a:avLst/>
              <a:gdLst/>
              <a:ahLst/>
              <a:cxnLst>
                <a:cxn ang="0">
                  <a:pos x="2147483647" y="2147483647"/>
                </a:cxn>
                <a:cxn ang="0">
                  <a:pos x="2147483647" y="0"/>
                </a:cxn>
                <a:cxn ang="0">
                  <a:pos x="0" y="2147483647"/>
                </a:cxn>
                <a:cxn ang="0">
                  <a:pos x="2147483647" y="2147483647"/>
                </a:cxn>
                <a:cxn ang="0">
                  <a:pos x="2147483647" y="2147483647"/>
                </a:cxn>
              </a:cxnLst>
              <a:pathLst>
                <a:path w="128" h="688">
                  <a:moveTo>
                    <a:pt x="128" y="688"/>
                  </a:moveTo>
                  <a:lnTo>
                    <a:pt x="53" y="0"/>
                  </a:lnTo>
                  <a:lnTo>
                    <a:pt x="0" y="11"/>
                  </a:lnTo>
                  <a:lnTo>
                    <a:pt x="75" y="688"/>
                  </a:lnTo>
                  <a:lnTo>
                    <a:pt x="128" y="688"/>
                  </a:lnTo>
                  <a:close/>
                </a:path>
              </a:pathLst>
            </a:custGeom>
            <a:solidFill>
              <a:srgbClr val="73828C">
                <a:alpha val="100000"/>
              </a:srgbClr>
            </a:solidFill>
            <a:ln w="9525">
              <a:noFill/>
            </a:ln>
          </p:spPr>
          <p:txBody>
            <a:bodyPr/>
            <a:p>
              <a:endParaRPr lang="zh-CN" altLang="en-US"/>
            </a:p>
          </p:txBody>
        </p:sp>
        <p:sp>
          <p:nvSpPr>
            <p:cNvPr id="52288" name="ísḷíḋê"/>
            <p:cNvSpPr/>
            <p:nvPr/>
          </p:nvSpPr>
          <p:spPr>
            <a:xfrm>
              <a:off x="7359651" y="4822826"/>
              <a:ext cx="184150" cy="1092200"/>
            </a:xfrm>
            <a:custGeom>
              <a:avLst/>
              <a:gdLst/>
              <a:ahLst/>
              <a:cxnLst>
                <a:cxn ang="0">
                  <a:pos x="2147483647" y="2147483647"/>
                </a:cxn>
                <a:cxn ang="0">
                  <a:pos x="2147483647" y="2147483647"/>
                </a:cxn>
                <a:cxn ang="0">
                  <a:pos x="2147483647" y="0"/>
                </a:cxn>
                <a:cxn ang="0">
                  <a:pos x="0" y="2147483647"/>
                </a:cxn>
                <a:cxn ang="0">
                  <a:pos x="2147483647" y="2147483647"/>
                </a:cxn>
              </a:cxnLst>
              <a:pathLst>
                <a:path w="116" h="688">
                  <a:moveTo>
                    <a:pt x="53" y="688"/>
                  </a:moveTo>
                  <a:lnTo>
                    <a:pt x="116" y="11"/>
                  </a:lnTo>
                  <a:lnTo>
                    <a:pt x="63" y="0"/>
                  </a:lnTo>
                  <a:lnTo>
                    <a:pt x="0" y="688"/>
                  </a:lnTo>
                  <a:lnTo>
                    <a:pt x="53" y="688"/>
                  </a:lnTo>
                  <a:close/>
                </a:path>
              </a:pathLst>
            </a:custGeom>
            <a:solidFill>
              <a:srgbClr val="73828C">
                <a:alpha val="100000"/>
              </a:srgbClr>
            </a:solidFill>
            <a:ln w="9525">
              <a:noFill/>
            </a:ln>
          </p:spPr>
          <p:txBody>
            <a:bodyPr/>
            <a:p>
              <a:endParaRPr lang="zh-CN" altLang="en-US"/>
            </a:p>
          </p:txBody>
        </p:sp>
        <p:sp>
          <p:nvSpPr>
            <p:cNvPr id="52289" name="îś1îďe"/>
            <p:cNvSpPr/>
            <p:nvPr/>
          </p:nvSpPr>
          <p:spPr>
            <a:xfrm>
              <a:off x="8402638" y="5848351"/>
              <a:ext cx="134938" cy="84138"/>
            </a:xfrm>
            <a:custGeom>
              <a:avLst/>
              <a:gdLst/>
              <a:ahLst/>
              <a:cxnLst>
                <a:cxn ang="0">
                  <a:pos x="2147483647" y="2147483647"/>
                </a:cxn>
                <a:cxn ang="0">
                  <a:pos x="2147483647" y="2147483647"/>
                </a:cxn>
                <a:cxn ang="0">
                  <a:pos x="2147483647" y="0"/>
                </a:cxn>
                <a:cxn ang="0">
                  <a:pos x="2147483647" y="0"/>
                </a:cxn>
                <a:cxn ang="0">
                  <a:pos x="0" y="2147483647"/>
                </a:cxn>
                <a:cxn ang="0">
                  <a:pos x="0" y="2147483647"/>
                </a:cxn>
                <a:cxn ang="0">
                  <a:pos x="2147483647" y="2147483647"/>
                </a:cxn>
              </a:cxnLst>
              <a:pathLst>
                <a:path w="8" h="5">
                  <a:moveTo>
                    <a:pt x="8" y="5"/>
                  </a:moveTo>
                  <a:cubicBezTo>
                    <a:pt x="8" y="5"/>
                    <a:pt x="8" y="5"/>
                    <a:pt x="8" y="5"/>
                  </a:cubicBezTo>
                  <a:cubicBezTo>
                    <a:pt x="8" y="2"/>
                    <a:pt x="7" y="0"/>
                    <a:pt x="6" y="0"/>
                  </a:cubicBezTo>
                  <a:cubicBezTo>
                    <a:pt x="2" y="0"/>
                    <a:pt x="2" y="0"/>
                    <a:pt x="2" y="0"/>
                  </a:cubicBezTo>
                  <a:cubicBezTo>
                    <a:pt x="1" y="0"/>
                    <a:pt x="0" y="2"/>
                    <a:pt x="0" y="5"/>
                  </a:cubicBezTo>
                  <a:cubicBezTo>
                    <a:pt x="0" y="5"/>
                    <a:pt x="0" y="5"/>
                    <a:pt x="0" y="5"/>
                  </a:cubicBezTo>
                  <a:lnTo>
                    <a:pt x="8" y="5"/>
                  </a:lnTo>
                  <a:close/>
                </a:path>
              </a:pathLst>
            </a:custGeom>
            <a:solidFill>
              <a:srgbClr val="68777F">
                <a:alpha val="100000"/>
              </a:srgbClr>
            </a:solidFill>
            <a:ln w="9525">
              <a:noFill/>
            </a:ln>
          </p:spPr>
          <p:txBody>
            <a:bodyPr/>
            <a:p>
              <a:endParaRPr lang="zh-CN" altLang="en-US"/>
            </a:p>
          </p:txBody>
        </p:sp>
        <p:sp>
          <p:nvSpPr>
            <p:cNvPr id="52290" name="ïş1îḍè"/>
            <p:cNvSpPr/>
            <p:nvPr/>
          </p:nvSpPr>
          <p:spPr>
            <a:xfrm>
              <a:off x="7326313" y="5848351"/>
              <a:ext cx="133350" cy="84138"/>
            </a:xfrm>
            <a:custGeom>
              <a:avLst/>
              <a:gdLst/>
              <a:ahLst/>
              <a:cxnLst>
                <a:cxn ang="0">
                  <a:pos x="2147483647" y="2147483647"/>
                </a:cxn>
                <a:cxn ang="0">
                  <a:pos x="2147483647" y="2147483647"/>
                </a:cxn>
                <a:cxn ang="0">
                  <a:pos x="2147483647" y="0"/>
                </a:cxn>
                <a:cxn ang="0">
                  <a:pos x="2147483647" y="0"/>
                </a:cxn>
                <a:cxn ang="0">
                  <a:pos x="0" y="2147483647"/>
                </a:cxn>
                <a:cxn ang="0">
                  <a:pos x="0" y="2147483647"/>
                </a:cxn>
                <a:cxn ang="0">
                  <a:pos x="2147483647" y="2147483647"/>
                </a:cxn>
              </a:cxnLst>
              <a:pathLst>
                <a:path w="8" h="5">
                  <a:moveTo>
                    <a:pt x="8" y="5"/>
                  </a:moveTo>
                  <a:cubicBezTo>
                    <a:pt x="8" y="5"/>
                    <a:pt x="8" y="5"/>
                    <a:pt x="8" y="5"/>
                  </a:cubicBezTo>
                  <a:cubicBezTo>
                    <a:pt x="8" y="2"/>
                    <a:pt x="7" y="0"/>
                    <a:pt x="6" y="0"/>
                  </a:cubicBezTo>
                  <a:cubicBezTo>
                    <a:pt x="2" y="0"/>
                    <a:pt x="2" y="0"/>
                    <a:pt x="2" y="0"/>
                  </a:cubicBezTo>
                  <a:cubicBezTo>
                    <a:pt x="1" y="0"/>
                    <a:pt x="0" y="2"/>
                    <a:pt x="0" y="5"/>
                  </a:cubicBezTo>
                  <a:cubicBezTo>
                    <a:pt x="0" y="5"/>
                    <a:pt x="0" y="5"/>
                    <a:pt x="0" y="5"/>
                  </a:cubicBezTo>
                  <a:lnTo>
                    <a:pt x="8" y="5"/>
                  </a:lnTo>
                  <a:close/>
                </a:path>
              </a:pathLst>
            </a:custGeom>
            <a:solidFill>
              <a:srgbClr val="68777F">
                <a:alpha val="100000"/>
              </a:srgbClr>
            </a:solidFill>
            <a:ln w="9525">
              <a:noFill/>
            </a:ln>
          </p:spPr>
          <p:txBody>
            <a:bodyPr/>
            <a:p>
              <a:endParaRPr lang="zh-CN" altLang="en-US"/>
            </a:p>
          </p:txBody>
        </p:sp>
        <p:sp>
          <p:nvSpPr>
            <p:cNvPr id="52291" name="íš1iḍê"/>
            <p:cNvSpPr/>
            <p:nvPr/>
          </p:nvSpPr>
          <p:spPr>
            <a:xfrm>
              <a:off x="7359651" y="4772026"/>
              <a:ext cx="1144588" cy="84138"/>
            </a:xfrm>
            <a:custGeom>
              <a:avLst/>
              <a:gdLst/>
              <a:ahLst/>
              <a:cxnLst>
                <a:cxn ang="0">
                  <a:pos x="0" y="0"/>
                </a:cxn>
                <a:cxn ang="0">
                  <a:pos x="0" y="0"/>
                </a:cxn>
                <a:cxn ang="0">
                  <a:pos x="2147483647" y="2147483647"/>
                </a:cxn>
                <a:cxn ang="0">
                  <a:pos x="2147483647" y="2147483647"/>
                </a:cxn>
                <a:cxn ang="0">
                  <a:pos x="2147483647" y="0"/>
                </a:cxn>
                <a:cxn ang="0">
                  <a:pos x="2147483647" y="0"/>
                </a:cxn>
                <a:cxn ang="0">
                  <a:pos x="0" y="0"/>
                </a:cxn>
              </a:cxnLst>
              <a:pathLst>
                <a:path w="68" h="5">
                  <a:moveTo>
                    <a:pt x="0" y="0"/>
                  </a:moveTo>
                  <a:cubicBezTo>
                    <a:pt x="0" y="0"/>
                    <a:pt x="0" y="0"/>
                    <a:pt x="0" y="0"/>
                  </a:cubicBezTo>
                  <a:cubicBezTo>
                    <a:pt x="0" y="3"/>
                    <a:pt x="2" y="5"/>
                    <a:pt x="5" y="5"/>
                  </a:cubicBezTo>
                  <a:cubicBezTo>
                    <a:pt x="64" y="5"/>
                    <a:pt x="64" y="5"/>
                    <a:pt x="64" y="5"/>
                  </a:cubicBezTo>
                  <a:cubicBezTo>
                    <a:pt x="66" y="5"/>
                    <a:pt x="68" y="3"/>
                    <a:pt x="68" y="0"/>
                  </a:cubicBezTo>
                  <a:cubicBezTo>
                    <a:pt x="68" y="0"/>
                    <a:pt x="68" y="0"/>
                    <a:pt x="68" y="0"/>
                  </a:cubicBezTo>
                  <a:lnTo>
                    <a:pt x="0" y="0"/>
                  </a:lnTo>
                  <a:close/>
                </a:path>
              </a:pathLst>
            </a:custGeom>
            <a:solidFill>
              <a:srgbClr val="819AA0">
                <a:alpha val="100000"/>
              </a:srgbClr>
            </a:solidFill>
            <a:ln w="9525">
              <a:noFill/>
            </a:ln>
          </p:spPr>
          <p:txBody>
            <a:bodyPr/>
            <a:p>
              <a:endParaRPr lang="zh-CN" altLang="en-US"/>
            </a:p>
          </p:txBody>
        </p:sp>
        <p:sp>
          <p:nvSpPr>
            <p:cNvPr id="52292" name="íṥ1íḓé"/>
            <p:cNvSpPr/>
            <p:nvPr/>
          </p:nvSpPr>
          <p:spPr>
            <a:xfrm>
              <a:off x="7359651" y="4705351"/>
              <a:ext cx="1144588" cy="66675"/>
            </a:xfrm>
            <a:custGeom>
              <a:avLst/>
              <a:gdLst/>
              <a:ahLst/>
              <a:cxnLst>
                <a:cxn ang="0">
                  <a:pos x="2147483647" y="0"/>
                </a:cxn>
                <a:cxn ang="0">
                  <a:pos x="2147483647" y="0"/>
                </a:cxn>
                <a:cxn ang="0">
                  <a:pos x="0" y="2147483647"/>
                </a:cxn>
                <a:cxn ang="0">
                  <a:pos x="0" y="2147483647"/>
                </a:cxn>
                <a:cxn ang="0">
                  <a:pos x="2147483647" y="2147483647"/>
                </a:cxn>
                <a:cxn ang="0">
                  <a:pos x="2147483647" y="2147483647"/>
                </a:cxn>
                <a:cxn ang="0">
                  <a:pos x="2147483647" y="0"/>
                </a:cxn>
              </a:cxnLst>
              <a:pathLst>
                <a:path w="68" h="4">
                  <a:moveTo>
                    <a:pt x="64" y="0"/>
                  </a:moveTo>
                  <a:cubicBezTo>
                    <a:pt x="4" y="0"/>
                    <a:pt x="4" y="0"/>
                    <a:pt x="4" y="0"/>
                  </a:cubicBezTo>
                  <a:cubicBezTo>
                    <a:pt x="2" y="0"/>
                    <a:pt x="0" y="2"/>
                    <a:pt x="0" y="4"/>
                  </a:cubicBezTo>
                  <a:cubicBezTo>
                    <a:pt x="0" y="4"/>
                    <a:pt x="0" y="4"/>
                    <a:pt x="0" y="4"/>
                  </a:cubicBezTo>
                  <a:cubicBezTo>
                    <a:pt x="68" y="4"/>
                    <a:pt x="68" y="4"/>
                    <a:pt x="68" y="4"/>
                  </a:cubicBezTo>
                  <a:cubicBezTo>
                    <a:pt x="68" y="4"/>
                    <a:pt x="68" y="4"/>
                    <a:pt x="68" y="4"/>
                  </a:cubicBezTo>
                  <a:cubicBezTo>
                    <a:pt x="68" y="2"/>
                    <a:pt x="67" y="0"/>
                    <a:pt x="64" y="0"/>
                  </a:cubicBezTo>
                  <a:close/>
                </a:path>
              </a:pathLst>
            </a:custGeom>
            <a:solidFill>
              <a:srgbClr val="B1BBC6">
                <a:alpha val="100000"/>
              </a:srgbClr>
            </a:solidFill>
            <a:ln w="9525">
              <a:noFill/>
            </a:ln>
          </p:spPr>
          <p:txBody>
            <a:bodyPr/>
            <a:p>
              <a:endParaRPr lang="zh-CN" altLang="en-US"/>
            </a:p>
          </p:txBody>
        </p:sp>
        <p:sp>
          <p:nvSpPr>
            <p:cNvPr id="52293" name="íş1îḑè"/>
            <p:cNvSpPr/>
            <p:nvPr/>
          </p:nvSpPr>
          <p:spPr>
            <a:xfrm>
              <a:off x="8386763" y="3513138"/>
              <a:ext cx="268288" cy="1209675"/>
            </a:xfrm>
            <a:custGeom>
              <a:avLst/>
              <a:gdLst/>
              <a:ahLst/>
              <a:cxnLst>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Lst>
              <a:pathLst>
                <a:path w="16" h="72">
                  <a:moveTo>
                    <a:pt x="4" y="20"/>
                  </a:moveTo>
                  <a:cubicBezTo>
                    <a:pt x="0" y="69"/>
                    <a:pt x="0" y="69"/>
                    <a:pt x="0" y="69"/>
                  </a:cubicBezTo>
                  <a:cubicBezTo>
                    <a:pt x="0" y="71"/>
                    <a:pt x="1" y="72"/>
                    <a:pt x="3" y="72"/>
                  </a:cubicBezTo>
                  <a:cubicBezTo>
                    <a:pt x="3" y="72"/>
                    <a:pt x="3" y="72"/>
                    <a:pt x="3" y="72"/>
                  </a:cubicBezTo>
                  <a:cubicBezTo>
                    <a:pt x="6" y="71"/>
                    <a:pt x="8" y="69"/>
                    <a:pt x="9" y="66"/>
                  </a:cubicBezTo>
                  <a:cubicBezTo>
                    <a:pt x="15" y="21"/>
                    <a:pt x="15" y="21"/>
                    <a:pt x="15" y="21"/>
                  </a:cubicBezTo>
                  <a:cubicBezTo>
                    <a:pt x="16" y="11"/>
                    <a:pt x="16" y="5"/>
                    <a:pt x="14" y="1"/>
                  </a:cubicBezTo>
                  <a:cubicBezTo>
                    <a:pt x="14" y="1"/>
                    <a:pt x="14" y="0"/>
                    <a:pt x="13" y="0"/>
                  </a:cubicBezTo>
                  <a:cubicBezTo>
                    <a:pt x="13" y="0"/>
                    <a:pt x="13" y="0"/>
                    <a:pt x="13" y="0"/>
                  </a:cubicBezTo>
                  <a:cubicBezTo>
                    <a:pt x="10" y="0"/>
                    <a:pt x="8" y="1"/>
                    <a:pt x="7" y="4"/>
                  </a:cubicBezTo>
                  <a:cubicBezTo>
                    <a:pt x="6" y="7"/>
                    <a:pt x="5" y="12"/>
                    <a:pt x="4" y="20"/>
                  </a:cubicBezTo>
                  <a:close/>
                </a:path>
              </a:pathLst>
            </a:custGeom>
            <a:solidFill>
              <a:srgbClr val="B1BBC6">
                <a:alpha val="100000"/>
              </a:srgbClr>
            </a:solidFill>
            <a:ln w="9525">
              <a:noFill/>
            </a:ln>
          </p:spPr>
          <p:txBody>
            <a:bodyPr/>
            <a:p>
              <a:endParaRPr lang="zh-CN" altLang="en-US"/>
            </a:p>
          </p:txBody>
        </p:sp>
        <p:sp>
          <p:nvSpPr>
            <p:cNvPr id="52294" name="ïṧļïḋé"/>
            <p:cNvSpPr/>
            <p:nvPr/>
          </p:nvSpPr>
          <p:spPr>
            <a:xfrm>
              <a:off x="5356226" y="4251326"/>
              <a:ext cx="133350" cy="1865313"/>
            </a:xfrm>
            <a:prstGeom prst="rect">
              <a:avLst/>
            </a:prstGeom>
            <a:solidFill>
              <a:srgbClr val="BEC0C3"/>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endParaRPr lang="zh-CN" altLang="zh-CN" sz="1800" dirty="0"/>
            </a:p>
          </p:txBody>
        </p:sp>
        <p:sp>
          <p:nvSpPr>
            <p:cNvPr id="52295" name="ïşlíḍe"/>
            <p:cNvSpPr/>
            <p:nvPr/>
          </p:nvSpPr>
          <p:spPr>
            <a:xfrm>
              <a:off x="6584951" y="5680076"/>
              <a:ext cx="639763" cy="252413"/>
            </a:xfrm>
            <a:custGeom>
              <a:avLst/>
              <a:gdLst/>
              <a:ahLst/>
              <a:cxnLst>
                <a:cxn ang="0">
                  <a:pos x="2147483647" y="2147483647"/>
                </a:cxn>
                <a:cxn ang="0">
                  <a:pos x="2147483647" y="2147483647"/>
                </a:cxn>
                <a:cxn ang="0">
                  <a:pos x="2147483647" y="0"/>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8" h="15">
                  <a:moveTo>
                    <a:pt x="38" y="7"/>
                  </a:moveTo>
                  <a:cubicBezTo>
                    <a:pt x="36" y="2"/>
                    <a:pt x="36" y="2"/>
                    <a:pt x="36" y="2"/>
                  </a:cubicBezTo>
                  <a:cubicBezTo>
                    <a:pt x="21" y="0"/>
                    <a:pt x="21" y="0"/>
                    <a:pt x="21" y="0"/>
                  </a:cubicBezTo>
                  <a:cubicBezTo>
                    <a:pt x="22" y="4"/>
                    <a:pt x="22" y="4"/>
                    <a:pt x="22" y="4"/>
                  </a:cubicBezTo>
                  <a:cubicBezTo>
                    <a:pt x="3" y="10"/>
                    <a:pt x="3" y="10"/>
                    <a:pt x="3" y="10"/>
                  </a:cubicBezTo>
                  <a:cubicBezTo>
                    <a:pt x="3" y="10"/>
                    <a:pt x="2" y="10"/>
                    <a:pt x="0" y="12"/>
                  </a:cubicBezTo>
                  <a:cubicBezTo>
                    <a:pt x="0" y="13"/>
                    <a:pt x="0" y="14"/>
                    <a:pt x="1" y="14"/>
                  </a:cubicBezTo>
                  <a:cubicBezTo>
                    <a:pt x="20" y="15"/>
                    <a:pt x="20" y="15"/>
                    <a:pt x="20" y="15"/>
                  </a:cubicBezTo>
                  <a:cubicBezTo>
                    <a:pt x="20" y="14"/>
                    <a:pt x="21" y="14"/>
                    <a:pt x="22" y="14"/>
                  </a:cubicBezTo>
                  <a:cubicBezTo>
                    <a:pt x="22" y="14"/>
                    <a:pt x="22" y="14"/>
                    <a:pt x="22" y="14"/>
                  </a:cubicBezTo>
                  <a:cubicBezTo>
                    <a:pt x="22" y="14"/>
                    <a:pt x="22" y="14"/>
                    <a:pt x="22" y="14"/>
                  </a:cubicBezTo>
                  <a:cubicBezTo>
                    <a:pt x="24" y="14"/>
                    <a:pt x="25" y="13"/>
                    <a:pt x="27" y="13"/>
                  </a:cubicBezTo>
                  <a:cubicBezTo>
                    <a:pt x="27" y="14"/>
                    <a:pt x="27" y="14"/>
                    <a:pt x="27" y="14"/>
                  </a:cubicBezTo>
                  <a:cubicBezTo>
                    <a:pt x="37" y="14"/>
                    <a:pt x="37" y="14"/>
                    <a:pt x="37" y="14"/>
                  </a:cubicBezTo>
                  <a:cubicBezTo>
                    <a:pt x="37" y="14"/>
                    <a:pt x="37" y="14"/>
                    <a:pt x="37" y="14"/>
                  </a:cubicBezTo>
                  <a:cubicBezTo>
                    <a:pt x="38" y="14"/>
                    <a:pt x="38" y="7"/>
                    <a:pt x="38" y="7"/>
                  </a:cubicBezTo>
                  <a:close/>
                </a:path>
              </a:pathLst>
            </a:custGeom>
            <a:solidFill>
              <a:srgbClr val="5C5C5C">
                <a:alpha val="100000"/>
              </a:srgbClr>
            </a:solidFill>
            <a:ln w="9525">
              <a:noFill/>
            </a:ln>
          </p:spPr>
          <p:txBody>
            <a:bodyPr/>
            <a:p>
              <a:endParaRPr lang="zh-CN" altLang="en-US"/>
            </a:p>
          </p:txBody>
        </p:sp>
        <p:sp>
          <p:nvSpPr>
            <p:cNvPr id="52296" name="ïṡ1îḋè"/>
            <p:cNvSpPr/>
            <p:nvPr/>
          </p:nvSpPr>
          <p:spPr>
            <a:xfrm>
              <a:off x="6837363" y="5713413"/>
              <a:ext cx="639763" cy="252413"/>
            </a:xfrm>
            <a:custGeom>
              <a:avLst/>
              <a:gdLst/>
              <a:ahLst/>
              <a:cxnLst>
                <a:cxn ang="0">
                  <a:pos x="2147483647" y="2147483647"/>
                </a:cxn>
                <a:cxn ang="0">
                  <a:pos x="2147483647" y="2147483647"/>
                </a:cxn>
                <a:cxn ang="0">
                  <a:pos x="2147483647" y="0"/>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8" h="15">
                  <a:moveTo>
                    <a:pt x="38" y="7"/>
                  </a:moveTo>
                  <a:cubicBezTo>
                    <a:pt x="35" y="1"/>
                    <a:pt x="35" y="1"/>
                    <a:pt x="35" y="1"/>
                  </a:cubicBezTo>
                  <a:cubicBezTo>
                    <a:pt x="20" y="0"/>
                    <a:pt x="20" y="0"/>
                    <a:pt x="20" y="0"/>
                  </a:cubicBezTo>
                  <a:cubicBezTo>
                    <a:pt x="22" y="4"/>
                    <a:pt x="22" y="4"/>
                    <a:pt x="22" y="4"/>
                  </a:cubicBezTo>
                  <a:cubicBezTo>
                    <a:pt x="3" y="10"/>
                    <a:pt x="3" y="10"/>
                    <a:pt x="3" y="10"/>
                  </a:cubicBezTo>
                  <a:cubicBezTo>
                    <a:pt x="3" y="10"/>
                    <a:pt x="2" y="11"/>
                    <a:pt x="0" y="13"/>
                  </a:cubicBezTo>
                  <a:cubicBezTo>
                    <a:pt x="0" y="14"/>
                    <a:pt x="0" y="15"/>
                    <a:pt x="1" y="15"/>
                  </a:cubicBezTo>
                  <a:cubicBezTo>
                    <a:pt x="20" y="15"/>
                    <a:pt x="20" y="15"/>
                    <a:pt x="20" y="15"/>
                  </a:cubicBezTo>
                  <a:cubicBezTo>
                    <a:pt x="21" y="14"/>
                    <a:pt x="21" y="14"/>
                    <a:pt x="22" y="14"/>
                  </a:cubicBezTo>
                  <a:cubicBezTo>
                    <a:pt x="22" y="14"/>
                    <a:pt x="22" y="14"/>
                    <a:pt x="22" y="14"/>
                  </a:cubicBezTo>
                  <a:cubicBezTo>
                    <a:pt x="22" y="14"/>
                    <a:pt x="22" y="14"/>
                    <a:pt x="22" y="14"/>
                  </a:cubicBezTo>
                  <a:cubicBezTo>
                    <a:pt x="24" y="14"/>
                    <a:pt x="25" y="13"/>
                    <a:pt x="27" y="13"/>
                  </a:cubicBezTo>
                  <a:cubicBezTo>
                    <a:pt x="28" y="14"/>
                    <a:pt x="28" y="14"/>
                    <a:pt x="28" y="14"/>
                  </a:cubicBezTo>
                  <a:cubicBezTo>
                    <a:pt x="37" y="14"/>
                    <a:pt x="37" y="14"/>
                    <a:pt x="37" y="14"/>
                  </a:cubicBezTo>
                  <a:cubicBezTo>
                    <a:pt x="37" y="14"/>
                    <a:pt x="37" y="14"/>
                    <a:pt x="37" y="14"/>
                  </a:cubicBezTo>
                  <a:cubicBezTo>
                    <a:pt x="38" y="13"/>
                    <a:pt x="38" y="7"/>
                    <a:pt x="38" y="7"/>
                  </a:cubicBezTo>
                  <a:close/>
                </a:path>
              </a:pathLst>
            </a:custGeom>
            <a:solidFill>
              <a:srgbClr val="666466">
                <a:alpha val="100000"/>
              </a:srgbClr>
            </a:solidFill>
            <a:ln w="9525">
              <a:noFill/>
            </a:ln>
          </p:spPr>
          <p:txBody>
            <a:bodyPr/>
            <a:p>
              <a:endParaRPr lang="zh-CN" altLang="en-US"/>
            </a:p>
          </p:txBody>
        </p:sp>
        <p:sp>
          <p:nvSpPr>
            <p:cNvPr id="52297" name="íṩḷîďé"/>
            <p:cNvSpPr/>
            <p:nvPr/>
          </p:nvSpPr>
          <p:spPr>
            <a:xfrm>
              <a:off x="6769101" y="4151313"/>
              <a:ext cx="1566863" cy="1595438"/>
            </a:xfrm>
            <a:custGeom>
              <a:avLst/>
              <a:gdLst/>
              <a:ahLst/>
              <a:cxnLst>
                <a:cxn ang="0">
                  <a:pos x="0"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Lst>
              <a:pathLst>
                <a:path w="93" h="95">
                  <a:moveTo>
                    <a:pt x="0" y="26"/>
                  </a:moveTo>
                  <a:cubicBezTo>
                    <a:pt x="0" y="24"/>
                    <a:pt x="0" y="21"/>
                    <a:pt x="1" y="18"/>
                  </a:cubicBezTo>
                  <a:cubicBezTo>
                    <a:pt x="1" y="13"/>
                    <a:pt x="7" y="12"/>
                    <a:pt x="12" y="11"/>
                  </a:cubicBezTo>
                  <a:cubicBezTo>
                    <a:pt x="18" y="9"/>
                    <a:pt x="25" y="8"/>
                    <a:pt x="32" y="6"/>
                  </a:cubicBezTo>
                  <a:cubicBezTo>
                    <a:pt x="40" y="4"/>
                    <a:pt x="49" y="2"/>
                    <a:pt x="58" y="0"/>
                  </a:cubicBezTo>
                  <a:cubicBezTo>
                    <a:pt x="93" y="1"/>
                    <a:pt x="93" y="1"/>
                    <a:pt x="93" y="1"/>
                  </a:cubicBezTo>
                  <a:cubicBezTo>
                    <a:pt x="83" y="0"/>
                    <a:pt x="71" y="3"/>
                    <a:pt x="62" y="6"/>
                  </a:cubicBezTo>
                  <a:cubicBezTo>
                    <a:pt x="55" y="9"/>
                    <a:pt x="49" y="12"/>
                    <a:pt x="43" y="16"/>
                  </a:cubicBezTo>
                  <a:cubicBezTo>
                    <a:pt x="41" y="19"/>
                    <a:pt x="38" y="21"/>
                    <a:pt x="36" y="24"/>
                  </a:cubicBezTo>
                  <a:cubicBezTo>
                    <a:pt x="33" y="28"/>
                    <a:pt x="30" y="30"/>
                    <a:pt x="25" y="31"/>
                  </a:cubicBezTo>
                  <a:cubicBezTo>
                    <a:pt x="24" y="32"/>
                    <a:pt x="23" y="32"/>
                    <a:pt x="22" y="33"/>
                  </a:cubicBezTo>
                  <a:cubicBezTo>
                    <a:pt x="22" y="33"/>
                    <a:pt x="22" y="34"/>
                    <a:pt x="22" y="34"/>
                  </a:cubicBezTo>
                  <a:cubicBezTo>
                    <a:pt x="23" y="53"/>
                    <a:pt x="23" y="95"/>
                    <a:pt x="23" y="95"/>
                  </a:cubicBezTo>
                  <a:cubicBezTo>
                    <a:pt x="23" y="95"/>
                    <a:pt x="26" y="95"/>
                    <a:pt x="9" y="95"/>
                  </a:cubicBezTo>
                  <a:cubicBezTo>
                    <a:pt x="9" y="83"/>
                    <a:pt x="0" y="43"/>
                    <a:pt x="0" y="38"/>
                  </a:cubicBezTo>
                  <a:cubicBezTo>
                    <a:pt x="0" y="34"/>
                    <a:pt x="0" y="30"/>
                    <a:pt x="0" y="26"/>
                  </a:cubicBezTo>
                  <a:close/>
                </a:path>
              </a:pathLst>
            </a:custGeom>
            <a:solidFill>
              <a:srgbClr val="7C949E">
                <a:alpha val="100000"/>
              </a:srgbClr>
            </a:solidFill>
            <a:ln w="9525">
              <a:noFill/>
            </a:ln>
          </p:spPr>
          <p:txBody>
            <a:bodyPr/>
            <a:p>
              <a:endParaRPr lang="zh-CN" altLang="en-US"/>
            </a:p>
          </p:txBody>
        </p:sp>
        <p:sp>
          <p:nvSpPr>
            <p:cNvPr id="52298" name="îśľíde"/>
            <p:cNvSpPr/>
            <p:nvPr/>
          </p:nvSpPr>
          <p:spPr>
            <a:xfrm>
              <a:off x="6804026" y="4151313"/>
              <a:ext cx="1633538" cy="1663700"/>
            </a:xfrm>
            <a:custGeom>
              <a:avLst/>
              <a:gdLst/>
              <a:ahLst/>
              <a:cxnLst>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97" h="99">
                  <a:moveTo>
                    <a:pt x="2" y="19"/>
                  </a:moveTo>
                  <a:cubicBezTo>
                    <a:pt x="4" y="15"/>
                    <a:pt x="9" y="15"/>
                    <a:pt x="14" y="13"/>
                  </a:cubicBezTo>
                  <a:cubicBezTo>
                    <a:pt x="20" y="12"/>
                    <a:pt x="26" y="10"/>
                    <a:pt x="32" y="8"/>
                  </a:cubicBezTo>
                  <a:cubicBezTo>
                    <a:pt x="39" y="6"/>
                    <a:pt x="47" y="4"/>
                    <a:pt x="54" y="2"/>
                  </a:cubicBezTo>
                  <a:cubicBezTo>
                    <a:pt x="54" y="2"/>
                    <a:pt x="93" y="0"/>
                    <a:pt x="93" y="0"/>
                  </a:cubicBezTo>
                  <a:cubicBezTo>
                    <a:pt x="94" y="0"/>
                    <a:pt x="96" y="8"/>
                    <a:pt x="96" y="9"/>
                  </a:cubicBezTo>
                  <a:cubicBezTo>
                    <a:pt x="97" y="16"/>
                    <a:pt x="95" y="28"/>
                    <a:pt x="88" y="30"/>
                  </a:cubicBezTo>
                  <a:cubicBezTo>
                    <a:pt x="73" y="36"/>
                    <a:pt x="54" y="34"/>
                    <a:pt x="40" y="34"/>
                  </a:cubicBezTo>
                  <a:cubicBezTo>
                    <a:pt x="36" y="35"/>
                    <a:pt x="32" y="34"/>
                    <a:pt x="28" y="34"/>
                  </a:cubicBezTo>
                  <a:cubicBezTo>
                    <a:pt x="33" y="54"/>
                    <a:pt x="40" y="97"/>
                    <a:pt x="40" y="97"/>
                  </a:cubicBezTo>
                  <a:cubicBezTo>
                    <a:pt x="40" y="97"/>
                    <a:pt x="42" y="99"/>
                    <a:pt x="21" y="99"/>
                  </a:cubicBezTo>
                  <a:cubicBezTo>
                    <a:pt x="18" y="89"/>
                    <a:pt x="4" y="45"/>
                    <a:pt x="2" y="37"/>
                  </a:cubicBezTo>
                  <a:cubicBezTo>
                    <a:pt x="0" y="32"/>
                    <a:pt x="0" y="24"/>
                    <a:pt x="2" y="19"/>
                  </a:cubicBezTo>
                  <a:close/>
                </a:path>
              </a:pathLst>
            </a:custGeom>
            <a:solidFill>
              <a:srgbClr val="8FA8B5">
                <a:alpha val="100000"/>
              </a:srgbClr>
            </a:solidFill>
            <a:ln w="9525">
              <a:noFill/>
            </a:ln>
          </p:spPr>
          <p:txBody>
            <a:bodyPr/>
            <a:p>
              <a:endParaRPr lang="zh-CN" altLang="en-US"/>
            </a:p>
          </p:txBody>
        </p:sp>
        <p:sp>
          <p:nvSpPr>
            <p:cNvPr id="52299" name="ïsľïḓé"/>
            <p:cNvSpPr/>
            <p:nvPr/>
          </p:nvSpPr>
          <p:spPr>
            <a:xfrm>
              <a:off x="7712076" y="4033838"/>
              <a:ext cx="741363" cy="536575"/>
            </a:xfrm>
            <a:custGeom>
              <a:avLst/>
              <a:gdLst/>
              <a:ahLst/>
              <a:cxnLst>
                <a:cxn ang="0">
                  <a:pos x="2147483647" y="0"/>
                </a:cxn>
                <a:cxn ang="0">
                  <a:pos x="2147483647" y="2147483647"/>
                </a:cxn>
                <a:cxn ang="0">
                  <a:pos x="2147483647" y="2147483647"/>
                </a:cxn>
                <a:cxn ang="0">
                  <a:pos x="0" y="2147483647"/>
                </a:cxn>
                <a:cxn ang="0">
                  <a:pos x="2147483647" y="2147483647"/>
                </a:cxn>
                <a:cxn ang="0">
                  <a:pos x="2147483647" y="0"/>
                </a:cxn>
              </a:cxnLst>
              <a:pathLst>
                <a:path w="44" h="32">
                  <a:moveTo>
                    <a:pt x="3" y="0"/>
                  </a:moveTo>
                  <a:cubicBezTo>
                    <a:pt x="16" y="0"/>
                    <a:pt x="28" y="7"/>
                    <a:pt x="41" y="8"/>
                  </a:cubicBezTo>
                  <a:cubicBezTo>
                    <a:pt x="42" y="17"/>
                    <a:pt x="43" y="25"/>
                    <a:pt x="44" y="32"/>
                  </a:cubicBezTo>
                  <a:cubicBezTo>
                    <a:pt x="0" y="32"/>
                    <a:pt x="0" y="32"/>
                    <a:pt x="0" y="32"/>
                  </a:cubicBezTo>
                  <a:cubicBezTo>
                    <a:pt x="0" y="20"/>
                    <a:pt x="3" y="10"/>
                    <a:pt x="3" y="4"/>
                  </a:cubicBezTo>
                  <a:cubicBezTo>
                    <a:pt x="3" y="3"/>
                    <a:pt x="3" y="1"/>
                    <a:pt x="3" y="0"/>
                  </a:cubicBezTo>
                  <a:close/>
                </a:path>
              </a:pathLst>
            </a:custGeom>
            <a:solidFill>
              <a:srgbClr val="A7BCC6">
                <a:alpha val="100000"/>
              </a:srgbClr>
            </a:solidFill>
            <a:ln w="9525">
              <a:noFill/>
            </a:ln>
          </p:spPr>
          <p:txBody>
            <a:bodyPr/>
            <a:p>
              <a:endParaRPr lang="zh-CN" altLang="en-US"/>
            </a:p>
          </p:txBody>
        </p:sp>
        <p:sp>
          <p:nvSpPr>
            <p:cNvPr id="52300" name="îṣļídè"/>
            <p:cNvSpPr/>
            <p:nvPr/>
          </p:nvSpPr>
          <p:spPr>
            <a:xfrm>
              <a:off x="7275513" y="4235451"/>
              <a:ext cx="117475" cy="1863725"/>
            </a:xfrm>
            <a:prstGeom prst="rect">
              <a:avLst/>
            </a:prstGeom>
            <a:solidFill>
              <a:srgbClr val="BEC0C3"/>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endParaRPr lang="zh-CN" altLang="zh-CN" sz="1800" dirty="0"/>
            </a:p>
          </p:txBody>
        </p:sp>
        <p:sp>
          <p:nvSpPr>
            <p:cNvPr id="52301" name="îš1ïḑè"/>
            <p:cNvSpPr/>
            <p:nvPr/>
          </p:nvSpPr>
          <p:spPr>
            <a:xfrm>
              <a:off x="4630738" y="4083051"/>
              <a:ext cx="3132138" cy="185738"/>
            </a:xfrm>
            <a:custGeom>
              <a:avLst/>
              <a:gdLst/>
              <a:ahLst/>
              <a:cxnLst>
                <a:cxn ang="0">
                  <a:pos x="2147483647" y="0"/>
                </a:cxn>
                <a:cxn ang="0">
                  <a:pos x="2147483647" y="2147483647"/>
                </a:cxn>
                <a:cxn ang="0">
                  <a:pos x="2147483647" y="2147483647"/>
                </a:cxn>
                <a:cxn ang="0">
                  <a:pos x="2147483647" y="2147483647"/>
                </a:cxn>
                <a:cxn ang="0">
                  <a:pos x="0" y="2147483647"/>
                </a:cxn>
                <a:cxn ang="0">
                  <a:pos x="0" y="0"/>
                </a:cxn>
                <a:cxn ang="0">
                  <a:pos x="2147483647" y="0"/>
                </a:cxn>
              </a:cxnLst>
              <a:pathLst>
                <a:path w="186" h="11">
                  <a:moveTo>
                    <a:pt x="186" y="0"/>
                  </a:moveTo>
                  <a:cubicBezTo>
                    <a:pt x="186" y="6"/>
                    <a:pt x="186" y="6"/>
                    <a:pt x="186" y="6"/>
                  </a:cubicBezTo>
                  <a:cubicBezTo>
                    <a:pt x="186" y="8"/>
                    <a:pt x="184" y="11"/>
                    <a:pt x="180" y="11"/>
                  </a:cubicBezTo>
                  <a:cubicBezTo>
                    <a:pt x="7" y="11"/>
                    <a:pt x="7" y="11"/>
                    <a:pt x="7" y="11"/>
                  </a:cubicBezTo>
                  <a:cubicBezTo>
                    <a:pt x="3" y="11"/>
                    <a:pt x="0" y="8"/>
                    <a:pt x="0" y="6"/>
                  </a:cubicBezTo>
                  <a:cubicBezTo>
                    <a:pt x="0" y="0"/>
                    <a:pt x="0" y="0"/>
                    <a:pt x="0" y="0"/>
                  </a:cubicBezTo>
                  <a:lnTo>
                    <a:pt x="186" y="0"/>
                  </a:lnTo>
                  <a:close/>
                </a:path>
              </a:pathLst>
            </a:custGeom>
            <a:solidFill>
              <a:srgbClr val="E1E3E4">
                <a:alpha val="100000"/>
              </a:srgbClr>
            </a:solidFill>
            <a:ln w="9525">
              <a:noFill/>
            </a:ln>
          </p:spPr>
          <p:txBody>
            <a:bodyPr/>
            <a:p>
              <a:endParaRPr lang="zh-CN" altLang="en-US"/>
            </a:p>
          </p:txBody>
        </p:sp>
        <p:sp>
          <p:nvSpPr>
            <p:cNvPr id="52302" name="îṧļïḋe"/>
            <p:cNvSpPr/>
            <p:nvPr/>
          </p:nvSpPr>
          <p:spPr>
            <a:xfrm>
              <a:off x="4630738" y="3679826"/>
              <a:ext cx="3132138" cy="403225"/>
            </a:xfrm>
            <a:custGeom>
              <a:avLst/>
              <a:gdLst/>
              <a:ahLst/>
              <a:cxnLst>
                <a:cxn ang="0">
                  <a:pos x="2147483647" y="0"/>
                </a:cxn>
                <a:cxn ang="0">
                  <a:pos x="2147483647" y="2147483647"/>
                </a:cxn>
                <a:cxn ang="0">
                  <a:pos x="0" y="2147483647"/>
                </a:cxn>
                <a:cxn ang="0">
                  <a:pos x="2147483647" y="0"/>
                </a:cxn>
                <a:cxn ang="0">
                  <a:pos x="2147483647" y="0"/>
                </a:cxn>
              </a:cxnLst>
              <a:pathLst>
                <a:path w="1973" h="254">
                  <a:moveTo>
                    <a:pt x="1602" y="0"/>
                  </a:moveTo>
                  <a:lnTo>
                    <a:pt x="1973" y="254"/>
                  </a:lnTo>
                  <a:lnTo>
                    <a:pt x="0" y="254"/>
                  </a:lnTo>
                  <a:lnTo>
                    <a:pt x="393" y="0"/>
                  </a:lnTo>
                  <a:lnTo>
                    <a:pt x="1602" y="0"/>
                  </a:lnTo>
                  <a:close/>
                </a:path>
              </a:pathLst>
            </a:custGeom>
            <a:solidFill>
              <a:srgbClr val="BEC0C3">
                <a:alpha val="100000"/>
              </a:srgbClr>
            </a:solidFill>
            <a:ln w="9525">
              <a:noFill/>
            </a:ln>
          </p:spPr>
          <p:txBody>
            <a:bodyPr/>
            <a:p>
              <a:endParaRPr lang="zh-CN" altLang="en-US"/>
            </a:p>
          </p:txBody>
        </p:sp>
        <p:sp>
          <p:nvSpPr>
            <p:cNvPr id="52303" name="îśḷïde"/>
            <p:cNvSpPr/>
            <p:nvPr/>
          </p:nvSpPr>
          <p:spPr>
            <a:xfrm>
              <a:off x="5203826" y="3798888"/>
              <a:ext cx="808038" cy="166688"/>
            </a:xfrm>
            <a:custGeom>
              <a:avLst/>
              <a:gdLst/>
              <a:ahLst/>
              <a:cxnLst>
                <a:cxn ang="0">
                  <a:pos x="2147483647" y="0"/>
                </a:cxn>
                <a:cxn ang="0">
                  <a:pos x="2147483647" y="2147483647"/>
                </a:cxn>
                <a:cxn ang="0">
                  <a:pos x="0" y="2147483647"/>
                </a:cxn>
                <a:cxn ang="0">
                  <a:pos x="2147483647" y="0"/>
                </a:cxn>
                <a:cxn ang="0">
                  <a:pos x="2147483647" y="0"/>
                </a:cxn>
              </a:cxnLst>
              <a:pathLst>
                <a:path w="509" h="105">
                  <a:moveTo>
                    <a:pt x="499" y="0"/>
                  </a:moveTo>
                  <a:lnTo>
                    <a:pt x="509" y="105"/>
                  </a:lnTo>
                  <a:lnTo>
                    <a:pt x="0" y="105"/>
                  </a:lnTo>
                  <a:lnTo>
                    <a:pt x="74" y="0"/>
                  </a:lnTo>
                  <a:lnTo>
                    <a:pt x="499" y="0"/>
                  </a:lnTo>
                  <a:close/>
                </a:path>
              </a:pathLst>
            </a:custGeom>
            <a:solidFill>
              <a:srgbClr val="FFFFFF">
                <a:alpha val="100000"/>
              </a:srgbClr>
            </a:solidFill>
            <a:ln w="9525">
              <a:noFill/>
            </a:ln>
          </p:spPr>
          <p:txBody>
            <a:bodyPr/>
            <a:p>
              <a:endParaRPr lang="zh-CN" altLang="en-US"/>
            </a:p>
          </p:txBody>
        </p:sp>
        <p:sp>
          <p:nvSpPr>
            <p:cNvPr id="52304" name="iṡḻíḍè"/>
            <p:cNvSpPr/>
            <p:nvPr/>
          </p:nvSpPr>
          <p:spPr>
            <a:xfrm>
              <a:off x="6264276" y="3798888"/>
              <a:ext cx="808038" cy="166688"/>
            </a:xfrm>
            <a:custGeom>
              <a:avLst/>
              <a:gdLst/>
              <a:ahLst/>
              <a:cxnLst>
                <a:cxn ang="0">
                  <a:pos x="0" y="2147483647"/>
                </a:cxn>
                <a:cxn ang="0">
                  <a:pos x="2147483647" y="2147483647"/>
                </a:cxn>
                <a:cxn ang="0">
                  <a:pos x="2147483647" y="2147483647"/>
                </a:cxn>
                <a:cxn ang="0">
                  <a:pos x="2147483647" y="0"/>
                </a:cxn>
                <a:cxn ang="0">
                  <a:pos x="0" y="2147483647"/>
                </a:cxn>
              </a:cxnLst>
              <a:pathLst>
                <a:path w="509" h="105">
                  <a:moveTo>
                    <a:pt x="0" y="10"/>
                  </a:moveTo>
                  <a:lnTo>
                    <a:pt x="11" y="105"/>
                  </a:lnTo>
                  <a:lnTo>
                    <a:pt x="509" y="105"/>
                  </a:lnTo>
                  <a:lnTo>
                    <a:pt x="435" y="0"/>
                  </a:lnTo>
                  <a:lnTo>
                    <a:pt x="0" y="10"/>
                  </a:lnTo>
                  <a:close/>
                </a:path>
              </a:pathLst>
            </a:custGeom>
            <a:solidFill>
              <a:srgbClr val="FFFFFF">
                <a:alpha val="100000"/>
              </a:srgbClr>
            </a:solidFill>
            <a:ln w="9525">
              <a:noFill/>
            </a:ln>
          </p:spPr>
          <p:txBody>
            <a:bodyPr/>
            <a:p>
              <a:endParaRPr lang="zh-CN" altLang="en-US"/>
            </a:p>
          </p:txBody>
        </p:sp>
        <p:sp>
          <p:nvSpPr>
            <p:cNvPr id="52305" name="îSḷíďé"/>
            <p:cNvSpPr/>
            <p:nvPr/>
          </p:nvSpPr>
          <p:spPr>
            <a:xfrm>
              <a:off x="7594601" y="2219326"/>
              <a:ext cx="639763" cy="82232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8" h="49">
                  <a:moveTo>
                    <a:pt x="1" y="23"/>
                  </a:moveTo>
                  <a:cubicBezTo>
                    <a:pt x="3" y="20"/>
                    <a:pt x="3" y="20"/>
                    <a:pt x="3" y="20"/>
                  </a:cubicBezTo>
                  <a:cubicBezTo>
                    <a:pt x="4" y="20"/>
                    <a:pt x="4" y="19"/>
                    <a:pt x="4" y="18"/>
                  </a:cubicBezTo>
                  <a:cubicBezTo>
                    <a:pt x="3" y="15"/>
                    <a:pt x="3" y="15"/>
                    <a:pt x="3" y="15"/>
                  </a:cubicBezTo>
                  <a:cubicBezTo>
                    <a:pt x="3" y="14"/>
                    <a:pt x="3" y="14"/>
                    <a:pt x="3" y="13"/>
                  </a:cubicBezTo>
                  <a:cubicBezTo>
                    <a:pt x="6" y="7"/>
                    <a:pt x="6" y="7"/>
                    <a:pt x="6" y="7"/>
                  </a:cubicBezTo>
                  <a:cubicBezTo>
                    <a:pt x="7" y="6"/>
                    <a:pt x="7" y="6"/>
                    <a:pt x="8" y="6"/>
                  </a:cubicBezTo>
                  <a:cubicBezTo>
                    <a:pt x="10" y="6"/>
                    <a:pt x="10" y="6"/>
                    <a:pt x="10" y="6"/>
                  </a:cubicBezTo>
                  <a:cubicBezTo>
                    <a:pt x="10" y="6"/>
                    <a:pt x="10" y="5"/>
                    <a:pt x="10" y="5"/>
                  </a:cubicBezTo>
                  <a:cubicBezTo>
                    <a:pt x="10" y="4"/>
                    <a:pt x="10" y="4"/>
                    <a:pt x="10" y="3"/>
                  </a:cubicBezTo>
                  <a:cubicBezTo>
                    <a:pt x="17" y="0"/>
                    <a:pt x="25" y="3"/>
                    <a:pt x="31" y="6"/>
                  </a:cubicBezTo>
                  <a:cubicBezTo>
                    <a:pt x="37" y="11"/>
                    <a:pt x="38" y="20"/>
                    <a:pt x="33" y="26"/>
                  </a:cubicBezTo>
                  <a:cubicBezTo>
                    <a:pt x="31" y="28"/>
                    <a:pt x="29" y="29"/>
                    <a:pt x="31" y="33"/>
                  </a:cubicBezTo>
                  <a:cubicBezTo>
                    <a:pt x="31" y="33"/>
                    <a:pt x="31" y="33"/>
                    <a:pt x="32" y="34"/>
                  </a:cubicBezTo>
                  <a:cubicBezTo>
                    <a:pt x="32" y="36"/>
                    <a:pt x="32" y="39"/>
                    <a:pt x="30" y="41"/>
                  </a:cubicBezTo>
                  <a:cubicBezTo>
                    <a:pt x="28" y="43"/>
                    <a:pt x="25" y="46"/>
                    <a:pt x="23" y="47"/>
                  </a:cubicBezTo>
                  <a:cubicBezTo>
                    <a:pt x="21" y="48"/>
                    <a:pt x="20" y="49"/>
                    <a:pt x="19" y="48"/>
                  </a:cubicBezTo>
                  <a:cubicBezTo>
                    <a:pt x="19" y="47"/>
                    <a:pt x="17" y="44"/>
                    <a:pt x="17" y="43"/>
                  </a:cubicBezTo>
                  <a:cubicBezTo>
                    <a:pt x="16" y="40"/>
                    <a:pt x="16" y="38"/>
                    <a:pt x="13" y="37"/>
                  </a:cubicBezTo>
                  <a:cubicBezTo>
                    <a:pt x="12" y="37"/>
                    <a:pt x="10" y="38"/>
                    <a:pt x="8" y="38"/>
                  </a:cubicBezTo>
                  <a:cubicBezTo>
                    <a:pt x="7" y="38"/>
                    <a:pt x="4" y="37"/>
                    <a:pt x="3" y="36"/>
                  </a:cubicBezTo>
                  <a:cubicBezTo>
                    <a:pt x="3" y="35"/>
                    <a:pt x="3" y="34"/>
                    <a:pt x="3" y="34"/>
                  </a:cubicBezTo>
                  <a:cubicBezTo>
                    <a:pt x="3" y="32"/>
                    <a:pt x="3" y="30"/>
                    <a:pt x="2" y="29"/>
                  </a:cubicBezTo>
                  <a:cubicBezTo>
                    <a:pt x="2" y="27"/>
                    <a:pt x="3" y="27"/>
                    <a:pt x="2" y="26"/>
                  </a:cubicBezTo>
                  <a:cubicBezTo>
                    <a:pt x="0" y="25"/>
                    <a:pt x="0" y="24"/>
                    <a:pt x="1" y="23"/>
                  </a:cubicBezTo>
                  <a:close/>
                </a:path>
              </a:pathLst>
            </a:custGeom>
            <a:solidFill>
              <a:srgbClr val="FFC99A">
                <a:alpha val="100000"/>
              </a:srgbClr>
            </a:solidFill>
            <a:ln w="9525">
              <a:noFill/>
            </a:ln>
          </p:spPr>
          <p:txBody>
            <a:bodyPr/>
            <a:p>
              <a:endParaRPr lang="zh-CN" altLang="en-US"/>
            </a:p>
          </p:txBody>
        </p:sp>
        <p:sp>
          <p:nvSpPr>
            <p:cNvPr id="52306" name="ïSlíde"/>
            <p:cNvSpPr/>
            <p:nvPr/>
          </p:nvSpPr>
          <p:spPr>
            <a:xfrm>
              <a:off x="7712076" y="2201863"/>
              <a:ext cx="555625" cy="53816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3" h="32">
                  <a:moveTo>
                    <a:pt x="23" y="31"/>
                  </a:moveTo>
                  <a:cubicBezTo>
                    <a:pt x="22" y="30"/>
                    <a:pt x="20" y="28"/>
                    <a:pt x="20" y="27"/>
                  </a:cubicBezTo>
                  <a:cubicBezTo>
                    <a:pt x="20" y="25"/>
                    <a:pt x="21" y="23"/>
                    <a:pt x="21" y="21"/>
                  </a:cubicBezTo>
                  <a:cubicBezTo>
                    <a:pt x="21" y="19"/>
                    <a:pt x="20" y="17"/>
                    <a:pt x="18" y="17"/>
                  </a:cubicBezTo>
                  <a:cubicBezTo>
                    <a:pt x="17" y="16"/>
                    <a:pt x="16" y="16"/>
                    <a:pt x="15" y="17"/>
                  </a:cubicBezTo>
                  <a:cubicBezTo>
                    <a:pt x="14" y="18"/>
                    <a:pt x="14" y="20"/>
                    <a:pt x="14" y="21"/>
                  </a:cubicBezTo>
                  <a:cubicBezTo>
                    <a:pt x="14" y="21"/>
                    <a:pt x="14" y="21"/>
                    <a:pt x="13" y="21"/>
                  </a:cubicBezTo>
                  <a:cubicBezTo>
                    <a:pt x="13" y="21"/>
                    <a:pt x="13" y="20"/>
                    <a:pt x="12" y="20"/>
                  </a:cubicBezTo>
                  <a:cubicBezTo>
                    <a:pt x="12" y="20"/>
                    <a:pt x="11" y="19"/>
                    <a:pt x="11" y="19"/>
                  </a:cubicBezTo>
                  <a:cubicBezTo>
                    <a:pt x="11" y="18"/>
                    <a:pt x="9" y="17"/>
                    <a:pt x="9" y="17"/>
                  </a:cubicBezTo>
                  <a:cubicBezTo>
                    <a:pt x="9" y="15"/>
                    <a:pt x="9" y="13"/>
                    <a:pt x="9" y="11"/>
                  </a:cubicBezTo>
                  <a:cubicBezTo>
                    <a:pt x="8" y="10"/>
                    <a:pt x="7" y="8"/>
                    <a:pt x="5" y="8"/>
                  </a:cubicBezTo>
                  <a:cubicBezTo>
                    <a:pt x="4" y="8"/>
                    <a:pt x="3" y="8"/>
                    <a:pt x="2" y="8"/>
                  </a:cubicBezTo>
                  <a:cubicBezTo>
                    <a:pt x="1" y="8"/>
                    <a:pt x="0" y="8"/>
                    <a:pt x="0" y="7"/>
                  </a:cubicBezTo>
                  <a:cubicBezTo>
                    <a:pt x="0" y="7"/>
                    <a:pt x="0" y="6"/>
                    <a:pt x="0" y="5"/>
                  </a:cubicBezTo>
                  <a:cubicBezTo>
                    <a:pt x="1" y="5"/>
                    <a:pt x="1" y="5"/>
                    <a:pt x="2" y="4"/>
                  </a:cubicBezTo>
                  <a:cubicBezTo>
                    <a:pt x="5" y="2"/>
                    <a:pt x="10" y="0"/>
                    <a:pt x="14" y="0"/>
                  </a:cubicBezTo>
                  <a:cubicBezTo>
                    <a:pt x="18" y="0"/>
                    <a:pt x="23" y="1"/>
                    <a:pt x="26" y="5"/>
                  </a:cubicBezTo>
                  <a:cubicBezTo>
                    <a:pt x="27" y="4"/>
                    <a:pt x="27" y="3"/>
                    <a:pt x="28" y="2"/>
                  </a:cubicBezTo>
                  <a:cubicBezTo>
                    <a:pt x="28" y="3"/>
                    <a:pt x="28" y="5"/>
                    <a:pt x="28" y="6"/>
                  </a:cubicBezTo>
                  <a:cubicBezTo>
                    <a:pt x="29" y="7"/>
                    <a:pt x="31" y="8"/>
                    <a:pt x="33" y="9"/>
                  </a:cubicBezTo>
                  <a:cubicBezTo>
                    <a:pt x="32" y="9"/>
                    <a:pt x="30" y="9"/>
                    <a:pt x="29" y="9"/>
                  </a:cubicBezTo>
                  <a:cubicBezTo>
                    <a:pt x="33" y="9"/>
                    <a:pt x="32" y="17"/>
                    <a:pt x="31" y="19"/>
                  </a:cubicBezTo>
                  <a:cubicBezTo>
                    <a:pt x="30" y="23"/>
                    <a:pt x="28" y="28"/>
                    <a:pt x="25" y="31"/>
                  </a:cubicBezTo>
                  <a:cubicBezTo>
                    <a:pt x="24" y="32"/>
                    <a:pt x="24" y="32"/>
                    <a:pt x="24" y="32"/>
                  </a:cubicBezTo>
                  <a:cubicBezTo>
                    <a:pt x="24" y="32"/>
                    <a:pt x="23" y="32"/>
                    <a:pt x="23" y="31"/>
                  </a:cubicBezTo>
                  <a:cubicBezTo>
                    <a:pt x="23" y="31"/>
                    <a:pt x="23" y="31"/>
                    <a:pt x="23" y="31"/>
                  </a:cubicBezTo>
                  <a:close/>
                </a:path>
              </a:pathLst>
            </a:custGeom>
            <a:solidFill>
              <a:srgbClr val="4E5159">
                <a:alpha val="100000"/>
              </a:srgbClr>
            </a:solidFill>
            <a:ln w="9525">
              <a:noFill/>
            </a:ln>
          </p:spPr>
          <p:txBody>
            <a:bodyPr/>
            <a:p>
              <a:endParaRPr lang="zh-CN" altLang="en-US"/>
            </a:p>
          </p:txBody>
        </p:sp>
        <p:sp>
          <p:nvSpPr>
            <p:cNvPr id="52307" name="îŝḷiďè"/>
            <p:cNvSpPr/>
            <p:nvPr/>
          </p:nvSpPr>
          <p:spPr>
            <a:xfrm>
              <a:off x="6786563" y="3663951"/>
              <a:ext cx="454025" cy="184150"/>
            </a:xfrm>
            <a:custGeom>
              <a:avLst/>
              <a:gdLst/>
              <a:ahLst/>
              <a:cxnLst>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7" h="11">
                  <a:moveTo>
                    <a:pt x="27" y="3"/>
                  </a:moveTo>
                  <a:cubicBezTo>
                    <a:pt x="16" y="1"/>
                    <a:pt x="16" y="1"/>
                    <a:pt x="16" y="1"/>
                  </a:cubicBezTo>
                  <a:cubicBezTo>
                    <a:pt x="10" y="0"/>
                    <a:pt x="10" y="0"/>
                    <a:pt x="10" y="0"/>
                  </a:cubicBezTo>
                  <a:cubicBezTo>
                    <a:pt x="9" y="0"/>
                    <a:pt x="8" y="0"/>
                    <a:pt x="8" y="1"/>
                  </a:cubicBezTo>
                  <a:cubicBezTo>
                    <a:pt x="6" y="2"/>
                    <a:pt x="4" y="3"/>
                    <a:pt x="2" y="5"/>
                  </a:cubicBezTo>
                  <a:cubicBezTo>
                    <a:pt x="0" y="6"/>
                    <a:pt x="0" y="7"/>
                    <a:pt x="1" y="8"/>
                  </a:cubicBezTo>
                  <a:cubicBezTo>
                    <a:pt x="2" y="8"/>
                    <a:pt x="4" y="8"/>
                    <a:pt x="5" y="7"/>
                  </a:cubicBezTo>
                  <a:cubicBezTo>
                    <a:pt x="4" y="7"/>
                    <a:pt x="4" y="8"/>
                    <a:pt x="4" y="9"/>
                  </a:cubicBezTo>
                  <a:cubicBezTo>
                    <a:pt x="4" y="10"/>
                    <a:pt x="5" y="9"/>
                    <a:pt x="6" y="9"/>
                  </a:cubicBezTo>
                  <a:cubicBezTo>
                    <a:pt x="7" y="9"/>
                    <a:pt x="8" y="8"/>
                    <a:pt x="9" y="8"/>
                  </a:cubicBezTo>
                  <a:cubicBezTo>
                    <a:pt x="10" y="7"/>
                    <a:pt x="11" y="7"/>
                    <a:pt x="12" y="8"/>
                  </a:cubicBezTo>
                  <a:cubicBezTo>
                    <a:pt x="17" y="10"/>
                    <a:pt x="17" y="10"/>
                    <a:pt x="17" y="10"/>
                  </a:cubicBezTo>
                  <a:cubicBezTo>
                    <a:pt x="18" y="10"/>
                    <a:pt x="18" y="11"/>
                    <a:pt x="19" y="10"/>
                  </a:cubicBezTo>
                  <a:cubicBezTo>
                    <a:pt x="24" y="9"/>
                    <a:pt x="24" y="9"/>
                    <a:pt x="24" y="9"/>
                  </a:cubicBezTo>
                  <a:lnTo>
                    <a:pt x="27" y="3"/>
                  </a:lnTo>
                  <a:close/>
                </a:path>
              </a:pathLst>
            </a:custGeom>
            <a:solidFill>
              <a:srgbClr val="FFC99A">
                <a:alpha val="100000"/>
              </a:srgbClr>
            </a:solidFill>
            <a:ln w="9525">
              <a:noFill/>
            </a:ln>
          </p:spPr>
          <p:txBody>
            <a:bodyPr/>
            <a:p>
              <a:endParaRPr lang="zh-CN" altLang="en-US"/>
            </a:p>
          </p:txBody>
        </p:sp>
        <p:sp>
          <p:nvSpPr>
            <p:cNvPr id="52308" name="ísḻíḋè"/>
            <p:cNvSpPr/>
            <p:nvPr/>
          </p:nvSpPr>
          <p:spPr>
            <a:xfrm>
              <a:off x="7156451" y="3092451"/>
              <a:ext cx="1179513" cy="839788"/>
            </a:xfrm>
            <a:custGeom>
              <a:avLst/>
              <a:gdLst/>
              <a:ahLst/>
              <a:cxnLst>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70" h="50">
                  <a:moveTo>
                    <a:pt x="2" y="35"/>
                  </a:moveTo>
                  <a:cubicBezTo>
                    <a:pt x="1" y="41"/>
                    <a:pt x="0" y="40"/>
                    <a:pt x="0" y="46"/>
                  </a:cubicBezTo>
                  <a:cubicBezTo>
                    <a:pt x="9" y="49"/>
                    <a:pt x="45" y="50"/>
                    <a:pt x="45" y="50"/>
                  </a:cubicBezTo>
                  <a:cubicBezTo>
                    <a:pt x="45" y="50"/>
                    <a:pt x="57" y="33"/>
                    <a:pt x="64" y="28"/>
                  </a:cubicBezTo>
                  <a:cubicBezTo>
                    <a:pt x="68" y="26"/>
                    <a:pt x="70" y="16"/>
                    <a:pt x="70" y="10"/>
                  </a:cubicBezTo>
                  <a:cubicBezTo>
                    <a:pt x="70" y="10"/>
                    <a:pt x="70" y="9"/>
                    <a:pt x="69" y="9"/>
                  </a:cubicBezTo>
                  <a:cubicBezTo>
                    <a:pt x="67" y="0"/>
                    <a:pt x="55" y="3"/>
                    <a:pt x="50" y="6"/>
                  </a:cubicBezTo>
                  <a:cubicBezTo>
                    <a:pt x="45" y="9"/>
                    <a:pt x="38" y="35"/>
                    <a:pt x="38" y="35"/>
                  </a:cubicBezTo>
                  <a:cubicBezTo>
                    <a:pt x="38" y="35"/>
                    <a:pt x="4" y="35"/>
                    <a:pt x="2" y="35"/>
                  </a:cubicBezTo>
                  <a:close/>
                </a:path>
              </a:pathLst>
            </a:custGeom>
            <a:solidFill>
              <a:srgbClr val="8FA8B5">
                <a:alpha val="100000"/>
              </a:srgbClr>
            </a:solidFill>
            <a:ln w="9525">
              <a:noFill/>
            </a:ln>
          </p:spPr>
          <p:txBody>
            <a:bodyPr/>
            <a:p>
              <a:endParaRPr lang="zh-CN" altLang="en-US"/>
            </a:p>
          </p:txBody>
        </p:sp>
        <p:sp>
          <p:nvSpPr>
            <p:cNvPr id="52309" name="ïṧļîdé"/>
            <p:cNvSpPr/>
            <p:nvPr/>
          </p:nvSpPr>
          <p:spPr>
            <a:xfrm>
              <a:off x="7762876" y="2790826"/>
              <a:ext cx="471488" cy="755650"/>
            </a:xfrm>
            <a:custGeom>
              <a:avLst/>
              <a:gdLst/>
              <a:ahLst/>
              <a:cxnLst>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pathLst>
                <a:path w="28" h="45">
                  <a:moveTo>
                    <a:pt x="7" y="6"/>
                  </a:moveTo>
                  <a:cubicBezTo>
                    <a:pt x="6" y="8"/>
                    <a:pt x="5" y="10"/>
                    <a:pt x="5" y="13"/>
                  </a:cubicBezTo>
                  <a:cubicBezTo>
                    <a:pt x="2" y="23"/>
                    <a:pt x="1" y="32"/>
                    <a:pt x="0" y="34"/>
                  </a:cubicBezTo>
                  <a:cubicBezTo>
                    <a:pt x="0" y="37"/>
                    <a:pt x="0" y="40"/>
                    <a:pt x="0" y="45"/>
                  </a:cubicBezTo>
                  <a:cubicBezTo>
                    <a:pt x="8" y="35"/>
                    <a:pt x="15" y="29"/>
                    <a:pt x="19" y="24"/>
                  </a:cubicBezTo>
                  <a:cubicBezTo>
                    <a:pt x="24" y="17"/>
                    <a:pt x="27" y="11"/>
                    <a:pt x="27" y="10"/>
                  </a:cubicBezTo>
                  <a:cubicBezTo>
                    <a:pt x="28" y="8"/>
                    <a:pt x="27" y="6"/>
                    <a:pt x="25" y="4"/>
                  </a:cubicBezTo>
                  <a:cubicBezTo>
                    <a:pt x="21" y="0"/>
                    <a:pt x="10" y="8"/>
                    <a:pt x="10" y="8"/>
                  </a:cubicBezTo>
                  <a:lnTo>
                    <a:pt x="7" y="6"/>
                  </a:lnTo>
                  <a:close/>
                </a:path>
              </a:pathLst>
            </a:custGeom>
            <a:solidFill>
              <a:srgbClr val="D3D5D7">
                <a:alpha val="100000"/>
              </a:srgbClr>
            </a:solidFill>
            <a:ln w="9525">
              <a:noFill/>
            </a:ln>
          </p:spPr>
          <p:txBody>
            <a:bodyPr/>
            <a:p>
              <a:endParaRPr lang="zh-CN" altLang="en-US"/>
            </a:p>
          </p:txBody>
        </p:sp>
        <p:sp>
          <p:nvSpPr>
            <p:cNvPr id="52310" name="íṡľïḋé"/>
            <p:cNvSpPr/>
            <p:nvPr/>
          </p:nvSpPr>
          <p:spPr>
            <a:xfrm>
              <a:off x="7023101" y="2857501"/>
              <a:ext cx="100013" cy="134938"/>
            </a:xfrm>
            <a:custGeom>
              <a:avLst/>
              <a:gdLst/>
              <a:ahLst/>
              <a:cxnLst>
                <a:cxn ang="0">
                  <a:pos x="0"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Lst>
              <a:pathLst>
                <a:path w="6" h="8">
                  <a:moveTo>
                    <a:pt x="0" y="1"/>
                  </a:moveTo>
                  <a:cubicBezTo>
                    <a:pt x="1" y="1"/>
                    <a:pt x="1" y="1"/>
                    <a:pt x="1" y="0"/>
                  </a:cubicBezTo>
                  <a:cubicBezTo>
                    <a:pt x="2" y="0"/>
                    <a:pt x="3" y="1"/>
                    <a:pt x="3" y="1"/>
                  </a:cubicBezTo>
                  <a:cubicBezTo>
                    <a:pt x="5" y="2"/>
                    <a:pt x="5" y="4"/>
                    <a:pt x="6" y="6"/>
                  </a:cubicBezTo>
                  <a:cubicBezTo>
                    <a:pt x="6" y="6"/>
                    <a:pt x="6" y="6"/>
                    <a:pt x="6" y="7"/>
                  </a:cubicBezTo>
                  <a:cubicBezTo>
                    <a:pt x="6" y="8"/>
                    <a:pt x="5" y="8"/>
                    <a:pt x="4" y="7"/>
                  </a:cubicBezTo>
                  <a:cubicBezTo>
                    <a:pt x="4" y="6"/>
                    <a:pt x="4" y="5"/>
                    <a:pt x="3" y="5"/>
                  </a:cubicBezTo>
                  <a:cubicBezTo>
                    <a:pt x="2" y="4"/>
                    <a:pt x="1" y="3"/>
                    <a:pt x="0" y="2"/>
                  </a:cubicBezTo>
                  <a:cubicBezTo>
                    <a:pt x="0" y="2"/>
                    <a:pt x="0" y="1"/>
                    <a:pt x="0" y="1"/>
                  </a:cubicBezTo>
                  <a:close/>
                </a:path>
              </a:pathLst>
            </a:custGeom>
            <a:solidFill>
              <a:srgbClr val="F1C5A9">
                <a:alpha val="100000"/>
              </a:srgbClr>
            </a:solidFill>
            <a:ln w="9525">
              <a:noFill/>
            </a:ln>
          </p:spPr>
          <p:txBody>
            <a:bodyPr/>
            <a:p>
              <a:endParaRPr lang="zh-CN" altLang="en-US"/>
            </a:p>
          </p:txBody>
        </p:sp>
        <p:sp>
          <p:nvSpPr>
            <p:cNvPr id="52311" name="ïSḻide"/>
            <p:cNvSpPr/>
            <p:nvPr/>
          </p:nvSpPr>
          <p:spPr>
            <a:xfrm>
              <a:off x="6921501" y="2857501"/>
              <a:ext cx="369888" cy="5207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2" h="31">
                  <a:moveTo>
                    <a:pt x="22" y="22"/>
                  </a:moveTo>
                  <a:cubicBezTo>
                    <a:pt x="22" y="22"/>
                    <a:pt x="22" y="22"/>
                    <a:pt x="22" y="22"/>
                  </a:cubicBezTo>
                  <a:cubicBezTo>
                    <a:pt x="20" y="20"/>
                    <a:pt x="18" y="17"/>
                    <a:pt x="17" y="15"/>
                  </a:cubicBezTo>
                  <a:cubicBezTo>
                    <a:pt x="16" y="12"/>
                    <a:pt x="18" y="9"/>
                    <a:pt x="18" y="7"/>
                  </a:cubicBezTo>
                  <a:cubicBezTo>
                    <a:pt x="18" y="6"/>
                    <a:pt x="18" y="5"/>
                    <a:pt x="19" y="4"/>
                  </a:cubicBezTo>
                  <a:cubicBezTo>
                    <a:pt x="19" y="4"/>
                    <a:pt x="20" y="3"/>
                    <a:pt x="20" y="2"/>
                  </a:cubicBezTo>
                  <a:cubicBezTo>
                    <a:pt x="20" y="2"/>
                    <a:pt x="20" y="2"/>
                    <a:pt x="20" y="2"/>
                  </a:cubicBezTo>
                  <a:cubicBezTo>
                    <a:pt x="19" y="1"/>
                    <a:pt x="17" y="2"/>
                    <a:pt x="17" y="2"/>
                  </a:cubicBezTo>
                  <a:cubicBezTo>
                    <a:pt x="16" y="3"/>
                    <a:pt x="15" y="4"/>
                    <a:pt x="14" y="5"/>
                  </a:cubicBezTo>
                  <a:cubicBezTo>
                    <a:pt x="14" y="6"/>
                    <a:pt x="13" y="8"/>
                    <a:pt x="12" y="7"/>
                  </a:cubicBezTo>
                  <a:cubicBezTo>
                    <a:pt x="11" y="6"/>
                    <a:pt x="10" y="5"/>
                    <a:pt x="10" y="4"/>
                  </a:cubicBezTo>
                  <a:cubicBezTo>
                    <a:pt x="10" y="4"/>
                    <a:pt x="9" y="3"/>
                    <a:pt x="9" y="3"/>
                  </a:cubicBezTo>
                  <a:cubicBezTo>
                    <a:pt x="9" y="2"/>
                    <a:pt x="9" y="2"/>
                    <a:pt x="9" y="1"/>
                  </a:cubicBezTo>
                  <a:cubicBezTo>
                    <a:pt x="9" y="1"/>
                    <a:pt x="8" y="1"/>
                    <a:pt x="8" y="0"/>
                  </a:cubicBezTo>
                  <a:cubicBezTo>
                    <a:pt x="7" y="0"/>
                    <a:pt x="7" y="0"/>
                    <a:pt x="6" y="1"/>
                  </a:cubicBezTo>
                  <a:cubicBezTo>
                    <a:pt x="6" y="1"/>
                    <a:pt x="6" y="2"/>
                    <a:pt x="6" y="3"/>
                  </a:cubicBezTo>
                  <a:cubicBezTo>
                    <a:pt x="5" y="3"/>
                    <a:pt x="4" y="4"/>
                    <a:pt x="4" y="4"/>
                  </a:cubicBezTo>
                  <a:cubicBezTo>
                    <a:pt x="4" y="4"/>
                    <a:pt x="4" y="4"/>
                    <a:pt x="3" y="4"/>
                  </a:cubicBezTo>
                  <a:cubicBezTo>
                    <a:pt x="3" y="5"/>
                    <a:pt x="3" y="6"/>
                    <a:pt x="3" y="7"/>
                  </a:cubicBezTo>
                  <a:cubicBezTo>
                    <a:pt x="2" y="7"/>
                    <a:pt x="1" y="8"/>
                    <a:pt x="1" y="10"/>
                  </a:cubicBezTo>
                  <a:cubicBezTo>
                    <a:pt x="1" y="10"/>
                    <a:pt x="0" y="12"/>
                    <a:pt x="1" y="13"/>
                  </a:cubicBezTo>
                  <a:cubicBezTo>
                    <a:pt x="1" y="13"/>
                    <a:pt x="2" y="14"/>
                    <a:pt x="2" y="15"/>
                  </a:cubicBezTo>
                  <a:cubicBezTo>
                    <a:pt x="4" y="17"/>
                    <a:pt x="6" y="18"/>
                    <a:pt x="8" y="20"/>
                  </a:cubicBezTo>
                  <a:cubicBezTo>
                    <a:pt x="10" y="22"/>
                    <a:pt x="12" y="24"/>
                    <a:pt x="14" y="26"/>
                  </a:cubicBezTo>
                  <a:cubicBezTo>
                    <a:pt x="15" y="27"/>
                    <a:pt x="16" y="29"/>
                    <a:pt x="18" y="31"/>
                  </a:cubicBezTo>
                  <a:lnTo>
                    <a:pt x="22" y="22"/>
                  </a:lnTo>
                  <a:close/>
                </a:path>
              </a:pathLst>
            </a:custGeom>
            <a:solidFill>
              <a:srgbClr val="FFC99A">
                <a:alpha val="100000"/>
              </a:srgbClr>
            </a:solidFill>
            <a:ln w="9525">
              <a:noFill/>
            </a:ln>
          </p:spPr>
          <p:txBody>
            <a:bodyPr/>
            <a:p>
              <a:endParaRPr lang="zh-CN" altLang="en-US"/>
            </a:p>
          </p:txBody>
        </p:sp>
        <p:sp>
          <p:nvSpPr>
            <p:cNvPr id="52312" name="ïslïḍè"/>
            <p:cNvSpPr/>
            <p:nvPr/>
          </p:nvSpPr>
          <p:spPr>
            <a:xfrm>
              <a:off x="7881938" y="2773363"/>
              <a:ext cx="319088" cy="234950"/>
            </a:xfrm>
            <a:custGeom>
              <a:avLst/>
              <a:gdLst/>
              <a:ahLst/>
              <a:cxnLst>
                <a:cxn ang="0">
                  <a:pos x="2147483647" y="0"/>
                </a:cxn>
                <a:cxn ang="0">
                  <a:pos x="0" y="2147483647"/>
                </a:cxn>
                <a:cxn ang="0">
                  <a:pos x="2147483647" y="2147483647"/>
                </a:cxn>
                <a:cxn ang="0">
                  <a:pos x="2147483647" y="2147483647"/>
                </a:cxn>
                <a:cxn ang="0">
                  <a:pos x="2147483647" y="0"/>
                </a:cxn>
              </a:cxnLst>
              <a:pathLst>
                <a:path w="201" h="148">
                  <a:moveTo>
                    <a:pt x="169" y="0"/>
                  </a:moveTo>
                  <a:lnTo>
                    <a:pt x="0" y="74"/>
                  </a:lnTo>
                  <a:lnTo>
                    <a:pt x="31" y="148"/>
                  </a:lnTo>
                  <a:lnTo>
                    <a:pt x="201" y="63"/>
                  </a:lnTo>
                  <a:lnTo>
                    <a:pt x="169" y="0"/>
                  </a:lnTo>
                  <a:close/>
                </a:path>
              </a:pathLst>
            </a:custGeom>
            <a:solidFill>
              <a:srgbClr val="EFEFF0">
                <a:alpha val="100000"/>
              </a:srgbClr>
            </a:solidFill>
            <a:ln w="9525">
              <a:noFill/>
            </a:ln>
          </p:spPr>
          <p:txBody>
            <a:bodyPr/>
            <a:p>
              <a:endParaRPr lang="zh-CN" altLang="en-US"/>
            </a:p>
          </p:txBody>
        </p:sp>
        <p:sp>
          <p:nvSpPr>
            <p:cNvPr id="52313" name="í$ľîďè"/>
            <p:cNvSpPr/>
            <p:nvPr/>
          </p:nvSpPr>
          <p:spPr>
            <a:xfrm>
              <a:off x="7712076" y="2873376"/>
              <a:ext cx="708025" cy="1328738"/>
            </a:xfrm>
            <a:custGeom>
              <a:avLst/>
              <a:gdLst/>
              <a:ahLst/>
              <a:cxnLst>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42" h="79">
                  <a:moveTo>
                    <a:pt x="5" y="23"/>
                  </a:moveTo>
                  <a:cubicBezTo>
                    <a:pt x="10" y="14"/>
                    <a:pt x="16" y="8"/>
                    <a:pt x="21" y="4"/>
                  </a:cubicBezTo>
                  <a:cubicBezTo>
                    <a:pt x="29" y="0"/>
                    <a:pt x="29" y="0"/>
                    <a:pt x="29" y="0"/>
                  </a:cubicBezTo>
                  <a:cubicBezTo>
                    <a:pt x="37" y="13"/>
                    <a:pt x="37" y="13"/>
                    <a:pt x="37" y="13"/>
                  </a:cubicBezTo>
                  <a:cubicBezTo>
                    <a:pt x="40" y="25"/>
                    <a:pt x="40" y="25"/>
                    <a:pt x="40" y="25"/>
                  </a:cubicBezTo>
                  <a:cubicBezTo>
                    <a:pt x="42" y="32"/>
                    <a:pt x="42" y="40"/>
                    <a:pt x="42" y="47"/>
                  </a:cubicBezTo>
                  <a:cubicBezTo>
                    <a:pt x="41" y="53"/>
                    <a:pt x="41" y="59"/>
                    <a:pt x="41" y="66"/>
                  </a:cubicBezTo>
                  <a:cubicBezTo>
                    <a:pt x="41" y="70"/>
                    <a:pt x="42" y="75"/>
                    <a:pt x="42" y="79"/>
                  </a:cubicBezTo>
                  <a:cubicBezTo>
                    <a:pt x="28" y="78"/>
                    <a:pt x="16" y="71"/>
                    <a:pt x="3" y="71"/>
                  </a:cubicBezTo>
                  <a:cubicBezTo>
                    <a:pt x="2" y="43"/>
                    <a:pt x="0" y="34"/>
                    <a:pt x="5" y="23"/>
                  </a:cubicBezTo>
                  <a:close/>
                </a:path>
              </a:pathLst>
            </a:custGeom>
            <a:solidFill>
              <a:srgbClr val="A7BCC6">
                <a:alpha val="100000"/>
              </a:srgbClr>
            </a:solidFill>
            <a:ln w="9525">
              <a:noFill/>
            </a:ln>
          </p:spPr>
          <p:txBody>
            <a:bodyPr/>
            <a:p>
              <a:endParaRPr lang="zh-CN" altLang="en-US"/>
            </a:p>
          </p:txBody>
        </p:sp>
        <p:sp>
          <p:nvSpPr>
            <p:cNvPr id="52314" name="íṡḷíḑe"/>
            <p:cNvSpPr/>
            <p:nvPr/>
          </p:nvSpPr>
          <p:spPr>
            <a:xfrm>
              <a:off x="7780338" y="2806701"/>
              <a:ext cx="420688" cy="504825"/>
            </a:xfrm>
            <a:custGeom>
              <a:avLst/>
              <a:gdLst/>
              <a:ahLst/>
              <a:cxnLst>
                <a:cxn ang="0">
                  <a:pos x="2147483647" y="0"/>
                </a:cxn>
                <a:cxn ang="0">
                  <a:pos x="0" y="2147483647"/>
                </a:cxn>
                <a:cxn ang="0">
                  <a:pos x="2147483647" y="2147483647"/>
                </a:cxn>
                <a:cxn ang="0">
                  <a:pos x="2147483647" y="2147483647"/>
                </a:cxn>
                <a:cxn ang="0">
                  <a:pos x="2147483647" y="2147483647"/>
                </a:cxn>
                <a:cxn ang="0">
                  <a:pos x="2147483647" y="2147483647"/>
                </a:cxn>
                <a:cxn ang="0">
                  <a:pos x="2147483647" y="0"/>
                </a:cxn>
              </a:cxnLst>
              <a:pathLst>
                <a:path w="25" h="30">
                  <a:moveTo>
                    <a:pt x="23" y="0"/>
                  </a:moveTo>
                  <a:cubicBezTo>
                    <a:pt x="23" y="0"/>
                    <a:pt x="6" y="15"/>
                    <a:pt x="0" y="30"/>
                  </a:cubicBezTo>
                  <a:cubicBezTo>
                    <a:pt x="11" y="19"/>
                    <a:pt x="15" y="19"/>
                    <a:pt x="15" y="19"/>
                  </a:cubicBezTo>
                  <a:cubicBezTo>
                    <a:pt x="15" y="11"/>
                    <a:pt x="15" y="11"/>
                    <a:pt x="15" y="11"/>
                  </a:cubicBezTo>
                  <a:cubicBezTo>
                    <a:pt x="20" y="15"/>
                    <a:pt x="20" y="15"/>
                    <a:pt x="20" y="15"/>
                  </a:cubicBezTo>
                  <a:cubicBezTo>
                    <a:pt x="25" y="4"/>
                    <a:pt x="25" y="4"/>
                    <a:pt x="25" y="4"/>
                  </a:cubicBezTo>
                  <a:lnTo>
                    <a:pt x="23" y="0"/>
                  </a:lnTo>
                  <a:close/>
                </a:path>
              </a:pathLst>
            </a:custGeom>
            <a:solidFill>
              <a:srgbClr val="8FA8B5">
                <a:alpha val="100000"/>
              </a:srgbClr>
            </a:solidFill>
            <a:ln w="9525">
              <a:noFill/>
            </a:ln>
          </p:spPr>
          <p:txBody>
            <a:bodyPr/>
            <a:p>
              <a:endParaRPr lang="zh-CN" altLang="en-US"/>
            </a:p>
          </p:txBody>
        </p:sp>
        <p:sp>
          <p:nvSpPr>
            <p:cNvPr id="52315" name="iśḻîďé"/>
            <p:cNvSpPr/>
            <p:nvPr/>
          </p:nvSpPr>
          <p:spPr>
            <a:xfrm>
              <a:off x="7072313" y="3025776"/>
              <a:ext cx="1230313" cy="906463"/>
            </a:xfrm>
            <a:custGeom>
              <a:avLst/>
              <a:gdLst/>
              <a:ahLst/>
              <a:cxnLst>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Lst>
              <a:pathLst>
                <a:path w="73" h="54">
                  <a:moveTo>
                    <a:pt x="68" y="11"/>
                  </a:moveTo>
                  <a:cubicBezTo>
                    <a:pt x="61" y="0"/>
                    <a:pt x="52" y="8"/>
                    <a:pt x="45" y="14"/>
                  </a:cubicBezTo>
                  <a:cubicBezTo>
                    <a:pt x="40" y="18"/>
                    <a:pt x="32" y="25"/>
                    <a:pt x="27" y="27"/>
                  </a:cubicBezTo>
                  <a:cubicBezTo>
                    <a:pt x="25" y="26"/>
                    <a:pt x="10" y="5"/>
                    <a:pt x="10" y="5"/>
                  </a:cubicBezTo>
                  <a:cubicBezTo>
                    <a:pt x="10" y="5"/>
                    <a:pt x="3" y="9"/>
                    <a:pt x="0" y="12"/>
                  </a:cubicBezTo>
                  <a:cubicBezTo>
                    <a:pt x="4" y="20"/>
                    <a:pt x="18" y="44"/>
                    <a:pt x="22" y="49"/>
                  </a:cubicBezTo>
                  <a:cubicBezTo>
                    <a:pt x="27" y="54"/>
                    <a:pt x="51" y="34"/>
                    <a:pt x="58" y="31"/>
                  </a:cubicBezTo>
                  <a:cubicBezTo>
                    <a:pt x="66" y="29"/>
                    <a:pt x="73" y="19"/>
                    <a:pt x="68" y="11"/>
                  </a:cubicBezTo>
                  <a:close/>
                </a:path>
              </a:pathLst>
            </a:custGeom>
            <a:solidFill>
              <a:srgbClr val="B8CAD5">
                <a:alpha val="100000"/>
              </a:srgbClr>
            </a:solidFill>
            <a:ln w="9525">
              <a:noFill/>
            </a:ln>
          </p:spPr>
          <p:txBody>
            <a:bodyPr/>
            <a:p>
              <a:endParaRPr lang="zh-CN" altLang="en-US"/>
            </a:p>
          </p:txBody>
        </p:sp>
        <p:sp>
          <p:nvSpPr>
            <p:cNvPr id="52316" name="îṣľiḋê"/>
            <p:cNvSpPr/>
            <p:nvPr/>
          </p:nvSpPr>
          <p:spPr>
            <a:xfrm>
              <a:off x="5018088" y="3495676"/>
              <a:ext cx="422275" cy="28575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5" h="17">
                  <a:moveTo>
                    <a:pt x="7" y="15"/>
                  </a:moveTo>
                  <a:cubicBezTo>
                    <a:pt x="6" y="15"/>
                    <a:pt x="5" y="14"/>
                    <a:pt x="5" y="14"/>
                  </a:cubicBezTo>
                  <a:cubicBezTo>
                    <a:pt x="4" y="14"/>
                    <a:pt x="4" y="13"/>
                    <a:pt x="3" y="13"/>
                  </a:cubicBezTo>
                  <a:cubicBezTo>
                    <a:pt x="3" y="13"/>
                    <a:pt x="2" y="13"/>
                    <a:pt x="1" y="13"/>
                  </a:cubicBezTo>
                  <a:cubicBezTo>
                    <a:pt x="1" y="13"/>
                    <a:pt x="1" y="12"/>
                    <a:pt x="1" y="12"/>
                  </a:cubicBezTo>
                  <a:cubicBezTo>
                    <a:pt x="1" y="12"/>
                    <a:pt x="1" y="12"/>
                    <a:pt x="0" y="12"/>
                  </a:cubicBezTo>
                  <a:cubicBezTo>
                    <a:pt x="0" y="12"/>
                    <a:pt x="1" y="12"/>
                    <a:pt x="1" y="12"/>
                  </a:cubicBezTo>
                  <a:cubicBezTo>
                    <a:pt x="1" y="11"/>
                    <a:pt x="1" y="11"/>
                    <a:pt x="1" y="11"/>
                  </a:cubicBezTo>
                  <a:cubicBezTo>
                    <a:pt x="1" y="11"/>
                    <a:pt x="1" y="11"/>
                    <a:pt x="1" y="10"/>
                  </a:cubicBezTo>
                  <a:cubicBezTo>
                    <a:pt x="1" y="8"/>
                    <a:pt x="1" y="7"/>
                    <a:pt x="2" y="5"/>
                  </a:cubicBezTo>
                  <a:cubicBezTo>
                    <a:pt x="2" y="4"/>
                    <a:pt x="3" y="4"/>
                    <a:pt x="4" y="3"/>
                  </a:cubicBezTo>
                  <a:cubicBezTo>
                    <a:pt x="6" y="2"/>
                    <a:pt x="7" y="0"/>
                    <a:pt x="9" y="0"/>
                  </a:cubicBezTo>
                  <a:cubicBezTo>
                    <a:pt x="10" y="0"/>
                    <a:pt x="11" y="0"/>
                    <a:pt x="12" y="0"/>
                  </a:cubicBezTo>
                  <a:cubicBezTo>
                    <a:pt x="12" y="0"/>
                    <a:pt x="13" y="0"/>
                    <a:pt x="13" y="0"/>
                  </a:cubicBezTo>
                  <a:cubicBezTo>
                    <a:pt x="13" y="0"/>
                    <a:pt x="14" y="0"/>
                    <a:pt x="14" y="0"/>
                  </a:cubicBezTo>
                  <a:cubicBezTo>
                    <a:pt x="14" y="0"/>
                    <a:pt x="15" y="0"/>
                    <a:pt x="15" y="0"/>
                  </a:cubicBezTo>
                  <a:cubicBezTo>
                    <a:pt x="15" y="1"/>
                    <a:pt x="15" y="1"/>
                    <a:pt x="15" y="1"/>
                  </a:cubicBezTo>
                  <a:cubicBezTo>
                    <a:pt x="15" y="1"/>
                    <a:pt x="15" y="2"/>
                    <a:pt x="15" y="2"/>
                  </a:cubicBezTo>
                  <a:cubicBezTo>
                    <a:pt x="14" y="2"/>
                    <a:pt x="14" y="3"/>
                    <a:pt x="13" y="3"/>
                  </a:cubicBezTo>
                  <a:cubicBezTo>
                    <a:pt x="13" y="3"/>
                    <a:pt x="12" y="3"/>
                    <a:pt x="12" y="3"/>
                  </a:cubicBezTo>
                  <a:cubicBezTo>
                    <a:pt x="11" y="3"/>
                    <a:pt x="11" y="3"/>
                    <a:pt x="10" y="3"/>
                  </a:cubicBezTo>
                  <a:cubicBezTo>
                    <a:pt x="12" y="4"/>
                    <a:pt x="13" y="4"/>
                    <a:pt x="14" y="4"/>
                  </a:cubicBezTo>
                  <a:cubicBezTo>
                    <a:pt x="15" y="4"/>
                    <a:pt x="16" y="4"/>
                    <a:pt x="17" y="4"/>
                  </a:cubicBezTo>
                  <a:cubicBezTo>
                    <a:pt x="19" y="5"/>
                    <a:pt x="22" y="5"/>
                    <a:pt x="22" y="5"/>
                  </a:cubicBezTo>
                  <a:cubicBezTo>
                    <a:pt x="22" y="5"/>
                    <a:pt x="22" y="5"/>
                    <a:pt x="22" y="5"/>
                  </a:cubicBezTo>
                  <a:cubicBezTo>
                    <a:pt x="23" y="6"/>
                    <a:pt x="23" y="6"/>
                    <a:pt x="23" y="6"/>
                  </a:cubicBezTo>
                  <a:cubicBezTo>
                    <a:pt x="23" y="7"/>
                    <a:pt x="23" y="7"/>
                    <a:pt x="23" y="8"/>
                  </a:cubicBezTo>
                  <a:cubicBezTo>
                    <a:pt x="23" y="8"/>
                    <a:pt x="22" y="8"/>
                    <a:pt x="22" y="8"/>
                  </a:cubicBezTo>
                  <a:cubicBezTo>
                    <a:pt x="21" y="8"/>
                    <a:pt x="20" y="8"/>
                    <a:pt x="19" y="7"/>
                  </a:cubicBezTo>
                  <a:cubicBezTo>
                    <a:pt x="18" y="7"/>
                    <a:pt x="17" y="7"/>
                    <a:pt x="16" y="7"/>
                  </a:cubicBezTo>
                  <a:cubicBezTo>
                    <a:pt x="16" y="7"/>
                    <a:pt x="15" y="7"/>
                    <a:pt x="14" y="7"/>
                  </a:cubicBezTo>
                  <a:cubicBezTo>
                    <a:pt x="15" y="7"/>
                    <a:pt x="15" y="7"/>
                    <a:pt x="15" y="7"/>
                  </a:cubicBezTo>
                  <a:cubicBezTo>
                    <a:pt x="15" y="7"/>
                    <a:pt x="15" y="7"/>
                    <a:pt x="16" y="7"/>
                  </a:cubicBezTo>
                  <a:cubicBezTo>
                    <a:pt x="16" y="7"/>
                    <a:pt x="24" y="9"/>
                    <a:pt x="24" y="9"/>
                  </a:cubicBezTo>
                  <a:cubicBezTo>
                    <a:pt x="25" y="9"/>
                    <a:pt x="25" y="11"/>
                    <a:pt x="24" y="11"/>
                  </a:cubicBezTo>
                  <a:cubicBezTo>
                    <a:pt x="24" y="12"/>
                    <a:pt x="16" y="10"/>
                    <a:pt x="15" y="10"/>
                  </a:cubicBezTo>
                  <a:cubicBezTo>
                    <a:pt x="15" y="10"/>
                    <a:pt x="14" y="10"/>
                    <a:pt x="15" y="10"/>
                  </a:cubicBezTo>
                  <a:cubicBezTo>
                    <a:pt x="15" y="11"/>
                    <a:pt x="23" y="12"/>
                    <a:pt x="23" y="12"/>
                  </a:cubicBezTo>
                  <a:cubicBezTo>
                    <a:pt x="23" y="13"/>
                    <a:pt x="23" y="14"/>
                    <a:pt x="23" y="14"/>
                  </a:cubicBezTo>
                  <a:cubicBezTo>
                    <a:pt x="22" y="15"/>
                    <a:pt x="13" y="13"/>
                    <a:pt x="13" y="13"/>
                  </a:cubicBezTo>
                  <a:cubicBezTo>
                    <a:pt x="13" y="13"/>
                    <a:pt x="19" y="15"/>
                    <a:pt x="19" y="15"/>
                  </a:cubicBezTo>
                  <a:cubicBezTo>
                    <a:pt x="19" y="15"/>
                    <a:pt x="19" y="16"/>
                    <a:pt x="19" y="16"/>
                  </a:cubicBezTo>
                  <a:cubicBezTo>
                    <a:pt x="19" y="17"/>
                    <a:pt x="12" y="16"/>
                    <a:pt x="12" y="16"/>
                  </a:cubicBezTo>
                  <a:cubicBezTo>
                    <a:pt x="10" y="16"/>
                    <a:pt x="8" y="15"/>
                    <a:pt x="7" y="15"/>
                  </a:cubicBezTo>
                  <a:close/>
                </a:path>
              </a:pathLst>
            </a:custGeom>
            <a:solidFill>
              <a:srgbClr val="FFC99A">
                <a:alpha val="100000"/>
              </a:srgbClr>
            </a:solidFill>
            <a:ln w="9525">
              <a:noFill/>
            </a:ln>
          </p:spPr>
          <p:txBody>
            <a:bodyPr/>
            <a:p>
              <a:endParaRPr lang="zh-CN" altLang="en-US"/>
            </a:p>
          </p:txBody>
        </p:sp>
        <p:sp>
          <p:nvSpPr>
            <p:cNvPr id="52317" name="íṡ1îḍe"/>
            <p:cNvSpPr/>
            <p:nvPr/>
          </p:nvSpPr>
          <p:spPr>
            <a:xfrm>
              <a:off x="4125913" y="3360738"/>
              <a:ext cx="993775" cy="420688"/>
            </a:xfrm>
            <a:custGeom>
              <a:avLst/>
              <a:gdLst/>
              <a:ahLst/>
              <a:cxnLst>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0"/>
                </a:cxn>
              </a:cxnLst>
              <a:pathLst>
                <a:path w="59" h="25">
                  <a:moveTo>
                    <a:pt x="15" y="0"/>
                  </a:moveTo>
                  <a:cubicBezTo>
                    <a:pt x="16" y="0"/>
                    <a:pt x="17" y="1"/>
                    <a:pt x="18" y="1"/>
                  </a:cubicBezTo>
                  <a:cubicBezTo>
                    <a:pt x="28" y="3"/>
                    <a:pt x="42" y="8"/>
                    <a:pt x="52" y="9"/>
                  </a:cubicBezTo>
                  <a:cubicBezTo>
                    <a:pt x="53" y="9"/>
                    <a:pt x="56" y="9"/>
                    <a:pt x="58" y="9"/>
                  </a:cubicBezTo>
                  <a:cubicBezTo>
                    <a:pt x="58" y="10"/>
                    <a:pt x="58" y="10"/>
                    <a:pt x="58" y="11"/>
                  </a:cubicBezTo>
                  <a:cubicBezTo>
                    <a:pt x="59" y="15"/>
                    <a:pt x="59" y="20"/>
                    <a:pt x="59" y="25"/>
                  </a:cubicBezTo>
                  <a:cubicBezTo>
                    <a:pt x="54" y="25"/>
                    <a:pt x="49" y="23"/>
                    <a:pt x="45" y="23"/>
                  </a:cubicBezTo>
                  <a:cubicBezTo>
                    <a:pt x="35" y="24"/>
                    <a:pt x="6" y="16"/>
                    <a:pt x="0" y="13"/>
                  </a:cubicBezTo>
                  <a:lnTo>
                    <a:pt x="15" y="0"/>
                  </a:lnTo>
                  <a:close/>
                </a:path>
              </a:pathLst>
            </a:custGeom>
            <a:solidFill>
              <a:srgbClr val="2C4F61">
                <a:alpha val="100000"/>
              </a:srgbClr>
            </a:solidFill>
            <a:ln w="9525">
              <a:noFill/>
            </a:ln>
          </p:spPr>
          <p:txBody>
            <a:bodyPr/>
            <a:p>
              <a:endParaRPr lang="zh-CN" altLang="en-US"/>
            </a:p>
          </p:txBody>
        </p:sp>
        <p:sp>
          <p:nvSpPr>
            <p:cNvPr id="52318" name="islidê"/>
            <p:cNvSpPr/>
            <p:nvPr/>
          </p:nvSpPr>
          <p:spPr>
            <a:xfrm>
              <a:off x="4092576" y="2000251"/>
              <a:ext cx="606425" cy="80645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6" h="48">
                  <a:moveTo>
                    <a:pt x="33" y="31"/>
                  </a:moveTo>
                  <a:cubicBezTo>
                    <a:pt x="33" y="30"/>
                    <a:pt x="33" y="30"/>
                    <a:pt x="33" y="30"/>
                  </a:cubicBezTo>
                  <a:cubicBezTo>
                    <a:pt x="33" y="30"/>
                    <a:pt x="33" y="30"/>
                    <a:pt x="33" y="29"/>
                  </a:cubicBezTo>
                  <a:cubicBezTo>
                    <a:pt x="33" y="29"/>
                    <a:pt x="33" y="28"/>
                    <a:pt x="34" y="27"/>
                  </a:cubicBezTo>
                  <a:cubicBezTo>
                    <a:pt x="35" y="27"/>
                    <a:pt x="36" y="25"/>
                    <a:pt x="35" y="24"/>
                  </a:cubicBezTo>
                  <a:cubicBezTo>
                    <a:pt x="33" y="22"/>
                    <a:pt x="33" y="22"/>
                    <a:pt x="33" y="22"/>
                  </a:cubicBezTo>
                  <a:cubicBezTo>
                    <a:pt x="33" y="21"/>
                    <a:pt x="33" y="21"/>
                    <a:pt x="33" y="20"/>
                  </a:cubicBezTo>
                  <a:cubicBezTo>
                    <a:pt x="34" y="17"/>
                    <a:pt x="34" y="17"/>
                    <a:pt x="34" y="17"/>
                  </a:cubicBezTo>
                  <a:cubicBezTo>
                    <a:pt x="34" y="16"/>
                    <a:pt x="34" y="16"/>
                    <a:pt x="34" y="15"/>
                  </a:cubicBezTo>
                  <a:cubicBezTo>
                    <a:pt x="33" y="12"/>
                    <a:pt x="33" y="12"/>
                    <a:pt x="33" y="12"/>
                  </a:cubicBezTo>
                  <a:cubicBezTo>
                    <a:pt x="33" y="11"/>
                    <a:pt x="33" y="10"/>
                    <a:pt x="33" y="9"/>
                  </a:cubicBezTo>
                  <a:cubicBezTo>
                    <a:pt x="33" y="7"/>
                    <a:pt x="32" y="5"/>
                    <a:pt x="31" y="4"/>
                  </a:cubicBezTo>
                  <a:cubicBezTo>
                    <a:pt x="29" y="3"/>
                    <a:pt x="27" y="2"/>
                    <a:pt x="25" y="2"/>
                  </a:cubicBezTo>
                  <a:cubicBezTo>
                    <a:pt x="17" y="0"/>
                    <a:pt x="5" y="4"/>
                    <a:pt x="2" y="12"/>
                  </a:cubicBezTo>
                  <a:cubicBezTo>
                    <a:pt x="0" y="16"/>
                    <a:pt x="6" y="22"/>
                    <a:pt x="7" y="26"/>
                  </a:cubicBezTo>
                  <a:cubicBezTo>
                    <a:pt x="7" y="29"/>
                    <a:pt x="5" y="31"/>
                    <a:pt x="3" y="32"/>
                  </a:cubicBezTo>
                  <a:cubicBezTo>
                    <a:pt x="3" y="32"/>
                    <a:pt x="3" y="32"/>
                    <a:pt x="3" y="33"/>
                  </a:cubicBezTo>
                  <a:cubicBezTo>
                    <a:pt x="3" y="33"/>
                    <a:pt x="3" y="33"/>
                    <a:pt x="3" y="33"/>
                  </a:cubicBezTo>
                  <a:cubicBezTo>
                    <a:pt x="4" y="35"/>
                    <a:pt x="5" y="38"/>
                    <a:pt x="6" y="40"/>
                  </a:cubicBezTo>
                  <a:cubicBezTo>
                    <a:pt x="7" y="42"/>
                    <a:pt x="9" y="44"/>
                    <a:pt x="12" y="46"/>
                  </a:cubicBezTo>
                  <a:cubicBezTo>
                    <a:pt x="13" y="47"/>
                    <a:pt x="14" y="48"/>
                    <a:pt x="15" y="47"/>
                  </a:cubicBezTo>
                  <a:cubicBezTo>
                    <a:pt x="16" y="46"/>
                    <a:pt x="18" y="44"/>
                    <a:pt x="18" y="43"/>
                  </a:cubicBezTo>
                  <a:cubicBezTo>
                    <a:pt x="19" y="40"/>
                    <a:pt x="19" y="39"/>
                    <a:pt x="21" y="37"/>
                  </a:cubicBezTo>
                  <a:cubicBezTo>
                    <a:pt x="21" y="37"/>
                    <a:pt x="22" y="37"/>
                    <a:pt x="22" y="36"/>
                  </a:cubicBezTo>
                  <a:cubicBezTo>
                    <a:pt x="24" y="37"/>
                    <a:pt x="25" y="37"/>
                    <a:pt x="27" y="37"/>
                  </a:cubicBezTo>
                  <a:cubicBezTo>
                    <a:pt x="29" y="37"/>
                    <a:pt x="31" y="37"/>
                    <a:pt x="33" y="36"/>
                  </a:cubicBezTo>
                  <a:cubicBezTo>
                    <a:pt x="35" y="35"/>
                    <a:pt x="33" y="32"/>
                    <a:pt x="33" y="31"/>
                  </a:cubicBezTo>
                  <a:close/>
                </a:path>
              </a:pathLst>
            </a:custGeom>
            <a:solidFill>
              <a:srgbClr val="FFC99A">
                <a:alpha val="100000"/>
              </a:srgbClr>
            </a:solidFill>
            <a:ln w="9525">
              <a:noFill/>
            </a:ln>
          </p:spPr>
          <p:txBody>
            <a:bodyPr/>
            <a:p>
              <a:endParaRPr lang="zh-CN" altLang="en-US"/>
            </a:p>
          </p:txBody>
        </p:sp>
        <p:sp>
          <p:nvSpPr>
            <p:cNvPr id="52319" name="íšľiḍê"/>
            <p:cNvSpPr/>
            <p:nvPr/>
          </p:nvSpPr>
          <p:spPr>
            <a:xfrm>
              <a:off x="4092576" y="2538413"/>
              <a:ext cx="471488" cy="77311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Lst>
              <a:pathLst>
                <a:path w="28" h="46">
                  <a:moveTo>
                    <a:pt x="21" y="7"/>
                  </a:moveTo>
                  <a:cubicBezTo>
                    <a:pt x="21" y="8"/>
                    <a:pt x="22" y="11"/>
                    <a:pt x="23" y="14"/>
                  </a:cubicBezTo>
                  <a:cubicBezTo>
                    <a:pt x="26" y="24"/>
                    <a:pt x="27" y="33"/>
                    <a:pt x="27" y="35"/>
                  </a:cubicBezTo>
                  <a:cubicBezTo>
                    <a:pt x="28" y="38"/>
                    <a:pt x="28" y="42"/>
                    <a:pt x="28" y="46"/>
                  </a:cubicBezTo>
                  <a:cubicBezTo>
                    <a:pt x="20" y="36"/>
                    <a:pt x="13" y="30"/>
                    <a:pt x="9" y="25"/>
                  </a:cubicBezTo>
                  <a:cubicBezTo>
                    <a:pt x="4" y="18"/>
                    <a:pt x="0" y="12"/>
                    <a:pt x="0" y="10"/>
                  </a:cubicBezTo>
                  <a:cubicBezTo>
                    <a:pt x="0" y="8"/>
                    <a:pt x="0" y="6"/>
                    <a:pt x="2" y="5"/>
                  </a:cubicBezTo>
                  <a:cubicBezTo>
                    <a:pt x="7" y="0"/>
                    <a:pt x="17" y="8"/>
                    <a:pt x="17" y="8"/>
                  </a:cubicBezTo>
                  <a:lnTo>
                    <a:pt x="21" y="7"/>
                  </a:lnTo>
                  <a:close/>
                </a:path>
              </a:pathLst>
            </a:custGeom>
            <a:solidFill>
              <a:srgbClr val="D3D5D7">
                <a:alpha val="100000"/>
              </a:srgbClr>
            </a:solidFill>
            <a:ln w="9525">
              <a:noFill/>
            </a:ln>
          </p:spPr>
          <p:txBody>
            <a:bodyPr/>
            <a:p>
              <a:endParaRPr lang="zh-CN" altLang="en-US"/>
            </a:p>
          </p:txBody>
        </p:sp>
        <p:sp>
          <p:nvSpPr>
            <p:cNvPr id="52320" name="îṥľïďê"/>
            <p:cNvSpPr/>
            <p:nvPr/>
          </p:nvSpPr>
          <p:spPr>
            <a:xfrm>
              <a:off x="4092576" y="1949451"/>
              <a:ext cx="573088" cy="5715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0" y="2147483647"/>
                </a:cxn>
                <a:cxn ang="0">
                  <a:pos x="2147483647" y="2147483647"/>
                </a:cxn>
                <a:cxn ang="0">
                  <a:pos x="2147483647" y="2147483647"/>
                </a:cxn>
                <a:cxn ang="0">
                  <a:pos x="2147483647" y="2147483647"/>
                </a:cxn>
              </a:cxnLst>
              <a:pathLst>
                <a:path w="34" h="34">
                  <a:moveTo>
                    <a:pt x="6" y="33"/>
                  </a:moveTo>
                  <a:cubicBezTo>
                    <a:pt x="6" y="33"/>
                    <a:pt x="7" y="33"/>
                    <a:pt x="7" y="33"/>
                  </a:cubicBezTo>
                  <a:cubicBezTo>
                    <a:pt x="7" y="34"/>
                    <a:pt x="8" y="34"/>
                    <a:pt x="8" y="33"/>
                  </a:cubicBezTo>
                  <a:cubicBezTo>
                    <a:pt x="10" y="31"/>
                    <a:pt x="10" y="28"/>
                    <a:pt x="10" y="26"/>
                  </a:cubicBezTo>
                  <a:cubicBezTo>
                    <a:pt x="10" y="24"/>
                    <a:pt x="10" y="22"/>
                    <a:pt x="11" y="21"/>
                  </a:cubicBezTo>
                  <a:cubicBezTo>
                    <a:pt x="11" y="19"/>
                    <a:pt x="12" y="17"/>
                    <a:pt x="14" y="17"/>
                  </a:cubicBezTo>
                  <a:cubicBezTo>
                    <a:pt x="15" y="17"/>
                    <a:pt x="16" y="17"/>
                    <a:pt x="17" y="18"/>
                  </a:cubicBezTo>
                  <a:cubicBezTo>
                    <a:pt x="18" y="19"/>
                    <a:pt x="17" y="21"/>
                    <a:pt x="17" y="22"/>
                  </a:cubicBezTo>
                  <a:cubicBezTo>
                    <a:pt x="17" y="22"/>
                    <a:pt x="18" y="22"/>
                    <a:pt x="18" y="22"/>
                  </a:cubicBezTo>
                  <a:cubicBezTo>
                    <a:pt x="19" y="22"/>
                    <a:pt x="19" y="22"/>
                    <a:pt x="19" y="21"/>
                  </a:cubicBezTo>
                  <a:cubicBezTo>
                    <a:pt x="20" y="21"/>
                    <a:pt x="20" y="21"/>
                    <a:pt x="21" y="20"/>
                  </a:cubicBezTo>
                  <a:cubicBezTo>
                    <a:pt x="21" y="20"/>
                    <a:pt x="23" y="19"/>
                    <a:pt x="23" y="18"/>
                  </a:cubicBezTo>
                  <a:cubicBezTo>
                    <a:pt x="23" y="17"/>
                    <a:pt x="23" y="15"/>
                    <a:pt x="24" y="13"/>
                  </a:cubicBezTo>
                  <a:cubicBezTo>
                    <a:pt x="25" y="12"/>
                    <a:pt x="26" y="10"/>
                    <a:pt x="28" y="10"/>
                  </a:cubicBezTo>
                  <a:cubicBezTo>
                    <a:pt x="29" y="10"/>
                    <a:pt x="30" y="11"/>
                    <a:pt x="31" y="11"/>
                  </a:cubicBezTo>
                  <a:cubicBezTo>
                    <a:pt x="32" y="11"/>
                    <a:pt x="33" y="11"/>
                    <a:pt x="33" y="10"/>
                  </a:cubicBezTo>
                  <a:cubicBezTo>
                    <a:pt x="34" y="10"/>
                    <a:pt x="34" y="9"/>
                    <a:pt x="33" y="8"/>
                  </a:cubicBezTo>
                  <a:cubicBezTo>
                    <a:pt x="33" y="8"/>
                    <a:pt x="32" y="7"/>
                    <a:pt x="32" y="7"/>
                  </a:cubicBezTo>
                  <a:cubicBezTo>
                    <a:pt x="29" y="4"/>
                    <a:pt x="25" y="2"/>
                    <a:pt x="20" y="1"/>
                  </a:cubicBezTo>
                  <a:cubicBezTo>
                    <a:pt x="16" y="0"/>
                    <a:pt x="11" y="1"/>
                    <a:pt x="8" y="4"/>
                  </a:cubicBezTo>
                  <a:cubicBezTo>
                    <a:pt x="7" y="3"/>
                    <a:pt x="7" y="2"/>
                    <a:pt x="6" y="1"/>
                  </a:cubicBezTo>
                  <a:cubicBezTo>
                    <a:pt x="6" y="2"/>
                    <a:pt x="6" y="4"/>
                    <a:pt x="6" y="5"/>
                  </a:cubicBezTo>
                  <a:cubicBezTo>
                    <a:pt x="4" y="6"/>
                    <a:pt x="2" y="7"/>
                    <a:pt x="0" y="7"/>
                  </a:cubicBezTo>
                  <a:cubicBezTo>
                    <a:pt x="1" y="8"/>
                    <a:pt x="3" y="8"/>
                    <a:pt x="4" y="8"/>
                  </a:cubicBezTo>
                  <a:cubicBezTo>
                    <a:pt x="2" y="8"/>
                    <a:pt x="0" y="12"/>
                    <a:pt x="0" y="14"/>
                  </a:cubicBezTo>
                  <a:cubicBezTo>
                    <a:pt x="0" y="17"/>
                    <a:pt x="0" y="20"/>
                    <a:pt x="1" y="23"/>
                  </a:cubicBezTo>
                  <a:cubicBezTo>
                    <a:pt x="2" y="26"/>
                    <a:pt x="4" y="29"/>
                    <a:pt x="6" y="33"/>
                  </a:cubicBezTo>
                  <a:cubicBezTo>
                    <a:pt x="6" y="33"/>
                    <a:pt x="6" y="33"/>
                    <a:pt x="6" y="33"/>
                  </a:cubicBezTo>
                  <a:close/>
                </a:path>
              </a:pathLst>
            </a:custGeom>
            <a:solidFill>
              <a:srgbClr val="705F57">
                <a:alpha val="100000"/>
              </a:srgbClr>
            </a:solidFill>
            <a:ln w="9525">
              <a:noFill/>
            </a:ln>
          </p:spPr>
          <p:txBody>
            <a:bodyPr/>
            <a:p>
              <a:endParaRPr lang="zh-CN" altLang="en-US"/>
            </a:p>
          </p:txBody>
        </p:sp>
        <p:sp>
          <p:nvSpPr>
            <p:cNvPr id="52321" name="í$lîdê"/>
            <p:cNvSpPr/>
            <p:nvPr/>
          </p:nvSpPr>
          <p:spPr>
            <a:xfrm>
              <a:off x="4110038" y="2520951"/>
              <a:ext cx="336550" cy="252413"/>
            </a:xfrm>
            <a:custGeom>
              <a:avLst/>
              <a:gdLst/>
              <a:ahLst/>
              <a:cxnLst>
                <a:cxn ang="0">
                  <a:pos x="2147483647" y="0"/>
                </a:cxn>
                <a:cxn ang="0">
                  <a:pos x="2147483647" y="2147483647"/>
                </a:cxn>
                <a:cxn ang="0">
                  <a:pos x="2147483647" y="2147483647"/>
                </a:cxn>
                <a:cxn ang="0">
                  <a:pos x="0" y="2147483647"/>
                </a:cxn>
                <a:cxn ang="0">
                  <a:pos x="2147483647" y="0"/>
                </a:cxn>
              </a:cxnLst>
              <a:pathLst>
                <a:path w="212" h="159">
                  <a:moveTo>
                    <a:pt x="31" y="0"/>
                  </a:moveTo>
                  <a:lnTo>
                    <a:pt x="212" y="85"/>
                  </a:lnTo>
                  <a:lnTo>
                    <a:pt x="180" y="159"/>
                  </a:lnTo>
                  <a:lnTo>
                    <a:pt x="0" y="74"/>
                  </a:lnTo>
                  <a:lnTo>
                    <a:pt x="31" y="0"/>
                  </a:lnTo>
                  <a:close/>
                </a:path>
              </a:pathLst>
            </a:custGeom>
            <a:solidFill>
              <a:srgbClr val="EFEFF0">
                <a:alpha val="100000"/>
              </a:srgbClr>
            </a:solidFill>
            <a:ln w="9525">
              <a:noFill/>
            </a:ln>
          </p:spPr>
          <p:txBody>
            <a:bodyPr/>
            <a:p>
              <a:endParaRPr lang="zh-CN" altLang="en-US"/>
            </a:p>
          </p:txBody>
        </p:sp>
        <p:sp>
          <p:nvSpPr>
            <p:cNvPr id="52322" name="ï$ḻîḋé"/>
            <p:cNvSpPr/>
            <p:nvPr/>
          </p:nvSpPr>
          <p:spPr>
            <a:xfrm>
              <a:off x="3806826" y="2622551"/>
              <a:ext cx="823913" cy="1763713"/>
            </a:xfrm>
            <a:custGeom>
              <a:avLst/>
              <a:gdLst/>
              <a:ahLst/>
              <a:cxnLst>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Lst>
              <a:pathLst>
                <a:path w="49" h="105">
                  <a:moveTo>
                    <a:pt x="49" y="104"/>
                  </a:moveTo>
                  <a:cubicBezTo>
                    <a:pt x="0" y="105"/>
                    <a:pt x="0" y="105"/>
                    <a:pt x="0" y="105"/>
                  </a:cubicBezTo>
                  <a:cubicBezTo>
                    <a:pt x="0" y="93"/>
                    <a:pt x="5" y="82"/>
                    <a:pt x="6" y="68"/>
                  </a:cubicBezTo>
                  <a:cubicBezTo>
                    <a:pt x="6" y="61"/>
                    <a:pt x="5" y="55"/>
                    <a:pt x="5" y="49"/>
                  </a:cubicBezTo>
                  <a:cubicBezTo>
                    <a:pt x="5" y="41"/>
                    <a:pt x="5" y="33"/>
                    <a:pt x="7" y="26"/>
                  </a:cubicBezTo>
                  <a:cubicBezTo>
                    <a:pt x="10" y="14"/>
                    <a:pt x="10" y="14"/>
                    <a:pt x="10" y="14"/>
                  </a:cubicBezTo>
                  <a:cubicBezTo>
                    <a:pt x="18" y="0"/>
                    <a:pt x="18" y="0"/>
                    <a:pt x="18" y="0"/>
                  </a:cubicBezTo>
                  <a:cubicBezTo>
                    <a:pt x="27" y="5"/>
                    <a:pt x="27" y="5"/>
                    <a:pt x="27" y="5"/>
                  </a:cubicBezTo>
                  <a:cubicBezTo>
                    <a:pt x="31" y="9"/>
                    <a:pt x="38" y="15"/>
                    <a:pt x="42" y="24"/>
                  </a:cubicBezTo>
                  <a:cubicBezTo>
                    <a:pt x="49" y="36"/>
                    <a:pt x="48" y="46"/>
                    <a:pt x="48" y="78"/>
                  </a:cubicBezTo>
                  <a:cubicBezTo>
                    <a:pt x="48" y="84"/>
                    <a:pt x="48" y="92"/>
                    <a:pt x="49" y="104"/>
                  </a:cubicBezTo>
                  <a:close/>
                </a:path>
              </a:pathLst>
            </a:custGeom>
            <a:solidFill>
              <a:srgbClr val="345C72">
                <a:alpha val="100000"/>
              </a:srgbClr>
            </a:solidFill>
            <a:ln w="9525">
              <a:noFill/>
            </a:ln>
          </p:spPr>
          <p:txBody>
            <a:bodyPr/>
            <a:p>
              <a:endParaRPr lang="zh-CN" altLang="en-US"/>
            </a:p>
          </p:txBody>
        </p:sp>
        <p:sp>
          <p:nvSpPr>
            <p:cNvPr id="52323" name="iṧḻîdé"/>
            <p:cNvSpPr/>
            <p:nvPr/>
          </p:nvSpPr>
          <p:spPr>
            <a:xfrm>
              <a:off x="4110038" y="2554288"/>
              <a:ext cx="436563" cy="520700"/>
            </a:xfrm>
            <a:custGeom>
              <a:avLst/>
              <a:gdLst/>
              <a:ahLst/>
              <a:cxnLst>
                <a:cxn ang="0">
                  <a:pos x="2147483647" y="0"/>
                </a:cxn>
                <a:cxn ang="0">
                  <a:pos x="2147483647" y="2147483647"/>
                </a:cxn>
                <a:cxn ang="0">
                  <a:pos x="2147483647" y="2147483647"/>
                </a:cxn>
                <a:cxn ang="0">
                  <a:pos x="2147483647" y="2147483647"/>
                </a:cxn>
                <a:cxn ang="0">
                  <a:pos x="2147483647" y="2147483647"/>
                </a:cxn>
                <a:cxn ang="0">
                  <a:pos x="0" y="2147483647"/>
                </a:cxn>
                <a:cxn ang="0">
                  <a:pos x="2147483647" y="0"/>
                </a:cxn>
              </a:cxnLst>
              <a:pathLst>
                <a:path w="26" h="31">
                  <a:moveTo>
                    <a:pt x="2" y="0"/>
                  </a:moveTo>
                  <a:cubicBezTo>
                    <a:pt x="2" y="0"/>
                    <a:pt x="20" y="16"/>
                    <a:pt x="26" y="31"/>
                  </a:cubicBezTo>
                  <a:cubicBezTo>
                    <a:pt x="15" y="20"/>
                    <a:pt x="10" y="20"/>
                    <a:pt x="10" y="20"/>
                  </a:cubicBezTo>
                  <a:cubicBezTo>
                    <a:pt x="10" y="11"/>
                    <a:pt x="10" y="11"/>
                    <a:pt x="10" y="11"/>
                  </a:cubicBezTo>
                  <a:cubicBezTo>
                    <a:pt x="5" y="16"/>
                    <a:pt x="5" y="16"/>
                    <a:pt x="5" y="16"/>
                  </a:cubicBezTo>
                  <a:cubicBezTo>
                    <a:pt x="0" y="4"/>
                    <a:pt x="0" y="4"/>
                    <a:pt x="0" y="4"/>
                  </a:cubicBezTo>
                  <a:lnTo>
                    <a:pt x="2" y="0"/>
                  </a:lnTo>
                  <a:close/>
                </a:path>
              </a:pathLst>
            </a:custGeom>
            <a:solidFill>
              <a:srgbClr val="3C677A">
                <a:alpha val="100000"/>
              </a:srgbClr>
            </a:solidFill>
            <a:ln w="9525">
              <a:noFill/>
            </a:ln>
          </p:spPr>
          <p:txBody>
            <a:bodyPr/>
            <a:p>
              <a:endParaRPr lang="zh-CN" altLang="en-US"/>
            </a:p>
          </p:txBody>
        </p:sp>
        <p:sp>
          <p:nvSpPr>
            <p:cNvPr id="52324" name="ïš1ïḍe"/>
            <p:cNvSpPr/>
            <p:nvPr/>
          </p:nvSpPr>
          <p:spPr>
            <a:xfrm>
              <a:off x="3890963" y="2840038"/>
              <a:ext cx="420688" cy="110966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5" h="66">
                  <a:moveTo>
                    <a:pt x="23" y="6"/>
                  </a:moveTo>
                  <a:cubicBezTo>
                    <a:pt x="24" y="8"/>
                    <a:pt x="25" y="11"/>
                    <a:pt x="25" y="13"/>
                  </a:cubicBezTo>
                  <a:cubicBezTo>
                    <a:pt x="25" y="21"/>
                    <a:pt x="24" y="30"/>
                    <a:pt x="22" y="38"/>
                  </a:cubicBezTo>
                  <a:cubicBezTo>
                    <a:pt x="21" y="45"/>
                    <a:pt x="20" y="55"/>
                    <a:pt x="14" y="60"/>
                  </a:cubicBezTo>
                  <a:cubicBezTo>
                    <a:pt x="12" y="61"/>
                    <a:pt x="9" y="63"/>
                    <a:pt x="7" y="64"/>
                  </a:cubicBezTo>
                  <a:cubicBezTo>
                    <a:pt x="5" y="66"/>
                    <a:pt x="4" y="66"/>
                    <a:pt x="3" y="65"/>
                  </a:cubicBezTo>
                  <a:cubicBezTo>
                    <a:pt x="2" y="64"/>
                    <a:pt x="1" y="62"/>
                    <a:pt x="1" y="61"/>
                  </a:cubicBezTo>
                  <a:cubicBezTo>
                    <a:pt x="0" y="57"/>
                    <a:pt x="1" y="54"/>
                    <a:pt x="1" y="51"/>
                  </a:cubicBezTo>
                  <a:cubicBezTo>
                    <a:pt x="1" y="46"/>
                    <a:pt x="1" y="41"/>
                    <a:pt x="2" y="36"/>
                  </a:cubicBezTo>
                  <a:cubicBezTo>
                    <a:pt x="3" y="26"/>
                    <a:pt x="3" y="16"/>
                    <a:pt x="8" y="7"/>
                  </a:cubicBezTo>
                  <a:cubicBezTo>
                    <a:pt x="10" y="3"/>
                    <a:pt x="14" y="0"/>
                    <a:pt x="19" y="2"/>
                  </a:cubicBezTo>
                  <a:cubicBezTo>
                    <a:pt x="21" y="3"/>
                    <a:pt x="23" y="4"/>
                    <a:pt x="23" y="6"/>
                  </a:cubicBezTo>
                  <a:close/>
                </a:path>
              </a:pathLst>
            </a:custGeom>
            <a:solidFill>
              <a:srgbClr val="3C677A">
                <a:alpha val="100000"/>
              </a:srgbClr>
            </a:solidFill>
            <a:ln w="9525">
              <a:noFill/>
            </a:ln>
          </p:spPr>
          <p:txBody>
            <a:bodyPr/>
            <a:p>
              <a:endParaRPr lang="zh-CN" altLang="en-US"/>
            </a:p>
          </p:txBody>
        </p:sp>
        <p:sp>
          <p:nvSpPr>
            <p:cNvPr id="52325" name="íṩlíḍé"/>
            <p:cNvSpPr/>
            <p:nvPr/>
          </p:nvSpPr>
          <p:spPr>
            <a:xfrm>
              <a:off x="4833938" y="3748088"/>
              <a:ext cx="387350" cy="252413"/>
            </a:xfrm>
            <a:custGeom>
              <a:avLst/>
              <a:gdLst/>
              <a:ahLst/>
              <a:cxnLst>
                <a:cxn ang="0">
                  <a:pos x="0" y="2147483647"/>
                </a:cxn>
                <a:cxn ang="0">
                  <a:pos x="0" y="2147483647"/>
                </a:cxn>
                <a:cxn ang="0">
                  <a:pos x="0" y="2147483647"/>
                </a:cxn>
                <a:cxn ang="0">
                  <a:pos x="0"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Lst>
              <a:pathLst>
                <a:path w="23" h="15">
                  <a:moveTo>
                    <a:pt x="0" y="9"/>
                  </a:moveTo>
                  <a:cubicBezTo>
                    <a:pt x="0" y="7"/>
                    <a:pt x="0" y="5"/>
                    <a:pt x="0" y="4"/>
                  </a:cubicBezTo>
                  <a:cubicBezTo>
                    <a:pt x="0" y="4"/>
                    <a:pt x="0" y="3"/>
                    <a:pt x="0" y="2"/>
                  </a:cubicBezTo>
                  <a:cubicBezTo>
                    <a:pt x="0" y="2"/>
                    <a:pt x="0" y="2"/>
                    <a:pt x="0" y="2"/>
                  </a:cubicBezTo>
                  <a:cubicBezTo>
                    <a:pt x="5" y="1"/>
                    <a:pt x="6" y="0"/>
                    <a:pt x="9" y="0"/>
                  </a:cubicBezTo>
                  <a:cubicBezTo>
                    <a:pt x="9" y="0"/>
                    <a:pt x="12" y="1"/>
                    <a:pt x="12" y="1"/>
                  </a:cubicBezTo>
                  <a:cubicBezTo>
                    <a:pt x="14" y="2"/>
                    <a:pt x="15" y="2"/>
                    <a:pt x="16" y="2"/>
                  </a:cubicBezTo>
                  <a:cubicBezTo>
                    <a:pt x="17" y="2"/>
                    <a:pt x="23" y="4"/>
                    <a:pt x="22" y="6"/>
                  </a:cubicBezTo>
                  <a:cubicBezTo>
                    <a:pt x="21" y="6"/>
                    <a:pt x="17" y="5"/>
                    <a:pt x="17" y="5"/>
                  </a:cubicBezTo>
                  <a:cubicBezTo>
                    <a:pt x="15" y="5"/>
                    <a:pt x="13" y="5"/>
                    <a:pt x="12" y="5"/>
                  </a:cubicBezTo>
                  <a:cubicBezTo>
                    <a:pt x="14" y="5"/>
                    <a:pt x="19" y="6"/>
                    <a:pt x="21" y="7"/>
                  </a:cubicBezTo>
                  <a:cubicBezTo>
                    <a:pt x="22" y="7"/>
                    <a:pt x="23" y="7"/>
                    <a:pt x="23" y="8"/>
                  </a:cubicBezTo>
                  <a:cubicBezTo>
                    <a:pt x="23" y="9"/>
                    <a:pt x="22" y="9"/>
                    <a:pt x="22" y="9"/>
                  </a:cubicBezTo>
                  <a:cubicBezTo>
                    <a:pt x="21" y="9"/>
                    <a:pt x="20" y="9"/>
                    <a:pt x="20" y="9"/>
                  </a:cubicBezTo>
                  <a:cubicBezTo>
                    <a:pt x="17" y="9"/>
                    <a:pt x="15" y="8"/>
                    <a:pt x="12" y="8"/>
                  </a:cubicBezTo>
                  <a:cubicBezTo>
                    <a:pt x="15" y="9"/>
                    <a:pt x="18" y="9"/>
                    <a:pt x="20" y="10"/>
                  </a:cubicBezTo>
                  <a:cubicBezTo>
                    <a:pt x="21" y="10"/>
                    <a:pt x="22" y="11"/>
                    <a:pt x="22" y="11"/>
                  </a:cubicBezTo>
                  <a:cubicBezTo>
                    <a:pt x="22" y="11"/>
                    <a:pt x="21" y="12"/>
                    <a:pt x="21" y="12"/>
                  </a:cubicBezTo>
                  <a:cubicBezTo>
                    <a:pt x="20" y="12"/>
                    <a:pt x="18" y="12"/>
                    <a:pt x="16" y="12"/>
                  </a:cubicBezTo>
                  <a:cubicBezTo>
                    <a:pt x="14" y="12"/>
                    <a:pt x="12" y="11"/>
                    <a:pt x="11" y="12"/>
                  </a:cubicBezTo>
                  <a:cubicBezTo>
                    <a:pt x="14" y="12"/>
                    <a:pt x="14" y="12"/>
                    <a:pt x="19" y="12"/>
                  </a:cubicBezTo>
                  <a:cubicBezTo>
                    <a:pt x="19" y="12"/>
                    <a:pt x="20" y="13"/>
                    <a:pt x="20" y="13"/>
                  </a:cubicBezTo>
                  <a:cubicBezTo>
                    <a:pt x="20" y="13"/>
                    <a:pt x="19" y="14"/>
                    <a:pt x="19" y="14"/>
                  </a:cubicBezTo>
                  <a:cubicBezTo>
                    <a:pt x="13" y="15"/>
                    <a:pt x="12" y="14"/>
                    <a:pt x="9" y="14"/>
                  </a:cubicBezTo>
                  <a:cubicBezTo>
                    <a:pt x="6" y="14"/>
                    <a:pt x="3" y="13"/>
                    <a:pt x="0" y="13"/>
                  </a:cubicBezTo>
                  <a:cubicBezTo>
                    <a:pt x="0" y="13"/>
                    <a:pt x="0" y="9"/>
                    <a:pt x="0" y="9"/>
                  </a:cubicBezTo>
                  <a:close/>
                </a:path>
              </a:pathLst>
            </a:custGeom>
            <a:solidFill>
              <a:srgbClr val="FFC99A">
                <a:alpha val="100000"/>
              </a:srgbClr>
            </a:solidFill>
            <a:ln w="9525">
              <a:noFill/>
            </a:ln>
          </p:spPr>
          <p:txBody>
            <a:bodyPr/>
            <a:p>
              <a:endParaRPr lang="zh-CN" altLang="en-US"/>
            </a:p>
          </p:txBody>
        </p:sp>
        <p:sp>
          <p:nvSpPr>
            <p:cNvPr id="52326" name="íṣľíḋè"/>
            <p:cNvSpPr/>
            <p:nvPr/>
          </p:nvSpPr>
          <p:spPr>
            <a:xfrm>
              <a:off x="3957638" y="3697288"/>
              <a:ext cx="993775" cy="352425"/>
            </a:xfrm>
            <a:custGeom>
              <a:avLst/>
              <a:gdLst/>
              <a:ahLst/>
              <a:cxnLst>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0"/>
                </a:cxn>
              </a:cxnLst>
              <a:pathLst>
                <a:path w="59" h="21">
                  <a:moveTo>
                    <a:pt x="13" y="0"/>
                  </a:moveTo>
                  <a:cubicBezTo>
                    <a:pt x="14" y="0"/>
                    <a:pt x="15" y="1"/>
                    <a:pt x="16" y="1"/>
                  </a:cubicBezTo>
                  <a:cubicBezTo>
                    <a:pt x="26" y="1"/>
                    <a:pt x="41" y="5"/>
                    <a:pt x="50" y="3"/>
                  </a:cubicBezTo>
                  <a:cubicBezTo>
                    <a:pt x="52" y="3"/>
                    <a:pt x="54" y="3"/>
                    <a:pt x="57" y="3"/>
                  </a:cubicBezTo>
                  <a:cubicBezTo>
                    <a:pt x="57" y="3"/>
                    <a:pt x="57" y="4"/>
                    <a:pt x="57" y="5"/>
                  </a:cubicBezTo>
                  <a:cubicBezTo>
                    <a:pt x="58" y="9"/>
                    <a:pt x="59" y="14"/>
                    <a:pt x="59" y="18"/>
                  </a:cubicBezTo>
                  <a:cubicBezTo>
                    <a:pt x="55" y="19"/>
                    <a:pt x="50" y="18"/>
                    <a:pt x="46" y="19"/>
                  </a:cubicBezTo>
                  <a:cubicBezTo>
                    <a:pt x="36" y="21"/>
                    <a:pt x="6" y="17"/>
                    <a:pt x="0" y="15"/>
                  </a:cubicBezTo>
                  <a:lnTo>
                    <a:pt x="13" y="0"/>
                  </a:lnTo>
                  <a:close/>
                </a:path>
              </a:pathLst>
            </a:custGeom>
            <a:solidFill>
              <a:srgbClr val="3C677A">
                <a:alpha val="100000"/>
              </a:srgbClr>
            </a:solidFill>
            <a:ln w="9525">
              <a:noFill/>
            </a:ln>
          </p:spPr>
          <p:txBody>
            <a:bodyPr/>
            <a:p>
              <a:endParaRPr lang="zh-CN" altLang="en-US"/>
            </a:p>
          </p:txBody>
        </p:sp>
      </p:grpSp>
      <p:grpSp>
        <p:nvGrpSpPr>
          <p:cNvPr id="52231" name="组合 19"/>
          <p:cNvGrpSpPr/>
          <p:nvPr/>
        </p:nvGrpSpPr>
        <p:grpSpPr>
          <a:xfrm>
            <a:off x="11496675" y="1588"/>
            <a:ext cx="695325" cy="506412"/>
            <a:chOff x="0" y="0"/>
            <a:chExt cx="694944" cy="624651"/>
          </a:xfrm>
        </p:grpSpPr>
        <p:sp>
          <p:nvSpPr>
            <p:cNvPr id="5223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5223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06" name="矩形 105"/>
          <p:cNvSpPr/>
          <p:nvPr/>
        </p:nvSpPr>
        <p:spPr>
          <a:xfrm>
            <a:off x="5880100"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07" name="矩形 106"/>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09" name="矩形 108"/>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0" name="矩形 109"/>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3250" name="Picture 4"/>
          <p:cNvPicPr>
            <a:picLocks noChangeAspect="1"/>
          </p:cNvPicPr>
          <p:nvPr/>
        </p:nvPicPr>
        <p:blipFill>
          <a:blip r:embed="rId1"/>
          <a:stretch>
            <a:fillRect/>
          </a:stretch>
        </p:blipFill>
        <p:spPr>
          <a:xfrm>
            <a:off x="1631950" y="1373188"/>
            <a:ext cx="8418513" cy="4994275"/>
          </a:xfrm>
          <a:prstGeom prst="rect">
            <a:avLst/>
          </a:prstGeom>
          <a:noFill/>
          <a:ln w="9525">
            <a:noFill/>
          </a:ln>
        </p:spPr>
      </p:pic>
      <p:grpSp>
        <p:nvGrpSpPr>
          <p:cNvPr id="53251" name="组合 19"/>
          <p:cNvGrpSpPr/>
          <p:nvPr/>
        </p:nvGrpSpPr>
        <p:grpSpPr>
          <a:xfrm>
            <a:off x="11496675" y="1588"/>
            <a:ext cx="695325" cy="506412"/>
            <a:chOff x="0" y="0"/>
            <a:chExt cx="694944" cy="624651"/>
          </a:xfrm>
        </p:grpSpPr>
        <p:sp>
          <p:nvSpPr>
            <p:cNvPr id="5325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5325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4" name="矩形 13"/>
          <p:cNvSpPr/>
          <p:nvPr/>
        </p:nvSpPr>
        <p:spPr>
          <a:xfrm>
            <a:off x="5880100"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5" name="矩形 14"/>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矩形: 圆角 3"/>
          <p:cNvSpPr/>
          <p:nvPr/>
        </p:nvSpPr>
        <p:spPr>
          <a:xfrm>
            <a:off x="1127125" y="2349500"/>
            <a:ext cx="2709863" cy="574675"/>
          </a:xfrm>
          <a:prstGeom prst="roundRect">
            <a:avLst>
              <a:gd name="adj" fmla="val 16667"/>
            </a:avLst>
          </a:prstGeom>
          <a:solidFill>
            <a:srgbClr val="FFC108"/>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r">
              <a:lnSpc>
                <a:spcPct val="100000"/>
              </a:lnSpc>
              <a:spcBef>
                <a:spcPct val="0"/>
              </a:spcBef>
              <a:buFontTx/>
              <a:buNone/>
            </a:pPr>
            <a:r>
              <a:rPr lang="zh-CN" altLang="en-US" dirty="0">
                <a:solidFill>
                  <a:srgbClr val="FFFFFF"/>
                </a:solidFill>
                <a:latin typeface="微软雅黑" panose="020B0503020204020204" pitchFamily="34" charset="-122"/>
              </a:rPr>
              <a:t>牛群效应法</a:t>
            </a:r>
            <a:endParaRPr lang="zh-CN" altLang="en-US" dirty="0">
              <a:solidFill>
                <a:srgbClr val="FFFFFF"/>
              </a:solidFill>
              <a:latin typeface="微软雅黑" panose="020B0503020204020204" pitchFamily="34" charset="-122"/>
            </a:endParaRPr>
          </a:p>
        </p:txBody>
      </p:sp>
      <p:sp>
        <p:nvSpPr>
          <p:cNvPr id="54275" name="椭圆 4"/>
          <p:cNvSpPr/>
          <p:nvPr/>
        </p:nvSpPr>
        <p:spPr>
          <a:xfrm>
            <a:off x="1271588" y="2420938"/>
            <a:ext cx="431800" cy="431800"/>
          </a:xfrm>
          <a:prstGeom prst="ellipse">
            <a:avLst/>
          </a:prstGeom>
          <a:solidFill>
            <a:srgbClr val="FFFFFF"/>
          </a:solidFill>
          <a:ln w="9525" cap="flat" cmpd="sng">
            <a:solidFill>
              <a:srgbClr val="FFFFFF"/>
            </a:solidFill>
            <a:prstDash val="solid"/>
            <a:headEnd type="none" w="med" len="med"/>
            <a:tailEnd type="none" w="med" len="med"/>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None/>
            </a:pPr>
            <a:endParaRPr lang="zh-CN" altLang="en-US" sz="2000" b="1" dirty="0">
              <a:solidFill>
                <a:srgbClr val="FFC108"/>
              </a:solidFill>
              <a:latin typeface="Bauhaus 93" panose="04030905020B02020C02" pitchFamily="82" charset="0"/>
            </a:endParaRPr>
          </a:p>
        </p:txBody>
      </p:sp>
      <p:sp>
        <p:nvSpPr>
          <p:cNvPr id="54276" name="文本框 5"/>
          <p:cNvSpPr txBox="1"/>
          <p:nvPr/>
        </p:nvSpPr>
        <p:spPr>
          <a:xfrm>
            <a:off x="1235075" y="2427288"/>
            <a:ext cx="504825"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r>
              <a:rPr lang="en-US" altLang="zh-CN" sz="2400" b="1" dirty="0">
                <a:solidFill>
                  <a:srgbClr val="FFC108"/>
                </a:solidFill>
                <a:latin typeface="微软雅黑" panose="020B0503020204020204" pitchFamily="34" charset="-122"/>
              </a:rPr>
              <a:t>3</a:t>
            </a:r>
            <a:endParaRPr lang="zh-CN" altLang="en-US" sz="2400" b="1" dirty="0">
              <a:solidFill>
                <a:srgbClr val="FFC108"/>
              </a:solidFill>
              <a:latin typeface="微软雅黑" panose="020B0503020204020204" pitchFamily="34" charset="-122"/>
            </a:endParaRPr>
          </a:p>
        </p:txBody>
      </p:sp>
      <p:sp>
        <p:nvSpPr>
          <p:cNvPr id="54277" name="矩形 6"/>
          <p:cNvSpPr/>
          <p:nvPr/>
        </p:nvSpPr>
        <p:spPr>
          <a:xfrm>
            <a:off x="1725613" y="3141663"/>
            <a:ext cx="8890000" cy="279558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50000"/>
              </a:lnSpc>
              <a:spcBef>
                <a:spcPct val="0"/>
              </a:spcBef>
              <a:buFontTx/>
              <a:buNone/>
            </a:pPr>
            <a:r>
              <a:rPr lang="zh-CN" altLang="en-US" sz="2400" dirty="0">
                <a:latin typeface="微软雅黑" panose="020B0503020204020204" pitchFamily="34" charset="-122"/>
              </a:rPr>
              <a:t>       在大草原上，成群的牛羊一起向前奔跑时，它们一定是很有规律地向一个方向跑而不是向各个不同的方向乱成一片。如果把自然界的这种现象运用到人类的市场行为中，就产生了所谓“牛群效应法”，它是指通过提出“大公司”都已经采取了某种行动，从而引导对方采取同样行动的方法。</a:t>
            </a:r>
            <a:endParaRPr lang="zh-CN" altLang="en-US" sz="2400" dirty="0">
              <a:latin typeface="微软雅黑" panose="020B0503020204020204" pitchFamily="34" charset="-122"/>
            </a:endParaRPr>
          </a:p>
        </p:txBody>
      </p:sp>
      <p:grpSp>
        <p:nvGrpSpPr>
          <p:cNvPr id="54278" name="组合 19"/>
          <p:cNvGrpSpPr/>
          <p:nvPr/>
        </p:nvGrpSpPr>
        <p:grpSpPr>
          <a:xfrm>
            <a:off x="11496675" y="1588"/>
            <a:ext cx="695325" cy="506412"/>
            <a:chOff x="0" y="0"/>
            <a:chExt cx="694944" cy="624651"/>
          </a:xfrm>
        </p:grpSpPr>
        <p:sp>
          <p:nvSpPr>
            <p:cNvPr id="5428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5428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7" name="矩形 16"/>
          <p:cNvSpPr/>
          <p:nvPr/>
        </p:nvSpPr>
        <p:spPr>
          <a:xfrm>
            <a:off x="5880100"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1" name="矩形 20"/>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5298" name="Picture 4"/>
          <p:cNvPicPr>
            <a:picLocks noChangeAspect="1"/>
          </p:cNvPicPr>
          <p:nvPr/>
        </p:nvPicPr>
        <p:blipFill>
          <a:blip r:embed="rId1"/>
          <a:stretch>
            <a:fillRect/>
          </a:stretch>
        </p:blipFill>
        <p:spPr>
          <a:xfrm>
            <a:off x="1085850" y="1628775"/>
            <a:ext cx="10020300" cy="4176713"/>
          </a:xfrm>
          <a:prstGeom prst="rect">
            <a:avLst/>
          </a:prstGeom>
          <a:noFill/>
          <a:ln w="9525">
            <a:noFill/>
          </a:ln>
        </p:spPr>
      </p:pic>
      <p:grpSp>
        <p:nvGrpSpPr>
          <p:cNvPr id="55299" name="组合 19"/>
          <p:cNvGrpSpPr/>
          <p:nvPr/>
        </p:nvGrpSpPr>
        <p:grpSpPr>
          <a:xfrm>
            <a:off x="11496675" y="1588"/>
            <a:ext cx="695325" cy="506412"/>
            <a:chOff x="0" y="0"/>
            <a:chExt cx="694944" cy="624651"/>
          </a:xfrm>
        </p:grpSpPr>
        <p:sp>
          <p:nvSpPr>
            <p:cNvPr id="5530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5530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4" name="矩形 13"/>
          <p:cNvSpPr/>
          <p:nvPr/>
        </p:nvSpPr>
        <p:spPr>
          <a:xfrm>
            <a:off x="5880100"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5" name="矩形 14"/>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146" name="组合 19"/>
          <p:cNvGrpSpPr/>
          <p:nvPr/>
        </p:nvGrpSpPr>
        <p:grpSpPr>
          <a:xfrm>
            <a:off x="0" y="381000"/>
            <a:ext cx="695325" cy="506413"/>
            <a:chOff x="0" y="0"/>
            <a:chExt cx="694944" cy="624651"/>
          </a:xfrm>
        </p:grpSpPr>
        <p:sp>
          <p:nvSpPr>
            <p:cNvPr id="6149"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6150"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6147" name="矩形 22"/>
          <p:cNvSpPr/>
          <p:nvPr/>
        </p:nvSpPr>
        <p:spPr>
          <a:xfrm>
            <a:off x="911225" y="363538"/>
            <a:ext cx="3000375" cy="52228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rPr>
              <a:t>情景导入</a:t>
            </a:r>
            <a:endParaRPr lang="zh-CN" altLang="zh-CN" b="1" dirty="0">
              <a:solidFill>
                <a:srgbClr val="404040"/>
              </a:solidFill>
            </a:endParaRPr>
          </a:p>
        </p:txBody>
      </p:sp>
      <p:sp>
        <p:nvSpPr>
          <p:cNvPr id="6148" name="MH_Text_1"/>
          <p:cNvSpPr/>
          <p:nvPr/>
        </p:nvSpPr>
        <p:spPr>
          <a:xfrm>
            <a:off x="379413" y="1028700"/>
            <a:ext cx="11377612" cy="5472113"/>
          </a:xfrm>
          <a:prstGeom prst="rect">
            <a:avLst/>
          </a:prstGeom>
          <a:noFill/>
          <a:ln w="12700" cap="flat" cmpd="sng">
            <a:solidFill>
              <a:srgbClr val="CC0066"/>
            </a:solidFill>
            <a:prstDash val="solid"/>
            <a:miter/>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457200" algn="ctr" eaLnBrk="1" hangingPunct="1">
              <a:lnSpc>
                <a:spcPct val="150000"/>
              </a:lnSpc>
              <a:spcBef>
                <a:spcPts val="600"/>
              </a:spcBef>
              <a:spcAft>
                <a:spcPts val="600"/>
              </a:spcAft>
              <a:buNone/>
            </a:pPr>
            <a:endParaRPr lang="zh-CN" altLang="en-US" sz="2000" dirty="0">
              <a:solidFill>
                <a:srgbClr val="404040"/>
              </a:solidFill>
              <a:highlight>
                <a:srgbClr val="000000">
                  <a:alpha val="0"/>
                </a:srgbClr>
              </a:highlight>
              <a:latin typeface="Arial" panose="020B0604020202020204" pitchFamily="34" charset="0"/>
            </a:endParaRPr>
          </a:p>
          <a:p>
            <a:pPr marL="0" lvl="0" indent="457200" algn="l" eaLnBrk="1" hangingPunct="1">
              <a:lnSpc>
                <a:spcPct val="150000"/>
              </a:lnSpc>
              <a:spcBef>
                <a:spcPts val="600"/>
              </a:spcBef>
              <a:spcAft>
                <a:spcPts val="600"/>
              </a:spcAft>
              <a:buNone/>
            </a:pPr>
            <a:r>
              <a:rPr lang="zh-CN" altLang="en-US" sz="2000" dirty="0">
                <a:solidFill>
                  <a:srgbClr val="404040"/>
                </a:solidFill>
                <a:highlight>
                  <a:srgbClr val="000000">
                    <a:alpha val="0"/>
                  </a:srgbClr>
                </a:highlight>
                <a:latin typeface="Arial" panose="020B0604020202020204" pitchFamily="34" charset="0"/>
              </a:rPr>
              <a:t>企业从更高的客户满意度、更多的技术人员工作时间和每天完成更多工作中获得了这些回报。现场服务管理系统在制造和服务企业中的存在是一种必需，再不是可有可无，提高现场服务管理的能力也成为了企业需要顺应的市场要求。</a:t>
            </a:r>
            <a:endParaRPr lang="zh-CN" altLang="en-US" sz="2000" dirty="0">
              <a:solidFill>
                <a:srgbClr val="404040"/>
              </a:solidFill>
              <a:highlight>
                <a:srgbClr val="000000">
                  <a:alpha val="0"/>
                </a:srgbClr>
              </a:highlight>
              <a:latin typeface="Arial" panose="020B0604020202020204" pitchFamily="34" charset="0"/>
            </a:endParaRPr>
          </a:p>
          <a:p>
            <a:pPr marL="0" lvl="0" indent="457200" algn="l" eaLnBrk="1" hangingPunct="1">
              <a:lnSpc>
                <a:spcPct val="150000"/>
              </a:lnSpc>
              <a:spcBef>
                <a:spcPts val="600"/>
              </a:spcBef>
              <a:spcAft>
                <a:spcPts val="600"/>
              </a:spcAft>
              <a:buNone/>
            </a:pPr>
            <a:endParaRPr lang="zh-CN" altLang="en-US" sz="2000" dirty="0">
              <a:solidFill>
                <a:srgbClr val="404040"/>
              </a:solidFill>
              <a:highlight>
                <a:srgbClr val="000000">
                  <a:alpha val="0"/>
                </a:srgbClr>
              </a:highlight>
              <a:latin typeface="Arial" panose="020B0604020202020204" pitchFamily="34" charset="0"/>
            </a:endParaRPr>
          </a:p>
          <a:p>
            <a:pPr marL="0" lvl="0" indent="457200" algn="l" eaLnBrk="1" hangingPunct="1">
              <a:lnSpc>
                <a:spcPct val="150000"/>
              </a:lnSpc>
              <a:spcBef>
                <a:spcPts val="600"/>
              </a:spcBef>
              <a:spcAft>
                <a:spcPts val="600"/>
              </a:spcAft>
              <a:buNone/>
            </a:pPr>
            <a:r>
              <a:rPr lang="zh-CN" altLang="en-US" sz="2000" dirty="0">
                <a:solidFill>
                  <a:srgbClr val="404040"/>
                </a:solidFill>
                <a:highlight>
                  <a:srgbClr val="000000">
                    <a:alpha val="0"/>
                  </a:srgbClr>
                </a:highlight>
                <a:latin typeface="Arial" panose="020B0604020202020204" pitchFamily="34" charset="0"/>
              </a:rPr>
              <a:t>随着互联网和人工智能技术的发展，现场服务管理系统应运面生，为服务现场管理提供了新思路。请思考:</a:t>
            </a:r>
            <a:endParaRPr lang="zh-CN" altLang="en-US" sz="2000" dirty="0">
              <a:solidFill>
                <a:srgbClr val="404040"/>
              </a:solidFill>
              <a:highlight>
                <a:srgbClr val="000000">
                  <a:alpha val="0"/>
                </a:srgbClr>
              </a:highlight>
              <a:latin typeface="Arial" panose="020B0604020202020204" pitchFamily="34" charset="0"/>
            </a:endParaRPr>
          </a:p>
          <a:p>
            <a:pPr marL="0" lvl="0" indent="457200" algn="l" eaLnBrk="1" hangingPunct="1">
              <a:lnSpc>
                <a:spcPct val="150000"/>
              </a:lnSpc>
              <a:spcBef>
                <a:spcPts val="600"/>
              </a:spcBef>
              <a:spcAft>
                <a:spcPts val="600"/>
              </a:spcAft>
              <a:buNone/>
            </a:pPr>
            <a:r>
              <a:rPr lang="zh-CN" altLang="en-US" sz="2000" dirty="0">
                <a:solidFill>
                  <a:srgbClr val="404040"/>
                </a:solidFill>
                <a:highlight>
                  <a:srgbClr val="000000">
                    <a:alpha val="0"/>
                  </a:srgbClr>
                </a:highlight>
                <a:latin typeface="Arial" panose="020B0604020202020204" pitchFamily="34" charset="0"/>
              </a:rPr>
              <a:t>1.从案例中可以看出，现场管理的价值有哪些?现场管理的内容有哪些?</a:t>
            </a:r>
            <a:endParaRPr lang="zh-CN" altLang="en-US" sz="2000" dirty="0">
              <a:solidFill>
                <a:srgbClr val="404040"/>
              </a:solidFill>
              <a:highlight>
                <a:srgbClr val="000000">
                  <a:alpha val="0"/>
                </a:srgbClr>
              </a:highlight>
              <a:latin typeface="Arial" panose="020B0604020202020204" pitchFamily="34" charset="0"/>
            </a:endParaRPr>
          </a:p>
          <a:p>
            <a:pPr marL="0" lvl="0" indent="457200" algn="l" eaLnBrk="1" hangingPunct="1">
              <a:lnSpc>
                <a:spcPct val="150000"/>
              </a:lnSpc>
              <a:spcBef>
                <a:spcPts val="600"/>
              </a:spcBef>
              <a:spcAft>
                <a:spcPts val="600"/>
              </a:spcAft>
              <a:buNone/>
            </a:pPr>
            <a:r>
              <a:rPr lang="zh-CN" altLang="en-US" sz="2000" dirty="0">
                <a:solidFill>
                  <a:srgbClr val="404040"/>
                </a:solidFill>
                <a:highlight>
                  <a:srgbClr val="000000">
                    <a:alpha val="0"/>
                  </a:srgbClr>
                </a:highlight>
                <a:latin typeface="Arial" panose="020B0604020202020204" pitchFamily="34" charset="0"/>
              </a:rPr>
              <a:t>2.现场服务管理系统如何帮助企业提升现场管理效率?</a:t>
            </a:r>
            <a:endParaRPr lang="zh-CN" altLang="en-US" sz="2000" dirty="0">
              <a:solidFill>
                <a:srgbClr val="404040"/>
              </a:solidFill>
              <a:highlight>
                <a:srgbClr val="000000">
                  <a:alpha val="0"/>
                </a:srgbClr>
              </a:highlight>
              <a:latin typeface="Arial" panose="020B0604020202020204"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矩形: 圆角 3"/>
          <p:cNvSpPr/>
          <p:nvPr/>
        </p:nvSpPr>
        <p:spPr>
          <a:xfrm>
            <a:off x="1127125" y="2349500"/>
            <a:ext cx="2709863" cy="574675"/>
          </a:xfrm>
          <a:prstGeom prst="roundRect">
            <a:avLst>
              <a:gd name="adj" fmla="val 16667"/>
            </a:avLst>
          </a:prstGeom>
          <a:solidFill>
            <a:srgbClr val="FFC108"/>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r">
              <a:lnSpc>
                <a:spcPct val="100000"/>
              </a:lnSpc>
              <a:spcBef>
                <a:spcPct val="0"/>
              </a:spcBef>
              <a:buFontTx/>
              <a:buNone/>
            </a:pPr>
            <a:r>
              <a:rPr lang="zh-CN" altLang="en-US" dirty="0">
                <a:solidFill>
                  <a:srgbClr val="FFFFFF"/>
                </a:solidFill>
                <a:latin typeface="微软雅黑" panose="020B0503020204020204" pitchFamily="34" charset="-122"/>
              </a:rPr>
              <a:t>激起兴趣法</a:t>
            </a:r>
            <a:endParaRPr lang="zh-CN" altLang="en-US" dirty="0">
              <a:solidFill>
                <a:srgbClr val="FFFFFF"/>
              </a:solidFill>
              <a:latin typeface="微软雅黑" panose="020B0503020204020204" pitchFamily="34" charset="-122"/>
            </a:endParaRPr>
          </a:p>
        </p:txBody>
      </p:sp>
      <p:sp>
        <p:nvSpPr>
          <p:cNvPr id="56323" name="椭圆 4"/>
          <p:cNvSpPr/>
          <p:nvPr/>
        </p:nvSpPr>
        <p:spPr>
          <a:xfrm>
            <a:off x="1271588" y="2420938"/>
            <a:ext cx="431800" cy="431800"/>
          </a:xfrm>
          <a:prstGeom prst="ellipse">
            <a:avLst/>
          </a:prstGeom>
          <a:solidFill>
            <a:srgbClr val="FFFFFF"/>
          </a:solidFill>
          <a:ln w="9525" cap="flat" cmpd="sng">
            <a:solidFill>
              <a:srgbClr val="FFFFFF"/>
            </a:solidFill>
            <a:prstDash val="solid"/>
            <a:headEnd type="none" w="med" len="med"/>
            <a:tailEnd type="none" w="med" len="med"/>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None/>
            </a:pPr>
            <a:endParaRPr lang="zh-CN" altLang="en-US" sz="2000" b="1" dirty="0">
              <a:solidFill>
                <a:srgbClr val="FFC108"/>
              </a:solidFill>
              <a:latin typeface="Bauhaus 93" panose="04030905020B02020C02" pitchFamily="82" charset="0"/>
            </a:endParaRPr>
          </a:p>
        </p:txBody>
      </p:sp>
      <p:sp>
        <p:nvSpPr>
          <p:cNvPr id="56324" name="文本框 5"/>
          <p:cNvSpPr txBox="1"/>
          <p:nvPr/>
        </p:nvSpPr>
        <p:spPr>
          <a:xfrm>
            <a:off x="1235075" y="2427288"/>
            <a:ext cx="504825"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r>
              <a:rPr lang="en-US" altLang="zh-CN" sz="2400" b="1" dirty="0">
                <a:solidFill>
                  <a:srgbClr val="FFC108"/>
                </a:solidFill>
                <a:latin typeface="微软雅黑" panose="020B0503020204020204" pitchFamily="34" charset="-122"/>
              </a:rPr>
              <a:t>4</a:t>
            </a:r>
            <a:endParaRPr lang="zh-CN" altLang="en-US" sz="2400" b="1" dirty="0">
              <a:solidFill>
                <a:srgbClr val="FFC108"/>
              </a:solidFill>
              <a:latin typeface="微软雅黑" panose="020B0503020204020204" pitchFamily="34" charset="-122"/>
            </a:endParaRPr>
          </a:p>
        </p:txBody>
      </p:sp>
      <p:sp>
        <p:nvSpPr>
          <p:cNvPr id="56325" name="矩形 6"/>
          <p:cNvSpPr/>
          <p:nvPr/>
        </p:nvSpPr>
        <p:spPr>
          <a:xfrm>
            <a:off x="1719263" y="3357563"/>
            <a:ext cx="9056687" cy="168910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50000"/>
              </a:lnSpc>
              <a:spcBef>
                <a:spcPct val="0"/>
              </a:spcBef>
              <a:buFontTx/>
              <a:buNone/>
            </a:pPr>
            <a:r>
              <a:rPr lang="zh-CN" altLang="en-US" sz="2400" dirty="0">
                <a:latin typeface="微软雅黑" panose="020B0503020204020204" pitchFamily="34" charset="-122"/>
              </a:rPr>
              <a:t>       这种方法在开场白中运用的最多、最普遍，使用起来也比较方便、自然。激起对方兴趣的方法有很多，只要我们用心去观察和发掘，话题的切入点是很容易找到的。 </a:t>
            </a:r>
            <a:endParaRPr lang="zh-CN" altLang="en-US" sz="2400" dirty="0">
              <a:latin typeface="微软雅黑" panose="020B0503020204020204" pitchFamily="34" charset="-122"/>
            </a:endParaRPr>
          </a:p>
        </p:txBody>
      </p:sp>
      <p:grpSp>
        <p:nvGrpSpPr>
          <p:cNvPr id="56326" name="组合 19"/>
          <p:cNvGrpSpPr/>
          <p:nvPr/>
        </p:nvGrpSpPr>
        <p:grpSpPr>
          <a:xfrm>
            <a:off x="11496675" y="1588"/>
            <a:ext cx="695325" cy="506412"/>
            <a:chOff x="0" y="0"/>
            <a:chExt cx="694944" cy="624651"/>
          </a:xfrm>
        </p:grpSpPr>
        <p:sp>
          <p:nvSpPr>
            <p:cNvPr id="5633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5633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7" name="矩形 16"/>
          <p:cNvSpPr/>
          <p:nvPr/>
        </p:nvSpPr>
        <p:spPr>
          <a:xfrm>
            <a:off x="5880100"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1" name="矩形 20"/>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矩形: 圆角 3"/>
          <p:cNvSpPr/>
          <p:nvPr/>
        </p:nvSpPr>
        <p:spPr>
          <a:xfrm>
            <a:off x="1127125" y="2349500"/>
            <a:ext cx="3455988" cy="574675"/>
          </a:xfrm>
          <a:prstGeom prst="roundRect">
            <a:avLst>
              <a:gd name="adj" fmla="val 16667"/>
            </a:avLst>
          </a:prstGeom>
          <a:solidFill>
            <a:srgbClr val="FFC108"/>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r">
              <a:lnSpc>
                <a:spcPct val="100000"/>
              </a:lnSpc>
              <a:spcBef>
                <a:spcPct val="0"/>
              </a:spcBef>
              <a:buFontTx/>
              <a:buNone/>
            </a:pPr>
            <a:r>
              <a:rPr lang="zh-CN" altLang="en-US" dirty="0">
                <a:solidFill>
                  <a:srgbClr val="FFFFFF"/>
                </a:solidFill>
                <a:latin typeface="微软雅黑" panose="020B0503020204020204" pitchFamily="34" charset="-122"/>
              </a:rPr>
              <a:t>巧借“东风”法</a:t>
            </a:r>
            <a:endParaRPr lang="zh-CN" altLang="en-US" dirty="0">
              <a:solidFill>
                <a:srgbClr val="FFFFFF"/>
              </a:solidFill>
              <a:latin typeface="微软雅黑" panose="020B0503020204020204" pitchFamily="34" charset="-122"/>
            </a:endParaRPr>
          </a:p>
        </p:txBody>
      </p:sp>
      <p:sp>
        <p:nvSpPr>
          <p:cNvPr id="57347" name="椭圆 4"/>
          <p:cNvSpPr/>
          <p:nvPr/>
        </p:nvSpPr>
        <p:spPr>
          <a:xfrm>
            <a:off x="1271588" y="2420938"/>
            <a:ext cx="431800" cy="431800"/>
          </a:xfrm>
          <a:prstGeom prst="ellipse">
            <a:avLst/>
          </a:prstGeom>
          <a:solidFill>
            <a:srgbClr val="FFFFFF"/>
          </a:solidFill>
          <a:ln w="9525" cap="flat" cmpd="sng">
            <a:solidFill>
              <a:srgbClr val="FFFFFF"/>
            </a:solidFill>
            <a:prstDash val="solid"/>
            <a:headEnd type="none" w="med" len="med"/>
            <a:tailEnd type="none" w="med" len="med"/>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None/>
            </a:pPr>
            <a:endParaRPr lang="zh-CN" altLang="en-US" sz="2000" b="1" dirty="0">
              <a:solidFill>
                <a:srgbClr val="FFC108"/>
              </a:solidFill>
              <a:latin typeface="Bauhaus 93" panose="04030905020B02020C02" pitchFamily="82" charset="0"/>
            </a:endParaRPr>
          </a:p>
        </p:txBody>
      </p:sp>
      <p:sp>
        <p:nvSpPr>
          <p:cNvPr id="57348" name="文本框 5"/>
          <p:cNvSpPr txBox="1"/>
          <p:nvPr/>
        </p:nvSpPr>
        <p:spPr>
          <a:xfrm>
            <a:off x="1235075" y="2427288"/>
            <a:ext cx="504825"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r>
              <a:rPr lang="en-US" altLang="zh-CN" sz="2400" b="1" dirty="0">
                <a:solidFill>
                  <a:srgbClr val="FFC108"/>
                </a:solidFill>
                <a:latin typeface="微软雅黑" panose="020B0503020204020204" pitchFamily="34" charset="-122"/>
              </a:rPr>
              <a:t>5</a:t>
            </a:r>
            <a:endParaRPr lang="zh-CN" altLang="en-US" sz="2400" b="1" dirty="0">
              <a:solidFill>
                <a:srgbClr val="FFC108"/>
              </a:solidFill>
              <a:latin typeface="微软雅黑" panose="020B0503020204020204" pitchFamily="34" charset="-122"/>
            </a:endParaRPr>
          </a:p>
        </p:txBody>
      </p:sp>
      <p:sp>
        <p:nvSpPr>
          <p:cNvPr id="57349" name="矩形 6"/>
          <p:cNvSpPr/>
          <p:nvPr/>
        </p:nvSpPr>
        <p:spPr>
          <a:xfrm>
            <a:off x="1719263" y="3357563"/>
            <a:ext cx="8890000" cy="168910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50000"/>
              </a:lnSpc>
              <a:spcBef>
                <a:spcPct val="0"/>
              </a:spcBef>
              <a:buFontTx/>
              <a:buNone/>
            </a:pPr>
            <a:r>
              <a:rPr lang="zh-CN" altLang="en-US" sz="2400" dirty="0">
                <a:latin typeface="微软雅黑" panose="020B0503020204020204" pitchFamily="34" charset="-122"/>
              </a:rPr>
              <a:t>       三国时，诸葛亮能在赤壁一战借一把火烧掉曹操几十万的大军，借的就是东风。如果电话销售人员能够敏锐发现身边的“东风”，并将之借用，往往能起到“四两拨千斤”的效果。</a:t>
            </a:r>
            <a:endParaRPr lang="zh-CN" altLang="en-US" sz="2400" dirty="0">
              <a:latin typeface="微软雅黑" panose="020B0503020204020204" pitchFamily="34" charset="-122"/>
            </a:endParaRPr>
          </a:p>
        </p:txBody>
      </p:sp>
      <p:grpSp>
        <p:nvGrpSpPr>
          <p:cNvPr id="57350" name="组合 19"/>
          <p:cNvGrpSpPr/>
          <p:nvPr/>
        </p:nvGrpSpPr>
        <p:grpSpPr>
          <a:xfrm>
            <a:off x="11496675" y="1588"/>
            <a:ext cx="695325" cy="506412"/>
            <a:chOff x="0" y="0"/>
            <a:chExt cx="694944" cy="624651"/>
          </a:xfrm>
        </p:grpSpPr>
        <p:sp>
          <p:nvSpPr>
            <p:cNvPr id="57356"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57357"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7" name="矩形 16"/>
          <p:cNvSpPr/>
          <p:nvPr/>
        </p:nvSpPr>
        <p:spPr>
          <a:xfrm>
            <a:off x="5880100"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1" name="矩形 20"/>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8370" name="Picture 4"/>
          <p:cNvPicPr>
            <a:picLocks noChangeAspect="1"/>
          </p:cNvPicPr>
          <p:nvPr/>
        </p:nvPicPr>
        <p:blipFill>
          <a:blip r:embed="rId1"/>
          <a:stretch>
            <a:fillRect/>
          </a:stretch>
        </p:blipFill>
        <p:spPr>
          <a:xfrm>
            <a:off x="1558925" y="1268413"/>
            <a:ext cx="8651875" cy="5180012"/>
          </a:xfrm>
          <a:prstGeom prst="rect">
            <a:avLst/>
          </a:prstGeom>
          <a:noFill/>
          <a:ln w="9525">
            <a:noFill/>
          </a:ln>
        </p:spPr>
      </p:pic>
      <p:grpSp>
        <p:nvGrpSpPr>
          <p:cNvPr id="58371" name="组合 19"/>
          <p:cNvGrpSpPr/>
          <p:nvPr/>
        </p:nvGrpSpPr>
        <p:grpSpPr>
          <a:xfrm>
            <a:off x="11496675" y="1588"/>
            <a:ext cx="695325" cy="506412"/>
            <a:chOff x="0" y="0"/>
            <a:chExt cx="694944" cy="624651"/>
          </a:xfrm>
        </p:grpSpPr>
        <p:sp>
          <p:nvSpPr>
            <p:cNvPr id="5837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5837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4" name="矩形 13"/>
          <p:cNvSpPr/>
          <p:nvPr/>
        </p:nvSpPr>
        <p:spPr>
          <a:xfrm>
            <a:off x="5880100"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5" name="矩形 14"/>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矩形: 圆角 3"/>
          <p:cNvSpPr/>
          <p:nvPr/>
        </p:nvSpPr>
        <p:spPr>
          <a:xfrm>
            <a:off x="1127125" y="2349500"/>
            <a:ext cx="2952750" cy="574675"/>
          </a:xfrm>
          <a:prstGeom prst="roundRect">
            <a:avLst>
              <a:gd name="adj" fmla="val 16667"/>
            </a:avLst>
          </a:prstGeom>
          <a:solidFill>
            <a:srgbClr val="FFC108"/>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r">
              <a:lnSpc>
                <a:spcPct val="100000"/>
              </a:lnSpc>
              <a:spcBef>
                <a:spcPct val="0"/>
              </a:spcBef>
              <a:buFontTx/>
              <a:buNone/>
            </a:pPr>
            <a:r>
              <a:rPr lang="zh-CN" altLang="en-US" dirty="0">
                <a:solidFill>
                  <a:srgbClr val="FFFFFF"/>
                </a:solidFill>
                <a:latin typeface="微软雅黑" panose="020B0503020204020204" pitchFamily="34" charset="-122"/>
              </a:rPr>
              <a:t>老客户回访法</a:t>
            </a:r>
            <a:endParaRPr lang="zh-CN" altLang="en-US" dirty="0">
              <a:solidFill>
                <a:srgbClr val="FFFFFF"/>
              </a:solidFill>
              <a:latin typeface="微软雅黑" panose="020B0503020204020204" pitchFamily="34" charset="-122"/>
            </a:endParaRPr>
          </a:p>
        </p:txBody>
      </p:sp>
      <p:sp>
        <p:nvSpPr>
          <p:cNvPr id="59395" name="椭圆 4"/>
          <p:cNvSpPr/>
          <p:nvPr/>
        </p:nvSpPr>
        <p:spPr>
          <a:xfrm>
            <a:off x="1271588" y="2420938"/>
            <a:ext cx="431800" cy="431800"/>
          </a:xfrm>
          <a:prstGeom prst="ellipse">
            <a:avLst/>
          </a:prstGeom>
          <a:solidFill>
            <a:srgbClr val="FFFFFF"/>
          </a:solidFill>
          <a:ln w="9525" cap="flat" cmpd="sng">
            <a:solidFill>
              <a:srgbClr val="FFFFFF"/>
            </a:solidFill>
            <a:prstDash val="solid"/>
            <a:headEnd type="none" w="med" len="med"/>
            <a:tailEnd type="none" w="med" len="med"/>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None/>
            </a:pPr>
            <a:endParaRPr lang="zh-CN" altLang="en-US" sz="2000" b="1" dirty="0">
              <a:solidFill>
                <a:srgbClr val="FFC108"/>
              </a:solidFill>
              <a:latin typeface="Bauhaus 93" panose="04030905020B02020C02" pitchFamily="82" charset="0"/>
            </a:endParaRPr>
          </a:p>
        </p:txBody>
      </p:sp>
      <p:sp>
        <p:nvSpPr>
          <p:cNvPr id="59396" name="文本框 5"/>
          <p:cNvSpPr txBox="1"/>
          <p:nvPr/>
        </p:nvSpPr>
        <p:spPr>
          <a:xfrm>
            <a:off x="1235075" y="2427288"/>
            <a:ext cx="504825"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FontTx/>
              <a:buNone/>
            </a:pPr>
            <a:r>
              <a:rPr lang="en-US" altLang="zh-CN" sz="2400" b="1" dirty="0">
                <a:solidFill>
                  <a:srgbClr val="FFC108"/>
                </a:solidFill>
                <a:latin typeface="微软雅黑" panose="020B0503020204020204" pitchFamily="34" charset="-122"/>
              </a:rPr>
              <a:t>6</a:t>
            </a:r>
            <a:endParaRPr lang="zh-CN" altLang="en-US" sz="2400" b="1" dirty="0">
              <a:solidFill>
                <a:srgbClr val="FFC108"/>
              </a:solidFill>
              <a:latin typeface="微软雅黑" panose="020B0503020204020204" pitchFamily="34" charset="-122"/>
            </a:endParaRPr>
          </a:p>
        </p:txBody>
      </p:sp>
      <p:sp>
        <p:nvSpPr>
          <p:cNvPr id="59397" name="矩形 6"/>
          <p:cNvSpPr/>
          <p:nvPr/>
        </p:nvSpPr>
        <p:spPr>
          <a:xfrm>
            <a:off x="1719263" y="3357563"/>
            <a:ext cx="8890000" cy="168910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50000"/>
              </a:lnSpc>
              <a:spcBef>
                <a:spcPct val="0"/>
              </a:spcBef>
              <a:buFontTx/>
              <a:buNone/>
            </a:pPr>
            <a:r>
              <a:rPr lang="zh-CN" altLang="en-US" sz="2400" dirty="0">
                <a:latin typeface="微软雅黑" panose="020B0503020204020204" pitchFamily="34" charset="-122"/>
              </a:rPr>
              <a:t>      老客户就像老朋友，一说出口就会产生一种很亲切的感觉，对方基本上不会拒绝。回访老客户，不仅可以促使其再次消费，而且还有助于发现企业营销中的问题。 </a:t>
            </a:r>
            <a:endParaRPr lang="zh-CN" altLang="en-US" sz="2400" dirty="0">
              <a:latin typeface="微软雅黑" panose="020B0503020204020204" pitchFamily="34" charset="-122"/>
            </a:endParaRPr>
          </a:p>
        </p:txBody>
      </p:sp>
      <p:grpSp>
        <p:nvGrpSpPr>
          <p:cNvPr id="59398" name="组合 19"/>
          <p:cNvGrpSpPr/>
          <p:nvPr/>
        </p:nvGrpSpPr>
        <p:grpSpPr>
          <a:xfrm>
            <a:off x="11496675" y="1588"/>
            <a:ext cx="695325" cy="506412"/>
            <a:chOff x="0" y="0"/>
            <a:chExt cx="694944" cy="624651"/>
          </a:xfrm>
        </p:grpSpPr>
        <p:sp>
          <p:nvSpPr>
            <p:cNvPr id="5940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5940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7" name="矩形 16"/>
          <p:cNvSpPr/>
          <p:nvPr/>
        </p:nvSpPr>
        <p:spPr>
          <a:xfrm>
            <a:off x="5880100"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1" name="矩形 20"/>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0418" name="Picture 4"/>
          <p:cNvPicPr>
            <a:picLocks noChangeAspect="1"/>
          </p:cNvPicPr>
          <p:nvPr/>
        </p:nvPicPr>
        <p:blipFill>
          <a:blip r:embed="rId1"/>
          <a:stretch>
            <a:fillRect/>
          </a:stretch>
        </p:blipFill>
        <p:spPr>
          <a:xfrm>
            <a:off x="1774825" y="1484313"/>
            <a:ext cx="8364538" cy="4595812"/>
          </a:xfrm>
          <a:prstGeom prst="rect">
            <a:avLst/>
          </a:prstGeom>
          <a:noFill/>
          <a:ln w="9525">
            <a:noFill/>
          </a:ln>
        </p:spPr>
      </p:pic>
      <p:grpSp>
        <p:nvGrpSpPr>
          <p:cNvPr id="60419" name="组合 19"/>
          <p:cNvGrpSpPr/>
          <p:nvPr/>
        </p:nvGrpSpPr>
        <p:grpSpPr>
          <a:xfrm>
            <a:off x="11496675" y="1588"/>
            <a:ext cx="695325" cy="506412"/>
            <a:chOff x="0" y="0"/>
            <a:chExt cx="694944" cy="624651"/>
          </a:xfrm>
        </p:grpSpPr>
        <p:sp>
          <p:nvSpPr>
            <p:cNvPr id="6042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6042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4" name="矩形 13"/>
          <p:cNvSpPr/>
          <p:nvPr/>
        </p:nvSpPr>
        <p:spPr>
          <a:xfrm>
            <a:off x="5880100"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5" name="矩形 14"/>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矩形 1"/>
          <p:cNvSpPr/>
          <p:nvPr/>
        </p:nvSpPr>
        <p:spPr>
          <a:xfrm>
            <a:off x="695325" y="1341438"/>
            <a:ext cx="5724525" cy="646112"/>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00000"/>
              </a:lnSpc>
              <a:spcBef>
                <a:spcPct val="0"/>
              </a:spcBef>
              <a:buFontTx/>
              <a:buNone/>
            </a:pPr>
            <a:r>
              <a:rPr lang="zh-CN" altLang="en-US" sz="3600" b="1" dirty="0">
                <a:latin typeface="微软雅黑" panose="020B0503020204020204" pitchFamily="34" charset="-122"/>
              </a:rPr>
              <a:t>七、电话营销的步骤和方法</a:t>
            </a:r>
            <a:endParaRPr lang="zh-CN" altLang="en-US" sz="3600" b="1" dirty="0">
              <a:latin typeface="微软雅黑" panose="020B0503020204020204" pitchFamily="34" charset="-122"/>
            </a:endParaRPr>
          </a:p>
        </p:txBody>
      </p:sp>
      <p:sp>
        <p:nvSpPr>
          <p:cNvPr id="4" name="矩形 3"/>
          <p:cNvSpPr/>
          <p:nvPr/>
        </p:nvSpPr>
        <p:spPr>
          <a:xfrm>
            <a:off x="1271588" y="2112963"/>
            <a:ext cx="9072563" cy="1135063"/>
          </a:xfrm>
          <a:prstGeom prst="rect">
            <a:avLst/>
          </a:prstGeom>
        </p:spPr>
        <p:txBody>
          <a:bodyPr>
            <a:spAutoFit/>
          </a:bodyPr>
          <a:lstStyle/>
          <a:p>
            <a:pPr marL="0" marR="0" lvl="0" indent="0" algn="l" defTabSz="914400" rtl="0" eaLnBrk="1" fontAlgn="base" latinLnBrk="0" hangingPunct="1">
              <a:lnSpc>
                <a:spcPct val="150000"/>
              </a:lnSpc>
              <a:spcBef>
                <a:spcPct val="20000"/>
              </a:spcBef>
              <a:spcAft>
                <a:spcPct val="0"/>
              </a:spcAft>
              <a:buClrTx/>
              <a:buSzTx/>
              <a:buFontTx/>
              <a:buNone/>
              <a:defRPr/>
            </a:pPr>
            <a:r>
              <a:rPr kumimoji="0" lang="zh-CN" altLang="en-US" sz="2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      电话营销的过程主要包括开始交往（黄金十秒开场白），了解需求，做出提议，完成交易，其过程中穿插如何处理异议。</a:t>
            </a:r>
            <a:endParaRPr kumimoji="0" lang="zh-CN" altLang="zh-CN" sz="2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pic>
        <p:nvPicPr>
          <p:cNvPr id="5" name="Picture 150" descr="客服_看图王"/>
          <p:cNvPicPr>
            <a:picLocks noChangeAspect="1" noChangeArrowheads="1"/>
          </p:cNvPicPr>
          <p:nvPr/>
        </p:nvPicPr>
        <p:blipFill>
          <a:blip r:embed="rId1"/>
          <a:srcRect/>
          <a:stretch>
            <a:fillRect/>
          </a:stretch>
        </p:blipFill>
        <p:spPr bwMode="auto">
          <a:xfrm>
            <a:off x="1172270" y="3719122"/>
            <a:ext cx="1755775" cy="216058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6" name="Picture 163" descr="交流版"/>
          <p:cNvPicPr>
            <a:picLocks noChangeAspect="1" noChangeArrowheads="1"/>
          </p:cNvPicPr>
          <p:nvPr/>
        </p:nvPicPr>
        <p:blipFill>
          <a:blip r:embed="rId2"/>
          <a:srcRect/>
          <a:stretch>
            <a:fillRect/>
          </a:stretch>
        </p:blipFill>
        <p:spPr bwMode="auto">
          <a:xfrm>
            <a:off x="6672064" y="3717032"/>
            <a:ext cx="1871662" cy="216893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7" name="Picture 6"/>
          <p:cNvPicPr>
            <a:picLocks noChangeAspect="1" noChangeArrowheads="1"/>
          </p:cNvPicPr>
          <p:nvPr/>
        </p:nvPicPr>
        <p:blipFill>
          <a:blip r:embed="rId3"/>
          <a:srcRect/>
          <a:stretch>
            <a:fillRect/>
          </a:stretch>
        </p:blipFill>
        <p:spPr bwMode="auto">
          <a:xfrm>
            <a:off x="3503861" y="3716443"/>
            <a:ext cx="2592387" cy="217011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8" name="Picture 164" descr="插图1"/>
          <p:cNvPicPr>
            <a:picLocks noChangeAspect="1" noChangeArrowheads="1"/>
          </p:cNvPicPr>
          <p:nvPr/>
        </p:nvPicPr>
        <p:blipFill>
          <a:blip r:embed="rId4"/>
          <a:srcRect l="3403" t="3140" r="1318" b="2621"/>
          <a:stretch>
            <a:fillRect/>
          </a:stretch>
        </p:blipFill>
        <p:spPr bwMode="auto">
          <a:xfrm>
            <a:off x="9119543" y="3721206"/>
            <a:ext cx="2016125" cy="216058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pSp>
        <p:nvGrpSpPr>
          <p:cNvPr id="61448" name="组合 19"/>
          <p:cNvGrpSpPr/>
          <p:nvPr/>
        </p:nvGrpSpPr>
        <p:grpSpPr>
          <a:xfrm>
            <a:off x="11496675" y="1588"/>
            <a:ext cx="695325" cy="506412"/>
            <a:chOff x="0" y="0"/>
            <a:chExt cx="694944" cy="624651"/>
          </a:xfrm>
        </p:grpSpPr>
        <p:sp>
          <p:nvSpPr>
            <p:cNvPr id="6145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6145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9" name="矩形 18"/>
          <p:cNvSpPr/>
          <p:nvPr/>
        </p:nvSpPr>
        <p:spPr>
          <a:xfrm>
            <a:off x="5880100" y="0"/>
            <a:ext cx="396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2" name="矩形 21"/>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3" name="矩形 22"/>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TextBox 2"/>
          <p:cNvSpPr txBox="1"/>
          <p:nvPr/>
        </p:nvSpPr>
        <p:spPr>
          <a:xfrm>
            <a:off x="263525" y="549275"/>
            <a:ext cx="11017250" cy="721677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50000"/>
              </a:lnSpc>
              <a:spcBef>
                <a:spcPct val="0"/>
              </a:spcBef>
              <a:buNone/>
            </a:pPr>
            <a:r>
              <a:rPr lang="zh-CN" altLang="en-US" sz="3600" b="1" dirty="0">
                <a:solidFill>
                  <a:srgbClr val="FFC000"/>
                </a:solidFill>
                <a:latin typeface="微软雅黑" panose="020B0503020204020204" pitchFamily="34" charset="-122"/>
              </a:rPr>
              <a:t>情景导入：</a:t>
            </a:r>
            <a:endParaRPr lang="en-US" altLang="zh-CN" sz="3600" b="1" dirty="0">
              <a:solidFill>
                <a:srgbClr val="FFC000"/>
              </a:solidFill>
              <a:latin typeface="微软雅黑" panose="020B0503020204020204" pitchFamily="34" charset="-122"/>
            </a:endParaRPr>
          </a:p>
          <a:p>
            <a:pPr marL="0" lvl="0" indent="0" algn="ctr">
              <a:lnSpc>
                <a:spcPct val="150000"/>
              </a:lnSpc>
              <a:spcBef>
                <a:spcPts val="600"/>
              </a:spcBef>
              <a:spcAft>
                <a:spcPts val="600"/>
              </a:spcAft>
              <a:buNone/>
            </a:pPr>
            <a:r>
              <a:rPr lang="zh-CN" altLang="zh-CN" sz="1800" b="1" dirty="0">
                <a:latin typeface="等线" panose="02010600030101010101" pitchFamily="2" charset="-122"/>
                <a:ea typeface="仿宋" panose="02010609060101010101" pitchFamily="49" charset="-122"/>
              </a:rPr>
              <a:t>一次有效的产品推荐</a:t>
            </a:r>
            <a:endParaRPr lang="zh-CN" altLang="zh-CN" sz="1800" dirty="0">
              <a:latin typeface="等线" panose="02010600030101010101" pitchFamily="2" charset="-122"/>
              <a:ea typeface="等线" panose="02010600030101010101" pitchFamily="2" charset="-122"/>
            </a:endParaRPr>
          </a:p>
          <a:p>
            <a:pPr marL="0" lvl="0" indent="0" algn="just">
              <a:lnSpc>
                <a:spcPct val="150000"/>
              </a:lnSpc>
              <a:buNone/>
            </a:pPr>
            <a:r>
              <a:rPr lang="zh-CN" altLang="zh-CN" sz="1800" dirty="0">
                <a:latin typeface="等线" panose="02010600030101010101" pitchFamily="2" charset="-122"/>
                <a:ea typeface="仿宋" panose="02010609060101010101" pitchFamily="49" charset="-122"/>
              </a:rPr>
              <a:t>客户：“在吗？”</a:t>
            </a:r>
            <a:endParaRPr lang="zh-CN" altLang="zh-CN" sz="1800" dirty="0">
              <a:latin typeface="等线" panose="02010600030101010101" pitchFamily="2" charset="-122"/>
              <a:ea typeface="等线" panose="02010600030101010101" pitchFamily="2" charset="-122"/>
            </a:endParaRPr>
          </a:p>
          <a:p>
            <a:pPr marL="0" lvl="0" indent="0" algn="just">
              <a:lnSpc>
                <a:spcPct val="150000"/>
              </a:lnSpc>
              <a:buNone/>
            </a:pPr>
            <a:r>
              <a:rPr lang="zh-CN" altLang="zh-CN" sz="1800" dirty="0">
                <a:latin typeface="等线" panose="02010600030101010101" pitchFamily="2" charset="-122"/>
                <a:ea typeface="仿宋" panose="02010609060101010101" pitchFamily="49" charset="-122"/>
              </a:rPr>
              <a:t>客服：“您好</a:t>
            </a:r>
            <a:r>
              <a:rPr lang="en-US" altLang="zh-CN" sz="1800" dirty="0">
                <a:latin typeface="等线" panose="02010600030101010101" pitchFamily="2" charset="-122"/>
                <a:ea typeface="仿宋" panose="02010609060101010101" pitchFamily="49" charset="-122"/>
              </a:rPr>
              <a:t>,</a:t>
            </a:r>
            <a:r>
              <a:rPr lang="zh-CN" altLang="zh-CN" sz="1800" dirty="0">
                <a:latin typeface="等线" panose="02010600030101010101" pitchFamily="2" charset="-122"/>
                <a:ea typeface="仿宋" panose="02010609060101010101" pitchFamily="49" charset="-122"/>
              </a:rPr>
              <a:t>欢迎光临</a:t>
            </a:r>
            <a:r>
              <a:rPr lang="en-US" altLang="zh-CN" sz="1800" dirty="0">
                <a:latin typeface="等线" panose="02010600030101010101" pitchFamily="2" charset="-122"/>
                <a:ea typeface="仿宋" panose="02010609060101010101" pitchFamily="49" charset="-122"/>
              </a:rPr>
              <a:t>XX</a:t>
            </a:r>
            <a:r>
              <a:rPr lang="zh-CN" altLang="zh-CN" sz="1800" dirty="0">
                <a:latin typeface="等线" panose="02010600030101010101" pitchFamily="2" charset="-122"/>
                <a:ea typeface="仿宋" panose="02010609060101010101" pitchFamily="49" charset="-122"/>
              </a:rPr>
              <a:t>旗舰店，我是导购</a:t>
            </a:r>
            <a:r>
              <a:rPr lang="en-US" altLang="zh-CN" sz="1800" dirty="0">
                <a:latin typeface="等线" panose="02010600030101010101" pitchFamily="2" charset="-122"/>
                <a:ea typeface="仿宋" panose="02010609060101010101" pitchFamily="49" charset="-122"/>
              </a:rPr>
              <a:t>XX</a:t>
            </a:r>
            <a:r>
              <a:rPr lang="zh-CN" altLang="zh-CN" sz="1800" dirty="0">
                <a:latin typeface="等线" panose="02010600030101010101" pitchFamily="2" charset="-122"/>
                <a:ea typeface="仿宋" panose="02010609060101010101" pitchFamily="49" charset="-122"/>
              </a:rPr>
              <a:t>，请问有什么可以帮到您吗</a:t>
            </a:r>
            <a:r>
              <a:rPr lang="en-US" altLang="zh-CN" sz="1800" dirty="0">
                <a:latin typeface="等线" panose="02010600030101010101" pitchFamily="2" charset="-122"/>
                <a:ea typeface="仿宋" panose="02010609060101010101" pitchFamily="49" charset="-122"/>
              </a:rPr>
              <a:t>?</a:t>
            </a:r>
            <a:r>
              <a:rPr lang="zh-CN" altLang="zh-CN" sz="1800" dirty="0">
                <a:latin typeface="等线" panose="02010600030101010101" pitchFamily="2" charset="-122"/>
                <a:ea typeface="仿宋" panose="02010609060101010101" pitchFamily="49" charset="-122"/>
              </a:rPr>
              <a:t>”</a:t>
            </a:r>
            <a:endParaRPr lang="zh-CN" altLang="zh-CN" sz="1800" dirty="0">
              <a:latin typeface="等线" panose="02010600030101010101" pitchFamily="2" charset="-122"/>
              <a:ea typeface="等线" panose="02010600030101010101" pitchFamily="2" charset="-122"/>
            </a:endParaRPr>
          </a:p>
          <a:p>
            <a:pPr marL="0" lvl="0" indent="0" algn="just">
              <a:lnSpc>
                <a:spcPct val="150000"/>
              </a:lnSpc>
              <a:buNone/>
            </a:pPr>
            <a:r>
              <a:rPr lang="zh-CN" altLang="zh-CN" sz="1800" dirty="0">
                <a:latin typeface="等线" panose="02010600030101010101" pitchFamily="2" charset="-122"/>
                <a:ea typeface="仿宋" panose="02010609060101010101" pitchFamily="49" charset="-122"/>
              </a:rPr>
              <a:t>“我想买一款面膜，可以推荐下吗？”</a:t>
            </a:r>
            <a:endParaRPr lang="zh-CN" altLang="zh-CN" sz="1800" dirty="0">
              <a:latin typeface="等线" panose="02010600030101010101" pitchFamily="2" charset="-122"/>
              <a:ea typeface="等线" panose="02010600030101010101" pitchFamily="2" charset="-122"/>
            </a:endParaRPr>
          </a:p>
          <a:p>
            <a:pPr marL="0" lvl="0" indent="0" algn="just">
              <a:lnSpc>
                <a:spcPct val="150000"/>
              </a:lnSpc>
              <a:buNone/>
            </a:pPr>
            <a:r>
              <a:rPr lang="zh-CN" altLang="zh-CN" sz="1800" dirty="0">
                <a:latin typeface="等线" panose="02010600030101010101" pitchFamily="2" charset="-122"/>
                <a:ea typeface="仿宋" panose="02010609060101010101" pitchFamily="49" charset="-122"/>
              </a:rPr>
              <a:t>“请问您是什么肤质的哦</a:t>
            </a:r>
            <a:r>
              <a:rPr lang="en-US" altLang="zh-CN" sz="1800" dirty="0">
                <a:latin typeface="等线" panose="02010600030101010101" pitchFamily="2" charset="-122"/>
                <a:ea typeface="仿宋" panose="02010609060101010101" pitchFamily="49" charset="-122"/>
              </a:rPr>
              <a:t>?</a:t>
            </a:r>
            <a:r>
              <a:rPr lang="zh-CN" altLang="zh-CN" sz="1800" dirty="0">
                <a:latin typeface="等线" panose="02010600030101010101" pitchFamily="2" charset="-122"/>
                <a:ea typeface="仿宋" panose="02010609060101010101" pitchFamily="49" charset="-122"/>
              </a:rPr>
              <a:t>不同的面膜适用不同的肤质哦。”</a:t>
            </a:r>
            <a:endParaRPr lang="zh-CN" altLang="zh-CN" sz="1800" dirty="0">
              <a:latin typeface="等线" panose="02010600030101010101" pitchFamily="2" charset="-122"/>
              <a:ea typeface="等线" panose="02010600030101010101" pitchFamily="2" charset="-122"/>
            </a:endParaRPr>
          </a:p>
          <a:p>
            <a:pPr marL="0" lvl="0" indent="0" algn="just">
              <a:lnSpc>
                <a:spcPct val="150000"/>
              </a:lnSpc>
              <a:buNone/>
            </a:pPr>
            <a:r>
              <a:rPr lang="zh-CN" altLang="zh-CN" sz="1800" dirty="0">
                <a:latin typeface="等线" panose="02010600030101010101" pitchFamily="2" charset="-122"/>
                <a:ea typeface="仿宋" panose="02010609060101010101" pitchFamily="49" charset="-122"/>
              </a:rPr>
              <a:t>“我平时皮肤有些过敏哦，总觉得有些痒痒的。”</a:t>
            </a:r>
            <a:endParaRPr lang="zh-CN" altLang="zh-CN" sz="1800" dirty="0">
              <a:latin typeface="等线" panose="02010600030101010101" pitchFamily="2" charset="-122"/>
              <a:ea typeface="等线" panose="02010600030101010101" pitchFamily="2" charset="-122"/>
            </a:endParaRPr>
          </a:p>
          <a:p>
            <a:pPr marL="0" lvl="0" indent="0" algn="just">
              <a:lnSpc>
                <a:spcPct val="150000"/>
              </a:lnSpc>
              <a:buNone/>
            </a:pPr>
            <a:r>
              <a:rPr lang="zh-CN" altLang="zh-CN" sz="1800" dirty="0">
                <a:latin typeface="等线" panose="02010600030101010101" pitchFamily="2" charset="-122"/>
                <a:ea typeface="仿宋" panose="02010609060101010101" pitchFamily="49" charset="-122"/>
              </a:rPr>
              <a:t>“亲</a:t>
            </a:r>
            <a:r>
              <a:rPr lang="en-US" altLang="zh-CN" sz="1800" dirty="0">
                <a:latin typeface="等线" panose="02010600030101010101" pitchFamily="2" charset="-122"/>
                <a:ea typeface="仿宋" panose="02010609060101010101" pitchFamily="49" charset="-122"/>
              </a:rPr>
              <a:t>,</a:t>
            </a:r>
            <a:r>
              <a:rPr lang="zh-CN" altLang="zh-CN" sz="1800" dirty="0">
                <a:latin typeface="等线" panose="02010600030101010101" pitchFamily="2" charset="-122"/>
                <a:ea typeface="仿宋" panose="02010609060101010101" pitchFamily="49" charset="-122"/>
              </a:rPr>
              <a:t>您是属于过敏的肤质，我为您推荐一款能缓和过敏的皮肤的面膜哦，请您稍等。”</a:t>
            </a:r>
            <a:endParaRPr lang="zh-CN" altLang="zh-CN" sz="1800" dirty="0">
              <a:latin typeface="等线" panose="02010600030101010101" pitchFamily="2" charset="-122"/>
              <a:ea typeface="等线" panose="02010600030101010101" pitchFamily="2" charset="-122"/>
            </a:endParaRPr>
          </a:p>
          <a:p>
            <a:pPr marL="0" lvl="0" indent="0" algn="just">
              <a:lnSpc>
                <a:spcPct val="150000"/>
              </a:lnSpc>
              <a:buNone/>
            </a:pPr>
            <a:r>
              <a:rPr lang="zh-CN" altLang="zh-CN" sz="1800" dirty="0">
                <a:latin typeface="等线" panose="02010600030101010101" pitchFamily="2" charset="-122"/>
                <a:ea typeface="仿宋" panose="02010609060101010101" pitchFamily="49" charset="-122"/>
              </a:rPr>
              <a:t>“这真的对过敏的皮肤有帮助吗？”</a:t>
            </a:r>
            <a:endParaRPr lang="zh-CN" altLang="zh-CN" sz="1800" dirty="0">
              <a:latin typeface="等线" panose="02010600030101010101" pitchFamily="2" charset="-122"/>
              <a:ea typeface="等线" panose="02010600030101010101" pitchFamily="2" charset="-122"/>
            </a:endParaRPr>
          </a:p>
          <a:p>
            <a:pPr marL="0" lvl="0" indent="0" algn="just">
              <a:lnSpc>
                <a:spcPct val="150000"/>
              </a:lnSpc>
              <a:buNone/>
            </a:pPr>
            <a:r>
              <a:rPr lang="zh-CN" altLang="zh-CN" sz="1800" dirty="0">
                <a:latin typeface="等线" panose="02010600030101010101" pitchFamily="2" charset="-122"/>
                <a:ea typeface="仿宋" panose="02010609060101010101" pitchFamily="49" charset="-122"/>
              </a:rPr>
              <a:t>“亲</a:t>
            </a:r>
            <a:r>
              <a:rPr lang="en-US" altLang="zh-CN" sz="1800" dirty="0">
                <a:latin typeface="等线" panose="02010600030101010101" pitchFamily="2" charset="-122"/>
                <a:ea typeface="仿宋" panose="02010609060101010101" pitchFamily="49" charset="-122"/>
              </a:rPr>
              <a:t>,</a:t>
            </a:r>
            <a:r>
              <a:rPr lang="zh-CN" altLang="zh-CN" sz="1800" dirty="0">
                <a:latin typeface="等线" panose="02010600030101010101" pitchFamily="2" charset="-122"/>
                <a:ea typeface="仿宋" panose="02010609060101010101" pitchFamily="49" charset="-122"/>
              </a:rPr>
              <a:t>我们是经过了专业的培训，而且每款产品都是经过国家严格的检验</a:t>
            </a:r>
            <a:r>
              <a:rPr lang="en-US" altLang="zh-CN" sz="1800" dirty="0">
                <a:latin typeface="等线" panose="02010600030101010101" pitchFamily="2" charset="-122"/>
                <a:ea typeface="仿宋" panose="02010609060101010101" pitchFamily="49" charset="-122"/>
              </a:rPr>
              <a:t>,</a:t>
            </a:r>
            <a:r>
              <a:rPr lang="zh-CN" altLang="zh-CN" sz="1800" dirty="0">
                <a:latin typeface="等线" panose="02010600030101010101" pitchFamily="2" charset="-122"/>
                <a:ea typeface="仿宋" panose="02010609060101010101" pitchFamily="49" charset="-122"/>
              </a:rPr>
              <a:t>质量有保证，有针对性的哦，请放心选购该产品。</a:t>
            </a:r>
            <a:r>
              <a:rPr lang="en-US" altLang="zh-CN" sz="1800" dirty="0">
                <a:latin typeface="等线" panose="02010600030101010101" pitchFamily="2" charset="-122"/>
                <a:ea typeface="仿宋" panose="02010609060101010101" pitchFamily="49" charset="-122"/>
              </a:rPr>
              <a:t>(</a:t>
            </a:r>
            <a:r>
              <a:rPr lang="zh-CN" altLang="zh-CN" sz="1800" dirty="0">
                <a:latin typeface="等线" panose="02010600030101010101" pitchFamily="2" charset="-122"/>
                <a:ea typeface="仿宋" panose="02010609060101010101" pitchFamily="49" charset="-122"/>
              </a:rPr>
              <a:t>微笑表情</a:t>
            </a:r>
            <a:r>
              <a:rPr lang="en-US" altLang="zh-CN" sz="1800" dirty="0">
                <a:latin typeface="等线" panose="02010600030101010101" pitchFamily="2" charset="-122"/>
                <a:ea typeface="仿宋" panose="02010609060101010101" pitchFamily="49" charset="-122"/>
              </a:rPr>
              <a:t>)</a:t>
            </a:r>
            <a:endParaRPr lang="zh-CN" altLang="zh-CN" sz="1800" dirty="0">
              <a:latin typeface="等线" panose="02010600030101010101" pitchFamily="2" charset="-122"/>
              <a:ea typeface="等线" panose="02010600030101010101" pitchFamily="2" charset="-122"/>
            </a:endParaRPr>
          </a:p>
          <a:p>
            <a:pPr marL="0" lvl="0" indent="0" algn="just">
              <a:lnSpc>
                <a:spcPct val="150000"/>
              </a:lnSpc>
              <a:buNone/>
            </a:pPr>
            <a:endParaRPr lang="zh-CN" altLang="en-US" sz="3600" b="1" dirty="0">
              <a:solidFill>
                <a:schemeClr val="tx2"/>
              </a:solidFill>
              <a:latin typeface="Arial" panose="020B0604020202020204" pitchFamily="34" charset="0"/>
            </a:endParaRPr>
          </a:p>
        </p:txBody>
      </p:sp>
      <p:grpSp>
        <p:nvGrpSpPr>
          <p:cNvPr id="62467" name="组合 19"/>
          <p:cNvGrpSpPr/>
          <p:nvPr/>
        </p:nvGrpSpPr>
        <p:grpSpPr>
          <a:xfrm>
            <a:off x="11496675" y="1588"/>
            <a:ext cx="695325" cy="506412"/>
            <a:chOff x="0" y="0"/>
            <a:chExt cx="694944" cy="624651"/>
          </a:xfrm>
        </p:grpSpPr>
        <p:sp>
          <p:nvSpPr>
            <p:cNvPr id="6247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6247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4" name="矩形 13"/>
          <p:cNvSpPr/>
          <p:nvPr/>
        </p:nvSpPr>
        <p:spPr>
          <a:xfrm>
            <a:off x="8904288" y="0"/>
            <a:ext cx="2808288"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5" name="矩形 14"/>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5905500"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TextBox 2"/>
          <p:cNvSpPr txBox="1"/>
          <p:nvPr/>
        </p:nvSpPr>
        <p:spPr>
          <a:xfrm>
            <a:off x="263525" y="549275"/>
            <a:ext cx="11017250" cy="564197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50000"/>
              </a:lnSpc>
              <a:spcBef>
                <a:spcPct val="0"/>
              </a:spcBef>
              <a:buNone/>
            </a:pPr>
            <a:r>
              <a:rPr lang="zh-CN" altLang="en-US" sz="3600" b="1" dirty="0">
                <a:solidFill>
                  <a:srgbClr val="FFC000"/>
                </a:solidFill>
                <a:latin typeface="微软雅黑" panose="020B0503020204020204" pitchFamily="34" charset="-122"/>
              </a:rPr>
              <a:t>情景导入：</a:t>
            </a:r>
            <a:endParaRPr lang="en-US" altLang="zh-CN" sz="3600" b="1" dirty="0">
              <a:solidFill>
                <a:srgbClr val="FFC000"/>
              </a:solidFill>
              <a:latin typeface="微软雅黑" panose="020B0503020204020204" pitchFamily="34" charset="-122"/>
            </a:endParaRPr>
          </a:p>
          <a:p>
            <a:pPr marL="0" lvl="0" indent="0" algn="just">
              <a:lnSpc>
                <a:spcPct val="150000"/>
              </a:lnSpc>
              <a:buNone/>
            </a:pPr>
            <a:r>
              <a:rPr lang="zh-CN" altLang="zh-CN" sz="1800" dirty="0">
                <a:latin typeface="等线" panose="02010600030101010101" pitchFamily="2" charset="-122"/>
                <a:ea typeface="仿宋" panose="02010609060101010101" pitchFamily="49" charset="-122"/>
              </a:rPr>
              <a:t>“好的，那我就选这款试试哦。”</a:t>
            </a:r>
            <a:endParaRPr lang="zh-CN" altLang="zh-CN" sz="1800" dirty="0">
              <a:latin typeface="等线" panose="02010600030101010101" pitchFamily="2" charset="-122"/>
              <a:ea typeface="等线" panose="02010600030101010101" pitchFamily="2" charset="-122"/>
            </a:endParaRPr>
          </a:p>
          <a:p>
            <a:pPr marL="0" lvl="0" indent="0" algn="just">
              <a:lnSpc>
                <a:spcPct val="150000"/>
              </a:lnSpc>
              <a:buNone/>
            </a:pPr>
            <a:r>
              <a:rPr lang="zh-CN" altLang="zh-CN" sz="1800" dirty="0">
                <a:latin typeface="等线" panose="02010600030101010101" pitchFamily="2" charset="-122"/>
                <a:ea typeface="仿宋" panose="02010609060101010101" pitchFamily="49" charset="-122"/>
              </a:rPr>
              <a:t>“请问您平时有护肤的习惯吗</a:t>
            </a:r>
            <a:r>
              <a:rPr lang="en-US" altLang="zh-CN" sz="1800" dirty="0">
                <a:latin typeface="等线" panose="02010600030101010101" pitchFamily="2" charset="-122"/>
                <a:ea typeface="仿宋" panose="02010609060101010101" pitchFamily="49" charset="-122"/>
              </a:rPr>
              <a:t>?</a:t>
            </a:r>
            <a:r>
              <a:rPr lang="zh-CN" altLang="zh-CN" sz="1800" dirty="0">
                <a:latin typeface="等线" panose="02010600030101010101" pitchFamily="2" charset="-122"/>
                <a:ea typeface="仿宋" panose="02010609060101010101" pitchFamily="49" charset="-122"/>
              </a:rPr>
              <a:t>”</a:t>
            </a:r>
            <a:endParaRPr lang="zh-CN" altLang="zh-CN" sz="1800" dirty="0">
              <a:latin typeface="等线" panose="02010600030101010101" pitchFamily="2" charset="-122"/>
              <a:ea typeface="等线" panose="02010600030101010101" pitchFamily="2" charset="-122"/>
            </a:endParaRPr>
          </a:p>
          <a:p>
            <a:pPr marL="0" lvl="0" indent="0" algn="just">
              <a:lnSpc>
                <a:spcPct val="150000"/>
              </a:lnSpc>
              <a:buNone/>
            </a:pPr>
            <a:r>
              <a:rPr lang="zh-CN" altLang="zh-CN" sz="1800" dirty="0">
                <a:latin typeface="等线" panose="02010600030101010101" pitchFamily="2" charset="-122"/>
                <a:ea typeface="仿宋" panose="02010609060101010101" pitchFamily="49" charset="-122"/>
              </a:rPr>
              <a:t>“我不需要哦</a:t>
            </a:r>
            <a:r>
              <a:rPr lang="en-US" altLang="zh-CN" sz="1800" dirty="0">
                <a:latin typeface="等线" panose="02010600030101010101" pitchFamily="2" charset="-122"/>
                <a:ea typeface="仿宋" panose="02010609060101010101" pitchFamily="49" charset="-122"/>
              </a:rPr>
              <a:t>,</a:t>
            </a:r>
            <a:r>
              <a:rPr lang="zh-CN" altLang="zh-CN" sz="1800" dirty="0">
                <a:latin typeface="等线" panose="02010600030101010101" pitchFamily="2" charset="-122"/>
                <a:ea typeface="仿宋" panose="02010609060101010101" pitchFamily="49" charset="-122"/>
              </a:rPr>
              <a:t>我属于中性的皮肤的。”</a:t>
            </a:r>
            <a:endParaRPr lang="zh-CN" altLang="zh-CN" sz="1800" dirty="0">
              <a:latin typeface="等线" panose="02010600030101010101" pitchFamily="2" charset="-122"/>
              <a:ea typeface="等线" panose="02010600030101010101" pitchFamily="2" charset="-122"/>
            </a:endParaRPr>
          </a:p>
          <a:p>
            <a:pPr marL="0" lvl="0" indent="0" algn="just">
              <a:lnSpc>
                <a:spcPct val="150000"/>
              </a:lnSpc>
              <a:buNone/>
            </a:pPr>
            <a:r>
              <a:rPr lang="zh-CN" altLang="zh-CN" sz="1800" dirty="0">
                <a:latin typeface="等线" panose="02010600030101010101" pitchFamily="2" charset="-122"/>
                <a:ea typeface="仿宋" panose="02010609060101010101" pitchFamily="49" charset="-122"/>
              </a:rPr>
              <a:t>“亲，您的皮肤不错哦。”</a:t>
            </a:r>
            <a:endParaRPr lang="zh-CN" altLang="zh-CN" sz="1800" dirty="0">
              <a:latin typeface="等线" panose="02010600030101010101" pitchFamily="2" charset="-122"/>
              <a:ea typeface="等线" panose="02010600030101010101" pitchFamily="2" charset="-122"/>
            </a:endParaRPr>
          </a:p>
          <a:p>
            <a:pPr marL="0" lvl="0" indent="0" algn="just">
              <a:lnSpc>
                <a:spcPct val="150000"/>
              </a:lnSpc>
              <a:buNone/>
            </a:pPr>
            <a:r>
              <a:rPr lang="zh-CN" altLang="zh-CN" sz="1800" dirty="0">
                <a:latin typeface="等线" panose="02010600030101010101" pitchFamily="2" charset="-122"/>
                <a:ea typeface="仿宋" panose="02010609060101010101" pitchFamily="49" charset="-122"/>
              </a:rPr>
              <a:t>“呵呵，您真会说。”</a:t>
            </a:r>
            <a:endParaRPr lang="zh-CN" altLang="zh-CN" sz="1800" dirty="0">
              <a:latin typeface="等线" panose="02010600030101010101" pitchFamily="2" charset="-122"/>
              <a:ea typeface="等线" panose="02010600030101010101" pitchFamily="2" charset="-122"/>
            </a:endParaRPr>
          </a:p>
          <a:p>
            <a:pPr marL="0" lvl="0" indent="0" algn="just">
              <a:lnSpc>
                <a:spcPct val="150000"/>
              </a:lnSpc>
              <a:buNone/>
            </a:pPr>
            <a:r>
              <a:rPr lang="zh-CN" altLang="zh-CN" sz="1800" dirty="0">
                <a:latin typeface="等线" panose="02010600030101010101" pitchFamily="2" charset="-122"/>
                <a:ea typeface="仿宋" panose="02010609060101010101" pitchFamily="49" charset="-122"/>
              </a:rPr>
              <a:t>“亲</a:t>
            </a:r>
            <a:r>
              <a:rPr lang="en-US" altLang="zh-CN" sz="1800" dirty="0">
                <a:latin typeface="等线" panose="02010600030101010101" pitchFamily="2" charset="-122"/>
                <a:ea typeface="仿宋" panose="02010609060101010101" pitchFamily="49" charset="-122"/>
              </a:rPr>
              <a:t>,</a:t>
            </a:r>
            <a:r>
              <a:rPr lang="zh-CN" altLang="zh-CN" sz="1800" dirty="0">
                <a:latin typeface="等线" panose="02010600030101010101" pitchFamily="2" charset="-122"/>
                <a:ea typeface="仿宋" panose="02010609060101010101" pitchFamily="49" charset="-122"/>
              </a:rPr>
              <a:t>护好肤对于人的皮肤有着重要的意义哦，因为每天上班或者在所在的环境中都有灰尘的存在，每天护肤就像给自己换上一张衣裳，非常清新健康。建议您使用一套完好的护肤流程是非常重要的哦。”</a:t>
            </a:r>
            <a:endParaRPr lang="zh-CN" altLang="zh-CN" sz="1800" dirty="0">
              <a:latin typeface="等线" panose="02010600030101010101" pitchFamily="2" charset="-122"/>
              <a:ea typeface="等线" panose="02010600030101010101" pitchFamily="2" charset="-122"/>
            </a:endParaRPr>
          </a:p>
          <a:p>
            <a:pPr marL="0" lvl="0" indent="0" algn="just">
              <a:lnSpc>
                <a:spcPct val="150000"/>
              </a:lnSpc>
              <a:buNone/>
            </a:pPr>
            <a:r>
              <a:rPr lang="zh-CN" altLang="zh-CN" sz="1800" dirty="0">
                <a:latin typeface="等线" panose="02010600030101010101" pitchFamily="2" charset="-122"/>
                <a:ea typeface="仿宋" panose="02010609060101010101" pitchFamily="49" charset="-122"/>
              </a:rPr>
              <a:t>“好的</a:t>
            </a:r>
            <a:r>
              <a:rPr lang="en-US" altLang="zh-CN" sz="1800" dirty="0">
                <a:latin typeface="等线" panose="02010600030101010101" pitchFamily="2" charset="-122"/>
                <a:ea typeface="仿宋" panose="02010609060101010101" pitchFamily="49" charset="-122"/>
              </a:rPr>
              <a:t>,</a:t>
            </a:r>
            <a:r>
              <a:rPr lang="zh-CN" altLang="zh-CN" sz="1800" dirty="0">
                <a:latin typeface="等线" panose="02010600030101010101" pitchFamily="2" charset="-122"/>
                <a:ea typeface="仿宋" panose="02010609060101010101" pitchFamily="49" charset="-122"/>
              </a:rPr>
              <a:t>你有什么推荐？”</a:t>
            </a:r>
            <a:endParaRPr lang="zh-CN" altLang="zh-CN" sz="1800" dirty="0">
              <a:latin typeface="等线" panose="02010600030101010101" pitchFamily="2" charset="-122"/>
              <a:ea typeface="等线" panose="02010600030101010101" pitchFamily="2" charset="-122"/>
            </a:endParaRPr>
          </a:p>
          <a:p>
            <a:pPr marL="0" lvl="0" indent="0" algn="just">
              <a:lnSpc>
                <a:spcPct val="150000"/>
              </a:lnSpc>
              <a:buNone/>
            </a:pPr>
            <a:r>
              <a:rPr lang="zh-CN" altLang="zh-CN" sz="1800" dirty="0">
                <a:latin typeface="等线" panose="02010600030101010101" pitchFamily="2" charset="-122"/>
                <a:ea typeface="仿宋" panose="02010609060101010101" pitchFamily="49" charset="-122"/>
              </a:rPr>
              <a:t>“您先看看这款精华液</a:t>
            </a:r>
            <a:r>
              <a:rPr lang="en-US" altLang="zh-CN" sz="1800" dirty="0">
                <a:latin typeface="等线" panose="02010600030101010101" pitchFamily="2" charset="-122"/>
                <a:ea typeface="仿宋" panose="02010609060101010101" pitchFamily="49" charset="-122"/>
              </a:rPr>
              <a:t>(</a:t>
            </a:r>
            <a:r>
              <a:rPr lang="zh-CN" altLang="zh-CN" sz="1800" dirty="0">
                <a:latin typeface="等线" panose="02010600030101010101" pitchFamily="2" charset="-122"/>
                <a:ea typeface="仿宋" panose="02010609060101010101" pitchFamily="49" charset="-122"/>
              </a:rPr>
              <a:t>链接</a:t>
            </a:r>
            <a:r>
              <a:rPr lang="en-US" altLang="zh-CN" sz="1800" dirty="0">
                <a:latin typeface="等线" panose="02010600030101010101" pitchFamily="2" charset="-122"/>
                <a:ea typeface="仿宋" panose="02010609060101010101" pitchFamily="49" charset="-122"/>
              </a:rPr>
              <a:t>)</a:t>
            </a:r>
            <a:r>
              <a:rPr lang="zh-CN" altLang="zh-CN" sz="1800" dirty="0">
                <a:latin typeface="等线" panose="02010600030101010101" pitchFamily="2" charset="-122"/>
                <a:ea typeface="仿宋" panose="02010609060101010101" pitchFamily="49" charset="-122"/>
              </a:rPr>
              <a:t>哦，用在面膜前的哦，配合面膜</a:t>
            </a:r>
            <a:r>
              <a:rPr lang="en-US" altLang="zh-CN" sz="1800" dirty="0">
                <a:latin typeface="等线" panose="02010600030101010101" pitchFamily="2" charset="-122"/>
                <a:ea typeface="仿宋" panose="02010609060101010101" pitchFamily="49" charset="-122"/>
              </a:rPr>
              <a:t>-</a:t>
            </a:r>
            <a:r>
              <a:rPr lang="zh-CN" altLang="zh-CN" sz="1800" dirty="0">
                <a:latin typeface="等线" panose="02010600030101010101" pitchFamily="2" charset="-122"/>
                <a:ea typeface="仿宋" panose="02010609060101010101" pitchFamily="49" charset="-122"/>
              </a:rPr>
              <a:t>起使用效果不错哦。”</a:t>
            </a:r>
            <a:endParaRPr lang="zh-CN" altLang="zh-CN" sz="1800" dirty="0">
              <a:latin typeface="等线" panose="02010600030101010101" pitchFamily="2" charset="-122"/>
              <a:ea typeface="等线" panose="02010600030101010101" pitchFamily="2" charset="-122"/>
            </a:endParaRPr>
          </a:p>
        </p:txBody>
      </p:sp>
      <p:grpSp>
        <p:nvGrpSpPr>
          <p:cNvPr id="63491" name="组合 19"/>
          <p:cNvGrpSpPr/>
          <p:nvPr/>
        </p:nvGrpSpPr>
        <p:grpSpPr>
          <a:xfrm>
            <a:off x="11496675" y="1588"/>
            <a:ext cx="695325" cy="506412"/>
            <a:chOff x="0" y="0"/>
            <a:chExt cx="694944" cy="624651"/>
          </a:xfrm>
        </p:grpSpPr>
        <p:sp>
          <p:nvSpPr>
            <p:cNvPr id="6349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6349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4" name="矩形 13"/>
          <p:cNvSpPr/>
          <p:nvPr/>
        </p:nvSpPr>
        <p:spPr>
          <a:xfrm>
            <a:off x="8904288" y="0"/>
            <a:ext cx="2808288"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5" name="矩形 14"/>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5905500"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TextBox 2"/>
          <p:cNvSpPr txBox="1"/>
          <p:nvPr/>
        </p:nvSpPr>
        <p:spPr>
          <a:xfrm>
            <a:off x="263525" y="549275"/>
            <a:ext cx="11017250" cy="54451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eaLnBrk="1" hangingPunct="1">
              <a:lnSpc>
                <a:spcPct val="150000"/>
              </a:lnSpc>
              <a:spcBef>
                <a:spcPct val="0"/>
              </a:spcBef>
              <a:buNone/>
            </a:pPr>
            <a:r>
              <a:rPr lang="zh-CN" altLang="en-US" sz="3600" b="1" dirty="0">
                <a:solidFill>
                  <a:srgbClr val="FFC000"/>
                </a:solidFill>
                <a:latin typeface="微软雅黑" panose="020B0503020204020204" pitchFamily="34" charset="-122"/>
              </a:rPr>
              <a:t>情景导入：</a:t>
            </a:r>
            <a:endParaRPr lang="en-US" altLang="zh-CN" sz="3600" b="1" dirty="0">
              <a:solidFill>
                <a:srgbClr val="FFC000"/>
              </a:solidFill>
              <a:latin typeface="微软雅黑" panose="020B0503020204020204" pitchFamily="34" charset="-122"/>
            </a:endParaRPr>
          </a:p>
          <a:p>
            <a:pPr marL="0" lvl="0" indent="0" algn="just">
              <a:lnSpc>
                <a:spcPct val="150000"/>
              </a:lnSpc>
              <a:buNone/>
            </a:pPr>
            <a:r>
              <a:rPr lang="zh-CN" altLang="zh-CN" sz="1800" dirty="0">
                <a:latin typeface="等线" panose="02010600030101010101" pitchFamily="2" charset="-122"/>
                <a:ea typeface="仿宋" panose="02010609060101010101" pitchFamily="49" charset="-122"/>
              </a:rPr>
              <a:t>“好的，我买了。还有其他的推荐吗</a:t>
            </a:r>
            <a:r>
              <a:rPr lang="en-US" altLang="zh-CN" sz="1800" dirty="0">
                <a:latin typeface="等线" panose="02010600030101010101" pitchFamily="2" charset="-122"/>
                <a:ea typeface="仿宋" panose="02010609060101010101" pitchFamily="49" charset="-122"/>
              </a:rPr>
              <a:t>?</a:t>
            </a:r>
            <a:r>
              <a:rPr lang="zh-CN" altLang="zh-CN" sz="1800" dirty="0">
                <a:latin typeface="等线" panose="02010600030101010101" pitchFamily="2" charset="-122"/>
                <a:ea typeface="仿宋" panose="02010609060101010101" pitchFamily="49" charset="-122"/>
              </a:rPr>
              <a:t>”</a:t>
            </a:r>
            <a:endParaRPr lang="zh-CN" altLang="zh-CN" sz="1800" dirty="0">
              <a:latin typeface="等线" panose="02010600030101010101" pitchFamily="2" charset="-122"/>
              <a:ea typeface="等线" panose="02010600030101010101" pitchFamily="2" charset="-122"/>
            </a:endParaRPr>
          </a:p>
          <a:p>
            <a:pPr marL="0" lvl="0" indent="0" algn="just">
              <a:lnSpc>
                <a:spcPct val="150000"/>
              </a:lnSpc>
              <a:buNone/>
            </a:pPr>
            <a:r>
              <a:rPr lang="zh-CN" altLang="zh-CN" sz="1800" dirty="0">
                <a:latin typeface="等线" panose="02010600030101010101" pitchFamily="2" charset="-122"/>
                <a:ea typeface="仿宋" panose="02010609060101010101" pitchFamily="49" charset="-122"/>
              </a:rPr>
              <a:t>再给她推荐适合过敏皮肤的乳液和霜。</a:t>
            </a:r>
            <a:r>
              <a:rPr lang="en-US" altLang="zh-CN" sz="1800" dirty="0">
                <a:latin typeface="等线" panose="02010600030101010101" pitchFamily="2" charset="-122"/>
                <a:ea typeface="仿宋" panose="02010609060101010101" pitchFamily="49" charset="-122"/>
              </a:rPr>
              <a:t>(</a:t>
            </a:r>
            <a:r>
              <a:rPr lang="zh-CN" altLang="zh-CN" sz="1800" dirty="0">
                <a:latin typeface="等线" panose="02010600030101010101" pitchFamily="2" charset="-122"/>
                <a:ea typeface="仿宋" panose="02010609060101010101" pitchFamily="49" charset="-122"/>
              </a:rPr>
              <a:t>链接</a:t>
            </a:r>
            <a:r>
              <a:rPr lang="en-US" altLang="zh-CN" sz="1800" dirty="0">
                <a:latin typeface="等线" panose="02010600030101010101" pitchFamily="2" charset="-122"/>
                <a:ea typeface="仿宋" panose="02010609060101010101" pitchFamily="49" charset="-122"/>
              </a:rPr>
              <a:t>)</a:t>
            </a:r>
            <a:r>
              <a:rPr lang="zh-CN" altLang="zh-CN" sz="1800" dirty="0">
                <a:latin typeface="等线" panose="02010600030101010101" pitchFamily="2" charset="-122"/>
                <a:ea typeface="仿宋" panose="02010609060101010101" pitchFamily="49" charset="-122"/>
              </a:rPr>
              <a:t>。最后，该客户买下了。在客户下了订单付款后</a:t>
            </a:r>
            <a:r>
              <a:rPr lang="en-US" altLang="zh-CN" sz="1800" dirty="0">
                <a:latin typeface="等线" panose="02010600030101010101" pitchFamily="2" charset="-122"/>
                <a:ea typeface="仿宋" panose="02010609060101010101" pitchFamily="49" charset="-122"/>
              </a:rPr>
              <a:t>,</a:t>
            </a:r>
            <a:r>
              <a:rPr lang="zh-CN" altLang="zh-CN" sz="1800" dirty="0">
                <a:latin typeface="等线" panose="02010600030101010101" pitchFamily="2" charset="-122"/>
                <a:ea typeface="仿宋" panose="02010609060101010101" pitchFamily="49" charset="-122"/>
              </a:rPr>
              <a:t>再建议客户收藏店铺</a:t>
            </a:r>
            <a:r>
              <a:rPr lang="en-US" altLang="zh-CN" sz="1800" dirty="0">
                <a:latin typeface="等线" panose="02010600030101010101" pitchFamily="2" charset="-122"/>
                <a:ea typeface="仿宋" panose="02010609060101010101" pitchFamily="49" charset="-122"/>
              </a:rPr>
              <a:t>,</a:t>
            </a:r>
            <a:r>
              <a:rPr lang="zh-CN" altLang="zh-CN" sz="1800" dirty="0">
                <a:latin typeface="等线" panose="02010600030101010101" pitchFamily="2" charset="-122"/>
                <a:ea typeface="仿宋" panose="02010609060101010101" pitchFamily="49" charset="-122"/>
              </a:rPr>
              <a:t>这有利于对店铺和产品关注。</a:t>
            </a:r>
            <a:endParaRPr lang="zh-CN" altLang="zh-CN" sz="1800" dirty="0">
              <a:latin typeface="等线" panose="02010600030101010101" pitchFamily="2" charset="-122"/>
              <a:ea typeface="等线" panose="02010600030101010101" pitchFamily="2" charset="-122"/>
            </a:endParaRPr>
          </a:p>
          <a:p>
            <a:pPr marL="0" lvl="0" indent="0" algn="just">
              <a:lnSpc>
                <a:spcPct val="150000"/>
              </a:lnSpc>
              <a:buNone/>
            </a:pPr>
            <a:r>
              <a:rPr lang="en-US" altLang="zh-CN" sz="1800" dirty="0">
                <a:latin typeface="微软雅黑" panose="020B0503020204020204" pitchFamily="34" charset="-122"/>
                <a:ea typeface="等线" panose="02010600030101010101" pitchFamily="2" charset="-122"/>
              </a:rPr>
              <a:t> </a:t>
            </a:r>
            <a:endParaRPr lang="zh-CN" altLang="zh-CN" sz="1800" dirty="0">
              <a:latin typeface="等线" panose="02010600030101010101" pitchFamily="2" charset="-122"/>
              <a:ea typeface="等线" panose="02010600030101010101" pitchFamily="2" charset="-122"/>
            </a:endParaRPr>
          </a:p>
          <a:p>
            <a:pPr marL="0" lvl="0" indent="0" algn="just">
              <a:lnSpc>
                <a:spcPct val="150000"/>
              </a:lnSpc>
              <a:spcBef>
                <a:spcPts val="600"/>
              </a:spcBef>
              <a:spcAft>
                <a:spcPts val="600"/>
              </a:spcAft>
              <a:buNone/>
            </a:pPr>
            <a:r>
              <a:rPr lang="zh-CN" altLang="zh-CN" sz="1800" b="1" dirty="0">
                <a:latin typeface="Times New Roman" panose="02020603050405020304" pitchFamily="18" charset="0"/>
                <a:cs typeface="Times New Roman" panose="02020603050405020304" pitchFamily="18" charset="0"/>
              </a:rPr>
              <a:t>【情景分析】</a:t>
            </a:r>
            <a:endParaRPr lang="zh-CN" altLang="zh-CN" sz="1800" dirty="0">
              <a:latin typeface="等线" panose="02010600030101010101" pitchFamily="2" charset="-122"/>
              <a:ea typeface="等线" panose="02010600030101010101" pitchFamily="2" charset="-122"/>
            </a:endParaRPr>
          </a:p>
          <a:p>
            <a:pPr marL="0" lvl="0" indent="0" algn="just">
              <a:lnSpc>
                <a:spcPct val="150000"/>
              </a:lnSpc>
              <a:spcBef>
                <a:spcPts val="600"/>
              </a:spcBef>
              <a:spcAft>
                <a:spcPts val="600"/>
              </a:spcAft>
              <a:buNone/>
            </a:pPr>
            <a:r>
              <a:rPr lang="zh-CN" altLang="zh-CN" sz="1800" dirty="0">
                <a:latin typeface="Times New Roman" panose="02020603050405020304" pitchFamily="18" charset="0"/>
                <a:cs typeface="Times New Roman" panose="02020603050405020304" pitchFamily="18" charset="0"/>
              </a:rPr>
              <a:t>一套完整的销售流程，给客户的一种专业性的体验</a:t>
            </a:r>
            <a:r>
              <a:rPr lang="en-US" altLang="zh-CN" sz="1800" dirty="0">
                <a:latin typeface="Times New Roman" panose="02020603050405020304" pitchFamily="18" charset="0"/>
                <a:cs typeface="Times New Roman" panose="02020603050405020304" pitchFamily="18" charset="0"/>
              </a:rPr>
              <a:t>,</a:t>
            </a:r>
            <a:r>
              <a:rPr lang="zh-CN" altLang="zh-CN" sz="1800" dirty="0">
                <a:latin typeface="Times New Roman" panose="02020603050405020304" pitchFamily="18" charset="0"/>
                <a:cs typeface="Times New Roman" panose="02020603050405020304" pitchFamily="18" charset="0"/>
              </a:rPr>
              <a:t>使客户产品一种信任感和依赖感</a:t>
            </a:r>
            <a:r>
              <a:rPr lang="en-US" altLang="zh-CN" sz="1800" dirty="0">
                <a:latin typeface="Times New Roman" panose="02020603050405020304" pitchFamily="18" charset="0"/>
                <a:cs typeface="Times New Roman" panose="02020603050405020304" pitchFamily="18" charset="0"/>
              </a:rPr>
              <a:t>!</a:t>
            </a:r>
            <a:r>
              <a:rPr lang="zh-CN" altLang="zh-CN" sz="1800" dirty="0">
                <a:latin typeface="Times New Roman" panose="02020603050405020304" pitchFamily="18" charset="0"/>
                <a:cs typeface="Times New Roman" panose="02020603050405020304" pitchFamily="18" charset="0"/>
              </a:rPr>
              <a:t>最后给客户建立了客户关系管理，进一步管理客户。请思考：</a:t>
            </a:r>
            <a:endParaRPr lang="zh-CN" altLang="zh-CN" sz="1800" dirty="0">
              <a:latin typeface="等线" panose="02010600030101010101" pitchFamily="2" charset="-122"/>
              <a:ea typeface="等线" panose="02010600030101010101" pitchFamily="2" charset="-122"/>
            </a:endParaRPr>
          </a:p>
          <a:p>
            <a:pPr marL="0" lvl="0" indent="0" algn="just">
              <a:lnSpc>
                <a:spcPct val="150000"/>
              </a:lnSpc>
              <a:buNone/>
            </a:pPr>
            <a:r>
              <a:rPr lang="en-US" altLang="zh-CN" sz="1800" dirty="0">
                <a:latin typeface="微软雅黑" panose="020B0503020204020204" pitchFamily="34" charset="-122"/>
                <a:ea typeface="等线" panose="02010600030101010101" pitchFamily="2" charset="-122"/>
              </a:rPr>
              <a:t>1.</a:t>
            </a:r>
            <a:r>
              <a:rPr lang="zh-CN" altLang="zh-CN" sz="1800" dirty="0">
                <a:latin typeface="等线" panose="02010600030101010101" pitchFamily="2" charset="-122"/>
                <a:cs typeface="Times New Roman" panose="02020603050405020304" pitchFamily="18" charset="0"/>
              </a:rPr>
              <a:t>该客服人员的服务效果如何？有哪些服务流程？</a:t>
            </a:r>
            <a:endParaRPr lang="zh-CN" altLang="zh-CN" sz="1800" dirty="0">
              <a:latin typeface="等线" panose="02010600030101010101" pitchFamily="2" charset="-122"/>
              <a:ea typeface="等线" panose="02010600030101010101" pitchFamily="2" charset="-122"/>
            </a:endParaRPr>
          </a:p>
          <a:p>
            <a:pPr marL="0" lvl="0" indent="0">
              <a:buNone/>
            </a:pPr>
            <a:r>
              <a:rPr lang="en-US" altLang="zh-CN" sz="1800" dirty="0">
                <a:latin typeface="微软雅黑" panose="020B0503020204020204" pitchFamily="34" charset="-122"/>
                <a:cs typeface="Times New Roman" panose="02020603050405020304" pitchFamily="18" charset="0"/>
              </a:rPr>
              <a:t>2.</a:t>
            </a:r>
            <a:r>
              <a:rPr lang="zh-CN" altLang="zh-CN" sz="1800" dirty="0">
                <a:cs typeface="Times New Roman" panose="02020603050405020304" pitchFamily="18" charset="0"/>
              </a:rPr>
              <a:t>该服务人员是如何进行产品推介的？</a:t>
            </a:r>
            <a:endParaRPr lang="zh-CN" altLang="en-US" sz="3600" b="1" dirty="0">
              <a:solidFill>
                <a:schemeClr val="tx2"/>
              </a:solidFill>
              <a:latin typeface="Arial" panose="020B0604020202020204" pitchFamily="34" charset="0"/>
            </a:endParaRPr>
          </a:p>
        </p:txBody>
      </p:sp>
      <p:grpSp>
        <p:nvGrpSpPr>
          <p:cNvPr id="64515" name="组合 19"/>
          <p:cNvGrpSpPr/>
          <p:nvPr/>
        </p:nvGrpSpPr>
        <p:grpSpPr>
          <a:xfrm>
            <a:off x="11496675" y="1588"/>
            <a:ext cx="695325" cy="506412"/>
            <a:chOff x="0" y="0"/>
            <a:chExt cx="694944" cy="624651"/>
          </a:xfrm>
        </p:grpSpPr>
        <p:sp>
          <p:nvSpPr>
            <p:cNvPr id="64521"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64522"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4" name="矩形 13"/>
          <p:cNvSpPr/>
          <p:nvPr/>
        </p:nvSpPr>
        <p:spPr>
          <a:xfrm>
            <a:off x="8904288" y="0"/>
            <a:ext cx="2808288"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5" name="矩形 14"/>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5905500"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5538" name="图片 3"/>
          <p:cNvPicPr>
            <a:picLocks noChangeAspect="1"/>
          </p:cNvPicPr>
          <p:nvPr/>
        </p:nvPicPr>
        <p:blipFill>
          <a:blip r:embed="rId1"/>
          <a:srcRect l="4626" t="42274" r="6523" b="37079"/>
          <a:stretch>
            <a:fillRect/>
          </a:stretch>
        </p:blipFill>
        <p:spPr>
          <a:xfrm>
            <a:off x="3432175" y="1916113"/>
            <a:ext cx="7848600" cy="3925887"/>
          </a:xfrm>
          <a:prstGeom prst="rect">
            <a:avLst/>
          </a:prstGeom>
          <a:noFill/>
          <a:ln w="9525">
            <a:noFill/>
          </a:ln>
        </p:spPr>
      </p:pic>
      <p:sp>
        <p:nvSpPr>
          <p:cNvPr id="65539" name="矩形 2"/>
          <p:cNvSpPr/>
          <p:nvPr/>
        </p:nvSpPr>
        <p:spPr>
          <a:xfrm>
            <a:off x="982663" y="3406775"/>
            <a:ext cx="1873250" cy="504825"/>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None/>
            </a:pPr>
            <a:r>
              <a:rPr lang="zh-CN" altLang="en-US" sz="2400" b="1" dirty="0">
                <a:solidFill>
                  <a:schemeClr val="bg1"/>
                </a:solidFill>
                <a:latin typeface="微软雅黑" panose="020B0503020204020204" pitchFamily="34" charset="-122"/>
              </a:rPr>
              <a:t>相关数据</a:t>
            </a:r>
            <a:endParaRPr lang="zh-CN" altLang="en-US" sz="2400" b="1" dirty="0">
              <a:solidFill>
                <a:schemeClr val="bg1"/>
              </a:solidFill>
              <a:latin typeface="微软雅黑" panose="020B0503020204020204" pitchFamily="34" charset="-122"/>
            </a:endParaRPr>
          </a:p>
        </p:txBody>
      </p:sp>
      <p:sp>
        <p:nvSpPr>
          <p:cNvPr id="3" name="文本框 2"/>
          <p:cNvSpPr txBox="1"/>
          <p:nvPr/>
        </p:nvSpPr>
        <p:spPr>
          <a:xfrm>
            <a:off x="384175" y="1125538"/>
            <a:ext cx="6096000" cy="665163"/>
          </a:xfrm>
          <a:prstGeom prst="rect">
            <a:avLst/>
          </a:prstGeom>
          <a:noFill/>
        </p:spPr>
        <p:txBody>
          <a:bodyPr>
            <a:spAutoFit/>
          </a:bodyPr>
          <a:lstStyle/>
          <a:p>
            <a:pPr marR="0" indent="356870" defTabSz="914400">
              <a:lnSpc>
                <a:spcPct val="150000"/>
              </a:lnSpc>
              <a:spcBef>
                <a:spcPts val="600"/>
              </a:spcBef>
              <a:spcAft>
                <a:spcPts val="600"/>
              </a:spcAft>
              <a:buClrTx/>
              <a:buSzTx/>
              <a:buFontTx/>
              <a:buNone/>
              <a:defRPr/>
            </a:pPr>
            <a:r>
              <a:rPr kumimoji="0" lang="zh-CN" altLang="zh-CN" sz="2800" b="1" kern="0" cap="none" spc="0" normalizeH="0" baseline="0" noProof="0" dirty="0">
                <a:latin typeface="等线" panose="02010600030101010101" pitchFamily="2" charset="-122"/>
                <a:ea typeface="微软雅黑" panose="020B0503020204020204" pitchFamily="34" charset="-122"/>
                <a:cs typeface="Times New Roman" panose="02020603050405020304" pitchFamily="18" charset="0"/>
              </a:rPr>
              <a:t>一、网络客服的重要性</a:t>
            </a:r>
            <a:endParaRPr kumimoji="0" lang="zh-CN" altLang="zh-CN"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p:txBody>
      </p:sp>
      <p:grpSp>
        <p:nvGrpSpPr>
          <p:cNvPr id="65541" name="组合 19"/>
          <p:cNvGrpSpPr/>
          <p:nvPr/>
        </p:nvGrpSpPr>
        <p:grpSpPr>
          <a:xfrm>
            <a:off x="11496675" y="1588"/>
            <a:ext cx="695325" cy="506412"/>
            <a:chOff x="0" y="0"/>
            <a:chExt cx="694944" cy="624651"/>
          </a:xfrm>
        </p:grpSpPr>
        <p:sp>
          <p:nvSpPr>
            <p:cNvPr id="6554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6554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6" name="矩形 15"/>
          <p:cNvSpPr/>
          <p:nvPr/>
        </p:nvSpPr>
        <p:spPr>
          <a:xfrm>
            <a:off x="8904288" y="0"/>
            <a:ext cx="2808288"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5905500"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95325" y="981075"/>
            <a:ext cx="10225088" cy="5078413"/>
          </a:xfrm>
          <a:prstGeom prst="rect">
            <a:avLst/>
          </a:prstGeom>
          <a:noFill/>
        </p:spPr>
        <p:txBody>
          <a:bodyPr>
            <a:spAutoFit/>
          </a:bodyPr>
          <a:lstStyle/>
          <a:p>
            <a:pPr marR="0" indent="356870" defTabSz="914400">
              <a:lnSpc>
                <a:spcPct val="150000"/>
              </a:lnSpc>
              <a:spcBef>
                <a:spcPts val="600"/>
              </a:spcBef>
              <a:spcAft>
                <a:spcPts val="600"/>
              </a:spcAft>
              <a:buClrTx/>
              <a:buSzTx/>
              <a:buFontTx/>
              <a:buNone/>
              <a:defRPr/>
            </a:pPr>
            <a:r>
              <a:rPr kumimoji="0" lang="zh-CN" altLang="zh-CN" sz="2000" b="1" kern="0" cap="none" spc="0" normalizeH="0" baseline="0" noProof="0" dirty="0">
                <a:latin typeface="等线" panose="02010600030101010101" pitchFamily="2" charset="-122"/>
                <a:ea typeface="微软雅黑" panose="020B0503020204020204" pitchFamily="34" charset="-122"/>
                <a:cs typeface="Times New Roman" panose="02020603050405020304" pitchFamily="18" charset="0"/>
              </a:rPr>
              <a:t>一、现场管理的含义</a:t>
            </a:r>
            <a:endParaRPr kumimoji="0" lang="zh-CN" altLang="zh-CN" sz="1400"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a:p>
            <a:pPr marR="0" indent="266700" algn="just" defTabSz="914400">
              <a:lnSpc>
                <a:spcPct val="150000"/>
              </a:lnSpc>
              <a:spcBef>
                <a:spcPts val="600"/>
              </a:spcBef>
              <a:spcAft>
                <a:spcPts val="600"/>
              </a:spcAft>
              <a:buClrTx/>
              <a:buSzTx/>
              <a:buFontTx/>
              <a:buNone/>
              <a:defRPr/>
            </a:pPr>
            <a:r>
              <a:rPr kumimoji="0" lang="zh-CN" altLang="zh-CN"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现场管理是针对电商公司、银行、信息服务外包公司等的客户服务部门前端客服现场。现场管理的主要内容包括：</a:t>
            </a:r>
            <a:endParaRPr kumimoji="0" lang="zh-CN" altLang="zh-CN" sz="1400"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a:p>
            <a:pPr marL="342900" marR="0" indent="-342900" algn="just" defTabSz="914400">
              <a:lnSpc>
                <a:spcPct val="150000"/>
              </a:lnSpc>
              <a:buClrTx/>
              <a:buSzTx/>
              <a:buFont typeface="Wingdings" panose="05000000000000000000" pitchFamily="2" charset="2"/>
              <a:buChar char=""/>
              <a:defRPr/>
            </a:pPr>
            <a:r>
              <a:rPr kumimoji="0" lang="zh-CN" altLang="zh-CN" kern="100" cap="none" spc="0" normalizeH="0" baseline="0" noProof="0" dirty="0">
                <a:latin typeface="等线" panose="02010600030101010101" pitchFamily="2" charset="-122"/>
                <a:ea typeface="微软雅黑" panose="020B0503020204020204" pitchFamily="34" charset="-122"/>
                <a:cs typeface="Times New Roman" panose="02020603050405020304" pitchFamily="18" charset="0"/>
              </a:rPr>
              <a:t>服务等待监控及人员调配。客户涌入量高峰，现场管理的工作之一就是将接通率、服务水平等设为关键营运指标，避免出现排队等候呼入的情况。</a:t>
            </a:r>
            <a:endParaRPr kumimoji="0" lang="zh-CN" altLang="zh-CN" sz="1400"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a:p>
            <a:pPr marL="342900" marR="0" indent="-342900" algn="just" defTabSz="914400">
              <a:lnSpc>
                <a:spcPct val="150000"/>
              </a:lnSpc>
              <a:buClrTx/>
              <a:buSzTx/>
              <a:buFont typeface="Wingdings" panose="05000000000000000000" pitchFamily="2" charset="2"/>
              <a:buChar char=""/>
              <a:defRPr/>
            </a:pPr>
            <a:r>
              <a:rPr kumimoji="0" lang="zh-CN" altLang="zh-CN" kern="100" cap="none" spc="0" normalizeH="0" baseline="0" noProof="0" dirty="0">
                <a:latin typeface="等线" panose="02010600030101010101" pitchFamily="2" charset="-122"/>
                <a:ea typeface="微软雅黑" panose="020B0503020204020204" pitchFamily="34" charset="-122"/>
                <a:cs typeface="Times New Roman" panose="02020603050405020304" pitchFamily="18" charset="0"/>
              </a:rPr>
              <a:t>服务质量监控。对座席人员的语言表达能力、专业知识、服务技巧、应变技巧、呼叫控制和责任心等方面进行全方位监控。</a:t>
            </a:r>
            <a:endParaRPr kumimoji="0" lang="zh-CN" altLang="zh-CN" sz="1400"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a:p>
            <a:pPr marL="342900" marR="0" indent="-342900" algn="just" defTabSz="914400">
              <a:lnSpc>
                <a:spcPct val="150000"/>
              </a:lnSpc>
              <a:buClrTx/>
              <a:buSzTx/>
              <a:buFont typeface="Wingdings" panose="05000000000000000000" pitchFamily="2" charset="2"/>
              <a:buChar char=""/>
              <a:defRPr/>
            </a:pPr>
            <a:r>
              <a:rPr kumimoji="0" lang="zh-CN" altLang="zh-CN" kern="100" cap="none" spc="0" normalizeH="0" baseline="0" noProof="0" dirty="0">
                <a:latin typeface="等线" panose="02010600030101010101" pitchFamily="2" charset="-122"/>
                <a:ea typeface="微软雅黑" panose="020B0503020204020204" pitchFamily="34" charset="-122"/>
                <a:cs typeface="Times New Roman" panose="02020603050405020304" pitchFamily="18" charset="0"/>
              </a:rPr>
              <a:t>现场督导。在现场能够给予座席人员及时的指导和帮助。</a:t>
            </a:r>
            <a:endParaRPr kumimoji="0" lang="zh-CN" altLang="zh-CN" sz="1400"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a:p>
            <a:pPr marL="342900" marR="0" indent="-342900" algn="just" defTabSz="914400">
              <a:lnSpc>
                <a:spcPct val="150000"/>
              </a:lnSpc>
              <a:buClrTx/>
              <a:buSzTx/>
              <a:buFont typeface="Wingdings" panose="05000000000000000000" pitchFamily="2" charset="2"/>
              <a:buChar char=""/>
              <a:defRPr/>
            </a:pPr>
            <a:r>
              <a:rPr kumimoji="0" lang="zh-CN" altLang="zh-CN" kern="100" cap="none" spc="0" normalizeH="0" baseline="0" noProof="0" dirty="0">
                <a:latin typeface="等线" panose="02010600030101010101" pitchFamily="2" charset="-122"/>
                <a:ea typeface="微软雅黑" panose="020B0503020204020204" pitchFamily="34" charset="-122"/>
                <a:cs typeface="Times New Roman" panose="02020603050405020304" pitchFamily="18" charset="0"/>
              </a:rPr>
              <a:t>环境管理。客户涌入量高峰，现场管理的工作之一就是将接通率、服务水平等设为关键营运指标，避免出现排队等候呼入的情况。</a:t>
            </a:r>
            <a:endParaRPr kumimoji="0" lang="zh-CN" altLang="zh-CN" sz="1400"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a:p>
            <a:pPr marR="0" defTabSz="914400">
              <a:buClrTx/>
              <a:buSzTx/>
              <a:buFontTx/>
              <a:buNone/>
              <a:defRPr/>
            </a:pPr>
            <a:r>
              <a:rPr kumimoji="0" lang="zh-CN" altLang="zh-CN" kern="100" cap="none" spc="0" normalizeH="0" baseline="0" noProof="0" dirty="0">
                <a:latin typeface="Calibri" panose="020F0502020204030204" pitchFamily="34" charset="0"/>
                <a:ea typeface="微软雅黑" panose="020B0503020204020204" pitchFamily="34" charset="-122"/>
                <a:cs typeface="Times New Roman" panose="02020603050405020304" pitchFamily="18" charset="0"/>
              </a:rPr>
              <a:t>人员激励。对座席人员的语言表达能力、专业知识、服务技巧、应变技巧、呼叫控制和责任心等方面进行全方位监控。</a:t>
            </a:r>
            <a:endParaRPr kumimoji="0" lang="zh-CN" altLang="en-US" kern="1200" cap="none" spc="0" normalizeH="0" baseline="0" noProof="0" dirty="0">
              <a:latin typeface="Calibri" panose="020F0502020204030204" pitchFamily="34" charset="0"/>
              <a:ea typeface="微软雅黑" panose="020B0503020204020204" pitchFamily="34" charset="-122"/>
              <a:cs typeface="+mn-cs"/>
            </a:endParaRPr>
          </a:p>
        </p:txBody>
      </p:sp>
      <p:grpSp>
        <p:nvGrpSpPr>
          <p:cNvPr id="12291" name="组合 19"/>
          <p:cNvGrpSpPr/>
          <p:nvPr/>
        </p:nvGrpSpPr>
        <p:grpSpPr>
          <a:xfrm>
            <a:off x="11496675" y="1588"/>
            <a:ext cx="695325" cy="506412"/>
            <a:chOff x="0" y="0"/>
            <a:chExt cx="694944" cy="624651"/>
          </a:xfrm>
        </p:grpSpPr>
        <p:sp>
          <p:nvSpPr>
            <p:cNvPr id="1229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1229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4" name="矩形 13"/>
          <p:cNvSpPr/>
          <p:nvPr/>
        </p:nvSpPr>
        <p:spPr>
          <a:xfrm>
            <a:off x="-25400" y="0"/>
            <a:ext cx="37449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5" name="矩形 14"/>
          <p:cNvSpPr/>
          <p:nvPr/>
        </p:nvSpPr>
        <p:spPr>
          <a:xfrm>
            <a:off x="3792538" y="0"/>
            <a:ext cx="302260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6" name="直接连接符 15"/>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688816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矩形 2"/>
          <p:cNvSpPr/>
          <p:nvPr/>
        </p:nvSpPr>
        <p:spPr>
          <a:xfrm>
            <a:off x="1200150" y="1557338"/>
            <a:ext cx="7632700" cy="39052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342900" lvl="0" indent="-342900">
              <a:lnSpc>
                <a:spcPct val="150000"/>
              </a:lnSpc>
              <a:spcBef>
                <a:spcPct val="0"/>
              </a:spcBef>
              <a:buFont typeface="Arial Black" panose="020B0A04020102020204" pitchFamily="34" charset="0"/>
              <a:buAutoNum type="arabicPeriod"/>
            </a:pPr>
            <a:r>
              <a:rPr lang="zh-CN" altLang="en-US" sz="2400" dirty="0">
                <a:latin typeface="微软雅黑" panose="020B0503020204020204" pitchFamily="34" charset="-122"/>
              </a:rPr>
              <a:t>提高客户的购物体验</a:t>
            </a:r>
            <a:endParaRPr lang="zh-CN" altLang="en-US" sz="2400" dirty="0">
              <a:latin typeface="微软雅黑" panose="020B0503020204020204" pitchFamily="34" charset="-122"/>
            </a:endParaRPr>
          </a:p>
          <a:p>
            <a:pPr marL="342900" lvl="0" indent="-342900">
              <a:lnSpc>
                <a:spcPct val="150000"/>
              </a:lnSpc>
              <a:spcBef>
                <a:spcPct val="0"/>
              </a:spcBef>
              <a:buFont typeface="Arial Black" panose="020B0A04020102020204" pitchFamily="34" charset="0"/>
              <a:buAutoNum type="arabicPeriod"/>
            </a:pPr>
            <a:r>
              <a:rPr lang="zh-CN" altLang="en-US" sz="2400" dirty="0">
                <a:latin typeface="微软雅黑" panose="020B0503020204020204" pitchFamily="34" charset="-122"/>
              </a:rPr>
              <a:t>提供客户对店铺的忠诚度：客户满意不等于客户忠诚</a:t>
            </a:r>
            <a:endParaRPr lang="zh-CN" altLang="en-US" sz="2400" dirty="0">
              <a:latin typeface="微软雅黑" panose="020B0503020204020204" pitchFamily="34" charset="-122"/>
            </a:endParaRPr>
          </a:p>
          <a:p>
            <a:pPr marL="342900" lvl="0" indent="-342900">
              <a:lnSpc>
                <a:spcPct val="150000"/>
              </a:lnSpc>
              <a:spcBef>
                <a:spcPct val="0"/>
              </a:spcBef>
              <a:buFont typeface="Arial Black" panose="020B0A04020102020204" pitchFamily="34" charset="0"/>
              <a:buAutoNum type="arabicPeriod"/>
            </a:pPr>
            <a:r>
              <a:rPr lang="zh-CN" altLang="en-US" sz="2400" dirty="0">
                <a:latin typeface="微软雅黑" panose="020B0503020204020204" pitchFamily="34" charset="-122"/>
              </a:rPr>
              <a:t>改善店铺服务数据</a:t>
            </a:r>
            <a:endParaRPr lang="zh-CN" altLang="en-US" sz="2400" dirty="0">
              <a:latin typeface="微软雅黑" panose="020B0503020204020204" pitchFamily="34" charset="-122"/>
            </a:endParaRPr>
          </a:p>
          <a:p>
            <a:pPr marL="342900" lvl="0" indent="-342900">
              <a:lnSpc>
                <a:spcPct val="150000"/>
              </a:lnSpc>
              <a:spcBef>
                <a:spcPct val="0"/>
              </a:spcBef>
              <a:buFont typeface="Arial Black" panose="020B0A04020102020204" pitchFamily="34" charset="0"/>
              <a:buAutoNum type="arabicPeriod"/>
            </a:pPr>
            <a:r>
              <a:rPr lang="zh-CN" altLang="en-US" sz="2400" dirty="0">
                <a:latin typeface="微软雅黑" panose="020B0503020204020204" pitchFamily="34" charset="-122"/>
              </a:rPr>
              <a:t>降低店铺经营风险</a:t>
            </a:r>
            <a:endParaRPr lang="en-US" altLang="zh-CN" sz="2400" dirty="0">
              <a:latin typeface="微软雅黑" panose="020B0503020204020204" pitchFamily="34" charset="-122"/>
            </a:endParaRPr>
          </a:p>
          <a:p>
            <a:pPr marL="342900" lvl="0" indent="-342900">
              <a:lnSpc>
                <a:spcPct val="150000"/>
              </a:lnSpc>
              <a:spcBef>
                <a:spcPct val="0"/>
              </a:spcBef>
              <a:buFont typeface="Arial Black" panose="020B0A04020102020204" pitchFamily="34" charset="0"/>
              <a:buAutoNum type="arabicPeriod"/>
            </a:pPr>
            <a:endParaRPr lang="en-US" altLang="zh-CN" sz="2400" dirty="0">
              <a:latin typeface="微软雅黑" panose="020B0503020204020204" pitchFamily="34" charset="-122"/>
            </a:endParaRPr>
          </a:p>
          <a:p>
            <a:pPr marL="342900" lvl="0" indent="-342900">
              <a:lnSpc>
                <a:spcPct val="150000"/>
              </a:lnSpc>
              <a:spcBef>
                <a:spcPct val="0"/>
              </a:spcBef>
              <a:buFont typeface="Arial Black" panose="020B0A04020102020204" pitchFamily="34" charset="0"/>
              <a:buAutoNum type="arabicPeriod"/>
            </a:pPr>
            <a:endParaRPr lang="zh-CN" altLang="en-US" sz="2400" dirty="0">
              <a:latin typeface="微软雅黑" panose="020B0503020204020204" pitchFamily="34" charset="-122"/>
            </a:endParaRPr>
          </a:p>
          <a:p>
            <a:pPr marL="342900" lvl="0" indent="-342900">
              <a:lnSpc>
                <a:spcPct val="150000"/>
              </a:lnSpc>
              <a:spcBef>
                <a:spcPct val="0"/>
              </a:spcBef>
              <a:buFont typeface="Arial Black" panose="020B0A04020102020204" pitchFamily="34" charset="0"/>
              <a:buAutoNum type="arabicPeriod"/>
            </a:pPr>
            <a:r>
              <a:rPr lang="zh-CN" altLang="en-US" sz="2400" dirty="0">
                <a:latin typeface="微软雅黑" panose="020B0503020204020204" pitchFamily="34" charset="-122"/>
              </a:rPr>
              <a:t>提高流量价值</a:t>
            </a:r>
            <a:endParaRPr lang="zh-CN" altLang="en-US" sz="2400" dirty="0">
              <a:latin typeface="微软雅黑" panose="020B0503020204020204" pitchFamily="34" charset="-122"/>
            </a:endParaRPr>
          </a:p>
        </p:txBody>
      </p:sp>
      <p:sp>
        <p:nvSpPr>
          <p:cNvPr id="4" name="矩形 3"/>
          <p:cNvSpPr/>
          <p:nvPr/>
        </p:nvSpPr>
        <p:spPr>
          <a:xfrm>
            <a:off x="1558925" y="3933825"/>
            <a:ext cx="2376488" cy="706438"/>
          </a:xfrm>
          <a:prstGeom prst="rect">
            <a:avLst/>
          </a:prstGeom>
        </p:spPr>
        <p:txBody>
          <a:bodyPr>
            <a:spAutoFit/>
          </a:bodyPr>
          <a:lstStyle/>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defRPr/>
            </a:pPr>
            <a:r>
              <a:rPr kumimoji="0" lang="zh-CN" altLang="en-US" sz="2000" b="0" i="1"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避免交易纠纷</a:t>
            </a:r>
            <a:endParaRPr kumimoji="0" lang="zh-CN" altLang="en-US" sz="2000" b="0" i="1"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defRPr/>
            </a:pPr>
            <a:r>
              <a:rPr kumimoji="0" lang="zh-CN" altLang="en-US" sz="2000" b="0" i="1"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避免平台的处罚</a:t>
            </a:r>
            <a:endParaRPr kumimoji="0" lang="zh-CN" altLang="en-US" sz="2000" b="0" i="1"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pic>
        <p:nvPicPr>
          <p:cNvPr id="5" name="图片 2"/>
          <p:cNvPicPr>
            <a:picLocks noChangeAspect="1"/>
          </p:cNvPicPr>
          <p:nvPr/>
        </p:nvPicPr>
        <p:blipFill>
          <a:blip r:embed="rId1"/>
          <a:srcRect l="-3426" t="28349" r="-3432" b="41200"/>
          <a:stretch>
            <a:fillRect/>
          </a:stretch>
        </p:blipFill>
        <p:spPr bwMode="auto">
          <a:xfrm>
            <a:off x="5015880" y="2776731"/>
            <a:ext cx="6039824" cy="3727063"/>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66565" name="组合 19"/>
          <p:cNvGrpSpPr/>
          <p:nvPr/>
        </p:nvGrpSpPr>
        <p:grpSpPr>
          <a:xfrm>
            <a:off x="11496675" y="1588"/>
            <a:ext cx="695325" cy="506412"/>
            <a:chOff x="0" y="0"/>
            <a:chExt cx="694944" cy="624651"/>
          </a:xfrm>
        </p:grpSpPr>
        <p:sp>
          <p:nvSpPr>
            <p:cNvPr id="66571"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66572"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6" name="矩形 15"/>
          <p:cNvSpPr/>
          <p:nvPr/>
        </p:nvSpPr>
        <p:spPr>
          <a:xfrm>
            <a:off x="8904288" y="0"/>
            <a:ext cx="2808288"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5905500"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文本框 3"/>
          <p:cNvSpPr txBox="1"/>
          <p:nvPr/>
        </p:nvSpPr>
        <p:spPr>
          <a:xfrm>
            <a:off x="550863" y="2376488"/>
            <a:ext cx="4899025" cy="52070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00000"/>
              </a:lnSpc>
              <a:spcBef>
                <a:spcPct val="0"/>
              </a:spcBef>
              <a:buFontTx/>
              <a:buNone/>
            </a:pPr>
            <a:r>
              <a:rPr lang="zh-CN" altLang="en-US" b="1" dirty="0">
                <a:latin typeface="微软雅黑" panose="020B0503020204020204" pitchFamily="34" charset="-122"/>
              </a:rPr>
              <a:t>网店客服的分类</a:t>
            </a:r>
            <a:endParaRPr lang="zh-CN" altLang="en-US" b="1" dirty="0">
              <a:latin typeface="微软雅黑" panose="020B0503020204020204" pitchFamily="34" charset="-122"/>
            </a:endParaRPr>
          </a:p>
        </p:txBody>
      </p:sp>
      <p:sp>
        <p:nvSpPr>
          <p:cNvPr id="67587" name="矩形 4"/>
          <p:cNvSpPr/>
          <p:nvPr/>
        </p:nvSpPr>
        <p:spPr>
          <a:xfrm>
            <a:off x="3000375" y="2636838"/>
            <a:ext cx="7632700" cy="224313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342900" lvl="0" indent="-342900">
              <a:lnSpc>
                <a:spcPct val="150000"/>
              </a:lnSpc>
              <a:spcBef>
                <a:spcPct val="0"/>
              </a:spcBef>
              <a:buFont typeface="Arial Black" panose="020B0A04020102020204" pitchFamily="34" charset="0"/>
              <a:buAutoNum type="arabicPeriod"/>
            </a:pPr>
            <a:r>
              <a:rPr lang="zh-CN" altLang="en-US" sz="2400" dirty="0">
                <a:latin typeface="微软雅黑" panose="020B0503020204020204" pitchFamily="34" charset="-122"/>
              </a:rPr>
              <a:t>通过旺旺、电话，解答买家问题的客服</a:t>
            </a:r>
            <a:endParaRPr lang="en-US" altLang="zh-CN" sz="2400" dirty="0">
              <a:latin typeface="微软雅黑" panose="020B0503020204020204" pitchFamily="34" charset="-122"/>
            </a:endParaRPr>
          </a:p>
          <a:p>
            <a:pPr marL="342900" lvl="0" indent="-342900">
              <a:lnSpc>
                <a:spcPct val="150000"/>
              </a:lnSpc>
              <a:spcBef>
                <a:spcPct val="0"/>
              </a:spcBef>
              <a:buFont typeface="Arial Black" panose="020B0A04020102020204" pitchFamily="34" charset="0"/>
              <a:buAutoNum type="arabicPeriod"/>
            </a:pPr>
            <a:r>
              <a:rPr lang="zh-CN" altLang="en-US" sz="2400" dirty="0">
                <a:latin typeface="微软雅黑" panose="020B0503020204020204" pitchFamily="34" charset="-122"/>
              </a:rPr>
              <a:t>专门导购的客服，帮助买家更好地挑选商品</a:t>
            </a:r>
            <a:endParaRPr lang="en-US" altLang="zh-CN" sz="2400" dirty="0">
              <a:latin typeface="微软雅黑" panose="020B0503020204020204" pitchFamily="34" charset="-122"/>
            </a:endParaRPr>
          </a:p>
          <a:p>
            <a:pPr marL="342900" lvl="0" indent="-342900">
              <a:lnSpc>
                <a:spcPct val="150000"/>
              </a:lnSpc>
              <a:spcBef>
                <a:spcPct val="0"/>
              </a:spcBef>
              <a:buFont typeface="Arial Black" panose="020B0A04020102020204" pitchFamily="34" charset="0"/>
              <a:buAutoNum type="arabicPeriod"/>
            </a:pPr>
            <a:r>
              <a:rPr lang="zh-CN" altLang="en-US" sz="2400" dirty="0">
                <a:latin typeface="微软雅黑" panose="020B0503020204020204" pitchFamily="34" charset="-122"/>
              </a:rPr>
              <a:t>专门的投诉客服，处理客户投诉</a:t>
            </a:r>
            <a:endParaRPr lang="zh-CN" altLang="en-US" sz="2400" dirty="0">
              <a:latin typeface="微软雅黑" panose="020B0503020204020204" pitchFamily="34" charset="-122"/>
            </a:endParaRPr>
          </a:p>
          <a:p>
            <a:pPr marL="342900" lvl="0" indent="-342900">
              <a:lnSpc>
                <a:spcPct val="150000"/>
              </a:lnSpc>
              <a:spcBef>
                <a:spcPct val="0"/>
              </a:spcBef>
              <a:buFont typeface="Arial Black" panose="020B0A04020102020204" pitchFamily="34" charset="0"/>
              <a:buAutoNum type="arabicPeriod"/>
            </a:pPr>
            <a:r>
              <a:rPr lang="zh-CN" altLang="en-US" sz="2400" dirty="0">
                <a:latin typeface="微软雅黑" panose="020B0503020204020204" pitchFamily="34" charset="-122"/>
              </a:rPr>
              <a:t>专门做仓储物流保障的客服</a:t>
            </a:r>
            <a:endParaRPr lang="en-US" altLang="zh-CN" sz="2400" dirty="0">
              <a:latin typeface="微软雅黑" panose="020B0503020204020204" pitchFamily="34" charset="-122"/>
            </a:endParaRPr>
          </a:p>
        </p:txBody>
      </p:sp>
      <p:sp>
        <p:nvSpPr>
          <p:cNvPr id="2" name="文本框 1"/>
          <p:cNvSpPr txBox="1"/>
          <p:nvPr/>
        </p:nvSpPr>
        <p:spPr>
          <a:xfrm>
            <a:off x="479425" y="1362075"/>
            <a:ext cx="6096000" cy="665163"/>
          </a:xfrm>
          <a:prstGeom prst="rect">
            <a:avLst/>
          </a:prstGeom>
          <a:noFill/>
        </p:spPr>
        <p:txBody>
          <a:bodyPr>
            <a:spAutoFit/>
          </a:bodyPr>
          <a:lstStyle/>
          <a:p>
            <a:pPr marR="0" indent="356870" defTabSz="914400">
              <a:lnSpc>
                <a:spcPct val="150000"/>
              </a:lnSpc>
              <a:spcBef>
                <a:spcPts val="600"/>
              </a:spcBef>
              <a:spcAft>
                <a:spcPts val="600"/>
              </a:spcAft>
              <a:buClrTx/>
              <a:buSzTx/>
              <a:buFontTx/>
              <a:buNone/>
              <a:defRPr/>
            </a:pPr>
            <a:r>
              <a:rPr kumimoji="0" lang="zh-CN" altLang="zh-CN" sz="2800" b="1" kern="0" cap="none" spc="0" normalizeH="0" baseline="0" noProof="0" dirty="0">
                <a:latin typeface="等线" panose="02010600030101010101" pitchFamily="2" charset="-122"/>
                <a:ea typeface="微软雅黑" panose="020B0503020204020204" pitchFamily="34" charset="-122"/>
                <a:cs typeface="Times New Roman" panose="02020603050405020304" pitchFamily="18" charset="0"/>
              </a:rPr>
              <a:t>二、网络客服的职责</a:t>
            </a:r>
            <a:endParaRPr kumimoji="0" lang="zh-CN" altLang="zh-CN"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p:txBody>
      </p:sp>
      <p:grpSp>
        <p:nvGrpSpPr>
          <p:cNvPr id="67589" name="组合 19"/>
          <p:cNvGrpSpPr/>
          <p:nvPr/>
        </p:nvGrpSpPr>
        <p:grpSpPr>
          <a:xfrm>
            <a:off x="11496675" y="1588"/>
            <a:ext cx="695325" cy="506412"/>
            <a:chOff x="0" y="0"/>
            <a:chExt cx="694944" cy="624651"/>
          </a:xfrm>
        </p:grpSpPr>
        <p:sp>
          <p:nvSpPr>
            <p:cNvPr id="6759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6759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6" name="矩形 15"/>
          <p:cNvSpPr/>
          <p:nvPr/>
        </p:nvSpPr>
        <p:spPr>
          <a:xfrm>
            <a:off x="8904288" y="0"/>
            <a:ext cx="2808288"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5905500"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文本框 2"/>
          <p:cNvSpPr txBox="1"/>
          <p:nvPr/>
        </p:nvSpPr>
        <p:spPr>
          <a:xfrm>
            <a:off x="911225" y="2224088"/>
            <a:ext cx="4897438" cy="52228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00000"/>
              </a:lnSpc>
              <a:spcBef>
                <a:spcPct val="0"/>
              </a:spcBef>
              <a:buFontTx/>
              <a:buNone/>
            </a:pPr>
            <a:r>
              <a:rPr lang="zh-CN" altLang="en-US" b="1" dirty="0">
                <a:latin typeface="微软雅黑" panose="020B0503020204020204" pitchFamily="34" charset="-122"/>
              </a:rPr>
              <a:t>网店客服的销售流程</a:t>
            </a:r>
            <a:endParaRPr lang="zh-CN" altLang="en-US" b="1" dirty="0">
              <a:latin typeface="微软雅黑" panose="020B0503020204020204" pitchFamily="34" charset="-122"/>
            </a:endParaRPr>
          </a:p>
        </p:txBody>
      </p:sp>
      <p:graphicFrame>
        <p:nvGraphicFramePr>
          <p:cNvPr id="4" name="图示 3"/>
          <p:cNvGraphicFramePr/>
          <p:nvPr/>
        </p:nvGraphicFramePr>
        <p:xfrm>
          <a:off x="2032000" y="3140968"/>
          <a:ext cx="8128000" cy="1872208"/>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68612" name="组合 19"/>
          <p:cNvGrpSpPr/>
          <p:nvPr/>
        </p:nvGrpSpPr>
        <p:grpSpPr>
          <a:xfrm>
            <a:off x="11496675" y="1588"/>
            <a:ext cx="695325" cy="506412"/>
            <a:chOff x="0" y="0"/>
            <a:chExt cx="694944" cy="624651"/>
          </a:xfrm>
        </p:grpSpPr>
        <p:sp>
          <p:nvSpPr>
            <p:cNvPr id="68618"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68619"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6" name="矩形 15"/>
          <p:cNvSpPr/>
          <p:nvPr/>
        </p:nvSpPr>
        <p:spPr>
          <a:xfrm>
            <a:off x="8904288" y="0"/>
            <a:ext cx="2808288"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5905500"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9634" name="组合 8"/>
          <p:cNvGrpSpPr/>
          <p:nvPr/>
        </p:nvGrpSpPr>
        <p:grpSpPr>
          <a:xfrm>
            <a:off x="1558925" y="2636838"/>
            <a:ext cx="9067800" cy="3168650"/>
            <a:chOff x="2135560" y="3104878"/>
            <a:chExt cx="8204200" cy="2664470"/>
          </a:xfrm>
        </p:grpSpPr>
        <p:sp>
          <p:nvSpPr>
            <p:cNvPr id="4" name="矩形 3"/>
            <p:cNvSpPr/>
            <p:nvPr/>
          </p:nvSpPr>
          <p:spPr bwMode="auto">
            <a:xfrm>
              <a:off x="2856587" y="3582774"/>
              <a:ext cx="1582813" cy="1511112"/>
            </a:xfrm>
            <a:prstGeom prst="rect">
              <a:avLst/>
            </a:prstGeom>
            <a:noFill/>
            <a:ln w="28575" cap="flat" cmpd="sng" algn="ctr">
              <a:solidFill>
                <a:schemeClr val="bg1">
                  <a:lumMod val="75000"/>
                </a:schemeClr>
              </a:solidFill>
              <a:prstDash val="dash"/>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sp>
          <p:nvSpPr>
            <p:cNvPr id="6" name="矩形 5"/>
            <p:cNvSpPr/>
            <p:nvPr/>
          </p:nvSpPr>
          <p:spPr bwMode="auto">
            <a:xfrm>
              <a:off x="5123084" y="3582774"/>
              <a:ext cx="1334332" cy="1511112"/>
            </a:xfrm>
            <a:prstGeom prst="rect">
              <a:avLst/>
            </a:prstGeom>
            <a:noFill/>
            <a:ln w="28575" cap="flat" cmpd="sng" algn="ctr">
              <a:solidFill>
                <a:schemeClr val="bg1">
                  <a:lumMod val="75000"/>
                </a:schemeClr>
              </a:solidFill>
              <a:prstDash val="dash"/>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sp>
          <p:nvSpPr>
            <p:cNvPr id="7" name="矩形 6"/>
            <p:cNvSpPr/>
            <p:nvPr/>
          </p:nvSpPr>
          <p:spPr bwMode="auto">
            <a:xfrm>
              <a:off x="7066411" y="3582774"/>
              <a:ext cx="1331458" cy="1511112"/>
            </a:xfrm>
            <a:prstGeom prst="rect">
              <a:avLst/>
            </a:prstGeom>
            <a:noFill/>
            <a:ln w="28575" cap="flat" cmpd="sng" algn="ctr">
              <a:solidFill>
                <a:schemeClr val="bg1">
                  <a:lumMod val="75000"/>
                </a:schemeClr>
              </a:solidFill>
              <a:prstDash val="dash"/>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sp>
          <p:nvSpPr>
            <p:cNvPr id="8" name="矩形 7"/>
            <p:cNvSpPr/>
            <p:nvPr/>
          </p:nvSpPr>
          <p:spPr bwMode="auto">
            <a:xfrm>
              <a:off x="8904887" y="3582774"/>
              <a:ext cx="430893" cy="1513782"/>
            </a:xfrm>
            <a:prstGeom prst="rect">
              <a:avLst/>
            </a:prstGeom>
            <a:noFill/>
            <a:ln w="28575" cap="flat" cmpd="sng" algn="ctr">
              <a:solidFill>
                <a:schemeClr val="bg1">
                  <a:lumMod val="75000"/>
                </a:schemeClr>
              </a:solidFill>
              <a:prstDash val="dash"/>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pic>
          <p:nvPicPr>
            <p:cNvPr id="69648" name="图片 1"/>
            <p:cNvPicPr>
              <a:picLocks noChangeAspect="1"/>
            </p:cNvPicPr>
            <p:nvPr/>
          </p:nvPicPr>
          <p:blipFill>
            <a:blip r:embed="rId1"/>
            <a:srcRect l="27164" t="31821" r="9837" b="31792"/>
            <a:stretch>
              <a:fillRect/>
            </a:stretch>
          </p:blipFill>
          <p:spPr>
            <a:xfrm>
              <a:off x="2135560" y="3104878"/>
              <a:ext cx="8204200" cy="2664470"/>
            </a:xfrm>
            <a:prstGeom prst="rect">
              <a:avLst/>
            </a:prstGeom>
            <a:noFill/>
            <a:ln w="9525">
              <a:noFill/>
            </a:ln>
          </p:spPr>
        </p:pic>
      </p:grpSp>
      <p:sp>
        <p:nvSpPr>
          <p:cNvPr id="69635" name="文本框 9"/>
          <p:cNvSpPr txBox="1"/>
          <p:nvPr/>
        </p:nvSpPr>
        <p:spPr>
          <a:xfrm>
            <a:off x="911225" y="1773238"/>
            <a:ext cx="4897438" cy="52228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00000"/>
              </a:lnSpc>
              <a:spcBef>
                <a:spcPct val="0"/>
              </a:spcBef>
              <a:buFontTx/>
              <a:buNone/>
            </a:pPr>
            <a:r>
              <a:rPr lang="zh-CN" altLang="en-US" b="1" dirty="0">
                <a:latin typeface="微软雅黑" panose="020B0503020204020204" pitchFamily="34" charset="-122"/>
              </a:rPr>
              <a:t>网店客服岗位的职责</a:t>
            </a:r>
            <a:endParaRPr lang="zh-CN" altLang="en-US" b="1" dirty="0">
              <a:latin typeface="微软雅黑" panose="020B0503020204020204" pitchFamily="34" charset="-122"/>
            </a:endParaRPr>
          </a:p>
        </p:txBody>
      </p:sp>
      <p:grpSp>
        <p:nvGrpSpPr>
          <p:cNvPr id="69636" name="组合 19"/>
          <p:cNvGrpSpPr/>
          <p:nvPr/>
        </p:nvGrpSpPr>
        <p:grpSpPr>
          <a:xfrm>
            <a:off x="11496675" y="1588"/>
            <a:ext cx="695325" cy="506412"/>
            <a:chOff x="0" y="0"/>
            <a:chExt cx="694944" cy="624651"/>
          </a:xfrm>
        </p:grpSpPr>
        <p:sp>
          <p:nvSpPr>
            <p:cNvPr id="6964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6964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20" name="矩形 19"/>
          <p:cNvSpPr/>
          <p:nvPr/>
        </p:nvSpPr>
        <p:spPr>
          <a:xfrm>
            <a:off x="8904288" y="0"/>
            <a:ext cx="2808288"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1" name="矩形 20"/>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3" name="矩形 22"/>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5905500"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13175" y="1989138"/>
            <a:ext cx="8353425" cy="4654550"/>
          </a:xfrm>
          <a:prstGeom prst="rect">
            <a:avLst/>
          </a:prstGeom>
          <a:noFill/>
        </p:spPr>
        <p:txBody>
          <a:bodyPr>
            <a:spAutoFit/>
          </a:bodyPr>
          <a:lstStyle/>
          <a:p>
            <a:pPr marL="342900" marR="0" indent="-342900" defTabSz="914400" eaLnBrk="1" hangingPunct="1">
              <a:lnSpc>
                <a:spcPct val="150000"/>
              </a:lnSpc>
              <a:spcBef>
                <a:spcPct val="30000"/>
              </a:spcBef>
              <a:buClrTx/>
              <a:buSzTx/>
              <a:buFont typeface="Arial" panose="020B0604020202020204" pitchFamily="34" charset="0"/>
              <a:buAutoNum type="arabicPeriod"/>
              <a:defRPr/>
            </a:pPr>
            <a:r>
              <a:rPr kumimoji="0" lang="zh-CN" altLang="en-US" sz="2000" kern="1200" cap="none" spc="0" normalizeH="0" baseline="0" noProof="0" dirty="0">
                <a:latin typeface="微软雅黑" panose="020B0503020204020204" pitchFamily="34" charset="-122"/>
                <a:ea typeface="微软雅黑" panose="020B0503020204020204" pitchFamily="34" charset="-122"/>
                <a:cs typeface="+mn-cs"/>
              </a:rPr>
              <a:t>适度的自信心：对自己、对产品、对公司</a:t>
            </a:r>
            <a:endParaRPr kumimoji="0" lang="en-US" altLang="zh-CN" sz="2000" kern="1200" cap="none" spc="0" normalizeH="0" baseline="0" noProof="0" dirty="0">
              <a:latin typeface="微软雅黑" panose="020B0503020204020204" pitchFamily="34" charset="-122"/>
              <a:ea typeface="微软雅黑" panose="020B0503020204020204" pitchFamily="34" charset="-122"/>
              <a:cs typeface="+mn-cs"/>
            </a:endParaRPr>
          </a:p>
          <a:p>
            <a:pPr marL="342900" marR="0" indent="-342900" defTabSz="914400" eaLnBrk="1" hangingPunct="1">
              <a:lnSpc>
                <a:spcPct val="150000"/>
              </a:lnSpc>
              <a:spcBef>
                <a:spcPct val="30000"/>
              </a:spcBef>
              <a:buClrTx/>
              <a:buSzTx/>
              <a:buFont typeface="Arial" panose="020B0604020202020204" pitchFamily="34" charset="0"/>
              <a:buAutoNum type="arabicPeriod"/>
              <a:defRPr/>
            </a:pPr>
            <a:r>
              <a:rPr kumimoji="0" lang="zh-CN" altLang="en-US" sz="2000" kern="1200" cap="none" spc="0" normalizeH="0" baseline="0" noProof="0" dirty="0">
                <a:latin typeface="微软雅黑" panose="020B0503020204020204" pitchFamily="34" charset="-122"/>
                <a:ea typeface="微软雅黑" panose="020B0503020204020204" pitchFamily="34" charset="-122"/>
                <a:cs typeface="+mn-cs"/>
              </a:rPr>
              <a:t>“处变不惊”的应变能力</a:t>
            </a:r>
            <a:endParaRPr kumimoji="0" lang="en-US" altLang="zh-CN" sz="2000" kern="1200" cap="none" spc="0" normalizeH="0" baseline="0" noProof="0" dirty="0">
              <a:latin typeface="微软雅黑" panose="020B0503020204020204" pitchFamily="34" charset="-122"/>
              <a:ea typeface="微软雅黑" panose="020B0503020204020204" pitchFamily="34" charset="-122"/>
              <a:cs typeface="+mn-cs"/>
            </a:endParaRPr>
          </a:p>
          <a:p>
            <a:pPr marR="0" defTabSz="914400" eaLnBrk="1" hangingPunct="1">
              <a:lnSpc>
                <a:spcPct val="150000"/>
              </a:lnSpc>
              <a:spcBef>
                <a:spcPct val="30000"/>
              </a:spcBef>
              <a:buClrTx/>
              <a:buSzTx/>
              <a:buFont typeface="Arial" panose="020B0604020202020204" pitchFamily="34" charset="0"/>
              <a:buNone/>
              <a:defRPr/>
            </a:pPr>
            <a:r>
              <a:rPr kumimoji="0" lang="zh-CN" altLang="en-US" sz="2400" b="1" kern="1200" cap="none" spc="0" normalizeH="0" baseline="0" noProof="0" dirty="0">
                <a:solidFill>
                  <a:srgbClr val="FF0000"/>
                </a:solidFill>
                <a:latin typeface="微软雅黑" panose="020B0503020204020204" pitchFamily="34" charset="-122"/>
                <a:ea typeface="微软雅黑" panose="020B0503020204020204" pitchFamily="34" charset="-122"/>
                <a:cs typeface="+mn-cs"/>
              </a:rPr>
              <a:t>客户：</a:t>
            </a:r>
            <a:r>
              <a:rPr kumimoji="0" lang="zh-CN" altLang="en-US" sz="2000" kern="1200" cap="none" spc="0" normalizeH="0" baseline="0" noProof="0" dirty="0">
                <a:latin typeface="微软雅黑" panose="020B0503020204020204" pitchFamily="34" charset="-122"/>
                <a:ea typeface="微软雅黑" panose="020B0503020204020204" pitchFamily="34" charset="-122"/>
                <a:cs typeface="+mn-cs"/>
              </a:rPr>
              <a:t>讨价还价、谩骂侮辱、恶意中差评</a:t>
            </a:r>
            <a:endParaRPr kumimoji="0" lang="en-US" altLang="zh-CN" sz="2000" kern="1200" cap="none" spc="0" normalizeH="0" baseline="0" noProof="0" dirty="0">
              <a:latin typeface="微软雅黑" panose="020B0503020204020204" pitchFamily="34" charset="-122"/>
              <a:ea typeface="微软雅黑" panose="020B0503020204020204" pitchFamily="34" charset="-122"/>
              <a:cs typeface="+mn-cs"/>
            </a:endParaRPr>
          </a:p>
          <a:p>
            <a:pPr marR="0" defTabSz="914400" eaLnBrk="1" hangingPunct="1">
              <a:lnSpc>
                <a:spcPct val="150000"/>
              </a:lnSpc>
              <a:spcBef>
                <a:spcPct val="30000"/>
              </a:spcBef>
              <a:buClrTx/>
              <a:buSzTx/>
              <a:buFont typeface="Arial" panose="020B0604020202020204" pitchFamily="34" charset="0"/>
              <a:buNone/>
              <a:defRPr/>
            </a:pPr>
            <a:r>
              <a:rPr kumimoji="0" lang="zh-CN" altLang="en-US" sz="2400" b="1" kern="1200" cap="none" spc="0" normalizeH="0" baseline="0" noProof="0" dirty="0">
                <a:solidFill>
                  <a:srgbClr val="FF0000"/>
                </a:solidFill>
                <a:latin typeface="微软雅黑" panose="020B0503020204020204" pitchFamily="34" charset="-122"/>
                <a:ea typeface="微软雅黑" panose="020B0503020204020204" pitchFamily="34" charset="-122"/>
                <a:cs typeface="+mn-cs"/>
              </a:rPr>
              <a:t>客服：</a:t>
            </a:r>
            <a:r>
              <a:rPr kumimoji="0" lang="zh-CN" altLang="en-US" sz="2000" kern="1200" cap="none" spc="0" normalizeH="0" baseline="0" noProof="0" dirty="0">
                <a:latin typeface="微软雅黑" panose="020B0503020204020204" pitchFamily="34" charset="-122"/>
                <a:ea typeface="微软雅黑" panose="020B0503020204020204" pitchFamily="34" charset="-122"/>
                <a:cs typeface="+mn-cs"/>
              </a:rPr>
              <a:t>具备一定的应变能力，沉着冷静，有礼有节，灵活应对。</a:t>
            </a:r>
            <a:endParaRPr kumimoji="0" lang="en-US" altLang="zh-CN" sz="2000" kern="1200" cap="none" spc="0" normalizeH="0" baseline="0" noProof="0" dirty="0">
              <a:latin typeface="微软雅黑" panose="020B0503020204020204" pitchFamily="34" charset="-122"/>
              <a:ea typeface="微软雅黑" panose="020B0503020204020204" pitchFamily="34" charset="-122"/>
              <a:cs typeface="+mn-cs"/>
            </a:endParaRPr>
          </a:p>
          <a:p>
            <a:pPr marR="0" defTabSz="914400" eaLnBrk="1" hangingPunct="1">
              <a:lnSpc>
                <a:spcPct val="150000"/>
              </a:lnSpc>
              <a:spcBef>
                <a:spcPct val="30000"/>
              </a:spcBef>
              <a:buClrTx/>
              <a:buSzTx/>
              <a:buFont typeface="Arial" panose="020B0604020202020204" pitchFamily="34" charset="0"/>
              <a:buNone/>
              <a:defRPr/>
            </a:pPr>
            <a:r>
              <a:rPr kumimoji="0" lang="en-US" altLang="zh-CN" sz="2000" kern="1200" cap="none" spc="0" normalizeH="0" baseline="0" noProof="0" dirty="0">
                <a:latin typeface="微软雅黑" panose="020B0503020204020204" pitchFamily="34" charset="-122"/>
                <a:ea typeface="微软雅黑" panose="020B0503020204020204" pitchFamily="34" charset="-122"/>
                <a:cs typeface="+mn-cs"/>
              </a:rPr>
              <a:t>3. </a:t>
            </a:r>
            <a:r>
              <a:rPr kumimoji="0" lang="zh-CN" altLang="en-US" sz="2000" kern="1200" cap="none" spc="0" normalizeH="0" baseline="0" noProof="0" dirty="0">
                <a:latin typeface="微软雅黑" panose="020B0503020204020204" pitchFamily="34" charset="-122"/>
                <a:ea typeface="微软雅黑" panose="020B0503020204020204" pitchFamily="34" charset="-122"/>
                <a:cs typeface="+mn-cs"/>
              </a:rPr>
              <a:t>挫折打击的承受能力：提高</a:t>
            </a:r>
            <a:r>
              <a:rPr kumimoji="0" lang="en-US" altLang="zh-CN" sz="2000" kern="1200" cap="none" spc="0" normalizeH="0" baseline="0" noProof="0" dirty="0">
                <a:latin typeface="微软雅黑" panose="020B0503020204020204" pitchFamily="34" charset="-122"/>
                <a:ea typeface="微软雅黑" panose="020B0503020204020204" pitchFamily="34" charset="-122"/>
                <a:cs typeface="+mn-cs"/>
              </a:rPr>
              <a:t>AQ</a:t>
            </a:r>
            <a:endParaRPr kumimoji="0" lang="en-US" altLang="zh-CN" sz="2000" kern="1200" cap="none" spc="0" normalizeH="0" baseline="0" noProof="0" dirty="0">
              <a:latin typeface="微软雅黑" panose="020B0503020204020204" pitchFamily="34" charset="-122"/>
              <a:ea typeface="微软雅黑" panose="020B0503020204020204" pitchFamily="34" charset="-122"/>
              <a:cs typeface="+mn-cs"/>
            </a:endParaRPr>
          </a:p>
          <a:p>
            <a:pPr marR="0" defTabSz="914400" eaLnBrk="1" hangingPunct="1">
              <a:lnSpc>
                <a:spcPct val="150000"/>
              </a:lnSpc>
              <a:spcBef>
                <a:spcPct val="30000"/>
              </a:spcBef>
              <a:buClrTx/>
              <a:buSzTx/>
              <a:buFont typeface="Arial" panose="020B0604020202020204" pitchFamily="34" charset="0"/>
              <a:buNone/>
              <a:defRPr/>
            </a:pPr>
            <a:r>
              <a:rPr kumimoji="0" lang="en-US" altLang="zh-CN" sz="2000" kern="1200" cap="none" spc="0" normalizeH="0" baseline="0" noProof="0" dirty="0">
                <a:latin typeface="微软雅黑" panose="020B0503020204020204" pitchFamily="34" charset="-122"/>
                <a:ea typeface="微软雅黑" panose="020B0503020204020204" pitchFamily="34" charset="-122"/>
                <a:cs typeface="+mn-cs"/>
              </a:rPr>
              <a:t>(Adversity Quotient,</a:t>
            </a:r>
            <a:r>
              <a:rPr kumimoji="0" lang="zh-CN" altLang="en-US" sz="2000" kern="1200" cap="none" spc="0" normalizeH="0" baseline="0" noProof="0" dirty="0">
                <a:latin typeface="微软雅黑" panose="020B0503020204020204" pitchFamily="34" charset="-122"/>
                <a:ea typeface="微软雅黑" panose="020B0503020204020204" pitchFamily="34" charset="-122"/>
                <a:cs typeface="+mn-cs"/>
              </a:rPr>
              <a:t>一般被译为挫折商或逆境商</a:t>
            </a:r>
            <a:r>
              <a:rPr kumimoji="0" lang="en-US" altLang="zh-CN" sz="2000" kern="1200" cap="none" spc="0" normalizeH="0" baseline="0" noProof="0" dirty="0">
                <a:latin typeface="微软雅黑" panose="020B0503020204020204" pitchFamily="34" charset="-122"/>
                <a:ea typeface="微软雅黑" panose="020B0503020204020204" pitchFamily="34" charset="-122"/>
                <a:cs typeface="+mn-cs"/>
              </a:rPr>
              <a:t>)</a:t>
            </a:r>
            <a:endParaRPr kumimoji="0" lang="en-US" altLang="zh-CN" sz="2000" kern="1200" cap="none" spc="0" normalizeH="0" baseline="0" noProof="0" dirty="0">
              <a:latin typeface="微软雅黑" panose="020B0503020204020204" pitchFamily="34" charset="-122"/>
              <a:ea typeface="微软雅黑" panose="020B0503020204020204" pitchFamily="34" charset="-122"/>
              <a:cs typeface="+mn-cs"/>
            </a:endParaRPr>
          </a:p>
          <a:p>
            <a:pPr marR="0" defTabSz="914400" eaLnBrk="1" hangingPunct="1">
              <a:lnSpc>
                <a:spcPct val="150000"/>
              </a:lnSpc>
              <a:spcBef>
                <a:spcPct val="30000"/>
              </a:spcBef>
              <a:buClrTx/>
              <a:buSzTx/>
              <a:buFont typeface="Arial" panose="020B0604020202020204" pitchFamily="34" charset="0"/>
              <a:buNone/>
              <a:defRPr/>
            </a:pPr>
            <a:r>
              <a:rPr kumimoji="0" lang="en-US" altLang="zh-CN" sz="2000" kern="1200" cap="none" spc="0" normalizeH="0" baseline="0" noProof="0" dirty="0">
                <a:latin typeface="微软雅黑" panose="020B0503020204020204" pitchFamily="34" charset="-122"/>
                <a:ea typeface="微软雅黑" panose="020B0503020204020204" pitchFamily="34" charset="-122"/>
                <a:cs typeface="+mn-cs"/>
              </a:rPr>
              <a:t>4. </a:t>
            </a:r>
            <a:r>
              <a:rPr kumimoji="0" lang="zh-CN" altLang="en-US" sz="2000" kern="1200" cap="none" spc="0" normalizeH="0" baseline="0" noProof="0" dirty="0">
                <a:latin typeface="微软雅黑" panose="020B0503020204020204" pitchFamily="34" charset="-122"/>
                <a:ea typeface="微软雅黑" panose="020B0503020204020204" pitchFamily="34" charset="-122"/>
                <a:cs typeface="+mn-cs"/>
              </a:rPr>
              <a:t>情绪的自我掌控及调节</a:t>
            </a:r>
            <a:endParaRPr kumimoji="0" lang="en-US" altLang="zh-CN" sz="2000" kern="1200" cap="none" spc="0" normalizeH="0" baseline="0" noProof="0" dirty="0">
              <a:latin typeface="微软雅黑" panose="020B0503020204020204" pitchFamily="34" charset="-122"/>
              <a:ea typeface="微软雅黑" panose="020B0503020204020204" pitchFamily="34" charset="-122"/>
              <a:cs typeface="+mn-cs"/>
            </a:endParaRPr>
          </a:p>
          <a:p>
            <a:pPr marR="0" defTabSz="914400" eaLnBrk="1" hangingPunct="1">
              <a:lnSpc>
                <a:spcPct val="150000"/>
              </a:lnSpc>
              <a:spcBef>
                <a:spcPct val="30000"/>
              </a:spcBef>
              <a:buClrTx/>
              <a:buSzTx/>
              <a:buFont typeface="Arial" panose="020B0604020202020204" pitchFamily="34" charset="0"/>
              <a:buNone/>
              <a:defRPr/>
            </a:pPr>
            <a:r>
              <a:rPr kumimoji="0" lang="zh-CN" altLang="en-US" sz="2000" kern="1200" cap="none" spc="0" normalizeH="0" baseline="0" noProof="0" dirty="0">
                <a:latin typeface="微软雅黑" panose="020B0503020204020204" pitchFamily="34" charset="-122"/>
                <a:ea typeface="微软雅黑" panose="020B0503020204020204" pitchFamily="34" charset="-122"/>
                <a:cs typeface="+mn-cs"/>
              </a:rPr>
              <a:t>心理宣泄法、反向思维法、注意力转移法</a:t>
            </a:r>
            <a:endParaRPr kumimoji="0" lang="zh-CN" altLang="en-US" sz="2000" kern="1200" cap="none" spc="0" normalizeH="0" baseline="0" noProof="0" dirty="0">
              <a:latin typeface="微软雅黑" panose="020B0503020204020204" pitchFamily="34" charset="-122"/>
              <a:ea typeface="微软雅黑" panose="020B0503020204020204" pitchFamily="34" charset="-122"/>
              <a:cs typeface="+mn-cs"/>
            </a:endParaRPr>
          </a:p>
        </p:txBody>
      </p:sp>
      <p:sp>
        <p:nvSpPr>
          <p:cNvPr id="70659" name="矩形 2"/>
          <p:cNvSpPr/>
          <p:nvPr/>
        </p:nvSpPr>
        <p:spPr>
          <a:xfrm>
            <a:off x="1558925" y="2889250"/>
            <a:ext cx="1296988" cy="1079500"/>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None/>
            </a:pPr>
            <a:r>
              <a:rPr lang="zh-CN" altLang="en-US" sz="3200" b="1" dirty="0">
                <a:solidFill>
                  <a:schemeClr val="bg1"/>
                </a:solidFill>
                <a:latin typeface="微软雅黑" panose="020B0503020204020204" pitchFamily="34" charset="-122"/>
              </a:rPr>
              <a:t>基本</a:t>
            </a:r>
            <a:endParaRPr lang="en-US" altLang="zh-CN" sz="3200" b="1" dirty="0">
              <a:solidFill>
                <a:schemeClr val="bg1"/>
              </a:solidFill>
              <a:latin typeface="微软雅黑" panose="020B0503020204020204" pitchFamily="34" charset="-122"/>
            </a:endParaRPr>
          </a:p>
          <a:p>
            <a:pPr marL="0" lvl="0" indent="0" algn="ctr">
              <a:lnSpc>
                <a:spcPct val="100000"/>
              </a:lnSpc>
              <a:spcBef>
                <a:spcPct val="0"/>
              </a:spcBef>
              <a:buNone/>
            </a:pPr>
            <a:r>
              <a:rPr lang="zh-CN" altLang="en-US" sz="3200" b="1" dirty="0">
                <a:solidFill>
                  <a:schemeClr val="bg1"/>
                </a:solidFill>
                <a:latin typeface="微软雅黑" panose="020B0503020204020204" pitchFamily="34" charset="-122"/>
              </a:rPr>
              <a:t>素质</a:t>
            </a:r>
            <a:endParaRPr lang="zh-CN" altLang="en-US" sz="3200" b="1" dirty="0">
              <a:solidFill>
                <a:schemeClr val="bg1"/>
              </a:solidFill>
              <a:latin typeface="微软雅黑" panose="020B0503020204020204" pitchFamily="34" charset="-122"/>
            </a:endParaRPr>
          </a:p>
        </p:txBody>
      </p:sp>
      <p:sp>
        <p:nvSpPr>
          <p:cNvPr id="4" name="文本框 3"/>
          <p:cNvSpPr txBox="1"/>
          <p:nvPr/>
        </p:nvSpPr>
        <p:spPr>
          <a:xfrm>
            <a:off x="292100" y="1181100"/>
            <a:ext cx="6096000" cy="665163"/>
          </a:xfrm>
          <a:prstGeom prst="rect">
            <a:avLst/>
          </a:prstGeom>
          <a:noFill/>
        </p:spPr>
        <p:txBody>
          <a:bodyPr>
            <a:spAutoFit/>
          </a:bodyPr>
          <a:lstStyle/>
          <a:p>
            <a:pPr marR="0" indent="356870" defTabSz="914400">
              <a:lnSpc>
                <a:spcPct val="150000"/>
              </a:lnSpc>
              <a:spcBef>
                <a:spcPts val="600"/>
              </a:spcBef>
              <a:spcAft>
                <a:spcPts val="600"/>
              </a:spcAft>
              <a:buClrTx/>
              <a:buSzTx/>
              <a:buFontTx/>
              <a:buNone/>
              <a:defRPr/>
            </a:pPr>
            <a:r>
              <a:rPr kumimoji="0" lang="zh-CN" altLang="zh-CN" sz="2800" b="1" kern="0" cap="none" spc="0" normalizeH="0" baseline="0" noProof="0" dirty="0">
                <a:latin typeface="等线" panose="02010600030101010101" pitchFamily="2" charset="-122"/>
                <a:ea typeface="微软雅黑" panose="020B0503020204020204" pitchFamily="34" charset="-122"/>
                <a:cs typeface="Times New Roman" panose="02020603050405020304" pitchFamily="18" charset="0"/>
              </a:rPr>
              <a:t>三、网络客服的基本素质和技能</a:t>
            </a:r>
            <a:endParaRPr kumimoji="0" lang="zh-CN" altLang="zh-CN"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p:txBody>
      </p:sp>
      <p:grpSp>
        <p:nvGrpSpPr>
          <p:cNvPr id="70661" name="组合 19"/>
          <p:cNvGrpSpPr/>
          <p:nvPr/>
        </p:nvGrpSpPr>
        <p:grpSpPr>
          <a:xfrm>
            <a:off x="11496675" y="1588"/>
            <a:ext cx="695325" cy="506412"/>
            <a:chOff x="0" y="0"/>
            <a:chExt cx="694944" cy="624651"/>
          </a:xfrm>
        </p:grpSpPr>
        <p:sp>
          <p:nvSpPr>
            <p:cNvPr id="7066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7066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6" name="矩形 15"/>
          <p:cNvSpPr/>
          <p:nvPr/>
        </p:nvSpPr>
        <p:spPr>
          <a:xfrm>
            <a:off x="8904288" y="0"/>
            <a:ext cx="2808288"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5905500"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文本框 2"/>
          <p:cNvSpPr txBox="1"/>
          <p:nvPr/>
        </p:nvSpPr>
        <p:spPr>
          <a:xfrm>
            <a:off x="5232400" y="2420938"/>
            <a:ext cx="4751388" cy="25749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342900" lvl="0" indent="-342900" eaLnBrk="1" hangingPunct="1">
              <a:lnSpc>
                <a:spcPct val="150000"/>
              </a:lnSpc>
              <a:spcBef>
                <a:spcPct val="30000"/>
              </a:spcBef>
              <a:buFont typeface="Arial" panose="020B0604020202020204" pitchFamily="34" charset="0"/>
              <a:buAutoNum type="arabicPeriod"/>
            </a:pPr>
            <a:r>
              <a:rPr lang="zh-CN" altLang="en-US" sz="2400" dirty="0">
                <a:latin typeface="微软雅黑" panose="020B0503020204020204" pitchFamily="34" charset="-122"/>
              </a:rPr>
              <a:t>文字语言表达能力</a:t>
            </a:r>
            <a:endParaRPr lang="zh-CN" altLang="en-US" sz="2400" dirty="0">
              <a:latin typeface="微软雅黑" panose="020B0503020204020204" pitchFamily="34" charset="-122"/>
            </a:endParaRPr>
          </a:p>
          <a:p>
            <a:pPr marL="342900" lvl="0" indent="-342900" eaLnBrk="1" hangingPunct="1">
              <a:lnSpc>
                <a:spcPct val="150000"/>
              </a:lnSpc>
              <a:spcBef>
                <a:spcPct val="30000"/>
              </a:spcBef>
              <a:buFont typeface="Arial" panose="020B0604020202020204" pitchFamily="34" charset="0"/>
              <a:buAutoNum type="arabicPeriod"/>
            </a:pPr>
            <a:r>
              <a:rPr lang="zh-CN" altLang="en-US" sz="2400" dirty="0">
                <a:latin typeface="微软雅黑" panose="020B0503020204020204" pitchFamily="34" charset="-122"/>
              </a:rPr>
              <a:t>语言沟通技巧和谈判技巧</a:t>
            </a:r>
            <a:endParaRPr lang="zh-CN" altLang="en-US" sz="2400" dirty="0">
              <a:latin typeface="微软雅黑" panose="020B0503020204020204" pitchFamily="34" charset="-122"/>
            </a:endParaRPr>
          </a:p>
          <a:p>
            <a:pPr marL="342900" lvl="0" indent="-342900" eaLnBrk="1" hangingPunct="1">
              <a:lnSpc>
                <a:spcPct val="150000"/>
              </a:lnSpc>
              <a:spcBef>
                <a:spcPct val="30000"/>
              </a:spcBef>
              <a:buFont typeface="Arial" panose="020B0604020202020204" pitchFamily="34" charset="0"/>
              <a:buAutoNum type="arabicPeriod"/>
            </a:pPr>
            <a:r>
              <a:rPr lang="zh-CN" altLang="en-US" sz="2400" dirty="0">
                <a:latin typeface="微软雅黑" panose="020B0503020204020204" pitchFamily="34" charset="-122"/>
              </a:rPr>
              <a:t>丰富的专业知识</a:t>
            </a:r>
            <a:endParaRPr lang="zh-CN" altLang="en-US" sz="2400" dirty="0">
              <a:latin typeface="微软雅黑" panose="020B0503020204020204" pitchFamily="34" charset="-122"/>
            </a:endParaRPr>
          </a:p>
          <a:p>
            <a:pPr marL="342900" lvl="0" indent="-342900" eaLnBrk="1" hangingPunct="1">
              <a:lnSpc>
                <a:spcPct val="150000"/>
              </a:lnSpc>
              <a:spcBef>
                <a:spcPct val="30000"/>
              </a:spcBef>
              <a:buFont typeface="Arial" panose="020B0604020202020204" pitchFamily="34" charset="0"/>
              <a:buAutoNum type="arabicPeriod"/>
            </a:pPr>
            <a:r>
              <a:rPr lang="zh-CN" altLang="en-US" sz="2400" dirty="0">
                <a:latin typeface="微软雅黑" panose="020B0503020204020204" pitchFamily="34" charset="-122"/>
              </a:rPr>
              <a:t>其他技能</a:t>
            </a:r>
            <a:endParaRPr lang="zh-CN" altLang="en-US" sz="2400" dirty="0">
              <a:latin typeface="微软雅黑" panose="020B0503020204020204" pitchFamily="34" charset="-122"/>
            </a:endParaRPr>
          </a:p>
        </p:txBody>
      </p:sp>
      <p:sp>
        <p:nvSpPr>
          <p:cNvPr id="71683" name="矩形 2"/>
          <p:cNvSpPr/>
          <p:nvPr/>
        </p:nvSpPr>
        <p:spPr>
          <a:xfrm>
            <a:off x="2566988" y="3068638"/>
            <a:ext cx="1296987" cy="1152525"/>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None/>
            </a:pPr>
            <a:r>
              <a:rPr lang="zh-CN" altLang="en-US" sz="3200" b="1" dirty="0">
                <a:solidFill>
                  <a:schemeClr val="bg1"/>
                </a:solidFill>
                <a:latin typeface="微软雅黑" panose="020B0503020204020204" pitchFamily="34" charset="-122"/>
              </a:rPr>
              <a:t>基本技能</a:t>
            </a:r>
            <a:endParaRPr lang="zh-CN" altLang="en-US" sz="3200" b="1" dirty="0">
              <a:solidFill>
                <a:schemeClr val="bg1"/>
              </a:solidFill>
              <a:latin typeface="微软雅黑" panose="020B0503020204020204" pitchFamily="34" charset="-122"/>
            </a:endParaRPr>
          </a:p>
        </p:txBody>
      </p:sp>
      <p:grpSp>
        <p:nvGrpSpPr>
          <p:cNvPr id="71684" name="组合 19"/>
          <p:cNvGrpSpPr/>
          <p:nvPr/>
        </p:nvGrpSpPr>
        <p:grpSpPr>
          <a:xfrm>
            <a:off x="11496675" y="1588"/>
            <a:ext cx="695325" cy="506412"/>
            <a:chOff x="0" y="0"/>
            <a:chExt cx="694944" cy="624651"/>
          </a:xfrm>
        </p:grpSpPr>
        <p:sp>
          <p:nvSpPr>
            <p:cNvPr id="7169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7169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5" name="矩形 14"/>
          <p:cNvSpPr/>
          <p:nvPr/>
        </p:nvSpPr>
        <p:spPr>
          <a:xfrm>
            <a:off x="8904288" y="0"/>
            <a:ext cx="2808288"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6" name="矩形 15"/>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5905500"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矩形 2"/>
          <p:cNvSpPr/>
          <p:nvPr/>
        </p:nvSpPr>
        <p:spPr>
          <a:xfrm>
            <a:off x="911225" y="1441450"/>
            <a:ext cx="1873250" cy="504825"/>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None/>
            </a:pPr>
            <a:r>
              <a:rPr lang="zh-CN" altLang="en-US" sz="2400" b="1" dirty="0">
                <a:solidFill>
                  <a:schemeClr val="bg1"/>
                </a:solidFill>
                <a:latin typeface="微软雅黑" panose="020B0503020204020204" pitchFamily="34" charset="-122"/>
              </a:rPr>
              <a:t>基本技能</a:t>
            </a:r>
            <a:endParaRPr lang="zh-CN" altLang="en-US" sz="2400" b="1" dirty="0">
              <a:solidFill>
                <a:schemeClr val="bg1"/>
              </a:solidFill>
              <a:latin typeface="微软雅黑" panose="020B0503020204020204" pitchFamily="34" charset="-122"/>
            </a:endParaRPr>
          </a:p>
        </p:txBody>
      </p:sp>
      <p:sp>
        <p:nvSpPr>
          <p:cNvPr id="72707" name="文本框 2"/>
          <p:cNvSpPr txBox="1"/>
          <p:nvPr/>
        </p:nvSpPr>
        <p:spPr>
          <a:xfrm>
            <a:off x="2927350" y="1484313"/>
            <a:ext cx="4897438"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00000"/>
              </a:lnSpc>
              <a:spcBef>
                <a:spcPct val="0"/>
              </a:spcBef>
              <a:buFontTx/>
              <a:buNone/>
            </a:pPr>
            <a:r>
              <a:rPr lang="zh-CN" altLang="en-US" sz="2400" b="1" dirty="0">
                <a:latin typeface="微软雅黑" panose="020B0503020204020204" pitchFamily="34" charset="-122"/>
              </a:rPr>
              <a:t>文字语言表达能力</a:t>
            </a:r>
            <a:endParaRPr lang="zh-CN" altLang="en-US" sz="2400" b="1" dirty="0">
              <a:latin typeface="微软雅黑" panose="020B0503020204020204" pitchFamily="34" charset="-122"/>
            </a:endParaRPr>
          </a:p>
        </p:txBody>
      </p:sp>
      <p:sp>
        <p:nvSpPr>
          <p:cNvPr id="4" name="Rectangle 3"/>
          <p:cNvSpPr txBox="1">
            <a:spLocks noChangeArrowheads="1"/>
          </p:cNvSpPr>
          <p:nvPr/>
        </p:nvSpPr>
        <p:spPr bwMode="auto">
          <a:xfrm>
            <a:off x="1200150" y="2276475"/>
            <a:ext cx="10023475" cy="4321175"/>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a:lstStyle>
          <a:p>
            <a:pPr marL="342900" marR="0" lvl="0" indent="-342900" algn="l" defTabSz="914400" rtl="0" eaLnBrk="1" fontAlgn="base" latinLnBrk="0" hangingPunct="1">
              <a:lnSpc>
                <a:spcPct val="150000"/>
              </a:lnSpc>
              <a:spcBef>
                <a:spcPct val="20000"/>
              </a:spcBef>
              <a:spcAft>
                <a:spcPct val="0"/>
              </a:spcAft>
              <a:buClrTx/>
              <a:buSzTx/>
              <a:buFontTx/>
              <a:buChar char="•"/>
              <a:defRPr/>
            </a:pPr>
            <a:r>
              <a:rPr kumimoji="0" lang="zh-CN" altLang="en-US" sz="2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少用“我”字，多使用“您”或者“咱们”这样的字眼</a:t>
            </a:r>
            <a:r>
              <a:rPr kumimoji="0" lang="zh-CN" altLang="en-US" sz="2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：让客户感觉我们在全心全意的为他（她）考虑问题。</a:t>
            </a:r>
            <a:endParaRPr kumimoji="0" lang="zh-CN" altLang="en-US" sz="2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base" latinLnBrk="0" hangingPunct="1">
              <a:lnSpc>
                <a:spcPct val="150000"/>
              </a:lnSpc>
              <a:spcBef>
                <a:spcPct val="20000"/>
              </a:spcBef>
              <a:spcAft>
                <a:spcPct val="0"/>
              </a:spcAft>
              <a:buClrTx/>
              <a:buSzTx/>
              <a:buFontTx/>
              <a:buChar char="•"/>
              <a:defRPr/>
            </a:pPr>
            <a:r>
              <a:rPr kumimoji="0" lang="zh-CN" altLang="en-US" sz="2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常用规范用语</a:t>
            </a:r>
            <a:r>
              <a:rPr kumimoji="0" lang="zh-CN" altLang="en-US" sz="2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；“请”是一个非常重要的礼貌用语。</a:t>
            </a:r>
            <a:endParaRPr kumimoji="0" lang="en-US" altLang="zh-CN" sz="2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base" latinLnBrk="0" hangingPunct="1">
              <a:lnSpc>
                <a:spcPct val="150000"/>
              </a:lnSpc>
              <a:spcBef>
                <a:spcPct val="20000"/>
              </a:spcBef>
              <a:spcAft>
                <a:spcPct val="0"/>
              </a:spcAft>
              <a:buClrTx/>
              <a:buSzTx/>
              <a:buFontTx/>
              <a:buChar char="•"/>
              <a:defRPr/>
            </a:pPr>
            <a:r>
              <a:rPr kumimoji="0" lang="zh-CN" altLang="en-US" sz="2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礼貌对待客户</a:t>
            </a:r>
            <a:r>
              <a:rPr kumimoji="0" lang="zh-CN" altLang="en-US" sz="2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让客户真正感受到企业对他的重视和尊重，客户来了，先来一句“欢迎光临，请多多关照。”或者：“欢迎光临，请问有什么可以为您效劳的吗”。诚心致意的“说”出来，会让人有一种十分亲切的感觉。并且可以先培养一下感情，这样客户心理抵抗力就会减弱或者消失。</a:t>
            </a:r>
            <a:endParaRPr kumimoji="0" lang="zh-CN" altLang="en-US" sz="2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base" latinLnBrk="0" hangingPunct="1">
              <a:lnSpc>
                <a:spcPct val="150000"/>
              </a:lnSpc>
              <a:spcBef>
                <a:spcPct val="20000"/>
              </a:spcBef>
              <a:spcAft>
                <a:spcPct val="0"/>
              </a:spcAft>
              <a:buClrTx/>
              <a:buSzTx/>
              <a:buFontTx/>
              <a:buChar char="•"/>
              <a:defRPr/>
            </a:pPr>
            <a:r>
              <a:rPr kumimoji="0" lang="zh-CN" altLang="en-US" sz="2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在客户服务的语言表达中，</a:t>
            </a:r>
            <a:r>
              <a:rPr kumimoji="0" lang="zh-CN" altLang="en-US" sz="20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应尽量避免使用负面语言</a:t>
            </a:r>
            <a:r>
              <a:rPr kumimoji="0" lang="zh-CN" altLang="en-US" sz="2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endParaRPr kumimoji="0" lang="zh-CN" altLang="en-US" sz="20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72709" name="组合 19"/>
          <p:cNvGrpSpPr/>
          <p:nvPr/>
        </p:nvGrpSpPr>
        <p:grpSpPr>
          <a:xfrm>
            <a:off x="11496675" y="1588"/>
            <a:ext cx="695325" cy="506412"/>
            <a:chOff x="0" y="0"/>
            <a:chExt cx="694944" cy="624651"/>
          </a:xfrm>
        </p:grpSpPr>
        <p:sp>
          <p:nvSpPr>
            <p:cNvPr id="7271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7271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6" name="矩形 15"/>
          <p:cNvSpPr/>
          <p:nvPr/>
        </p:nvSpPr>
        <p:spPr>
          <a:xfrm>
            <a:off x="8904288" y="0"/>
            <a:ext cx="2808288"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5905500"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矩形 2"/>
          <p:cNvSpPr/>
          <p:nvPr/>
        </p:nvSpPr>
        <p:spPr>
          <a:xfrm>
            <a:off x="911225" y="1441450"/>
            <a:ext cx="1873250" cy="504825"/>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None/>
            </a:pPr>
            <a:r>
              <a:rPr lang="zh-CN" altLang="en-US" sz="2400" b="1" dirty="0">
                <a:solidFill>
                  <a:schemeClr val="bg1"/>
                </a:solidFill>
                <a:latin typeface="微软雅黑" panose="020B0503020204020204" pitchFamily="34" charset="-122"/>
              </a:rPr>
              <a:t>基本技能</a:t>
            </a:r>
            <a:endParaRPr lang="zh-CN" altLang="en-US" sz="2400" b="1" dirty="0">
              <a:solidFill>
                <a:schemeClr val="bg1"/>
              </a:solidFill>
              <a:latin typeface="微软雅黑" panose="020B0503020204020204" pitchFamily="34" charset="-122"/>
            </a:endParaRPr>
          </a:p>
        </p:txBody>
      </p:sp>
      <p:sp>
        <p:nvSpPr>
          <p:cNvPr id="73731" name="文本框 2"/>
          <p:cNvSpPr txBox="1"/>
          <p:nvPr/>
        </p:nvSpPr>
        <p:spPr>
          <a:xfrm>
            <a:off x="2927350" y="1484313"/>
            <a:ext cx="4897438"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00000"/>
              </a:lnSpc>
              <a:spcBef>
                <a:spcPct val="0"/>
              </a:spcBef>
              <a:buFontTx/>
              <a:buNone/>
            </a:pPr>
            <a:r>
              <a:rPr lang="zh-CN" altLang="en-US" sz="2400" b="1" dirty="0">
                <a:latin typeface="微软雅黑" panose="020B0503020204020204" pitchFamily="34" charset="-122"/>
              </a:rPr>
              <a:t>语言沟通技巧和谈判技巧</a:t>
            </a:r>
            <a:endParaRPr lang="zh-CN" altLang="en-US" sz="2400" b="1" dirty="0">
              <a:latin typeface="微软雅黑" panose="020B0503020204020204" pitchFamily="34" charset="-122"/>
            </a:endParaRPr>
          </a:p>
        </p:txBody>
      </p:sp>
      <p:sp>
        <p:nvSpPr>
          <p:cNvPr id="4" name="Rectangle 3"/>
          <p:cNvSpPr txBox="1">
            <a:spLocks noChangeArrowheads="1"/>
          </p:cNvSpPr>
          <p:nvPr/>
        </p:nvSpPr>
        <p:spPr bwMode="auto">
          <a:xfrm>
            <a:off x="911225" y="2106613"/>
            <a:ext cx="4105275" cy="649288"/>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a:lstStyle>
          <a:p>
            <a:pPr marL="0" marR="0" lvl="0" indent="0" algn="l" defTabSz="914400" rtl="0" eaLnBrk="1" fontAlgn="base" latinLnBrk="0" hangingPunct="1">
              <a:lnSpc>
                <a:spcPct val="150000"/>
              </a:lnSpc>
              <a:spcBef>
                <a:spcPct val="20000"/>
              </a:spcBef>
              <a:spcAft>
                <a:spcPct val="0"/>
              </a:spcAft>
              <a:buClrTx/>
              <a:buSzTx/>
              <a:buFontTx/>
              <a:buNone/>
              <a:defRPr/>
            </a:pPr>
            <a:r>
              <a:rPr kumimoji="0" lang="zh-CN" altLang="en-US" sz="2400" b="1" i="0" u="none" strike="noStrike" kern="0" cap="none" spc="0" normalizeH="0" baseline="0" noProof="0">
                <a:ln>
                  <a:noFill/>
                </a:ln>
                <a:solidFill>
                  <a:schemeClr val="accent2"/>
                </a:solidFill>
                <a:effectLst/>
                <a:uLnTx/>
                <a:uFillTx/>
                <a:latin typeface="微软雅黑" panose="020B0503020204020204" pitchFamily="34" charset="-122"/>
                <a:ea typeface="微软雅黑" panose="020B0503020204020204" pitchFamily="34" charset="-122"/>
                <a:cs typeface="+mn-cs"/>
              </a:rPr>
              <a:t>对商品</a:t>
            </a:r>
            <a:r>
              <a:rPr kumimoji="0" lang="en-US" altLang="zh-CN" sz="2400" b="1" i="0" u="none" strike="noStrike" kern="0" cap="none" spc="0" normalizeH="0" baseline="0" noProof="0">
                <a:ln>
                  <a:noFill/>
                </a:ln>
                <a:solidFill>
                  <a:schemeClr val="accent2"/>
                </a:solidFill>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0" cap="none" spc="0" normalizeH="0" baseline="0" noProof="0">
                <a:ln>
                  <a:noFill/>
                </a:ln>
                <a:solidFill>
                  <a:schemeClr val="accent2"/>
                </a:solidFill>
                <a:effectLst/>
                <a:uLnTx/>
                <a:uFillTx/>
                <a:latin typeface="微软雅黑" panose="020B0503020204020204" pitchFamily="34" charset="-122"/>
                <a:ea typeface="微软雅黑" panose="020B0503020204020204" pitchFamily="34" charset="-122"/>
                <a:cs typeface="+mn-cs"/>
              </a:rPr>
              <a:t>服务了解程度不同：</a:t>
            </a:r>
            <a:endParaRPr kumimoji="0" lang="zh-CN" altLang="en-US" sz="2400" b="1" i="0" u="none" strike="noStrike" kern="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endParaRPr>
          </a:p>
        </p:txBody>
      </p:sp>
      <p:sp>
        <p:nvSpPr>
          <p:cNvPr id="5" name="矩形 4"/>
          <p:cNvSpPr/>
          <p:nvPr/>
        </p:nvSpPr>
        <p:spPr>
          <a:xfrm>
            <a:off x="766763" y="3000375"/>
            <a:ext cx="3241675" cy="3000375"/>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1</a:t>
            </a: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对商品</a:t>
            </a:r>
            <a:r>
              <a:rPr kumimoji="0" lang="en-US" altLang="zh-CN" sz="18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服务缺乏认识，不了解：这类客户对商品知识缺乏，对客服依赖性强。</a:t>
            </a:r>
            <a:endParaRPr kumimoji="0" lang="zh-CN" altLang="en-US" sz="18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800" b="1" i="0" u="none" strike="noStrike" kern="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应对技巧：</a:t>
            </a: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需要我们像对待朋友一样去细心的解答，多从他的角度考虑去荐，并且告诉他你推荐这些商品</a:t>
            </a:r>
            <a:r>
              <a:rPr kumimoji="0" lang="en-US" altLang="zh-CN"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服务的原因。</a:t>
            </a:r>
            <a:endPar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6" name="矩形 5"/>
          <p:cNvSpPr/>
          <p:nvPr/>
        </p:nvSpPr>
        <p:spPr>
          <a:xfrm>
            <a:off x="4367213" y="3000375"/>
            <a:ext cx="3600450" cy="3416300"/>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2</a:t>
            </a: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对商品</a:t>
            </a:r>
            <a:r>
              <a:rPr kumimoji="0" lang="en-US" altLang="zh-CN" sz="18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服务有些了解，但是一知半解：这类客户对商品</a:t>
            </a:r>
            <a:r>
              <a:rPr kumimoji="0" lang="en-US" altLang="zh-CN" sz="18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服务了解一些，比较主观，易冲动，不太容易信赖。</a:t>
            </a:r>
            <a:endParaRPr kumimoji="0" lang="zh-CN" altLang="en-US" sz="18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800" b="1" i="0" u="none" strike="noStrike" kern="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应对技巧：</a:t>
            </a: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就要控制情绪，有理有节耐心的回答，向她表示你的丰富专业知识，让她认识到自己的不足，从而增加对你的信赖。</a:t>
            </a:r>
            <a:endPar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7" name="矩形 6"/>
          <p:cNvSpPr/>
          <p:nvPr/>
        </p:nvSpPr>
        <p:spPr>
          <a:xfrm>
            <a:off x="8328025" y="3000375"/>
            <a:ext cx="3168650" cy="2586038"/>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3</a:t>
            </a: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对商品</a:t>
            </a:r>
            <a:r>
              <a:rPr kumimoji="0" lang="en-US" altLang="zh-CN" sz="18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服务非常了解：这类客户知识面广，自信心强，问题往往都能问到点子上。</a:t>
            </a:r>
            <a:endParaRPr kumimoji="0" lang="zh-CN" altLang="en-US" sz="18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800" b="1" i="0" u="none" strike="noStrike" kern="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应对技巧：</a:t>
            </a: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用谦虚的口气和她探讨专业的知识，给他来自内行的推荐。</a:t>
            </a:r>
            <a:endPar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73736" name="组合 19"/>
          <p:cNvGrpSpPr/>
          <p:nvPr/>
        </p:nvGrpSpPr>
        <p:grpSpPr>
          <a:xfrm>
            <a:off x="11496675" y="1588"/>
            <a:ext cx="695325" cy="506412"/>
            <a:chOff x="0" y="0"/>
            <a:chExt cx="694944" cy="624651"/>
          </a:xfrm>
        </p:grpSpPr>
        <p:sp>
          <p:nvSpPr>
            <p:cNvPr id="7374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7374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9" name="矩形 18"/>
          <p:cNvSpPr/>
          <p:nvPr/>
        </p:nvSpPr>
        <p:spPr>
          <a:xfrm>
            <a:off x="8904288" y="0"/>
            <a:ext cx="2808288"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2" name="矩形 21"/>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3" name="矩形 22"/>
          <p:cNvSpPr/>
          <p:nvPr/>
        </p:nvSpPr>
        <p:spPr>
          <a:xfrm>
            <a:off x="5905500"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矩形 2"/>
          <p:cNvSpPr/>
          <p:nvPr/>
        </p:nvSpPr>
        <p:spPr>
          <a:xfrm>
            <a:off x="911225" y="1441450"/>
            <a:ext cx="1873250" cy="504825"/>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None/>
            </a:pPr>
            <a:r>
              <a:rPr lang="zh-CN" altLang="en-US" sz="2400" b="1" dirty="0">
                <a:solidFill>
                  <a:schemeClr val="bg1"/>
                </a:solidFill>
                <a:latin typeface="微软雅黑" panose="020B0503020204020204" pitchFamily="34" charset="-122"/>
              </a:rPr>
              <a:t>基本技能</a:t>
            </a:r>
            <a:endParaRPr lang="zh-CN" altLang="en-US" sz="2400" b="1" dirty="0">
              <a:solidFill>
                <a:schemeClr val="bg1"/>
              </a:solidFill>
              <a:latin typeface="微软雅黑" panose="020B0503020204020204" pitchFamily="34" charset="-122"/>
            </a:endParaRPr>
          </a:p>
        </p:txBody>
      </p:sp>
      <p:sp>
        <p:nvSpPr>
          <p:cNvPr id="74755" name="文本框 2"/>
          <p:cNvSpPr txBox="1"/>
          <p:nvPr/>
        </p:nvSpPr>
        <p:spPr>
          <a:xfrm>
            <a:off x="2927350" y="1484313"/>
            <a:ext cx="4897438"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00000"/>
              </a:lnSpc>
              <a:spcBef>
                <a:spcPct val="0"/>
              </a:spcBef>
              <a:buFontTx/>
              <a:buNone/>
            </a:pPr>
            <a:r>
              <a:rPr lang="zh-CN" altLang="en-US" sz="2400" b="1" dirty="0">
                <a:latin typeface="微软雅黑" panose="020B0503020204020204" pitchFamily="34" charset="-122"/>
              </a:rPr>
              <a:t>语言沟通技巧和谈判技巧</a:t>
            </a:r>
            <a:endParaRPr lang="zh-CN" altLang="en-US" sz="2400" b="1" dirty="0">
              <a:latin typeface="微软雅黑" panose="020B0503020204020204" pitchFamily="34" charset="-122"/>
            </a:endParaRPr>
          </a:p>
        </p:txBody>
      </p:sp>
      <p:sp>
        <p:nvSpPr>
          <p:cNvPr id="4" name="Rectangle 3"/>
          <p:cNvSpPr txBox="1">
            <a:spLocks noChangeArrowheads="1"/>
          </p:cNvSpPr>
          <p:nvPr/>
        </p:nvSpPr>
        <p:spPr bwMode="auto">
          <a:xfrm>
            <a:off x="911225" y="2106613"/>
            <a:ext cx="4105275" cy="649288"/>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a:lstStyle>
          <a:p>
            <a:pPr marL="0" marR="0" lvl="0" indent="0" algn="l" defTabSz="914400" rtl="0" eaLnBrk="1" fontAlgn="base" latinLnBrk="0" hangingPunct="1">
              <a:lnSpc>
                <a:spcPct val="150000"/>
              </a:lnSpc>
              <a:spcBef>
                <a:spcPct val="20000"/>
              </a:spcBef>
              <a:spcAft>
                <a:spcPct val="0"/>
              </a:spcAft>
              <a:buClrTx/>
              <a:buSzTx/>
              <a:buFontTx/>
              <a:buNone/>
              <a:defRPr/>
            </a:pPr>
            <a:r>
              <a:rPr kumimoji="0" lang="zh-CN" altLang="en-US" sz="2400" b="1" i="0" u="none" strike="noStrike" kern="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对价格要求不同的客户：</a:t>
            </a:r>
            <a:endParaRPr kumimoji="0" lang="zh-CN" altLang="en-US" sz="2400" b="1" i="0" u="none" strike="noStrike" kern="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endParaRPr>
          </a:p>
        </p:txBody>
      </p:sp>
      <p:sp>
        <p:nvSpPr>
          <p:cNvPr id="5" name="矩形 4"/>
          <p:cNvSpPr/>
          <p:nvPr/>
        </p:nvSpPr>
        <p:spPr>
          <a:xfrm>
            <a:off x="766763" y="3000375"/>
            <a:ext cx="3241675" cy="3000375"/>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1</a:t>
            </a: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有的客户很大方，说一不二，看见你说不砍价就不跟你讨价还价。</a:t>
            </a:r>
            <a:endParaRPr kumimoji="0" lang="en-US" altLang="zh-CN" sz="18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800" b="1" i="0" u="none" strike="noStrike" kern="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应对技巧：</a:t>
            </a: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要表达你的感谢，并且主动告诉她我们的优惠措施，我们会赠送什么样的小礼物，让客户感觉物超所值。</a:t>
            </a:r>
            <a:endPar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6" name="矩形 5"/>
          <p:cNvSpPr/>
          <p:nvPr/>
        </p:nvSpPr>
        <p:spPr>
          <a:xfrm>
            <a:off x="4367213" y="3000375"/>
            <a:ext cx="3600450" cy="2586038"/>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8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a:t>
            </a:r>
            <a:r>
              <a:rPr kumimoji="0" lang="en-US" altLang="zh-CN" sz="18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2</a:t>
            </a:r>
            <a:r>
              <a:rPr kumimoji="0" lang="zh-CN" altLang="en-US" sz="18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）有的客户会试探性的问问能不能还价。</a:t>
            </a:r>
            <a:endParaRPr kumimoji="0" lang="zh-CN" altLang="en-US" sz="18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800" b="1" i="0" u="none" strike="noStrike" kern="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应对技巧：</a:t>
            </a: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既要坚定的告诉她不能还价，同时也要态度和缓的告诉她我们的价格是物有所值的，并且谢谢他的理解和合作。</a:t>
            </a:r>
            <a:endPar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7" name="矩形 6"/>
          <p:cNvSpPr/>
          <p:nvPr/>
        </p:nvSpPr>
        <p:spPr>
          <a:xfrm>
            <a:off x="8328025" y="3000375"/>
            <a:ext cx="3168650" cy="3000375"/>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8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a:t>
            </a:r>
            <a:r>
              <a:rPr kumimoji="0" lang="en-US" altLang="zh-CN" sz="18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3</a:t>
            </a:r>
            <a:r>
              <a:rPr kumimoji="0" lang="zh-CN" altLang="en-US" sz="18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）有的客户就是要讨价还价，不讲价就不高兴。</a:t>
            </a:r>
            <a:endParaRPr kumimoji="0" lang="zh-CN" altLang="en-US" sz="18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800" b="1" i="0" u="none" strike="noStrike" kern="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应对技巧：</a:t>
            </a: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除了要坚定重申我们的原则外，要有理有节的拒绝她的要求，不要被她各种威胁和祈求所动摇。适当的时候建议她再看看其他便宜的商品。</a:t>
            </a:r>
            <a:endPar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74760" name="组合 19"/>
          <p:cNvGrpSpPr/>
          <p:nvPr/>
        </p:nvGrpSpPr>
        <p:grpSpPr>
          <a:xfrm>
            <a:off x="11496675" y="1588"/>
            <a:ext cx="695325" cy="506412"/>
            <a:chOff x="0" y="0"/>
            <a:chExt cx="694944" cy="624651"/>
          </a:xfrm>
        </p:grpSpPr>
        <p:sp>
          <p:nvSpPr>
            <p:cNvPr id="74766"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74767"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9" name="矩形 18"/>
          <p:cNvSpPr/>
          <p:nvPr/>
        </p:nvSpPr>
        <p:spPr>
          <a:xfrm>
            <a:off x="8904288" y="0"/>
            <a:ext cx="2808288"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2" name="矩形 21"/>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3" name="矩形 22"/>
          <p:cNvSpPr/>
          <p:nvPr/>
        </p:nvSpPr>
        <p:spPr>
          <a:xfrm>
            <a:off x="5905500"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矩形 2"/>
          <p:cNvSpPr/>
          <p:nvPr/>
        </p:nvSpPr>
        <p:spPr>
          <a:xfrm>
            <a:off x="911225" y="1441450"/>
            <a:ext cx="1873250" cy="504825"/>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None/>
            </a:pPr>
            <a:r>
              <a:rPr lang="zh-CN" altLang="en-US" sz="2400" b="1" dirty="0">
                <a:solidFill>
                  <a:schemeClr val="bg1"/>
                </a:solidFill>
                <a:latin typeface="微软雅黑" panose="020B0503020204020204" pitchFamily="34" charset="-122"/>
              </a:rPr>
              <a:t>基本技能</a:t>
            </a:r>
            <a:endParaRPr lang="zh-CN" altLang="en-US" sz="2400" b="1" dirty="0">
              <a:solidFill>
                <a:schemeClr val="bg1"/>
              </a:solidFill>
              <a:latin typeface="微软雅黑" panose="020B0503020204020204" pitchFamily="34" charset="-122"/>
            </a:endParaRPr>
          </a:p>
        </p:txBody>
      </p:sp>
      <p:sp>
        <p:nvSpPr>
          <p:cNvPr id="75779" name="文本框 2"/>
          <p:cNvSpPr txBox="1"/>
          <p:nvPr/>
        </p:nvSpPr>
        <p:spPr>
          <a:xfrm>
            <a:off x="2927350" y="1484313"/>
            <a:ext cx="4897438"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00000"/>
              </a:lnSpc>
              <a:spcBef>
                <a:spcPct val="0"/>
              </a:spcBef>
              <a:buFontTx/>
              <a:buNone/>
            </a:pPr>
            <a:r>
              <a:rPr lang="zh-CN" altLang="en-US" sz="2400" b="1" dirty="0">
                <a:latin typeface="微软雅黑" panose="020B0503020204020204" pitchFamily="34" charset="-122"/>
              </a:rPr>
              <a:t>语言沟通技巧和谈判技巧</a:t>
            </a:r>
            <a:endParaRPr lang="zh-CN" altLang="en-US" sz="2400" b="1" dirty="0">
              <a:latin typeface="微软雅黑" panose="020B0503020204020204" pitchFamily="34" charset="-122"/>
            </a:endParaRPr>
          </a:p>
        </p:txBody>
      </p:sp>
      <p:sp>
        <p:nvSpPr>
          <p:cNvPr id="4" name="Rectangle 3"/>
          <p:cNvSpPr txBox="1">
            <a:spLocks noChangeArrowheads="1"/>
          </p:cNvSpPr>
          <p:nvPr/>
        </p:nvSpPr>
        <p:spPr bwMode="auto">
          <a:xfrm>
            <a:off x="911225" y="2106613"/>
            <a:ext cx="4105275" cy="649288"/>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a:lstStyle>
          <a:p>
            <a:pPr marL="0" marR="0" lvl="0" indent="0" algn="l" defTabSz="914400" rtl="0" eaLnBrk="1" fontAlgn="base" latinLnBrk="0" hangingPunct="1">
              <a:lnSpc>
                <a:spcPct val="150000"/>
              </a:lnSpc>
              <a:spcBef>
                <a:spcPct val="20000"/>
              </a:spcBef>
              <a:spcAft>
                <a:spcPct val="0"/>
              </a:spcAft>
              <a:buClrTx/>
              <a:buSzTx/>
              <a:buFontTx/>
              <a:buNone/>
              <a:defRPr/>
            </a:pPr>
            <a:r>
              <a:rPr kumimoji="0" lang="zh-CN" altLang="en-US" sz="2400" b="1" i="0" u="none" strike="noStrike" kern="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对商品</a:t>
            </a:r>
            <a:r>
              <a:rPr kumimoji="0" lang="en-US" altLang="zh-CN" sz="2400" b="1" i="0" u="none" strike="noStrike" kern="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服务要求不同的客户：</a:t>
            </a:r>
            <a:endParaRPr kumimoji="0" lang="zh-CN" altLang="en-US" sz="2400" b="1" i="0" u="none" strike="noStrike" kern="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endParaRPr>
          </a:p>
        </p:txBody>
      </p:sp>
      <p:sp>
        <p:nvSpPr>
          <p:cNvPr id="5" name="矩形 4"/>
          <p:cNvSpPr/>
          <p:nvPr/>
        </p:nvSpPr>
        <p:spPr>
          <a:xfrm>
            <a:off x="766763" y="3000375"/>
            <a:ext cx="3241675" cy="2120900"/>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1</a:t>
            </a: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）有的客户因为</a:t>
            </a:r>
            <a:r>
              <a:rPr kumimoji="0" lang="zh-CN" altLang="en-US" sz="1800" b="1" i="0" u="none" strike="noStrike" kern="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买过类似的商品</a:t>
            </a:r>
            <a:r>
              <a:rPr kumimoji="0" lang="en-US" altLang="zh-CN" sz="1800" b="1" i="0" u="none" strike="noStrike" kern="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服务</a:t>
            </a: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，所以对购买的商品</a:t>
            </a:r>
            <a:r>
              <a:rPr kumimoji="0" lang="en-US" altLang="zh-CN"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服务质量有清楚的认识，对于这样的客户是很好打交道的。</a:t>
            </a:r>
            <a:endPar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6" name="矩形 5"/>
          <p:cNvSpPr/>
          <p:nvPr/>
        </p:nvSpPr>
        <p:spPr>
          <a:xfrm>
            <a:off x="4259263" y="3000375"/>
            <a:ext cx="3168650" cy="2535238"/>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2</a:t>
            </a: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）有的客户</a:t>
            </a:r>
            <a:r>
              <a:rPr kumimoji="0" lang="zh-CN" altLang="en-US" sz="1800" b="1" i="0" u="none" strike="noStrike" kern="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将信将疑</a:t>
            </a: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，对于这样的客户要耐心给他们解释，在肯定我们是实物拍摄的同时，要提醒她难免会有色差等，当她有一定的思想准备，不要把商品想象的太过完美。</a:t>
            </a:r>
            <a:endPar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7" name="矩形 6"/>
          <p:cNvSpPr/>
          <p:nvPr/>
        </p:nvSpPr>
        <p:spPr>
          <a:xfrm>
            <a:off x="7680325" y="3000375"/>
            <a:ext cx="3816350" cy="3367088"/>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3</a:t>
            </a: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）还有的客户</a:t>
            </a:r>
            <a:r>
              <a:rPr kumimoji="0" lang="zh-CN" altLang="en-US" sz="1800" b="1" i="0" u="none" strike="noStrike" kern="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非常挑剔</a:t>
            </a: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这个时候就要意识到这是一个很完美主义的客户，除了要实事求是介绍商品，还要实事求是把一些可能存在的问题都介绍给她，告诉她没有东西是十全十美的。如果客户还坚持要完美的商品，就应该委婉的建议她选择实体店购买需要的商品。</a:t>
            </a:r>
            <a:endPar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75784" name="组合 19"/>
          <p:cNvGrpSpPr/>
          <p:nvPr/>
        </p:nvGrpSpPr>
        <p:grpSpPr>
          <a:xfrm>
            <a:off x="11496675" y="1588"/>
            <a:ext cx="695325" cy="506412"/>
            <a:chOff x="0" y="0"/>
            <a:chExt cx="694944" cy="624651"/>
          </a:xfrm>
        </p:grpSpPr>
        <p:sp>
          <p:nvSpPr>
            <p:cNvPr id="7579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7579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9" name="矩形 18"/>
          <p:cNvSpPr/>
          <p:nvPr/>
        </p:nvSpPr>
        <p:spPr>
          <a:xfrm>
            <a:off x="8904288" y="0"/>
            <a:ext cx="2808288"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2" name="矩形 21"/>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3" name="矩形 22"/>
          <p:cNvSpPr/>
          <p:nvPr/>
        </p:nvSpPr>
        <p:spPr>
          <a:xfrm>
            <a:off x="5905500"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95325" y="1557338"/>
            <a:ext cx="10585450" cy="3694113"/>
          </a:xfrm>
          <a:prstGeom prst="rect">
            <a:avLst/>
          </a:prstGeom>
          <a:noFill/>
        </p:spPr>
        <p:txBody>
          <a:bodyPr>
            <a:spAutoFit/>
          </a:bodyPr>
          <a:lstStyle/>
          <a:p>
            <a:pPr marR="0" indent="356870" defTabSz="914400">
              <a:lnSpc>
                <a:spcPct val="150000"/>
              </a:lnSpc>
              <a:spcBef>
                <a:spcPts val="600"/>
              </a:spcBef>
              <a:spcAft>
                <a:spcPts val="600"/>
              </a:spcAft>
              <a:buClrTx/>
              <a:buSzTx/>
              <a:buFontTx/>
              <a:buNone/>
              <a:defRPr/>
            </a:pPr>
            <a:r>
              <a:rPr kumimoji="0" lang="zh-CN" altLang="zh-CN" sz="2000" b="1" kern="0" cap="none" spc="0" normalizeH="0" baseline="0" noProof="0" dirty="0">
                <a:latin typeface="等线" panose="02010600030101010101" pitchFamily="2" charset="-122"/>
                <a:ea typeface="微软雅黑" panose="020B0503020204020204" pitchFamily="34" charset="-122"/>
                <a:cs typeface="Times New Roman" panose="02020603050405020304" pitchFamily="18" charset="0"/>
              </a:rPr>
              <a:t>二、现场突发事件的处理</a:t>
            </a:r>
            <a:endParaRPr kumimoji="0" lang="zh-CN" altLang="zh-CN" sz="1400"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a:p>
            <a:pPr marR="0" indent="304800" algn="just" defTabSz="914400">
              <a:lnSpc>
                <a:spcPct val="150000"/>
              </a:lnSpc>
              <a:spcBef>
                <a:spcPts val="600"/>
              </a:spcBef>
              <a:spcAft>
                <a:spcPts val="600"/>
              </a:spcAft>
              <a:buClrTx/>
              <a:buSzTx/>
              <a:buFontTx/>
              <a:buNone/>
              <a:defRPr/>
            </a:pPr>
            <a:r>
              <a:rPr kumimoji="0" lang="zh-CN" altLang="zh-CN"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突发事件是指服务现场突然发生的异常事件，主要涉及客户情绪激动、威胁人身安全及财产损失、系统故障以及其他应急事件等。突发事件往往情况紧急，影响公司、公园和客户的切身利益，非常考验企业的现场管理能力。处理现场突发事件时，应注意以下要点：</a:t>
            </a:r>
            <a:endParaRPr kumimoji="0" lang="zh-CN" altLang="zh-CN" sz="1400"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a:p>
            <a:pPr marL="342900" marR="0" indent="-342900" algn="just" defTabSz="914400">
              <a:lnSpc>
                <a:spcPct val="150000"/>
              </a:lnSpc>
              <a:buClrTx/>
              <a:buSzTx/>
              <a:buFont typeface="Wingdings" panose="05000000000000000000" pitchFamily="2" charset="2"/>
              <a:buChar char=""/>
              <a:defRPr/>
            </a:pPr>
            <a:r>
              <a:rPr kumimoji="0" lang="zh-CN" altLang="zh-CN" kern="100" cap="none" spc="0" normalizeH="0" baseline="0" noProof="0" dirty="0">
                <a:latin typeface="等线" panose="02010600030101010101" pitchFamily="2" charset="-122"/>
                <a:ea typeface="微软雅黑" panose="020B0503020204020204" pitchFamily="34" charset="-122"/>
                <a:cs typeface="Times New Roman" panose="02020603050405020304" pitchFamily="18" charset="0"/>
              </a:rPr>
              <a:t>负责现场指挥和组织，按照应急预案处理突发事件，尽可能降低各种损失</a:t>
            </a:r>
            <a:endParaRPr kumimoji="0" lang="zh-CN" altLang="zh-CN" sz="1400"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a:p>
            <a:pPr marL="342900" marR="0" indent="-342900" algn="just" defTabSz="914400">
              <a:lnSpc>
                <a:spcPct val="150000"/>
              </a:lnSpc>
              <a:buClrTx/>
              <a:buSzTx/>
              <a:buFont typeface="Wingdings" panose="05000000000000000000" pitchFamily="2" charset="2"/>
              <a:buChar char=""/>
              <a:defRPr/>
            </a:pPr>
            <a:r>
              <a:rPr kumimoji="0" lang="zh-CN" altLang="zh-CN" kern="100" cap="none" spc="0" normalizeH="0" baseline="0" noProof="0" dirty="0">
                <a:latin typeface="等线" panose="02010600030101010101" pitchFamily="2" charset="-122"/>
                <a:ea typeface="微软雅黑" panose="020B0503020204020204" pitchFamily="34" charset="-122"/>
                <a:cs typeface="Times New Roman" panose="02020603050405020304" pitchFamily="18" charset="0"/>
              </a:rPr>
              <a:t>立即上报本部门负责人，协助部门负责人，或公司安委会负责人进行应急处理工作</a:t>
            </a:r>
            <a:endParaRPr kumimoji="0" lang="zh-CN" altLang="zh-CN" sz="1400"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a:p>
            <a:pPr marL="342900" marR="0" indent="-342900" algn="just" defTabSz="914400">
              <a:lnSpc>
                <a:spcPct val="150000"/>
              </a:lnSpc>
              <a:buClrTx/>
              <a:buSzTx/>
              <a:buFont typeface="Wingdings" panose="05000000000000000000" pitchFamily="2" charset="2"/>
              <a:buChar char=""/>
              <a:defRPr/>
            </a:pPr>
            <a:r>
              <a:rPr kumimoji="0" lang="zh-CN" altLang="zh-CN" kern="100" cap="none" spc="0" normalizeH="0" baseline="0" noProof="0" dirty="0">
                <a:latin typeface="等线" panose="02010600030101010101" pitchFamily="2" charset="-122"/>
                <a:ea typeface="微软雅黑" panose="020B0503020204020204" pitchFamily="34" charset="-122"/>
                <a:cs typeface="Times New Roman" panose="02020603050405020304" pitchFamily="18" charset="0"/>
              </a:rPr>
              <a:t>需要做好信息上报、事故总结</a:t>
            </a:r>
            <a:endParaRPr kumimoji="0" lang="zh-CN" altLang="zh-CN" sz="1400"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a:p>
            <a:pPr marL="342900" marR="0" indent="-342900" algn="just" defTabSz="914400">
              <a:lnSpc>
                <a:spcPct val="150000"/>
              </a:lnSpc>
              <a:buClrTx/>
              <a:buSzTx/>
              <a:buFont typeface="Wingdings" panose="05000000000000000000" pitchFamily="2" charset="2"/>
              <a:buChar char=""/>
              <a:defRPr/>
            </a:pPr>
            <a:r>
              <a:rPr kumimoji="0" lang="zh-CN" altLang="zh-CN" kern="100" cap="none" spc="0" normalizeH="0" baseline="0" noProof="0" dirty="0">
                <a:latin typeface="等线" panose="02010600030101010101" pitchFamily="2" charset="-122"/>
                <a:ea typeface="微软雅黑" panose="020B0503020204020204" pitchFamily="34" charset="-122"/>
                <a:cs typeface="Times New Roman" panose="02020603050405020304" pitchFamily="18" charset="0"/>
              </a:rPr>
              <a:t>协助相关部门、人员完善相应的突发事件应急预案，避免类似的问题再发生</a:t>
            </a:r>
            <a:endParaRPr kumimoji="0" lang="zh-CN" altLang="zh-CN" sz="1400"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p:txBody>
      </p:sp>
      <p:grpSp>
        <p:nvGrpSpPr>
          <p:cNvPr id="13315" name="组合 19"/>
          <p:cNvGrpSpPr/>
          <p:nvPr/>
        </p:nvGrpSpPr>
        <p:grpSpPr>
          <a:xfrm>
            <a:off x="11496675" y="1588"/>
            <a:ext cx="695325" cy="506412"/>
            <a:chOff x="0" y="0"/>
            <a:chExt cx="694944" cy="624651"/>
          </a:xfrm>
        </p:grpSpPr>
        <p:sp>
          <p:nvSpPr>
            <p:cNvPr id="13321"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13322"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4" name="矩形 13"/>
          <p:cNvSpPr/>
          <p:nvPr/>
        </p:nvSpPr>
        <p:spPr>
          <a:xfrm>
            <a:off x="-25400" y="0"/>
            <a:ext cx="37449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5" name="矩形 14"/>
          <p:cNvSpPr/>
          <p:nvPr/>
        </p:nvSpPr>
        <p:spPr>
          <a:xfrm>
            <a:off x="3792538" y="0"/>
            <a:ext cx="302260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6" name="直接连接符 15"/>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688816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矩形 2"/>
          <p:cNvSpPr/>
          <p:nvPr/>
        </p:nvSpPr>
        <p:spPr>
          <a:xfrm>
            <a:off x="911225" y="1441450"/>
            <a:ext cx="1873250" cy="504825"/>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None/>
            </a:pPr>
            <a:r>
              <a:rPr lang="zh-CN" altLang="en-US" sz="2400" b="1" dirty="0">
                <a:solidFill>
                  <a:schemeClr val="bg1"/>
                </a:solidFill>
                <a:latin typeface="微软雅黑" panose="020B0503020204020204" pitchFamily="34" charset="-122"/>
              </a:rPr>
              <a:t>基本技能</a:t>
            </a:r>
            <a:endParaRPr lang="zh-CN" altLang="en-US" sz="2400" b="1" dirty="0">
              <a:solidFill>
                <a:schemeClr val="bg1"/>
              </a:solidFill>
              <a:latin typeface="微软雅黑" panose="020B0503020204020204" pitchFamily="34" charset="-122"/>
            </a:endParaRPr>
          </a:p>
        </p:txBody>
      </p:sp>
      <p:sp>
        <p:nvSpPr>
          <p:cNvPr id="76803" name="文本框 2"/>
          <p:cNvSpPr txBox="1"/>
          <p:nvPr/>
        </p:nvSpPr>
        <p:spPr>
          <a:xfrm>
            <a:off x="2927350" y="1484313"/>
            <a:ext cx="4897438"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00000"/>
              </a:lnSpc>
              <a:spcBef>
                <a:spcPct val="0"/>
              </a:spcBef>
              <a:buFontTx/>
              <a:buNone/>
            </a:pPr>
            <a:r>
              <a:rPr lang="zh-CN" altLang="en-US" sz="2400" b="1" dirty="0">
                <a:latin typeface="微软雅黑" panose="020B0503020204020204" pitchFamily="34" charset="-122"/>
              </a:rPr>
              <a:t>丰富的专业知识</a:t>
            </a:r>
            <a:endParaRPr lang="zh-CN" altLang="en-US" sz="2400" b="1" dirty="0">
              <a:latin typeface="微软雅黑" panose="020B0503020204020204" pitchFamily="34" charset="-122"/>
            </a:endParaRPr>
          </a:p>
        </p:txBody>
      </p:sp>
      <p:sp>
        <p:nvSpPr>
          <p:cNvPr id="5" name="矩形 4"/>
          <p:cNvSpPr/>
          <p:nvPr/>
        </p:nvSpPr>
        <p:spPr>
          <a:xfrm>
            <a:off x="1631950" y="2133600"/>
            <a:ext cx="9864725" cy="4062413"/>
          </a:xfrm>
          <a:prstGeom prst="rect">
            <a:avLst/>
          </a:prstGeom>
        </p:spPr>
        <p:txBody>
          <a:bodyPr>
            <a:spAutoFit/>
          </a:bodyPr>
          <a:lstStyle/>
          <a:p>
            <a:pPr marL="342900" marR="0" lvl="0" indent="-342900" algn="l" defTabSz="914400" rtl="0" eaLnBrk="1" fontAlgn="base" latinLnBrk="0" hangingPunct="1">
              <a:lnSpc>
                <a:spcPct val="150000"/>
              </a:lnSpc>
              <a:spcBef>
                <a:spcPct val="0"/>
              </a:spcBef>
              <a:spcAft>
                <a:spcPct val="0"/>
              </a:spcAft>
              <a:buClrTx/>
              <a:buSzTx/>
              <a:buFontTx/>
              <a:buAutoNum type="arabicPeriod"/>
              <a:defRPr/>
            </a:pPr>
            <a:r>
              <a:rPr kumimoji="0" lang="zh-CN" altLang="en-US" sz="20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商品的专业知识：</a:t>
            </a:r>
            <a:endParaRPr kumimoji="0" lang="en-US" altLang="zh-CN" sz="20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商品本身的相关专业知识</a:t>
            </a:r>
            <a:endParaRPr kumimoji="0" lang="en-US" altLang="zh-CN"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商品周边知识的掌握</a:t>
            </a:r>
            <a:endParaRPr kumimoji="0" lang="en-US" altLang="zh-CN"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产品的应用知识</a:t>
            </a:r>
            <a:endParaRPr kumimoji="0" lang="en-US" altLang="zh-CN"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店铺的动态</a:t>
            </a:r>
            <a:endParaRPr kumimoji="0" lang="en-US" altLang="zh-CN"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0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2. </a:t>
            </a:r>
            <a:r>
              <a:rPr kumimoji="0" lang="zh-CN" altLang="en-US" sz="20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消费者心理知识：</a:t>
            </a: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以有效引导客户</a:t>
            </a:r>
            <a:endParaRPr kumimoji="0" lang="en-US" altLang="zh-CN"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0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3. </a:t>
            </a:r>
            <a:r>
              <a:rPr kumimoji="0" lang="zh-CN" altLang="en-US" sz="20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客服关系管理知识</a:t>
            </a:r>
            <a:r>
              <a:rPr kumimoji="0" lang="zh-CN" altLang="en-US" sz="18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有效发挥客户多次消费潜力及扩散力</a:t>
            </a:r>
            <a:endParaRPr kumimoji="0" lang="en-US" altLang="zh-CN"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0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4. </a:t>
            </a:r>
            <a:r>
              <a:rPr kumimoji="0" lang="zh-CN" altLang="en-US" sz="20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电子商务基础知识</a:t>
            </a:r>
            <a:r>
              <a:rPr kumimoji="0" lang="zh-CN" altLang="en-US" sz="18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网站的交易规则</a:t>
            </a:r>
            <a:endParaRPr kumimoji="0" lang="en-US" altLang="zh-CN"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0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5. </a:t>
            </a:r>
            <a:r>
              <a:rPr kumimoji="0" lang="zh-CN" altLang="en-US" sz="20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物流及付款知识的掌握：</a:t>
            </a: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物流知识</a:t>
            </a:r>
            <a:endPar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76805" name="组合 19"/>
          <p:cNvGrpSpPr/>
          <p:nvPr/>
        </p:nvGrpSpPr>
        <p:grpSpPr>
          <a:xfrm>
            <a:off x="11496675" y="1588"/>
            <a:ext cx="695325" cy="506412"/>
            <a:chOff x="0" y="0"/>
            <a:chExt cx="694944" cy="624651"/>
          </a:xfrm>
        </p:grpSpPr>
        <p:sp>
          <p:nvSpPr>
            <p:cNvPr id="76811"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76812"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6" name="矩形 15"/>
          <p:cNvSpPr/>
          <p:nvPr/>
        </p:nvSpPr>
        <p:spPr>
          <a:xfrm>
            <a:off x="8904288" y="0"/>
            <a:ext cx="2808288"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5905500"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矩形 2"/>
          <p:cNvSpPr/>
          <p:nvPr/>
        </p:nvSpPr>
        <p:spPr>
          <a:xfrm>
            <a:off x="911225" y="1441450"/>
            <a:ext cx="1873250" cy="504825"/>
          </a:xfrm>
          <a:prstGeom prst="rect">
            <a:avLst/>
          </a:prstGeom>
          <a:solidFill>
            <a:srgbClr val="FFC000"/>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a:lnSpc>
                <a:spcPct val="100000"/>
              </a:lnSpc>
              <a:spcBef>
                <a:spcPct val="0"/>
              </a:spcBef>
              <a:buNone/>
            </a:pPr>
            <a:r>
              <a:rPr lang="zh-CN" altLang="en-US" sz="2400" b="1" dirty="0">
                <a:solidFill>
                  <a:schemeClr val="bg1"/>
                </a:solidFill>
                <a:latin typeface="微软雅黑" panose="020B0503020204020204" pitchFamily="34" charset="-122"/>
              </a:rPr>
              <a:t>基本技能</a:t>
            </a:r>
            <a:endParaRPr lang="zh-CN" altLang="en-US" sz="2400" b="1" dirty="0">
              <a:solidFill>
                <a:schemeClr val="bg1"/>
              </a:solidFill>
              <a:latin typeface="微软雅黑" panose="020B0503020204020204" pitchFamily="34" charset="-122"/>
            </a:endParaRPr>
          </a:p>
        </p:txBody>
      </p:sp>
      <p:sp>
        <p:nvSpPr>
          <p:cNvPr id="77827" name="文本框 2"/>
          <p:cNvSpPr txBox="1"/>
          <p:nvPr/>
        </p:nvSpPr>
        <p:spPr>
          <a:xfrm>
            <a:off x="2927350" y="1484313"/>
            <a:ext cx="4897438"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00000"/>
              </a:lnSpc>
              <a:spcBef>
                <a:spcPct val="0"/>
              </a:spcBef>
              <a:buFontTx/>
              <a:buNone/>
            </a:pPr>
            <a:r>
              <a:rPr lang="zh-CN" altLang="en-US" sz="2400" b="1" dirty="0">
                <a:latin typeface="微软雅黑" panose="020B0503020204020204" pitchFamily="34" charset="-122"/>
              </a:rPr>
              <a:t>其他技能</a:t>
            </a:r>
            <a:endParaRPr lang="zh-CN" altLang="en-US" sz="2400" b="1" dirty="0">
              <a:latin typeface="微软雅黑" panose="020B0503020204020204" pitchFamily="34" charset="-122"/>
            </a:endParaRPr>
          </a:p>
        </p:txBody>
      </p:sp>
      <p:sp>
        <p:nvSpPr>
          <p:cNvPr id="5" name="矩形 4"/>
          <p:cNvSpPr/>
          <p:nvPr/>
        </p:nvSpPr>
        <p:spPr>
          <a:xfrm>
            <a:off x="2495550" y="2781300"/>
            <a:ext cx="9864725" cy="2797175"/>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4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1. </a:t>
            </a:r>
            <a:r>
              <a:rPr kumimoji="0" lang="zh-CN" altLang="en-US" sz="24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网购的能力</a:t>
            </a:r>
            <a:endParaRPr kumimoji="0" lang="en-US" altLang="zh-CN" sz="24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4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2. </a:t>
            </a:r>
            <a:r>
              <a:rPr kumimoji="0" lang="zh-CN" altLang="en-US" sz="24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打字速度</a:t>
            </a:r>
            <a:endParaRPr kumimoji="0" lang="en-US" altLang="zh-CN" sz="24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初级客服：</a:t>
            </a:r>
            <a:r>
              <a:rPr kumimoji="0" lang="en-US" altLang="zh-CN" sz="2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80</a:t>
            </a:r>
            <a:r>
              <a:rPr kumimoji="0" lang="zh-CN" altLang="en-US" sz="2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字</a:t>
            </a:r>
            <a:r>
              <a:rPr kumimoji="0" lang="en-US" altLang="zh-CN" sz="2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分</a:t>
            </a:r>
            <a:endParaRPr kumimoji="0" lang="en-US" altLang="zh-CN" sz="2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高级客服：</a:t>
            </a:r>
            <a:r>
              <a:rPr kumimoji="0" lang="en-US" altLang="zh-CN" sz="2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120</a:t>
            </a:r>
            <a:r>
              <a:rPr kumimoji="0" lang="zh-CN" altLang="en-US" sz="2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字</a:t>
            </a:r>
            <a:r>
              <a:rPr kumimoji="0" lang="en-US" altLang="zh-CN" sz="2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分</a:t>
            </a:r>
            <a:endParaRPr kumimoji="0" lang="en-US" altLang="zh-CN" sz="2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4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3. </a:t>
            </a:r>
            <a:r>
              <a:rPr kumimoji="0" lang="zh-CN" altLang="en-US" sz="24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会沟通会销售</a:t>
            </a:r>
            <a:endParaRPr kumimoji="0" lang="zh-CN" altLang="en-US" sz="2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nvGrpSpPr>
          <p:cNvPr id="77829" name="组合 19"/>
          <p:cNvGrpSpPr/>
          <p:nvPr/>
        </p:nvGrpSpPr>
        <p:grpSpPr>
          <a:xfrm>
            <a:off x="11496675" y="1588"/>
            <a:ext cx="695325" cy="506412"/>
            <a:chOff x="0" y="0"/>
            <a:chExt cx="694944" cy="624651"/>
          </a:xfrm>
        </p:grpSpPr>
        <p:sp>
          <p:nvSpPr>
            <p:cNvPr id="7783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7783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6" name="矩形 15"/>
          <p:cNvSpPr/>
          <p:nvPr/>
        </p:nvSpPr>
        <p:spPr>
          <a:xfrm>
            <a:off x="8904288" y="0"/>
            <a:ext cx="2808288"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5905500"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3"/>
          <p:cNvSpPr txBox="1">
            <a:spLocks noChangeArrowheads="1"/>
          </p:cNvSpPr>
          <p:nvPr/>
        </p:nvSpPr>
        <p:spPr bwMode="auto">
          <a:xfrm>
            <a:off x="1847850" y="1341438"/>
            <a:ext cx="3184525" cy="5278438"/>
          </a:xfrm>
          <a:prstGeom prst="rect">
            <a:avLst/>
          </a:prstGeom>
          <a:noFill/>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a:lstStyle>
          <a:p>
            <a:pPr marL="228600" marR="0" lvl="0" indent="-228600" algn="l" defTabSz="914400" rtl="0" eaLnBrk="1" fontAlgn="base" latinLnBrk="0" hangingPunct="1">
              <a:lnSpc>
                <a:spcPct val="140000"/>
              </a:lnSpc>
              <a:spcBef>
                <a:spcPts val="1000"/>
              </a:spcBef>
              <a:spcAft>
                <a:spcPct val="0"/>
              </a:spcAft>
              <a:buClrTx/>
              <a:buSzTx/>
              <a:buFont typeface="Arial" panose="020B0604020202020204" pitchFamily="34" charset="0"/>
              <a:buChar char="•"/>
              <a:defRPr/>
            </a:pP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第一步</a:t>
            </a:r>
            <a:r>
              <a:rPr kumimoji="0" lang="en-US" altLang="zh-CN"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进门问好</a:t>
            </a:r>
            <a:endPar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228600" marR="0" lvl="0" indent="-228600" algn="l" defTabSz="914400" rtl="0" eaLnBrk="1" fontAlgn="base" latinLnBrk="0" hangingPunct="1">
              <a:lnSpc>
                <a:spcPct val="140000"/>
              </a:lnSpc>
              <a:spcBef>
                <a:spcPts val="1000"/>
              </a:spcBef>
              <a:spcAft>
                <a:spcPct val="0"/>
              </a:spcAft>
              <a:buClrTx/>
              <a:buSzTx/>
              <a:buFont typeface="Arial" panose="020B0604020202020204" pitchFamily="34" charset="0"/>
              <a:buChar char="•"/>
              <a:defRPr/>
            </a:pP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第二步</a:t>
            </a:r>
            <a:r>
              <a:rPr kumimoji="0" lang="en-US" altLang="zh-CN"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接待咨询</a:t>
            </a:r>
            <a:endPar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228600" marR="0" lvl="0" indent="-228600" algn="l" defTabSz="914400" rtl="0" eaLnBrk="1" fontAlgn="base" latinLnBrk="0" hangingPunct="1">
              <a:lnSpc>
                <a:spcPct val="140000"/>
              </a:lnSpc>
              <a:spcBef>
                <a:spcPts val="1000"/>
              </a:spcBef>
              <a:spcAft>
                <a:spcPct val="0"/>
              </a:spcAft>
              <a:buClrTx/>
              <a:buSzTx/>
              <a:buFont typeface="Arial" panose="020B0604020202020204" pitchFamily="34" charset="0"/>
              <a:buChar char="•"/>
              <a:defRPr/>
            </a:pP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第三步</a:t>
            </a:r>
            <a:r>
              <a:rPr kumimoji="0" lang="en-US" altLang="zh-CN"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推荐产品</a:t>
            </a:r>
            <a:endPar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228600" marR="0" lvl="0" indent="-228600" algn="l" defTabSz="914400" rtl="0" eaLnBrk="1" fontAlgn="base" latinLnBrk="0" hangingPunct="1">
              <a:lnSpc>
                <a:spcPct val="140000"/>
              </a:lnSpc>
              <a:spcBef>
                <a:spcPts val="1000"/>
              </a:spcBef>
              <a:spcAft>
                <a:spcPct val="0"/>
              </a:spcAft>
              <a:buClrTx/>
              <a:buSzTx/>
              <a:buFont typeface="Arial" panose="020B0604020202020204" pitchFamily="34" charset="0"/>
              <a:buChar char="•"/>
              <a:defRPr/>
            </a:pP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第四步</a:t>
            </a:r>
            <a:r>
              <a:rPr kumimoji="0" lang="en-US" altLang="zh-CN"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处理异议</a:t>
            </a:r>
            <a:endPar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228600" marR="0" lvl="0" indent="-228600" algn="l" defTabSz="914400" rtl="0" eaLnBrk="1" fontAlgn="base" latinLnBrk="0" hangingPunct="1">
              <a:lnSpc>
                <a:spcPct val="140000"/>
              </a:lnSpc>
              <a:spcBef>
                <a:spcPts val="1000"/>
              </a:spcBef>
              <a:spcAft>
                <a:spcPct val="0"/>
              </a:spcAft>
              <a:buClrTx/>
              <a:buSzTx/>
              <a:buFont typeface="Arial" panose="020B0604020202020204" pitchFamily="34" charset="0"/>
              <a:buChar char="•"/>
              <a:defRPr/>
            </a:pP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第五步</a:t>
            </a:r>
            <a:r>
              <a:rPr kumimoji="0" lang="en-US" altLang="zh-CN"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促成交易</a:t>
            </a:r>
            <a:endPar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228600" marR="0" lvl="0" indent="-228600" algn="l" defTabSz="914400" rtl="0" eaLnBrk="1" fontAlgn="base" latinLnBrk="0" hangingPunct="1">
              <a:lnSpc>
                <a:spcPct val="140000"/>
              </a:lnSpc>
              <a:spcBef>
                <a:spcPts val="1000"/>
              </a:spcBef>
              <a:spcAft>
                <a:spcPct val="0"/>
              </a:spcAft>
              <a:buClrTx/>
              <a:buSzTx/>
              <a:buFont typeface="Arial" panose="020B0604020202020204" pitchFamily="34" charset="0"/>
              <a:buChar char="•"/>
              <a:defRPr/>
            </a:pP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第六步</a:t>
            </a:r>
            <a:r>
              <a:rPr kumimoji="0" lang="en-US" altLang="zh-CN"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确认订单</a:t>
            </a:r>
            <a:endPar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228600" marR="0" lvl="0" indent="-228600" algn="l" defTabSz="914400" rtl="0" eaLnBrk="1" fontAlgn="base" latinLnBrk="0" hangingPunct="1">
              <a:lnSpc>
                <a:spcPct val="140000"/>
              </a:lnSpc>
              <a:spcBef>
                <a:spcPts val="1000"/>
              </a:spcBef>
              <a:spcAft>
                <a:spcPct val="0"/>
              </a:spcAft>
              <a:buClrTx/>
              <a:buSzTx/>
              <a:buFont typeface="Arial" panose="020B0604020202020204" pitchFamily="34" charset="0"/>
              <a:buChar char="•"/>
              <a:defRPr/>
            </a:pP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第七步</a:t>
            </a:r>
            <a:r>
              <a:rPr kumimoji="0" lang="en-US" altLang="zh-CN"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下单发货</a:t>
            </a:r>
            <a:endPar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228600" marR="0" lvl="0" indent="-228600" algn="l" defTabSz="914400" rtl="0" eaLnBrk="1" fontAlgn="base" latinLnBrk="0" hangingPunct="1">
              <a:lnSpc>
                <a:spcPct val="140000"/>
              </a:lnSpc>
              <a:spcBef>
                <a:spcPts val="1000"/>
              </a:spcBef>
              <a:spcAft>
                <a:spcPct val="0"/>
              </a:spcAft>
              <a:buClrTx/>
              <a:buSzTx/>
              <a:buFont typeface="Arial" panose="020B0604020202020204" pitchFamily="34" charset="0"/>
              <a:buChar char="•"/>
              <a:defRPr/>
            </a:pP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第八步</a:t>
            </a:r>
            <a:r>
              <a:rPr kumimoji="0" lang="en-US" altLang="zh-CN"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礼貌告别</a:t>
            </a:r>
            <a:endPar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228600" marR="0" lvl="0" indent="-228600" algn="l" defTabSz="914400" rtl="0" eaLnBrk="1" fontAlgn="base" latinLnBrk="0" hangingPunct="1">
              <a:lnSpc>
                <a:spcPct val="140000"/>
              </a:lnSpc>
              <a:spcBef>
                <a:spcPts val="1000"/>
              </a:spcBef>
              <a:spcAft>
                <a:spcPct val="0"/>
              </a:spcAft>
              <a:buClrTx/>
              <a:buSzTx/>
              <a:buFont typeface="Arial" panose="020B0604020202020204" pitchFamily="34" charset="0"/>
              <a:buChar char="•"/>
              <a:defRPr/>
            </a:pPr>
            <a:endParaRPr kumimoji="0" lang="zh-CN" altLang="en-US" sz="2400" b="0" i="0" u="none" strike="noStrike" kern="0" cap="none" spc="0" normalizeH="0" baseline="0" noProof="0" dirty="0">
              <a:ln>
                <a:noFill/>
              </a:ln>
              <a:solidFill>
                <a:schemeClr val="folHlink"/>
              </a:solidFill>
              <a:effectLst/>
              <a:uLnTx/>
              <a:uFillTx/>
              <a:latin typeface="微软雅黑" panose="020B0503020204020204" pitchFamily="34" charset="-122"/>
              <a:ea typeface="微软雅黑" panose="020B0503020204020204" pitchFamily="34" charset="-122"/>
              <a:cs typeface="+mn-cs"/>
            </a:endParaRPr>
          </a:p>
          <a:p>
            <a:pPr marL="228600" marR="0" lvl="0" indent="-228600" algn="l" defTabSz="914400" rtl="0" eaLnBrk="1" fontAlgn="base" latinLnBrk="0" hangingPunct="1">
              <a:lnSpc>
                <a:spcPct val="140000"/>
              </a:lnSpc>
              <a:spcBef>
                <a:spcPts val="1000"/>
              </a:spcBef>
              <a:spcAft>
                <a:spcPct val="0"/>
              </a:spcAft>
              <a:buClrTx/>
              <a:buSzTx/>
              <a:buFont typeface="Arial" panose="020B0604020202020204" pitchFamily="34" charset="0"/>
              <a:buChar char="•"/>
              <a:defRPr/>
            </a:pPr>
            <a:endPar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228600" marR="0" lvl="0" indent="-228600" algn="l" defTabSz="914400" rtl="0" eaLnBrk="1" fontAlgn="base" latinLnBrk="0" hangingPunct="1">
              <a:lnSpc>
                <a:spcPct val="140000"/>
              </a:lnSpc>
              <a:spcBef>
                <a:spcPts val="1000"/>
              </a:spcBef>
              <a:spcAft>
                <a:spcPct val="0"/>
              </a:spcAft>
              <a:buClrTx/>
              <a:buSzTx/>
              <a:buFont typeface="Arial" panose="020B0604020202020204" pitchFamily="34" charset="0"/>
              <a:buChar char="•"/>
              <a:defRPr/>
            </a:pPr>
            <a:endPar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pic>
        <p:nvPicPr>
          <p:cNvPr id="78851" name="图片 112"/>
          <p:cNvPicPr>
            <a:picLocks noChangeAspect="1"/>
          </p:cNvPicPr>
          <p:nvPr/>
        </p:nvPicPr>
        <p:blipFill>
          <a:blip r:embed="rId1"/>
          <a:stretch>
            <a:fillRect/>
          </a:stretch>
        </p:blipFill>
        <p:spPr>
          <a:xfrm>
            <a:off x="5519738" y="2133600"/>
            <a:ext cx="5514975" cy="3048000"/>
          </a:xfrm>
          <a:prstGeom prst="rect">
            <a:avLst/>
          </a:prstGeom>
          <a:noFill/>
          <a:ln w="9525">
            <a:noFill/>
          </a:ln>
        </p:spPr>
      </p:pic>
      <p:sp>
        <p:nvSpPr>
          <p:cNvPr id="78852" name="文本框 3"/>
          <p:cNvSpPr txBox="1"/>
          <p:nvPr/>
        </p:nvSpPr>
        <p:spPr>
          <a:xfrm>
            <a:off x="5519738" y="1557338"/>
            <a:ext cx="6096000" cy="52228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00000"/>
              </a:lnSpc>
              <a:spcBef>
                <a:spcPct val="0"/>
              </a:spcBef>
              <a:buFontTx/>
              <a:buNone/>
            </a:pPr>
            <a:r>
              <a:rPr lang="zh-CN" altLang="zh-CN" b="1" dirty="0">
                <a:cs typeface="Times New Roman" panose="02020603050405020304" pitchFamily="18" charset="0"/>
              </a:rPr>
              <a:t>四、网络客服的沟通接待流程</a:t>
            </a:r>
            <a:endParaRPr lang="zh-CN" altLang="en-US" b="1" dirty="0"/>
          </a:p>
        </p:txBody>
      </p:sp>
      <p:grpSp>
        <p:nvGrpSpPr>
          <p:cNvPr id="78853" name="组合 19"/>
          <p:cNvGrpSpPr/>
          <p:nvPr/>
        </p:nvGrpSpPr>
        <p:grpSpPr>
          <a:xfrm>
            <a:off x="11496675" y="1588"/>
            <a:ext cx="695325" cy="506412"/>
            <a:chOff x="0" y="0"/>
            <a:chExt cx="694944" cy="624651"/>
          </a:xfrm>
        </p:grpSpPr>
        <p:sp>
          <p:nvSpPr>
            <p:cNvPr id="78859"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78860"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6" name="矩形 15"/>
          <p:cNvSpPr/>
          <p:nvPr/>
        </p:nvSpPr>
        <p:spPr>
          <a:xfrm>
            <a:off x="8904288" y="0"/>
            <a:ext cx="2808288"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96837" y="0"/>
            <a:ext cx="2879725"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285591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5905500"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圆角矩形 36"/>
          <p:cNvSpPr/>
          <p:nvPr/>
        </p:nvSpPr>
        <p:spPr>
          <a:xfrm>
            <a:off x="3638550" y="5976938"/>
            <a:ext cx="4833938" cy="598487"/>
          </a:xfrm>
          <a:prstGeom prst="roundRect">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79875" name="文本框 28"/>
          <p:cNvSpPr txBox="1"/>
          <p:nvPr/>
        </p:nvSpPr>
        <p:spPr>
          <a:xfrm>
            <a:off x="3638550" y="4737100"/>
            <a:ext cx="5392738"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r>
              <a:rPr lang="zh-CN" altLang="en-US" sz="4000" b="1" dirty="0">
                <a:latin typeface="微软雅黑" panose="020B0503020204020204" pitchFamily="34" charset="-122"/>
              </a:rPr>
              <a:t>谢  谢！</a:t>
            </a:r>
            <a:endParaRPr lang="zh-CN" altLang="en-US" sz="4000" b="1" dirty="0">
              <a:latin typeface="微软雅黑" panose="020B0503020204020204" pitchFamily="34" charset="-122"/>
            </a:endParaRPr>
          </a:p>
        </p:txBody>
      </p:sp>
      <p:cxnSp>
        <p:nvCxnSpPr>
          <p:cNvPr id="79876" name="直接连接符 31"/>
          <p:cNvCxnSpPr/>
          <p:nvPr/>
        </p:nvCxnSpPr>
        <p:spPr>
          <a:xfrm>
            <a:off x="3968750" y="5516563"/>
            <a:ext cx="4319588" cy="0"/>
          </a:xfrm>
          <a:prstGeom prst="line">
            <a:avLst/>
          </a:prstGeom>
          <a:ln w="12700" cap="flat" cmpd="sng">
            <a:solidFill>
              <a:srgbClr val="FFC108"/>
            </a:solidFill>
            <a:prstDash val="solid"/>
            <a:headEnd type="none" w="med" len="med"/>
            <a:tailEnd type="none" w="med" len="med"/>
          </a:ln>
        </p:spPr>
      </p:cxnSp>
      <p:cxnSp>
        <p:nvCxnSpPr>
          <p:cNvPr id="79877" name="直接连接符 34"/>
          <p:cNvCxnSpPr/>
          <p:nvPr/>
        </p:nvCxnSpPr>
        <p:spPr>
          <a:xfrm>
            <a:off x="3968750" y="5445125"/>
            <a:ext cx="4319588" cy="0"/>
          </a:xfrm>
          <a:prstGeom prst="line">
            <a:avLst/>
          </a:prstGeom>
          <a:ln w="12700" cap="flat" cmpd="sng">
            <a:solidFill>
              <a:srgbClr val="FFC108"/>
            </a:solidFill>
            <a:prstDash val="solid"/>
            <a:headEnd type="none" w="med" len="med"/>
            <a:tailEnd type="none" w="med" len="med"/>
          </a:ln>
        </p:spPr>
      </p:cxnSp>
      <p:sp>
        <p:nvSpPr>
          <p:cNvPr id="79878" name="文本框 35"/>
          <p:cNvSpPr txBox="1"/>
          <p:nvPr/>
        </p:nvSpPr>
        <p:spPr>
          <a:xfrm>
            <a:off x="3527425" y="6078538"/>
            <a:ext cx="5202238"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None/>
            </a:pPr>
            <a:r>
              <a:rPr lang="zh-CN" altLang="en-US" sz="2400" b="1" dirty="0">
                <a:solidFill>
                  <a:srgbClr val="0D0D0D"/>
                </a:solidFill>
                <a:latin typeface="微软雅黑" panose="020B0503020204020204" pitchFamily="34" charset="-122"/>
              </a:rPr>
              <a:t>主讲：经济管理学院</a:t>
            </a:r>
            <a:r>
              <a:rPr lang="en-US" altLang="zh-CN" sz="2400" b="1" dirty="0">
                <a:solidFill>
                  <a:srgbClr val="0D0D0D"/>
                </a:solidFill>
                <a:latin typeface="微软雅黑" panose="020B0503020204020204" pitchFamily="34" charset="-122"/>
              </a:rPr>
              <a:t>  </a:t>
            </a:r>
            <a:r>
              <a:rPr lang="zh-CN" altLang="en-US" sz="2400" b="1" dirty="0">
                <a:solidFill>
                  <a:srgbClr val="0D0D0D"/>
                </a:solidFill>
                <a:latin typeface="微软雅黑" panose="020B0503020204020204" pitchFamily="34" charset="-122"/>
              </a:rPr>
              <a:t>梁燕冰</a:t>
            </a:r>
            <a:endParaRPr lang="zh-CN" altLang="zh-CN" sz="2400" b="1" dirty="0">
              <a:solidFill>
                <a:srgbClr val="0D0D0D"/>
              </a:solidFill>
              <a:latin typeface="微软雅黑" panose="020B0503020204020204" pitchFamily="34" charset="-122"/>
            </a:endParaRPr>
          </a:p>
        </p:txBody>
      </p:sp>
      <p:grpSp>
        <p:nvGrpSpPr>
          <p:cNvPr id="79879" name="组合 8"/>
          <p:cNvGrpSpPr/>
          <p:nvPr/>
        </p:nvGrpSpPr>
        <p:grpSpPr>
          <a:xfrm>
            <a:off x="-26987" y="935038"/>
            <a:ext cx="12218987" cy="3644900"/>
            <a:chOff x="0" y="1566863"/>
            <a:chExt cx="12192000" cy="3644900"/>
          </a:xfrm>
        </p:grpSpPr>
        <p:pic>
          <p:nvPicPr>
            <p:cNvPr id="79880" name="图片 24"/>
            <p:cNvPicPr>
              <a:picLocks noChangeAspect="1"/>
            </p:cNvPicPr>
            <p:nvPr/>
          </p:nvPicPr>
          <p:blipFill>
            <a:blip r:embed="rId1"/>
            <a:stretch>
              <a:fillRect/>
            </a:stretch>
          </p:blipFill>
          <p:spPr>
            <a:xfrm>
              <a:off x="0" y="1566863"/>
              <a:ext cx="6156018" cy="3644900"/>
            </a:xfrm>
            <a:prstGeom prst="rect">
              <a:avLst/>
            </a:prstGeom>
            <a:noFill/>
            <a:ln w="9525">
              <a:noFill/>
            </a:ln>
          </p:spPr>
        </p:pic>
        <p:pic>
          <p:nvPicPr>
            <p:cNvPr id="79881" name="图片 25"/>
            <p:cNvPicPr>
              <a:picLocks noChangeAspect="1"/>
            </p:cNvPicPr>
            <p:nvPr/>
          </p:nvPicPr>
          <p:blipFill>
            <a:blip r:embed="rId1"/>
            <a:stretch>
              <a:fillRect/>
            </a:stretch>
          </p:blipFill>
          <p:spPr>
            <a:xfrm flipH="1">
              <a:off x="6035982" y="1566863"/>
              <a:ext cx="6156018" cy="3644900"/>
            </a:xfrm>
            <a:prstGeom prst="rect">
              <a:avLst/>
            </a:prstGeom>
            <a:noFill/>
            <a:ln w="9525">
              <a:noFill/>
            </a:ln>
          </p:spPr>
        </p:pic>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nvSpPr>
        <p:spPr>
          <a:xfrm>
            <a:off x="333375" y="1195388"/>
            <a:ext cx="6110288" cy="508000"/>
          </a:xfrm>
          <a:prstGeom prst="rect">
            <a:avLst/>
          </a:prstGeom>
          <a:noFill/>
        </p:spPr>
        <p:txBody>
          <a:bodyPr>
            <a:spAutoFit/>
          </a:bodyPr>
          <a:lstStyle/>
          <a:p>
            <a:pPr marR="0" indent="356870" defTabSz="914400">
              <a:lnSpc>
                <a:spcPct val="150000"/>
              </a:lnSpc>
              <a:spcBef>
                <a:spcPts val="600"/>
              </a:spcBef>
              <a:spcAft>
                <a:spcPts val="600"/>
              </a:spcAft>
              <a:buClrTx/>
              <a:buSzTx/>
              <a:buFontTx/>
              <a:buNone/>
              <a:defRPr/>
            </a:pPr>
            <a:r>
              <a:rPr kumimoji="0" lang="zh-CN" altLang="zh-CN" b="1" kern="0" cap="none" spc="0" normalizeH="0" baseline="0" noProof="0" dirty="0">
                <a:latin typeface="等线" panose="02010600030101010101" pitchFamily="2" charset="-122"/>
                <a:ea typeface="微软雅黑" panose="020B0503020204020204" pitchFamily="34" charset="-122"/>
                <a:cs typeface="Times New Roman" panose="02020603050405020304" pitchFamily="18" charset="0"/>
              </a:rPr>
              <a:t>三、现场</a:t>
            </a:r>
            <a:r>
              <a:rPr kumimoji="0" lang="en-US" altLang="zh-CN" b="1" kern="0" cap="none" spc="0" normalizeH="0" baseline="0" noProof="0" dirty="0">
                <a:latin typeface="等线" panose="02010600030101010101" pitchFamily="2" charset="-122"/>
                <a:ea typeface="微软雅黑" panose="020B0503020204020204" pitchFamily="34" charset="-122"/>
                <a:cs typeface="Times New Roman" panose="02020603050405020304" pitchFamily="18" charset="0"/>
              </a:rPr>
              <a:t>6S</a:t>
            </a:r>
            <a:r>
              <a:rPr kumimoji="0" lang="zh-CN" altLang="zh-CN" b="1" kern="0" cap="none" spc="0" normalizeH="0" baseline="0" noProof="0" dirty="0">
                <a:latin typeface="等线" panose="02010600030101010101" pitchFamily="2" charset="-122"/>
                <a:ea typeface="微软雅黑" panose="020B0503020204020204" pitchFamily="34" charset="-122"/>
                <a:cs typeface="Times New Roman" panose="02020603050405020304" pitchFamily="18" charset="0"/>
              </a:rPr>
              <a:t>管理法</a:t>
            </a:r>
            <a:endParaRPr kumimoji="0" lang="zh-CN" altLang="zh-CN" sz="1200"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10" name="图示 9"/>
          <p:cNvGraphicFramePr/>
          <p:nvPr/>
        </p:nvGraphicFramePr>
        <p:xfrm>
          <a:off x="3388810" y="1018168"/>
          <a:ext cx="8128001"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2" name="文本框 11"/>
          <p:cNvSpPr txBox="1"/>
          <p:nvPr/>
        </p:nvSpPr>
        <p:spPr>
          <a:xfrm>
            <a:off x="839788" y="1849438"/>
            <a:ext cx="3743325" cy="2862263"/>
          </a:xfrm>
          <a:prstGeom prst="rect">
            <a:avLst/>
          </a:prstGeom>
          <a:noFill/>
        </p:spPr>
        <p:txBody>
          <a:bodyPr>
            <a:spAutoFit/>
          </a:bodyPr>
          <a:lstStyle/>
          <a:p>
            <a:pPr marL="285750" marR="0" indent="-285750" defTabSz="914400">
              <a:lnSpc>
                <a:spcPct val="150000"/>
              </a:lnSpc>
              <a:buClrTx/>
              <a:buSzTx/>
              <a:buFont typeface="Wingdings" panose="05000000000000000000" pitchFamily="2" charset="2"/>
              <a:buChar char="u"/>
              <a:defRPr/>
            </a:pPr>
            <a:r>
              <a:rPr kumimoji="0" lang="zh-CN" altLang="zh-CN" sz="2000"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现场管理规范化</a:t>
            </a:r>
            <a:endParaRPr kumimoji="0" lang="en-US" altLang="zh-CN" sz="2000"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endParaRPr>
          </a:p>
          <a:p>
            <a:pPr marL="285750" marR="0" indent="-285750" defTabSz="914400">
              <a:lnSpc>
                <a:spcPct val="150000"/>
              </a:lnSpc>
              <a:buClrTx/>
              <a:buSzTx/>
              <a:buFont typeface="Wingdings" panose="05000000000000000000" pitchFamily="2" charset="2"/>
              <a:buChar char="u"/>
              <a:defRPr/>
            </a:pPr>
            <a:r>
              <a:rPr kumimoji="0" lang="zh-CN" altLang="zh-CN" sz="2000"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日常工作部署化</a:t>
            </a:r>
            <a:endParaRPr kumimoji="0" lang="en-US" altLang="zh-CN" sz="2000"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endParaRPr>
          </a:p>
          <a:p>
            <a:pPr marL="285750" marR="0" indent="-285750" defTabSz="914400">
              <a:lnSpc>
                <a:spcPct val="150000"/>
              </a:lnSpc>
              <a:buClrTx/>
              <a:buSzTx/>
              <a:buFont typeface="Wingdings" panose="05000000000000000000" pitchFamily="2" charset="2"/>
              <a:buChar char="u"/>
              <a:defRPr/>
            </a:pPr>
            <a:r>
              <a:rPr kumimoji="0" lang="zh-CN" altLang="zh-CN" sz="2000"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物资摆放标识化</a:t>
            </a:r>
            <a:endParaRPr kumimoji="0" lang="en-US" altLang="zh-CN" sz="2000"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endParaRPr>
          </a:p>
          <a:p>
            <a:pPr marL="285750" marR="0" indent="-285750" defTabSz="914400">
              <a:lnSpc>
                <a:spcPct val="150000"/>
              </a:lnSpc>
              <a:buClrTx/>
              <a:buSzTx/>
              <a:buFont typeface="Wingdings" panose="05000000000000000000" pitchFamily="2" charset="2"/>
              <a:buChar char="u"/>
              <a:defRPr/>
            </a:pPr>
            <a:r>
              <a:rPr kumimoji="0" lang="zh-CN" altLang="zh-CN" sz="2000"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厂区管理整洁化</a:t>
            </a:r>
            <a:endParaRPr kumimoji="0" lang="en-US" altLang="zh-CN" sz="2000"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endParaRPr>
          </a:p>
          <a:p>
            <a:pPr marL="285750" marR="0" indent="-285750" defTabSz="914400">
              <a:lnSpc>
                <a:spcPct val="150000"/>
              </a:lnSpc>
              <a:buClrTx/>
              <a:buSzTx/>
              <a:buFont typeface="Wingdings" panose="05000000000000000000" pitchFamily="2" charset="2"/>
              <a:buChar char="u"/>
              <a:defRPr/>
            </a:pPr>
            <a:r>
              <a:rPr kumimoji="0" lang="zh-CN" altLang="zh-CN" sz="2000"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人员素养整齐化</a:t>
            </a:r>
            <a:endParaRPr kumimoji="0" lang="en-US" altLang="zh-CN" sz="2000"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endParaRPr>
          </a:p>
          <a:p>
            <a:pPr marL="285750" marR="0" indent="-285750" defTabSz="914400">
              <a:lnSpc>
                <a:spcPct val="150000"/>
              </a:lnSpc>
              <a:buClrTx/>
              <a:buSzTx/>
              <a:buFont typeface="Wingdings" panose="05000000000000000000" pitchFamily="2" charset="2"/>
              <a:buChar char="u"/>
              <a:defRPr/>
            </a:pPr>
            <a:r>
              <a:rPr kumimoji="0" lang="zh-CN" altLang="zh-CN" sz="2000" kern="100" cap="none" spc="0" normalizeH="0" baseline="0" noProof="0" dirty="0">
                <a:latin typeface="Times New Roman" panose="02020603050405020304" pitchFamily="18" charset="0"/>
                <a:ea typeface="微软雅黑" panose="020B0503020204020204" pitchFamily="34" charset="-122"/>
                <a:cs typeface="Times New Roman" panose="02020603050405020304" pitchFamily="18" charset="0"/>
              </a:rPr>
              <a:t>安全管理常态化</a:t>
            </a:r>
            <a:endParaRPr kumimoji="0" lang="zh-CN" altLang="en-US" sz="2000" kern="1200" cap="none" spc="0" normalizeH="0" baseline="0" noProof="0" dirty="0">
              <a:latin typeface="Calibri" panose="020F0502020204030204" pitchFamily="34" charset="0"/>
              <a:ea typeface="微软雅黑" panose="020B0503020204020204" pitchFamily="34" charset="-122"/>
              <a:cs typeface="+mn-cs"/>
            </a:endParaRPr>
          </a:p>
        </p:txBody>
      </p:sp>
      <p:grpSp>
        <p:nvGrpSpPr>
          <p:cNvPr id="14341" name="组合 19"/>
          <p:cNvGrpSpPr/>
          <p:nvPr/>
        </p:nvGrpSpPr>
        <p:grpSpPr>
          <a:xfrm>
            <a:off x="11496675" y="1588"/>
            <a:ext cx="695325" cy="506412"/>
            <a:chOff x="0" y="0"/>
            <a:chExt cx="694944" cy="624651"/>
          </a:xfrm>
        </p:grpSpPr>
        <p:sp>
          <p:nvSpPr>
            <p:cNvPr id="1434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1434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6" name="矩形 15"/>
          <p:cNvSpPr/>
          <p:nvPr/>
        </p:nvSpPr>
        <p:spPr>
          <a:xfrm>
            <a:off x="-25400" y="0"/>
            <a:ext cx="37449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3792538" y="0"/>
            <a:ext cx="302260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8" name="直接连接符 17"/>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688816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文本框 8"/>
          <p:cNvSpPr txBox="1"/>
          <p:nvPr/>
        </p:nvSpPr>
        <p:spPr>
          <a:xfrm>
            <a:off x="1108075" y="1185863"/>
            <a:ext cx="6111875" cy="36830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nSpc>
                <a:spcPct val="100000"/>
              </a:lnSpc>
              <a:spcBef>
                <a:spcPct val="0"/>
              </a:spcBef>
              <a:buFontTx/>
              <a:buNone/>
            </a:pPr>
            <a:r>
              <a:rPr lang="zh-CN" altLang="zh-CN" sz="1800" b="1" dirty="0">
                <a:cs typeface="Times New Roman" panose="02020603050405020304" pitchFamily="18" charset="0"/>
              </a:rPr>
              <a:t>四、班前、班后会</a:t>
            </a:r>
            <a:endParaRPr lang="zh-CN" altLang="en-US" sz="1800" dirty="0"/>
          </a:p>
        </p:txBody>
      </p:sp>
      <p:graphicFrame>
        <p:nvGraphicFramePr>
          <p:cNvPr id="10" name="图示 9"/>
          <p:cNvGraphicFramePr/>
          <p:nvPr/>
        </p:nvGraphicFramePr>
        <p:xfrm>
          <a:off x="2639616" y="1472685"/>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15364" name="组合 19"/>
          <p:cNvGrpSpPr/>
          <p:nvPr/>
        </p:nvGrpSpPr>
        <p:grpSpPr>
          <a:xfrm>
            <a:off x="11496675" y="1588"/>
            <a:ext cx="695325" cy="506412"/>
            <a:chOff x="0" y="0"/>
            <a:chExt cx="694944" cy="624651"/>
          </a:xfrm>
        </p:grpSpPr>
        <p:sp>
          <p:nvSpPr>
            <p:cNvPr id="1537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sp>
          <p:nvSpPr>
            <p:cNvPr id="1537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stStyle>
            <a:p>
              <a:pPr marL="0" lvl="0" indent="0" algn="ctr" eaLnBrk="1" hangingPunct="1">
                <a:lnSpc>
                  <a:spcPct val="100000"/>
                </a:lnSpc>
                <a:spcBef>
                  <a:spcPct val="0"/>
                </a:spcBef>
                <a:buFontTx/>
                <a:buNone/>
              </a:pPr>
              <a:endParaRPr lang="zh-CN" altLang="en-US" sz="1600" dirty="0">
                <a:solidFill>
                  <a:srgbClr val="FFFFFF"/>
                </a:solidFill>
              </a:endParaRPr>
            </a:p>
          </p:txBody>
        </p:sp>
      </p:grpSp>
      <p:sp>
        <p:nvSpPr>
          <p:cNvPr id="15" name="矩形 14"/>
          <p:cNvSpPr/>
          <p:nvPr/>
        </p:nvSpPr>
        <p:spPr>
          <a:xfrm>
            <a:off x="-25400" y="0"/>
            <a:ext cx="37449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面对面客服现场运营管理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6" name="矩形 15"/>
          <p:cNvSpPr/>
          <p:nvPr/>
        </p:nvSpPr>
        <p:spPr>
          <a:xfrm>
            <a:off x="3792538" y="0"/>
            <a:ext cx="302260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电话客服（呼入）运营管理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7" name="直接连接符 16"/>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6888163" y="0"/>
            <a:ext cx="29527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电话客服（呼出）运营管理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9912350" y="0"/>
            <a:ext cx="20891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网络客服运营管理</a:t>
            </a:r>
            <a:endParaRPr kumimoji="0" lang="zh-CN" altLang="en-US" sz="1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PP_MARK_KEY" val="d34638dc-4ac4-4bc0-a120-0617a46c3731"/>
  <p:tag name="COMMONDATA" val="eyJoZGlkIjoiYmI0YTJhNzQ0NzM5NWI5OTU0NDc1OTcwMjc1ZmE4OGEifQ=="/>
</p:tagLst>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11240</Words>
  <Application>WPS 演示</Application>
  <PresentationFormat>自定义</PresentationFormat>
  <Paragraphs>1073</Paragraphs>
  <Slides>73</Slides>
  <Notes>24</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73</vt:i4>
      </vt:variant>
    </vt:vector>
  </HeadingPairs>
  <TitlesOfParts>
    <vt:vector size="88" baseType="lpstr">
      <vt:lpstr>Arial</vt:lpstr>
      <vt:lpstr>宋体</vt:lpstr>
      <vt:lpstr>Wingdings</vt:lpstr>
      <vt:lpstr>Calibri</vt:lpstr>
      <vt:lpstr>微软雅黑</vt:lpstr>
      <vt:lpstr>Calibri Light</vt:lpstr>
      <vt:lpstr>方正剪纸简体</vt:lpstr>
      <vt:lpstr>等线</vt:lpstr>
      <vt:lpstr>Times New Roman</vt:lpstr>
      <vt:lpstr>Arial Unicode MS</vt:lpstr>
      <vt:lpstr>微软雅黑 Light</vt:lpstr>
      <vt:lpstr>Bauhaus 93</vt:lpstr>
      <vt:lpstr>仿宋</vt:lpstr>
      <vt:lpstr>Arial Black</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WPS_1670459342</cp:lastModifiedBy>
  <cp:revision>141</cp:revision>
  <dcterms:created xsi:type="dcterms:W3CDTF">2015-02-06T13:20:00Z</dcterms:created>
  <dcterms:modified xsi:type="dcterms:W3CDTF">2023-07-26T08:59:20Z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69EF77E48571451EA08B851D2C14B666_13</vt:lpwstr>
  </property>
</Properties>
</file>