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28"/>
  </p:handoutMasterIdLst>
  <p:sldIdLst>
    <p:sldId id="256" r:id="rId3"/>
    <p:sldId id="714" r:id="rId4"/>
    <p:sldId id="312" r:id="rId5"/>
    <p:sldId id="274" r:id="rId6"/>
    <p:sldId id="275" r:id="rId7"/>
    <p:sldId id="345" r:id="rId9"/>
    <p:sldId id="379" r:id="rId10"/>
    <p:sldId id="348" r:id="rId11"/>
    <p:sldId id="380" r:id="rId12"/>
    <p:sldId id="381" r:id="rId13"/>
    <p:sldId id="690" r:id="rId14"/>
    <p:sldId id="691" r:id="rId15"/>
    <p:sldId id="692" r:id="rId16"/>
    <p:sldId id="693" r:id="rId17"/>
    <p:sldId id="694" r:id="rId18"/>
    <p:sldId id="371" r:id="rId19"/>
    <p:sldId id="712" r:id="rId20"/>
    <p:sldId id="695" r:id="rId21"/>
    <p:sldId id="696" r:id="rId22"/>
    <p:sldId id="713" r:id="rId23"/>
    <p:sldId id="697" r:id="rId24"/>
    <p:sldId id="698" r:id="rId25"/>
    <p:sldId id="699" r:id="rId26"/>
    <p:sldId id="338" r:id="rId27"/>
  </p:sldIdLst>
  <p:sldSz cx="12192000" cy="6858000"/>
  <p:notesSz cx="6858000" cy="9144000"/>
  <p:custDataLst>
    <p:tags r:id="rId3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2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955"/>
    <a:srgbClr val="FFD966"/>
    <a:srgbClr val="FFC108"/>
    <a:srgbClr val="FFC000"/>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02"/>
    <p:restoredTop sz="94660"/>
  </p:normalViewPr>
  <p:slideViewPr>
    <p:cSldViewPr showGuides="1">
      <p:cViewPr>
        <p:scale>
          <a:sx n="60" d="100"/>
          <a:sy n="60" d="100"/>
        </p:scale>
        <p:origin x="-1056" y="-216"/>
      </p:cViewPr>
      <p:guideLst>
        <p:guide orient="horz" pos="202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2">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3#1">
  <dgm:title val=""/>
  <dgm:desc val=""/>
  <dgm:catLst>
    <dgm:cat type="accent2" pri="11300"/>
  </dgm:catLst>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618AE92-9375-4C19-8717-9FB019151C96}" type="doc">
      <dgm:prSet loTypeId="urn:microsoft.com/office/officeart/2005/8/layout/hList1" loCatId="list" qsTypeId="urn:microsoft.com/office/officeart/2005/8/quickstyle/simple1#1" qsCatId="simple" csTypeId="urn:microsoft.com/office/officeart/2005/8/colors/colorful5#1" csCatId="colorful" phldr="1"/>
      <dgm:spPr/>
      <dgm:t>
        <a:bodyPr/>
        <a:lstStyle/>
        <a:p>
          <a:endParaRPr lang="zh-CN" altLang="en-US"/>
        </a:p>
      </dgm:t>
    </dgm:pt>
    <dgm:pt modelId="{0588CB22-B39F-4075-A311-453019139C38}">
      <dgm:prSet phldrT="[文本]"/>
      <dgm:spPr/>
      <dgm:t>
        <a:bodyPr/>
        <a:lstStyle/>
        <a:p>
          <a:r>
            <a:rPr lang="zh-CN" altLang="en-US" dirty="0">
              <a:latin typeface="微软雅黑" panose="020B0503020204020204" pitchFamily="34" charset="-122"/>
              <a:ea typeface="微软雅黑" panose="020B0503020204020204" pitchFamily="34" charset="-122"/>
            </a:rPr>
            <a:t>对客户</a:t>
          </a:r>
        </a:p>
      </dgm:t>
    </dgm:pt>
    <dgm:pt modelId="{123E30F7-845B-4D57-8864-521F61960ECB}" cxnId="{BED67065-8FF7-4470-9D6B-DE67D17F9555}" type="parTrans">
      <dgm:prSet/>
      <dgm:spPr/>
      <dgm:t>
        <a:bodyPr/>
        <a:lstStyle/>
        <a:p>
          <a:endParaRPr lang="zh-CN" altLang="en-US"/>
        </a:p>
      </dgm:t>
    </dgm:pt>
    <dgm:pt modelId="{4A2E2CF0-C69E-4991-8FF5-BE6602B51F7D}" cxnId="{BED67065-8FF7-4470-9D6B-DE67D17F9555}" type="sibTrans">
      <dgm:prSet/>
      <dgm:spPr/>
      <dgm:t>
        <a:bodyPr/>
        <a:lstStyle/>
        <a:p>
          <a:endParaRPr lang="zh-CN" altLang="en-US"/>
        </a:p>
      </dgm:t>
    </dgm:pt>
    <dgm:pt modelId="{BBF5C32C-FB20-4E86-B697-18D137A9D372}">
      <dgm:prSet phldrT="[文本]"/>
      <dgm:spPr/>
      <dgm:t>
        <a:bodyPr/>
        <a:lstStyle/>
        <a:p>
          <a:r>
            <a:rPr lang="zh-CN" dirty="0">
              <a:latin typeface="微软雅黑" panose="020B0503020204020204" pitchFamily="34" charset="-122"/>
              <a:ea typeface="微软雅黑" panose="020B0503020204020204" pitchFamily="34" charset="-122"/>
            </a:rPr>
            <a:t>解决</a:t>
          </a:r>
          <a:r>
            <a:rPr lang="zh-CN" altLang="en-US" dirty="0">
              <a:latin typeface="微软雅黑" panose="020B0503020204020204" pitchFamily="34" charset="-122"/>
              <a:ea typeface="微软雅黑" panose="020B0503020204020204" pitchFamily="34" charset="-122"/>
            </a:rPr>
            <a:t>客户</a:t>
          </a:r>
          <a:r>
            <a:rPr lang="zh-CN" dirty="0">
              <a:latin typeface="微软雅黑" panose="020B0503020204020204" pitchFamily="34" charset="-122"/>
              <a:ea typeface="微软雅黑" panose="020B0503020204020204" pitchFamily="34" charset="-122"/>
            </a:rPr>
            <a:t>问题，让客户享受服务的过程，提高客户对企业的感知</a:t>
          </a:r>
          <a:endParaRPr lang="zh-CN" altLang="en-US" dirty="0">
            <a:latin typeface="微软雅黑" panose="020B0503020204020204" pitchFamily="34" charset="-122"/>
            <a:ea typeface="微软雅黑" panose="020B0503020204020204" pitchFamily="34" charset="-122"/>
          </a:endParaRPr>
        </a:p>
      </dgm:t>
    </dgm:pt>
    <dgm:pt modelId="{0EF175AD-486E-4184-825A-E1FF6098688E}" cxnId="{84D7BB5C-8D21-465B-8AD4-C524B9E17911}" type="parTrans">
      <dgm:prSet/>
      <dgm:spPr/>
      <dgm:t>
        <a:bodyPr/>
        <a:lstStyle/>
        <a:p>
          <a:endParaRPr lang="zh-CN" altLang="en-US"/>
        </a:p>
      </dgm:t>
    </dgm:pt>
    <dgm:pt modelId="{63FAE054-C501-4B58-A5E2-68F98BD6D2B7}" cxnId="{84D7BB5C-8D21-465B-8AD4-C524B9E17911}" type="sibTrans">
      <dgm:prSet/>
      <dgm:spPr/>
      <dgm:t>
        <a:bodyPr/>
        <a:lstStyle/>
        <a:p>
          <a:endParaRPr lang="zh-CN" altLang="en-US"/>
        </a:p>
      </dgm:t>
    </dgm:pt>
    <dgm:pt modelId="{8DA43DDB-AA41-42B5-A802-1B2B8F062822}">
      <dgm:prSet phldrT="[文本]"/>
      <dgm:spPr/>
      <dgm:t>
        <a:bodyPr/>
        <a:lstStyle/>
        <a:p>
          <a:r>
            <a:rPr lang="zh-CN" altLang="en-US" dirty="0">
              <a:latin typeface="微软雅黑" panose="020B0503020204020204" pitchFamily="34" charset="-122"/>
              <a:ea typeface="微软雅黑" panose="020B0503020204020204" pitchFamily="34" charset="-122"/>
            </a:rPr>
            <a:t>对企业</a:t>
          </a:r>
        </a:p>
      </dgm:t>
    </dgm:pt>
    <dgm:pt modelId="{1421EC81-CB5C-40ED-B810-2902EC57C7FE}" cxnId="{B644AEA5-34AB-4832-8390-9F81C4469955}" type="parTrans">
      <dgm:prSet/>
      <dgm:spPr/>
      <dgm:t>
        <a:bodyPr/>
        <a:lstStyle/>
        <a:p>
          <a:endParaRPr lang="zh-CN" altLang="en-US"/>
        </a:p>
      </dgm:t>
    </dgm:pt>
    <dgm:pt modelId="{4C3B3F7C-D57D-4287-9798-33C3C801ED3E}" cxnId="{B644AEA5-34AB-4832-8390-9F81C4469955}" type="sibTrans">
      <dgm:prSet/>
      <dgm:spPr/>
      <dgm:t>
        <a:bodyPr/>
        <a:lstStyle/>
        <a:p>
          <a:endParaRPr lang="zh-CN" altLang="en-US"/>
        </a:p>
      </dgm:t>
    </dgm:pt>
    <dgm:pt modelId="{99565080-292A-4E77-BB8E-84399EF47ABC}">
      <dgm:prSet phldrT="[文本]"/>
      <dgm:spPr/>
      <dgm:t>
        <a:bodyPr/>
        <a:lstStyle/>
        <a:p>
          <a:r>
            <a:rPr lang="zh-CN" altLang="en-US" dirty="0">
              <a:latin typeface="微软雅黑" panose="020B0503020204020204" pitchFamily="34" charset="-122"/>
              <a:ea typeface="微软雅黑" panose="020B0503020204020204" pitchFamily="34" charset="-122"/>
            </a:rPr>
            <a:t>帮助企业简历</a:t>
          </a:r>
          <a:r>
            <a:rPr lang="zh-CN" dirty="0">
              <a:latin typeface="微软雅黑" panose="020B0503020204020204" pitchFamily="34" charset="-122"/>
              <a:ea typeface="微软雅黑" panose="020B0503020204020204" pitchFamily="34" charset="-122"/>
            </a:rPr>
            <a:t>良好的口碑</a:t>
          </a:r>
          <a:endParaRPr lang="zh-CN" altLang="en-US" dirty="0">
            <a:latin typeface="微软雅黑" panose="020B0503020204020204" pitchFamily="34" charset="-122"/>
            <a:ea typeface="微软雅黑" panose="020B0503020204020204" pitchFamily="34" charset="-122"/>
          </a:endParaRPr>
        </a:p>
      </dgm:t>
    </dgm:pt>
    <dgm:pt modelId="{9887CFF8-3A69-45AF-800F-F11E2A70592C}" cxnId="{6627E276-BD43-4D1A-9B73-9924358A949F}" type="parTrans">
      <dgm:prSet/>
      <dgm:spPr/>
      <dgm:t>
        <a:bodyPr/>
        <a:lstStyle/>
        <a:p>
          <a:endParaRPr lang="zh-CN" altLang="en-US"/>
        </a:p>
      </dgm:t>
    </dgm:pt>
    <dgm:pt modelId="{80537BE8-6224-4C38-AF9C-BC6663E5A87F}" cxnId="{6627E276-BD43-4D1A-9B73-9924358A949F}" type="sibTrans">
      <dgm:prSet/>
      <dgm:spPr/>
      <dgm:t>
        <a:bodyPr/>
        <a:lstStyle/>
        <a:p>
          <a:endParaRPr lang="zh-CN" altLang="en-US"/>
        </a:p>
      </dgm:t>
    </dgm:pt>
    <dgm:pt modelId="{51DA09D6-94E0-4E9E-8C2E-8C4AF26BD528}">
      <dgm:prSet phldrT="[文本]"/>
      <dgm:spPr/>
      <dgm:t>
        <a:bodyPr/>
        <a:lstStyle/>
        <a:p>
          <a:r>
            <a:rPr lang="zh-CN" altLang="en-US" dirty="0">
              <a:latin typeface="微软雅黑" panose="020B0503020204020204" pitchFamily="34" charset="-122"/>
              <a:ea typeface="微软雅黑" panose="020B0503020204020204" pitchFamily="34" charset="-122"/>
            </a:rPr>
            <a:t>对个人</a:t>
          </a:r>
        </a:p>
      </dgm:t>
    </dgm:pt>
    <dgm:pt modelId="{E5C14E15-72CC-491A-BABC-2CBD4FA0DDF4}" cxnId="{ED33E7B2-0099-4BD4-B7A7-3782BC0A4DC0}" type="parTrans">
      <dgm:prSet/>
      <dgm:spPr/>
      <dgm:t>
        <a:bodyPr/>
        <a:lstStyle/>
        <a:p>
          <a:endParaRPr lang="zh-CN" altLang="en-US"/>
        </a:p>
      </dgm:t>
    </dgm:pt>
    <dgm:pt modelId="{3BC4BB58-D091-4661-9C05-E4A97D6D1C94}" cxnId="{ED33E7B2-0099-4BD4-B7A7-3782BC0A4DC0}" type="sibTrans">
      <dgm:prSet/>
      <dgm:spPr/>
      <dgm:t>
        <a:bodyPr/>
        <a:lstStyle/>
        <a:p>
          <a:endParaRPr lang="zh-CN" altLang="en-US"/>
        </a:p>
      </dgm:t>
    </dgm:pt>
    <dgm:pt modelId="{F2829C2F-1CC8-4DBA-8BDB-3400254B0D80}">
      <dgm:prSet phldrT="[文本]"/>
      <dgm:spPr/>
      <dgm:t>
        <a:bodyPr/>
        <a:lstStyle/>
        <a:p>
          <a:r>
            <a:rPr lang="zh-CN" altLang="en-US" dirty="0">
              <a:latin typeface="微软雅黑" panose="020B0503020204020204" pitchFamily="34" charset="-122"/>
              <a:ea typeface="微软雅黑" panose="020B0503020204020204" pitchFamily="34" charset="-122"/>
            </a:rPr>
            <a:t>获得职业发展与</a:t>
          </a:r>
          <a:r>
            <a:rPr lang="zh-CN" dirty="0">
              <a:latin typeface="微软雅黑" panose="020B0503020204020204" pitchFamily="34" charset="-122"/>
              <a:ea typeface="微软雅黑" panose="020B0503020204020204" pitchFamily="34" charset="-122"/>
            </a:rPr>
            <a:t>自我满足</a:t>
          </a:r>
          <a:endParaRPr lang="zh-CN" altLang="en-US" dirty="0">
            <a:latin typeface="微软雅黑" panose="020B0503020204020204" pitchFamily="34" charset="-122"/>
            <a:ea typeface="微软雅黑" panose="020B0503020204020204" pitchFamily="34" charset="-122"/>
          </a:endParaRPr>
        </a:p>
      </dgm:t>
    </dgm:pt>
    <dgm:pt modelId="{FE9F8201-B603-40D2-80A1-926149EA7D00}" cxnId="{3224E48D-7BDB-426A-806C-8C359B167AA1}" type="parTrans">
      <dgm:prSet/>
      <dgm:spPr/>
      <dgm:t>
        <a:bodyPr/>
        <a:lstStyle/>
        <a:p>
          <a:endParaRPr lang="zh-CN" altLang="en-US"/>
        </a:p>
      </dgm:t>
    </dgm:pt>
    <dgm:pt modelId="{8BB9FBFF-0DEA-4BA0-8F04-2DA3C89C24CF}" cxnId="{3224E48D-7BDB-426A-806C-8C359B167AA1}" type="sibTrans">
      <dgm:prSet/>
      <dgm:spPr/>
      <dgm:t>
        <a:bodyPr/>
        <a:lstStyle/>
        <a:p>
          <a:endParaRPr lang="zh-CN" altLang="en-US"/>
        </a:p>
      </dgm:t>
    </dgm:pt>
    <dgm:pt modelId="{9A4D4B0F-1AB7-48E0-8C04-6B332FAA99C3}">
      <dgm:prSet phldrT="[文本]"/>
      <dgm:spPr/>
      <dgm:t>
        <a:bodyPr/>
        <a:lstStyle/>
        <a:p>
          <a:r>
            <a:rPr lang="zh-CN" dirty="0">
              <a:latin typeface="微软雅黑" panose="020B0503020204020204" pitchFamily="34" charset="-122"/>
              <a:ea typeface="微软雅黑" panose="020B0503020204020204" pitchFamily="34" charset="-122"/>
            </a:rPr>
            <a:t>从而提升企业产品与服务质量</a:t>
          </a:r>
          <a:endParaRPr lang="zh-CN" altLang="en-US" dirty="0">
            <a:latin typeface="微软雅黑" panose="020B0503020204020204" pitchFamily="34" charset="-122"/>
            <a:ea typeface="微软雅黑" panose="020B0503020204020204" pitchFamily="34" charset="-122"/>
          </a:endParaRPr>
        </a:p>
      </dgm:t>
    </dgm:pt>
    <dgm:pt modelId="{8F4BFF33-FD06-4794-B79D-E657610E743D}" cxnId="{9DF93461-6078-4343-8240-5403E52FDA99}" type="parTrans">
      <dgm:prSet/>
      <dgm:spPr/>
      <dgm:t>
        <a:bodyPr/>
        <a:lstStyle/>
        <a:p>
          <a:endParaRPr lang="zh-CN" altLang="en-US"/>
        </a:p>
      </dgm:t>
    </dgm:pt>
    <dgm:pt modelId="{33D1B4DC-A4DF-45A1-80F8-AD235C524F4F}" cxnId="{9DF93461-6078-4343-8240-5403E52FDA99}" type="sibTrans">
      <dgm:prSet/>
      <dgm:spPr/>
      <dgm:t>
        <a:bodyPr/>
        <a:lstStyle/>
        <a:p>
          <a:endParaRPr lang="zh-CN" altLang="en-US"/>
        </a:p>
      </dgm:t>
    </dgm:pt>
    <dgm:pt modelId="{2F826B51-5F80-4F9E-BF1B-3DC6061D8E45}">
      <dgm:prSet phldrT="[文本]"/>
      <dgm:spPr/>
      <dgm:t>
        <a:bodyPr/>
        <a:lstStyle/>
        <a:p>
          <a:r>
            <a:rPr lang="zh-CN" dirty="0">
              <a:latin typeface="微软雅黑" panose="020B0503020204020204" pitchFamily="34" charset="-122"/>
              <a:ea typeface="微软雅黑" panose="020B0503020204020204" pitchFamily="34" charset="-122"/>
            </a:rPr>
            <a:t>提升人际关系和沟通能力</a:t>
          </a:r>
          <a:endParaRPr lang="zh-CN" altLang="en-US" dirty="0">
            <a:latin typeface="微软雅黑" panose="020B0503020204020204" pitchFamily="34" charset="-122"/>
            <a:ea typeface="微软雅黑" panose="020B0503020204020204" pitchFamily="34" charset="-122"/>
          </a:endParaRPr>
        </a:p>
      </dgm:t>
    </dgm:pt>
    <dgm:pt modelId="{8E375702-5139-491E-A2B9-B4FFEB3B2AF7}" cxnId="{96D73D88-C815-4C4D-969C-1734BDD801A2}" type="parTrans">
      <dgm:prSet/>
      <dgm:spPr/>
      <dgm:t>
        <a:bodyPr/>
        <a:lstStyle/>
        <a:p>
          <a:endParaRPr lang="zh-CN" altLang="en-US"/>
        </a:p>
      </dgm:t>
    </dgm:pt>
    <dgm:pt modelId="{F79EDECC-9240-4EEF-A109-19E388990E7D}" cxnId="{96D73D88-C815-4C4D-969C-1734BDD801A2}" type="sibTrans">
      <dgm:prSet/>
      <dgm:spPr/>
      <dgm:t>
        <a:bodyPr/>
        <a:lstStyle/>
        <a:p>
          <a:endParaRPr lang="zh-CN" altLang="en-US"/>
        </a:p>
      </dgm:t>
    </dgm:pt>
    <dgm:pt modelId="{4836263F-6BE2-4732-B9DF-D5F0B3C41B93}">
      <dgm:prSet phldrT="[文本]"/>
      <dgm:spPr/>
      <dgm:t>
        <a:bodyPr/>
        <a:lstStyle/>
        <a:p>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dgm:t>
    </dgm:pt>
    <dgm:pt modelId="{C3F7F90A-552F-484D-A45D-FA941E5C3E9B}" cxnId="{29FF0AA5-A2B1-451F-9CDE-F69870F659E2}" type="parTrans">
      <dgm:prSet/>
      <dgm:spPr/>
      <dgm:t>
        <a:bodyPr/>
        <a:lstStyle/>
        <a:p>
          <a:endParaRPr lang="zh-CN" altLang="en-US"/>
        </a:p>
      </dgm:t>
    </dgm:pt>
    <dgm:pt modelId="{84D6447E-73B6-4336-AF75-59CF7EAA9110}" cxnId="{29FF0AA5-A2B1-451F-9CDE-F69870F659E2}" type="sibTrans">
      <dgm:prSet/>
      <dgm:spPr/>
      <dgm:t>
        <a:bodyPr/>
        <a:lstStyle/>
        <a:p>
          <a:endParaRPr lang="zh-CN" altLang="en-US"/>
        </a:p>
      </dgm:t>
    </dgm:pt>
    <dgm:pt modelId="{F761541C-4235-4A5C-AA0B-570790F49D52}" type="pres">
      <dgm:prSet presAssocID="{2618AE92-9375-4C19-8717-9FB019151C96}" presName="Name0" presStyleCnt="0">
        <dgm:presLayoutVars>
          <dgm:dir/>
          <dgm:animLvl val="lvl"/>
          <dgm:resizeHandles val="exact"/>
        </dgm:presLayoutVars>
      </dgm:prSet>
      <dgm:spPr/>
      <dgm:t>
        <a:bodyPr/>
        <a:lstStyle/>
        <a:p>
          <a:endParaRPr lang="zh-CN" altLang="en-US"/>
        </a:p>
      </dgm:t>
    </dgm:pt>
    <dgm:pt modelId="{E0BA0BEC-6832-4396-B813-8B509E511581}" type="pres">
      <dgm:prSet presAssocID="{0588CB22-B39F-4075-A311-453019139C38}" presName="composite" presStyleCnt="0"/>
      <dgm:spPr/>
    </dgm:pt>
    <dgm:pt modelId="{F702B1AB-0A8A-4FB0-9492-70148604E6D4}" type="pres">
      <dgm:prSet presAssocID="{0588CB22-B39F-4075-A311-453019139C38}" presName="parTx" presStyleLbl="alignNode1" presStyleIdx="0" presStyleCnt="3">
        <dgm:presLayoutVars>
          <dgm:chMax val="0"/>
          <dgm:chPref val="0"/>
          <dgm:bulletEnabled val="1"/>
        </dgm:presLayoutVars>
      </dgm:prSet>
      <dgm:spPr/>
      <dgm:t>
        <a:bodyPr/>
        <a:lstStyle/>
        <a:p>
          <a:endParaRPr lang="zh-CN" altLang="en-US"/>
        </a:p>
      </dgm:t>
    </dgm:pt>
    <dgm:pt modelId="{46CDCDA5-BE1A-4E65-93EA-81D02997C7F2}" type="pres">
      <dgm:prSet presAssocID="{0588CB22-B39F-4075-A311-453019139C38}" presName="desTx" presStyleLbl="alignAccFollowNode1" presStyleIdx="0" presStyleCnt="3">
        <dgm:presLayoutVars>
          <dgm:bulletEnabled val="1"/>
        </dgm:presLayoutVars>
      </dgm:prSet>
      <dgm:spPr/>
      <dgm:t>
        <a:bodyPr/>
        <a:lstStyle/>
        <a:p>
          <a:endParaRPr lang="zh-CN" altLang="en-US"/>
        </a:p>
      </dgm:t>
    </dgm:pt>
    <dgm:pt modelId="{320D4FBE-3FBC-4775-93B9-AA3528546096}" type="pres">
      <dgm:prSet presAssocID="{4A2E2CF0-C69E-4991-8FF5-BE6602B51F7D}" presName="space" presStyleCnt="0"/>
      <dgm:spPr/>
    </dgm:pt>
    <dgm:pt modelId="{F9B9E87C-4BCB-4B3C-9C68-AB554AFE246C}" type="pres">
      <dgm:prSet presAssocID="{8DA43DDB-AA41-42B5-A802-1B2B8F062822}" presName="composite" presStyleCnt="0"/>
      <dgm:spPr/>
    </dgm:pt>
    <dgm:pt modelId="{FE9C9E60-3BFB-4E39-8969-C6902055EE3F}" type="pres">
      <dgm:prSet presAssocID="{8DA43DDB-AA41-42B5-A802-1B2B8F062822}" presName="parTx" presStyleLbl="alignNode1" presStyleIdx="1" presStyleCnt="3">
        <dgm:presLayoutVars>
          <dgm:chMax val="0"/>
          <dgm:chPref val="0"/>
          <dgm:bulletEnabled val="1"/>
        </dgm:presLayoutVars>
      </dgm:prSet>
      <dgm:spPr/>
      <dgm:t>
        <a:bodyPr/>
        <a:lstStyle/>
        <a:p>
          <a:endParaRPr lang="zh-CN" altLang="en-US"/>
        </a:p>
      </dgm:t>
    </dgm:pt>
    <dgm:pt modelId="{8319D99C-3FC3-47B1-9E19-EB6BA2F706E0}" type="pres">
      <dgm:prSet presAssocID="{8DA43DDB-AA41-42B5-A802-1B2B8F062822}" presName="desTx" presStyleLbl="alignAccFollowNode1" presStyleIdx="1" presStyleCnt="3">
        <dgm:presLayoutVars>
          <dgm:bulletEnabled val="1"/>
        </dgm:presLayoutVars>
      </dgm:prSet>
      <dgm:spPr/>
      <dgm:t>
        <a:bodyPr/>
        <a:lstStyle/>
        <a:p>
          <a:endParaRPr lang="zh-CN" altLang="en-US"/>
        </a:p>
      </dgm:t>
    </dgm:pt>
    <dgm:pt modelId="{27578B94-6CAC-45A2-9504-44EF45446759}" type="pres">
      <dgm:prSet presAssocID="{4C3B3F7C-D57D-4287-9798-33C3C801ED3E}" presName="space" presStyleCnt="0"/>
      <dgm:spPr/>
    </dgm:pt>
    <dgm:pt modelId="{74DA3A10-4B0C-44F6-B226-29870853C80F}" type="pres">
      <dgm:prSet presAssocID="{51DA09D6-94E0-4E9E-8C2E-8C4AF26BD528}" presName="composite" presStyleCnt="0"/>
      <dgm:spPr/>
    </dgm:pt>
    <dgm:pt modelId="{BCCF0C3F-C426-4EDE-9338-8047A7262CB2}" type="pres">
      <dgm:prSet presAssocID="{51DA09D6-94E0-4E9E-8C2E-8C4AF26BD528}" presName="parTx" presStyleLbl="alignNode1" presStyleIdx="2" presStyleCnt="3">
        <dgm:presLayoutVars>
          <dgm:chMax val="0"/>
          <dgm:chPref val="0"/>
          <dgm:bulletEnabled val="1"/>
        </dgm:presLayoutVars>
      </dgm:prSet>
      <dgm:spPr/>
      <dgm:t>
        <a:bodyPr/>
        <a:lstStyle/>
        <a:p>
          <a:endParaRPr lang="zh-CN" altLang="en-US"/>
        </a:p>
      </dgm:t>
    </dgm:pt>
    <dgm:pt modelId="{68CC46DB-2CCB-4865-983C-E91C3216279F}" type="pres">
      <dgm:prSet presAssocID="{51DA09D6-94E0-4E9E-8C2E-8C4AF26BD528}" presName="desTx" presStyleLbl="alignAccFollowNode1" presStyleIdx="2" presStyleCnt="3">
        <dgm:presLayoutVars>
          <dgm:bulletEnabled val="1"/>
        </dgm:presLayoutVars>
      </dgm:prSet>
      <dgm:spPr/>
      <dgm:t>
        <a:bodyPr/>
        <a:lstStyle/>
        <a:p>
          <a:endParaRPr lang="zh-CN" altLang="en-US"/>
        </a:p>
      </dgm:t>
    </dgm:pt>
  </dgm:ptLst>
  <dgm:cxnLst>
    <dgm:cxn modelId="{BCC9D737-4361-4346-9C3C-B55CC0D02E48}" type="presOf" srcId="{BBF5C32C-FB20-4E86-B697-18D137A9D372}" destId="{46CDCDA5-BE1A-4E65-93EA-81D02997C7F2}" srcOrd="0" destOrd="0" presId="urn:microsoft.com/office/officeart/2005/8/layout/hList1"/>
    <dgm:cxn modelId="{ED33E7B2-0099-4BD4-B7A7-3782BC0A4DC0}" srcId="{2618AE92-9375-4C19-8717-9FB019151C96}" destId="{51DA09D6-94E0-4E9E-8C2E-8C4AF26BD528}" srcOrd="2" destOrd="0" parTransId="{E5C14E15-72CC-491A-BABC-2CBD4FA0DDF4}" sibTransId="{3BC4BB58-D091-4661-9C05-E4A97D6D1C94}"/>
    <dgm:cxn modelId="{ADC0E9B8-C6CC-45E9-A250-4F2D279ECB57}" type="presOf" srcId="{8DA43DDB-AA41-42B5-A802-1B2B8F062822}" destId="{FE9C9E60-3BFB-4E39-8969-C6902055EE3F}" srcOrd="0" destOrd="0" presId="urn:microsoft.com/office/officeart/2005/8/layout/hList1"/>
    <dgm:cxn modelId="{B644AEA5-34AB-4832-8390-9F81C4469955}" srcId="{2618AE92-9375-4C19-8717-9FB019151C96}" destId="{8DA43DDB-AA41-42B5-A802-1B2B8F062822}" srcOrd="1" destOrd="0" parTransId="{1421EC81-CB5C-40ED-B810-2902EC57C7FE}" sibTransId="{4C3B3F7C-D57D-4287-9798-33C3C801ED3E}"/>
    <dgm:cxn modelId="{96D73D88-C815-4C4D-969C-1734BDD801A2}" srcId="{51DA09D6-94E0-4E9E-8C2E-8C4AF26BD528}" destId="{2F826B51-5F80-4F9E-BF1B-3DC6061D8E45}" srcOrd="1" destOrd="0" parTransId="{8E375702-5139-491E-A2B9-B4FFEB3B2AF7}" sibTransId="{F79EDECC-9240-4EEF-A109-19E388990E7D}"/>
    <dgm:cxn modelId="{29FF0AA5-A2B1-451F-9CDE-F69870F659E2}" srcId="{51DA09D6-94E0-4E9E-8C2E-8C4AF26BD528}" destId="{4836263F-6BE2-4732-B9DF-D5F0B3C41B93}" srcOrd="2" destOrd="0" parTransId="{C3F7F90A-552F-484D-A45D-FA941E5C3E9B}" sibTransId="{84D6447E-73B6-4336-AF75-59CF7EAA9110}"/>
    <dgm:cxn modelId="{9A7839CA-7FDC-430A-AFB6-4ED7380FCB2A}" type="presOf" srcId="{51DA09D6-94E0-4E9E-8C2E-8C4AF26BD528}" destId="{BCCF0C3F-C426-4EDE-9338-8047A7262CB2}" srcOrd="0" destOrd="0" presId="urn:microsoft.com/office/officeart/2005/8/layout/hList1"/>
    <dgm:cxn modelId="{BED67065-8FF7-4470-9D6B-DE67D17F9555}" srcId="{2618AE92-9375-4C19-8717-9FB019151C96}" destId="{0588CB22-B39F-4075-A311-453019139C38}" srcOrd="0" destOrd="0" parTransId="{123E30F7-845B-4D57-8864-521F61960ECB}" sibTransId="{4A2E2CF0-C69E-4991-8FF5-BE6602B51F7D}"/>
    <dgm:cxn modelId="{3224E48D-7BDB-426A-806C-8C359B167AA1}" srcId="{51DA09D6-94E0-4E9E-8C2E-8C4AF26BD528}" destId="{F2829C2F-1CC8-4DBA-8BDB-3400254B0D80}" srcOrd="0" destOrd="0" parTransId="{FE9F8201-B603-40D2-80A1-926149EA7D00}" sibTransId="{8BB9FBFF-0DEA-4BA0-8F04-2DA3C89C24CF}"/>
    <dgm:cxn modelId="{9DF93461-6078-4343-8240-5403E52FDA99}" srcId="{8DA43DDB-AA41-42B5-A802-1B2B8F062822}" destId="{9A4D4B0F-1AB7-48E0-8C04-6B332FAA99C3}" srcOrd="1" destOrd="0" parTransId="{8F4BFF33-FD06-4794-B79D-E657610E743D}" sibTransId="{33D1B4DC-A4DF-45A1-80F8-AD235C524F4F}"/>
    <dgm:cxn modelId="{FB2608BA-A931-42E1-A34A-BD820C05070E}" type="presOf" srcId="{0588CB22-B39F-4075-A311-453019139C38}" destId="{F702B1AB-0A8A-4FB0-9492-70148604E6D4}" srcOrd="0" destOrd="0" presId="urn:microsoft.com/office/officeart/2005/8/layout/hList1"/>
    <dgm:cxn modelId="{2F9517A1-752E-4681-8FB4-6F040DFCAB54}" type="presOf" srcId="{2618AE92-9375-4C19-8717-9FB019151C96}" destId="{F761541C-4235-4A5C-AA0B-570790F49D52}" srcOrd="0" destOrd="0" presId="urn:microsoft.com/office/officeart/2005/8/layout/hList1"/>
    <dgm:cxn modelId="{8CA1ECA7-4D96-4C86-B5E7-4260ED3DDD2B}" type="presOf" srcId="{4836263F-6BE2-4732-B9DF-D5F0B3C41B93}" destId="{68CC46DB-2CCB-4865-983C-E91C3216279F}" srcOrd="0" destOrd="2" presId="urn:microsoft.com/office/officeart/2005/8/layout/hList1"/>
    <dgm:cxn modelId="{CBAB126E-F80F-42F7-BEDF-7C4A8F91175C}" type="presOf" srcId="{9A4D4B0F-1AB7-48E0-8C04-6B332FAA99C3}" destId="{8319D99C-3FC3-47B1-9E19-EB6BA2F706E0}" srcOrd="0" destOrd="1" presId="urn:microsoft.com/office/officeart/2005/8/layout/hList1"/>
    <dgm:cxn modelId="{6627E276-BD43-4D1A-9B73-9924358A949F}" srcId="{8DA43DDB-AA41-42B5-A802-1B2B8F062822}" destId="{99565080-292A-4E77-BB8E-84399EF47ABC}" srcOrd="0" destOrd="0" parTransId="{9887CFF8-3A69-45AF-800F-F11E2A70592C}" sibTransId="{80537BE8-6224-4C38-AF9C-BC6663E5A87F}"/>
    <dgm:cxn modelId="{84D7BB5C-8D21-465B-8AD4-C524B9E17911}" srcId="{0588CB22-B39F-4075-A311-453019139C38}" destId="{BBF5C32C-FB20-4E86-B697-18D137A9D372}" srcOrd="0" destOrd="0" parTransId="{0EF175AD-486E-4184-825A-E1FF6098688E}" sibTransId="{63FAE054-C501-4B58-A5E2-68F98BD6D2B7}"/>
    <dgm:cxn modelId="{85EE0F5F-F5C1-456E-A482-8D4BD5BBF037}" type="presOf" srcId="{F2829C2F-1CC8-4DBA-8BDB-3400254B0D80}" destId="{68CC46DB-2CCB-4865-983C-E91C3216279F}" srcOrd="0" destOrd="0" presId="urn:microsoft.com/office/officeart/2005/8/layout/hList1"/>
    <dgm:cxn modelId="{3C3B74D6-7F85-4248-ACBF-0E4378C7EF32}" type="presOf" srcId="{2F826B51-5F80-4F9E-BF1B-3DC6061D8E45}" destId="{68CC46DB-2CCB-4865-983C-E91C3216279F}" srcOrd="0" destOrd="1" presId="urn:microsoft.com/office/officeart/2005/8/layout/hList1"/>
    <dgm:cxn modelId="{4E9374DE-E559-4C4D-8578-24BC2797A968}" type="presOf" srcId="{99565080-292A-4E77-BB8E-84399EF47ABC}" destId="{8319D99C-3FC3-47B1-9E19-EB6BA2F706E0}" srcOrd="0" destOrd="0" presId="urn:microsoft.com/office/officeart/2005/8/layout/hList1"/>
    <dgm:cxn modelId="{338408E4-563C-40C1-9494-52E6C7062C6B}" type="presParOf" srcId="{F761541C-4235-4A5C-AA0B-570790F49D52}" destId="{E0BA0BEC-6832-4396-B813-8B509E511581}" srcOrd="0" destOrd="0" presId="urn:microsoft.com/office/officeart/2005/8/layout/hList1"/>
    <dgm:cxn modelId="{ABFCD359-085B-4B09-8F3D-ED9DD553D6D7}" type="presParOf" srcId="{E0BA0BEC-6832-4396-B813-8B509E511581}" destId="{F702B1AB-0A8A-4FB0-9492-70148604E6D4}" srcOrd="0" destOrd="0" presId="urn:microsoft.com/office/officeart/2005/8/layout/hList1"/>
    <dgm:cxn modelId="{0E22C11D-DC0E-4C37-B3EF-E32867BEB420}" type="presParOf" srcId="{E0BA0BEC-6832-4396-B813-8B509E511581}" destId="{46CDCDA5-BE1A-4E65-93EA-81D02997C7F2}" srcOrd="1" destOrd="0" presId="urn:microsoft.com/office/officeart/2005/8/layout/hList1"/>
    <dgm:cxn modelId="{19214291-395E-47DC-AD76-8209A0B348AE}" type="presParOf" srcId="{F761541C-4235-4A5C-AA0B-570790F49D52}" destId="{320D4FBE-3FBC-4775-93B9-AA3528546096}" srcOrd="1" destOrd="0" presId="urn:microsoft.com/office/officeart/2005/8/layout/hList1"/>
    <dgm:cxn modelId="{638DDD09-F9A9-4A8C-8296-DCFF22B79E61}" type="presParOf" srcId="{F761541C-4235-4A5C-AA0B-570790F49D52}" destId="{F9B9E87C-4BCB-4B3C-9C68-AB554AFE246C}" srcOrd="2" destOrd="0" presId="urn:microsoft.com/office/officeart/2005/8/layout/hList1"/>
    <dgm:cxn modelId="{03BF1300-1576-4B66-BF0F-195941CEABDB}" type="presParOf" srcId="{F9B9E87C-4BCB-4B3C-9C68-AB554AFE246C}" destId="{FE9C9E60-3BFB-4E39-8969-C6902055EE3F}" srcOrd="0" destOrd="0" presId="urn:microsoft.com/office/officeart/2005/8/layout/hList1"/>
    <dgm:cxn modelId="{B4BAD39D-F444-4214-A9CD-40A3BF362F75}" type="presParOf" srcId="{F9B9E87C-4BCB-4B3C-9C68-AB554AFE246C}" destId="{8319D99C-3FC3-47B1-9E19-EB6BA2F706E0}" srcOrd="1" destOrd="0" presId="urn:microsoft.com/office/officeart/2005/8/layout/hList1"/>
    <dgm:cxn modelId="{CA86FCD1-2FDA-442A-A25A-674111172CCD}" type="presParOf" srcId="{F761541C-4235-4A5C-AA0B-570790F49D52}" destId="{27578B94-6CAC-45A2-9504-44EF45446759}" srcOrd="3" destOrd="0" presId="urn:microsoft.com/office/officeart/2005/8/layout/hList1"/>
    <dgm:cxn modelId="{E0D375FF-68BB-4109-B528-D8B25686C888}" type="presParOf" srcId="{F761541C-4235-4A5C-AA0B-570790F49D52}" destId="{74DA3A10-4B0C-44F6-B226-29870853C80F}" srcOrd="4" destOrd="0" presId="urn:microsoft.com/office/officeart/2005/8/layout/hList1"/>
    <dgm:cxn modelId="{74066CD2-2729-436E-962E-73DC4D2D1989}" type="presParOf" srcId="{74DA3A10-4B0C-44F6-B226-29870853C80F}" destId="{BCCF0C3F-C426-4EDE-9338-8047A7262CB2}" srcOrd="0" destOrd="0" presId="urn:microsoft.com/office/officeart/2005/8/layout/hList1"/>
    <dgm:cxn modelId="{7A128B62-D149-4359-B209-439951E4097A}" type="presParOf" srcId="{74DA3A10-4B0C-44F6-B226-29870853C80F}" destId="{68CC46DB-2CCB-4865-983C-E91C3216279F}" srcOrd="1" destOrd="0" presId="urn:microsoft.com/office/officeart/2005/8/layout/h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8508DF-4329-479A-893A-770812DFD7DA}" type="doc">
      <dgm:prSet loTypeId="urn:microsoft.com/office/officeart/2005/8/layout/radial5" loCatId="cycle" qsTypeId="urn:microsoft.com/office/officeart/2005/8/quickstyle/simple1#2" qsCatId="simple" csTypeId="urn:microsoft.com/office/officeart/2005/8/colors/colorful4#1" csCatId="colorful" phldr="1"/>
      <dgm:spPr/>
      <dgm:t>
        <a:bodyPr/>
        <a:lstStyle/>
        <a:p>
          <a:endParaRPr lang="zh-CN" altLang="en-US"/>
        </a:p>
      </dgm:t>
    </dgm:pt>
    <dgm:pt modelId="{0CFA7DA1-23D8-4740-8854-FF623D4C6722}">
      <dgm:prSet phldrT="[文本]" custT="1"/>
      <dgm:spPr>
        <a:solidFill>
          <a:srgbClr val="DD2405"/>
        </a:solidFill>
      </dgm:spPr>
      <dgm:t>
        <a:bodyPr/>
        <a:lstStyle/>
        <a:p>
          <a:r>
            <a:rPr lang="zh-CN" altLang="en-US" sz="2000" dirty="0">
              <a:latin typeface="微软雅黑" panose="020B0503020204020204" pitchFamily="34" charset="-122"/>
              <a:ea typeface="微软雅黑" panose="020B0503020204020204" pitchFamily="34" charset="-122"/>
            </a:rPr>
            <a:t>服务</a:t>
          </a:r>
          <a:endParaRPr lang="en-US"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质量</a:t>
          </a:r>
        </a:p>
      </dgm:t>
    </dgm:pt>
    <dgm:pt modelId="{A2FFBDC5-AB83-495A-A9D6-1536879CE732}" cxnId="{A8AFD079-3142-472F-91C3-5402EF82D957}" type="parTrans">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59E5F253-572E-49F6-99BD-4339EC514391}" cxnId="{A8AFD079-3142-472F-91C3-5402EF82D957}" type="sibTrans">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77BCA4BB-E71A-409F-B9C2-FA197AC48B07}">
      <dgm:prSet phldrT="[文本]" custT="1"/>
      <dgm:spPr>
        <a:solidFill>
          <a:srgbClr val="FC611F"/>
        </a:solidFill>
      </dgm:spPr>
      <dgm:t>
        <a:bodyPr/>
        <a:lstStyle/>
        <a:p>
          <a:r>
            <a:rPr lang="zh-CN" altLang="en-US" sz="2000" dirty="0">
              <a:latin typeface="微软雅黑" panose="020B0503020204020204" pitchFamily="34" charset="-122"/>
              <a:ea typeface="微软雅黑" panose="020B0503020204020204" pitchFamily="34" charset="-122"/>
            </a:rPr>
            <a:t>有形性</a:t>
          </a:r>
        </a:p>
      </dgm:t>
    </dgm:pt>
    <dgm:pt modelId="{CD94D1A5-4A59-4B31-B13F-9A41A27A4153}" cxnId="{6C5A968D-5C05-48EC-86B1-A5708582EFB3}" type="parTrans">
      <dgm:prSet custT="1"/>
      <dgm:spPr>
        <a:solidFill>
          <a:srgbClr val="FC611F"/>
        </a:solidFill>
      </dgm:spPr>
      <dgm:t>
        <a:bodyPr/>
        <a:lstStyle/>
        <a:p>
          <a:endParaRPr lang="zh-CN" altLang="en-US" sz="2000">
            <a:latin typeface="微软雅黑" panose="020B0503020204020204" pitchFamily="34" charset="-122"/>
            <a:ea typeface="微软雅黑" panose="020B0503020204020204" pitchFamily="34" charset="-122"/>
          </a:endParaRPr>
        </a:p>
      </dgm:t>
    </dgm:pt>
    <dgm:pt modelId="{33428DA2-209C-41FA-AFD6-1CBAD60B0EB6}" cxnId="{6C5A968D-5C05-48EC-86B1-A5708582EFB3}" type="sibTrans">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A6E47F1C-EF7E-42E1-AD32-9EA1C7C4DE69}">
      <dgm:prSet phldrT="[文本]" custT="1"/>
      <dgm:spPr>
        <a:solidFill>
          <a:srgbClr val="EAA200"/>
        </a:solidFill>
      </dgm:spPr>
      <dgm:t>
        <a:bodyPr/>
        <a:lstStyle/>
        <a:p>
          <a:r>
            <a:rPr lang="zh-CN" altLang="en-US" sz="2000" dirty="0">
              <a:latin typeface="微软雅黑" panose="020B0503020204020204" pitchFamily="34" charset="-122"/>
              <a:ea typeface="微软雅黑" panose="020B0503020204020204" pitchFamily="34" charset="-122"/>
            </a:rPr>
            <a:t>可靠性</a:t>
          </a:r>
        </a:p>
      </dgm:t>
    </dgm:pt>
    <dgm:pt modelId="{9E660CE6-0942-468A-A863-C798C497D46D}" cxnId="{A5FF68AA-51DD-4898-AE3D-F48028961F6A}" type="parTrans">
      <dgm:prSet custT="1"/>
      <dgm:spPr>
        <a:solidFill>
          <a:srgbClr val="EAA200"/>
        </a:solidFill>
      </dgm:spPr>
      <dgm:t>
        <a:bodyPr/>
        <a:lstStyle/>
        <a:p>
          <a:endParaRPr lang="zh-CN" altLang="en-US" sz="2000">
            <a:latin typeface="微软雅黑" panose="020B0503020204020204" pitchFamily="34" charset="-122"/>
            <a:ea typeface="微软雅黑" panose="020B0503020204020204" pitchFamily="34" charset="-122"/>
          </a:endParaRPr>
        </a:p>
      </dgm:t>
    </dgm:pt>
    <dgm:pt modelId="{94ED0D95-A277-4D07-B6E6-922AA4CFAB2E}" cxnId="{A5FF68AA-51DD-4898-AE3D-F48028961F6A}" type="sibTrans">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3FB78140-96B9-407A-B7EE-F4ECDBCCCE7D}">
      <dgm:prSet phldrT="[文本]" custT="1"/>
      <dgm:spPr>
        <a:solidFill>
          <a:srgbClr val="FEA066"/>
        </a:solidFill>
      </dgm:spPr>
      <dgm:t>
        <a:bodyPr/>
        <a:lstStyle/>
        <a:p>
          <a:r>
            <a:rPr lang="zh-CN" altLang="en-US" sz="2000" dirty="0">
              <a:latin typeface="微软雅黑" panose="020B0503020204020204" pitchFamily="34" charset="-122"/>
              <a:ea typeface="微软雅黑" panose="020B0503020204020204" pitchFamily="34" charset="-122"/>
            </a:rPr>
            <a:t>响应性</a:t>
          </a:r>
        </a:p>
      </dgm:t>
    </dgm:pt>
    <dgm:pt modelId="{45921FC9-6029-458F-A242-F1705DA1D23A}" cxnId="{862A4F10-FB4A-49CA-8683-6430B628C21E}" type="parTrans">
      <dgm:prSet custT="1"/>
      <dgm:spPr>
        <a:solidFill>
          <a:srgbClr val="FEA066"/>
        </a:solidFill>
      </dgm:spPr>
      <dgm:t>
        <a:bodyPr/>
        <a:lstStyle/>
        <a:p>
          <a:endParaRPr lang="zh-CN" altLang="en-US" sz="2000">
            <a:latin typeface="微软雅黑" panose="020B0503020204020204" pitchFamily="34" charset="-122"/>
            <a:ea typeface="微软雅黑" panose="020B0503020204020204" pitchFamily="34" charset="-122"/>
          </a:endParaRPr>
        </a:p>
      </dgm:t>
    </dgm:pt>
    <dgm:pt modelId="{AA5AAE23-57FD-490F-B64D-1893025AEA1B}" cxnId="{862A4F10-FB4A-49CA-8683-6430B628C21E}" type="sibTrans">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051BC038-232B-4946-8679-8FA516560D24}">
      <dgm:prSet phldrT="[文本]" custT="1"/>
      <dgm:spPr>
        <a:solidFill>
          <a:srgbClr val="39788F"/>
        </a:solidFill>
      </dgm:spPr>
      <dgm:t>
        <a:bodyPr/>
        <a:lstStyle/>
        <a:p>
          <a:r>
            <a:rPr lang="zh-CN" altLang="en-US" sz="2000" dirty="0">
              <a:latin typeface="微软雅黑" panose="020B0503020204020204" pitchFamily="34" charset="-122"/>
              <a:ea typeface="微软雅黑" panose="020B0503020204020204" pitchFamily="34" charset="-122"/>
            </a:rPr>
            <a:t>保证性</a:t>
          </a:r>
        </a:p>
      </dgm:t>
    </dgm:pt>
    <dgm:pt modelId="{EBC548A1-F147-41AD-9873-AE8106367817}" cxnId="{63B0D938-2FB4-45AB-9E05-9FC6CF0D191D}" type="parTrans">
      <dgm:prSet custT="1"/>
      <dgm:spPr>
        <a:solidFill>
          <a:srgbClr val="39788F"/>
        </a:solidFill>
      </dgm:spPr>
      <dgm:t>
        <a:bodyPr/>
        <a:lstStyle/>
        <a:p>
          <a:endParaRPr lang="zh-CN" altLang="en-US" sz="2000">
            <a:latin typeface="微软雅黑" panose="020B0503020204020204" pitchFamily="34" charset="-122"/>
            <a:ea typeface="微软雅黑" panose="020B0503020204020204" pitchFamily="34" charset="-122"/>
          </a:endParaRPr>
        </a:p>
      </dgm:t>
    </dgm:pt>
    <dgm:pt modelId="{3538DF39-732A-42EE-A6B6-3C9D1591C564}" cxnId="{63B0D938-2FB4-45AB-9E05-9FC6CF0D191D}" type="sibTrans">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5B47F58C-5E36-4444-96C0-529F57AD2400}">
      <dgm:prSet phldrT="[文本]" custT="1"/>
      <dgm:spPr>
        <a:solidFill>
          <a:srgbClr val="214653"/>
        </a:solidFill>
      </dgm:spPr>
      <dgm:t>
        <a:bodyPr/>
        <a:lstStyle/>
        <a:p>
          <a:r>
            <a:rPr lang="zh-CN" altLang="en-US" sz="2000" dirty="0">
              <a:latin typeface="微软雅黑" panose="020B0503020204020204" pitchFamily="34" charset="-122"/>
              <a:ea typeface="微软雅黑" panose="020B0503020204020204" pitchFamily="34" charset="-122"/>
            </a:rPr>
            <a:t>移情性</a:t>
          </a:r>
        </a:p>
      </dgm:t>
    </dgm:pt>
    <dgm:pt modelId="{32F4379B-B255-4546-9207-030F5668C318}" cxnId="{AC258786-AF03-44DB-910A-8D26F1B00E07}" type="parTrans">
      <dgm:prSet custT="1"/>
      <dgm:spPr>
        <a:solidFill>
          <a:srgbClr val="214653"/>
        </a:solidFill>
      </dgm:spPr>
      <dgm:t>
        <a:bodyPr/>
        <a:lstStyle/>
        <a:p>
          <a:endParaRPr lang="zh-CN" altLang="en-US" sz="2000">
            <a:latin typeface="微软雅黑" panose="020B0503020204020204" pitchFamily="34" charset="-122"/>
            <a:ea typeface="微软雅黑" panose="020B0503020204020204" pitchFamily="34" charset="-122"/>
          </a:endParaRPr>
        </a:p>
      </dgm:t>
    </dgm:pt>
    <dgm:pt modelId="{9FE0EEAD-450C-4C91-BEBA-FB7EF7218782}" cxnId="{AC258786-AF03-44DB-910A-8D26F1B00E07}" type="sibTrans">
      <dgm:prSet/>
      <dgm:spPr/>
      <dgm:t>
        <a:bodyPr/>
        <a:lstStyle/>
        <a:p>
          <a:endParaRPr lang="zh-CN" altLang="en-US" sz="2000">
            <a:latin typeface="微软雅黑" panose="020B0503020204020204" pitchFamily="34" charset="-122"/>
            <a:ea typeface="微软雅黑" panose="020B0503020204020204" pitchFamily="34" charset="-122"/>
          </a:endParaRPr>
        </a:p>
      </dgm:t>
    </dgm:pt>
    <dgm:pt modelId="{298D4046-6DB0-44BA-B23D-FFD756A0A001}" type="pres">
      <dgm:prSet presAssocID="{668508DF-4329-479A-893A-770812DFD7DA}" presName="Name0" presStyleCnt="0">
        <dgm:presLayoutVars>
          <dgm:chMax val="1"/>
          <dgm:dir/>
          <dgm:animLvl val="ctr"/>
          <dgm:resizeHandles val="exact"/>
        </dgm:presLayoutVars>
      </dgm:prSet>
      <dgm:spPr/>
      <dgm:t>
        <a:bodyPr/>
        <a:lstStyle/>
        <a:p>
          <a:endParaRPr lang="zh-CN" altLang="en-US"/>
        </a:p>
      </dgm:t>
    </dgm:pt>
    <dgm:pt modelId="{73AB07F3-1800-4895-A3E8-8D742FBA8AD8}" type="pres">
      <dgm:prSet presAssocID="{0CFA7DA1-23D8-4740-8854-FF623D4C6722}" presName="centerShape" presStyleLbl="node0" presStyleIdx="0" presStyleCnt="1"/>
      <dgm:spPr/>
      <dgm:t>
        <a:bodyPr/>
        <a:lstStyle/>
        <a:p>
          <a:endParaRPr lang="zh-CN" altLang="en-US"/>
        </a:p>
      </dgm:t>
    </dgm:pt>
    <dgm:pt modelId="{49850090-5D57-4BBE-9DBD-A95E4F5816F0}" type="pres">
      <dgm:prSet presAssocID="{CD94D1A5-4A59-4B31-B13F-9A41A27A4153}" presName="parTrans" presStyleLbl="sibTrans2D1" presStyleIdx="0" presStyleCnt="5"/>
      <dgm:spPr/>
      <dgm:t>
        <a:bodyPr/>
        <a:lstStyle/>
        <a:p>
          <a:endParaRPr lang="zh-CN" altLang="en-US"/>
        </a:p>
      </dgm:t>
    </dgm:pt>
    <dgm:pt modelId="{FDD4DC1C-1D7D-4FAD-B511-73A696D12B83}" type="pres">
      <dgm:prSet presAssocID="{CD94D1A5-4A59-4B31-B13F-9A41A27A4153}" presName="connectorText" presStyleLbl="sibTrans2D1" presStyleIdx="0" presStyleCnt="5"/>
      <dgm:spPr/>
      <dgm:t>
        <a:bodyPr/>
        <a:lstStyle/>
        <a:p>
          <a:endParaRPr lang="zh-CN" altLang="en-US"/>
        </a:p>
      </dgm:t>
    </dgm:pt>
    <dgm:pt modelId="{B2A342BD-192E-4A10-B86C-87115A9A060D}" type="pres">
      <dgm:prSet presAssocID="{77BCA4BB-E71A-409F-B9C2-FA197AC48B07}" presName="node" presStyleLbl="node1" presStyleIdx="0" presStyleCnt="5">
        <dgm:presLayoutVars>
          <dgm:bulletEnabled val="1"/>
        </dgm:presLayoutVars>
      </dgm:prSet>
      <dgm:spPr/>
      <dgm:t>
        <a:bodyPr/>
        <a:lstStyle/>
        <a:p>
          <a:endParaRPr lang="zh-CN" altLang="en-US"/>
        </a:p>
      </dgm:t>
    </dgm:pt>
    <dgm:pt modelId="{92461233-4EEC-4A9E-A792-B1A37BDD7A79}" type="pres">
      <dgm:prSet presAssocID="{9E660CE6-0942-468A-A863-C798C497D46D}" presName="parTrans" presStyleLbl="sibTrans2D1" presStyleIdx="1" presStyleCnt="5"/>
      <dgm:spPr/>
      <dgm:t>
        <a:bodyPr/>
        <a:lstStyle/>
        <a:p>
          <a:endParaRPr lang="zh-CN" altLang="en-US"/>
        </a:p>
      </dgm:t>
    </dgm:pt>
    <dgm:pt modelId="{97C57667-C2ED-4B96-858B-3336C9C23418}" type="pres">
      <dgm:prSet presAssocID="{9E660CE6-0942-468A-A863-C798C497D46D}" presName="connectorText" presStyleLbl="sibTrans2D1" presStyleIdx="1" presStyleCnt="5"/>
      <dgm:spPr/>
      <dgm:t>
        <a:bodyPr/>
        <a:lstStyle/>
        <a:p>
          <a:endParaRPr lang="zh-CN" altLang="en-US"/>
        </a:p>
      </dgm:t>
    </dgm:pt>
    <dgm:pt modelId="{8AE2710A-3802-46E3-BE81-81E1F6EFCB79}" type="pres">
      <dgm:prSet presAssocID="{A6E47F1C-EF7E-42E1-AD32-9EA1C7C4DE69}" presName="node" presStyleLbl="node1" presStyleIdx="1" presStyleCnt="5">
        <dgm:presLayoutVars>
          <dgm:bulletEnabled val="1"/>
        </dgm:presLayoutVars>
      </dgm:prSet>
      <dgm:spPr/>
      <dgm:t>
        <a:bodyPr/>
        <a:lstStyle/>
        <a:p>
          <a:endParaRPr lang="zh-CN" altLang="en-US"/>
        </a:p>
      </dgm:t>
    </dgm:pt>
    <dgm:pt modelId="{46638CBA-55AD-4056-BF10-CB9334B742C6}" type="pres">
      <dgm:prSet presAssocID="{45921FC9-6029-458F-A242-F1705DA1D23A}" presName="parTrans" presStyleLbl="sibTrans2D1" presStyleIdx="2" presStyleCnt="5"/>
      <dgm:spPr/>
      <dgm:t>
        <a:bodyPr/>
        <a:lstStyle/>
        <a:p>
          <a:endParaRPr lang="zh-CN" altLang="en-US"/>
        </a:p>
      </dgm:t>
    </dgm:pt>
    <dgm:pt modelId="{8467AB3F-2194-41D9-ABFB-8E1B7CDE9D69}" type="pres">
      <dgm:prSet presAssocID="{45921FC9-6029-458F-A242-F1705DA1D23A}" presName="connectorText" presStyleLbl="sibTrans2D1" presStyleIdx="2" presStyleCnt="5"/>
      <dgm:spPr/>
      <dgm:t>
        <a:bodyPr/>
        <a:lstStyle/>
        <a:p>
          <a:endParaRPr lang="zh-CN" altLang="en-US"/>
        </a:p>
      </dgm:t>
    </dgm:pt>
    <dgm:pt modelId="{B0A37653-911A-4576-98B1-06853D467D9C}" type="pres">
      <dgm:prSet presAssocID="{3FB78140-96B9-407A-B7EE-F4ECDBCCCE7D}" presName="node" presStyleLbl="node1" presStyleIdx="2" presStyleCnt="5">
        <dgm:presLayoutVars>
          <dgm:bulletEnabled val="1"/>
        </dgm:presLayoutVars>
      </dgm:prSet>
      <dgm:spPr/>
      <dgm:t>
        <a:bodyPr/>
        <a:lstStyle/>
        <a:p>
          <a:endParaRPr lang="zh-CN" altLang="en-US"/>
        </a:p>
      </dgm:t>
    </dgm:pt>
    <dgm:pt modelId="{A3682992-F87D-4048-B578-A48C2209C74E}" type="pres">
      <dgm:prSet presAssocID="{EBC548A1-F147-41AD-9873-AE8106367817}" presName="parTrans" presStyleLbl="sibTrans2D1" presStyleIdx="3" presStyleCnt="5"/>
      <dgm:spPr/>
      <dgm:t>
        <a:bodyPr/>
        <a:lstStyle/>
        <a:p>
          <a:endParaRPr lang="zh-CN" altLang="en-US"/>
        </a:p>
      </dgm:t>
    </dgm:pt>
    <dgm:pt modelId="{750C6B76-7DA2-49F0-ADAE-3DC9D4968313}" type="pres">
      <dgm:prSet presAssocID="{EBC548A1-F147-41AD-9873-AE8106367817}" presName="connectorText" presStyleLbl="sibTrans2D1" presStyleIdx="3" presStyleCnt="5"/>
      <dgm:spPr/>
      <dgm:t>
        <a:bodyPr/>
        <a:lstStyle/>
        <a:p>
          <a:endParaRPr lang="zh-CN" altLang="en-US"/>
        </a:p>
      </dgm:t>
    </dgm:pt>
    <dgm:pt modelId="{3F692C98-A11B-410C-A8BB-4DAAAE7D1ACA}" type="pres">
      <dgm:prSet presAssocID="{051BC038-232B-4946-8679-8FA516560D24}" presName="node" presStyleLbl="node1" presStyleIdx="3" presStyleCnt="5">
        <dgm:presLayoutVars>
          <dgm:bulletEnabled val="1"/>
        </dgm:presLayoutVars>
      </dgm:prSet>
      <dgm:spPr/>
      <dgm:t>
        <a:bodyPr/>
        <a:lstStyle/>
        <a:p>
          <a:endParaRPr lang="zh-CN" altLang="en-US"/>
        </a:p>
      </dgm:t>
    </dgm:pt>
    <dgm:pt modelId="{6269B11E-1461-47BE-BBA7-AF54E83B7EE7}" type="pres">
      <dgm:prSet presAssocID="{32F4379B-B255-4546-9207-030F5668C318}" presName="parTrans" presStyleLbl="sibTrans2D1" presStyleIdx="4" presStyleCnt="5"/>
      <dgm:spPr/>
      <dgm:t>
        <a:bodyPr/>
        <a:lstStyle/>
        <a:p>
          <a:endParaRPr lang="zh-CN" altLang="en-US"/>
        </a:p>
      </dgm:t>
    </dgm:pt>
    <dgm:pt modelId="{A4CD52BE-0A45-4457-BB0B-6BFB3824B7AA}" type="pres">
      <dgm:prSet presAssocID="{32F4379B-B255-4546-9207-030F5668C318}" presName="connectorText" presStyleLbl="sibTrans2D1" presStyleIdx="4" presStyleCnt="5"/>
      <dgm:spPr/>
      <dgm:t>
        <a:bodyPr/>
        <a:lstStyle/>
        <a:p>
          <a:endParaRPr lang="zh-CN" altLang="en-US"/>
        </a:p>
      </dgm:t>
    </dgm:pt>
    <dgm:pt modelId="{9E71AEAC-2B5D-48B2-A4BA-F0CBE56E8F35}" type="pres">
      <dgm:prSet presAssocID="{5B47F58C-5E36-4444-96C0-529F57AD2400}" presName="node" presStyleLbl="node1" presStyleIdx="4" presStyleCnt="5">
        <dgm:presLayoutVars>
          <dgm:bulletEnabled val="1"/>
        </dgm:presLayoutVars>
      </dgm:prSet>
      <dgm:spPr/>
      <dgm:t>
        <a:bodyPr/>
        <a:lstStyle/>
        <a:p>
          <a:endParaRPr lang="zh-CN" altLang="en-US"/>
        </a:p>
      </dgm:t>
    </dgm:pt>
  </dgm:ptLst>
  <dgm:cxnLst>
    <dgm:cxn modelId="{96CF4074-9BD4-4BC1-9977-AE77471D5463}" type="presOf" srcId="{32F4379B-B255-4546-9207-030F5668C318}" destId="{6269B11E-1461-47BE-BBA7-AF54E83B7EE7}" srcOrd="0" destOrd="0" presId="urn:microsoft.com/office/officeart/2005/8/layout/radial5"/>
    <dgm:cxn modelId="{A5FF68AA-51DD-4898-AE3D-F48028961F6A}" srcId="{0CFA7DA1-23D8-4740-8854-FF623D4C6722}" destId="{A6E47F1C-EF7E-42E1-AD32-9EA1C7C4DE69}" srcOrd="1" destOrd="0" parTransId="{9E660CE6-0942-468A-A863-C798C497D46D}" sibTransId="{94ED0D95-A277-4D07-B6E6-922AA4CFAB2E}"/>
    <dgm:cxn modelId="{A8AFD079-3142-472F-91C3-5402EF82D957}" srcId="{668508DF-4329-479A-893A-770812DFD7DA}" destId="{0CFA7DA1-23D8-4740-8854-FF623D4C6722}" srcOrd="0" destOrd="0" parTransId="{A2FFBDC5-AB83-495A-A9D6-1536879CE732}" sibTransId="{59E5F253-572E-49F6-99BD-4339EC514391}"/>
    <dgm:cxn modelId="{63B0D938-2FB4-45AB-9E05-9FC6CF0D191D}" srcId="{0CFA7DA1-23D8-4740-8854-FF623D4C6722}" destId="{051BC038-232B-4946-8679-8FA516560D24}" srcOrd="3" destOrd="0" parTransId="{EBC548A1-F147-41AD-9873-AE8106367817}" sibTransId="{3538DF39-732A-42EE-A6B6-3C9D1591C564}"/>
    <dgm:cxn modelId="{5576A9D1-06B4-401B-BA8A-5633FD8A699F}" type="presOf" srcId="{77BCA4BB-E71A-409F-B9C2-FA197AC48B07}" destId="{B2A342BD-192E-4A10-B86C-87115A9A060D}" srcOrd="0" destOrd="0" presId="urn:microsoft.com/office/officeart/2005/8/layout/radial5"/>
    <dgm:cxn modelId="{CB5FCE1E-7A5D-48FA-8B85-557F55265450}" type="presOf" srcId="{051BC038-232B-4946-8679-8FA516560D24}" destId="{3F692C98-A11B-410C-A8BB-4DAAAE7D1ACA}" srcOrd="0" destOrd="0" presId="urn:microsoft.com/office/officeart/2005/8/layout/radial5"/>
    <dgm:cxn modelId="{CC73E4B0-9E93-4BA5-A30C-C161BD84AFC9}" type="presOf" srcId="{CD94D1A5-4A59-4B31-B13F-9A41A27A4153}" destId="{49850090-5D57-4BBE-9DBD-A95E4F5816F0}" srcOrd="0" destOrd="0" presId="urn:microsoft.com/office/officeart/2005/8/layout/radial5"/>
    <dgm:cxn modelId="{64A390E7-01AF-4936-B431-E1DC6CC1F925}" type="presOf" srcId="{9E660CE6-0942-468A-A863-C798C497D46D}" destId="{92461233-4EEC-4A9E-A792-B1A37BDD7A79}" srcOrd="0" destOrd="0" presId="urn:microsoft.com/office/officeart/2005/8/layout/radial5"/>
    <dgm:cxn modelId="{C7E89F05-76CE-43D5-AE02-C716C52762BA}" type="presOf" srcId="{3FB78140-96B9-407A-B7EE-F4ECDBCCCE7D}" destId="{B0A37653-911A-4576-98B1-06853D467D9C}" srcOrd="0" destOrd="0" presId="urn:microsoft.com/office/officeart/2005/8/layout/radial5"/>
    <dgm:cxn modelId="{AC258786-AF03-44DB-910A-8D26F1B00E07}" srcId="{0CFA7DA1-23D8-4740-8854-FF623D4C6722}" destId="{5B47F58C-5E36-4444-96C0-529F57AD2400}" srcOrd="4" destOrd="0" parTransId="{32F4379B-B255-4546-9207-030F5668C318}" sibTransId="{9FE0EEAD-450C-4C91-BEBA-FB7EF7218782}"/>
    <dgm:cxn modelId="{C4270741-100F-4278-B623-4D5E93AA5AD9}" type="presOf" srcId="{A6E47F1C-EF7E-42E1-AD32-9EA1C7C4DE69}" destId="{8AE2710A-3802-46E3-BE81-81E1F6EFCB79}" srcOrd="0" destOrd="0" presId="urn:microsoft.com/office/officeart/2005/8/layout/radial5"/>
    <dgm:cxn modelId="{3E7C7C30-A8EA-45F9-B2A6-E535193F5B65}" type="presOf" srcId="{45921FC9-6029-458F-A242-F1705DA1D23A}" destId="{46638CBA-55AD-4056-BF10-CB9334B742C6}" srcOrd="0" destOrd="0" presId="urn:microsoft.com/office/officeart/2005/8/layout/radial5"/>
    <dgm:cxn modelId="{F6DB21BB-CD2F-4C28-B69A-A3B72CE58B4C}" type="presOf" srcId="{EBC548A1-F147-41AD-9873-AE8106367817}" destId="{750C6B76-7DA2-49F0-ADAE-3DC9D4968313}" srcOrd="1" destOrd="0" presId="urn:microsoft.com/office/officeart/2005/8/layout/radial5"/>
    <dgm:cxn modelId="{67BD8082-5BD5-482D-B065-74835F13A2BA}" type="presOf" srcId="{668508DF-4329-479A-893A-770812DFD7DA}" destId="{298D4046-6DB0-44BA-B23D-FFD756A0A001}" srcOrd="0" destOrd="0" presId="urn:microsoft.com/office/officeart/2005/8/layout/radial5"/>
    <dgm:cxn modelId="{D57185A6-01BB-483C-9F96-0764C1D8DDFF}" type="presOf" srcId="{45921FC9-6029-458F-A242-F1705DA1D23A}" destId="{8467AB3F-2194-41D9-ABFB-8E1B7CDE9D69}" srcOrd="1" destOrd="0" presId="urn:microsoft.com/office/officeart/2005/8/layout/radial5"/>
    <dgm:cxn modelId="{E9545583-2664-4D4D-A9F2-BD0A5F34E273}" type="presOf" srcId="{CD94D1A5-4A59-4B31-B13F-9A41A27A4153}" destId="{FDD4DC1C-1D7D-4FAD-B511-73A696D12B83}" srcOrd="1" destOrd="0" presId="urn:microsoft.com/office/officeart/2005/8/layout/radial5"/>
    <dgm:cxn modelId="{6C5A968D-5C05-48EC-86B1-A5708582EFB3}" srcId="{0CFA7DA1-23D8-4740-8854-FF623D4C6722}" destId="{77BCA4BB-E71A-409F-B9C2-FA197AC48B07}" srcOrd="0" destOrd="0" parTransId="{CD94D1A5-4A59-4B31-B13F-9A41A27A4153}" sibTransId="{33428DA2-209C-41FA-AFD6-1CBAD60B0EB6}"/>
    <dgm:cxn modelId="{8D6E6C73-CC29-43EA-8E53-5F76096DED67}" type="presOf" srcId="{32F4379B-B255-4546-9207-030F5668C318}" destId="{A4CD52BE-0A45-4457-BB0B-6BFB3824B7AA}" srcOrd="1" destOrd="0" presId="urn:microsoft.com/office/officeart/2005/8/layout/radial5"/>
    <dgm:cxn modelId="{862A4F10-FB4A-49CA-8683-6430B628C21E}" srcId="{0CFA7DA1-23D8-4740-8854-FF623D4C6722}" destId="{3FB78140-96B9-407A-B7EE-F4ECDBCCCE7D}" srcOrd="2" destOrd="0" parTransId="{45921FC9-6029-458F-A242-F1705DA1D23A}" sibTransId="{AA5AAE23-57FD-490F-B64D-1893025AEA1B}"/>
    <dgm:cxn modelId="{57E30401-6958-48FB-927C-0F523829E592}" type="presOf" srcId="{EBC548A1-F147-41AD-9873-AE8106367817}" destId="{A3682992-F87D-4048-B578-A48C2209C74E}" srcOrd="0" destOrd="0" presId="urn:microsoft.com/office/officeart/2005/8/layout/radial5"/>
    <dgm:cxn modelId="{9B32F43D-DD9C-4430-A84F-9EDA31103181}" type="presOf" srcId="{5B47F58C-5E36-4444-96C0-529F57AD2400}" destId="{9E71AEAC-2B5D-48B2-A4BA-F0CBE56E8F35}" srcOrd="0" destOrd="0" presId="urn:microsoft.com/office/officeart/2005/8/layout/radial5"/>
    <dgm:cxn modelId="{C1D209A0-F741-4FC6-9C19-96D385CCC133}" type="presOf" srcId="{9E660CE6-0942-468A-A863-C798C497D46D}" destId="{97C57667-C2ED-4B96-858B-3336C9C23418}" srcOrd="1" destOrd="0" presId="urn:microsoft.com/office/officeart/2005/8/layout/radial5"/>
    <dgm:cxn modelId="{35B797A5-1025-4063-846B-816ED9C05C9E}" type="presOf" srcId="{0CFA7DA1-23D8-4740-8854-FF623D4C6722}" destId="{73AB07F3-1800-4895-A3E8-8D742FBA8AD8}" srcOrd="0" destOrd="0" presId="urn:microsoft.com/office/officeart/2005/8/layout/radial5"/>
    <dgm:cxn modelId="{63C1E6A5-B0BF-4303-84EE-76FF3F714C86}" type="presParOf" srcId="{298D4046-6DB0-44BA-B23D-FFD756A0A001}" destId="{73AB07F3-1800-4895-A3E8-8D742FBA8AD8}" srcOrd="0" destOrd="0" presId="urn:microsoft.com/office/officeart/2005/8/layout/radial5"/>
    <dgm:cxn modelId="{F166756E-FBE3-4B22-A3A3-D846350E7997}" type="presParOf" srcId="{298D4046-6DB0-44BA-B23D-FFD756A0A001}" destId="{49850090-5D57-4BBE-9DBD-A95E4F5816F0}" srcOrd="1" destOrd="0" presId="urn:microsoft.com/office/officeart/2005/8/layout/radial5"/>
    <dgm:cxn modelId="{529A516C-8AD2-443B-9135-D50CE5C6C964}" type="presParOf" srcId="{49850090-5D57-4BBE-9DBD-A95E4F5816F0}" destId="{FDD4DC1C-1D7D-4FAD-B511-73A696D12B83}" srcOrd="0" destOrd="0" presId="urn:microsoft.com/office/officeart/2005/8/layout/radial5"/>
    <dgm:cxn modelId="{1FA330D2-752D-411C-A93C-333E803B2111}" type="presParOf" srcId="{298D4046-6DB0-44BA-B23D-FFD756A0A001}" destId="{B2A342BD-192E-4A10-B86C-87115A9A060D}" srcOrd="2" destOrd="0" presId="urn:microsoft.com/office/officeart/2005/8/layout/radial5"/>
    <dgm:cxn modelId="{551807CC-B47F-4911-977F-01B83A3711E2}" type="presParOf" srcId="{298D4046-6DB0-44BA-B23D-FFD756A0A001}" destId="{92461233-4EEC-4A9E-A792-B1A37BDD7A79}" srcOrd="3" destOrd="0" presId="urn:microsoft.com/office/officeart/2005/8/layout/radial5"/>
    <dgm:cxn modelId="{6CF33F38-D69F-47BF-87B3-7F9FE86649E8}" type="presParOf" srcId="{92461233-4EEC-4A9E-A792-B1A37BDD7A79}" destId="{97C57667-C2ED-4B96-858B-3336C9C23418}" srcOrd="0" destOrd="0" presId="urn:microsoft.com/office/officeart/2005/8/layout/radial5"/>
    <dgm:cxn modelId="{4ED17EBC-D36C-46E7-969C-FF13C84FC7AA}" type="presParOf" srcId="{298D4046-6DB0-44BA-B23D-FFD756A0A001}" destId="{8AE2710A-3802-46E3-BE81-81E1F6EFCB79}" srcOrd="4" destOrd="0" presId="urn:microsoft.com/office/officeart/2005/8/layout/radial5"/>
    <dgm:cxn modelId="{0AF65F90-339D-4119-8947-C8D6F5FA4B48}" type="presParOf" srcId="{298D4046-6DB0-44BA-B23D-FFD756A0A001}" destId="{46638CBA-55AD-4056-BF10-CB9334B742C6}" srcOrd="5" destOrd="0" presId="urn:microsoft.com/office/officeart/2005/8/layout/radial5"/>
    <dgm:cxn modelId="{B88F6821-9DDE-43A9-923A-A3F8955AB303}" type="presParOf" srcId="{46638CBA-55AD-4056-BF10-CB9334B742C6}" destId="{8467AB3F-2194-41D9-ABFB-8E1B7CDE9D69}" srcOrd="0" destOrd="0" presId="urn:microsoft.com/office/officeart/2005/8/layout/radial5"/>
    <dgm:cxn modelId="{88E58C1B-3405-48D2-A39B-5F56605A4B5B}" type="presParOf" srcId="{298D4046-6DB0-44BA-B23D-FFD756A0A001}" destId="{B0A37653-911A-4576-98B1-06853D467D9C}" srcOrd="6" destOrd="0" presId="urn:microsoft.com/office/officeart/2005/8/layout/radial5"/>
    <dgm:cxn modelId="{441A3EB4-BD94-408E-ABA8-D78C10DFAEA5}" type="presParOf" srcId="{298D4046-6DB0-44BA-B23D-FFD756A0A001}" destId="{A3682992-F87D-4048-B578-A48C2209C74E}" srcOrd="7" destOrd="0" presId="urn:microsoft.com/office/officeart/2005/8/layout/radial5"/>
    <dgm:cxn modelId="{57E92BAC-102E-494F-886A-B34588CF078B}" type="presParOf" srcId="{A3682992-F87D-4048-B578-A48C2209C74E}" destId="{750C6B76-7DA2-49F0-ADAE-3DC9D4968313}" srcOrd="0" destOrd="0" presId="urn:microsoft.com/office/officeart/2005/8/layout/radial5"/>
    <dgm:cxn modelId="{3478785F-000B-424D-9BCB-71B8333D3DD9}" type="presParOf" srcId="{298D4046-6DB0-44BA-B23D-FFD756A0A001}" destId="{3F692C98-A11B-410C-A8BB-4DAAAE7D1ACA}" srcOrd="8" destOrd="0" presId="urn:microsoft.com/office/officeart/2005/8/layout/radial5"/>
    <dgm:cxn modelId="{6AB0F7AC-C487-40A8-9974-0603AAD685D2}" type="presParOf" srcId="{298D4046-6DB0-44BA-B23D-FFD756A0A001}" destId="{6269B11E-1461-47BE-BBA7-AF54E83B7EE7}" srcOrd="9" destOrd="0" presId="urn:microsoft.com/office/officeart/2005/8/layout/radial5"/>
    <dgm:cxn modelId="{1B0D5F5D-32A1-4A46-BA43-B94C684F1653}" type="presParOf" srcId="{6269B11E-1461-47BE-BBA7-AF54E83B7EE7}" destId="{A4CD52BE-0A45-4457-BB0B-6BFB3824B7AA}" srcOrd="0" destOrd="0" presId="urn:microsoft.com/office/officeart/2005/8/layout/radial5"/>
    <dgm:cxn modelId="{BF00E6B3-8E4D-425C-B73D-F9341B553FEF}" type="presParOf" srcId="{298D4046-6DB0-44BA-B23D-FFD756A0A001}" destId="{9E71AEAC-2B5D-48B2-A4BA-F0CBE56E8F35}" srcOrd="10" destOrd="0" presId="urn:microsoft.com/office/officeart/2005/8/layout/radial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1CA3AFF-EF20-4CB7-B5AF-E0ABD5D15897}" type="doc">
      <dgm:prSet loTypeId="urn:microsoft.com/office/officeart/2009/layout/CircleArrowProcess#1" loCatId="process" qsTypeId="urn:microsoft.com/office/officeart/2005/8/quickstyle/simple1#3" qsCatId="simple" csTypeId="urn:microsoft.com/office/officeart/2005/8/colors/accent1_2#1" csCatId="accent1" phldr="1"/>
      <dgm:spPr/>
      <dgm:t>
        <a:bodyPr/>
        <a:lstStyle/>
        <a:p>
          <a:endParaRPr lang="zh-CN" altLang="en-US"/>
        </a:p>
      </dgm:t>
    </dgm:pt>
    <dgm:pt modelId="{0F6C12DE-B754-4159-9207-580D52F26337}">
      <dgm:prSet phldrT="[文本]"/>
      <dgm:spPr/>
      <dgm:t>
        <a:bodyPr/>
        <a:lstStyle/>
        <a:p>
          <a:r>
            <a:rPr lang="zh-CN" altLang="en-US" b="1" dirty="0">
              <a:latin typeface="微软雅黑" panose="020B0503020204020204" pitchFamily="34" charset="-122"/>
              <a:ea typeface="微软雅黑" panose="020B0503020204020204" pitchFamily="34" charset="-122"/>
            </a:rPr>
            <a:t>主动询问</a:t>
          </a:r>
          <a:endParaRPr lang="zh-CN" altLang="en-US" b="1" dirty="0"/>
        </a:p>
      </dgm:t>
    </dgm:pt>
    <dgm:pt modelId="{189DBF33-9182-419A-8199-2E2A675A90CA}" cxnId="{A9A38B62-A80E-4317-8A38-7910DA55112F}" type="parTrans">
      <dgm:prSet/>
      <dgm:spPr/>
      <dgm:t>
        <a:bodyPr/>
        <a:lstStyle/>
        <a:p>
          <a:endParaRPr lang="zh-CN" altLang="en-US"/>
        </a:p>
      </dgm:t>
    </dgm:pt>
    <dgm:pt modelId="{1038A132-4811-4A42-B76B-5D45CE8B9B10}" cxnId="{A9A38B62-A80E-4317-8A38-7910DA55112F}" type="sibTrans">
      <dgm:prSet/>
      <dgm:spPr/>
      <dgm:t>
        <a:bodyPr/>
        <a:lstStyle/>
        <a:p>
          <a:endParaRPr lang="zh-CN" altLang="en-US"/>
        </a:p>
      </dgm:t>
    </dgm:pt>
    <dgm:pt modelId="{32C338DA-73C7-442F-B92A-B2DAE8FB596A}">
      <dgm:prSet/>
      <dgm:spPr/>
      <dgm:t>
        <a:bodyPr/>
        <a:lstStyle/>
        <a:p>
          <a:r>
            <a:rPr lang="zh-CN" altLang="en-US" b="1" dirty="0">
              <a:latin typeface="微软雅黑" panose="020B0503020204020204" pitchFamily="34" charset="-122"/>
              <a:ea typeface="微软雅黑" panose="020B0503020204020204" pitchFamily="34" charset="-122"/>
            </a:rPr>
            <a:t>主动解释</a:t>
          </a:r>
        </a:p>
      </dgm:t>
    </dgm:pt>
    <dgm:pt modelId="{A3428797-F28F-46E7-A0D2-2A310106953B}" cxnId="{02A6D982-CBD4-4025-AC20-B1745904638C}" type="parTrans">
      <dgm:prSet/>
      <dgm:spPr/>
      <dgm:t>
        <a:bodyPr/>
        <a:lstStyle/>
        <a:p>
          <a:endParaRPr lang="zh-CN" altLang="en-US"/>
        </a:p>
      </dgm:t>
    </dgm:pt>
    <dgm:pt modelId="{E65FA633-0E97-4CF9-A6F2-04E6671455DF}" cxnId="{02A6D982-CBD4-4025-AC20-B1745904638C}" type="sibTrans">
      <dgm:prSet/>
      <dgm:spPr/>
      <dgm:t>
        <a:bodyPr/>
        <a:lstStyle/>
        <a:p>
          <a:endParaRPr lang="zh-CN" altLang="en-US"/>
        </a:p>
      </dgm:t>
    </dgm:pt>
    <dgm:pt modelId="{8BBB2FC5-4819-44A8-B0C3-5875E64492E8}">
      <dgm:prSet/>
      <dgm:spPr/>
      <dgm:t>
        <a:bodyPr/>
        <a:lstStyle/>
        <a:p>
          <a:r>
            <a:rPr lang="zh-CN" altLang="en-US" b="1" dirty="0">
              <a:latin typeface="微软雅黑" panose="020B0503020204020204" pitchFamily="34" charset="-122"/>
              <a:ea typeface="微软雅黑" panose="020B0503020204020204" pitchFamily="34" charset="-122"/>
            </a:rPr>
            <a:t>主动处理</a:t>
          </a:r>
        </a:p>
      </dgm:t>
    </dgm:pt>
    <dgm:pt modelId="{57B2976E-A1DA-437E-B5C5-129BAF67FA50}" cxnId="{26531A96-20F5-4CFC-965A-DF3E64C93026}" type="parTrans">
      <dgm:prSet/>
      <dgm:spPr/>
      <dgm:t>
        <a:bodyPr/>
        <a:lstStyle/>
        <a:p>
          <a:endParaRPr lang="zh-CN" altLang="en-US"/>
        </a:p>
      </dgm:t>
    </dgm:pt>
    <dgm:pt modelId="{57C00FEE-DCE3-4D53-B31B-164036D4347B}" cxnId="{26531A96-20F5-4CFC-965A-DF3E64C93026}" type="sibTrans">
      <dgm:prSet/>
      <dgm:spPr/>
      <dgm:t>
        <a:bodyPr/>
        <a:lstStyle/>
        <a:p>
          <a:endParaRPr lang="zh-CN" altLang="en-US"/>
        </a:p>
      </dgm:t>
    </dgm:pt>
    <dgm:pt modelId="{105AA9F4-8BCD-48D8-8E64-CDC9CE3A1CC2}" type="pres">
      <dgm:prSet presAssocID="{D1CA3AFF-EF20-4CB7-B5AF-E0ABD5D15897}" presName="Name0" presStyleCnt="0">
        <dgm:presLayoutVars>
          <dgm:chMax val="7"/>
          <dgm:chPref val="7"/>
          <dgm:dir/>
          <dgm:animLvl val="lvl"/>
        </dgm:presLayoutVars>
      </dgm:prSet>
      <dgm:spPr/>
      <dgm:t>
        <a:bodyPr/>
        <a:lstStyle/>
        <a:p>
          <a:endParaRPr lang="zh-CN" altLang="en-US"/>
        </a:p>
      </dgm:t>
    </dgm:pt>
    <dgm:pt modelId="{8F26746A-8A4A-4D6E-9F64-78B0267E1DF6}" type="pres">
      <dgm:prSet presAssocID="{0F6C12DE-B754-4159-9207-580D52F26337}" presName="Accent1" presStyleCnt="0"/>
      <dgm:spPr/>
    </dgm:pt>
    <dgm:pt modelId="{F206DC4F-75EB-4324-9B9E-443B45F5E3B0}" type="pres">
      <dgm:prSet presAssocID="{0F6C12DE-B754-4159-9207-580D52F26337}" presName="Accent" presStyleLbl="node1" presStyleIdx="0" presStyleCnt="3"/>
      <dgm:spPr/>
    </dgm:pt>
    <dgm:pt modelId="{7F6CAC1B-FFA1-4328-8C42-96FAA0302D49}" type="pres">
      <dgm:prSet presAssocID="{0F6C12DE-B754-4159-9207-580D52F26337}" presName="Parent1" presStyleLbl="revTx" presStyleIdx="0" presStyleCnt="3">
        <dgm:presLayoutVars>
          <dgm:chMax val="1"/>
          <dgm:chPref val="1"/>
          <dgm:bulletEnabled val="1"/>
        </dgm:presLayoutVars>
      </dgm:prSet>
      <dgm:spPr/>
      <dgm:t>
        <a:bodyPr/>
        <a:lstStyle/>
        <a:p>
          <a:endParaRPr lang="zh-CN" altLang="en-US"/>
        </a:p>
      </dgm:t>
    </dgm:pt>
    <dgm:pt modelId="{22552E5C-429F-4E7A-B011-E63A9C8004C3}" type="pres">
      <dgm:prSet presAssocID="{32C338DA-73C7-442F-B92A-B2DAE8FB596A}" presName="Accent2" presStyleCnt="0"/>
      <dgm:spPr/>
    </dgm:pt>
    <dgm:pt modelId="{00C1015A-0CB8-411D-A6FF-486E086A4F27}" type="pres">
      <dgm:prSet presAssocID="{32C338DA-73C7-442F-B92A-B2DAE8FB596A}" presName="Accent" presStyleLbl="node1" presStyleIdx="1" presStyleCnt="3"/>
      <dgm:spPr/>
    </dgm:pt>
    <dgm:pt modelId="{4C952445-22AF-409F-88F2-9BDAA9746F7C}" type="pres">
      <dgm:prSet presAssocID="{32C338DA-73C7-442F-B92A-B2DAE8FB596A}" presName="Parent2" presStyleLbl="revTx" presStyleIdx="1" presStyleCnt="3">
        <dgm:presLayoutVars>
          <dgm:chMax val="1"/>
          <dgm:chPref val="1"/>
          <dgm:bulletEnabled val="1"/>
        </dgm:presLayoutVars>
      </dgm:prSet>
      <dgm:spPr/>
      <dgm:t>
        <a:bodyPr/>
        <a:lstStyle/>
        <a:p>
          <a:endParaRPr lang="zh-CN" altLang="en-US"/>
        </a:p>
      </dgm:t>
    </dgm:pt>
    <dgm:pt modelId="{070E17C2-6920-41AD-A9BC-A1DEFEFFA4C8}" type="pres">
      <dgm:prSet presAssocID="{8BBB2FC5-4819-44A8-B0C3-5875E64492E8}" presName="Accent3" presStyleCnt="0"/>
      <dgm:spPr/>
    </dgm:pt>
    <dgm:pt modelId="{2E78D344-930B-46C1-B814-169CA0291B1E}" type="pres">
      <dgm:prSet presAssocID="{8BBB2FC5-4819-44A8-B0C3-5875E64492E8}" presName="Accent" presStyleLbl="node1" presStyleIdx="2" presStyleCnt="3"/>
      <dgm:spPr/>
    </dgm:pt>
    <dgm:pt modelId="{DF375DFD-376A-4458-817A-585319855829}" type="pres">
      <dgm:prSet presAssocID="{8BBB2FC5-4819-44A8-B0C3-5875E64492E8}" presName="Parent3" presStyleLbl="revTx" presStyleIdx="2" presStyleCnt="3">
        <dgm:presLayoutVars>
          <dgm:chMax val="1"/>
          <dgm:chPref val="1"/>
          <dgm:bulletEnabled val="1"/>
        </dgm:presLayoutVars>
      </dgm:prSet>
      <dgm:spPr/>
      <dgm:t>
        <a:bodyPr/>
        <a:lstStyle/>
        <a:p>
          <a:endParaRPr lang="zh-CN" altLang="en-US"/>
        </a:p>
      </dgm:t>
    </dgm:pt>
  </dgm:ptLst>
  <dgm:cxnLst>
    <dgm:cxn modelId="{806B431E-FEAA-43E3-8F20-99195E38BA49}" type="presOf" srcId="{D1CA3AFF-EF20-4CB7-B5AF-E0ABD5D15897}" destId="{105AA9F4-8BCD-48D8-8E64-CDC9CE3A1CC2}" srcOrd="0" destOrd="0" presId="urn:microsoft.com/office/officeart/2009/layout/CircleArrowProcess#1"/>
    <dgm:cxn modelId="{ED1A1BCB-EA79-4B49-ABB0-A28E02CDDC09}" type="presOf" srcId="{8BBB2FC5-4819-44A8-B0C3-5875E64492E8}" destId="{DF375DFD-376A-4458-817A-585319855829}" srcOrd="0" destOrd="0" presId="urn:microsoft.com/office/officeart/2009/layout/CircleArrowProcess#1"/>
    <dgm:cxn modelId="{B3B842F8-EF58-46B3-89C8-EE250ABA9DBE}" type="presOf" srcId="{0F6C12DE-B754-4159-9207-580D52F26337}" destId="{7F6CAC1B-FFA1-4328-8C42-96FAA0302D49}" srcOrd="0" destOrd="0" presId="urn:microsoft.com/office/officeart/2009/layout/CircleArrowProcess#1"/>
    <dgm:cxn modelId="{26531A96-20F5-4CFC-965A-DF3E64C93026}" srcId="{D1CA3AFF-EF20-4CB7-B5AF-E0ABD5D15897}" destId="{8BBB2FC5-4819-44A8-B0C3-5875E64492E8}" srcOrd="2" destOrd="0" parTransId="{57B2976E-A1DA-437E-B5C5-129BAF67FA50}" sibTransId="{57C00FEE-DCE3-4D53-B31B-164036D4347B}"/>
    <dgm:cxn modelId="{A9A38B62-A80E-4317-8A38-7910DA55112F}" srcId="{D1CA3AFF-EF20-4CB7-B5AF-E0ABD5D15897}" destId="{0F6C12DE-B754-4159-9207-580D52F26337}" srcOrd="0" destOrd="0" parTransId="{189DBF33-9182-419A-8199-2E2A675A90CA}" sibTransId="{1038A132-4811-4A42-B76B-5D45CE8B9B10}"/>
    <dgm:cxn modelId="{02A6D982-CBD4-4025-AC20-B1745904638C}" srcId="{D1CA3AFF-EF20-4CB7-B5AF-E0ABD5D15897}" destId="{32C338DA-73C7-442F-B92A-B2DAE8FB596A}" srcOrd="1" destOrd="0" parTransId="{A3428797-F28F-46E7-A0D2-2A310106953B}" sibTransId="{E65FA633-0E97-4CF9-A6F2-04E6671455DF}"/>
    <dgm:cxn modelId="{B533F53F-ABC4-467E-8AFE-962A850CF332}" type="presOf" srcId="{32C338DA-73C7-442F-B92A-B2DAE8FB596A}" destId="{4C952445-22AF-409F-88F2-9BDAA9746F7C}" srcOrd="0" destOrd="0" presId="urn:microsoft.com/office/officeart/2009/layout/CircleArrowProcess#1"/>
    <dgm:cxn modelId="{45CFD1C8-62B0-45D1-A903-BBD7F54A2F98}" type="presParOf" srcId="{105AA9F4-8BCD-48D8-8E64-CDC9CE3A1CC2}" destId="{8F26746A-8A4A-4D6E-9F64-78B0267E1DF6}" srcOrd="0" destOrd="0" presId="urn:microsoft.com/office/officeart/2009/layout/CircleArrowProcess#1"/>
    <dgm:cxn modelId="{41F09CE0-C771-4D3A-9DA9-7714CF61C3F1}" type="presParOf" srcId="{8F26746A-8A4A-4D6E-9F64-78B0267E1DF6}" destId="{F206DC4F-75EB-4324-9B9E-443B45F5E3B0}" srcOrd="0" destOrd="0" presId="urn:microsoft.com/office/officeart/2009/layout/CircleArrowProcess#1"/>
    <dgm:cxn modelId="{74D3CBF4-B565-4E52-A24E-57D1B80E00AC}" type="presParOf" srcId="{105AA9F4-8BCD-48D8-8E64-CDC9CE3A1CC2}" destId="{7F6CAC1B-FFA1-4328-8C42-96FAA0302D49}" srcOrd="1" destOrd="0" presId="urn:microsoft.com/office/officeart/2009/layout/CircleArrowProcess#1"/>
    <dgm:cxn modelId="{3339D793-322B-4ED0-89CF-A58EAA47145C}" type="presParOf" srcId="{105AA9F4-8BCD-48D8-8E64-CDC9CE3A1CC2}" destId="{22552E5C-429F-4E7A-B011-E63A9C8004C3}" srcOrd="2" destOrd="0" presId="urn:microsoft.com/office/officeart/2009/layout/CircleArrowProcess#1"/>
    <dgm:cxn modelId="{C4C4C85D-C60D-40B6-8972-560B7D5F455B}" type="presParOf" srcId="{22552E5C-429F-4E7A-B011-E63A9C8004C3}" destId="{00C1015A-0CB8-411D-A6FF-486E086A4F27}" srcOrd="0" destOrd="0" presId="urn:microsoft.com/office/officeart/2009/layout/CircleArrowProcess#1"/>
    <dgm:cxn modelId="{BF9005A5-60A9-4625-932F-A4C22BE85346}" type="presParOf" srcId="{105AA9F4-8BCD-48D8-8E64-CDC9CE3A1CC2}" destId="{4C952445-22AF-409F-88F2-9BDAA9746F7C}" srcOrd="3" destOrd="0" presId="urn:microsoft.com/office/officeart/2009/layout/CircleArrowProcess#1"/>
    <dgm:cxn modelId="{F19BD2C5-D6B9-40F9-AA11-E5A91898C68B}" type="presParOf" srcId="{105AA9F4-8BCD-48D8-8E64-CDC9CE3A1CC2}" destId="{070E17C2-6920-41AD-A9BC-A1DEFEFFA4C8}" srcOrd="4" destOrd="0" presId="urn:microsoft.com/office/officeart/2009/layout/CircleArrowProcess#1"/>
    <dgm:cxn modelId="{FC81C153-8561-4934-AAF7-55764AD5215A}" type="presParOf" srcId="{070E17C2-6920-41AD-A9BC-A1DEFEFFA4C8}" destId="{2E78D344-930B-46C1-B814-169CA0291B1E}" srcOrd="0" destOrd="0" presId="urn:microsoft.com/office/officeart/2009/layout/CircleArrowProcess#1"/>
    <dgm:cxn modelId="{EA4D5B1C-333E-46DB-88A2-F55766452EFA}" type="presParOf" srcId="{105AA9F4-8BCD-48D8-8E64-CDC9CE3A1CC2}" destId="{DF375DFD-376A-4458-817A-585319855829}" srcOrd="5" destOrd="0" presId="urn:microsoft.com/office/officeart/2009/layout/CircleArrow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840A922-4050-4386-9856-D986ABDB57E4}" type="doc">
      <dgm:prSet loTypeId="urn:microsoft.com/office/officeart/2005/8/layout/cycle8#1" loCatId="cycle" qsTypeId="urn:microsoft.com/office/officeart/2005/8/quickstyle/simple1#4" qsCatId="simple" csTypeId="urn:microsoft.com/office/officeart/2005/8/colors/colorful5#2" csCatId="colorful" phldr="1"/>
      <dgm:spPr/>
    </dgm:pt>
    <dgm:pt modelId="{44E1CAE0-7570-45A1-BC9B-F452C26D7074}">
      <dgm:prSet phldrT="[文本]"/>
      <dgm:spPr/>
      <dgm:t>
        <a:bodyPr/>
        <a:lstStyle/>
        <a:p>
          <a:r>
            <a:rPr lang="zh-CN" dirty="0">
              <a:latin typeface="微软雅黑" panose="020B0503020204020204" pitchFamily="34" charset="-122"/>
              <a:ea typeface="微软雅黑" panose="020B0503020204020204" pitchFamily="34" charset="-122"/>
            </a:rPr>
            <a:t>客户理念</a:t>
          </a:r>
          <a:endParaRPr lang="zh-CN" altLang="en-US" dirty="0">
            <a:latin typeface="微软雅黑" panose="020B0503020204020204" pitchFamily="34" charset="-122"/>
            <a:ea typeface="微软雅黑" panose="020B0503020204020204" pitchFamily="34" charset="-122"/>
          </a:endParaRPr>
        </a:p>
      </dgm:t>
    </dgm:pt>
    <dgm:pt modelId="{40C176C4-F9AB-4375-952A-79870D91CA6C}" cxnId="{FEB9D925-3C08-4EC0-B499-45A4E2AD024E}" type="parTrans">
      <dgm:prSet/>
      <dgm:spPr/>
      <dgm:t>
        <a:bodyPr/>
        <a:lstStyle/>
        <a:p>
          <a:endParaRPr lang="zh-CN" altLang="en-US"/>
        </a:p>
      </dgm:t>
    </dgm:pt>
    <dgm:pt modelId="{7E9290DD-3D33-4D04-8F7E-AA3C5122C86A}" cxnId="{FEB9D925-3C08-4EC0-B499-45A4E2AD024E}" type="sibTrans">
      <dgm:prSet/>
      <dgm:spPr/>
      <dgm:t>
        <a:bodyPr/>
        <a:lstStyle/>
        <a:p>
          <a:endParaRPr lang="zh-CN" altLang="en-US"/>
        </a:p>
      </dgm:t>
    </dgm:pt>
    <dgm:pt modelId="{F36A41A0-BDDE-4465-8025-F1A00FF0CA35}">
      <dgm:prSet phldrT="[文本]"/>
      <dgm:spPr/>
      <dgm:t>
        <a:bodyPr/>
        <a:lstStyle/>
        <a:p>
          <a:r>
            <a:rPr lang="zh-CN" dirty="0">
              <a:latin typeface="微软雅黑" panose="020B0503020204020204" pitchFamily="34" charset="-122"/>
              <a:ea typeface="微软雅黑" panose="020B0503020204020204" pitchFamily="34" charset="-122"/>
            </a:rPr>
            <a:t>品牌理念</a:t>
          </a:r>
          <a:endParaRPr lang="zh-CN" altLang="en-US" dirty="0">
            <a:latin typeface="微软雅黑" panose="020B0503020204020204" pitchFamily="34" charset="-122"/>
            <a:ea typeface="微软雅黑" panose="020B0503020204020204" pitchFamily="34" charset="-122"/>
          </a:endParaRPr>
        </a:p>
      </dgm:t>
    </dgm:pt>
    <dgm:pt modelId="{92226631-F381-4F60-9014-C952B7B855F5}" cxnId="{DB07D8F6-1389-4587-9D3B-59B817C5BB1E}" type="parTrans">
      <dgm:prSet/>
      <dgm:spPr/>
      <dgm:t>
        <a:bodyPr/>
        <a:lstStyle/>
        <a:p>
          <a:endParaRPr lang="zh-CN" altLang="en-US"/>
        </a:p>
      </dgm:t>
    </dgm:pt>
    <dgm:pt modelId="{4BC7C5D5-96E3-4BEC-9F17-E50EDE6B4976}" cxnId="{DB07D8F6-1389-4587-9D3B-59B817C5BB1E}" type="sibTrans">
      <dgm:prSet/>
      <dgm:spPr/>
      <dgm:t>
        <a:bodyPr/>
        <a:lstStyle/>
        <a:p>
          <a:endParaRPr lang="zh-CN" altLang="en-US"/>
        </a:p>
      </dgm:t>
    </dgm:pt>
    <dgm:pt modelId="{EF7A8896-C5BE-44F6-BEF7-E1C9F1F22FD0}">
      <dgm:prSet phldrT="[文本]"/>
      <dgm:spPr/>
      <dgm:t>
        <a:bodyPr/>
        <a:lstStyle/>
        <a:p>
          <a:r>
            <a:rPr lang="zh-CN" dirty="0">
              <a:latin typeface="微软雅黑" panose="020B0503020204020204" pitchFamily="34" charset="-122"/>
              <a:ea typeface="微软雅黑" panose="020B0503020204020204" pitchFamily="34" charset="-122"/>
            </a:rPr>
            <a:t>服务技巧</a:t>
          </a:r>
          <a:endParaRPr lang="zh-CN" altLang="en-US" dirty="0">
            <a:latin typeface="微软雅黑" panose="020B0503020204020204" pitchFamily="34" charset="-122"/>
            <a:ea typeface="微软雅黑" panose="020B0503020204020204" pitchFamily="34" charset="-122"/>
          </a:endParaRPr>
        </a:p>
      </dgm:t>
    </dgm:pt>
    <dgm:pt modelId="{45B20A39-4AD8-4040-BFFD-589C704F6E29}" cxnId="{692F3428-4E64-46E4-AAF2-60774B958078}" type="parTrans">
      <dgm:prSet/>
      <dgm:spPr/>
      <dgm:t>
        <a:bodyPr/>
        <a:lstStyle/>
        <a:p>
          <a:endParaRPr lang="zh-CN" altLang="en-US"/>
        </a:p>
      </dgm:t>
    </dgm:pt>
    <dgm:pt modelId="{6D383BB0-B4AD-4746-BA9A-F15528977058}" cxnId="{692F3428-4E64-46E4-AAF2-60774B958078}" type="sibTrans">
      <dgm:prSet/>
      <dgm:spPr/>
      <dgm:t>
        <a:bodyPr/>
        <a:lstStyle/>
        <a:p>
          <a:endParaRPr lang="zh-CN" altLang="en-US"/>
        </a:p>
      </dgm:t>
    </dgm:pt>
    <dgm:pt modelId="{BA86A55E-6280-4DC2-9DAB-4AB5537F1290}" type="pres">
      <dgm:prSet presAssocID="{3840A922-4050-4386-9856-D986ABDB57E4}" presName="compositeShape" presStyleCnt="0">
        <dgm:presLayoutVars>
          <dgm:chMax val="7"/>
          <dgm:dir/>
          <dgm:resizeHandles val="exact"/>
        </dgm:presLayoutVars>
      </dgm:prSet>
      <dgm:spPr/>
    </dgm:pt>
    <dgm:pt modelId="{E8F17B9A-558E-4194-A7F3-4FF32A68538F}" type="pres">
      <dgm:prSet presAssocID="{3840A922-4050-4386-9856-D986ABDB57E4}" presName="wedge1" presStyleLbl="node1" presStyleIdx="0" presStyleCnt="3"/>
      <dgm:spPr/>
      <dgm:t>
        <a:bodyPr/>
        <a:lstStyle/>
        <a:p>
          <a:endParaRPr lang="zh-CN" altLang="en-US"/>
        </a:p>
      </dgm:t>
    </dgm:pt>
    <dgm:pt modelId="{E31ECD57-DEB3-4EB3-80D0-4FD76F320C21}" type="pres">
      <dgm:prSet presAssocID="{3840A922-4050-4386-9856-D986ABDB57E4}" presName="dummy1a" presStyleCnt="0"/>
      <dgm:spPr/>
    </dgm:pt>
    <dgm:pt modelId="{DE0E5965-87C0-4B67-B14B-FE4C935A7D17}" type="pres">
      <dgm:prSet presAssocID="{3840A922-4050-4386-9856-D986ABDB57E4}" presName="dummy1b" presStyleCnt="0"/>
      <dgm:spPr/>
    </dgm:pt>
    <dgm:pt modelId="{2D98BF8D-5692-4909-9241-45B709037B08}" type="pres">
      <dgm:prSet presAssocID="{3840A922-4050-4386-9856-D986ABDB57E4}" presName="wedge1Tx" presStyleLbl="node1" presStyleIdx="0" presStyleCnt="3">
        <dgm:presLayoutVars>
          <dgm:chMax val="0"/>
          <dgm:chPref val="0"/>
          <dgm:bulletEnabled val="1"/>
        </dgm:presLayoutVars>
      </dgm:prSet>
      <dgm:spPr/>
      <dgm:t>
        <a:bodyPr/>
        <a:lstStyle/>
        <a:p>
          <a:endParaRPr lang="zh-CN" altLang="en-US"/>
        </a:p>
      </dgm:t>
    </dgm:pt>
    <dgm:pt modelId="{A3AE8261-0D62-492B-9B95-9045118D522F}" type="pres">
      <dgm:prSet presAssocID="{3840A922-4050-4386-9856-D986ABDB57E4}" presName="wedge2" presStyleLbl="node1" presStyleIdx="1" presStyleCnt="3"/>
      <dgm:spPr/>
      <dgm:t>
        <a:bodyPr/>
        <a:lstStyle/>
        <a:p>
          <a:endParaRPr lang="zh-CN" altLang="en-US"/>
        </a:p>
      </dgm:t>
    </dgm:pt>
    <dgm:pt modelId="{4B521D89-B431-4647-9797-0F85BC12D024}" type="pres">
      <dgm:prSet presAssocID="{3840A922-4050-4386-9856-D986ABDB57E4}" presName="dummy2a" presStyleCnt="0"/>
      <dgm:spPr/>
    </dgm:pt>
    <dgm:pt modelId="{E0A8B664-62A7-4A1A-BB21-26E33FF91A0D}" type="pres">
      <dgm:prSet presAssocID="{3840A922-4050-4386-9856-D986ABDB57E4}" presName="dummy2b" presStyleCnt="0"/>
      <dgm:spPr/>
    </dgm:pt>
    <dgm:pt modelId="{D739D0FA-0D69-409D-9C54-F9717D0FBFB8}" type="pres">
      <dgm:prSet presAssocID="{3840A922-4050-4386-9856-D986ABDB57E4}" presName="wedge2Tx" presStyleLbl="node1" presStyleIdx="1" presStyleCnt="3">
        <dgm:presLayoutVars>
          <dgm:chMax val="0"/>
          <dgm:chPref val="0"/>
          <dgm:bulletEnabled val="1"/>
        </dgm:presLayoutVars>
      </dgm:prSet>
      <dgm:spPr/>
      <dgm:t>
        <a:bodyPr/>
        <a:lstStyle/>
        <a:p>
          <a:endParaRPr lang="zh-CN" altLang="en-US"/>
        </a:p>
      </dgm:t>
    </dgm:pt>
    <dgm:pt modelId="{F8F60645-A381-4381-8F14-872F725C71C6}" type="pres">
      <dgm:prSet presAssocID="{3840A922-4050-4386-9856-D986ABDB57E4}" presName="wedge3" presStyleLbl="node1" presStyleIdx="2" presStyleCnt="3"/>
      <dgm:spPr/>
      <dgm:t>
        <a:bodyPr/>
        <a:lstStyle/>
        <a:p>
          <a:endParaRPr lang="zh-CN" altLang="en-US"/>
        </a:p>
      </dgm:t>
    </dgm:pt>
    <dgm:pt modelId="{968017EB-5CB3-4C90-BED9-4DB0ADB23087}" type="pres">
      <dgm:prSet presAssocID="{3840A922-4050-4386-9856-D986ABDB57E4}" presName="dummy3a" presStyleCnt="0"/>
      <dgm:spPr/>
    </dgm:pt>
    <dgm:pt modelId="{BE631FCC-09DC-4A46-8A84-7C47EA3715E5}" type="pres">
      <dgm:prSet presAssocID="{3840A922-4050-4386-9856-D986ABDB57E4}" presName="dummy3b" presStyleCnt="0"/>
      <dgm:spPr/>
    </dgm:pt>
    <dgm:pt modelId="{E35D8EDD-429D-4242-A0CC-050A76DC6D6B}" type="pres">
      <dgm:prSet presAssocID="{3840A922-4050-4386-9856-D986ABDB57E4}" presName="wedge3Tx" presStyleLbl="node1" presStyleIdx="2" presStyleCnt="3">
        <dgm:presLayoutVars>
          <dgm:chMax val="0"/>
          <dgm:chPref val="0"/>
          <dgm:bulletEnabled val="1"/>
        </dgm:presLayoutVars>
      </dgm:prSet>
      <dgm:spPr/>
      <dgm:t>
        <a:bodyPr/>
        <a:lstStyle/>
        <a:p>
          <a:endParaRPr lang="zh-CN" altLang="en-US"/>
        </a:p>
      </dgm:t>
    </dgm:pt>
    <dgm:pt modelId="{C05C2940-4624-4E35-9D92-41E8789C9CED}" type="pres">
      <dgm:prSet presAssocID="{7E9290DD-3D33-4D04-8F7E-AA3C5122C86A}" presName="arrowWedge1" presStyleLbl="fgSibTrans2D1" presStyleIdx="0" presStyleCnt="3"/>
      <dgm:spPr/>
    </dgm:pt>
    <dgm:pt modelId="{35D50779-F926-4B10-B80D-CC90A042C71B}" type="pres">
      <dgm:prSet presAssocID="{4BC7C5D5-96E3-4BEC-9F17-E50EDE6B4976}" presName="arrowWedge2" presStyleLbl="fgSibTrans2D1" presStyleIdx="1" presStyleCnt="3"/>
      <dgm:spPr/>
    </dgm:pt>
    <dgm:pt modelId="{29E468C5-B2FA-40DE-BAF1-B90150A77B3D}" type="pres">
      <dgm:prSet presAssocID="{6D383BB0-B4AD-4746-BA9A-F15528977058}" presName="arrowWedge3" presStyleLbl="fgSibTrans2D1" presStyleIdx="2" presStyleCnt="3"/>
      <dgm:spPr/>
    </dgm:pt>
  </dgm:ptLst>
  <dgm:cxnLst>
    <dgm:cxn modelId="{752C98D3-8559-4BDA-A166-A5201CA516FB}" type="presOf" srcId="{F36A41A0-BDDE-4465-8025-F1A00FF0CA35}" destId="{D739D0FA-0D69-409D-9C54-F9717D0FBFB8}" srcOrd="1" destOrd="0" presId="urn:microsoft.com/office/officeart/2005/8/layout/cycle8#1"/>
    <dgm:cxn modelId="{7E4EBEE0-1DFD-41C7-9545-BEAA192D0DB0}" type="presOf" srcId="{44E1CAE0-7570-45A1-BC9B-F452C26D7074}" destId="{E8F17B9A-558E-4194-A7F3-4FF32A68538F}" srcOrd="0" destOrd="0" presId="urn:microsoft.com/office/officeart/2005/8/layout/cycle8#1"/>
    <dgm:cxn modelId="{4C12DEAF-BB43-4AE3-B8FC-D62ED5F04B35}" type="presOf" srcId="{3840A922-4050-4386-9856-D986ABDB57E4}" destId="{BA86A55E-6280-4DC2-9DAB-4AB5537F1290}" srcOrd="0" destOrd="0" presId="urn:microsoft.com/office/officeart/2005/8/layout/cycle8#1"/>
    <dgm:cxn modelId="{692F3428-4E64-46E4-AAF2-60774B958078}" srcId="{3840A922-4050-4386-9856-D986ABDB57E4}" destId="{EF7A8896-C5BE-44F6-BEF7-E1C9F1F22FD0}" srcOrd="2" destOrd="0" parTransId="{45B20A39-4AD8-4040-BFFD-589C704F6E29}" sibTransId="{6D383BB0-B4AD-4746-BA9A-F15528977058}"/>
    <dgm:cxn modelId="{97FCFFAD-FA31-43A7-9691-C945BC825FE2}" type="presOf" srcId="{EF7A8896-C5BE-44F6-BEF7-E1C9F1F22FD0}" destId="{F8F60645-A381-4381-8F14-872F725C71C6}" srcOrd="0" destOrd="0" presId="urn:microsoft.com/office/officeart/2005/8/layout/cycle8#1"/>
    <dgm:cxn modelId="{DB07D8F6-1389-4587-9D3B-59B817C5BB1E}" srcId="{3840A922-4050-4386-9856-D986ABDB57E4}" destId="{F36A41A0-BDDE-4465-8025-F1A00FF0CA35}" srcOrd="1" destOrd="0" parTransId="{92226631-F381-4F60-9014-C952B7B855F5}" sibTransId="{4BC7C5D5-96E3-4BEC-9F17-E50EDE6B4976}"/>
    <dgm:cxn modelId="{FEB9D925-3C08-4EC0-B499-45A4E2AD024E}" srcId="{3840A922-4050-4386-9856-D986ABDB57E4}" destId="{44E1CAE0-7570-45A1-BC9B-F452C26D7074}" srcOrd="0" destOrd="0" parTransId="{40C176C4-F9AB-4375-952A-79870D91CA6C}" sibTransId="{7E9290DD-3D33-4D04-8F7E-AA3C5122C86A}"/>
    <dgm:cxn modelId="{86B90929-CD81-4D21-970C-01DEF9D13464}" type="presOf" srcId="{EF7A8896-C5BE-44F6-BEF7-E1C9F1F22FD0}" destId="{E35D8EDD-429D-4242-A0CC-050A76DC6D6B}" srcOrd="1" destOrd="0" presId="urn:microsoft.com/office/officeart/2005/8/layout/cycle8#1"/>
    <dgm:cxn modelId="{C9502C7A-5209-4C36-BF0F-E024B793E791}" type="presOf" srcId="{44E1CAE0-7570-45A1-BC9B-F452C26D7074}" destId="{2D98BF8D-5692-4909-9241-45B709037B08}" srcOrd="1" destOrd="0" presId="urn:microsoft.com/office/officeart/2005/8/layout/cycle8#1"/>
    <dgm:cxn modelId="{073C9D55-5BE5-41E0-87D3-408609F61CB8}" type="presOf" srcId="{F36A41A0-BDDE-4465-8025-F1A00FF0CA35}" destId="{A3AE8261-0D62-492B-9B95-9045118D522F}" srcOrd="0" destOrd="0" presId="urn:microsoft.com/office/officeart/2005/8/layout/cycle8#1"/>
    <dgm:cxn modelId="{48064341-44E0-47E5-9AA9-21F2C0B66B3C}" type="presParOf" srcId="{BA86A55E-6280-4DC2-9DAB-4AB5537F1290}" destId="{E8F17B9A-558E-4194-A7F3-4FF32A68538F}" srcOrd="0" destOrd="0" presId="urn:microsoft.com/office/officeart/2005/8/layout/cycle8#1"/>
    <dgm:cxn modelId="{7200043F-0C83-45EE-BC54-6E83FE250E19}" type="presParOf" srcId="{BA86A55E-6280-4DC2-9DAB-4AB5537F1290}" destId="{E31ECD57-DEB3-4EB3-80D0-4FD76F320C21}" srcOrd="1" destOrd="0" presId="urn:microsoft.com/office/officeart/2005/8/layout/cycle8#1"/>
    <dgm:cxn modelId="{CDAD9A05-DE1D-48F6-840D-BC6648990601}" type="presParOf" srcId="{BA86A55E-6280-4DC2-9DAB-4AB5537F1290}" destId="{DE0E5965-87C0-4B67-B14B-FE4C935A7D17}" srcOrd="2" destOrd="0" presId="urn:microsoft.com/office/officeart/2005/8/layout/cycle8#1"/>
    <dgm:cxn modelId="{6AFA2087-08D2-413D-8588-111DBB4FF5B0}" type="presParOf" srcId="{BA86A55E-6280-4DC2-9DAB-4AB5537F1290}" destId="{2D98BF8D-5692-4909-9241-45B709037B08}" srcOrd="3" destOrd="0" presId="urn:microsoft.com/office/officeart/2005/8/layout/cycle8#1"/>
    <dgm:cxn modelId="{D6D17BC2-3E9C-440E-B62F-C84EC1BE908C}" type="presParOf" srcId="{BA86A55E-6280-4DC2-9DAB-4AB5537F1290}" destId="{A3AE8261-0D62-492B-9B95-9045118D522F}" srcOrd="4" destOrd="0" presId="urn:microsoft.com/office/officeart/2005/8/layout/cycle8#1"/>
    <dgm:cxn modelId="{4A234801-3D85-4101-8A52-A2207F3C8B57}" type="presParOf" srcId="{BA86A55E-6280-4DC2-9DAB-4AB5537F1290}" destId="{4B521D89-B431-4647-9797-0F85BC12D024}" srcOrd="5" destOrd="0" presId="urn:microsoft.com/office/officeart/2005/8/layout/cycle8#1"/>
    <dgm:cxn modelId="{59F7AE3A-926F-42B1-AF20-73C8327B8A47}" type="presParOf" srcId="{BA86A55E-6280-4DC2-9DAB-4AB5537F1290}" destId="{E0A8B664-62A7-4A1A-BB21-26E33FF91A0D}" srcOrd="6" destOrd="0" presId="urn:microsoft.com/office/officeart/2005/8/layout/cycle8#1"/>
    <dgm:cxn modelId="{8540A5BA-4FB0-4A32-8A53-7C84044F65A6}" type="presParOf" srcId="{BA86A55E-6280-4DC2-9DAB-4AB5537F1290}" destId="{D739D0FA-0D69-409D-9C54-F9717D0FBFB8}" srcOrd="7" destOrd="0" presId="urn:microsoft.com/office/officeart/2005/8/layout/cycle8#1"/>
    <dgm:cxn modelId="{E560F0B4-2B24-4B4F-BD40-41FE85DB2F19}" type="presParOf" srcId="{BA86A55E-6280-4DC2-9DAB-4AB5537F1290}" destId="{F8F60645-A381-4381-8F14-872F725C71C6}" srcOrd="8" destOrd="0" presId="urn:microsoft.com/office/officeart/2005/8/layout/cycle8#1"/>
    <dgm:cxn modelId="{E7108501-0C3E-43CF-980F-95E0AFBBBFE7}" type="presParOf" srcId="{BA86A55E-6280-4DC2-9DAB-4AB5537F1290}" destId="{968017EB-5CB3-4C90-BED9-4DB0ADB23087}" srcOrd="9" destOrd="0" presId="urn:microsoft.com/office/officeart/2005/8/layout/cycle8#1"/>
    <dgm:cxn modelId="{9C455D1C-A9F1-4EC9-AEB4-3CC612D429CC}" type="presParOf" srcId="{BA86A55E-6280-4DC2-9DAB-4AB5537F1290}" destId="{BE631FCC-09DC-4A46-8A84-7C47EA3715E5}" srcOrd="10" destOrd="0" presId="urn:microsoft.com/office/officeart/2005/8/layout/cycle8#1"/>
    <dgm:cxn modelId="{A59C48AF-8031-4240-BBF5-2DA80FA5AA6F}" type="presParOf" srcId="{BA86A55E-6280-4DC2-9DAB-4AB5537F1290}" destId="{E35D8EDD-429D-4242-A0CC-050A76DC6D6B}" srcOrd="11" destOrd="0" presId="urn:microsoft.com/office/officeart/2005/8/layout/cycle8#1"/>
    <dgm:cxn modelId="{4CF7035C-3A55-490C-A6CF-53E0AE90C60E}" type="presParOf" srcId="{BA86A55E-6280-4DC2-9DAB-4AB5537F1290}" destId="{C05C2940-4624-4E35-9D92-41E8789C9CED}" srcOrd="12" destOrd="0" presId="urn:microsoft.com/office/officeart/2005/8/layout/cycle8#1"/>
    <dgm:cxn modelId="{CDE32FB3-06D7-40EB-B400-528132CD547A}" type="presParOf" srcId="{BA86A55E-6280-4DC2-9DAB-4AB5537F1290}" destId="{35D50779-F926-4B10-B80D-CC90A042C71B}" srcOrd="13" destOrd="0" presId="urn:microsoft.com/office/officeart/2005/8/layout/cycle8#1"/>
    <dgm:cxn modelId="{CF8C4230-1892-4441-BACA-754CB6193875}" type="presParOf" srcId="{BA86A55E-6280-4DC2-9DAB-4AB5537F1290}" destId="{29E468C5-B2FA-40DE-BAF1-B90150A77B3D}" srcOrd="14" destOrd="0" presId="urn:microsoft.com/office/officeart/2005/8/layout/cycle8#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3BDF1ED-AFD8-4CB1-925B-6199D2B3E1E5}" type="doc">
      <dgm:prSet loTypeId="urn:microsoft.com/office/officeart/2005/8/layout/arrow5" loCatId="process" qsTypeId="urn:microsoft.com/office/officeart/2005/8/quickstyle/simple1#5" qsCatId="simple" csTypeId="urn:microsoft.com/office/officeart/2005/8/colors/accent2_3#1" csCatId="accent2" phldr="1"/>
      <dgm:spPr/>
      <dgm:t>
        <a:bodyPr/>
        <a:lstStyle/>
        <a:p>
          <a:endParaRPr lang="zh-CN" altLang="en-US"/>
        </a:p>
      </dgm:t>
    </dgm:pt>
    <dgm:pt modelId="{047E391B-E19D-44E2-8F6F-51A29D96441F}">
      <dgm:prSet phldrT="[文本]" custT="1"/>
      <dgm:spPr/>
      <dgm:t>
        <a:bodyPr/>
        <a:lstStyle/>
        <a:p>
          <a:r>
            <a:rPr lang="zh-CN" altLang="en-US" sz="2000" dirty="0">
              <a:latin typeface="微软雅黑" panose="020B0503020204020204" pitchFamily="34" charset="-122"/>
              <a:ea typeface="微软雅黑" panose="020B0503020204020204" pitchFamily="34" charset="-122"/>
            </a:rPr>
            <a:t>心想事成</a:t>
          </a:r>
        </a:p>
      </dgm:t>
    </dgm:pt>
    <dgm:pt modelId="{0E99FBD8-8C9E-40DD-8B11-EE5A2983D45B}" cxnId="{0E969A81-7E6E-4D14-8598-3D691E7EB0A2}" type="parTrans">
      <dgm:prSet/>
      <dgm:spPr/>
      <dgm:t>
        <a:bodyPr/>
        <a:lstStyle/>
        <a:p>
          <a:endParaRPr lang="zh-CN" altLang="en-US"/>
        </a:p>
      </dgm:t>
    </dgm:pt>
    <dgm:pt modelId="{80E256B2-20B9-4852-BB77-1513BF8A04D5}" cxnId="{0E969A81-7E6E-4D14-8598-3D691E7EB0A2}" type="sibTrans">
      <dgm:prSet/>
      <dgm:spPr/>
      <dgm:t>
        <a:bodyPr/>
        <a:lstStyle/>
        <a:p>
          <a:endParaRPr lang="zh-CN" altLang="en-US"/>
        </a:p>
      </dgm:t>
    </dgm:pt>
    <dgm:pt modelId="{98691DBC-DF60-41D4-8431-1C2D6D1C1275}">
      <dgm:prSet phldrT="[文本]" custT="1"/>
      <dgm:spPr/>
      <dgm:t>
        <a:bodyPr/>
        <a:lstStyle/>
        <a:p>
          <a:r>
            <a:rPr lang="zh-CN" altLang="en-US" sz="2000" dirty="0">
              <a:latin typeface="微软雅黑" panose="020B0503020204020204" pitchFamily="34" charset="-122"/>
              <a:ea typeface="微软雅黑" panose="020B0503020204020204" pitchFamily="34" charset="-122"/>
            </a:rPr>
            <a:t>怕什么来什么</a:t>
          </a:r>
        </a:p>
      </dgm:t>
    </dgm:pt>
    <dgm:pt modelId="{E4769963-4F5E-46EA-9EBA-FC2B9877A351}" cxnId="{1A736DC0-E33E-4B2C-89B6-CDFC844FF73D}" type="parTrans">
      <dgm:prSet/>
      <dgm:spPr/>
      <dgm:t>
        <a:bodyPr/>
        <a:lstStyle/>
        <a:p>
          <a:endParaRPr lang="zh-CN" altLang="en-US"/>
        </a:p>
      </dgm:t>
    </dgm:pt>
    <dgm:pt modelId="{235DF3EE-A306-46AB-BABC-9ABC13982362}" cxnId="{1A736DC0-E33E-4B2C-89B6-CDFC844FF73D}" type="sibTrans">
      <dgm:prSet/>
      <dgm:spPr/>
      <dgm:t>
        <a:bodyPr/>
        <a:lstStyle/>
        <a:p>
          <a:endParaRPr lang="zh-CN" altLang="en-US"/>
        </a:p>
      </dgm:t>
    </dgm:pt>
    <dgm:pt modelId="{FB149B7A-6052-45FD-AF39-6250CD75533F}" type="pres">
      <dgm:prSet presAssocID="{13BDF1ED-AFD8-4CB1-925B-6199D2B3E1E5}" presName="diagram" presStyleCnt="0">
        <dgm:presLayoutVars>
          <dgm:dir/>
          <dgm:resizeHandles val="exact"/>
        </dgm:presLayoutVars>
      </dgm:prSet>
      <dgm:spPr/>
      <dgm:t>
        <a:bodyPr/>
        <a:lstStyle/>
        <a:p>
          <a:endParaRPr lang="zh-CN" altLang="en-US"/>
        </a:p>
      </dgm:t>
    </dgm:pt>
    <dgm:pt modelId="{0920EAF3-87A2-4110-9EBE-4B1DF1B11C31}" type="pres">
      <dgm:prSet presAssocID="{047E391B-E19D-44E2-8F6F-51A29D96441F}" presName="arrow" presStyleLbl="node1" presStyleIdx="0" presStyleCnt="2">
        <dgm:presLayoutVars>
          <dgm:bulletEnabled val="1"/>
        </dgm:presLayoutVars>
      </dgm:prSet>
      <dgm:spPr/>
      <dgm:t>
        <a:bodyPr/>
        <a:lstStyle/>
        <a:p>
          <a:endParaRPr lang="zh-CN" altLang="en-US"/>
        </a:p>
      </dgm:t>
    </dgm:pt>
    <dgm:pt modelId="{BE3BB9B7-208E-49BC-A01C-072500892186}" type="pres">
      <dgm:prSet presAssocID="{98691DBC-DF60-41D4-8431-1C2D6D1C1275}" presName="arrow" presStyleLbl="node1" presStyleIdx="1" presStyleCnt="2">
        <dgm:presLayoutVars>
          <dgm:bulletEnabled val="1"/>
        </dgm:presLayoutVars>
      </dgm:prSet>
      <dgm:spPr/>
      <dgm:t>
        <a:bodyPr/>
        <a:lstStyle/>
        <a:p>
          <a:endParaRPr lang="zh-CN" altLang="en-US"/>
        </a:p>
      </dgm:t>
    </dgm:pt>
  </dgm:ptLst>
  <dgm:cxnLst>
    <dgm:cxn modelId="{C1123A4F-3513-49DA-900D-922F41C787DE}" type="presOf" srcId="{047E391B-E19D-44E2-8F6F-51A29D96441F}" destId="{0920EAF3-87A2-4110-9EBE-4B1DF1B11C31}" srcOrd="0" destOrd="0" presId="urn:microsoft.com/office/officeart/2005/8/layout/arrow5"/>
    <dgm:cxn modelId="{8F49E70D-B322-461F-99F9-A6016E031D36}" type="presOf" srcId="{98691DBC-DF60-41D4-8431-1C2D6D1C1275}" destId="{BE3BB9B7-208E-49BC-A01C-072500892186}" srcOrd="0" destOrd="0" presId="urn:microsoft.com/office/officeart/2005/8/layout/arrow5"/>
    <dgm:cxn modelId="{0E969A81-7E6E-4D14-8598-3D691E7EB0A2}" srcId="{13BDF1ED-AFD8-4CB1-925B-6199D2B3E1E5}" destId="{047E391B-E19D-44E2-8F6F-51A29D96441F}" srcOrd="0" destOrd="0" parTransId="{0E99FBD8-8C9E-40DD-8B11-EE5A2983D45B}" sibTransId="{80E256B2-20B9-4852-BB77-1513BF8A04D5}"/>
    <dgm:cxn modelId="{1A736DC0-E33E-4B2C-89B6-CDFC844FF73D}" srcId="{13BDF1ED-AFD8-4CB1-925B-6199D2B3E1E5}" destId="{98691DBC-DF60-41D4-8431-1C2D6D1C1275}" srcOrd="1" destOrd="0" parTransId="{E4769963-4F5E-46EA-9EBA-FC2B9877A351}" sibTransId="{235DF3EE-A306-46AB-BABC-9ABC13982362}"/>
    <dgm:cxn modelId="{FC67E252-21BE-40EB-8C58-27C590A61050}" type="presOf" srcId="{13BDF1ED-AFD8-4CB1-925B-6199D2B3E1E5}" destId="{FB149B7A-6052-45FD-AF39-6250CD75533F}" srcOrd="0" destOrd="0" presId="urn:microsoft.com/office/officeart/2005/8/layout/arrow5"/>
    <dgm:cxn modelId="{7D3C2EE8-589F-4DD8-AE1B-04A435E7FC8A}" type="presParOf" srcId="{FB149B7A-6052-45FD-AF39-6250CD75533F}" destId="{0920EAF3-87A2-4110-9EBE-4B1DF1B11C31}" srcOrd="0" destOrd="0" presId="urn:microsoft.com/office/officeart/2005/8/layout/arrow5"/>
    <dgm:cxn modelId="{EC41510C-7F36-49BD-BF78-01DDF79818CB}" type="presParOf" srcId="{FB149B7A-6052-45FD-AF39-6250CD75533F}" destId="{BE3BB9B7-208E-49BC-A01C-072500892186}" srcOrd="1" destOrd="0" presId="urn:microsoft.com/office/officeart/2005/8/layout/arrow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793088" cy="3998110"/>
        <a:chOff x="0" y="0"/>
        <a:chExt cx="9793088" cy="3998110"/>
      </a:xfrm>
    </dsp:grpSpPr>
    <dsp:sp modelId="{F702B1AB-0A8A-4FB0-9492-70148604E6D4}">
      <dsp:nvSpPr>
        <dsp:cNvPr id="3" name="矩形 2"/>
        <dsp:cNvSpPr/>
      </dsp:nvSpPr>
      <dsp:spPr bwMode="white">
        <a:xfrm>
          <a:off x="0" y="114492"/>
          <a:ext cx="2985698" cy="864000"/>
        </a:xfrm>
        <a:prstGeom prst="rect">
          <a:avLst/>
        </a:prstGeom>
      </dsp:spPr>
      <dsp:style>
        <a:lnRef idx="2">
          <a:schemeClr val="accent5">
            <a:hueOff val="0"/>
            <a:satOff val="0"/>
            <a:lumOff val="0"/>
            <a:alpha val="100000"/>
          </a:schemeClr>
        </a:lnRef>
        <a:fillRef idx="1">
          <a:schemeClr val="accent5">
            <a:hueOff val="0"/>
            <a:satOff val="0"/>
            <a:lumOff val="0"/>
            <a:alpha val="100000"/>
          </a:schemeClr>
        </a:fillRef>
        <a:effectRef idx="0">
          <a:scrgbClr r="0" g="0" b="0"/>
        </a:effectRef>
        <a:fontRef idx="minor">
          <a:schemeClr val="lt1"/>
        </a:fontRef>
      </dsp:style>
      <dsp:txBody>
        <a:bodyPr lIns="213360" tIns="121920" rIns="213360" bIns="12192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对客户</a:t>
          </a:r>
        </a:p>
      </dsp:txBody>
      <dsp:txXfrm>
        <a:off x="0" y="114492"/>
        <a:ext cx="2985698" cy="864000"/>
      </dsp:txXfrm>
    </dsp:sp>
    <dsp:sp modelId="{46CDCDA5-BE1A-4E65-93EA-81D02997C7F2}">
      <dsp:nvSpPr>
        <dsp:cNvPr id="4" name="矩形 3"/>
        <dsp:cNvSpPr/>
      </dsp:nvSpPr>
      <dsp:spPr bwMode="white">
        <a:xfrm>
          <a:off x="0" y="978492"/>
          <a:ext cx="2985698" cy="2905125"/>
        </a:xfrm>
        <a:prstGeom prst="rect">
          <a:avLst/>
        </a:prstGeom>
      </dsp:spPr>
      <dsp:style>
        <a:lnRef idx="2">
          <a:schemeClr val="accent5">
            <a:tint val="40000"/>
            <a:alpha val="90000"/>
            <a:hueOff val="0"/>
            <a:satOff val="0"/>
            <a:lumOff val="0"/>
            <a:alpha val="90196"/>
          </a:schemeClr>
        </a:lnRef>
        <a:fillRef idx="1">
          <a:schemeClr val="accent5">
            <a:tint val="40000"/>
            <a:alpha val="90000"/>
            <a:hueOff val="0"/>
            <a:satOff val="0"/>
            <a:lumOff val="0"/>
            <a:alpha val="90196"/>
          </a:schemeClr>
        </a:fillRef>
        <a:effectRef idx="0">
          <a:scrgbClr r="0" g="0" b="0"/>
        </a:effectRef>
        <a:fontRef idx="minor"/>
      </dsp:style>
      <dsp:txBody>
        <a:bodyPr lIns="160020" tIns="160020" rIns="213360" bIns="240029" anchor="t"/>
        <a:lstStyle>
          <a:lvl1pPr algn="l">
            <a:defRPr sz="30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1">
            <a:lnSpc>
              <a:spcPct val="100000"/>
            </a:lnSpc>
            <a:spcBef>
              <a:spcPct val="0"/>
            </a:spcBef>
            <a:spcAft>
              <a:spcPct val="15000"/>
            </a:spcAft>
            <a:buChar char="•"/>
          </a:pPr>
          <a:r>
            <a:rPr lang="zh-CN" dirty="0">
              <a:solidFill>
                <a:schemeClr val="dk1"/>
              </a:solidFill>
              <a:latin typeface="微软雅黑" panose="020B0503020204020204" pitchFamily="34" charset="-122"/>
              <a:ea typeface="微软雅黑" panose="020B0503020204020204" pitchFamily="34" charset="-122"/>
            </a:rPr>
            <a:t>解决</a:t>
          </a:r>
          <a:r>
            <a:rPr lang="zh-CN" altLang="en-US" dirty="0">
              <a:solidFill>
                <a:schemeClr val="dk1"/>
              </a:solidFill>
              <a:latin typeface="微软雅黑" panose="020B0503020204020204" pitchFamily="34" charset="-122"/>
              <a:ea typeface="微软雅黑" panose="020B0503020204020204" pitchFamily="34" charset="-122"/>
            </a:rPr>
            <a:t>客户</a:t>
          </a:r>
          <a:r>
            <a:rPr lang="zh-CN" dirty="0">
              <a:solidFill>
                <a:schemeClr val="dk1"/>
              </a:solidFill>
              <a:latin typeface="微软雅黑" panose="020B0503020204020204" pitchFamily="34" charset="-122"/>
              <a:ea typeface="微软雅黑" panose="020B0503020204020204" pitchFamily="34" charset="-122"/>
            </a:rPr>
            <a:t>问题，让客户享受服务的过程，提高客户对企业的感知</a:t>
          </a:r>
          <a:endParaRPr lang="zh-CN" altLang="en-US" dirty="0">
            <a:solidFill>
              <a:schemeClr val="dk1"/>
            </a:solidFill>
            <a:latin typeface="微软雅黑" panose="020B0503020204020204" pitchFamily="34" charset="-122"/>
            <a:ea typeface="微软雅黑" panose="020B0503020204020204" pitchFamily="34" charset="-122"/>
          </a:endParaRPr>
        </a:p>
      </dsp:txBody>
      <dsp:txXfrm>
        <a:off x="0" y="978492"/>
        <a:ext cx="2985698" cy="2905125"/>
      </dsp:txXfrm>
    </dsp:sp>
    <dsp:sp modelId="{FE9C9E60-3BFB-4E39-8969-C6902055EE3F}">
      <dsp:nvSpPr>
        <dsp:cNvPr id="5" name="矩形 4"/>
        <dsp:cNvSpPr/>
      </dsp:nvSpPr>
      <dsp:spPr bwMode="white">
        <a:xfrm>
          <a:off x="3403695" y="114492"/>
          <a:ext cx="2985698" cy="864000"/>
        </a:xfrm>
        <a:prstGeom prst="rect">
          <a:avLst/>
        </a:prstGeom>
      </dsp:spPr>
      <dsp:style>
        <a:lnRef idx="2">
          <a:schemeClr val="accent5">
            <a:hueOff val="-5670000"/>
            <a:satOff val="8627"/>
            <a:lumOff val="-15097"/>
            <a:alpha val="100000"/>
          </a:schemeClr>
        </a:lnRef>
        <a:fillRef idx="1">
          <a:schemeClr val="accent5">
            <a:hueOff val="-5670000"/>
            <a:satOff val="8627"/>
            <a:lumOff val="-15097"/>
            <a:alpha val="100000"/>
          </a:schemeClr>
        </a:fillRef>
        <a:effectRef idx="0">
          <a:scrgbClr r="0" g="0" b="0"/>
        </a:effectRef>
        <a:fontRef idx="minor">
          <a:schemeClr val="lt1"/>
        </a:fontRef>
      </dsp:style>
      <dsp:txBody>
        <a:bodyPr lIns="213360" tIns="121920" rIns="213360" bIns="12192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对企业</a:t>
          </a:r>
        </a:p>
      </dsp:txBody>
      <dsp:txXfrm>
        <a:off x="3403695" y="114492"/>
        <a:ext cx="2985698" cy="864000"/>
      </dsp:txXfrm>
    </dsp:sp>
    <dsp:sp modelId="{8319D99C-3FC3-47B1-9E19-EB6BA2F706E0}">
      <dsp:nvSpPr>
        <dsp:cNvPr id="6" name="矩形 5"/>
        <dsp:cNvSpPr/>
      </dsp:nvSpPr>
      <dsp:spPr bwMode="white">
        <a:xfrm>
          <a:off x="3403695" y="978492"/>
          <a:ext cx="2985698" cy="2905125"/>
        </a:xfrm>
        <a:prstGeom prst="rect">
          <a:avLst/>
        </a:prstGeom>
      </dsp:spPr>
      <dsp:style>
        <a:lnRef idx="2">
          <a:schemeClr val="accent5">
            <a:tint val="40000"/>
            <a:alpha val="90000"/>
            <a:hueOff val="-6060000"/>
            <a:satOff val="2549"/>
            <a:lumOff val="-2940"/>
            <a:alpha val="90196"/>
          </a:schemeClr>
        </a:lnRef>
        <a:fillRef idx="1">
          <a:schemeClr val="accent5">
            <a:tint val="40000"/>
            <a:alpha val="90000"/>
            <a:hueOff val="-6060000"/>
            <a:satOff val="2549"/>
            <a:lumOff val="-2940"/>
            <a:alpha val="90196"/>
          </a:schemeClr>
        </a:fillRef>
        <a:effectRef idx="0">
          <a:scrgbClr r="0" g="0" b="0"/>
        </a:effectRef>
        <a:fontRef idx="minor"/>
      </dsp:style>
      <dsp:txBody>
        <a:bodyPr lIns="160020" tIns="160020" rIns="213360" bIns="240029" anchor="t"/>
        <a:lstStyle>
          <a:lvl1pPr algn="l">
            <a:defRPr sz="30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1">
            <a:lnSpc>
              <a:spcPct val="100000"/>
            </a:lnSpc>
            <a:spcBef>
              <a:spcPct val="0"/>
            </a:spcBef>
            <a:spcAft>
              <a:spcPct val="15000"/>
            </a:spcAft>
            <a:buChar char="•"/>
          </a:pPr>
          <a:r>
            <a:rPr lang="zh-CN" altLang="en-US" dirty="0">
              <a:solidFill>
                <a:schemeClr val="dk1"/>
              </a:solidFill>
              <a:latin typeface="微软雅黑" panose="020B0503020204020204" pitchFamily="34" charset="-122"/>
              <a:ea typeface="微软雅黑" panose="020B0503020204020204" pitchFamily="34" charset="-122"/>
            </a:rPr>
            <a:t>帮助企业简历</a:t>
          </a:r>
          <a:r>
            <a:rPr lang="zh-CN" dirty="0">
              <a:solidFill>
                <a:schemeClr val="dk1"/>
              </a:solidFill>
              <a:latin typeface="微软雅黑" panose="020B0503020204020204" pitchFamily="34" charset="-122"/>
              <a:ea typeface="微软雅黑" panose="020B0503020204020204" pitchFamily="34" charset="-122"/>
            </a:rPr>
            <a:t>良好的口碑</a:t>
          </a:r>
          <a:endParaRPr lang="zh-CN" altLang="en-US" dirty="0">
            <a:solidFill>
              <a:schemeClr val="dk1"/>
            </a:solidFill>
            <a:latin typeface="微软雅黑" panose="020B0503020204020204" pitchFamily="34" charset="-122"/>
            <a:ea typeface="微软雅黑" panose="020B0503020204020204" pitchFamily="34" charset="-122"/>
          </a:endParaRPr>
        </a:p>
        <a:p>
          <a:pPr lvl="1">
            <a:lnSpc>
              <a:spcPct val="100000"/>
            </a:lnSpc>
            <a:spcBef>
              <a:spcPct val="0"/>
            </a:spcBef>
            <a:spcAft>
              <a:spcPct val="15000"/>
            </a:spcAft>
            <a:buChar char="•"/>
          </a:pPr>
          <a:r>
            <a:rPr lang="zh-CN" dirty="0">
              <a:solidFill>
                <a:schemeClr val="dk1"/>
              </a:solidFill>
              <a:latin typeface="微软雅黑" panose="020B0503020204020204" pitchFamily="34" charset="-122"/>
              <a:ea typeface="微软雅黑" panose="020B0503020204020204" pitchFamily="34" charset="-122"/>
            </a:rPr>
            <a:t>从而提升企业产品与服务质量</a:t>
          </a:r>
          <a:endParaRPr lang="zh-CN" altLang="en-US" dirty="0">
            <a:solidFill>
              <a:schemeClr val="dk1"/>
            </a:solidFill>
            <a:latin typeface="微软雅黑" panose="020B0503020204020204" pitchFamily="34" charset="-122"/>
            <a:ea typeface="微软雅黑" panose="020B0503020204020204" pitchFamily="34" charset="-122"/>
          </a:endParaRPr>
        </a:p>
      </dsp:txBody>
      <dsp:txXfrm>
        <a:off x="3403695" y="978492"/>
        <a:ext cx="2985698" cy="2905125"/>
      </dsp:txXfrm>
    </dsp:sp>
    <dsp:sp modelId="{BCCF0C3F-C426-4EDE-9338-8047A7262CB2}">
      <dsp:nvSpPr>
        <dsp:cNvPr id="7" name="矩形 6"/>
        <dsp:cNvSpPr/>
      </dsp:nvSpPr>
      <dsp:spPr bwMode="white">
        <a:xfrm>
          <a:off x="6807390" y="114492"/>
          <a:ext cx="2985698" cy="864000"/>
        </a:xfrm>
        <a:prstGeom prst="rect">
          <a:avLst/>
        </a:prstGeom>
      </dsp:spPr>
      <dsp:style>
        <a:lnRef idx="2">
          <a:schemeClr val="accent5">
            <a:hueOff val="-11340000"/>
            <a:satOff val="17255"/>
            <a:lumOff val="-30195"/>
            <a:alpha val="100000"/>
          </a:schemeClr>
        </a:lnRef>
        <a:fillRef idx="1">
          <a:schemeClr val="accent5">
            <a:hueOff val="-11340000"/>
            <a:satOff val="17255"/>
            <a:lumOff val="-30195"/>
            <a:alpha val="100000"/>
          </a:schemeClr>
        </a:fillRef>
        <a:effectRef idx="0">
          <a:scrgbClr r="0" g="0" b="0"/>
        </a:effectRef>
        <a:fontRef idx="minor">
          <a:schemeClr val="lt1"/>
        </a:fontRef>
      </dsp:style>
      <dsp:txBody>
        <a:bodyPr lIns="213360" tIns="121920" rIns="213360" bIns="12192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对个人</a:t>
          </a:r>
        </a:p>
      </dsp:txBody>
      <dsp:txXfrm>
        <a:off x="6807390" y="114492"/>
        <a:ext cx="2985698" cy="864000"/>
      </dsp:txXfrm>
    </dsp:sp>
    <dsp:sp modelId="{68CC46DB-2CCB-4865-983C-E91C3216279F}">
      <dsp:nvSpPr>
        <dsp:cNvPr id="8" name="矩形 7"/>
        <dsp:cNvSpPr/>
      </dsp:nvSpPr>
      <dsp:spPr bwMode="white">
        <a:xfrm>
          <a:off x="6807390" y="978492"/>
          <a:ext cx="2985698" cy="2905125"/>
        </a:xfrm>
        <a:prstGeom prst="rect">
          <a:avLst/>
        </a:prstGeom>
      </dsp:spPr>
      <dsp:style>
        <a:lnRef idx="2">
          <a:schemeClr val="accent5">
            <a:tint val="40000"/>
            <a:alpha val="90000"/>
            <a:hueOff val="-12120000"/>
            <a:satOff val="5098"/>
            <a:lumOff val="-5881"/>
            <a:alpha val="90196"/>
          </a:schemeClr>
        </a:lnRef>
        <a:fillRef idx="1">
          <a:schemeClr val="accent5">
            <a:tint val="40000"/>
            <a:alpha val="90000"/>
            <a:hueOff val="-12120000"/>
            <a:satOff val="5098"/>
            <a:lumOff val="-5881"/>
            <a:alpha val="90196"/>
          </a:schemeClr>
        </a:fillRef>
        <a:effectRef idx="0">
          <a:scrgbClr r="0" g="0" b="0"/>
        </a:effectRef>
        <a:fontRef idx="minor"/>
      </dsp:style>
      <dsp:txBody>
        <a:bodyPr lIns="160020" tIns="160020" rIns="213360" bIns="240029" anchor="t"/>
        <a:lstStyle>
          <a:lvl1pPr algn="l">
            <a:defRPr sz="3000"/>
          </a:lvl1pPr>
          <a:lvl2pPr marL="285750" indent="-285750" algn="l">
            <a:defRPr sz="3000"/>
          </a:lvl2pPr>
          <a:lvl3pPr marL="571500" indent="-285750" algn="l">
            <a:defRPr sz="3000"/>
          </a:lvl3pPr>
          <a:lvl4pPr marL="857250" indent="-285750" algn="l">
            <a:defRPr sz="3000"/>
          </a:lvl4pPr>
          <a:lvl5pPr marL="1143000" indent="-285750" algn="l">
            <a:defRPr sz="3000"/>
          </a:lvl5pPr>
          <a:lvl6pPr marL="1428750" indent="-285750" algn="l">
            <a:defRPr sz="3000"/>
          </a:lvl6pPr>
          <a:lvl7pPr marL="1714500" indent="-285750" algn="l">
            <a:defRPr sz="3000"/>
          </a:lvl7pPr>
          <a:lvl8pPr marL="2000250" indent="-285750" algn="l">
            <a:defRPr sz="3000"/>
          </a:lvl8pPr>
          <a:lvl9pPr marL="2286000" indent="-285750" algn="l">
            <a:defRPr sz="3000"/>
          </a:lvl9pPr>
        </a:lstStyle>
        <a:p>
          <a:pPr lvl="1">
            <a:lnSpc>
              <a:spcPct val="100000"/>
            </a:lnSpc>
            <a:spcBef>
              <a:spcPct val="0"/>
            </a:spcBef>
            <a:spcAft>
              <a:spcPct val="15000"/>
            </a:spcAft>
            <a:buChar char="•"/>
          </a:pPr>
          <a:r>
            <a:rPr lang="zh-CN" altLang="en-US" dirty="0">
              <a:solidFill>
                <a:schemeClr val="dk1"/>
              </a:solidFill>
              <a:latin typeface="微软雅黑" panose="020B0503020204020204" pitchFamily="34" charset="-122"/>
              <a:ea typeface="微软雅黑" panose="020B0503020204020204" pitchFamily="34" charset="-122"/>
            </a:rPr>
            <a:t>获得职业发展与</a:t>
          </a:r>
          <a:r>
            <a:rPr lang="zh-CN" dirty="0">
              <a:solidFill>
                <a:schemeClr val="dk1"/>
              </a:solidFill>
              <a:latin typeface="微软雅黑" panose="020B0503020204020204" pitchFamily="34" charset="-122"/>
              <a:ea typeface="微软雅黑" panose="020B0503020204020204" pitchFamily="34" charset="-122"/>
            </a:rPr>
            <a:t>自我满足</a:t>
          </a:r>
          <a:endParaRPr lang="zh-CN" altLang="en-US" dirty="0">
            <a:solidFill>
              <a:schemeClr val="dk1"/>
            </a:solidFill>
            <a:latin typeface="微软雅黑" panose="020B0503020204020204" pitchFamily="34" charset="-122"/>
            <a:ea typeface="微软雅黑" panose="020B0503020204020204" pitchFamily="34" charset="-122"/>
          </a:endParaRPr>
        </a:p>
        <a:p>
          <a:pPr lvl="1">
            <a:lnSpc>
              <a:spcPct val="100000"/>
            </a:lnSpc>
            <a:spcBef>
              <a:spcPct val="0"/>
            </a:spcBef>
            <a:spcAft>
              <a:spcPct val="15000"/>
            </a:spcAft>
            <a:buChar char="•"/>
          </a:pPr>
          <a:r>
            <a:rPr lang="zh-CN" dirty="0">
              <a:solidFill>
                <a:schemeClr val="dk1"/>
              </a:solidFill>
              <a:latin typeface="微软雅黑" panose="020B0503020204020204" pitchFamily="34" charset="-122"/>
              <a:ea typeface="微软雅黑" panose="020B0503020204020204" pitchFamily="34" charset="-122"/>
            </a:rPr>
            <a:t>提升人际关系和沟通能力</a:t>
          </a:r>
          <a:endParaRPr lang="zh-CN" altLang="en-US" dirty="0">
            <a:solidFill>
              <a:schemeClr val="dk1"/>
            </a:solidFill>
            <a:latin typeface="微软雅黑" panose="020B0503020204020204" pitchFamily="34" charset="-122"/>
            <a:ea typeface="微软雅黑" panose="020B0503020204020204" pitchFamily="34" charset="-122"/>
          </a:endParaRPr>
        </a:p>
        <a:p>
          <a:pPr lvl="1">
            <a:lnSpc>
              <a:spcPct val="100000"/>
            </a:lnSpc>
            <a:spcBef>
              <a:spcPct val="0"/>
            </a:spcBef>
            <a:spcAft>
              <a:spcPct val="15000"/>
            </a:spcAft>
            <a:buChar char="•"/>
          </a:pPr>
          <a:r>
            <a:rPr lang="en-US" altLang="zh-CN" dirty="0">
              <a:solidFill>
                <a:schemeClr val="dk1"/>
              </a:solidFill>
              <a:latin typeface="微软雅黑" panose="020B0503020204020204" pitchFamily="34" charset="-122"/>
              <a:ea typeface="微软雅黑" panose="020B0503020204020204" pitchFamily="34" charset="-122"/>
            </a:rPr>
            <a:t>……</a:t>
          </a:r>
          <a:endParaRPr lang="zh-CN" altLang="en-US" dirty="0">
            <a:solidFill>
              <a:schemeClr val="dk1"/>
            </a:solidFill>
            <a:latin typeface="微软雅黑" panose="020B0503020204020204" pitchFamily="34" charset="-122"/>
            <a:ea typeface="微软雅黑" panose="020B0503020204020204" pitchFamily="34" charset="-122"/>
          </a:endParaRPr>
        </a:p>
      </dsp:txBody>
      <dsp:txXfrm>
        <a:off x="6807390" y="978492"/>
        <a:ext cx="2985698" cy="290512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096000" cy="4064000"/>
        <a:chOff x="0" y="0"/>
        <a:chExt cx="6096000" cy="4064000"/>
      </a:xfrm>
    </dsp:grpSpPr>
    <dsp:sp modelId="{73AB07F3-1800-4895-A3E8-8D742FBA8AD8}">
      <dsp:nvSpPr>
        <dsp:cNvPr id="3" name="椭圆 2"/>
        <dsp:cNvSpPr/>
      </dsp:nvSpPr>
      <dsp:spPr bwMode="white">
        <a:xfrm>
          <a:off x="2472790" y="1610588"/>
          <a:ext cx="1150420" cy="1150420"/>
        </a:xfrm>
        <a:prstGeom prst="ellipse">
          <a:avLst/>
        </a:prstGeom>
        <a:solidFill>
          <a:srgbClr val="DD2405"/>
        </a:solidFill>
      </dsp:spPr>
      <dsp:style>
        <a:lnRef idx="2">
          <a:schemeClr val="lt1"/>
        </a:lnRef>
        <a:fillRef idx="1">
          <a:schemeClr val="accent3"/>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服务</a:t>
          </a:r>
          <a:endParaRPr lang="en-US" altLang="zh-CN" sz="2000" dirty="0">
            <a:latin typeface="微软雅黑" panose="020B0503020204020204" pitchFamily="34" charset="-122"/>
            <a:ea typeface="微软雅黑" panose="020B0503020204020204" pitchFamily="34" charset="-122"/>
          </a:endParaRPr>
        </a:p>
        <a:p>
          <a:pPr lvl="0">
            <a:lnSpc>
              <a:spcPct val="10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质量</a:t>
          </a:r>
        </a:p>
      </dsp:txBody>
      <dsp:txXfrm>
        <a:off x="2472790" y="1610588"/>
        <a:ext cx="1150420" cy="1150420"/>
      </dsp:txXfrm>
    </dsp:sp>
    <dsp:sp modelId="{49850090-5D57-4BBE-9DBD-A95E4F5816F0}">
      <dsp:nvSpPr>
        <dsp:cNvPr id="4" name="右箭头 3"/>
        <dsp:cNvSpPr/>
      </dsp:nvSpPr>
      <dsp:spPr bwMode="white">
        <a:xfrm rot="16199999">
          <a:off x="2926056" y="1184932"/>
          <a:ext cx="243889" cy="391143"/>
        </a:xfrm>
        <a:prstGeom prst="rightArrow">
          <a:avLst>
            <a:gd name="adj1" fmla="val 60000"/>
            <a:gd name="adj2" fmla="val 50000"/>
          </a:avLst>
        </a:prstGeom>
        <a:solidFill>
          <a:srgbClr val="FC611F"/>
        </a:solidFill>
      </dsp:spPr>
      <dsp:style>
        <a:lnRef idx="0">
          <a:schemeClr val="lt1"/>
        </a:lnRef>
        <a:fillRef idx="1">
          <a:schemeClr val="accent4">
            <a:hueOff val="0"/>
            <a:satOff val="0"/>
            <a:lumOff val="0"/>
            <a:alpha val="100000"/>
          </a:schemeClr>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a:latin typeface="微软雅黑" panose="020B0503020204020204" pitchFamily="34" charset="-122"/>
            <a:ea typeface="微软雅黑" panose="020B0503020204020204" pitchFamily="34" charset="-122"/>
          </a:endParaRPr>
        </a:p>
      </dsp:txBody>
      <dsp:txXfrm rot="16199999">
        <a:off x="2926056" y="1184932"/>
        <a:ext cx="243889" cy="391143"/>
      </dsp:txXfrm>
    </dsp:sp>
    <dsp:sp modelId="{B2A342BD-192E-4A10-B86C-87115A9A060D}">
      <dsp:nvSpPr>
        <dsp:cNvPr id="5" name="椭圆 4"/>
        <dsp:cNvSpPr/>
      </dsp:nvSpPr>
      <dsp:spPr bwMode="white">
        <a:xfrm>
          <a:off x="2472790" y="0"/>
          <a:ext cx="1150420" cy="1150420"/>
        </a:xfrm>
        <a:prstGeom prst="ellipse">
          <a:avLst/>
        </a:prstGeom>
        <a:solidFill>
          <a:srgbClr val="FC611F"/>
        </a:solidFill>
      </dsp:spPr>
      <dsp:style>
        <a:lnRef idx="2">
          <a:schemeClr val="lt1"/>
        </a:lnRef>
        <a:fillRef idx="1">
          <a:schemeClr val="accent4">
            <a:hueOff val="0"/>
            <a:satOff val="0"/>
            <a:lumOff val="0"/>
            <a:alpha val="100000"/>
          </a:schemeClr>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有形性</a:t>
          </a:r>
        </a:p>
      </dsp:txBody>
      <dsp:txXfrm>
        <a:off x="2472790" y="0"/>
        <a:ext cx="1150420" cy="1150420"/>
      </dsp:txXfrm>
    </dsp:sp>
    <dsp:sp modelId="{92461233-4EEC-4A9E-A792-B1A37BDD7A79}">
      <dsp:nvSpPr>
        <dsp:cNvPr id="6" name="右箭头 5"/>
        <dsp:cNvSpPr/>
      </dsp:nvSpPr>
      <dsp:spPr bwMode="white">
        <a:xfrm rot="-1080000">
          <a:off x="3691935" y="1741377"/>
          <a:ext cx="243889" cy="391143"/>
        </a:xfrm>
        <a:prstGeom prst="rightArrow">
          <a:avLst>
            <a:gd name="adj1" fmla="val 60000"/>
            <a:gd name="adj2" fmla="val 50000"/>
          </a:avLst>
        </a:prstGeom>
        <a:solidFill>
          <a:srgbClr val="EAA200"/>
        </a:solidFill>
      </dsp:spPr>
      <dsp:style>
        <a:lnRef idx="0">
          <a:schemeClr val="lt1"/>
        </a:lnRef>
        <a:fillRef idx="1">
          <a:schemeClr val="accent4">
            <a:hueOff val="3210000"/>
            <a:satOff val="12745"/>
            <a:lumOff val="20196"/>
            <a:alpha val="100000"/>
          </a:schemeClr>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a:latin typeface="微软雅黑" panose="020B0503020204020204" pitchFamily="34" charset="-122"/>
            <a:ea typeface="微软雅黑" panose="020B0503020204020204" pitchFamily="34" charset="-122"/>
          </a:endParaRPr>
        </a:p>
      </dsp:txBody>
      <dsp:txXfrm rot="-1080000">
        <a:off x="3691935" y="1741377"/>
        <a:ext cx="243889" cy="391143"/>
      </dsp:txXfrm>
    </dsp:sp>
    <dsp:sp modelId="{8AE2710A-3802-46E3-BE81-81E1F6EFCB79}">
      <dsp:nvSpPr>
        <dsp:cNvPr id="7" name="椭圆 6"/>
        <dsp:cNvSpPr/>
      </dsp:nvSpPr>
      <dsp:spPr bwMode="white">
        <a:xfrm>
          <a:off x="4004550" y="1112889"/>
          <a:ext cx="1150420" cy="1150420"/>
        </a:xfrm>
        <a:prstGeom prst="ellipse">
          <a:avLst/>
        </a:prstGeom>
        <a:solidFill>
          <a:srgbClr val="EAA200"/>
        </a:solidFill>
      </dsp:spPr>
      <dsp:style>
        <a:lnRef idx="2">
          <a:schemeClr val="lt1"/>
        </a:lnRef>
        <a:fillRef idx="1">
          <a:schemeClr val="accent4">
            <a:hueOff val="3210000"/>
            <a:satOff val="12745"/>
            <a:lumOff val="20196"/>
            <a:alpha val="100000"/>
          </a:schemeClr>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可靠性</a:t>
          </a:r>
        </a:p>
      </dsp:txBody>
      <dsp:txXfrm>
        <a:off x="4004550" y="1112889"/>
        <a:ext cx="1150420" cy="1150420"/>
      </dsp:txXfrm>
    </dsp:sp>
    <dsp:sp modelId="{46638CBA-55AD-4056-BF10-CB9334B742C6}">
      <dsp:nvSpPr>
        <dsp:cNvPr id="8" name="右箭头 7"/>
        <dsp:cNvSpPr/>
      </dsp:nvSpPr>
      <dsp:spPr bwMode="white">
        <a:xfrm rot="3239999">
          <a:off x="3399395" y="2641722"/>
          <a:ext cx="243889" cy="391143"/>
        </a:xfrm>
        <a:prstGeom prst="rightArrow">
          <a:avLst>
            <a:gd name="adj1" fmla="val 60000"/>
            <a:gd name="adj2" fmla="val 50000"/>
          </a:avLst>
        </a:prstGeom>
        <a:solidFill>
          <a:srgbClr val="FEA066"/>
        </a:solidFill>
      </dsp:spPr>
      <dsp:style>
        <a:lnRef idx="0">
          <a:schemeClr val="lt1"/>
        </a:lnRef>
        <a:fillRef idx="1">
          <a:schemeClr val="accent4">
            <a:hueOff val="6420000"/>
            <a:satOff val="25490"/>
            <a:lumOff val="40392"/>
            <a:alpha val="100000"/>
          </a:schemeClr>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a:latin typeface="微软雅黑" panose="020B0503020204020204" pitchFamily="34" charset="-122"/>
            <a:ea typeface="微软雅黑" panose="020B0503020204020204" pitchFamily="34" charset="-122"/>
          </a:endParaRPr>
        </a:p>
      </dsp:txBody>
      <dsp:txXfrm rot="3239999">
        <a:off x="3399395" y="2641722"/>
        <a:ext cx="243889" cy="391143"/>
      </dsp:txXfrm>
    </dsp:sp>
    <dsp:sp modelId="{B0A37653-911A-4576-98B1-06853D467D9C}">
      <dsp:nvSpPr>
        <dsp:cNvPr id="9" name="椭圆 8"/>
        <dsp:cNvSpPr/>
      </dsp:nvSpPr>
      <dsp:spPr bwMode="white">
        <a:xfrm>
          <a:off x="3419470" y="2913580"/>
          <a:ext cx="1150420" cy="1150420"/>
        </a:xfrm>
        <a:prstGeom prst="ellipse">
          <a:avLst/>
        </a:prstGeom>
        <a:solidFill>
          <a:srgbClr val="FEA066"/>
        </a:solidFill>
      </dsp:spPr>
      <dsp:style>
        <a:lnRef idx="2">
          <a:schemeClr val="lt1"/>
        </a:lnRef>
        <a:fillRef idx="1">
          <a:schemeClr val="accent4">
            <a:hueOff val="6420000"/>
            <a:satOff val="25490"/>
            <a:lumOff val="40392"/>
            <a:alpha val="100000"/>
          </a:schemeClr>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响应性</a:t>
          </a:r>
        </a:p>
      </dsp:txBody>
      <dsp:txXfrm>
        <a:off x="3419470" y="2913580"/>
        <a:ext cx="1150420" cy="1150420"/>
      </dsp:txXfrm>
    </dsp:sp>
    <dsp:sp modelId="{A3682992-F87D-4048-B578-A48C2209C74E}">
      <dsp:nvSpPr>
        <dsp:cNvPr id="10" name="右箭头 9"/>
        <dsp:cNvSpPr/>
      </dsp:nvSpPr>
      <dsp:spPr bwMode="white">
        <a:xfrm rot="7560000">
          <a:off x="2452716" y="2641722"/>
          <a:ext cx="243889" cy="391143"/>
        </a:xfrm>
        <a:prstGeom prst="rightArrow">
          <a:avLst>
            <a:gd name="adj1" fmla="val 60000"/>
            <a:gd name="adj2" fmla="val 50000"/>
          </a:avLst>
        </a:prstGeom>
        <a:solidFill>
          <a:srgbClr val="39788F"/>
        </a:solidFill>
      </dsp:spPr>
      <dsp:style>
        <a:lnRef idx="0">
          <a:schemeClr val="lt1"/>
        </a:lnRef>
        <a:fillRef idx="1">
          <a:schemeClr val="accent4">
            <a:hueOff val="9630000"/>
            <a:satOff val="38235"/>
            <a:lumOff val="60588"/>
            <a:alpha val="100000"/>
          </a:schemeClr>
        </a:fillRef>
        <a:effectRef idx="0">
          <a:scrgbClr r="0" g="0" b="0"/>
        </a:effectRef>
        <a:fontRef idx="minor">
          <a:schemeClr val="lt1"/>
        </a:fontRef>
      </dsp:style>
      <dsp:txBody>
        <a:bodyPr rot="108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a:latin typeface="微软雅黑" panose="020B0503020204020204" pitchFamily="34" charset="-122"/>
            <a:ea typeface="微软雅黑" panose="020B0503020204020204" pitchFamily="34" charset="-122"/>
          </a:endParaRPr>
        </a:p>
      </dsp:txBody>
      <dsp:txXfrm rot="7560000">
        <a:off x="2452716" y="2641722"/>
        <a:ext cx="243889" cy="391143"/>
      </dsp:txXfrm>
    </dsp:sp>
    <dsp:sp modelId="{3F692C98-A11B-410C-A8BB-4DAAAE7D1ACA}">
      <dsp:nvSpPr>
        <dsp:cNvPr id="11" name="椭圆 10"/>
        <dsp:cNvSpPr/>
      </dsp:nvSpPr>
      <dsp:spPr bwMode="white">
        <a:xfrm>
          <a:off x="1526111" y="2913580"/>
          <a:ext cx="1150420" cy="1150420"/>
        </a:xfrm>
        <a:prstGeom prst="ellipse">
          <a:avLst/>
        </a:prstGeom>
        <a:solidFill>
          <a:srgbClr val="39788F"/>
        </a:solidFill>
      </dsp:spPr>
      <dsp:style>
        <a:lnRef idx="2">
          <a:schemeClr val="lt1"/>
        </a:lnRef>
        <a:fillRef idx="1">
          <a:schemeClr val="accent4">
            <a:hueOff val="9630000"/>
            <a:satOff val="38235"/>
            <a:lumOff val="60588"/>
            <a:alpha val="100000"/>
          </a:schemeClr>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保证性</a:t>
          </a:r>
        </a:p>
      </dsp:txBody>
      <dsp:txXfrm>
        <a:off x="1526111" y="2913580"/>
        <a:ext cx="1150420" cy="1150420"/>
      </dsp:txXfrm>
    </dsp:sp>
    <dsp:sp modelId="{6269B11E-1461-47BE-BBA7-AF54E83B7EE7}">
      <dsp:nvSpPr>
        <dsp:cNvPr id="12" name="右箭头 11"/>
        <dsp:cNvSpPr/>
      </dsp:nvSpPr>
      <dsp:spPr bwMode="white">
        <a:xfrm rot="11880000">
          <a:off x="2160176" y="1741377"/>
          <a:ext cx="243889" cy="391143"/>
        </a:xfrm>
        <a:prstGeom prst="rightArrow">
          <a:avLst>
            <a:gd name="adj1" fmla="val 60000"/>
            <a:gd name="adj2" fmla="val 50000"/>
          </a:avLst>
        </a:prstGeom>
        <a:solidFill>
          <a:srgbClr val="214653"/>
        </a:solidFill>
      </dsp:spPr>
      <dsp:style>
        <a:lnRef idx="0">
          <a:schemeClr val="lt1"/>
        </a:lnRef>
        <a:fillRef idx="1">
          <a:schemeClr val="accent4">
            <a:hueOff val="12840000"/>
            <a:satOff val="50980"/>
            <a:lumOff val="80784"/>
            <a:alpha val="100000"/>
          </a:schemeClr>
        </a:fillRef>
        <a:effectRef idx="0">
          <a:scrgbClr r="0" g="0" b="0"/>
        </a:effectRef>
        <a:fontRef idx="minor">
          <a:schemeClr val="lt1"/>
        </a:fontRef>
      </dsp:style>
      <dsp:txBody>
        <a:bodyPr rot="108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a:latin typeface="微软雅黑" panose="020B0503020204020204" pitchFamily="34" charset="-122"/>
            <a:ea typeface="微软雅黑" panose="020B0503020204020204" pitchFamily="34" charset="-122"/>
          </a:endParaRPr>
        </a:p>
      </dsp:txBody>
      <dsp:txXfrm rot="11880000">
        <a:off x="2160176" y="1741377"/>
        <a:ext cx="243889" cy="391143"/>
      </dsp:txXfrm>
    </dsp:sp>
    <dsp:sp modelId="{9E71AEAC-2B5D-48B2-A4BA-F0CBE56E8F35}">
      <dsp:nvSpPr>
        <dsp:cNvPr id="13" name="椭圆 12"/>
        <dsp:cNvSpPr/>
      </dsp:nvSpPr>
      <dsp:spPr bwMode="white">
        <a:xfrm>
          <a:off x="941030" y="1112889"/>
          <a:ext cx="1150420" cy="1150420"/>
        </a:xfrm>
        <a:prstGeom prst="ellipse">
          <a:avLst/>
        </a:prstGeom>
        <a:solidFill>
          <a:srgbClr val="214653"/>
        </a:solidFill>
      </dsp:spPr>
      <dsp:style>
        <a:lnRef idx="2">
          <a:schemeClr val="lt1"/>
        </a:lnRef>
        <a:fillRef idx="1">
          <a:schemeClr val="accent4">
            <a:hueOff val="12840000"/>
            <a:satOff val="50980"/>
            <a:lumOff val="80784"/>
            <a:alpha val="100000"/>
          </a:schemeClr>
        </a:fillRef>
        <a:effectRef idx="0">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移情性</a:t>
          </a:r>
        </a:p>
      </dsp:txBody>
      <dsp:txXfrm>
        <a:off x="941030" y="1112889"/>
        <a:ext cx="1150420" cy="115042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897933" cy="5418667"/>
        <a:chOff x="0" y="0"/>
        <a:chExt cx="4897933" cy="5418667"/>
      </a:xfrm>
    </dsp:grpSpPr>
    <dsp:sp modelId="{F206DC4F-75EB-4324-9B9E-443B45F5E3B0}">
      <dsp:nvSpPr>
        <dsp:cNvPr id="3" name="环形箭头 2"/>
        <dsp:cNvSpPr/>
      </dsp:nvSpPr>
      <dsp:spPr bwMode="white">
        <a:xfrm>
          <a:off x="3122127" y="0"/>
          <a:ext cx="2608149" cy="2608546"/>
        </a:xfrm>
        <a:prstGeom prst="circularArrow">
          <a:avLst>
            <a:gd name="adj1" fmla="val 10980"/>
            <a:gd name="adj2" fmla="val 1142322"/>
            <a:gd name="adj3" fmla="val 4500000"/>
            <a:gd name="adj4" fmla="val 10800000"/>
            <a:gd name="adj5" fmla="val 12500"/>
          </a:avLst>
        </a:prstGeom>
      </dsp:spPr>
      <dsp:style>
        <a:lnRef idx="2">
          <a:schemeClr val="lt1"/>
        </a:lnRef>
        <a:fillRef idx="1">
          <a:schemeClr val="accent1"/>
        </a:fillRef>
        <a:effectRef idx="0">
          <a:scrgbClr r="0" g="0" b="0"/>
        </a:effectRef>
        <a:fontRef idx="minor">
          <a:schemeClr val="lt1"/>
        </a:fontRef>
      </dsp:style>
      <dsp:txXfrm>
        <a:off x="3122127" y="0"/>
        <a:ext cx="2608149" cy="2608546"/>
      </dsp:txXfrm>
    </dsp:sp>
    <dsp:sp modelId="{7F6CAC1B-FFA1-4328-8C42-96FAA0302D49}">
      <dsp:nvSpPr>
        <dsp:cNvPr id="4" name="矩形 3"/>
        <dsp:cNvSpPr/>
      </dsp:nvSpPr>
      <dsp:spPr bwMode="white">
        <a:xfrm>
          <a:off x="3698614" y="941764"/>
          <a:ext cx="1449298" cy="72447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b="1" dirty="0">
              <a:solidFill>
                <a:schemeClr val="tx1"/>
              </a:solidFill>
              <a:latin typeface="微软雅黑" panose="020B0503020204020204" pitchFamily="34" charset="-122"/>
              <a:ea typeface="微软雅黑" panose="020B0503020204020204" pitchFamily="34" charset="-122"/>
            </a:rPr>
            <a:t>主动询问</a:t>
          </a:r>
          <a:endParaRPr lang="zh-CN" altLang="en-US" b="1" dirty="0">
            <a:solidFill>
              <a:schemeClr val="tx1"/>
            </a:solidFill>
          </a:endParaRPr>
        </a:p>
      </dsp:txBody>
      <dsp:txXfrm>
        <a:off x="3698614" y="941764"/>
        <a:ext cx="1449298" cy="724476"/>
      </dsp:txXfrm>
    </dsp:sp>
    <dsp:sp modelId="{00C1015A-0CB8-411D-A6FF-486E086A4F27}">
      <dsp:nvSpPr>
        <dsp:cNvPr id="5" name="形状 4"/>
        <dsp:cNvSpPr/>
      </dsp:nvSpPr>
      <dsp:spPr bwMode="white">
        <a:xfrm>
          <a:off x="2397723" y="1498803"/>
          <a:ext cx="2608149" cy="2608546"/>
        </a:xfrm>
        <a:prstGeom prst="leftCircularArrow">
          <a:avLst>
            <a:gd name="adj1" fmla="val 10980"/>
            <a:gd name="adj2" fmla="val 1142322"/>
            <a:gd name="adj3" fmla="val 6300000"/>
            <a:gd name="adj4" fmla="val 18900000"/>
            <a:gd name="adj5" fmla="val 12500"/>
          </a:avLst>
        </a:prstGeom>
      </dsp:spPr>
      <dsp:style>
        <a:lnRef idx="2">
          <a:schemeClr val="lt1"/>
        </a:lnRef>
        <a:fillRef idx="1">
          <a:schemeClr val="accent1"/>
        </a:fillRef>
        <a:effectRef idx="0">
          <a:scrgbClr r="0" g="0" b="0"/>
        </a:effectRef>
        <a:fontRef idx="minor">
          <a:schemeClr val="lt1"/>
        </a:fontRef>
      </dsp:style>
      <dsp:txXfrm>
        <a:off x="2397723" y="1498803"/>
        <a:ext cx="2608149" cy="2608546"/>
      </dsp:txXfrm>
    </dsp:sp>
    <dsp:sp modelId="{4C952445-22AF-409F-88F2-9BDAA9746F7C}">
      <dsp:nvSpPr>
        <dsp:cNvPr id="6" name="矩形 5"/>
        <dsp:cNvSpPr/>
      </dsp:nvSpPr>
      <dsp:spPr bwMode="white">
        <a:xfrm>
          <a:off x="2977149" y="2449237"/>
          <a:ext cx="1449298" cy="72447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b="1" dirty="0">
              <a:solidFill>
                <a:schemeClr val="tx1"/>
              </a:solidFill>
              <a:latin typeface="微软雅黑" panose="020B0503020204020204" pitchFamily="34" charset="-122"/>
              <a:ea typeface="微软雅黑" panose="020B0503020204020204" pitchFamily="34" charset="-122"/>
            </a:rPr>
            <a:t>主动解释</a:t>
          </a:r>
          <a:endParaRPr>
            <a:solidFill>
              <a:schemeClr val="tx1"/>
            </a:solidFill>
          </a:endParaRPr>
        </a:p>
      </dsp:txBody>
      <dsp:txXfrm>
        <a:off x="2977149" y="2449237"/>
        <a:ext cx="1449298" cy="724476"/>
      </dsp:txXfrm>
    </dsp:sp>
    <dsp:sp modelId="{2E78D344-930B-46C1-B814-169CA0291B1E}">
      <dsp:nvSpPr>
        <dsp:cNvPr id="7" name="空心弧 6"/>
        <dsp:cNvSpPr/>
      </dsp:nvSpPr>
      <dsp:spPr bwMode="white">
        <a:xfrm>
          <a:off x="3307759" y="3176964"/>
          <a:ext cx="2240804" cy="2241703"/>
        </a:xfrm>
        <a:prstGeom prst="blockArc">
          <a:avLst>
            <a:gd name="adj1" fmla="val 13500000"/>
            <a:gd name="adj2" fmla="val 10800000"/>
            <a:gd name="adj3" fmla="val 12740"/>
          </a:avLst>
        </a:prstGeom>
      </dsp:spPr>
      <dsp:style>
        <a:lnRef idx="2">
          <a:schemeClr val="lt1"/>
        </a:lnRef>
        <a:fillRef idx="1">
          <a:schemeClr val="accent1"/>
        </a:fillRef>
        <a:effectRef idx="0">
          <a:scrgbClr r="0" g="0" b="0"/>
        </a:effectRef>
        <a:fontRef idx="minor">
          <a:schemeClr val="lt1"/>
        </a:fontRef>
      </dsp:style>
      <dsp:txXfrm>
        <a:off x="3307759" y="3176964"/>
        <a:ext cx="2240804" cy="2241703"/>
      </dsp:txXfrm>
    </dsp:sp>
    <dsp:sp modelId="{DF375DFD-376A-4458-817A-585319855829}">
      <dsp:nvSpPr>
        <dsp:cNvPr id="8" name="矩形 7"/>
        <dsp:cNvSpPr/>
      </dsp:nvSpPr>
      <dsp:spPr bwMode="white">
        <a:xfrm>
          <a:off x="3702043" y="3958878"/>
          <a:ext cx="1449298" cy="72447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7145" tIns="17145" rIns="17145" bIns="1714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b="1" dirty="0">
              <a:solidFill>
                <a:schemeClr val="tx1"/>
              </a:solidFill>
              <a:latin typeface="微软雅黑" panose="020B0503020204020204" pitchFamily="34" charset="-122"/>
              <a:ea typeface="微软雅黑" panose="020B0503020204020204" pitchFamily="34" charset="-122"/>
            </a:rPr>
            <a:t>主动处理</a:t>
          </a:r>
          <a:endParaRPr>
            <a:solidFill>
              <a:schemeClr val="tx1"/>
            </a:solidFill>
          </a:endParaRPr>
        </a:p>
      </dsp:txBody>
      <dsp:txXfrm>
        <a:off x="3702043" y="3958878"/>
        <a:ext cx="1449298" cy="724476"/>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374025" cy="4374025"/>
        <a:chOff x="0" y="0"/>
        <a:chExt cx="4374025" cy="4374025"/>
      </a:xfrm>
    </dsp:grpSpPr>
    <dsp:sp modelId="{E8F17B9A-558E-4194-A7F3-4FF32A68538F}">
      <dsp:nvSpPr>
        <dsp:cNvPr id="3" name="饼形 2"/>
        <dsp:cNvSpPr/>
      </dsp:nvSpPr>
      <dsp:spPr bwMode="white">
        <a:xfrm>
          <a:off x="1602728" y="284312"/>
          <a:ext cx="3674181" cy="3674181"/>
        </a:xfrm>
        <a:prstGeom prst="pie">
          <a:avLst>
            <a:gd name="adj1" fmla="val 16200000"/>
            <a:gd name="adj2" fmla="val 180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40640" tIns="40640" rIns="40640" bIns="4064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dirty="0">
              <a:latin typeface="微软雅黑" panose="020B0503020204020204" pitchFamily="34" charset="-122"/>
              <a:ea typeface="微软雅黑" panose="020B0503020204020204" pitchFamily="34" charset="-122"/>
            </a:rPr>
            <a:t>客户理念</a:t>
          </a:r>
          <a:endParaRPr lang="zh-CN" altLang="en-US" dirty="0">
            <a:latin typeface="微软雅黑" panose="020B0503020204020204" pitchFamily="34" charset="-122"/>
            <a:ea typeface="微软雅黑" panose="020B0503020204020204" pitchFamily="34" charset="-122"/>
          </a:endParaRPr>
        </a:p>
      </dsp:txBody>
      <dsp:txXfrm>
        <a:off x="1602728" y="284312"/>
        <a:ext cx="3674181" cy="3674181"/>
      </dsp:txXfrm>
    </dsp:sp>
    <dsp:sp modelId="{A3AE8261-0D62-492B-9B95-9045118D522F}">
      <dsp:nvSpPr>
        <dsp:cNvPr id="4" name="饼形 3"/>
        <dsp:cNvSpPr/>
      </dsp:nvSpPr>
      <dsp:spPr bwMode="white">
        <a:xfrm>
          <a:off x="1527058" y="415532"/>
          <a:ext cx="3674181" cy="3674181"/>
        </a:xfrm>
        <a:prstGeom prst="pie">
          <a:avLst>
            <a:gd name="adj1" fmla="val 1800000"/>
            <a:gd name="adj2" fmla="val 9000000"/>
          </a:avLst>
        </a:prstGeom>
      </dsp:spPr>
      <dsp:style>
        <a:lnRef idx="2">
          <a:schemeClr val="lt1"/>
        </a:lnRef>
        <a:fillRef idx="1">
          <a:schemeClr val="accent5">
            <a:hueOff val="-5670000"/>
            <a:satOff val="8627"/>
            <a:lumOff val="-15097"/>
            <a:alpha val="100000"/>
          </a:schemeClr>
        </a:fillRef>
        <a:effectRef idx="0">
          <a:scrgbClr r="0" g="0" b="0"/>
        </a:effectRef>
        <a:fontRef idx="minor">
          <a:schemeClr val="lt1"/>
        </a:fontRef>
      </dsp:style>
      <dsp:txBody>
        <a:bodyPr lIns="40640" tIns="40640" rIns="40640" bIns="4064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dirty="0">
              <a:latin typeface="微软雅黑" panose="020B0503020204020204" pitchFamily="34" charset="-122"/>
              <a:ea typeface="微软雅黑" panose="020B0503020204020204" pitchFamily="34" charset="-122"/>
            </a:rPr>
            <a:t>品牌理念</a:t>
          </a:r>
          <a:endParaRPr lang="zh-CN" altLang="en-US" dirty="0">
            <a:latin typeface="微软雅黑" panose="020B0503020204020204" pitchFamily="34" charset="-122"/>
            <a:ea typeface="微软雅黑" panose="020B0503020204020204" pitchFamily="34" charset="-122"/>
          </a:endParaRPr>
        </a:p>
      </dsp:txBody>
      <dsp:txXfrm>
        <a:off x="1527058" y="415532"/>
        <a:ext cx="3674181" cy="3674181"/>
      </dsp:txXfrm>
    </dsp:sp>
    <dsp:sp modelId="{F8F60645-A381-4381-8F14-872F725C71C6}">
      <dsp:nvSpPr>
        <dsp:cNvPr id="5" name="饼形 4"/>
        <dsp:cNvSpPr/>
      </dsp:nvSpPr>
      <dsp:spPr bwMode="white">
        <a:xfrm>
          <a:off x="1451387" y="284312"/>
          <a:ext cx="3674181" cy="3674181"/>
        </a:xfrm>
        <a:prstGeom prst="pie">
          <a:avLst>
            <a:gd name="adj1" fmla="val 9000000"/>
            <a:gd name="adj2" fmla="val 16200000"/>
          </a:avLst>
        </a:prstGeom>
      </dsp:spPr>
      <dsp:style>
        <a:lnRef idx="2">
          <a:schemeClr val="lt1"/>
        </a:lnRef>
        <a:fillRef idx="1">
          <a:schemeClr val="accent5">
            <a:hueOff val="-11340000"/>
            <a:satOff val="17255"/>
            <a:lumOff val="-30195"/>
            <a:alpha val="100000"/>
          </a:schemeClr>
        </a:fillRef>
        <a:effectRef idx="0">
          <a:scrgbClr r="0" g="0" b="0"/>
        </a:effectRef>
        <a:fontRef idx="minor">
          <a:schemeClr val="lt1"/>
        </a:fontRef>
      </dsp:style>
      <dsp:txBody>
        <a:bodyPr lIns="40640" tIns="40640" rIns="40640" bIns="4064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dirty="0">
              <a:latin typeface="微软雅黑" panose="020B0503020204020204" pitchFamily="34" charset="-122"/>
              <a:ea typeface="微软雅黑" panose="020B0503020204020204" pitchFamily="34" charset="-122"/>
            </a:rPr>
            <a:t>服务技巧</a:t>
          </a:r>
          <a:endParaRPr lang="zh-CN" altLang="en-US" dirty="0">
            <a:latin typeface="微软雅黑" panose="020B0503020204020204" pitchFamily="34" charset="-122"/>
            <a:ea typeface="微软雅黑" panose="020B0503020204020204" pitchFamily="34" charset="-122"/>
          </a:endParaRPr>
        </a:p>
      </dsp:txBody>
      <dsp:txXfrm>
        <a:off x="1451387" y="284312"/>
        <a:ext cx="3674181" cy="3674181"/>
      </dsp:txXfrm>
    </dsp:sp>
    <dsp:sp modelId="{C05C2940-4624-4E35-9D92-41E8789C9CED}">
      <dsp:nvSpPr>
        <dsp:cNvPr id="6" name="环形箭头 5"/>
        <dsp:cNvSpPr/>
      </dsp:nvSpPr>
      <dsp:spPr bwMode="white">
        <a:xfrm>
          <a:off x="1400951" y="82232"/>
          <a:ext cx="4078341" cy="4078341"/>
        </a:xfrm>
        <a:prstGeom prst="circularArrow">
          <a:avLst>
            <a:gd name="adj1" fmla="val 5000"/>
            <a:gd name="adj2" fmla="val 360000"/>
            <a:gd name="adj3" fmla="val 1440000"/>
            <a:gd name="adj4" fmla="val 16199432"/>
            <a:gd name="adj5" fmla="val 55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Xfrm>
        <a:off x="1400951" y="82232"/>
        <a:ext cx="4078341" cy="4078341"/>
      </dsp:txXfrm>
    </dsp:sp>
    <dsp:sp modelId="{35D50779-F926-4B10-B80D-CC90A042C71B}">
      <dsp:nvSpPr>
        <dsp:cNvPr id="7" name="环形箭头 6"/>
        <dsp:cNvSpPr/>
      </dsp:nvSpPr>
      <dsp:spPr bwMode="white">
        <a:xfrm>
          <a:off x="1324978" y="213220"/>
          <a:ext cx="4078341" cy="4078341"/>
        </a:xfrm>
        <a:prstGeom prst="circularArrow">
          <a:avLst>
            <a:gd name="adj1" fmla="val 5000"/>
            <a:gd name="adj2" fmla="val 360000"/>
            <a:gd name="adj3" fmla="val 8639497"/>
            <a:gd name="adj4" fmla="val 1800502"/>
            <a:gd name="adj5" fmla="val 5500"/>
          </a:avLst>
        </a:prstGeom>
      </dsp:spPr>
      <dsp:style>
        <a:lnRef idx="0">
          <a:schemeClr val="lt1"/>
        </a:lnRef>
        <a:fillRef idx="1">
          <a:schemeClr val="accent5">
            <a:hueOff val="-5670000"/>
            <a:satOff val="8627"/>
            <a:lumOff val="-15097"/>
            <a:alpha val="100000"/>
          </a:schemeClr>
        </a:fillRef>
        <a:effectRef idx="0">
          <a:scrgbClr r="0" g="0" b="0"/>
        </a:effectRef>
        <a:fontRef idx="minor">
          <a:schemeClr val="lt1"/>
        </a:fontRef>
      </dsp:style>
      <dsp:txXfrm>
        <a:off x="1324978" y="213220"/>
        <a:ext cx="4078341" cy="4078341"/>
      </dsp:txXfrm>
    </dsp:sp>
    <dsp:sp modelId="{29E468C5-B2FA-40DE-BAF1-B90150A77B3D}">
      <dsp:nvSpPr>
        <dsp:cNvPr id="8" name="环形箭头 7"/>
        <dsp:cNvSpPr/>
      </dsp:nvSpPr>
      <dsp:spPr bwMode="white">
        <a:xfrm>
          <a:off x="1249004" y="82232"/>
          <a:ext cx="4078341" cy="4078341"/>
        </a:xfrm>
        <a:prstGeom prst="circularArrow">
          <a:avLst>
            <a:gd name="adj1" fmla="val 5000"/>
            <a:gd name="adj2" fmla="val 360000"/>
            <a:gd name="adj3" fmla="val 15840567"/>
            <a:gd name="adj4" fmla="val 8999999"/>
            <a:gd name="adj5" fmla="val 5500"/>
          </a:avLst>
        </a:prstGeom>
      </dsp:spPr>
      <dsp:style>
        <a:lnRef idx="0">
          <a:schemeClr val="lt1"/>
        </a:lnRef>
        <a:fillRef idx="1">
          <a:schemeClr val="accent5">
            <a:hueOff val="-11340000"/>
            <a:satOff val="17255"/>
            <a:lumOff val="-30195"/>
            <a:alpha val="100000"/>
          </a:schemeClr>
        </a:fillRef>
        <a:effectRef idx="0">
          <a:scrgbClr r="0" g="0" b="0"/>
        </a:effectRef>
        <a:fontRef idx="minor">
          <a:schemeClr val="lt1"/>
        </a:fontRef>
      </dsp:style>
      <dsp:txXfrm>
        <a:off x="1249004" y="82232"/>
        <a:ext cx="4078341" cy="4078341"/>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715743" cy="3069348"/>
        <a:chOff x="0" y="0"/>
        <a:chExt cx="4715743" cy="3069348"/>
      </a:xfrm>
    </dsp:grpSpPr>
    <dsp:sp modelId="{0920EAF3-87A2-4110-9EBE-4B1DF1B11C31}">
      <dsp:nvSpPr>
        <dsp:cNvPr id="3" name="下箭头 2"/>
        <dsp:cNvSpPr/>
      </dsp:nvSpPr>
      <dsp:spPr bwMode="white">
        <a:xfrm rot="16200000">
          <a:off x="0" y="411878"/>
          <a:ext cx="2245592" cy="2245592"/>
        </a:xfrm>
        <a:prstGeom prst="downArrow">
          <a:avLst>
            <a:gd name="adj1" fmla="val 50000"/>
            <a:gd name="adj2" fmla="val 35000"/>
          </a:avLst>
        </a:prstGeom>
      </dsp:spPr>
      <dsp:style>
        <a:lnRef idx="2">
          <a:schemeClr val="lt1"/>
        </a:lnRef>
        <a:fillRef idx="1">
          <a:schemeClr val="accent2">
            <a:shade val="80000"/>
            <a:hueOff val="0"/>
            <a:satOff val="0"/>
            <a:lumOff val="0"/>
            <a:alpha val="100000"/>
          </a:schemeClr>
        </a:fillRef>
        <a:effectRef idx="0">
          <a:scrgbClr r="0" g="0" b="0"/>
        </a:effectRef>
        <a:fontRef idx="minor">
          <a:schemeClr val="lt1"/>
        </a:fontRef>
      </dsp:style>
      <dsp:txBody>
        <a:bodyPr rot="5400000" lIns="142240" tIns="142240" rIns="142240" bIns="142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心想事成</a:t>
          </a:r>
        </a:p>
      </dsp:txBody>
      <dsp:txXfrm rot="16200000">
        <a:off x="0" y="411878"/>
        <a:ext cx="2245592" cy="2245592"/>
      </dsp:txXfrm>
    </dsp:sp>
    <dsp:sp modelId="{BE3BB9B7-208E-49BC-A01C-072500892186}">
      <dsp:nvSpPr>
        <dsp:cNvPr id="4" name="下箭头 3"/>
        <dsp:cNvSpPr/>
      </dsp:nvSpPr>
      <dsp:spPr bwMode="white">
        <a:xfrm rot="27000000">
          <a:off x="2470151" y="411878"/>
          <a:ext cx="2245592" cy="2245592"/>
        </a:xfrm>
        <a:prstGeom prst="downArrow">
          <a:avLst>
            <a:gd name="adj1" fmla="val 50000"/>
            <a:gd name="adj2" fmla="val 35000"/>
          </a:avLst>
        </a:prstGeom>
      </dsp:spPr>
      <dsp:style>
        <a:lnRef idx="2">
          <a:schemeClr val="lt1"/>
        </a:lnRef>
        <a:fillRef idx="1">
          <a:schemeClr val="accent2">
            <a:shade val="80000"/>
            <a:hueOff val="-480000"/>
            <a:satOff val="10588"/>
            <a:lumOff val="27451"/>
            <a:alpha val="100000"/>
          </a:schemeClr>
        </a:fillRef>
        <a:effectRef idx="0">
          <a:scrgbClr r="0" g="0" b="0"/>
        </a:effectRef>
        <a:fontRef idx="minor">
          <a:schemeClr val="lt1"/>
        </a:fontRef>
      </dsp:style>
      <dsp:txBody>
        <a:bodyPr rot="-5400000" lIns="142240" tIns="142240" rIns="142240" bIns="142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怕什么来什么</a:t>
          </a:r>
        </a:p>
      </dsp:txBody>
      <dsp:txXfrm rot="27000000">
        <a:off x="2470151" y="411878"/>
        <a:ext cx="2245592" cy="2245592"/>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9/layout/CircleArrowProcess#1">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8#1">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ar" val="1"/>
      <dgm:param type="vertAlign" val="mid"/>
      <dgm:param type="horzAlign" val="ctr"/>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srcNode" val="dummy1a"/>
                  <dgm:param type="dstNode" val="dummy1b"/>
                  <dgm:param type="begSty" val="arr"/>
                  <dgm:param type="endSty" val="noArr"/>
                  <dgm:param type="connRout" val="longCurve"/>
                  <dgm:param type="begPts" val="tL"/>
                  <dgm:param type="endPts" val="tR"/>
                </dgm:alg>
              </dgm:if>
              <dgm:else name="Name175">
                <dgm:alg type="conn">
                  <dgm:param type="srcNode" val="dummy1a"/>
                  <dgm:param type="dstNode" val="dummy1b"/>
                  <dgm:param type="begSty" val="noArr"/>
                  <dgm:param type="endSty" val="arr"/>
                  <dgm:param type="connRout" val="longCurve"/>
                  <dgm:param type="begPts" val="tL"/>
                  <dgm:param type="endPts" val="t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srcNode" val="dummy1a"/>
                  <dgm:param type="dstNode" val="dummy1b"/>
                  <dgm:param type="begSty" val="noArr"/>
                  <dgm:param type="endSty" val="arr"/>
                  <dgm:param type="connRout" val="curve"/>
                  <dgm:param type="begPts" val="tL"/>
                  <dgm:param type="endPts" val="tL"/>
                </dgm:alg>
              </dgm:if>
              <dgm:else name="Name180">
                <dgm:alg type="conn">
                  <dgm:param type="srcNode" val="dummy1a"/>
                  <dgm:param type="dstNode" val="dummy1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srcNode" val="dummy2a"/>
              <dgm:param type="dstNode" val="dummy2b"/>
              <dgm:param type="begSty" val="noArr"/>
              <dgm:param type="endSty" val="arr"/>
              <dgm:param type="connRout" val="curve"/>
              <dgm:param type="begPts" val="tL"/>
              <dgm:param type="endPts" val="tL"/>
            </dgm:alg>
          </dgm:if>
          <dgm:else name="Name185">
            <dgm:alg type="conn">
              <dgm:param type="srcNode" val="dummy2a"/>
              <dgm:param type="dstNode" val="dummy2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srcNode" val="dummy3a"/>
              <dgm:param type="dstNode" val="dummy3b"/>
              <dgm:param type="begSty" val="noArr"/>
              <dgm:param type="endSty" val="arr"/>
              <dgm:param type="connRout" val="curve"/>
              <dgm:param type="begPts" val="tL"/>
              <dgm:param type="endPts" val="tL"/>
            </dgm:alg>
          </dgm:if>
          <dgm:else name="Name189">
            <dgm:alg type="conn">
              <dgm:param type="srcNode" val="dummy3a"/>
              <dgm:param type="dstNode" val="dummy3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srcNode" val="dummy4a"/>
              <dgm:param type="dstNode" val="dummy4b"/>
              <dgm:param type="begSty" val="noArr"/>
              <dgm:param type="endSty" val="arr"/>
              <dgm:param type="connRout" val="curve"/>
              <dgm:param type="begPts" val="tL"/>
              <dgm:param type="endPts" val="tL"/>
            </dgm:alg>
          </dgm:if>
          <dgm:else name="Name193">
            <dgm:alg type="conn">
              <dgm:param type="srcNode" val="dummy4a"/>
              <dgm:param type="dstNode" val="dummy4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srcNode" val="dummy5a"/>
              <dgm:param type="dstNode" val="dummy5b"/>
              <dgm:param type="begSty" val="noArr"/>
              <dgm:param type="endSty" val="arr"/>
              <dgm:param type="connRout" val="curve"/>
              <dgm:param type="begPts" val="tL"/>
              <dgm:param type="endPts" val="tL"/>
            </dgm:alg>
          </dgm:if>
          <dgm:else name="Name197">
            <dgm:alg type="conn">
              <dgm:param type="srcNode" val="dummy5a"/>
              <dgm:param type="dstNode" val="dummy5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srcNode" val="dummy6a"/>
              <dgm:param type="dstNode" val="dummy6b"/>
              <dgm:param type="begSty" val="noArr"/>
              <dgm:param type="endSty" val="arr"/>
              <dgm:param type="connRout" val="curve"/>
              <dgm:param type="begPts" val="tL"/>
              <dgm:param type="endPts" val="tL"/>
            </dgm:alg>
          </dgm:if>
          <dgm:else name="Name201">
            <dgm:alg type="conn">
              <dgm:param type="srcNode" val="dummy6a"/>
              <dgm:param type="dstNode" val="dummy6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srcNode" val="dummy7a"/>
              <dgm:param type="dstNode" val="dummy7b"/>
              <dgm:param type="begSty" val="noArr"/>
              <dgm:param type="endSty" val="arr"/>
              <dgm:param type="connRout" val="curve"/>
              <dgm:param type="begPts" val="tL"/>
              <dgm:param type="endPts" val="tL"/>
            </dgm:alg>
          </dgm:if>
          <dgm:else name="Name205">
            <dgm:alg type="conn">
              <dgm:param type="srcNode" val="dummy7a"/>
              <dgm:param type="dstNode" val="dummy7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ea typeface="微软雅黑" panose="020B0503020204020204" pitchFamily="34" charset="-122"/>
              </a:defRPr>
            </a:lvl1pPr>
          </a:lstStyle>
          <a:p>
            <a:pPr>
              <a:defRPr/>
            </a:pPr>
            <a:fld id="{6C3822E5-CA93-4D1E-8A87-CD9DD557CD7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dirty="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dirty="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dirty="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dirty="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defRPr>
                <a:ea typeface="微软雅黑" panose="020B0503020204020204" pitchFamily="34" charset="-122"/>
              </a:defRPr>
            </a:lvl1pPr>
          </a:lstStyle>
          <a:p>
            <a:pPr algn="r"/>
            <a:fld id="{9A0DB2DC-4C9A-4742-B13C-FB6460FD3503}" type="slidenum">
              <a:rPr lang="zh-CN" altLang="en-US" sz="1200" smtClean="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eaLnBrk="0" fontAlgn="base" hangingPunct="0">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8675" name="备注占位符 2"/>
          <p:cNvSpPr>
            <a:spLocks noGrp="1"/>
          </p:cNvSpPr>
          <p:nvPr>
            <p:ph type="body" idx="1"/>
          </p:nvPr>
        </p:nvSpPr>
        <p:spPr>
          <a:xfrm>
            <a:off x="684213" y="4341813"/>
            <a:ext cx="5486400" cy="4114800"/>
          </a:xfrm>
          <a:noFill/>
          <a:ln>
            <a:noFill/>
          </a:ln>
        </p:spPr>
        <p:txBody>
          <a:bodyPr wrap="square" lIns="91440" tIns="45720" rIns="91440" bIns="45720" anchor="t" anchorCtr="0"/>
          <a:lstStyle/>
          <a:p>
            <a:pPr lvl="0" eaLnBrk="1" hangingPunct="1">
              <a:spcBef>
                <a:spcPct val="0"/>
              </a:spcBef>
            </a:pPr>
            <a:r>
              <a:rPr lang="zh-CN" altLang="en-US" dirty="0"/>
              <a:t>模板来自于 </a:t>
            </a:r>
            <a:r>
              <a:rPr lang="en-US" altLang="zh-CN" dirty="0"/>
              <a:t>http://docer.wps.cn</a:t>
            </a:r>
            <a:endParaRPr lang="zh-CN" altLang="en-US" dirty="0"/>
          </a:p>
        </p:txBody>
      </p:sp>
      <p:sp>
        <p:nvSpPr>
          <p:cNvPr id="28676" name="灯片编号占位符 3"/>
          <p:cNvSpPr txBox="1">
            <a:spLocks noGrp="1"/>
          </p:cNvSpPr>
          <p:nvPr/>
        </p:nvSpPr>
        <p:spPr>
          <a:xfrm>
            <a:off x="3883025" y="8683625"/>
            <a:ext cx="2971800" cy="457200"/>
          </a:xfrm>
          <a:prstGeom prst="rect">
            <a:avLst/>
          </a:prstGeom>
          <a:noFill/>
          <a:ln w="9525">
            <a:noFill/>
          </a:ln>
        </p:spPr>
        <p:txBody>
          <a:bodyPr anchor="b" anchorCtr="0"/>
          <a:lstStyle/>
          <a:p>
            <a:pPr lvl="0" algn="r" eaLnBrk="1" hangingPunct="1"/>
            <a:fld id="{9A0DB2DC-4C9A-4742-B13C-FB6460FD3503}" type="slidenum">
              <a:rPr lang="zh-CN" altLang="en-US" sz="1200" b="1" dirty="0">
                <a:solidFill>
                  <a:schemeClr val="tx2"/>
                </a:solidFill>
                <a:latin typeface="Arial" panose="020B0604020202020204" pitchFamily="34" charset="0"/>
                <a:ea typeface="微软雅黑" panose="020B0503020204020204" pitchFamily="34" charset="-122"/>
              </a:rPr>
            </a:fld>
            <a:endParaRPr lang="zh-CN" altLang="en-US" sz="1200" b="1" dirty="0">
              <a:solidFill>
                <a:schemeClr val="tx2"/>
              </a:solidFill>
              <a:latin typeface="Arial" panose="020B0604020202020204" pitchFamily="34" charset="0"/>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5" name="页脚占位符 4"/>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5" name="页脚占位符 4"/>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p:spPr>
        <p:txBody>
          <a:bodyPr vert="horz" wrap="square" lIns="91440" tIns="45720" rIns="91440" bIns="45720" numCol="1" anchor="ctr" anchorCtr="0" compatLnSpc="1"/>
          <a:lstStyle>
            <a:lvl1pPr>
              <a:defRPr>
                <a:ea typeface="微软雅黑" panose="020B0503020204020204" pitchFamily="34" charset="-122"/>
              </a:defRPr>
            </a:lvl1pPr>
          </a:lstStyle>
          <a:p>
            <a:pPr>
              <a:defRPr/>
            </a:pPr>
            <a:fld id="{7538FEF0-5C11-45B3-90A0-CD228D1E613C}" type="datetimeFigureOut">
              <a:rPr lang="zh-CN" altLang="en-US" smtClean="0"/>
            </a:fld>
            <a:endParaRPr lang="zh-CN" altLang="en-US" dirty="0"/>
          </a:p>
        </p:txBody>
      </p:sp>
      <p:sp>
        <p:nvSpPr>
          <p:cNvPr id="15" name="页脚占位符 4"/>
          <p:cNvSpPr>
            <a:spLocks noGrp="1" noChangeArrowheads="1"/>
          </p:cNvSpPr>
          <p:nvPr>
            <p:ph type="ftr" sz="quarter" idx="3"/>
          </p:nvPr>
        </p:nvSpPr>
        <p:spPr bwMode="auto">
          <a:xfrm>
            <a:off x="4038600" y="6356350"/>
            <a:ext cx="4114800" cy="365125"/>
          </a:xfrm>
          <a:prstGeom prst="rect">
            <a:avLst/>
          </a:prstGeom>
        </p:spPr>
        <p:txBody>
          <a:bodyPr vert="horz" wrap="square" lIns="91440" tIns="45720" rIns="91440" bIns="45720" numCol="1" anchor="ctr" anchorCtr="0" compatLnSpc="1"/>
          <a:lstStyle>
            <a:lvl1pPr>
              <a:defRPr>
                <a:ea typeface="微软雅黑" panose="020B0503020204020204" pitchFamily="34" charset="-122"/>
              </a:defRPr>
            </a:lvl1pPr>
          </a:lstStyle>
          <a:p>
            <a:pPr>
              <a:defRPr/>
            </a:pPr>
            <a:endParaRPr lang="zh-CN" altLang="en-US" dirty="0"/>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p:spPr>
        <p:txBody>
          <a:bodyPr vert="horz" wrap="square" lIns="91440" tIns="45720" rIns="91440" bIns="45720" numCol="1" anchor="ctr" anchorCtr="0" compatLnSpc="1"/>
          <a:lstStyle/>
          <a:p>
            <a:pPr algn="r" eaLnBrk="1" hangingPunct="1"/>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5" name="页脚占位符 4"/>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5" name="页脚占位符 4"/>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8" name="页脚占位符 7"/>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4" name="页脚占位符 3"/>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3" name="页脚占位符 2"/>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dirty="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ea typeface="微软雅黑" panose="020B0503020204020204" pitchFamily="34" charset="-122"/>
              </a:defRPr>
            </a:lvl1pPr>
          </a:lstStyle>
          <a:p>
            <a:pPr>
              <a:defRPr/>
            </a:pPr>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ea typeface="微软雅黑" panose="020B0503020204020204" pitchFamily="34" charset="-122"/>
              </a:defRPr>
            </a:lvl1pPr>
          </a:lstStyle>
          <a:p>
            <a:pPr>
              <a:defRPr/>
            </a:pPr>
            <a:fld id="{7E25E69D-7D46-4350-A93C-6E2060F9AB7C}" type="datetimeFigureOut">
              <a:rPr lang="zh-CN" altLang="en-US" smtClean="0"/>
            </a:fld>
            <a:endParaRPr lang="zh-CN" altLang="en-US" dirty="0"/>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ea typeface="微软雅黑" panose="020B0503020204020204" pitchFamily="34" charset="-122"/>
              </a:defRPr>
            </a:lvl1pPr>
          </a:lstStyle>
          <a:p>
            <a:pPr>
              <a:defRPr/>
            </a:pPr>
            <a:endParaRPr lang="zh-CN" altLang="en-US" dirty="0"/>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ea typeface="微软雅黑" panose="020B0503020204020204" pitchFamily="34" charset="-122"/>
              </a:defRPr>
            </a:lvl1pPr>
          </a:lstStyle>
          <a:p>
            <a:pPr eaLnBrk="1" hangingPunct="1"/>
            <a:fld id="{9A0DB2DC-4C9A-4742-B13C-FB6460FD3503}"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微软雅黑" panose="020B0503020204020204" pitchFamily="34" charset="-122"/>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a:xfrm>
          <a:off x="0" y="0"/>
          <a:ext cx="0" cy="0"/>
          <a:chOff x="0" y="0"/>
          <a:chExt cx="0" cy="0"/>
        </a:xfrm>
      </p:grpSpPr>
      <p:sp>
        <p:nvSpPr>
          <p:cNvPr id="30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3075" name="文本框 28"/>
          <p:cNvSpPr txBox="1"/>
          <p:nvPr/>
        </p:nvSpPr>
        <p:spPr>
          <a:xfrm>
            <a:off x="2430463" y="4662488"/>
            <a:ext cx="7553325"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模块五 客户关系的维护和深化</a:t>
            </a:r>
            <a:endParaRPr lang="zh-CN" altLang="en-US" sz="4000" b="1" dirty="0">
              <a:latin typeface="微软雅黑" panose="020B0503020204020204" pitchFamily="34" charset="-122"/>
              <a:ea typeface="微软雅黑" panose="020B0503020204020204" pitchFamily="34" charset="-122"/>
            </a:endParaRPr>
          </a:p>
        </p:txBody>
      </p:sp>
      <p:cxnSp>
        <p:nvCxnSpPr>
          <p:cNvPr id="30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30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3078"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3079" name="组合 8"/>
          <p:cNvGrpSpPr/>
          <p:nvPr/>
        </p:nvGrpSpPr>
        <p:grpSpPr>
          <a:xfrm>
            <a:off x="-26987" y="935038"/>
            <a:ext cx="12218987" cy="3644900"/>
            <a:chOff x="0" y="1566863"/>
            <a:chExt cx="12192000" cy="3644900"/>
          </a:xfrm>
        </p:grpSpPr>
        <p:pic>
          <p:nvPicPr>
            <p:cNvPr id="3080"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3081"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6"/>
          <p:cNvSpPr txBox="1"/>
          <p:nvPr/>
        </p:nvSpPr>
        <p:spPr>
          <a:xfrm>
            <a:off x="1127125" y="1217613"/>
            <a:ext cx="5519738" cy="584200"/>
          </a:xfrm>
          <a:prstGeom prst="rect">
            <a:avLst/>
          </a:prstGeom>
          <a:noFill/>
          <a:ln w="9525">
            <a:noFill/>
          </a:ln>
        </p:spPr>
        <p:txBody>
          <a:bodyPr wrap="none" lIns="91377" tIns="45688" rIns="91377" bIns="45688">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r>
              <a:rPr lang="zh-CN" altLang="en-US" sz="3200" b="1" dirty="0">
                <a:solidFill>
                  <a:schemeClr val="tx2"/>
                </a:solidFill>
                <a:latin typeface="微软雅黑" panose="020B0503020204020204" pitchFamily="34" charset="-122"/>
                <a:ea typeface="微软雅黑" panose="020B0503020204020204" pitchFamily="34" charset="-122"/>
              </a:rPr>
              <a:t>三、优质客户服务的评价标准</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sp>
        <p:nvSpPr>
          <p:cNvPr id="12291" name="灯片编号占位符 45"/>
          <p:cNvSpPr txBox="1"/>
          <p:nvPr/>
        </p:nvSpPr>
        <p:spPr>
          <a:xfrm>
            <a:off x="8326438" y="1312863"/>
            <a:ext cx="2133600" cy="274637"/>
          </a:xfrm>
          <a:prstGeom prst="rect">
            <a:avLst/>
          </a:prstGeom>
          <a:noFill/>
          <a:ln w="9525">
            <a:noFill/>
          </a:ln>
        </p:spPr>
        <p:txBody>
          <a:bodyPr lIns="68580" tIns="34290" rIns="68580" bIns="3429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r" eaLnBrk="1" hangingPunct="1">
              <a:lnSpc>
                <a:spcPct val="100000"/>
              </a:lnSpc>
              <a:spcBef>
                <a:spcPct val="0"/>
              </a:spcBef>
              <a:buNone/>
            </a:pPr>
            <a:fld id="{9A0DB2DC-4C9A-4742-B13C-FB6460FD3503}" type="slidenum">
              <a:rPr lang="zh-CN" altLang="en-US" sz="1200" dirty="0">
                <a:solidFill>
                  <a:srgbClr val="898989"/>
                </a:solidFill>
                <a:ea typeface="微软雅黑" panose="020B0503020204020204" pitchFamily="34" charset="-122"/>
              </a:rPr>
            </a:fld>
            <a:endParaRPr lang="zh-CN" altLang="en-US" sz="1200" dirty="0">
              <a:solidFill>
                <a:srgbClr val="898989"/>
              </a:solidFill>
              <a:ea typeface="微软雅黑" panose="020B0503020204020204" pitchFamily="34" charset="-122"/>
            </a:endParaRPr>
          </a:p>
        </p:txBody>
      </p:sp>
      <p:graphicFrame>
        <p:nvGraphicFramePr>
          <p:cNvPr id="12" name="图示 11"/>
          <p:cNvGraphicFramePr/>
          <p:nvPr/>
        </p:nvGraphicFramePr>
        <p:xfrm>
          <a:off x="2201906" y="1935397"/>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3" name="圆角矩形 7"/>
          <p:cNvSpPr/>
          <p:nvPr/>
        </p:nvSpPr>
        <p:spPr>
          <a:xfrm>
            <a:off x="5951538" y="1846263"/>
            <a:ext cx="2160588" cy="882650"/>
          </a:xfrm>
          <a:prstGeom prst="roundRect">
            <a:avLst/>
          </a:prstGeom>
          <a:noFill/>
          <a:ln>
            <a:solidFill>
              <a:srgbClr val="FC611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2294" name="文本框 13"/>
          <p:cNvSpPr txBox="1"/>
          <p:nvPr/>
        </p:nvSpPr>
        <p:spPr>
          <a:xfrm>
            <a:off x="6005513" y="1917700"/>
            <a:ext cx="2106612" cy="762000"/>
          </a:xfrm>
          <a:prstGeom prst="rect">
            <a:avLst/>
          </a:prstGeom>
          <a:noFill/>
          <a:ln w="9525">
            <a:noFill/>
          </a:ln>
        </p:spPr>
        <p:txBody>
          <a:bodyPr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r>
              <a:rPr lang="zh-CN" altLang="en-US" sz="1500" dirty="0">
                <a:latin typeface="微软雅黑" panose="020B0503020204020204" pitchFamily="34" charset="-122"/>
                <a:ea typeface="微软雅黑" panose="020B0503020204020204" pitchFamily="34" charset="-122"/>
              </a:rPr>
              <a:t>服务组织构成服务的所有有形要素，如设备、设施、人员仪容仪表</a:t>
            </a:r>
            <a:endParaRPr lang="zh-CN" altLang="en-US" sz="1500" dirty="0">
              <a:latin typeface="微软雅黑" panose="020B0503020204020204" pitchFamily="34" charset="-122"/>
              <a:ea typeface="微软雅黑" panose="020B0503020204020204" pitchFamily="34" charset="-122"/>
            </a:endParaRPr>
          </a:p>
        </p:txBody>
      </p:sp>
      <p:sp>
        <p:nvSpPr>
          <p:cNvPr id="15" name="圆角矩形 9"/>
          <p:cNvSpPr/>
          <p:nvPr/>
        </p:nvSpPr>
        <p:spPr>
          <a:xfrm>
            <a:off x="7488238" y="3189288"/>
            <a:ext cx="2049463" cy="1295400"/>
          </a:xfrm>
          <a:prstGeom prst="roundRect">
            <a:avLst/>
          </a:prstGeom>
          <a:noFill/>
          <a:ln>
            <a:solidFill>
              <a:srgbClr val="EAA2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2296" name="文本框 15"/>
          <p:cNvSpPr txBox="1"/>
          <p:nvPr/>
        </p:nvSpPr>
        <p:spPr>
          <a:xfrm>
            <a:off x="7540625" y="3206750"/>
            <a:ext cx="1997075" cy="1223963"/>
          </a:xfrm>
          <a:prstGeom prst="rect">
            <a:avLst/>
          </a:prstGeom>
          <a:noFill/>
          <a:ln w="9525">
            <a:noFill/>
          </a:ln>
        </p:spPr>
        <p:txBody>
          <a:bodyPr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r>
              <a:rPr lang="zh-CN" altLang="en-US" sz="1500" dirty="0">
                <a:latin typeface="微软雅黑" panose="020B0503020204020204" pitchFamily="34" charset="-122"/>
                <a:ea typeface="微软雅黑" panose="020B0503020204020204" pitchFamily="34" charset="-122"/>
              </a:rPr>
              <a:t>服务组织可靠地、准确地履行服务承诺的能力，如按时送达、定价与宣传一致、解决问题到位等</a:t>
            </a:r>
            <a:endParaRPr lang="zh-CN" altLang="en-US" sz="1500" dirty="0">
              <a:latin typeface="微软雅黑" panose="020B0503020204020204" pitchFamily="34" charset="-122"/>
              <a:ea typeface="微软雅黑" panose="020B0503020204020204" pitchFamily="34" charset="-122"/>
            </a:endParaRPr>
          </a:p>
        </p:txBody>
      </p:sp>
      <p:sp>
        <p:nvSpPr>
          <p:cNvPr id="12297" name="文本框 16"/>
          <p:cNvSpPr txBox="1"/>
          <p:nvPr/>
        </p:nvSpPr>
        <p:spPr>
          <a:xfrm>
            <a:off x="1524000" y="4830763"/>
            <a:ext cx="2105025" cy="1222375"/>
          </a:xfrm>
          <a:prstGeom prst="rect">
            <a:avLst/>
          </a:prstGeom>
          <a:noFill/>
          <a:ln w="9525">
            <a:noFill/>
          </a:ln>
        </p:spPr>
        <p:txBody>
          <a:bodyPr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r>
              <a:rPr lang="zh-CN" altLang="en-US" sz="1500" dirty="0">
                <a:latin typeface="微软雅黑" panose="020B0503020204020204" pitchFamily="34" charset="-122"/>
                <a:ea typeface="微软雅黑" panose="020B0503020204020204" pitchFamily="34" charset="-122"/>
              </a:rPr>
              <a:t>服务组织具有胜任提供服务的能力和信用，当服务高风险或顾客自己没有能力评价服务时尤为重要</a:t>
            </a:r>
            <a:endParaRPr lang="zh-CN" altLang="en-US" sz="1500" dirty="0">
              <a:latin typeface="微软雅黑" panose="020B0503020204020204" pitchFamily="34" charset="-122"/>
              <a:ea typeface="微软雅黑" panose="020B0503020204020204" pitchFamily="34" charset="-122"/>
            </a:endParaRPr>
          </a:p>
        </p:txBody>
      </p:sp>
      <p:sp>
        <p:nvSpPr>
          <p:cNvPr id="18" name="圆角矩形 13"/>
          <p:cNvSpPr/>
          <p:nvPr/>
        </p:nvSpPr>
        <p:spPr>
          <a:xfrm>
            <a:off x="908050" y="2219325"/>
            <a:ext cx="2159000" cy="1508125"/>
          </a:xfrm>
          <a:prstGeom prst="roundRect">
            <a:avLst/>
          </a:prstGeom>
          <a:noFill/>
          <a:ln>
            <a:solidFill>
              <a:srgbClr val="21465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2299" name="文本框 18"/>
          <p:cNvSpPr txBox="1"/>
          <p:nvPr/>
        </p:nvSpPr>
        <p:spPr>
          <a:xfrm>
            <a:off x="962025" y="2273300"/>
            <a:ext cx="2105025" cy="1454150"/>
          </a:xfrm>
          <a:prstGeom prst="rect">
            <a:avLst/>
          </a:prstGeom>
          <a:noFill/>
          <a:ln w="9525">
            <a:noFill/>
          </a:ln>
        </p:spPr>
        <p:txBody>
          <a:bodyPr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r>
              <a:rPr lang="zh-CN" altLang="en-US" sz="1500" dirty="0">
                <a:latin typeface="微软雅黑" panose="020B0503020204020204" pitchFamily="34" charset="-122"/>
                <a:ea typeface="微软雅黑" panose="020B0503020204020204" pitchFamily="34" charset="-122"/>
              </a:rPr>
              <a:t>设身处地地为顾客着想和对顾客给予特别的关注，如清楚记得顾客的姓名、职业或其他信息，针对不同顾客的偏好调整服务内容等</a:t>
            </a:r>
            <a:endParaRPr lang="zh-CN" altLang="en-US" sz="1500" dirty="0">
              <a:latin typeface="微软雅黑" panose="020B0503020204020204" pitchFamily="34" charset="-122"/>
              <a:ea typeface="微软雅黑" panose="020B0503020204020204" pitchFamily="34" charset="-122"/>
            </a:endParaRPr>
          </a:p>
        </p:txBody>
      </p:sp>
      <p:sp>
        <p:nvSpPr>
          <p:cNvPr id="20" name="圆角矩形 15"/>
          <p:cNvSpPr/>
          <p:nvPr/>
        </p:nvSpPr>
        <p:spPr>
          <a:xfrm>
            <a:off x="6978650" y="4757738"/>
            <a:ext cx="2159000" cy="1331913"/>
          </a:xfrm>
          <a:prstGeom prst="roundRect">
            <a:avLst/>
          </a:prstGeom>
          <a:noFill/>
          <a:ln>
            <a:solidFill>
              <a:srgbClr val="FEA06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2301" name="文本框 20"/>
          <p:cNvSpPr txBox="1"/>
          <p:nvPr/>
        </p:nvSpPr>
        <p:spPr>
          <a:xfrm>
            <a:off x="7032625" y="4811713"/>
            <a:ext cx="2105025" cy="1222375"/>
          </a:xfrm>
          <a:prstGeom prst="rect">
            <a:avLst/>
          </a:prstGeom>
          <a:noFill/>
          <a:ln w="9525">
            <a:noFill/>
          </a:ln>
        </p:spPr>
        <p:txBody>
          <a:bodyPr lIns="68580" tIns="34290" rIns="68580" bIns="3429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r>
              <a:rPr lang="zh-CN" altLang="en-US" sz="1500" dirty="0">
                <a:latin typeface="微软雅黑" panose="020B0503020204020204" pitchFamily="34" charset="-122"/>
                <a:ea typeface="微软雅黑" panose="020B0503020204020204" pitchFamily="34" charset="-122"/>
              </a:rPr>
              <a:t>指服务组织对顾客提出的要求和询问迅速、灵活地作出反应，如电话应答系统、前台人员快速响应和决策等</a:t>
            </a:r>
            <a:endParaRPr lang="zh-CN" altLang="en-US" sz="1500" dirty="0">
              <a:latin typeface="微软雅黑" panose="020B0503020204020204" pitchFamily="34" charset="-122"/>
              <a:ea typeface="微软雅黑" panose="020B0503020204020204" pitchFamily="34" charset="-122"/>
            </a:endParaRPr>
          </a:p>
        </p:txBody>
      </p:sp>
      <p:sp>
        <p:nvSpPr>
          <p:cNvPr id="23" name="圆角矩形 11"/>
          <p:cNvSpPr/>
          <p:nvPr/>
        </p:nvSpPr>
        <p:spPr>
          <a:xfrm>
            <a:off x="1470025" y="4775200"/>
            <a:ext cx="2159000" cy="1331913"/>
          </a:xfrm>
          <a:prstGeom prst="roundRect">
            <a:avLst/>
          </a:prstGeom>
          <a:noFill/>
          <a:ln>
            <a:solidFill>
              <a:srgbClr val="39788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25" name="文本框 24"/>
          <p:cNvSpPr txBox="1"/>
          <p:nvPr/>
        </p:nvSpPr>
        <p:spPr>
          <a:xfrm>
            <a:off x="9030326" y="2101091"/>
            <a:ext cx="6111240" cy="507831"/>
          </a:xfrm>
          <a:prstGeom prst="rect">
            <a:avLst/>
          </a:prstGeom>
          <a:noFill/>
        </p:spPr>
        <p:txBody>
          <a:bodyPr>
            <a:spAutoFit/>
          </a:bodyPr>
          <a:lstStyle/>
          <a:p>
            <a:pPr marR="0" indent="306070" algn="just" defTabSz="914400">
              <a:lnSpc>
                <a:spcPct val="150000"/>
              </a:lnSpc>
              <a:spcBef>
                <a:spcPts val="600"/>
              </a:spcBef>
              <a:spcAft>
                <a:spcPts val="600"/>
              </a:spcAft>
              <a:buClrTx/>
              <a:buSzTx/>
              <a:buFontTx/>
              <a:buNone/>
              <a:defRPr/>
            </a:pPr>
            <a:r>
              <a:rPr kumimoji="0" lang="zh-CN" altLang="zh-CN" b="1" kern="100" cap="none" spc="0" normalizeH="0" baseline="0" noProof="0" dirty="0">
                <a:highlight>
                  <a:srgbClr val="FFFF00"/>
                </a:highlight>
                <a:latin typeface="Times New Roman" panose="02020603050405020304" pitchFamily="18" charset="0"/>
                <a:ea typeface="微软雅黑" panose="020B0503020204020204" pitchFamily="34" charset="-122"/>
                <a:cs typeface="Times New Roman" panose="02020603050405020304" pitchFamily="18" charset="0"/>
              </a:rPr>
              <a:t>微课</a:t>
            </a:r>
            <a:r>
              <a:rPr kumimoji="0" lang="en-US" altLang="zh-CN" b="1" kern="100" cap="none" spc="0" normalizeH="0" baseline="0" noProof="0" dirty="0">
                <a:highlight>
                  <a:srgbClr val="FFFF00"/>
                </a:highlight>
                <a:latin typeface="Times New Roman" panose="02020603050405020304" pitchFamily="18" charset="0"/>
                <a:ea typeface="微软雅黑" panose="020B0503020204020204" pitchFamily="34" charset="-122"/>
                <a:cs typeface="Times New Roman" panose="02020603050405020304" pitchFamily="18" charset="0"/>
              </a:rPr>
              <a:t>3</a:t>
            </a:r>
            <a:r>
              <a:rPr kumimoji="0" lang="zh-CN" altLang="zh-CN" b="1" kern="100" cap="none" spc="0" normalizeH="0" baseline="0" noProof="0" dirty="0">
                <a:highlight>
                  <a:srgbClr val="FFFF00"/>
                </a:highlight>
                <a:latin typeface="Times New Roman" panose="02020603050405020304" pitchFamily="18" charset="0"/>
                <a:ea typeface="微软雅黑" panose="020B0503020204020204" pitchFamily="34" charset="-122"/>
                <a:cs typeface="Times New Roman" panose="02020603050405020304" pitchFamily="18" charset="0"/>
              </a:rPr>
              <a:t>：服务质量的维度</a:t>
            </a:r>
            <a:endParaRPr kumimoji="0" lang="zh-CN" altLang="zh-CN" sz="1400" kern="100" cap="none" spc="0" normalizeH="0" baseline="0" noProof="0" dirty="0">
              <a:latin typeface="等线" panose="02010600030101010101" pitchFamily="2" charset="-122"/>
              <a:ea typeface="等线" panose="02010600030101010101" pitchFamily="2" charset="-122"/>
              <a:cs typeface="Times New Roman" panose="02020603050405020304" pitchFamily="18" charset="0"/>
            </a:endParaRPr>
          </a:p>
        </p:txBody>
      </p:sp>
      <p:grpSp>
        <p:nvGrpSpPr>
          <p:cNvPr id="12304" name="组合 19"/>
          <p:cNvGrpSpPr/>
          <p:nvPr/>
        </p:nvGrpSpPr>
        <p:grpSpPr>
          <a:xfrm>
            <a:off x="11496675" y="1588"/>
            <a:ext cx="695325" cy="506412"/>
            <a:chOff x="0" y="0"/>
            <a:chExt cx="694944" cy="624651"/>
          </a:xfrm>
        </p:grpSpPr>
        <p:sp>
          <p:nvSpPr>
            <p:cNvPr id="1230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230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9" name="矩形 28"/>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矩形 29"/>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9"/>
          <p:cNvGrpSpPr/>
          <p:nvPr/>
        </p:nvGrpSpPr>
        <p:grpSpPr>
          <a:xfrm>
            <a:off x="11496675" y="1588"/>
            <a:ext cx="695325" cy="506412"/>
            <a:chOff x="0" y="0"/>
            <a:chExt cx="694944" cy="624651"/>
          </a:xfrm>
        </p:grpSpPr>
        <p:sp>
          <p:nvSpPr>
            <p:cNvPr id="1332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332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9" name="矩形 28"/>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矩形 29"/>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12738" y="1700213"/>
            <a:ext cx="7067550" cy="2482850"/>
          </a:xfrm>
          <a:prstGeom prst="rect">
            <a:avLst/>
          </a:prstGeom>
        </p:spPr>
        <p:txBody>
          <a:bodyPr>
            <a:spAutoFit/>
          </a:bodyPr>
          <a:lstStyle/>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主动服务，你主动发现并满足客户需要的行为。</a:t>
            </a:r>
            <a:endParaRPr kumimoji="0" lang="en-US"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被动服务</a:t>
            </a: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在客户的请求或要求下，你才去满足客户需要的行为。</a:t>
            </a:r>
            <a:endParaRPr kumimoji="0" lang="en-US"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3" name="图示 2"/>
          <p:cNvGraphicFramePr/>
          <p:nvPr/>
        </p:nvGraphicFramePr>
        <p:xfrm>
          <a:off x="5231904" y="1220755"/>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矩形 4"/>
          <p:cNvSpPr/>
          <p:nvPr/>
        </p:nvSpPr>
        <p:spPr>
          <a:xfrm>
            <a:off x="334963" y="4341813"/>
            <a:ext cx="6756400" cy="1866900"/>
          </a:xfrm>
          <a:prstGeom prst="rect">
            <a:avLst/>
          </a:prstGeom>
        </p:spPr>
        <p:txBody>
          <a:bodyPr>
            <a:spAutoFit/>
          </a:bodyPr>
          <a:lstStyle/>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zh-CN" sz="2665" b="1" i="0" u="none" strike="noStrike" kern="1200" cap="none" spc="0" normalizeH="0" baseline="0" noProof="0" dirty="0">
                <a:ln>
                  <a:noFill/>
                </a:ln>
                <a:solidFill>
                  <a:srgbClr val="FF6600"/>
                </a:solidFill>
                <a:effectLst/>
                <a:uLnTx/>
                <a:uFillTx/>
                <a:latin typeface="微软雅黑" panose="020B0503020204020204" pitchFamily="34" charset="-122"/>
                <a:ea typeface="微软雅黑" panose="020B0503020204020204" pitchFamily="34" charset="-122"/>
                <a:cs typeface="+mn-cs"/>
              </a:rPr>
              <a:t>在优质服务中，通过主动服务能让客户心理得到最大限度的满足。</a:t>
            </a:r>
            <a:endParaRPr kumimoji="0" lang="en-US" altLang="zh-CN" sz="2665" b="1" i="0" u="none" strike="noStrike" kern="1200" cap="none" spc="0" normalizeH="0" baseline="0" noProof="0" dirty="0">
              <a:ln>
                <a:noFill/>
              </a:ln>
              <a:solidFill>
                <a:srgbClr val="FF6600"/>
              </a:solidFill>
              <a:effectLst/>
              <a:uLnTx/>
              <a:uFillTx/>
              <a:latin typeface="微软雅黑" panose="020B0503020204020204" pitchFamily="34" charset="-122"/>
              <a:ea typeface="微软雅黑" panose="020B0503020204020204" pitchFamily="34" charset="-122"/>
              <a:cs typeface="+mn-cs"/>
            </a:endParaRPr>
          </a:p>
          <a:p>
            <a:pPr marL="381000" marR="0" lvl="0" indent="-3810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2665" b="1" i="0" u="none" strike="noStrike" kern="1200" cap="none" spc="0" normalizeH="0" baseline="0" noProof="0" dirty="0">
                <a:ln>
                  <a:noFill/>
                </a:ln>
                <a:solidFill>
                  <a:srgbClr val="FF6600"/>
                </a:solidFill>
                <a:effectLst/>
                <a:uLnTx/>
                <a:uFillTx/>
                <a:latin typeface="微软雅黑" panose="020B0503020204020204" pitchFamily="34" charset="-122"/>
                <a:ea typeface="微软雅黑" panose="020B0503020204020204" pitchFamily="34" charset="-122"/>
                <a:cs typeface="+mn-cs"/>
              </a:rPr>
              <a:t>请分享一个主动服务的案例。</a:t>
            </a:r>
            <a:endParaRPr kumimoji="0" lang="zh-CN" altLang="en-US" sz="2665" b="1" i="0" u="none" strike="noStrike" kern="1200" cap="none" spc="0" normalizeH="0" baseline="0" noProof="0" dirty="0">
              <a:ln>
                <a:noFill/>
              </a:ln>
              <a:solidFill>
                <a:srgbClr val="FF6600"/>
              </a:solidFill>
              <a:effectLst/>
              <a:uLnTx/>
              <a:uFillTx/>
              <a:latin typeface="微软雅黑" panose="020B0503020204020204" pitchFamily="34" charset="-122"/>
              <a:ea typeface="微软雅黑" panose="020B0503020204020204" pitchFamily="34" charset="-122"/>
              <a:cs typeface="+mn-cs"/>
            </a:endParaRPr>
          </a:p>
        </p:txBody>
      </p:sp>
      <p:sp>
        <p:nvSpPr>
          <p:cNvPr id="13321" name="文本框 6"/>
          <p:cNvSpPr txBox="1"/>
          <p:nvPr/>
        </p:nvSpPr>
        <p:spPr>
          <a:xfrm>
            <a:off x="782638" y="1069975"/>
            <a:ext cx="4289425" cy="584200"/>
          </a:xfrm>
          <a:prstGeom prst="rect">
            <a:avLst/>
          </a:prstGeom>
          <a:noFill/>
          <a:ln w="9525">
            <a:noFill/>
          </a:ln>
        </p:spPr>
        <p:txBody>
          <a:bodyPr wrap="none" lIns="91377" tIns="45688" rIns="91377" bIns="45688">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r>
              <a:rPr lang="zh-CN" altLang="en-US" sz="3200" b="1" dirty="0">
                <a:solidFill>
                  <a:schemeClr val="tx2"/>
                </a:solidFill>
                <a:latin typeface="微软雅黑" panose="020B0503020204020204" pitchFamily="34" charset="-122"/>
                <a:ea typeface="微软雅黑" panose="020B0503020204020204" pitchFamily="34" charset="-122"/>
              </a:rPr>
              <a:t>四、客户服务的主动性</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9"/>
          <p:cNvGrpSpPr/>
          <p:nvPr/>
        </p:nvGrpSpPr>
        <p:grpSpPr>
          <a:xfrm>
            <a:off x="11496675" y="1588"/>
            <a:ext cx="695325" cy="506412"/>
            <a:chOff x="0" y="0"/>
            <a:chExt cx="694944" cy="624651"/>
          </a:xfrm>
        </p:grpSpPr>
        <p:sp>
          <p:nvSpPr>
            <p:cNvPr id="1434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434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9" name="矩形 28"/>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矩形 29"/>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12738" y="1220788"/>
            <a:ext cx="10968038" cy="4359275"/>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（一）主动询问</a:t>
            </a:r>
            <a:endParaRPr kumimoji="0" lang="zh-CN" altLang="en-US"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主动询问就是主动确认客户需求，确认就是交流一开始，需要确认客户问题。所有的确认是通过提问实现的。</a:t>
            </a:r>
            <a:endPar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（二）主动解释</a:t>
            </a:r>
            <a:endParaRPr kumimoji="0" lang="zh-CN" altLang="en-US"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在确认客户的问题后，对于客户的问题主动进行解答、解释。解释并不是根据企业资料或企业流程给出的口径照读，而是</a:t>
            </a:r>
            <a:r>
              <a:rPr kumimoji="0" lang="zh-CN" altLang="en-US" sz="1800" b="1" i="0" u="none" strike="noStrike" kern="1200" cap="none" spc="0" normalizeH="0" baseline="0" noProof="0" dirty="0">
                <a:ln>
                  <a:noFill/>
                </a:ln>
                <a:solidFill>
                  <a:srgbClr val="FF6600"/>
                </a:solidFill>
                <a:effectLst/>
                <a:uLnTx/>
                <a:uFillTx/>
                <a:latin typeface="微软雅黑" panose="020B0503020204020204" pitchFamily="34" charset="-122"/>
                <a:ea typeface="微软雅黑" panose="020B0503020204020204" pitchFamily="34" charset="-122"/>
                <a:cs typeface="+mn-cs"/>
              </a:rPr>
              <a:t>需要解释产生客户问题的原因</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。在解释时，应有条理、有结构的向客户表述，尽可能包括时间、地点（渠道）、人物、具体事情等内容。</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endPar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9"/>
          <p:cNvGrpSpPr/>
          <p:nvPr/>
        </p:nvGrpSpPr>
        <p:grpSpPr>
          <a:xfrm>
            <a:off x="11496675" y="1588"/>
            <a:ext cx="695325" cy="506412"/>
            <a:chOff x="0" y="0"/>
            <a:chExt cx="694944" cy="624651"/>
          </a:xfrm>
        </p:grpSpPr>
        <p:sp>
          <p:nvSpPr>
            <p:cNvPr id="1536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536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9" name="矩形 28"/>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矩形 29"/>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815975" y="1220788"/>
            <a:ext cx="10210800" cy="3713163"/>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（三）主动处理</a:t>
            </a:r>
            <a:endParaRPr kumimoji="0" lang="zh-CN" altLang="en-US"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a:t>
            </a: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向客户提供解决当前问题的方法；</a:t>
            </a:r>
            <a:endPar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a:t>
            </a: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让客户知道以后不会出现相同问题的方法；</a:t>
            </a:r>
            <a:endPar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a:t>
            </a: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找出不接受解释的原因，并寻找另外的替代方案；</a:t>
            </a:r>
            <a:endPar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a:t>
            </a: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用户不接受客户代表提供的处理方法时，尽可能告诉客户提供处理方式的原因。</a:t>
            </a:r>
            <a:endPar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9"/>
          <p:cNvGrpSpPr/>
          <p:nvPr/>
        </p:nvGrpSpPr>
        <p:grpSpPr>
          <a:xfrm>
            <a:off x="11496675" y="1588"/>
            <a:ext cx="695325" cy="506412"/>
            <a:chOff x="0" y="0"/>
            <a:chExt cx="694944" cy="624651"/>
          </a:xfrm>
        </p:grpSpPr>
        <p:sp>
          <p:nvSpPr>
            <p:cNvPr id="1639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639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9" name="矩形 28"/>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矩形 29"/>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533400" y="1700213"/>
            <a:ext cx="11125200" cy="4144963"/>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（一）亲和力的重要性</a:t>
            </a:r>
            <a:endParaRPr kumimoji="0" lang="en-US" altLang="zh-CN"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人们看不到你时，你的声音感觉占你说话可信度的</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85%</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良好的亲和力才能让客户感受到企业的专业和诚恳</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（二）接电话前的准备工作</a:t>
            </a:r>
            <a:endParaRPr kumimoji="0" lang="en-US" altLang="zh-CN"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接听电话前，要做好对自己的检查，想想自己心态上有没有做好准备、坐姿是否正确、接电话所需的系统和资料是否准备好，做好所有的准备之后才开始接电话。</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（三）微笑的表情</a:t>
            </a:r>
            <a:endParaRPr kumimoji="0" lang="en-US" altLang="zh-CN" sz="2665"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听得到的微笑</a:t>
            </a:r>
            <a:endPar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6391" name="文本框 6"/>
          <p:cNvSpPr txBox="1"/>
          <p:nvPr/>
        </p:nvSpPr>
        <p:spPr>
          <a:xfrm>
            <a:off x="782638" y="1069975"/>
            <a:ext cx="4289425" cy="584200"/>
          </a:xfrm>
          <a:prstGeom prst="rect">
            <a:avLst/>
          </a:prstGeom>
          <a:noFill/>
          <a:ln w="9525">
            <a:noFill/>
          </a:ln>
        </p:spPr>
        <p:txBody>
          <a:bodyPr wrap="none" lIns="91377" tIns="45688" rIns="91377" bIns="45688">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r>
              <a:rPr lang="zh-CN" altLang="en-US" sz="3200" b="1" dirty="0">
                <a:solidFill>
                  <a:schemeClr val="tx2"/>
                </a:solidFill>
                <a:latin typeface="微软雅黑" panose="020B0503020204020204" pitchFamily="34" charset="-122"/>
                <a:ea typeface="微软雅黑" panose="020B0503020204020204" pitchFamily="34" charset="-122"/>
              </a:rPr>
              <a:t>四、客户服务的亲和力</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9"/>
          <p:cNvGrpSpPr/>
          <p:nvPr/>
        </p:nvGrpSpPr>
        <p:grpSpPr>
          <a:xfrm>
            <a:off x="11496675" y="1588"/>
            <a:ext cx="695325" cy="506412"/>
            <a:chOff x="0" y="0"/>
            <a:chExt cx="694944" cy="624651"/>
          </a:xfrm>
        </p:grpSpPr>
        <p:sp>
          <p:nvSpPr>
            <p:cNvPr id="1741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741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9" name="矩形 28"/>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0" name="矩形 29"/>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7414" name="Picture 11"/>
          <p:cNvPicPr>
            <a:picLocks noChangeAspect="1"/>
          </p:cNvPicPr>
          <p:nvPr/>
        </p:nvPicPr>
        <p:blipFill>
          <a:blip r:embed="rId1"/>
          <a:srcRect l="2400" t="17578" r="27287" b="31641"/>
          <a:stretch>
            <a:fillRect/>
          </a:stretch>
        </p:blipFill>
        <p:spPr>
          <a:xfrm>
            <a:off x="1536700" y="1125538"/>
            <a:ext cx="9147175" cy="4953000"/>
          </a:xfrm>
          <a:prstGeom prst="rect">
            <a:avLst/>
          </a:prstGeom>
          <a:noFill/>
          <a:ln w="9525">
            <a:noFill/>
          </a:ln>
        </p:spPr>
      </p:pic>
      <p:sp>
        <p:nvSpPr>
          <p:cNvPr id="17415" name="TextBox 5"/>
          <p:cNvSpPr txBox="1"/>
          <p:nvPr/>
        </p:nvSpPr>
        <p:spPr>
          <a:xfrm>
            <a:off x="1974850" y="6200775"/>
            <a:ext cx="11031538" cy="36830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r>
              <a:rPr lang="zh-CN" altLang="en-US" sz="1800" b="1" dirty="0">
                <a:solidFill>
                  <a:srgbClr val="FF6600"/>
                </a:solidFill>
                <a:latin typeface="微软雅黑" panose="020B0503020204020204" pitchFamily="34" charset="-122"/>
                <a:ea typeface="微软雅黑" panose="020B0503020204020204" pitchFamily="34" charset="-122"/>
              </a:rPr>
              <a:t>分享：视频中最打动你的地方是什么</a:t>
            </a:r>
            <a:r>
              <a:rPr lang="zh-CN" altLang="en-US" sz="1800" dirty="0">
                <a:solidFill>
                  <a:srgbClr val="FF6600"/>
                </a:solidFill>
                <a:ea typeface="微软雅黑" panose="020B0503020204020204" pitchFamily="34" charset="-122"/>
              </a:rPr>
              <a:t>？https://www.iqiyi.com/w_19rradhod1.html</a:t>
            </a:r>
            <a:endParaRPr lang="zh-CN" altLang="en-US" sz="1800" dirty="0">
              <a:solidFill>
                <a:srgbClr val="FF6600"/>
              </a:solidFill>
              <a:ea typeface="微软雅黑" panose="020B0503020204020204" pitchFamily="34"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35"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36"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3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3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3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4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4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4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4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4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45"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8446"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grpSp>
        <p:nvGrpSpPr>
          <p:cNvPr id="18447" name="组合 19"/>
          <p:cNvGrpSpPr/>
          <p:nvPr/>
        </p:nvGrpSpPr>
        <p:grpSpPr>
          <a:xfrm>
            <a:off x="11496675" y="1588"/>
            <a:ext cx="695325" cy="506412"/>
            <a:chOff x="0" y="0"/>
            <a:chExt cx="694944" cy="624651"/>
          </a:xfrm>
        </p:grpSpPr>
        <p:sp>
          <p:nvSpPr>
            <p:cNvPr id="1845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845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5" name="矩形 24"/>
          <p:cNvSpPr/>
          <p:nvPr/>
        </p:nvSpPr>
        <p:spPr>
          <a:xfrm>
            <a:off x="258762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TextBox 2"/>
          <p:cNvSpPr txBox="1">
            <a:spLocks noChangeArrowheads="1"/>
          </p:cNvSpPr>
          <p:nvPr/>
        </p:nvSpPr>
        <p:spPr bwMode="auto">
          <a:xfrm>
            <a:off x="263525" y="836613"/>
            <a:ext cx="11017250" cy="5751513"/>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情景导入：</a:t>
            </a:r>
            <a:endParaRPr kumimoji="0" lang="en-US" altLang="zh-CN"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zh-CN" sz="1800" b="1"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小娟的故事</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在小娟的服务营销工作中，她遇到的客户并不都是很好沟通的客户，但小娟总是能在第一时间调整好自己的心态，并一如既往的积极热情地为客户处理问题。</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她的班长就记得，在小娟上岗第一个月的时候，她就遇到了一个非常难处理的客户。客户通过账单发现，自己的手机流量在上个月突然用超了，产生了超额的流量费，于是打电话到服务营销热线进行投诉。小娟按照公司系统查询到：其实客户本身的套餐内包含的流量是本地的，但是客户上个月到外地出差使用了流量，所以需要按超额流量计费。于是她耐心的向客户解释套餐的构成，说明收取这笔费用的原因，并询问客户这个月是否还要出差，推荐给客户适合出差时使用的流量套餐。但是在她反复的耐心解释后，客户仍然不接受这笔费用，并对小娟破口大骂，进行人身攻击。</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600" b="1" i="0" u="none" strike="noStrike" kern="1200" cap="none" spc="0" normalizeH="0" baseline="0" noProof="0" dirty="0">
              <a:ln>
                <a:noFill/>
              </a:ln>
              <a:solidFill>
                <a:schemeClr val="tx2"/>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59"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0"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69"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19470"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grpSp>
        <p:nvGrpSpPr>
          <p:cNvPr id="19471" name="组合 19"/>
          <p:cNvGrpSpPr/>
          <p:nvPr/>
        </p:nvGrpSpPr>
        <p:grpSpPr>
          <a:xfrm>
            <a:off x="11496675" y="1588"/>
            <a:ext cx="695325" cy="506412"/>
            <a:chOff x="0" y="0"/>
            <a:chExt cx="694944" cy="624651"/>
          </a:xfrm>
        </p:grpSpPr>
        <p:sp>
          <p:nvSpPr>
            <p:cNvPr id="1947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947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5" name="矩形 24"/>
          <p:cNvSpPr/>
          <p:nvPr/>
        </p:nvSpPr>
        <p:spPr>
          <a:xfrm>
            <a:off x="258762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TextBox 2"/>
          <p:cNvSpPr txBox="1">
            <a:spLocks noChangeArrowheads="1"/>
          </p:cNvSpPr>
          <p:nvPr/>
        </p:nvSpPr>
        <p:spPr bwMode="auto">
          <a:xfrm>
            <a:off x="263525" y="836613"/>
            <a:ext cx="11017250" cy="59309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作为一名新上岗不到一个月的新员工，换做是别人，可能早就已经忍耐不住委屈了，班长也做好了小娟被骂哭后去安抚小娟的准备，但是让班长意外的是，小娟在客户不断辱骂的情况下，仍然有理有据的向客户温和的解释，并安抚客户。最后，这名客户狠狠的骂了一句之后，挂断了电话。班长示意小娟离开座位去休息一会儿，小娟却闭上眼睛深呼吸了几下，然后睁眼微笑，随着一声：</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您好，很高兴为您服务！</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她又继续开始了对下一位客户的服务。</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那一天小娟后面接听的电话完全没有被那名客户影响，班长问小娟，客户骂你你不生气吗，为什么还能继续接听后面的电话？小娟说：</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我不能带着情绪接听后面客户的电话，这样会影响后面客户对公司的印象，我不希望因为我的情绪影响了企业整体的形象。</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请思考：</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ts val="1000"/>
              </a:spcBef>
              <a:spcAft>
                <a:spcPct val="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等线" panose="02010600030101010101" pitchFamily="2" charset="-122"/>
                <a:cs typeface="仿宋" panose="02010609060101010101" pitchFamily="49" charset="-122"/>
              </a:rPr>
              <a:t>1.</a:t>
            </a:r>
            <a:r>
              <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微软雅黑" panose="020B0503020204020204" pitchFamily="34" charset="-122"/>
                <a:cs typeface="仿宋" panose="02010609060101010101" pitchFamily="49" charset="-122"/>
              </a:rPr>
              <a:t>品牌服务意识对于企业来说重要吗？为什么？</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ts val="1000"/>
              </a:spcBef>
              <a:spcAft>
                <a:spcPct val="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等线" panose="02010600030101010101" pitchFamily="2" charset="-122"/>
                <a:cs typeface="仿宋" panose="02010609060101010101" pitchFamily="49" charset="-122"/>
              </a:rPr>
              <a:t>2.</a:t>
            </a:r>
            <a:r>
              <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微软雅黑" panose="020B0503020204020204" pitchFamily="34" charset="-122"/>
                <a:cs typeface="仿宋" panose="02010609060101010101" pitchFamily="49" charset="-122"/>
              </a:rPr>
              <a:t>可以通过哪些手段培养客户服务人员的服务意识？</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600" b="1" i="0" u="none" strike="noStrike" kern="1200" cap="none" spc="0" normalizeH="0" baseline="0" noProof="0" dirty="0">
              <a:ln>
                <a:noFill/>
              </a:ln>
              <a:solidFill>
                <a:schemeClr val="tx2"/>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83"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84"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8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8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8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8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8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9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9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9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93"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0494"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grpSp>
        <p:nvGrpSpPr>
          <p:cNvPr id="20495" name="组合 19"/>
          <p:cNvGrpSpPr/>
          <p:nvPr/>
        </p:nvGrpSpPr>
        <p:grpSpPr>
          <a:xfrm>
            <a:off x="11496675" y="1588"/>
            <a:ext cx="695325" cy="506412"/>
            <a:chOff x="0" y="0"/>
            <a:chExt cx="694944" cy="624651"/>
          </a:xfrm>
        </p:grpSpPr>
        <p:sp>
          <p:nvSpPr>
            <p:cNvPr id="2050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2050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5" name="矩形 24"/>
          <p:cNvSpPr/>
          <p:nvPr/>
        </p:nvSpPr>
        <p:spPr>
          <a:xfrm>
            <a:off x="258762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231900" y="2060575"/>
            <a:ext cx="9904413" cy="3098800"/>
          </a:xfrm>
          <a:prstGeom prst="rect">
            <a:avLst/>
          </a:prstGeom>
        </p:spPr>
        <p:txBody>
          <a:bodyPr>
            <a:spAutoFit/>
          </a:bodyPr>
          <a:lstStyle/>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服务营销人员需树立以客户为中心，积极主动为客户解决问题的思维方式和言行习惯；</a:t>
            </a:r>
            <a:endParaRPr kumimoji="0" lang="en-US"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服务营销人员需正确理解客户遇到问题时焦躁的心理状态和需要共情的情感需求，并能从正面的角度调整自己的心态，认识到服务是一个帮助客户的过程，正确对待客户的情绪压力。</a:t>
            </a:r>
            <a:endPar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20500" name="文本框 6"/>
          <p:cNvSpPr txBox="1"/>
          <p:nvPr/>
        </p:nvSpPr>
        <p:spPr>
          <a:xfrm>
            <a:off x="782638" y="1069975"/>
            <a:ext cx="3878262" cy="584200"/>
          </a:xfrm>
          <a:prstGeom prst="rect">
            <a:avLst/>
          </a:prstGeom>
          <a:noFill/>
          <a:ln w="9525">
            <a:noFill/>
          </a:ln>
        </p:spPr>
        <p:txBody>
          <a:bodyPr wrap="none" lIns="91377" tIns="45688" rIns="91377" bIns="45688">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r>
              <a:rPr lang="zh-CN" altLang="en-US" sz="3200" b="1" dirty="0">
                <a:solidFill>
                  <a:schemeClr val="tx2"/>
                </a:solidFill>
                <a:latin typeface="微软雅黑" panose="020B0503020204020204" pitchFamily="34" charset="-122"/>
                <a:ea typeface="微软雅黑" panose="020B0503020204020204" pitchFamily="34" charset="-122"/>
              </a:rPr>
              <a:t>一、服务意识的含义</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07"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08"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0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1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1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1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1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1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1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1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17"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1518"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grpSp>
        <p:nvGrpSpPr>
          <p:cNvPr id="21519" name="组合 19"/>
          <p:cNvGrpSpPr/>
          <p:nvPr/>
        </p:nvGrpSpPr>
        <p:grpSpPr>
          <a:xfrm>
            <a:off x="11496675" y="1588"/>
            <a:ext cx="695325" cy="506412"/>
            <a:chOff x="0" y="0"/>
            <a:chExt cx="694944" cy="624651"/>
          </a:xfrm>
        </p:grpSpPr>
        <p:sp>
          <p:nvSpPr>
            <p:cNvPr id="2152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2152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5" name="矩形 24"/>
          <p:cNvSpPr/>
          <p:nvPr/>
        </p:nvSpPr>
        <p:spPr>
          <a:xfrm>
            <a:off x="258762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1523" name="Rectangle 3"/>
          <p:cNvSpPr txBox="1"/>
          <p:nvPr/>
        </p:nvSpPr>
        <p:spPr>
          <a:xfrm>
            <a:off x="476250" y="1238250"/>
            <a:ext cx="6462713" cy="9525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50000"/>
              </a:lnSpc>
              <a:spcBef>
                <a:spcPct val="20000"/>
              </a:spcBef>
              <a:buClr>
                <a:schemeClr val="accent1"/>
              </a:buClr>
              <a:buSzPct val="85000"/>
              <a:buFontTx/>
              <a:buNone/>
            </a:pPr>
            <a:r>
              <a:rPr lang="zh-CN" altLang="en-US" sz="3200" b="1" dirty="0">
                <a:solidFill>
                  <a:schemeClr val="tx2"/>
                </a:solidFill>
                <a:latin typeface="微软雅黑" panose="020B0503020204020204" pitchFamily="34" charset="-122"/>
                <a:ea typeface="微软雅黑" panose="020B0503020204020204" pitchFamily="34" charset="-122"/>
              </a:rPr>
              <a:t>二、企业品牌服务意识</a:t>
            </a:r>
            <a:endParaRPr lang="en-US" altLang="zh-CN" sz="3200" b="1" dirty="0">
              <a:solidFill>
                <a:schemeClr val="tx2"/>
              </a:solidFill>
              <a:latin typeface="微软雅黑" panose="020B0503020204020204" pitchFamily="34" charset="-122"/>
              <a:ea typeface="微软雅黑" panose="020B0503020204020204" pitchFamily="34" charset="-122"/>
            </a:endParaRPr>
          </a:p>
        </p:txBody>
      </p:sp>
      <p:sp>
        <p:nvSpPr>
          <p:cNvPr id="3" name="矩形 2"/>
          <p:cNvSpPr/>
          <p:nvPr/>
        </p:nvSpPr>
        <p:spPr>
          <a:xfrm>
            <a:off x="762000" y="2381250"/>
            <a:ext cx="10572750" cy="3098800"/>
          </a:xfrm>
          <a:prstGeom prst="rect">
            <a:avLst/>
          </a:prstGeom>
        </p:spPr>
        <p:txBody>
          <a:bodyPr>
            <a:spAutoFit/>
          </a:bodyPr>
          <a:lstStyle/>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员工在为客户服务时，时时都意识到自己代表企业品牌，处处都代表了企业的品牌形象，即员工在接待每客户，处理与客户相关的每一件事情，都时时处处具有强烈的意识；</a:t>
            </a:r>
            <a:endParaRPr kumimoji="0" lang="en-US"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倘若这位客户我接待不好，就会让公司品牌蒙上阴影；倘若我的工作让客户很满意，我会为公司的品牌增光添彩。</a:t>
            </a:r>
            <a:endParaRPr kumimoji="0" lang="zh-CN" altLang="en-US"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099"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00"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4101" name="矩形 4"/>
          <p:cNvSpPr/>
          <p:nvPr/>
        </p:nvSpPr>
        <p:spPr>
          <a:xfrm rot="2575801">
            <a:off x="6826250" y="14128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02" name="矩形 5"/>
          <p:cNvSpPr/>
          <p:nvPr/>
        </p:nvSpPr>
        <p:spPr>
          <a:xfrm rot="2575801">
            <a:off x="6673850" y="14128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03" name="矩形 6"/>
          <p:cNvSpPr/>
          <p:nvPr/>
        </p:nvSpPr>
        <p:spPr>
          <a:xfrm rot="2575801">
            <a:off x="6826250" y="24923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04" name="矩形 7"/>
          <p:cNvSpPr/>
          <p:nvPr/>
        </p:nvSpPr>
        <p:spPr>
          <a:xfrm rot="2575801">
            <a:off x="6673850" y="24923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05" name="矩形 8"/>
          <p:cNvSpPr/>
          <p:nvPr/>
        </p:nvSpPr>
        <p:spPr>
          <a:xfrm rot="2575801">
            <a:off x="6826250" y="3597275"/>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06" name="矩形 9"/>
          <p:cNvSpPr/>
          <p:nvPr/>
        </p:nvSpPr>
        <p:spPr>
          <a:xfrm rot="2575801">
            <a:off x="6673850" y="3597275"/>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07" name="文本框 12"/>
          <p:cNvSpPr txBox="1"/>
          <p:nvPr/>
        </p:nvSpPr>
        <p:spPr>
          <a:xfrm>
            <a:off x="6777038" y="1422400"/>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4108" name="文本框 13"/>
          <p:cNvSpPr txBox="1"/>
          <p:nvPr/>
        </p:nvSpPr>
        <p:spPr>
          <a:xfrm>
            <a:off x="6777038" y="2486025"/>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4109" name="文本框 14"/>
          <p:cNvSpPr txBox="1"/>
          <p:nvPr/>
        </p:nvSpPr>
        <p:spPr>
          <a:xfrm>
            <a:off x="6777038" y="3606800"/>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4110" name="圆角矩形 16"/>
          <p:cNvSpPr/>
          <p:nvPr/>
        </p:nvSpPr>
        <p:spPr>
          <a:xfrm>
            <a:off x="8224838" y="1420813"/>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11" name="圆角矩形 17"/>
          <p:cNvSpPr/>
          <p:nvPr/>
        </p:nvSpPr>
        <p:spPr>
          <a:xfrm>
            <a:off x="8224838" y="25654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12" name="圆角矩形 18"/>
          <p:cNvSpPr/>
          <p:nvPr/>
        </p:nvSpPr>
        <p:spPr>
          <a:xfrm>
            <a:off x="8247063" y="3630613"/>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13" name="文本框 20"/>
          <p:cNvSpPr txBox="1"/>
          <p:nvPr/>
        </p:nvSpPr>
        <p:spPr>
          <a:xfrm>
            <a:off x="8451850" y="1516063"/>
            <a:ext cx="304482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解读客户服务的定义</a:t>
            </a:r>
            <a:endParaRPr lang="zh-CN" altLang="en-US" sz="2000" b="1" dirty="0">
              <a:latin typeface="微软雅黑" panose="020B0503020204020204" pitchFamily="34" charset="-122"/>
              <a:ea typeface="微软雅黑" panose="020B0503020204020204" pitchFamily="34" charset="-122"/>
            </a:endParaRPr>
          </a:p>
        </p:txBody>
      </p:sp>
      <p:sp>
        <p:nvSpPr>
          <p:cNvPr id="4114" name="文本框 21"/>
          <p:cNvSpPr txBox="1"/>
          <p:nvPr/>
        </p:nvSpPr>
        <p:spPr>
          <a:xfrm>
            <a:off x="8451850" y="2668588"/>
            <a:ext cx="31400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掌握有效的客户沟通技巧</a:t>
            </a:r>
            <a:endParaRPr lang="zh-CN" altLang="en-US" sz="2000" b="1" dirty="0">
              <a:latin typeface="微软雅黑" panose="020B0503020204020204" pitchFamily="34" charset="-122"/>
              <a:ea typeface="微软雅黑" panose="020B0503020204020204" pitchFamily="34" charset="-122"/>
            </a:endParaRPr>
          </a:p>
        </p:txBody>
      </p:sp>
      <p:sp>
        <p:nvSpPr>
          <p:cNvPr id="4115" name="文本框 22"/>
          <p:cNvSpPr txBox="1"/>
          <p:nvPr/>
        </p:nvSpPr>
        <p:spPr>
          <a:xfrm>
            <a:off x="8331200" y="3763963"/>
            <a:ext cx="33813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服务留客管理</a:t>
            </a:r>
            <a:endParaRPr lang="zh-CN" altLang="en-US" sz="2000" b="1" dirty="0">
              <a:latin typeface="微软雅黑" panose="020B0503020204020204" pitchFamily="34" charset="-122"/>
              <a:ea typeface="微软雅黑" panose="020B0503020204020204" pitchFamily="34" charset="-122"/>
            </a:endParaRPr>
          </a:p>
        </p:txBody>
      </p:sp>
      <p:sp>
        <p:nvSpPr>
          <p:cNvPr id="4116" name="矩形 4"/>
          <p:cNvSpPr/>
          <p:nvPr/>
        </p:nvSpPr>
        <p:spPr>
          <a:xfrm rot="2575801">
            <a:off x="6826250" y="4724400"/>
            <a:ext cx="695325" cy="696913"/>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17" name="矩形 5"/>
          <p:cNvSpPr/>
          <p:nvPr/>
        </p:nvSpPr>
        <p:spPr>
          <a:xfrm rot="2575801">
            <a:off x="6673850" y="4724400"/>
            <a:ext cx="695325" cy="696913"/>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18" name="文本框 12"/>
          <p:cNvSpPr txBox="1"/>
          <p:nvPr/>
        </p:nvSpPr>
        <p:spPr>
          <a:xfrm>
            <a:off x="6777038" y="4733925"/>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4</a:t>
            </a:r>
            <a:endParaRPr lang="zh-CN" altLang="en-US" sz="4000" dirty="0">
              <a:solidFill>
                <a:schemeClr val="bg1"/>
              </a:solidFill>
              <a:latin typeface="方正剪纸简体" pitchFamily="65" charset="-122"/>
              <a:ea typeface="方正剪纸简体" pitchFamily="65" charset="-122"/>
            </a:endParaRPr>
          </a:p>
        </p:txBody>
      </p:sp>
      <p:sp>
        <p:nvSpPr>
          <p:cNvPr id="4119" name="圆角矩形 16"/>
          <p:cNvSpPr/>
          <p:nvPr/>
        </p:nvSpPr>
        <p:spPr>
          <a:xfrm>
            <a:off x="8224838" y="473233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4120" name="文本框 22"/>
          <p:cNvSpPr txBox="1"/>
          <p:nvPr/>
        </p:nvSpPr>
        <p:spPr>
          <a:xfrm>
            <a:off x="8323263" y="4868863"/>
            <a:ext cx="3381375" cy="4000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客户关怀及流失管理</a:t>
            </a:r>
            <a:endParaRPr lang="zh-CN" altLang="en-US" sz="2000" b="1" dirty="0">
              <a:latin typeface="微软雅黑" panose="020B0503020204020204" pitchFamily="34" charset="-122"/>
              <a:ea typeface="微软雅黑" panose="020B0503020204020204" pitchFamily="34" charset="-122"/>
            </a:endParaRPr>
          </a:p>
        </p:txBody>
      </p:sp>
      <p:sp>
        <p:nvSpPr>
          <p:cNvPr id="36" name="矩形 35"/>
          <p:cNvSpPr/>
          <p:nvPr/>
        </p:nvSpPr>
        <p:spPr>
          <a:xfrm>
            <a:off x="6300788" y="2349500"/>
            <a:ext cx="5772150" cy="3240088"/>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31"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32"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3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3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3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3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3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3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3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4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41"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2542"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grpSp>
        <p:nvGrpSpPr>
          <p:cNvPr id="22543" name="组合 19"/>
          <p:cNvGrpSpPr/>
          <p:nvPr/>
        </p:nvGrpSpPr>
        <p:grpSpPr>
          <a:xfrm>
            <a:off x="11496675" y="1588"/>
            <a:ext cx="695325" cy="506412"/>
            <a:chOff x="0" y="0"/>
            <a:chExt cx="694944" cy="624651"/>
          </a:xfrm>
        </p:grpSpPr>
        <p:sp>
          <p:nvSpPr>
            <p:cNvPr id="2254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2255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5" name="矩形 24"/>
          <p:cNvSpPr/>
          <p:nvPr/>
        </p:nvSpPr>
        <p:spPr>
          <a:xfrm>
            <a:off x="258762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2547" name="Rectangle 3"/>
          <p:cNvSpPr txBox="1"/>
          <p:nvPr/>
        </p:nvSpPr>
        <p:spPr>
          <a:xfrm>
            <a:off x="476250" y="1238250"/>
            <a:ext cx="6462713" cy="9525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50000"/>
              </a:lnSpc>
              <a:spcBef>
                <a:spcPct val="20000"/>
              </a:spcBef>
              <a:buClr>
                <a:schemeClr val="accent1"/>
              </a:buClr>
              <a:buSzPct val="85000"/>
              <a:buFontTx/>
              <a:buNone/>
            </a:pPr>
            <a:r>
              <a:rPr lang="zh-CN" altLang="en-US" sz="3200" b="1" dirty="0">
                <a:solidFill>
                  <a:schemeClr val="tx2"/>
                </a:solidFill>
                <a:latin typeface="微软雅黑" panose="020B0503020204020204" pitchFamily="34" charset="-122"/>
                <a:ea typeface="微软雅黑" panose="020B0503020204020204" pitchFamily="34" charset="-122"/>
              </a:rPr>
              <a:t>企业品牌服务意识三要素</a:t>
            </a:r>
            <a:endParaRPr lang="en-US" altLang="zh-CN" sz="3200" b="1" dirty="0">
              <a:solidFill>
                <a:schemeClr val="tx2"/>
              </a:solidFill>
              <a:latin typeface="微软雅黑" panose="020B0503020204020204" pitchFamily="34" charset="-122"/>
              <a:ea typeface="微软雅黑" panose="020B0503020204020204" pitchFamily="34" charset="-122"/>
            </a:endParaRPr>
          </a:p>
        </p:txBody>
      </p:sp>
      <p:graphicFrame>
        <p:nvGraphicFramePr>
          <p:cNvPr id="4" name="图示 3"/>
          <p:cNvGraphicFramePr/>
          <p:nvPr/>
        </p:nvGraphicFramePr>
        <p:xfrm>
          <a:off x="2489663" y="1976386"/>
          <a:ext cx="6728296" cy="43740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55"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56"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5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5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5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6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6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6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6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6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65"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3566"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grpSp>
        <p:nvGrpSpPr>
          <p:cNvPr id="23567" name="组合 19"/>
          <p:cNvGrpSpPr/>
          <p:nvPr/>
        </p:nvGrpSpPr>
        <p:grpSpPr>
          <a:xfrm>
            <a:off x="11496675" y="1588"/>
            <a:ext cx="695325" cy="506412"/>
            <a:chOff x="0" y="0"/>
            <a:chExt cx="694944" cy="624651"/>
          </a:xfrm>
        </p:grpSpPr>
        <p:sp>
          <p:nvSpPr>
            <p:cNvPr id="2357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2357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5" name="矩形 24"/>
          <p:cNvSpPr/>
          <p:nvPr/>
        </p:nvSpPr>
        <p:spPr>
          <a:xfrm>
            <a:off x="258762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42875" y="1196975"/>
            <a:ext cx="11906250" cy="4837113"/>
          </a:xfrm>
          <a:prstGeom prst="rect">
            <a:avLst/>
          </a:prstGeom>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zh-CN" sz="1800" b="1"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rPr>
              <a:t>不能让品牌因一次失误蒙上尘埃</a:t>
            </a:r>
            <a:endPar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a:p>
            <a:pPr marL="0" marR="0" lvl="0" indent="609600" algn="l" defTabSz="914400" rtl="0" eaLnBrk="0" fontAlgn="base" latinLnBrk="0" hangingPunct="0">
              <a:lnSpc>
                <a:spcPts val="32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rPr>
              <a:t>一网购客户在某东商城的自营店铺购买了一名牌电饭锅，但收货后发现电饭锅外表出现明显划痕。客户拨打某东网上商城的客服热线投诉。话务员小汤了解客户的投诉问题后，及时代表某东商城诚恳地向客户致歉，并清楚告知客户其投诉问题会及时反馈某东商城的质量监管部门，由质量部分与合作厂家沟通，监管其合作厂家供货的产品质量，话务员小汤的安抚解释让客户感受到其问题得到重视，而非推卸责任。话务员小汤除作出安抚解释外，更主动了解客户的退换需求，在明确客户要求退货后，除按规范办理退货手续外，并在退货退款成功后，主动致电此投诉客户，告知费用已退，并将退费金额、退费渠道清楚说明。话务员小汤更主动代表某东商城为此投诉客户申请了小额心意金赔付，通话结束前，客户表示清楚电饭锅不是你家网上商城生产的，但你们积极和合作厂家沟通，并退货退款手续跟踪到底，还是对你家网上商城有信心的。</a:t>
            </a:r>
            <a:endPar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a:p>
            <a:pPr marL="0" marR="0" lvl="0" indent="609600" algn="l" defTabSz="914400" rtl="0" eaLnBrk="0" fontAlgn="base" latinLnBrk="0" hangingPunct="0">
              <a:lnSpc>
                <a:spcPts val="3200"/>
              </a:lnSpc>
              <a:spcBef>
                <a:spcPct val="0"/>
              </a:spcBef>
              <a:spcAft>
                <a:spcPct val="0"/>
              </a:spcAft>
              <a:buClrTx/>
              <a:buSzTx/>
              <a:buFontTx/>
              <a:buNone/>
              <a:defRPr/>
            </a:pPr>
            <a:r>
              <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rPr>
              <a:t>话务员小汤具有强烈的品牌服务意识。当她在接听每一通电话时，都会尽心为客户服务，因为她知道自己每一次的服务都代表了公司的品牌形象，优质的服务可以挽留起客户对品牌的信心，不会因服务的差劣让品牌蒙上更深一层尘埃。</a:t>
            </a:r>
            <a:endPar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79"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0"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3"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4"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89"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4590"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grpSp>
        <p:nvGrpSpPr>
          <p:cNvPr id="24591" name="组合 19"/>
          <p:cNvGrpSpPr/>
          <p:nvPr/>
        </p:nvGrpSpPr>
        <p:grpSpPr>
          <a:xfrm>
            <a:off x="11496675" y="1588"/>
            <a:ext cx="695325" cy="506412"/>
            <a:chOff x="0" y="0"/>
            <a:chExt cx="694944" cy="624651"/>
          </a:xfrm>
        </p:grpSpPr>
        <p:sp>
          <p:nvSpPr>
            <p:cNvPr id="245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245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5" name="矩形 24"/>
          <p:cNvSpPr/>
          <p:nvPr/>
        </p:nvSpPr>
        <p:spPr>
          <a:xfrm>
            <a:off x="258762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4595" name="Rectangle 3"/>
          <p:cNvSpPr txBox="1"/>
          <p:nvPr/>
        </p:nvSpPr>
        <p:spPr>
          <a:xfrm>
            <a:off x="476250" y="1238250"/>
            <a:ext cx="6462713" cy="9525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50000"/>
              </a:lnSpc>
              <a:spcBef>
                <a:spcPct val="20000"/>
              </a:spcBef>
              <a:buClr>
                <a:schemeClr val="accent1"/>
              </a:buClr>
              <a:buSzPct val="85000"/>
              <a:buFontTx/>
              <a:buNone/>
            </a:pPr>
            <a:r>
              <a:rPr lang="zh-CN" altLang="en-US" sz="3200" b="1" dirty="0">
                <a:solidFill>
                  <a:schemeClr val="tx2"/>
                </a:solidFill>
                <a:latin typeface="微软雅黑" panose="020B0503020204020204" pitchFamily="34" charset="-122"/>
                <a:ea typeface="微软雅黑" panose="020B0503020204020204" pitchFamily="34" charset="-122"/>
              </a:rPr>
              <a:t>三、</a:t>
            </a:r>
            <a:r>
              <a:rPr lang="zh-CN" altLang="zh-CN" sz="3200" b="1" dirty="0">
                <a:solidFill>
                  <a:schemeClr val="tx2"/>
                </a:solidFill>
                <a:latin typeface="微软雅黑" panose="020B0503020204020204" pitchFamily="34" charset="-122"/>
                <a:ea typeface="微软雅黑" panose="020B0503020204020204" pitchFamily="34" charset="-122"/>
              </a:rPr>
              <a:t>树立品牌服务意识的策略</a:t>
            </a:r>
            <a:endParaRPr lang="en-US" altLang="zh-CN" sz="3200" b="1" dirty="0">
              <a:solidFill>
                <a:schemeClr val="tx2"/>
              </a:solidFill>
              <a:latin typeface="微软雅黑" panose="020B0503020204020204" pitchFamily="34" charset="-122"/>
              <a:ea typeface="微软雅黑" panose="020B0503020204020204" pitchFamily="34" charset="-122"/>
            </a:endParaRPr>
          </a:p>
        </p:txBody>
      </p:sp>
      <p:sp>
        <p:nvSpPr>
          <p:cNvPr id="3" name="矩形 2"/>
          <p:cNvSpPr/>
          <p:nvPr/>
        </p:nvSpPr>
        <p:spPr>
          <a:xfrm>
            <a:off x="762000" y="2381250"/>
            <a:ext cx="10572750" cy="3098800"/>
          </a:xfrm>
          <a:prstGeom prst="rect">
            <a:avLst/>
          </a:prstGeom>
        </p:spPr>
        <p:txBody>
          <a:bodyPr>
            <a:spAutoFit/>
          </a:bodyPr>
          <a:lstStyle/>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始终如一尊重关注客户</a:t>
            </a:r>
            <a:endPar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设身处地用心理解客户</a:t>
            </a:r>
            <a:endPar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高效快捷响应客户需求</a:t>
            </a:r>
            <a:endPar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全心全意解决客户问题</a:t>
            </a:r>
            <a:endPar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u"/>
              <a:defRPr/>
            </a:pPr>
            <a:r>
              <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稳定持续提供优质服务</a:t>
            </a:r>
            <a:endParaRPr kumimoji="0" lang="zh-CN" altLang="zh-CN" sz="2665"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03"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04" name="Rectangle 4"/>
          <p:cNvSpPr/>
          <p:nvPr/>
        </p:nvSpPr>
        <p:spPr>
          <a:xfrm>
            <a:off x="1516063" y="28575"/>
            <a:ext cx="185737" cy="415925"/>
          </a:xfrm>
          <a:prstGeom prst="rect">
            <a:avLst/>
          </a:prstGeom>
          <a:noFill/>
          <a:ln w="9525">
            <a:noFill/>
          </a:ln>
        </p:spPr>
        <p:txBody>
          <a:bodyPr wrap="none" lIns="91408" tIns="45704" rIns="91408" bIns="45704"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05"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06"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07"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08"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09"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10"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11"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12" name="Rectangle 4"/>
          <p:cNvSpPr/>
          <p:nvPr/>
        </p:nvSpPr>
        <p:spPr>
          <a:xfrm>
            <a:off x="1516063" y="28575"/>
            <a:ext cx="185737" cy="415925"/>
          </a:xfrm>
          <a:prstGeom prst="rect">
            <a:avLst/>
          </a:prstGeom>
          <a:noFill/>
          <a:ln w="9525">
            <a:noFill/>
          </a:ln>
        </p:spPr>
        <p:txBody>
          <a:bodyPr wrap="none" lIns="91398" tIns="45699" rIns="91398" bIns="45699"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13"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sp>
        <p:nvSpPr>
          <p:cNvPr id="25614" name="Rectangle 4"/>
          <p:cNvSpPr/>
          <p:nvPr/>
        </p:nvSpPr>
        <p:spPr>
          <a:xfrm>
            <a:off x="1516063" y="28575"/>
            <a:ext cx="185737" cy="415925"/>
          </a:xfrm>
          <a:prstGeom prst="rect">
            <a:avLst/>
          </a:prstGeom>
          <a:noFill/>
          <a:ln w="9525">
            <a:noFill/>
          </a:ln>
        </p:spPr>
        <p:txBody>
          <a:bodyPr wrap="none" lIns="91377" tIns="45688" rIns="91377" bIns="45688" anchor="ctr" anchorCtr="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endParaRPr lang="zh-CN" altLang="en-US" sz="2100" b="1" dirty="0">
              <a:solidFill>
                <a:schemeClr val="tx2"/>
              </a:solidFill>
              <a:latin typeface="Arial" panose="020B0604020202020204" pitchFamily="34" charset="0"/>
              <a:ea typeface="微软雅黑" panose="020B0503020204020204" pitchFamily="34" charset="-122"/>
            </a:endParaRPr>
          </a:p>
        </p:txBody>
      </p:sp>
      <p:grpSp>
        <p:nvGrpSpPr>
          <p:cNvPr id="25615" name="组合 19"/>
          <p:cNvGrpSpPr/>
          <p:nvPr/>
        </p:nvGrpSpPr>
        <p:grpSpPr>
          <a:xfrm>
            <a:off x="11496675" y="1588"/>
            <a:ext cx="695325" cy="506412"/>
            <a:chOff x="0" y="0"/>
            <a:chExt cx="694944" cy="624651"/>
          </a:xfrm>
        </p:grpSpPr>
        <p:sp>
          <p:nvSpPr>
            <p:cNvPr id="2562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2562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25" name="矩形 24"/>
          <p:cNvSpPr/>
          <p:nvPr/>
        </p:nvSpPr>
        <p:spPr>
          <a:xfrm>
            <a:off x="2587625"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4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0" y="-20637"/>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7" name="直接连接符 2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圆角矩形 9"/>
          <p:cNvSpPr/>
          <p:nvPr/>
        </p:nvSpPr>
        <p:spPr>
          <a:xfrm>
            <a:off x="6888163" y="3213100"/>
            <a:ext cx="3240088" cy="3455988"/>
          </a:xfrm>
          <a:prstGeom prst="roundRect">
            <a:avLst/>
          </a:prstGeom>
          <a:solidFill>
            <a:schemeClr val="tx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3" name="矩形 2"/>
          <p:cNvSpPr/>
          <p:nvPr/>
        </p:nvSpPr>
        <p:spPr>
          <a:xfrm>
            <a:off x="1065213" y="2006600"/>
            <a:ext cx="9986962" cy="113506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50000"/>
              </a:lnSpc>
              <a:spcBef>
                <a:spcPct val="0"/>
              </a:spcBef>
              <a:buFontTx/>
              <a:buNone/>
            </a:pPr>
            <a:r>
              <a:rPr lang="zh-CN" altLang="en-US" sz="2400" b="1" dirty="0">
                <a:latin typeface="微软雅黑" panose="020B0503020204020204" pitchFamily="34" charset="-122"/>
                <a:ea typeface="微软雅黑" panose="020B0503020204020204" pitchFamily="34" charset="-122"/>
              </a:rPr>
              <a:t>吸引力法则：</a:t>
            </a:r>
            <a:r>
              <a:rPr lang="zh-CN" altLang="en-US" sz="2400" dirty="0">
                <a:latin typeface="微软雅黑" panose="020B0503020204020204" pitchFamily="34" charset="-122"/>
                <a:ea typeface="微软雅黑" panose="020B0503020204020204" pitchFamily="34" charset="-122"/>
              </a:rPr>
              <a:t>思想是具有磁性的，思想集中在某一领域的时候，跟这个领域相关的人、事、物就会被他吸引而来。</a:t>
            </a:r>
            <a:endParaRPr lang="zh-CN" altLang="en-US" sz="2400" dirty="0">
              <a:latin typeface="微软雅黑" panose="020B0503020204020204" pitchFamily="34" charset="-122"/>
              <a:ea typeface="微软雅黑" panose="020B0503020204020204" pitchFamily="34" charset="-122"/>
            </a:endParaRPr>
          </a:p>
        </p:txBody>
      </p:sp>
      <p:graphicFrame>
        <p:nvGraphicFramePr>
          <p:cNvPr id="4" name="图示 3"/>
          <p:cNvGraphicFramePr/>
          <p:nvPr/>
        </p:nvGraphicFramePr>
        <p:xfrm>
          <a:off x="1343472" y="3239972"/>
          <a:ext cx="4715743" cy="306934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5622" name="矩形 4"/>
          <p:cNvSpPr/>
          <p:nvPr/>
        </p:nvSpPr>
        <p:spPr>
          <a:xfrm>
            <a:off x="6888163" y="3284538"/>
            <a:ext cx="3430587" cy="581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50000"/>
              </a:lnSpc>
              <a:spcBef>
                <a:spcPct val="0"/>
              </a:spcBef>
              <a:buFontTx/>
              <a:buNone/>
            </a:pPr>
            <a:r>
              <a:rPr lang="zh-CN" altLang="zh-CN" sz="2400" b="1" dirty="0">
                <a:latin typeface="微软雅黑" panose="020B0503020204020204" pitchFamily="34" charset="-122"/>
                <a:ea typeface="微软雅黑" panose="020B0503020204020204" pitchFamily="34" charset="-122"/>
              </a:rPr>
              <a:t>吸引力法则操作要领：</a:t>
            </a:r>
            <a:endParaRPr lang="en-US" altLang="zh-CN" sz="2400" dirty="0">
              <a:latin typeface="微软雅黑" panose="020B0503020204020204" pitchFamily="34" charset="-122"/>
              <a:ea typeface="微软雅黑" panose="020B0503020204020204" pitchFamily="34" charset="-122"/>
            </a:endParaRPr>
          </a:p>
        </p:txBody>
      </p:sp>
      <p:sp>
        <p:nvSpPr>
          <p:cNvPr id="6" name="矩形 5"/>
          <p:cNvSpPr/>
          <p:nvPr/>
        </p:nvSpPr>
        <p:spPr>
          <a:xfrm>
            <a:off x="6902450" y="3789363"/>
            <a:ext cx="3430588" cy="28797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285750" lvl="0" indent="-285750">
              <a:lnSpc>
                <a:spcPct val="150000"/>
              </a:lnSpc>
              <a:spcBef>
                <a:spcPct val="0"/>
              </a:spcBef>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应是可实现的</a:t>
            </a:r>
            <a:endParaRPr lang="zh-CN" altLang="zh-CN" sz="2400" dirty="0">
              <a:latin typeface="微软雅黑" panose="020B0503020204020204" pitchFamily="34" charset="-122"/>
              <a:ea typeface="微软雅黑" panose="020B0503020204020204" pitchFamily="34" charset="-122"/>
            </a:endParaRPr>
          </a:p>
          <a:p>
            <a:pPr marL="285750" lvl="0" indent="-285750">
              <a:lnSpc>
                <a:spcPct val="150000"/>
              </a:lnSpc>
              <a:spcBef>
                <a:spcPct val="0"/>
              </a:spcBef>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应选用正向信息</a:t>
            </a:r>
            <a:endParaRPr lang="zh-CN" altLang="zh-CN" sz="2400" dirty="0">
              <a:latin typeface="微软雅黑" panose="020B0503020204020204" pitchFamily="34" charset="-122"/>
              <a:ea typeface="微软雅黑" panose="020B0503020204020204" pitchFamily="34" charset="-122"/>
            </a:endParaRPr>
          </a:p>
          <a:p>
            <a:pPr marL="285750" lvl="0" indent="-285750">
              <a:lnSpc>
                <a:spcPct val="150000"/>
              </a:lnSpc>
              <a:spcBef>
                <a:spcPct val="0"/>
              </a:spcBef>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视觉化</a:t>
            </a:r>
            <a:endParaRPr lang="zh-CN" altLang="zh-CN" sz="2400" dirty="0">
              <a:latin typeface="微软雅黑" panose="020B0503020204020204" pitchFamily="34" charset="-122"/>
              <a:ea typeface="微软雅黑" panose="020B0503020204020204" pitchFamily="34" charset="-122"/>
            </a:endParaRPr>
          </a:p>
          <a:p>
            <a:pPr marL="285750" lvl="0" indent="-285750">
              <a:lnSpc>
                <a:spcPct val="150000"/>
              </a:lnSpc>
              <a:spcBef>
                <a:spcPct val="0"/>
              </a:spcBef>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实际运用</a:t>
            </a:r>
            <a:endParaRPr lang="zh-CN" altLang="zh-CN" sz="2400" dirty="0">
              <a:latin typeface="微软雅黑" panose="020B0503020204020204" pitchFamily="34" charset="-122"/>
              <a:ea typeface="微软雅黑" panose="020B0503020204020204" pitchFamily="34" charset="-122"/>
            </a:endParaRPr>
          </a:p>
          <a:p>
            <a:pPr marL="285750" lvl="0" indent="-285750">
              <a:lnSpc>
                <a:spcPct val="150000"/>
              </a:lnSpc>
              <a:spcBef>
                <a:spcPct val="0"/>
              </a:spcBef>
              <a:buFont typeface="Wingdings" panose="05000000000000000000" pitchFamily="2" charset="2"/>
              <a:buChar char="u"/>
            </a:pPr>
            <a:r>
              <a:rPr lang="zh-CN" altLang="zh-CN" sz="2400" dirty="0">
                <a:latin typeface="微软雅黑" panose="020B0503020204020204" pitchFamily="34" charset="-122"/>
                <a:ea typeface="微软雅黑" panose="020B0503020204020204" pitchFamily="34" charset="-122"/>
              </a:rPr>
              <a:t>适时调整</a:t>
            </a:r>
            <a:endParaRPr lang="zh-CN" altLang="zh-CN" sz="2400" dirty="0">
              <a:latin typeface="微软雅黑" panose="020B0503020204020204" pitchFamily="34" charset="-122"/>
              <a:ea typeface="微软雅黑" panose="020B0503020204020204" pitchFamily="34" charset="-122"/>
            </a:endParaRPr>
          </a:p>
        </p:txBody>
      </p:sp>
      <p:sp>
        <p:nvSpPr>
          <p:cNvPr id="25624" name="Rectangle 3"/>
          <p:cNvSpPr txBox="1"/>
          <p:nvPr/>
        </p:nvSpPr>
        <p:spPr>
          <a:xfrm>
            <a:off x="695325" y="1138238"/>
            <a:ext cx="6462713" cy="9525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50000"/>
              </a:lnSpc>
              <a:spcBef>
                <a:spcPct val="20000"/>
              </a:spcBef>
              <a:buClr>
                <a:schemeClr val="accent1"/>
              </a:buClr>
              <a:buSzPct val="85000"/>
              <a:buFontTx/>
              <a:buNone/>
            </a:pPr>
            <a:r>
              <a:rPr lang="zh-CN" altLang="en-US" sz="3200" b="1" dirty="0">
                <a:solidFill>
                  <a:schemeClr val="tx2"/>
                </a:solidFill>
                <a:latin typeface="微软雅黑" panose="020B0503020204020204" pitchFamily="34" charset="-122"/>
                <a:ea typeface="微软雅黑" panose="020B0503020204020204" pitchFamily="34" charset="-122"/>
              </a:rPr>
              <a:t>四、吸引力法则及运用</a:t>
            </a:r>
            <a:endParaRPr lang="en-US" altLang="zh-CN" sz="3200" b="1"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a typeface="微软雅黑" panose="020B0503020204020204" pitchFamily="34" charset="-122"/>
            </a:endParaRPr>
          </a:p>
        </p:txBody>
      </p:sp>
      <p:sp>
        <p:nvSpPr>
          <p:cNvPr id="26627"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26628"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26629"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26630"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26631" name="组合 8"/>
          <p:cNvGrpSpPr/>
          <p:nvPr/>
        </p:nvGrpSpPr>
        <p:grpSpPr>
          <a:xfrm>
            <a:off x="-26987" y="935038"/>
            <a:ext cx="12218987" cy="3644900"/>
            <a:chOff x="0" y="1566863"/>
            <a:chExt cx="12192000" cy="3644900"/>
          </a:xfrm>
        </p:grpSpPr>
        <p:pic>
          <p:nvPicPr>
            <p:cNvPr id="26632"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26633"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19"/>
          <p:cNvGrpSpPr/>
          <p:nvPr/>
        </p:nvGrpSpPr>
        <p:grpSpPr>
          <a:xfrm>
            <a:off x="0" y="381000"/>
            <a:ext cx="695325" cy="506413"/>
            <a:chOff x="0" y="0"/>
            <a:chExt cx="694944" cy="624651"/>
          </a:xfrm>
        </p:grpSpPr>
        <p:sp>
          <p:nvSpPr>
            <p:cNvPr id="512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512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5123"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endParaRPr lang="zh-CN" altLang="zh-CN" b="1" dirty="0">
              <a:solidFill>
                <a:srgbClr val="404040"/>
              </a:solidFill>
              <a:ea typeface="微软雅黑" panose="020B0503020204020204" pitchFamily="34" charset="-122"/>
            </a:endParaRPr>
          </a:p>
        </p:txBody>
      </p:sp>
      <p:sp>
        <p:nvSpPr>
          <p:cNvPr id="5124" name="MH_Text_1"/>
          <p:cNvSpPr/>
          <p:nvPr/>
        </p:nvSpPr>
        <p:spPr>
          <a:xfrm>
            <a:off x="379413" y="1028700"/>
            <a:ext cx="11377612" cy="5472113"/>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ctr"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a:t>
            </a:r>
            <a:r>
              <a:rPr lang="zh-CN" altLang="en-US" sz="2000" b="1" dirty="0">
                <a:solidFill>
                  <a:srgbClr val="404040"/>
                </a:solidFill>
                <a:latin typeface="Arial" panose="020B0604020202020204" pitchFamily="34" charset="0"/>
                <a:ea typeface="微软雅黑" panose="020B0503020204020204" pitchFamily="34" charset="-122"/>
              </a:rPr>
              <a:t>“用户永远是对的”</a:t>
            </a:r>
            <a:endParaRPr lang="zh-CN" altLang="en-US"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2008</a:t>
            </a:r>
            <a:r>
              <a:rPr lang="zh-CN" altLang="en-US" sz="2000" b="1" dirty="0">
                <a:solidFill>
                  <a:srgbClr val="404040"/>
                </a:solidFill>
                <a:latin typeface="Arial" panose="020B0604020202020204" pitchFamily="34" charset="0"/>
                <a:ea typeface="微软雅黑" panose="020B0503020204020204" pitchFamily="34" charset="-122"/>
              </a:rPr>
              <a:t>年夏天，海尔集团空调售后服务部，接到客户电话：青岛的一位老太太，买了海尔的一台空调，买回后时间不长，一个电话打来了，说空调有点问题。维修师去看了看，说空调没问题，你尽管放心用。又过几天，老太太又一个电话，说空调又有点问题。小伙子第二次上门服务，看了看又没发现问题。过了几天，又一个电话说，空调就是有点问题，老人到了六十多岁，对新东西就是不大放心，特别敏感。</a:t>
            </a:r>
            <a:r>
              <a:rPr lang="en-US" altLang="zh-CN" sz="2000" b="1" dirty="0">
                <a:solidFill>
                  <a:srgbClr val="404040"/>
                </a:solidFill>
                <a:latin typeface="Arial" panose="020B0604020202020204" pitchFamily="34" charset="0"/>
                <a:ea typeface="微软雅黑" panose="020B0503020204020204" pitchFamily="34" charset="-122"/>
              </a:rPr>
              <a:t>98</a:t>
            </a:r>
            <a:r>
              <a:rPr lang="zh-CN" altLang="en-US" sz="2000" b="1" dirty="0">
                <a:solidFill>
                  <a:srgbClr val="404040"/>
                </a:solidFill>
                <a:latin typeface="Arial" panose="020B0604020202020204" pitchFamily="34" charset="0"/>
                <a:ea typeface="微软雅黑" panose="020B0503020204020204" pitchFamily="34" charset="-122"/>
              </a:rPr>
              <a:t>年夏天，一天卖出去的空调超过一万台，售后维修人员忙的不得了。在这种情况下，维修师第三次上门服务，看了看空调确实没有什么问题。事后，这位维修师说：“从第三次上门服务回来以后，我每天上班的第一件事就是给老太太打电话，问问空调有没有问题，当第一天打电话时，老太太还吞吞吐吐地说：空调吗，没、没什么问题吧。当打到第三天时，老太太非常感动地说：空调没问题，空调没问题了，不用再来电话了，不用再来电话了。</a:t>
            </a:r>
            <a:endParaRPr lang="zh-CN" altLang="en-US"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 ang="0">
                <a:pos x="2147483647" y="2147483647"/>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lstStyle/>
          <a:p>
            <a:endParaRPr lang="zh-CN" altLang="en-US" dirty="0">
              <a:ea typeface="微软雅黑" panose="020B0503020204020204" pitchFamily="34" charset="-122"/>
            </a:endParaRPr>
          </a:p>
        </p:txBody>
      </p:sp>
      <p:sp>
        <p:nvSpPr>
          <p:cNvPr id="6147"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7" y="2147483647"/>
              </a:cxn>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lstStyle/>
          <a:p>
            <a:endParaRPr lang="zh-CN" altLang="en-US" dirty="0">
              <a:ea typeface="微软雅黑" panose="020B0503020204020204" pitchFamily="34" charset="-122"/>
            </a:endParaRPr>
          </a:p>
        </p:txBody>
      </p:sp>
      <p:sp>
        <p:nvSpPr>
          <p:cNvPr id="6148"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 ang="0">
                <a:pos x="2147483647" y="2147483647"/>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lstStyle/>
          <a:p>
            <a:endParaRPr lang="zh-CN" altLang="en-US" dirty="0">
              <a:ea typeface="微软雅黑" panose="020B0503020204020204" pitchFamily="34" charset="-122"/>
            </a:endParaRPr>
          </a:p>
        </p:txBody>
      </p:sp>
      <p:sp>
        <p:nvSpPr>
          <p:cNvPr id="6149"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7" y="2147483647"/>
              </a:cxn>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lstStyle/>
          <a:p>
            <a:endParaRPr lang="zh-CN" altLang="en-US" dirty="0">
              <a:ea typeface="微软雅黑" panose="020B0503020204020204" pitchFamily="34" charset="-122"/>
            </a:endParaRPr>
          </a:p>
        </p:txBody>
      </p:sp>
      <p:grpSp>
        <p:nvGrpSpPr>
          <p:cNvPr id="6150" name="MH_Desc_1"/>
          <p:cNvGrpSpPr/>
          <p:nvPr/>
        </p:nvGrpSpPr>
        <p:grpSpPr>
          <a:xfrm>
            <a:off x="3719513" y="1844675"/>
            <a:ext cx="5040312" cy="3640138"/>
            <a:chOff x="0" y="0"/>
            <a:chExt cx="1924" cy="1736"/>
          </a:xfrm>
        </p:grpSpPr>
        <p:pic>
          <p:nvPicPr>
            <p:cNvPr id="6156" name="MH_Desc_1"/>
            <p:cNvPicPr>
              <a:picLocks noChangeAspect="1"/>
            </p:cNvPicPr>
            <p:nvPr/>
          </p:nvPicPr>
          <p:blipFill>
            <a:blip r:embed="rId1"/>
            <a:stretch>
              <a:fillRect/>
            </a:stretch>
          </p:blipFill>
          <p:spPr>
            <a:xfrm>
              <a:off x="0" y="0"/>
              <a:ext cx="1924" cy="1736"/>
            </a:xfrm>
            <a:prstGeom prst="rect">
              <a:avLst/>
            </a:prstGeom>
            <a:noFill/>
            <a:ln w="9525">
              <a:noFill/>
            </a:ln>
          </p:spPr>
        </p:pic>
        <p:sp>
          <p:nvSpPr>
            <p:cNvPr id="6157"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zh-CN" altLang="en-US" sz="2400" b="1" dirty="0">
                  <a:solidFill>
                    <a:srgbClr val="404040"/>
                  </a:solidFill>
                  <a:latin typeface="Arial" panose="020B0604020202020204" pitchFamily="34" charset="0"/>
                  <a:ea typeface="微软雅黑" panose="020B0503020204020204" pitchFamily="34" charset="-122"/>
                  <a:sym typeface="+mn-ea"/>
                </a:rPr>
                <a:t>请思考：</a:t>
              </a:r>
              <a:endParaRPr lang="en-US" altLang="zh-CN" sz="24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400" b="1" dirty="0">
                  <a:solidFill>
                    <a:srgbClr val="404040"/>
                  </a:solidFill>
                  <a:latin typeface="Arial" panose="020B0604020202020204" pitchFamily="34" charset="0"/>
                  <a:ea typeface="微软雅黑" panose="020B0503020204020204" pitchFamily="34" charset="-122"/>
                  <a:sym typeface="+mn-ea"/>
                </a:rPr>
                <a:t>1.</a:t>
              </a:r>
              <a:r>
                <a:rPr lang="zh-CN" altLang="en-US" sz="2400" b="1" dirty="0">
                  <a:solidFill>
                    <a:srgbClr val="404040"/>
                  </a:solidFill>
                  <a:latin typeface="Arial" panose="020B0604020202020204" pitchFamily="34" charset="0"/>
                  <a:ea typeface="微软雅黑" panose="020B0503020204020204" pitchFamily="34" charset="-122"/>
                  <a:sym typeface="+mn-ea"/>
                </a:rPr>
                <a:t>海尔的维修师是怎么做到让老太太满意的？</a:t>
              </a:r>
              <a:endParaRPr lang="en-US" altLang="zh-CN" sz="24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400" b="1" dirty="0">
                  <a:solidFill>
                    <a:srgbClr val="404040"/>
                  </a:solidFill>
                  <a:latin typeface="Arial" panose="020B0604020202020204" pitchFamily="34" charset="0"/>
                  <a:ea typeface="微软雅黑" panose="020B0503020204020204" pitchFamily="34" charset="-122"/>
                  <a:sym typeface="+mn-ea"/>
                </a:rPr>
                <a:t>2.</a:t>
              </a:r>
              <a:r>
                <a:rPr lang="zh-CN" altLang="en-US" sz="2400" b="1" dirty="0">
                  <a:solidFill>
                    <a:srgbClr val="404040"/>
                  </a:solidFill>
                  <a:latin typeface="Arial" panose="020B0604020202020204" pitchFamily="34" charset="0"/>
                  <a:ea typeface="微软雅黑" panose="020B0503020204020204" pitchFamily="34" charset="-122"/>
                  <a:sym typeface="+mn-ea"/>
                </a:rPr>
                <a:t>他的服务有什么可取之处？</a:t>
              </a:r>
              <a:endParaRPr lang="en-US" altLang="zh-CN" sz="2400" b="1" dirty="0">
                <a:solidFill>
                  <a:srgbClr val="404040"/>
                </a:solidFill>
                <a:latin typeface="Arial" panose="020B0604020202020204" pitchFamily="34" charset="0"/>
                <a:ea typeface="微软雅黑" panose="020B0503020204020204" pitchFamily="34" charset="-122"/>
              </a:endParaRPr>
            </a:p>
          </p:txBody>
        </p:sp>
      </p:grpSp>
      <p:pic>
        <p:nvPicPr>
          <p:cNvPr id="6151"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6152" name="组合 19"/>
          <p:cNvGrpSpPr/>
          <p:nvPr/>
        </p:nvGrpSpPr>
        <p:grpSpPr>
          <a:xfrm>
            <a:off x="0" y="381000"/>
            <a:ext cx="695325" cy="506413"/>
            <a:chOff x="0" y="0"/>
            <a:chExt cx="694944" cy="624651"/>
          </a:xfrm>
        </p:grpSpPr>
        <p:sp>
          <p:nvSpPr>
            <p:cNvPr id="615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615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6153"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zh-CN" altLang="en-US" sz="2000" b="1" dirty="0">
                <a:solidFill>
                  <a:srgbClr val="404040"/>
                </a:solidFill>
                <a:latin typeface="Arial" panose="020B0604020202020204" pitchFamily="34" charset="0"/>
                <a:ea typeface="微软雅黑" panose="020B0503020204020204" pitchFamily="34" charset="-122"/>
              </a:rPr>
              <a:t>不管用什么方式，使用户满意，使用户感到放心，就是我们的工作标准。海尔集团正是凭借着用户满意优先的工作理念，在业内赢得了良好的口碑，树立了优秀的企业形象，越来越多的用户对海尔集团的产品和服务都表示信赖，可以见得，客户服务是企业的窗口，是决定企业口碑、形象的重要一环。</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7171"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2230771" y="0"/>
              </a:cxn>
              <a:cxn ang="0">
                <a:pos x="3077420" y="0"/>
              </a:cxn>
              <a:cxn ang="0">
                <a:pos x="3498150" y="684"/>
              </a:cxn>
              <a:cxn ang="0">
                <a:pos x="5269438" y="17932"/>
              </a:cxn>
              <a:cxn ang="0">
                <a:pos x="5308218" y="19995"/>
              </a:cxn>
              <a:cxn ang="0">
                <a:pos x="0" y="19995"/>
              </a:cxn>
              <a:cxn ang="0">
                <a:pos x="38771" y="17932"/>
              </a:cxn>
              <a:cxn ang="0">
                <a:pos x="1810077" y="684"/>
              </a:cxn>
              <a:cxn ang="0">
                <a:pos x="2230771"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000">
                <a:srgbClr val="7A71B3">
                  <a:alpha val="100000"/>
                </a:srgbClr>
              </a:gs>
              <a:gs pos="100000">
                <a:srgbClr val="36305A">
                  <a:alpha val="100000"/>
                </a:srgbClr>
              </a:gs>
            </a:gsLst>
            <a:lin ang="5400000"/>
            <a:tileRect/>
          </a:gradFill>
          <a:ln w="9525">
            <a:noFill/>
          </a:ln>
        </p:spPr>
        <p:txBody>
          <a:bodyPr/>
          <a:lstStyle/>
          <a:p>
            <a:endParaRPr lang="zh-CN" altLang="en-US" dirty="0">
              <a:ea typeface="微软雅黑" panose="020B0503020204020204" pitchFamily="34" charset="-122"/>
            </a:endParaRPr>
          </a:p>
        </p:txBody>
      </p:sp>
      <p:sp>
        <p:nvSpPr>
          <p:cNvPr id="7172"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59183" y="0"/>
              </a:cxn>
              <a:cxn ang="0">
                <a:pos x="783157" y="0"/>
              </a:cxn>
              <a:cxn ang="0">
                <a:pos x="950517" y="326"/>
              </a:cxn>
              <a:cxn ang="0">
                <a:pos x="1431805" y="5934"/>
              </a:cxn>
              <a:cxn ang="0">
                <a:pos x="1442345" y="6606"/>
              </a:cxn>
              <a:cxn ang="0">
                <a:pos x="0" y="6606"/>
              </a:cxn>
              <a:cxn ang="0">
                <a:pos x="10535" y="5934"/>
              </a:cxn>
              <a:cxn ang="0">
                <a:pos x="491828" y="326"/>
              </a:cxn>
              <a:cxn ang="0">
                <a:pos x="659183"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000">
                <a:srgbClr val="7A71B3">
                  <a:alpha val="100000"/>
                </a:srgbClr>
              </a:gs>
              <a:gs pos="100000">
                <a:srgbClr val="36305A">
                  <a:alpha val="100000"/>
                </a:srgbClr>
              </a:gs>
            </a:gsLst>
            <a:lin ang="5400000"/>
            <a:tileRect/>
          </a:gradFill>
          <a:ln w="9525">
            <a:noFill/>
          </a:ln>
        </p:spPr>
        <p:txBody>
          <a:bodyPr/>
          <a:lstStyle/>
          <a:p>
            <a:endParaRPr lang="zh-CN" altLang="en-US" dirty="0">
              <a:ea typeface="微软雅黑" panose="020B0503020204020204" pitchFamily="34" charset="-122"/>
            </a:endParaRPr>
          </a:p>
        </p:txBody>
      </p:sp>
      <p:sp>
        <p:nvSpPr>
          <p:cNvPr id="7173"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8365990" y="0"/>
              </a:cxn>
              <a:cxn ang="0">
                <a:pos x="46863742" y="16222"/>
              </a:cxn>
              <a:cxn ang="0">
                <a:pos x="36170721" y="117234"/>
              </a:cxn>
              <a:cxn ang="0">
                <a:pos x="12051454" y="117809"/>
              </a:cxn>
              <a:cxn ang="0">
                <a:pos x="1448817" y="15269"/>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lstStyle/>
          <a:p>
            <a:endParaRPr lang="zh-CN" altLang="en-US" dirty="0">
              <a:ea typeface="微软雅黑" panose="020B0503020204020204" pitchFamily="34" charset="-122"/>
            </a:endParaRPr>
          </a:p>
        </p:txBody>
      </p:sp>
      <p:grpSp>
        <p:nvGrpSpPr>
          <p:cNvPr id="7174" name="组合 19"/>
          <p:cNvGrpSpPr/>
          <p:nvPr/>
        </p:nvGrpSpPr>
        <p:grpSpPr>
          <a:xfrm>
            <a:off x="0" y="381000"/>
            <a:ext cx="695325" cy="506413"/>
            <a:chOff x="0" y="0"/>
            <a:chExt cx="694944" cy="624651"/>
          </a:xfrm>
        </p:grpSpPr>
        <p:sp>
          <p:nvSpPr>
            <p:cNvPr id="717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717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7175" name="矩形 22"/>
          <p:cNvSpPr/>
          <p:nvPr/>
        </p:nvSpPr>
        <p:spPr>
          <a:xfrm>
            <a:off x="911225" y="363538"/>
            <a:ext cx="3000375" cy="52228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8195"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8196"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1497013" y="4876800"/>
            <a:ext cx="3471863" cy="95408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解读客户服务的定义</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8198" name="Straight Connector 22"/>
          <p:cNvCxnSpPr/>
          <p:nvPr/>
        </p:nvCxnSpPr>
        <p:spPr>
          <a:xfrm>
            <a:off x="6091238" y="4559300"/>
            <a:ext cx="0" cy="1949450"/>
          </a:xfrm>
          <a:prstGeom prst="line">
            <a:avLst/>
          </a:prstGeom>
          <a:ln w="6350" cap="flat" cmpd="sng">
            <a:solidFill>
              <a:srgbClr val="C55A11"/>
            </a:solidFill>
            <a:prstDash val="solid"/>
            <a:headEnd type="none" w="med" len="med"/>
            <a:tailEnd type="none" w="med" len="med"/>
          </a:ln>
        </p:spPr>
      </p:cxnSp>
      <p:grpSp>
        <p:nvGrpSpPr>
          <p:cNvPr id="8199" name="组合 9"/>
          <p:cNvGrpSpPr/>
          <p:nvPr/>
        </p:nvGrpSpPr>
        <p:grpSpPr>
          <a:xfrm>
            <a:off x="2860675" y="3568700"/>
            <a:ext cx="282575" cy="420688"/>
            <a:chOff x="0" y="0"/>
            <a:chExt cx="282644" cy="419812"/>
          </a:xfrm>
        </p:grpSpPr>
        <p:sp>
          <p:nvSpPr>
            <p:cNvPr id="8207" name="Freeform 306"/>
            <p:cNvSpPr/>
            <p:nvPr/>
          </p:nvSpPr>
          <p:spPr>
            <a:xfrm>
              <a:off x="88325" y="407342"/>
              <a:ext cx="108071" cy="12470"/>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rect l="0" t="0" r="0" b="0"/>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sp>
          <p:nvSpPr>
            <p:cNvPr id="8208" name="Freeform 307"/>
            <p:cNvSpPr/>
            <p:nvPr/>
          </p:nvSpPr>
          <p:spPr>
            <a:xfrm>
              <a:off x="83131" y="392795"/>
              <a:ext cx="118463" cy="12470"/>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2147483647"/>
                </a:cxn>
                <a:cxn ang="0">
                  <a:pos x="2147483647" y="0"/>
                </a:cxn>
              </a:cxnLst>
              <a:rect l="0" t="0" r="0" b="0"/>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sp>
          <p:nvSpPr>
            <p:cNvPr id="8209" name="Freeform 308"/>
            <p:cNvSpPr/>
            <p:nvPr/>
          </p:nvSpPr>
          <p:spPr>
            <a:xfrm>
              <a:off x="83131" y="358502"/>
              <a:ext cx="118463" cy="9353"/>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0"/>
                </a:cxn>
              </a:cxnLst>
              <a:rect l="0" t="0" r="0" b="0"/>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sp>
          <p:nvSpPr>
            <p:cNvPr id="8210" name="Freeform 309"/>
            <p:cNvSpPr/>
            <p:nvPr/>
          </p:nvSpPr>
          <p:spPr>
            <a:xfrm>
              <a:off x="83131" y="376170"/>
              <a:ext cx="118463" cy="9353"/>
            </a:xfrm>
            <a:custGeom>
              <a:avLst/>
              <a:gdLst/>
              <a:ahLst/>
              <a:cxnLst>
                <a:cxn ang="0">
                  <a:pos x="2147483647" y="0"/>
                </a:cxn>
                <a:cxn ang="0">
                  <a:pos x="2147483647" y="0"/>
                </a:cxn>
                <a:cxn ang="0">
                  <a:pos x="0" y="2147483647"/>
                </a:cxn>
                <a:cxn ang="0">
                  <a:pos x="2147483647" y="2147483647"/>
                </a:cxn>
                <a:cxn ang="0">
                  <a:pos x="2147483647" y="2147483647"/>
                </a:cxn>
                <a:cxn ang="0">
                  <a:pos x="2147483647" y="2147483647"/>
                </a:cxn>
                <a:cxn ang="0">
                  <a:pos x="2147483647" y="0"/>
                </a:cxn>
              </a:cxnLst>
              <a:rect l="0" t="0" r="0" b="0"/>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sp>
          <p:nvSpPr>
            <p:cNvPr id="8211" name="Freeform 310"/>
            <p:cNvSpPr>
              <a:spLocks noEditPoints="1"/>
            </p:cNvSpPr>
            <p:nvPr/>
          </p:nvSpPr>
          <p:spPr>
            <a:xfrm>
              <a:off x="0" y="0"/>
              <a:ext cx="282644" cy="351228"/>
            </a:xfrm>
            <a:custGeom>
              <a:avLst/>
              <a:gdLst/>
              <a:ahLst/>
              <a:cxnLst>
                <a:cxn ang="0">
                  <a:pos x="2147483647" y="0"/>
                </a:cxn>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grpSp>
      <p:grpSp>
        <p:nvGrpSpPr>
          <p:cNvPr id="8200" name="组合 18"/>
          <p:cNvGrpSpPr/>
          <p:nvPr/>
        </p:nvGrpSpPr>
        <p:grpSpPr>
          <a:xfrm>
            <a:off x="9048750" y="3567113"/>
            <a:ext cx="415925" cy="441325"/>
            <a:chOff x="0" y="0"/>
            <a:chExt cx="415655" cy="441633"/>
          </a:xfrm>
        </p:grpSpPr>
        <p:sp>
          <p:nvSpPr>
            <p:cNvPr id="8202" name="Freeform 317"/>
            <p:cNvSpPr>
              <a:spLocks noEditPoints="1"/>
            </p:cNvSpPr>
            <p:nvPr/>
          </p:nvSpPr>
          <p:spPr>
            <a:xfrm>
              <a:off x="49879" y="0"/>
              <a:ext cx="365776" cy="43436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sp>
          <p:nvSpPr>
            <p:cNvPr id="8203" name="Freeform 318"/>
            <p:cNvSpPr/>
            <p:nvPr/>
          </p:nvSpPr>
          <p:spPr>
            <a:xfrm>
              <a:off x="214063" y="58192"/>
              <a:ext cx="73780" cy="51957"/>
            </a:xfrm>
            <a:custGeom>
              <a:avLst/>
              <a:gdLst/>
              <a:ahLst/>
              <a:cxnLst>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Lst>
              <a:rect l="0" t="0" r="0" b="0"/>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sp>
          <p:nvSpPr>
            <p:cNvPr id="8204" name="Freeform 319"/>
            <p:cNvSpPr/>
            <p:nvPr/>
          </p:nvSpPr>
          <p:spPr>
            <a:xfrm>
              <a:off x="0" y="333562"/>
              <a:ext cx="62349" cy="10807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Lst>
              <a:rect l="0" t="0" r="0" b="0"/>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sp>
          <p:nvSpPr>
            <p:cNvPr id="8205" name="Freeform 320"/>
            <p:cNvSpPr>
              <a:spLocks noEditPoints="1"/>
            </p:cNvSpPr>
            <p:nvPr/>
          </p:nvSpPr>
          <p:spPr>
            <a:xfrm>
              <a:off x="73778" y="331485"/>
              <a:ext cx="100797" cy="110148"/>
            </a:xfrm>
            <a:custGeom>
              <a:avLst/>
              <a:gdLst/>
              <a:ahLst/>
              <a:cxnLst>
                <a:cxn ang="0">
                  <a:pos x="2147483647" y="2147483647"/>
                </a:cxn>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sp>
          <p:nvSpPr>
            <p:cNvPr id="8206" name="Freeform 321"/>
            <p:cNvSpPr>
              <a:spLocks noEditPoints="1"/>
            </p:cNvSpPr>
            <p:nvPr/>
          </p:nvSpPr>
          <p:spPr>
            <a:xfrm>
              <a:off x="187044" y="333562"/>
              <a:ext cx="81054" cy="10599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0"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lstStyle/>
            <a:p>
              <a:endParaRPr lang="zh-CN" altLang="en-US" dirty="0">
                <a:ea typeface="微软雅黑" panose="020B0503020204020204" pitchFamily="34" charset="-122"/>
              </a:endParaRPr>
            </a:p>
          </p:txBody>
        </p:sp>
      </p:grpSp>
      <p:sp>
        <p:nvSpPr>
          <p:cNvPr id="15371" name="Rectangle 18"/>
          <p:cNvSpPr>
            <a:spLocks noChangeArrowheads="1"/>
          </p:cNvSpPr>
          <p:nvPr/>
        </p:nvSpPr>
        <p:spPr bwMode="auto">
          <a:xfrm>
            <a:off x="7824788" y="4872038"/>
            <a:ext cx="3240088" cy="95408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8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9"/>
          <p:cNvGrpSpPr/>
          <p:nvPr/>
        </p:nvGrpSpPr>
        <p:grpSpPr>
          <a:xfrm>
            <a:off x="11496675" y="1588"/>
            <a:ext cx="695325" cy="506412"/>
            <a:chOff x="0" y="0"/>
            <a:chExt cx="694944" cy="624651"/>
          </a:xfrm>
        </p:grpSpPr>
        <p:sp>
          <p:nvSpPr>
            <p:cNvPr id="922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922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5" name="矩形 4"/>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7" name="直接连接符 6"/>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222" name="TextBox 2"/>
          <p:cNvSpPr txBox="1">
            <a:spLocks noChangeArrowheads="1"/>
          </p:cNvSpPr>
          <p:nvPr/>
        </p:nvSpPr>
        <p:spPr bwMode="auto">
          <a:xfrm>
            <a:off x="263525" y="836613"/>
            <a:ext cx="11017250" cy="562864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情景导入：</a:t>
            </a:r>
            <a:endParaRPr kumimoji="0" lang="en-US" altLang="zh-CN" sz="36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zh-CN" sz="1800" b="1" i="0" u="none" strike="noStrike" kern="100" cap="none" spc="0" normalizeH="0" baseline="0" noProof="0" dirty="0">
                <a:ln>
                  <a:noFill/>
                </a:ln>
                <a:solidFill>
                  <a:srgbClr val="FF0000"/>
                </a:solidFill>
                <a:effectLst/>
                <a:uLnTx/>
                <a:uFillTx/>
                <a:latin typeface="等线" panose="02010600030101010101" pitchFamily="2" charset="-122"/>
                <a:ea typeface="微软雅黑" panose="020B0503020204020204" pitchFamily="34" charset="-122"/>
                <a:cs typeface="宋体" panose="02010600030101010101" pitchFamily="2" charset="-122"/>
              </a:rPr>
              <a:t>耐心服务客人</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上夜班的客房服务员李贝贝，在打扫休闲活动室</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a:t>
            </a: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厅时，</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B</a:t>
            </a: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厅的客人提出换厅，但按照酒店的规定，需要办理加收费用手续，客人随即取消换厅的打算。客人可能因为没有换到</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a:t>
            </a: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厅，心情不太好，在之后的服务中，不断提出种种要求，原本上夜班比较繁忙的李贝贝，过几分钟加水，过几分钟打开窗户，过几分钟关闭窗户，过几分钟娱乐设备坏了等等（但在检查时，设备却很正常），李贝贝仍然微笑着为他们耐心服务。到最后结束时，客人很抱歉地说，不好意思麻烦你一夜，李贝贝就是这样用超常规的耐心让客人感受到满意。</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ts val="600"/>
              </a:spcBef>
              <a:spcAft>
                <a:spcPts val="600"/>
              </a:spcAft>
              <a:buClrTx/>
              <a:buSzTx/>
              <a:buFont typeface="Arial" panose="020B0604020202020204" pitchFamily="34" charset="0"/>
              <a:buNone/>
              <a:defRPr/>
            </a:pPr>
            <a:r>
              <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微软雅黑" panose="020B0503020204020204" pitchFamily="34" charset="-122"/>
                <a:cs typeface="Times New Roman" panose="02020603050405020304" pitchFamily="18" charset="0"/>
              </a:rPr>
              <a:t>休闲活动室根据规模设施等的不同会产生不同的价格，但客人有可能因不知道价格或不愿意加收费而提出换厅，未能成功换厅的客人可能会产生一些误解，通过服务员李贝贝的服务，考虑以下问题：</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ts val="1000"/>
              </a:spcBef>
              <a:spcAft>
                <a:spcPct val="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等线" panose="02010600030101010101" pitchFamily="2" charset="-122"/>
                <a:cs typeface="Times New Roman" panose="02020603050405020304" pitchFamily="18" charset="0"/>
              </a:rPr>
              <a:t>1.</a:t>
            </a:r>
            <a:r>
              <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微软雅黑" panose="020B0503020204020204" pitchFamily="34" charset="-122"/>
                <a:cs typeface="Times New Roman" panose="02020603050405020304" pitchFamily="18" charset="0"/>
              </a:rPr>
              <a:t>客户服务的内涵是什么？</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en-US" altLang="zh-CN" sz="18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zh-CN" sz="1800" b="0" i="0" u="none" strike="noStrike" kern="100" cap="none" spc="0" normalizeH="0" baseline="0" noProof="0" dirty="0">
                <a:ln>
                  <a:noFill/>
                </a:ln>
                <a:solidFill>
                  <a:schemeClr val="tx1"/>
                </a:solidFill>
                <a:effectLst/>
                <a:uLnTx/>
                <a:uFillTx/>
                <a:latin typeface="Calibri" panose="020F0502020204030204" pitchFamily="34" charset="0"/>
                <a:ea typeface="微软雅黑" panose="020B0503020204020204" pitchFamily="34" charset="-122"/>
                <a:cs typeface="Times New Roman" panose="02020603050405020304" pitchFamily="18" charset="0"/>
              </a:rPr>
              <a:t>优质的客户服务有什么标准？</a:t>
            </a:r>
            <a:endParaRPr kumimoji="0" lang="zh-CN" altLang="en-US" sz="3600" b="1" i="0" u="none" strike="noStrike" kern="1200" cap="none" spc="0" normalizeH="0" baseline="0" noProof="0" dirty="0">
              <a:ln>
                <a:noFill/>
              </a:ln>
              <a:solidFill>
                <a:schemeClr val="tx2"/>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6"/>
          <p:cNvSpPr txBox="1"/>
          <p:nvPr/>
        </p:nvSpPr>
        <p:spPr>
          <a:xfrm>
            <a:off x="1127125" y="1217613"/>
            <a:ext cx="3878263" cy="584200"/>
          </a:xfrm>
          <a:prstGeom prst="rect">
            <a:avLst/>
          </a:prstGeom>
          <a:noFill/>
          <a:ln w="9525">
            <a:noFill/>
          </a:ln>
        </p:spPr>
        <p:txBody>
          <a:bodyPr wrap="none" lIns="91377" tIns="45688" rIns="91377" bIns="45688">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r>
              <a:rPr lang="zh-CN" altLang="en-US" sz="3200" b="1" dirty="0">
                <a:solidFill>
                  <a:schemeClr val="tx2"/>
                </a:solidFill>
                <a:latin typeface="微软雅黑" panose="020B0503020204020204" pitchFamily="34" charset="-122"/>
                <a:ea typeface="微软雅黑" panose="020B0503020204020204" pitchFamily="34" charset="-122"/>
              </a:rPr>
              <a:t>一、客户服务的含义</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pic>
        <p:nvPicPr>
          <p:cNvPr id="10243" name="图片 1"/>
          <p:cNvPicPr>
            <a:picLocks noChangeAspect="1"/>
          </p:cNvPicPr>
          <p:nvPr/>
        </p:nvPicPr>
        <p:blipFill>
          <a:blip r:embed="rId1"/>
          <a:stretch>
            <a:fillRect/>
          </a:stretch>
        </p:blipFill>
        <p:spPr>
          <a:xfrm>
            <a:off x="1200150" y="2071688"/>
            <a:ext cx="2395538" cy="3702050"/>
          </a:xfrm>
          <a:prstGeom prst="rect">
            <a:avLst/>
          </a:prstGeom>
          <a:noFill/>
          <a:ln w="9525">
            <a:noFill/>
          </a:ln>
        </p:spPr>
      </p:pic>
      <p:sp>
        <p:nvSpPr>
          <p:cNvPr id="10244" name="Rectangle 30"/>
          <p:cNvSpPr/>
          <p:nvPr/>
        </p:nvSpPr>
        <p:spPr>
          <a:xfrm>
            <a:off x="3921125" y="2071688"/>
            <a:ext cx="7848600" cy="3568700"/>
          </a:xfrm>
          <a:prstGeom prst="rect">
            <a:avLst/>
          </a:prstGeom>
          <a:noFill/>
          <a:ln w="9525" cap="flat" cmpd="sng">
            <a:solidFill>
              <a:srgbClr val="FFC000"/>
            </a:solidFill>
            <a:prstDash val="sysDash"/>
            <a:miter/>
            <a:headEnd type="none" w="med" len="med"/>
            <a:tailEnd type="none" w="med" len="med"/>
          </a:ln>
        </p:spPr>
        <p:txBody>
          <a:bodyPr lIns="107226" tIns="53610" rIns="107226" bIns="5361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ts val="4500"/>
              </a:lnSpc>
              <a:spcBef>
                <a:spcPct val="0"/>
              </a:spcBef>
              <a:buFontTx/>
              <a:buNone/>
            </a:pPr>
            <a:r>
              <a:rPr lang="zh-CN" altLang="en-US" b="1" dirty="0">
                <a:solidFill>
                  <a:srgbClr val="FF0000"/>
                </a:solidFill>
                <a:latin typeface="微软雅黑" panose="020B0503020204020204" pitchFamily="34" charset="-122"/>
                <a:ea typeface="微软雅黑" panose="020B0503020204020204" pitchFamily="34" charset="-122"/>
              </a:rPr>
              <a:t>广义的客户服务</a:t>
            </a:r>
            <a:r>
              <a:rPr lang="zh-CN" altLang="en-US" dirty="0">
                <a:solidFill>
                  <a:schemeClr val="tx2"/>
                </a:solidFill>
                <a:latin typeface="微软雅黑" panose="020B0503020204020204" pitchFamily="34" charset="-122"/>
                <a:ea typeface="微软雅黑" panose="020B0503020204020204" pitchFamily="34" charset="-122"/>
              </a:rPr>
              <a:t>是指通过多种渠道与客户联系、收集客户信息，了解客户需求，提供解决方案，解决客户存在的问题，满足客户需求的活动。</a:t>
            </a:r>
            <a:endParaRPr lang="en-US" altLang="zh-CN" dirty="0">
              <a:solidFill>
                <a:schemeClr val="tx2"/>
              </a:solidFill>
              <a:latin typeface="微软雅黑" panose="020B0503020204020204" pitchFamily="34" charset="-122"/>
              <a:ea typeface="微软雅黑" panose="020B0503020204020204" pitchFamily="34" charset="-122"/>
            </a:endParaRPr>
          </a:p>
          <a:p>
            <a:pPr marL="0" lvl="0" indent="0" defTabSz="1073150" eaLnBrk="1" hangingPunct="1">
              <a:lnSpc>
                <a:spcPts val="4500"/>
              </a:lnSpc>
              <a:spcBef>
                <a:spcPct val="0"/>
              </a:spcBef>
              <a:buFontTx/>
              <a:buNone/>
            </a:pPr>
            <a:r>
              <a:rPr lang="zh-CN" altLang="en-US" b="1" dirty="0">
                <a:solidFill>
                  <a:srgbClr val="FF0000"/>
                </a:solidFill>
                <a:latin typeface="微软雅黑" panose="020B0503020204020204" pitchFamily="34" charset="-122"/>
                <a:ea typeface="微软雅黑" panose="020B0503020204020204" pitchFamily="34" charset="-122"/>
              </a:rPr>
              <a:t>狭义的服务</a:t>
            </a:r>
            <a:r>
              <a:rPr lang="zh-CN" altLang="en-US" dirty="0">
                <a:solidFill>
                  <a:schemeClr val="tx2"/>
                </a:solidFill>
                <a:latin typeface="微软雅黑" panose="020B0503020204020204" pitchFamily="34" charset="-122"/>
                <a:ea typeface="微软雅黑" panose="020B0503020204020204" pitchFamily="34" charset="-122"/>
              </a:rPr>
              <a:t>是指为他人做事，并使他人从中受益的一种有偿或无偿的活动，不以实物形式而以提供劳动的形式满足他人某种特殊的需要。</a:t>
            </a:r>
            <a:endParaRPr lang="en-US" altLang="zh-CN" dirty="0">
              <a:solidFill>
                <a:schemeClr val="tx2"/>
              </a:solidFill>
              <a:latin typeface="微软雅黑" panose="020B0503020204020204" pitchFamily="34" charset="-122"/>
              <a:ea typeface="微软雅黑" panose="020B0503020204020204" pitchFamily="34" charset="-122"/>
            </a:endParaRPr>
          </a:p>
        </p:txBody>
      </p:sp>
      <p:grpSp>
        <p:nvGrpSpPr>
          <p:cNvPr id="10245" name="组合 19"/>
          <p:cNvGrpSpPr/>
          <p:nvPr/>
        </p:nvGrpSpPr>
        <p:grpSpPr>
          <a:xfrm>
            <a:off x="11496675" y="1588"/>
            <a:ext cx="695325" cy="506412"/>
            <a:chOff x="0" y="0"/>
            <a:chExt cx="694944" cy="624651"/>
          </a:xfrm>
        </p:grpSpPr>
        <p:sp>
          <p:nvSpPr>
            <p:cNvPr id="1024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025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14" name="矩形 13"/>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6"/>
          <p:cNvSpPr txBox="1"/>
          <p:nvPr/>
        </p:nvSpPr>
        <p:spPr>
          <a:xfrm>
            <a:off x="1127125" y="1217613"/>
            <a:ext cx="3878263" cy="584200"/>
          </a:xfrm>
          <a:prstGeom prst="rect">
            <a:avLst/>
          </a:prstGeom>
          <a:noFill/>
          <a:ln w="9525">
            <a:noFill/>
          </a:ln>
        </p:spPr>
        <p:txBody>
          <a:bodyPr wrap="none" lIns="91377" tIns="45688" rIns="91377" bIns="45688">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073150" eaLnBrk="1" hangingPunct="1">
              <a:lnSpc>
                <a:spcPct val="100000"/>
              </a:lnSpc>
              <a:spcBef>
                <a:spcPct val="0"/>
              </a:spcBef>
              <a:buFontTx/>
              <a:buNone/>
            </a:pPr>
            <a:r>
              <a:rPr lang="zh-CN" altLang="en-US" sz="3200" b="1" dirty="0">
                <a:solidFill>
                  <a:schemeClr val="tx2"/>
                </a:solidFill>
                <a:latin typeface="微软雅黑" panose="020B0503020204020204" pitchFamily="34" charset="-122"/>
                <a:ea typeface="微软雅黑" panose="020B0503020204020204" pitchFamily="34" charset="-122"/>
              </a:rPr>
              <a:t>二、客户服务的价值</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graphicFrame>
        <p:nvGraphicFramePr>
          <p:cNvPr id="2" name="图示 1"/>
          <p:cNvGraphicFramePr/>
          <p:nvPr/>
        </p:nvGraphicFramePr>
        <p:xfrm>
          <a:off x="1199456" y="2146846"/>
          <a:ext cx="9793088" cy="39981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11268" name="组合 19"/>
          <p:cNvGrpSpPr/>
          <p:nvPr/>
        </p:nvGrpSpPr>
        <p:grpSpPr>
          <a:xfrm>
            <a:off x="11496675" y="1588"/>
            <a:ext cx="695325" cy="506412"/>
            <a:chOff x="0" y="0"/>
            <a:chExt cx="694944" cy="624651"/>
          </a:xfrm>
        </p:grpSpPr>
        <p:sp>
          <p:nvSpPr>
            <p:cNvPr id="1127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sp>
          <p:nvSpPr>
            <p:cNvPr id="1127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a typeface="微软雅黑" panose="020B0503020204020204" pitchFamily="34" charset="-122"/>
              </a:endParaRPr>
            </a:p>
          </p:txBody>
        </p:sp>
      </p:grpSp>
      <p:sp>
        <p:nvSpPr>
          <p:cNvPr id="6" name="矩形 5"/>
          <p:cNvSpPr/>
          <p:nvPr/>
        </p:nvSpPr>
        <p:spPr>
          <a:xfrm>
            <a:off x="-25400" y="0"/>
            <a:ext cx="29527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解读客户服务</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3000375" y="0"/>
            <a:ext cx="252095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树立客户服务意识</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7"/>
          <p:cNvCxnSpPr/>
          <p:nvPr/>
        </p:nvCxnSpPr>
        <p:spPr>
          <a:xfrm flipH="1">
            <a:off x="5592763" y="533400"/>
            <a:ext cx="6530975" cy="158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tags/tag1.xml><?xml version="1.0" encoding="utf-8"?>
<p:tagLst xmlns:p="http://schemas.openxmlformats.org/presentationml/2006/main">
  <p:tag name="KSO_WPP_MARK_KEY" val="145f888f-8f9d-40d6-a1a1-1264eaa40060"/>
  <p:tag name="COMMONDATA" val="eyJoZGlkIjoiYmI0YTJhNzQ0NzM5NWI5OTU0NDc1OTcwMjc1ZmE4OGE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3900</Words>
  <Application>WPS 演示</Application>
  <PresentationFormat>自定义</PresentationFormat>
  <Paragraphs>228</Paragraphs>
  <Slides>24</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Calibri</vt:lpstr>
      <vt:lpstr>微软雅黑</vt:lpstr>
      <vt:lpstr>Calibri Light</vt:lpstr>
      <vt:lpstr>方正剪纸简体</vt:lpstr>
      <vt:lpstr>等线</vt:lpstr>
      <vt:lpstr>Times New Roman</vt:lpstr>
      <vt:lpstr>Arial Unicode MS</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WPS_1670459342</cp:lastModifiedBy>
  <cp:revision>112</cp:revision>
  <dcterms:created xsi:type="dcterms:W3CDTF">2015-02-06T13:20:00Z</dcterms:created>
  <dcterms:modified xsi:type="dcterms:W3CDTF">2023-07-26T02:07:42Z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EB423215B3B345EEB286DBB331EAF325_13</vt:lpwstr>
  </property>
</Properties>
</file>