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6" r:id="rId3"/>
    <p:sldId id="258" r:id="rId4"/>
    <p:sldId id="345" r:id="rId5"/>
    <p:sldId id="379" r:id="rId6"/>
    <p:sldId id="779" r:id="rId7"/>
    <p:sldId id="780" r:id="rId8"/>
    <p:sldId id="781" r:id="rId9"/>
    <p:sldId id="778" r:id="rId10"/>
    <p:sldId id="782" r:id="rId12"/>
    <p:sldId id="783" r:id="rId13"/>
    <p:sldId id="784" r:id="rId14"/>
    <p:sldId id="785" r:id="rId15"/>
    <p:sldId id="786" r:id="rId16"/>
    <p:sldId id="338" r:id="rId17"/>
  </p:sldIdLst>
  <p:sldSz cx="12192000" cy="6858000"/>
  <p:notesSz cx="6858000" cy="9144000"/>
  <p:custDataLst>
    <p:tags r:id="rId21"/>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2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955"/>
    <a:srgbClr val="FFD966"/>
    <a:srgbClr val="FFC108"/>
    <a:srgbClr val="FFC000"/>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66" d="100"/>
          <a:sy n="66" d="100"/>
        </p:scale>
        <p:origin x="-852" y="-102"/>
      </p:cViewPr>
      <p:guideLst>
        <p:guide orient="horz" pos="202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gs" Target="tags/tag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DC80791-B485-4A88-BCCC-BC6E076C268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055B9F5-AB42-46CE-BCF4-11912D731DE8}">
      <dgm:prSet phldrT="[文本]" custT="1"/>
      <dgm:spPr/>
      <dgm:t>
        <a:bodyPr/>
        <a:lstStyle/>
        <a:p>
          <a:r>
            <a:rPr lang="zh-CN" altLang="en-US" sz="2400" b="1" dirty="0">
              <a:latin typeface="微软雅黑" panose="020B0503020204020204" pitchFamily="34" charset="-122"/>
              <a:ea typeface="微软雅黑" panose="020B0503020204020204" pitchFamily="34" charset="-122"/>
            </a:rPr>
            <a:t>（一）关怀从心开始</a:t>
          </a:r>
          <a:endParaRPr lang="zh-CN" altLang="en-US" sz="2400" dirty="0">
            <a:latin typeface="微软雅黑" panose="020B0503020204020204" pitchFamily="34" charset="-122"/>
            <a:ea typeface="微软雅黑" panose="020B0503020204020204" pitchFamily="34" charset="-122"/>
          </a:endParaRPr>
        </a:p>
      </dgm:t>
    </dgm:pt>
    <dgm:pt modelId="{CC3C53B0-3E2D-46E1-B273-D53323627F27}" cxnId="{8A48A1D1-1C22-41CA-9DAF-43597A0FE91C}" type="parTrans">
      <dgm:prSet/>
      <dgm:spPr/>
      <dgm:t>
        <a:bodyPr/>
        <a:lstStyle/>
        <a:p>
          <a:endParaRPr lang="zh-CN" altLang="en-US"/>
        </a:p>
      </dgm:t>
    </dgm:pt>
    <dgm:pt modelId="{79FB024C-88B2-4BE0-A819-A15E4B2CCF6E}" cxnId="{8A48A1D1-1C22-41CA-9DAF-43597A0FE91C}" type="sibTrans">
      <dgm:prSet/>
      <dgm:spPr/>
      <dgm:t>
        <a:bodyPr/>
        <a:lstStyle/>
        <a:p>
          <a:endParaRPr lang="zh-CN" altLang="en-US"/>
        </a:p>
      </dgm:t>
    </dgm:pt>
    <dgm:pt modelId="{657EC3C4-A67D-4740-9E9E-DABAEFFEEAA5}">
      <dgm:prSet custT="1"/>
      <dgm:spPr/>
      <dgm:t>
        <a:bodyPr/>
        <a:lstStyle/>
        <a:p>
          <a:r>
            <a:rPr lang="zh-CN" altLang="en-US" sz="2400" b="1" dirty="0">
              <a:latin typeface="微软雅黑" panose="020B0503020204020204" pitchFamily="34" charset="-122"/>
              <a:ea typeface="微软雅黑" panose="020B0503020204020204" pitchFamily="34" charset="-122"/>
            </a:rPr>
            <a:t>（二）永远站在客户的一边</a:t>
          </a:r>
          <a:endParaRPr lang="zh-CN" altLang="en-US" sz="2400" dirty="0">
            <a:latin typeface="微软雅黑" panose="020B0503020204020204" pitchFamily="34" charset="-122"/>
            <a:ea typeface="微软雅黑" panose="020B0503020204020204" pitchFamily="34" charset="-122"/>
          </a:endParaRPr>
        </a:p>
      </dgm:t>
    </dgm:pt>
    <dgm:pt modelId="{FEC0B8F1-C62A-4ED1-9735-4D1A8B248336}" cxnId="{3B3E5A33-ECEE-406E-A698-E18000D81E51}" type="parTrans">
      <dgm:prSet/>
      <dgm:spPr/>
      <dgm:t>
        <a:bodyPr/>
        <a:lstStyle/>
        <a:p>
          <a:endParaRPr lang="zh-CN" altLang="en-US"/>
        </a:p>
      </dgm:t>
    </dgm:pt>
    <dgm:pt modelId="{CC4006F3-11FE-4144-8A41-5E974189B033}" cxnId="{3B3E5A33-ECEE-406E-A698-E18000D81E51}" type="sibTrans">
      <dgm:prSet/>
      <dgm:spPr/>
      <dgm:t>
        <a:bodyPr/>
        <a:lstStyle/>
        <a:p>
          <a:endParaRPr lang="zh-CN" altLang="en-US"/>
        </a:p>
      </dgm:t>
    </dgm:pt>
    <dgm:pt modelId="{57C60C5E-4A4E-46DF-B3C5-F5911893C3AA}">
      <dgm:prSet custT="1"/>
      <dgm:spPr/>
      <dgm:t>
        <a:bodyPr/>
        <a:lstStyle/>
        <a:p>
          <a:r>
            <a:rPr lang="zh-CN" altLang="en-US" sz="2400" b="1" dirty="0">
              <a:latin typeface="微软雅黑" panose="020B0503020204020204" pitchFamily="34" charset="-122"/>
              <a:ea typeface="微软雅黑" panose="020B0503020204020204" pitchFamily="34" charset="-122"/>
            </a:rPr>
            <a:t>（三）主动与客户联络</a:t>
          </a:r>
          <a:endParaRPr lang="zh-CN" altLang="en-US" sz="2400" dirty="0">
            <a:latin typeface="微软雅黑" panose="020B0503020204020204" pitchFamily="34" charset="-122"/>
            <a:ea typeface="微软雅黑" panose="020B0503020204020204" pitchFamily="34" charset="-122"/>
          </a:endParaRPr>
        </a:p>
      </dgm:t>
    </dgm:pt>
    <dgm:pt modelId="{0903AF51-6D75-4658-9936-B3F65DD7E063}" cxnId="{D46AE3AE-6A73-4A59-AB99-8B067C2F6B24}" type="parTrans">
      <dgm:prSet/>
      <dgm:spPr/>
      <dgm:t>
        <a:bodyPr/>
        <a:lstStyle/>
        <a:p>
          <a:endParaRPr lang="zh-CN" altLang="en-US"/>
        </a:p>
      </dgm:t>
    </dgm:pt>
    <dgm:pt modelId="{0373F455-A5EA-4225-9C5C-F8F902F1F69B}" cxnId="{D46AE3AE-6A73-4A59-AB99-8B067C2F6B24}" type="sibTrans">
      <dgm:prSet/>
      <dgm:spPr/>
      <dgm:t>
        <a:bodyPr/>
        <a:lstStyle/>
        <a:p>
          <a:endParaRPr lang="zh-CN" altLang="en-US"/>
        </a:p>
      </dgm:t>
    </dgm:pt>
    <dgm:pt modelId="{D3434108-33ED-436F-B604-BD624250129E}">
      <dgm:prSet custT="1"/>
      <dgm:spPr/>
      <dgm:t>
        <a:bodyPr/>
        <a:lstStyle/>
        <a:p>
          <a:r>
            <a:rPr lang="zh-CN" altLang="en-US" sz="2400" b="1" dirty="0">
              <a:latin typeface="微软雅黑" panose="020B0503020204020204" pitchFamily="34" charset="-122"/>
              <a:ea typeface="微软雅黑" panose="020B0503020204020204" pitchFamily="34" charset="-122"/>
            </a:rPr>
            <a:t>（四）真诚而坦率地赞美客户</a:t>
          </a:r>
          <a:endParaRPr lang="zh-CN" altLang="en-US" sz="2400" dirty="0">
            <a:latin typeface="微软雅黑" panose="020B0503020204020204" pitchFamily="34" charset="-122"/>
            <a:ea typeface="微软雅黑" panose="020B0503020204020204" pitchFamily="34" charset="-122"/>
          </a:endParaRPr>
        </a:p>
      </dgm:t>
    </dgm:pt>
    <dgm:pt modelId="{56672324-4BE7-4839-9547-807DB08137E6}" cxnId="{D1FDD3AC-1F36-4385-93EB-137170B1B6E8}" type="parTrans">
      <dgm:prSet/>
      <dgm:spPr/>
      <dgm:t>
        <a:bodyPr/>
        <a:lstStyle/>
        <a:p>
          <a:endParaRPr lang="zh-CN" altLang="en-US"/>
        </a:p>
      </dgm:t>
    </dgm:pt>
    <dgm:pt modelId="{B555DAA2-DE80-4215-AA70-4754C421D53E}" cxnId="{D1FDD3AC-1F36-4385-93EB-137170B1B6E8}" type="sibTrans">
      <dgm:prSet/>
      <dgm:spPr/>
      <dgm:t>
        <a:bodyPr/>
        <a:lstStyle/>
        <a:p>
          <a:endParaRPr lang="zh-CN" altLang="en-US"/>
        </a:p>
      </dgm:t>
    </dgm:pt>
    <dgm:pt modelId="{FD47A285-7551-4EBD-A05D-4B349FAE1B02}">
      <dgm:prSet custT="1"/>
      <dgm:spPr/>
      <dgm:t>
        <a:bodyPr/>
        <a:lstStyle/>
        <a:p>
          <a:r>
            <a:rPr lang="zh-CN" altLang="en-US" sz="2400" b="1" dirty="0">
              <a:latin typeface="微软雅黑" panose="020B0503020204020204" pitchFamily="34" charset="-122"/>
              <a:ea typeface="微软雅黑" panose="020B0503020204020204" pitchFamily="34" charset="-122"/>
            </a:rPr>
            <a:t>（五）全方位的关心</a:t>
          </a:r>
          <a:endParaRPr lang="zh-CN" altLang="en-US" sz="2400" dirty="0">
            <a:latin typeface="微软雅黑" panose="020B0503020204020204" pitchFamily="34" charset="-122"/>
            <a:ea typeface="微软雅黑" panose="020B0503020204020204" pitchFamily="34" charset="-122"/>
          </a:endParaRPr>
        </a:p>
      </dgm:t>
    </dgm:pt>
    <dgm:pt modelId="{6795DD4E-ACE4-460F-8EF6-8772B649893F}" cxnId="{A8BB3459-FACC-4EAB-A82E-995187AED2B1}" type="parTrans">
      <dgm:prSet/>
      <dgm:spPr/>
      <dgm:t>
        <a:bodyPr/>
        <a:lstStyle/>
        <a:p>
          <a:endParaRPr lang="zh-CN" altLang="en-US"/>
        </a:p>
      </dgm:t>
    </dgm:pt>
    <dgm:pt modelId="{96BBC469-5B3C-49F0-B5C8-694D2174095E}" cxnId="{A8BB3459-FACC-4EAB-A82E-995187AED2B1}" type="sibTrans">
      <dgm:prSet/>
      <dgm:spPr/>
      <dgm:t>
        <a:bodyPr/>
        <a:lstStyle/>
        <a:p>
          <a:endParaRPr lang="zh-CN" altLang="en-US"/>
        </a:p>
      </dgm:t>
    </dgm:pt>
    <dgm:pt modelId="{5078DCE4-0689-46A3-814E-E824323F44CF}">
      <dgm:prSet custT="1"/>
      <dgm:spPr/>
      <dgm:t>
        <a:bodyPr/>
        <a:lstStyle/>
        <a:p>
          <a:r>
            <a:rPr lang="zh-CN" altLang="en-US" sz="2400" b="1" dirty="0">
              <a:latin typeface="微软雅黑" panose="020B0503020204020204" pitchFamily="34" charset="-122"/>
              <a:ea typeface="微软雅黑" panose="020B0503020204020204" pitchFamily="34" charset="-122"/>
            </a:rPr>
            <a:t>（六）帮助客户得到他想要的</a:t>
          </a:r>
          <a:endParaRPr lang="zh-CN" altLang="en-US" sz="2400" dirty="0">
            <a:latin typeface="微软雅黑" panose="020B0503020204020204" pitchFamily="34" charset="-122"/>
            <a:ea typeface="微软雅黑" panose="020B0503020204020204" pitchFamily="34" charset="-122"/>
          </a:endParaRPr>
        </a:p>
      </dgm:t>
    </dgm:pt>
    <dgm:pt modelId="{DBF777F1-B9BD-42EF-ACBE-96F2FF3BF888}" cxnId="{67A35B81-53C2-401C-AA53-F2C8C83227A2}" type="parTrans">
      <dgm:prSet/>
      <dgm:spPr/>
      <dgm:t>
        <a:bodyPr/>
        <a:lstStyle/>
        <a:p>
          <a:endParaRPr lang="zh-CN" altLang="en-US"/>
        </a:p>
      </dgm:t>
    </dgm:pt>
    <dgm:pt modelId="{1AA5D52A-8ACE-42A0-BB89-4181450D31C0}" cxnId="{67A35B81-53C2-401C-AA53-F2C8C83227A2}" type="sibTrans">
      <dgm:prSet/>
      <dgm:spPr/>
      <dgm:t>
        <a:bodyPr/>
        <a:lstStyle/>
        <a:p>
          <a:endParaRPr lang="zh-CN" altLang="en-US"/>
        </a:p>
      </dgm:t>
    </dgm:pt>
    <dgm:pt modelId="{8CBFAEA5-274D-492B-A6C8-70EF92763FE2}" type="pres">
      <dgm:prSet presAssocID="{1DC80791-B485-4A88-BCCC-BC6E076C2680}" presName="linear" presStyleCnt="0">
        <dgm:presLayoutVars>
          <dgm:dir/>
          <dgm:animLvl val="lvl"/>
          <dgm:resizeHandles val="exact"/>
        </dgm:presLayoutVars>
      </dgm:prSet>
      <dgm:spPr/>
      <dgm:t>
        <a:bodyPr/>
        <a:lstStyle/>
        <a:p>
          <a:endParaRPr lang="zh-CN" altLang="en-US"/>
        </a:p>
      </dgm:t>
    </dgm:pt>
    <dgm:pt modelId="{F4288D8C-BB30-4C4B-9F47-CE104C84ADCF}" type="pres">
      <dgm:prSet presAssocID="{1055B9F5-AB42-46CE-BCF4-11912D731DE8}" presName="parentLin" presStyleCnt="0"/>
      <dgm:spPr/>
    </dgm:pt>
    <dgm:pt modelId="{D935155B-E4F7-4C90-AAA3-5E80FB3CD837}" type="pres">
      <dgm:prSet presAssocID="{1055B9F5-AB42-46CE-BCF4-11912D731DE8}" presName="parentLeftMargin" presStyleLbl="node1" presStyleIdx="0" presStyleCnt="6"/>
      <dgm:spPr/>
      <dgm:t>
        <a:bodyPr/>
        <a:lstStyle/>
        <a:p>
          <a:endParaRPr lang="zh-CN" altLang="en-US"/>
        </a:p>
      </dgm:t>
    </dgm:pt>
    <dgm:pt modelId="{4D9BC1C0-4211-46EF-8581-B8E2D42C2D55}" type="pres">
      <dgm:prSet presAssocID="{1055B9F5-AB42-46CE-BCF4-11912D731DE8}" presName="parentText" presStyleLbl="node1" presStyleIdx="0" presStyleCnt="6">
        <dgm:presLayoutVars>
          <dgm:chMax val="0"/>
          <dgm:bulletEnabled val="1"/>
        </dgm:presLayoutVars>
      </dgm:prSet>
      <dgm:spPr/>
      <dgm:t>
        <a:bodyPr/>
        <a:lstStyle/>
        <a:p>
          <a:endParaRPr lang="zh-CN" altLang="en-US"/>
        </a:p>
      </dgm:t>
    </dgm:pt>
    <dgm:pt modelId="{40FC15A8-684D-40D8-831D-090A4BC35C7E}" type="pres">
      <dgm:prSet presAssocID="{1055B9F5-AB42-46CE-BCF4-11912D731DE8}" presName="negativeSpace" presStyleCnt="0"/>
      <dgm:spPr/>
    </dgm:pt>
    <dgm:pt modelId="{382225C5-8716-4F2B-A748-68F9F151A0E3}" type="pres">
      <dgm:prSet presAssocID="{1055B9F5-AB42-46CE-BCF4-11912D731DE8}" presName="childText" presStyleLbl="conFgAcc1" presStyleIdx="0" presStyleCnt="6">
        <dgm:presLayoutVars>
          <dgm:bulletEnabled val="1"/>
        </dgm:presLayoutVars>
      </dgm:prSet>
      <dgm:spPr/>
    </dgm:pt>
    <dgm:pt modelId="{47D81A6F-6C39-446B-B7A6-BA5634048053}" type="pres">
      <dgm:prSet presAssocID="{79FB024C-88B2-4BE0-A819-A15E4B2CCF6E}" presName="spaceBetweenRectangles" presStyleCnt="0"/>
      <dgm:spPr/>
    </dgm:pt>
    <dgm:pt modelId="{A2A06032-A735-4BEE-8941-00E5EBC32058}" type="pres">
      <dgm:prSet presAssocID="{657EC3C4-A67D-4740-9E9E-DABAEFFEEAA5}" presName="parentLin" presStyleCnt="0"/>
      <dgm:spPr/>
    </dgm:pt>
    <dgm:pt modelId="{6F47F50C-3190-4D1E-AD08-A9A0CBF11442}" type="pres">
      <dgm:prSet presAssocID="{657EC3C4-A67D-4740-9E9E-DABAEFFEEAA5}" presName="parentLeftMargin" presStyleLbl="node1" presStyleIdx="0" presStyleCnt="6"/>
      <dgm:spPr/>
      <dgm:t>
        <a:bodyPr/>
        <a:lstStyle/>
        <a:p>
          <a:endParaRPr lang="zh-CN" altLang="en-US"/>
        </a:p>
      </dgm:t>
    </dgm:pt>
    <dgm:pt modelId="{4D4A346C-FDF4-42A1-B712-BE04061D74F5}" type="pres">
      <dgm:prSet presAssocID="{657EC3C4-A67D-4740-9E9E-DABAEFFEEAA5}" presName="parentText" presStyleLbl="node1" presStyleIdx="1" presStyleCnt="6">
        <dgm:presLayoutVars>
          <dgm:chMax val="0"/>
          <dgm:bulletEnabled val="1"/>
        </dgm:presLayoutVars>
      </dgm:prSet>
      <dgm:spPr/>
      <dgm:t>
        <a:bodyPr/>
        <a:lstStyle/>
        <a:p>
          <a:endParaRPr lang="zh-CN" altLang="en-US"/>
        </a:p>
      </dgm:t>
    </dgm:pt>
    <dgm:pt modelId="{FF91E3DA-47DB-4C43-B380-78981A3548A0}" type="pres">
      <dgm:prSet presAssocID="{657EC3C4-A67D-4740-9E9E-DABAEFFEEAA5}" presName="negativeSpace" presStyleCnt="0"/>
      <dgm:spPr/>
    </dgm:pt>
    <dgm:pt modelId="{617C2C7F-A0F2-426F-861E-F2A95B06AD9B}" type="pres">
      <dgm:prSet presAssocID="{657EC3C4-A67D-4740-9E9E-DABAEFFEEAA5}" presName="childText" presStyleLbl="conFgAcc1" presStyleIdx="1" presStyleCnt="6">
        <dgm:presLayoutVars>
          <dgm:bulletEnabled val="1"/>
        </dgm:presLayoutVars>
      </dgm:prSet>
      <dgm:spPr/>
    </dgm:pt>
    <dgm:pt modelId="{05C5EA43-3A06-4D9A-ABAD-2DA0338623F6}" type="pres">
      <dgm:prSet presAssocID="{CC4006F3-11FE-4144-8A41-5E974189B033}" presName="spaceBetweenRectangles" presStyleCnt="0"/>
      <dgm:spPr/>
    </dgm:pt>
    <dgm:pt modelId="{E0F22D03-2150-4D97-A994-C385BA86E4E7}" type="pres">
      <dgm:prSet presAssocID="{57C60C5E-4A4E-46DF-B3C5-F5911893C3AA}" presName="parentLin" presStyleCnt="0"/>
      <dgm:spPr/>
    </dgm:pt>
    <dgm:pt modelId="{AD6586C8-19A7-4206-B206-D5F4F4C59555}" type="pres">
      <dgm:prSet presAssocID="{57C60C5E-4A4E-46DF-B3C5-F5911893C3AA}" presName="parentLeftMargin" presStyleLbl="node1" presStyleIdx="1" presStyleCnt="6"/>
      <dgm:spPr/>
      <dgm:t>
        <a:bodyPr/>
        <a:lstStyle/>
        <a:p>
          <a:endParaRPr lang="zh-CN" altLang="en-US"/>
        </a:p>
      </dgm:t>
    </dgm:pt>
    <dgm:pt modelId="{E2F59EBA-588C-47EC-AE6D-90829375D257}" type="pres">
      <dgm:prSet presAssocID="{57C60C5E-4A4E-46DF-B3C5-F5911893C3AA}" presName="parentText" presStyleLbl="node1" presStyleIdx="2" presStyleCnt="6">
        <dgm:presLayoutVars>
          <dgm:chMax val="0"/>
          <dgm:bulletEnabled val="1"/>
        </dgm:presLayoutVars>
      </dgm:prSet>
      <dgm:spPr/>
      <dgm:t>
        <a:bodyPr/>
        <a:lstStyle/>
        <a:p>
          <a:endParaRPr lang="zh-CN" altLang="en-US"/>
        </a:p>
      </dgm:t>
    </dgm:pt>
    <dgm:pt modelId="{09405895-820F-4D84-9153-3F2642F6EF12}" type="pres">
      <dgm:prSet presAssocID="{57C60C5E-4A4E-46DF-B3C5-F5911893C3AA}" presName="negativeSpace" presStyleCnt="0"/>
      <dgm:spPr/>
    </dgm:pt>
    <dgm:pt modelId="{1A746FBF-8C72-4C54-826F-51C7B6E14D27}" type="pres">
      <dgm:prSet presAssocID="{57C60C5E-4A4E-46DF-B3C5-F5911893C3AA}" presName="childText" presStyleLbl="conFgAcc1" presStyleIdx="2" presStyleCnt="6">
        <dgm:presLayoutVars>
          <dgm:bulletEnabled val="1"/>
        </dgm:presLayoutVars>
      </dgm:prSet>
      <dgm:spPr/>
    </dgm:pt>
    <dgm:pt modelId="{C0C7CAB2-9FD6-495C-BF59-DA4A2261C7F8}" type="pres">
      <dgm:prSet presAssocID="{0373F455-A5EA-4225-9C5C-F8F902F1F69B}" presName="spaceBetweenRectangles" presStyleCnt="0"/>
      <dgm:spPr/>
    </dgm:pt>
    <dgm:pt modelId="{9652248F-5E55-4A14-83B9-5E19CF65BFCC}" type="pres">
      <dgm:prSet presAssocID="{D3434108-33ED-436F-B604-BD624250129E}" presName="parentLin" presStyleCnt="0"/>
      <dgm:spPr/>
    </dgm:pt>
    <dgm:pt modelId="{2C04D49A-A0C5-46CA-A020-A39E0A68F11F}" type="pres">
      <dgm:prSet presAssocID="{D3434108-33ED-436F-B604-BD624250129E}" presName="parentLeftMargin" presStyleLbl="node1" presStyleIdx="2" presStyleCnt="6"/>
      <dgm:spPr/>
      <dgm:t>
        <a:bodyPr/>
        <a:lstStyle/>
        <a:p>
          <a:endParaRPr lang="zh-CN" altLang="en-US"/>
        </a:p>
      </dgm:t>
    </dgm:pt>
    <dgm:pt modelId="{DCE98CBA-0E7A-4AF0-ABE1-307010B9AAB0}" type="pres">
      <dgm:prSet presAssocID="{D3434108-33ED-436F-B604-BD624250129E}" presName="parentText" presStyleLbl="node1" presStyleIdx="3" presStyleCnt="6">
        <dgm:presLayoutVars>
          <dgm:chMax val="0"/>
          <dgm:bulletEnabled val="1"/>
        </dgm:presLayoutVars>
      </dgm:prSet>
      <dgm:spPr/>
      <dgm:t>
        <a:bodyPr/>
        <a:lstStyle/>
        <a:p>
          <a:endParaRPr lang="zh-CN" altLang="en-US"/>
        </a:p>
      </dgm:t>
    </dgm:pt>
    <dgm:pt modelId="{22788EF2-16ED-4FD6-8D90-442B857F0EAD}" type="pres">
      <dgm:prSet presAssocID="{D3434108-33ED-436F-B604-BD624250129E}" presName="negativeSpace" presStyleCnt="0"/>
      <dgm:spPr/>
    </dgm:pt>
    <dgm:pt modelId="{FBD7ACCE-5E45-496C-BE99-779CBB33AD67}" type="pres">
      <dgm:prSet presAssocID="{D3434108-33ED-436F-B604-BD624250129E}" presName="childText" presStyleLbl="conFgAcc1" presStyleIdx="3" presStyleCnt="6">
        <dgm:presLayoutVars>
          <dgm:bulletEnabled val="1"/>
        </dgm:presLayoutVars>
      </dgm:prSet>
      <dgm:spPr/>
    </dgm:pt>
    <dgm:pt modelId="{D61CE678-8D6F-4306-A73E-DE61CD14D52D}" type="pres">
      <dgm:prSet presAssocID="{B555DAA2-DE80-4215-AA70-4754C421D53E}" presName="spaceBetweenRectangles" presStyleCnt="0"/>
      <dgm:spPr/>
    </dgm:pt>
    <dgm:pt modelId="{FA0AECEC-7C2F-46DC-B372-835C4358063C}" type="pres">
      <dgm:prSet presAssocID="{FD47A285-7551-4EBD-A05D-4B349FAE1B02}" presName="parentLin" presStyleCnt="0"/>
      <dgm:spPr/>
    </dgm:pt>
    <dgm:pt modelId="{12CFB732-8525-42A8-9794-B58F6CD5D8B3}" type="pres">
      <dgm:prSet presAssocID="{FD47A285-7551-4EBD-A05D-4B349FAE1B02}" presName="parentLeftMargin" presStyleLbl="node1" presStyleIdx="3" presStyleCnt="6"/>
      <dgm:spPr/>
      <dgm:t>
        <a:bodyPr/>
        <a:lstStyle/>
        <a:p>
          <a:endParaRPr lang="zh-CN" altLang="en-US"/>
        </a:p>
      </dgm:t>
    </dgm:pt>
    <dgm:pt modelId="{13CCE09E-2025-4B13-90AC-9F1D80F42AE5}" type="pres">
      <dgm:prSet presAssocID="{FD47A285-7551-4EBD-A05D-4B349FAE1B02}" presName="parentText" presStyleLbl="node1" presStyleIdx="4" presStyleCnt="6">
        <dgm:presLayoutVars>
          <dgm:chMax val="0"/>
          <dgm:bulletEnabled val="1"/>
        </dgm:presLayoutVars>
      </dgm:prSet>
      <dgm:spPr/>
      <dgm:t>
        <a:bodyPr/>
        <a:lstStyle/>
        <a:p>
          <a:endParaRPr lang="zh-CN" altLang="en-US"/>
        </a:p>
      </dgm:t>
    </dgm:pt>
    <dgm:pt modelId="{57646C14-F30F-42F5-AF2E-7407EE7F917B}" type="pres">
      <dgm:prSet presAssocID="{FD47A285-7551-4EBD-A05D-4B349FAE1B02}" presName="negativeSpace" presStyleCnt="0"/>
      <dgm:spPr/>
    </dgm:pt>
    <dgm:pt modelId="{3D040B70-65BB-4A9E-BCD3-329A1A3B0B44}" type="pres">
      <dgm:prSet presAssocID="{FD47A285-7551-4EBD-A05D-4B349FAE1B02}" presName="childText" presStyleLbl="conFgAcc1" presStyleIdx="4" presStyleCnt="6">
        <dgm:presLayoutVars>
          <dgm:bulletEnabled val="1"/>
        </dgm:presLayoutVars>
      </dgm:prSet>
      <dgm:spPr/>
    </dgm:pt>
    <dgm:pt modelId="{66FCFDE8-C7C7-442E-8F1A-71D3FAEAF54D}" type="pres">
      <dgm:prSet presAssocID="{96BBC469-5B3C-49F0-B5C8-694D2174095E}" presName="spaceBetweenRectangles" presStyleCnt="0"/>
      <dgm:spPr/>
    </dgm:pt>
    <dgm:pt modelId="{07BCBA32-377A-40E7-9D63-3415B312FE9E}" type="pres">
      <dgm:prSet presAssocID="{5078DCE4-0689-46A3-814E-E824323F44CF}" presName="parentLin" presStyleCnt="0"/>
      <dgm:spPr/>
    </dgm:pt>
    <dgm:pt modelId="{456D7522-CC07-482D-ACA7-F7AAE2B4BD12}" type="pres">
      <dgm:prSet presAssocID="{5078DCE4-0689-46A3-814E-E824323F44CF}" presName="parentLeftMargin" presStyleLbl="node1" presStyleIdx="4" presStyleCnt="6"/>
      <dgm:spPr/>
      <dgm:t>
        <a:bodyPr/>
        <a:lstStyle/>
        <a:p>
          <a:endParaRPr lang="zh-CN" altLang="en-US"/>
        </a:p>
      </dgm:t>
    </dgm:pt>
    <dgm:pt modelId="{12DCFE98-58CC-4AC8-9172-03EFC789A4EA}" type="pres">
      <dgm:prSet presAssocID="{5078DCE4-0689-46A3-814E-E824323F44CF}" presName="parentText" presStyleLbl="node1" presStyleIdx="5" presStyleCnt="6">
        <dgm:presLayoutVars>
          <dgm:chMax val="0"/>
          <dgm:bulletEnabled val="1"/>
        </dgm:presLayoutVars>
      </dgm:prSet>
      <dgm:spPr/>
      <dgm:t>
        <a:bodyPr/>
        <a:lstStyle/>
        <a:p>
          <a:endParaRPr lang="zh-CN" altLang="en-US"/>
        </a:p>
      </dgm:t>
    </dgm:pt>
    <dgm:pt modelId="{33E6A211-A46D-4D7D-B164-58E4AFC34959}" type="pres">
      <dgm:prSet presAssocID="{5078DCE4-0689-46A3-814E-E824323F44CF}" presName="negativeSpace" presStyleCnt="0"/>
      <dgm:spPr/>
    </dgm:pt>
    <dgm:pt modelId="{0EDE89AD-0D5A-4794-B1F0-482710809445}" type="pres">
      <dgm:prSet presAssocID="{5078DCE4-0689-46A3-814E-E824323F44CF}" presName="childText" presStyleLbl="conFgAcc1" presStyleIdx="5" presStyleCnt="6">
        <dgm:presLayoutVars>
          <dgm:bulletEnabled val="1"/>
        </dgm:presLayoutVars>
      </dgm:prSet>
      <dgm:spPr/>
    </dgm:pt>
  </dgm:ptLst>
  <dgm:cxnLst>
    <dgm:cxn modelId="{3B3E5A33-ECEE-406E-A698-E18000D81E51}" srcId="{1DC80791-B485-4A88-BCCC-BC6E076C2680}" destId="{657EC3C4-A67D-4740-9E9E-DABAEFFEEAA5}" srcOrd="1" destOrd="0" parTransId="{FEC0B8F1-C62A-4ED1-9735-4D1A8B248336}" sibTransId="{CC4006F3-11FE-4144-8A41-5E974189B033}"/>
    <dgm:cxn modelId="{36F069E6-2C98-4EDD-B131-33C8E6101EB1}" type="presOf" srcId="{1055B9F5-AB42-46CE-BCF4-11912D731DE8}" destId="{4D9BC1C0-4211-46EF-8581-B8E2D42C2D55}" srcOrd="1" destOrd="0" presId="urn:microsoft.com/office/officeart/2005/8/layout/list1"/>
    <dgm:cxn modelId="{8D93A919-9B70-4474-838F-EB6A9BA5237A}" type="presOf" srcId="{1DC80791-B485-4A88-BCCC-BC6E076C2680}" destId="{8CBFAEA5-274D-492B-A6C8-70EF92763FE2}" srcOrd="0" destOrd="0" presId="urn:microsoft.com/office/officeart/2005/8/layout/list1"/>
    <dgm:cxn modelId="{8A48A1D1-1C22-41CA-9DAF-43597A0FE91C}" srcId="{1DC80791-B485-4A88-BCCC-BC6E076C2680}" destId="{1055B9F5-AB42-46CE-BCF4-11912D731DE8}" srcOrd="0" destOrd="0" parTransId="{CC3C53B0-3E2D-46E1-B273-D53323627F27}" sibTransId="{79FB024C-88B2-4BE0-A819-A15E4B2CCF6E}"/>
    <dgm:cxn modelId="{93BF1139-E203-480E-AEBF-D0633B8190D8}" type="presOf" srcId="{657EC3C4-A67D-4740-9E9E-DABAEFFEEAA5}" destId="{6F47F50C-3190-4D1E-AD08-A9A0CBF11442}" srcOrd="0" destOrd="0" presId="urn:microsoft.com/office/officeart/2005/8/layout/list1"/>
    <dgm:cxn modelId="{551AAD00-BACF-4847-BA1F-7070777E6FDC}" type="presOf" srcId="{1055B9F5-AB42-46CE-BCF4-11912D731DE8}" destId="{D935155B-E4F7-4C90-AAA3-5E80FB3CD837}" srcOrd="0" destOrd="0" presId="urn:microsoft.com/office/officeart/2005/8/layout/list1"/>
    <dgm:cxn modelId="{98D8C198-6FEA-42EE-B47B-A327C35746DA}" type="presOf" srcId="{D3434108-33ED-436F-B604-BD624250129E}" destId="{DCE98CBA-0E7A-4AF0-ABE1-307010B9AAB0}" srcOrd="1" destOrd="0" presId="urn:microsoft.com/office/officeart/2005/8/layout/list1"/>
    <dgm:cxn modelId="{D337CA66-9E3B-464B-82B7-E0B69750021B}" type="presOf" srcId="{FD47A285-7551-4EBD-A05D-4B349FAE1B02}" destId="{12CFB732-8525-42A8-9794-B58F6CD5D8B3}" srcOrd="0" destOrd="0" presId="urn:microsoft.com/office/officeart/2005/8/layout/list1"/>
    <dgm:cxn modelId="{D9054D22-765C-40DE-BABF-F3EB76F3A593}" type="presOf" srcId="{57C60C5E-4A4E-46DF-B3C5-F5911893C3AA}" destId="{AD6586C8-19A7-4206-B206-D5F4F4C59555}" srcOrd="0" destOrd="0" presId="urn:microsoft.com/office/officeart/2005/8/layout/list1"/>
    <dgm:cxn modelId="{D46AE3AE-6A73-4A59-AB99-8B067C2F6B24}" srcId="{1DC80791-B485-4A88-BCCC-BC6E076C2680}" destId="{57C60C5E-4A4E-46DF-B3C5-F5911893C3AA}" srcOrd="2" destOrd="0" parTransId="{0903AF51-6D75-4658-9936-B3F65DD7E063}" sibTransId="{0373F455-A5EA-4225-9C5C-F8F902F1F69B}"/>
    <dgm:cxn modelId="{1CCD5A28-DEA2-4D28-906B-9CD190813703}" type="presOf" srcId="{5078DCE4-0689-46A3-814E-E824323F44CF}" destId="{12DCFE98-58CC-4AC8-9172-03EFC789A4EA}" srcOrd="1" destOrd="0" presId="urn:microsoft.com/office/officeart/2005/8/layout/list1"/>
    <dgm:cxn modelId="{D1FDD3AC-1F36-4385-93EB-137170B1B6E8}" srcId="{1DC80791-B485-4A88-BCCC-BC6E076C2680}" destId="{D3434108-33ED-436F-B604-BD624250129E}" srcOrd="3" destOrd="0" parTransId="{56672324-4BE7-4839-9547-807DB08137E6}" sibTransId="{B555DAA2-DE80-4215-AA70-4754C421D53E}"/>
    <dgm:cxn modelId="{397A89D4-E67F-43F7-B8C7-EDBEA4BA5466}" type="presOf" srcId="{5078DCE4-0689-46A3-814E-E824323F44CF}" destId="{456D7522-CC07-482D-ACA7-F7AAE2B4BD12}" srcOrd="0" destOrd="0" presId="urn:microsoft.com/office/officeart/2005/8/layout/list1"/>
    <dgm:cxn modelId="{92C3673E-3404-4E8D-AB8E-98C1BE3E5394}" type="presOf" srcId="{657EC3C4-A67D-4740-9E9E-DABAEFFEEAA5}" destId="{4D4A346C-FDF4-42A1-B712-BE04061D74F5}" srcOrd="1" destOrd="0" presId="urn:microsoft.com/office/officeart/2005/8/layout/list1"/>
    <dgm:cxn modelId="{A8BB3459-FACC-4EAB-A82E-995187AED2B1}" srcId="{1DC80791-B485-4A88-BCCC-BC6E076C2680}" destId="{FD47A285-7551-4EBD-A05D-4B349FAE1B02}" srcOrd="4" destOrd="0" parTransId="{6795DD4E-ACE4-460F-8EF6-8772B649893F}" sibTransId="{96BBC469-5B3C-49F0-B5C8-694D2174095E}"/>
    <dgm:cxn modelId="{487C27E5-E64F-40A8-A510-BA44719917B7}" type="presOf" srcId="{57C60C5E-4A4E-46DF-B3C5-F5911893C3AA}" destId="{E2F59EBA-588C-47EC-AE6D-90829375D257}" srcOrd="1" destOrd="0" presId="urn:microsoft.com/office/officeart/2005/8/layout/list1"/>
    <dgm:cxn modelId="{4910C36C-9F17-4157-9876-01B3C8D40840}" type="presOf" srcId="{D3434108-33ED-436F-B604-BD624250129E}" destId="{2C04D49A-A0C5-46CA-A020-A39E0A68F11F}" srcOrd="0" destOrd="0" presId="urn:microsoft.com/office/officeart/2005/8/layout/list1"/>
    <dgm:cxn modelId="{67A35B81-53C2-401C-AA53-F2C8C83227A2}" srcId="{1DC80791-B485-4A88-BCCC-BC6E076C2680}" destId="{5078DCE4-0689-46A3-814E-E824323F44CF}" srcOrd="5" destOrd="0" parTransId="{DBF777F1-B9BD-42EF-ACBE-96F2FF3BF888}" sibTransId="{1AA5D52A-8ACE-42A0-BB89-4181450D31C0}"/>
    <dgm:cxn modelId="{041E8922-64C7-49E3-96BC-1C2BCAF96920}" type="presOf" srcId="{FD47A285-7551-4EBD-A05D-4B349FAE1B02}" destId="{13CCE09E-2025-4B13-90AC-9F1D80F42AE5}" srcOrd="1" destOrd="0" presId="urn:microsoft.com/office/officeart/2005/8/layout/list1"/>
    <dgm:cxn modelId="{7A121C11-9112-4639-B075-CBB62CE1E138}" type="presParOf" srcId="{8CBFAEA5-274D-492B-A6C8-70EF92763FE2}" destId="{F4288D8C-BB30-4C4B-9F47-CE104C84ADCF}" srcOrd="0" destOrd="0" presId="urn:microsoft.com/office/officeart/2005/8/layout/list1"/>
    <dgm:cxn modelId="{9D2340A8-61FB-4977-9E4F-BFC60558BBB0}" type="presParOf" srcId="{F4288D8C-BB30-4C4B-9F47-CE104C84ADCF}" destId="{D935155B-E4F7-4C90-AAA3-5E80FB3CD837}" srcOrd="0" destOrd="0" presId="urn:microsoft.com/office/officeart/2005/8/layout/list1"/>
    <dgm:cxn modelId="{5791F0D5-F505-40B4-A2C7-002C16A8EA0A}" type="presParOf" srcId="{F4288D8C-BB30-4C4B-9F47-CE104C84ADCF}" destId="{4D9BC1C0-4211-46EF-8581-B8E2D42C2D55}" srcOrd="1" destOrd="0" presId="urn:microsoft.com/office/officeart/2005/8/layout/list1"/>
    <dgm:cxn modelId="{85512AF3-0EF3-4FF0-B8B4-26A0FE5FF547}" type="presParOf" srcId="{8CBFAEA5-274D-492B-A6C8-70EF92763FE2}" destId="{40FC15A8-684D-40D8-831D-090A4BC35C7E}" srcOrd="1" destOrd="0" presId="urn:microsoft.com/office/officeart/2005/8/layout/list1"/>
    <dgm:cxn modelId="{B88C1637-19C0-4E27-A340-8BFE9282F9CE}" type="presParOf" srcId="{8CBFAEA5-274D-492B-A6C8-70EF92763FE2}" destId="{382225C5-8716-4F2B-A748-68F9F151A0E3}" srcOrd="2" destOrd="0" presId="urn:microsoft.com/office/officeart/2005/8/layout/list1"/>
    <dgm:cxn modelId="{D55FC849-865C-4E77-AE4F-D2E59DEC1943}" type="presParOf" srcId="{8CBFAEA5-274D-492B-A6C8-70EF92763FE2}" destId="{47D81A6F-6C39-446B-B7A6-BA5634048053}" srcOrd="3" destOrd="0" presId="urn:microsoft.com/office/officeart/2005/8/layout/list1"/>
    <dgm:cxn modelId="{2621A17B-8CAA-4F95-8CCB-CE4A713193A8}" type="presParOf" srcId="{8CBFAEA5-274D-492B-A6C8-70EF92763FE2}" destId="{A2A06032-A735-4BEE-8941-00E5EBC32058}" srcOrd="4" destOrd="0" presId="urn:microsoft.com/office/officeart/2005/8/layout/list1"/>
    <dgm:cxn modelId="{F9D3DD5E-AAC2-48BA-BB74-83EF0BDCB330}" type="presParOf" srcId="{A2A06032-A735-4BEE-8941-00E5EBC32058}" destId="{6F47F50C-3190-4D1E-AD08-A9A0CBF11442}" srcOrd="0" destOrd="0" presId="urn:microsoft.com/office/officeart/2005/8/layout/list1"/>
    <dgm:cxn modelId="{A6457615-157D-433B-A14F-586C4E85E580}" type="presParOf" srcId="{A2A06032-A735-4BEE-8941-00E5EBC32058}" destId="{4D4A346C-FDF4-42A1-B712-BE04061D74F5}" srcOrd="1" destOrd="0" presId="urn:microsoft.com/office/officeart/2005/8/layout/list1"/>
    <dgm:cxn modelId="{EB9FE5E8-DEEF-4C24-836D-33A58B34A1A3}" type="presParOf" srcId="{8CBFAEA5-274D-492B-A6C8-70EF92763FE2}" destId="{FF91E3DA-47DB-4C43-B380-78981A3548A0}" srcOrd="5" destOrd="0" presId="urn:microsoft.com/office/officeart/2005/8/layout/list1"/>
    <dgm:cxn modelId="{487BBD47-6999-4F2B-955B-C363E9601B1C}" type="presParOf" srcId="{8CBFAEA5-274D-492B-A6C8-70EF92763FE2}" destId="{617C2C7F-A0F2-426F-861E-F2A95B06AD9B}" srcOrd="6" destOrd="0" presId="urn:microsoft.com/office/officeart/2005/8/layout/list1"/>
    <dgm:cxn modelId="{51F7B4BA-60BF-48C4-8141-16A4CD81955C}" type="presParOf" srcId="{8CBFAEA5-274D-492B-A6C8-70EF92763FE2}" destId="{05C5EA43-3A06-4D9A-ABAD-2DA0338623F6}" srcOrd="7" destOrd="0" presId="urn:microsoft.com/office/officeart/2005/8/layout/list1"/>
    <dgm:cxn modelId="{F4CBC3FA-27E4-4FE5-978D-BD918900A051}" type="presParOf" srcId="{8CBFAEA5-274D-492B-A6C8-70EF92763FE2}" destId="{E0F22D03-2150-4D97-A994-C385BA86E4E7}" srcOrd="8" destOrd="0" presId="urn:microsoft.com/office/officeart/2005/8/layout/list1"/>
    <dgm:cxn modelId="{79D99EEA-0B16-4646-BF7A-A53BC7A6D6D4}" type="presParOf" srcId="{E0F22D03-2150-4D97-A994-C385BA86E4E7}" destId="{AD6586C8-19A7-4206-B206-D5F4F4C59555}" srcOrd="0" destOrd="0" presId="urn:microsoft.com/office/officeart/2005/8/layout/list1"/>
    <dgm:cxn modelId="{C6250027-AE34-4B65-B914-20A256C6027D}" type="presParOf" srcId="{E0F22D03-2150-4D97-A994-C385BA86E4E7}" destId="{E2F59EBA-588C-47EC-AE6D-90829375D257}" srcOrd="1" destOrd="0" presId="urn:microsoft.com/office/officeart/2005/8/layout/list1"/>
    <dgm:cxn modelId="{84FAB0AC-0E0B-4188-867E-0E292BD3C3F3}" type="presParOf" srcId="{8CBFAEA5-274D-492B-A6C8-70EF92763FE2}" destId="{09405895-820F-4D84-9153-3F2642F6EF12}" srcOrd="9" destOrd="0" presId="urn:microsoft.com/office/officeart/2005/8/layout/list1"/>
    <dgm:cxn modelId="{5153CE4A-E33B-4E98-8B72-8A7DBF02E8C1}" type="presParOf" srcId="{8CBFAEA5-274D-492B-A6C8-70EF92763FE2}" destId="{1A746FBF-8C72-4C54-826F-51C7B6E14D27}" srcOrd="10" destOrd="0" presId="urn:microsoft.com/office/officeart/2005/8/layout/list1"/>
    <dgm:cxn modelId="{AFC84C41-D2FE-4988-97BF-5A03FE81BCAE}" type="presParOf" srcId="{8CBFAEA5-274D-492B-A6C8-70EF92763FE2}" destId="{C0C7CAB2-9FD6-495C-BF59-DA4A2261C7F8}" srcOrd="11" destOrd="0" presId="urn:microsoft.com/office/officeart/2005/8/layout/list1"/>
    <dgm:cxn modelId="{5F99528F-F404-49CA-AB68-BB9B51DB8A47}" type="presParOf" srcId="{8CBFAEA5-274D-492B-A6C8-70EF92763FE2}" destId="{9652248F-5E55-4A14-83B9-5E19CF65BFCC}" srcOrd="12" destOrd="0" presId="urn:microsoft.com/office/officeart/2005/8/layout/list1"/>
    <dgm:cxn modelId="{F3DF69A7-0646-4A3B-A006-C49AF1826109}" type="presParOf" srcId="{9652248F-5E55-4A14-83B9-5E19CF65BFCC}" destId="{2C04D49A-A0C5-46CA-A020-A39E0A68F11F}" srcOrd="0" destOrd="0" presId="urn:microsoft.com/office/officeart/2005/8/layout/list1"/>
    <dgm:cxn modelId="{E7DA31C0-1821-4448-B583-BFF65D762907}" type="presParOf" srcId="{9652248F-5E55-4A14-83B9-5E19CF65BFCC}" destId="{DCE98CBA-0E7A-4AF0-ABE1-307010B9AAB0}" srcOrd="1" destOrd="0" presId="urn:microsoft.com/office/officeart/2005/8/layout/list1"/>
    <dgm:cxn modelId="{79A3BB8C-5023-4013-B436-E3C54EB54295}" type="presParOf" srcId="{8CBFAEA5-274D-492B-A6C8-70EF92763FE2}" destId="{22788EF2-16ED-4FD6-8D90-442B857F0EAD}" srcOrd="13" destOrd="0" presId="urn:microsoft.com/office/officeart/2005/8/layout/list1"/>
    <dgm:cxn modelId="{5F46960E-4DB3-4548-9D8D-00CA42F8A467}" type="presParOf" srcId="{8CBFAEA5-274D-492B-A6C8-70EF92763FE2}" destId="{FBD7ACCE-5E45-496C-BE99-779CBB33AD67}" srcOrd="14" destOrd="0" presId="urn:microsoft.com/office/officeart/2005/8/layout/list1"/>
    <dgm:cxn modelId="{B6CC42D1-97A3-47B7-BF30-8FF55F89DD08}" type="presParOf" srcId="{8CBFAEA5-274D-492B-A6C8-70EF92763FE2}" destId="{D61CE678-8D6F-4306-A73E-DE61CD14D52D}" srcOrd="15" destOrd="0" presId="urn:microsoft.com/office/officeart/2005/8/layout/list1"/>
    <dgm:cxn modelId="{8C7F2102-76F9-41FD-B8A7-09E209A4D017}" type="presParOf" srcId="{8CBFAEA5-274D-492B-A6C8-70EF92763FE2}" destId="{FA0AECEC-7C2F-46DC-B372-835C4358063C}" srcOrd="16" destOrd="0" presId="urn:microsoft.com/office/officeart/2005/8/layout/list1"/>
    <dgm:cxn modelId="{EB89017A-B1B7-46D5-95A1-C837FED96624}" type="presParOf" srcId="{FA0AECEC-7C2F-46DC-B372-835C4358063C}" destId="{12CFB732-8525-42A8-9794-B58F6CD5D8B3}" srcOrd="0" destOrd="0" presId="urn:microsoft.com/office/officeart/2005/8/layout/list1"/>
    <dgm:cxn modelId="{F838C8B2-B0F3-46D5-AA84-7FE671CDE1C9}" type="presParOf" srcId="{FA0AECEC-7C2F-46DC-B372-835C4358063C}" destId="{13CCE09E-2025-4B13-90AC-9F1D80F42AE5}" srcOrd="1" destOrd="0" presId="urn:microsoft.com/office/officeart/2005/8/layout/list1"/>
    <dgm:cxn modelId="{E5B45365-9A84-4266-A9CD-F34ED47FD8DE}" type="presParOf" srcId="{8CBFAEA5-274D-492B-A6C8-70EF92763FE2}" destId="{57646C14-F30F-42F5-AF2E-7407EE7F917B}" srcOrd="17" destOrd="0" presId="urn:microsoft.com/office/officeart/2005/8/layout/list1"/>
    <dgm:cxn modelId="{BD019C0D-581F-40AB-8A77-96C67557A934}" type="presParOf" srcId="{8CBFAEA5-274D-492B-A6C8-70EF92763FE2}" destId="{3D040B70-65BB-4A9E-BCD3-329A1A3B0B44}" srcOrd="18" destOrd="0" presId="urn:microsoft.com/office/officeart/2005/8/layout/list1"/>
    <dgm:cxn modelId="{745DD2AF-AA17-4739-857B-B7554F5EA22B}" type="presParOf" srcId="{8CBFAEA5-274D-492B-A6C8-70EF92763FE2}" destId="{66FCFDE8-C7C7-442E-8F1A-71D3FAEAF54D}" srcOrd="19" destOrd="0" presId="urn:microsoft.com/office/officeart/2005/8/layout/list1"/>
    <dgm:cxn modelId="{DF12BE18-1878-406C-86BD-A351FEB37C1A}" type="presParOf" srcId="{8CBFAEA5-274D-492B-A6C8-70EF92763FE2}" destId="{07BCBA32-377A-40E7-9D63-3415B312FE9E}" srcOrd="20" destOrd="0" presId="urn:microsoft.com/office/officeart/2005/8/layout/list1"/>
    <dgm:cxn modelId="{73A5688F-52F7-44D3-B9B7-54F792459A88}" type="presParOf" srcId="{07BCBA32-377A-40E7-9D63-3415B312FE9E}" destId="{456D7522-CC07-482D-ACA7-F7AAE2B4BD12}" srcOrd="0" destOrd="0" presId="urn:microsoft.com/office/officeart/2005/8/layout/list1"/>
    <dgm:cxn modelId="{4315D0E6-6F1C-4636-A8E5-7F89C13783A1}" type="presParOf" srcId="{07BCBA32-377A-40E7-9D63-3415B312FE9E}" destId="{12DCFE98-58CC-4AC8-9172-03EFC789A4EA}" srcOrd="1" destOrd="0" presId="urn:microsoft.com/office/officeart/2005/8/layout/list1"/>
    <dgm:cxn modelId="{75700E5B-CFFA-407C-B367-8F0EC30051FE}" type="presParOf" srcId="{8CBFAEA5-274D-492B-A6C8-70EF92763FE2}" destId="{33E6A211-A46D-4D7D-B164-58E4AFC34959}" srcOrd="21" destOrd="0" presId="urn:microsoft.com/office/officeart/2005/8/layout/list1"/>
    <dgm:cxn modelId="{28F35F04-DD60-4F38-B08C-1C4A995A4A32}" type="presParOf" srcId="{8CBFAEA5-274D-492B-A6C8-70EF92763FE2}" destId="{0EDE89AD-0D5A-4794-B1F0-482710809445}" srcOrd="22"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E66048-FE3B-4D00-B416-61DD58791033}" type="doc">
      <dgm:prSet loTypeId="urn:microsoft.com/office/officeart/2005/8/layout/radial5" loCatId="cycle" qsTypeId="urn:microsoft.com/office/officeart/2005/8/quickstyle/simple1" qsCatId="simple" csTypeId="urn:microsoft.com/office/officeart/2005/8/colors/colorful5" csCatId="colorful" phldr="1"/>
      <dgm:spPr/>
      <dgm:t>
        <a:bodyPr/>
        <a:lstStyle/>
        <a:p>
          <a:endParaRPr lang="zh-CN" altLang="en-US"/>
        </a:p>
      </dgm:t>
    </dgm:pt>
    <dgm:pt modelId="{21ACB856-FA12-43C6-8DA8-B4FB359F10D9}">
      <dgm:prSet phldrT="[文本]" custT="1"/>
      <dgm:spPr/>
      <dgm:t>
        <a:bodyPr/>
        <a:lstStyle/>
        <a:p>
          <a:r>
            <a:rPr lang="zh-CN" altLang="en-US" sz="3200" dirty="0">
              <a:latin typeface="微软雅黑" panose="020B0503020204020204" pitchFamily="34" charset="-122"/>
              <a:ea typeface="微软雅黑" panose="020B0503020204020204" pitchFamily="34" charset="-122"/>
            </a:rPr>
            <a:t>客户关怀</a:t>
          </a:r>
        </a:p>
      </dgm:t>
    </dgm:pt>
    <dgm:pt modelId="{BAC698C4-A291-48B9-82D1-55F3078D36E4}" cxnId="{F4C1DDA3-D634-4915-BAC3-55C66CB5B084}" type="parTrans">
      <dgm:prSet/>
      <dgm:spPr/>
      <dgm:t>
        <a:bodyPr/>
        <a:lstStyle/>
        <a:p>
          <a:endParaRPr lang="zh-CN" altLang="en-US"/>
        </a:p>
      </dgm:t>
    </dgm:pt>
    <dgm:pt modelId="{8F27808E-A1A0-4290-95EC-A9E8AFA989BA}" cxnId="{F4C1DDA3-D634-4915-BAC3-55C66CB5B084}" type="sibTrans">
      <dgm:prSet/>
      <dgm:spPr/>
      <dgm:t>
        <a:bodyPr/>
        <a:lstStyle/>
        <a:p>
          <a:endParaRPr lang="zh-CN" altLang="en-US"/>
        </a:p>
      </dgm:t>
    </dgm:pt>
    <dgm:pt modelId="{296596DD-4B95-4B31-BCC3-01DBADEB431D}">
      <dgm:prSet phldrT="[文本]" custT="1"/>
      <dgm:spPr/>
      <dgm:t>
        <a:bodyPr/>
        <a:lstStyle/>
        <a:p>
          <a:r>
            <a:rPr lang="zh-CN" altLang="en-US" sz="2400" b="1" dirty="0">
              <a:latin typeface="微软雅黑" panose="020B0503020204020204" pitchFamily="34" charset="-122"/>
              <a:ea typeface="微软雅黑" panose="020B0503020204020204" pitchFamily="34" charset="-122"/>
            </a:rPr>
            <a:t>记录客户信息</a:t>
          </a:r>
          <a:endParaRPr lang="zh-CN" altLang="en-US" sz="2400" dirty="0">
            <a:latin typeface="微软雅黑" panose="020B0503020204020204" pitchFamily="34" charset="-122"/>
            <a:ea typeface="微软雅黑" panose="020B0503020204020204" pitchFamily="34" charset="-122"/>
          </a:endParaRPr>
        </a:p>
      </dgm:t>
    </dgm:pt>
    <dgm:pt modelId="{3E6D7782-A103-4549-9199-4640CC5B3703}" cxnId="{09808CDA-BF7F-4BEE-A3FC-94F59B2A8F70}" type="parTrans">
      <dgm:prSet/>
      <dgm:spPr/>
      <dgm:t>
        <a:bodyPr/>
        <a:lstStyle/>
        <a:p>
          <a:endParaRPr lang="zh-CN" altLang="en-US"/>
        </a:p>
      </dgm:t>
    </dgm:pt>
    <dgm:pt modelId="{9C19B18A-7213-40E7-9DBF-53F2A8F5B33A}" cxnId="{09808CDA-BF7F-4BEE-A3FC-94F59B2A8F70}" type="sibTrans">
      <dgm:prSet/>
      <dgm:spPr/>
      <dgm:t>
        <a:bodyPr/>
        <a:lstStyle/>
        <a:p>
          <a:endParaRPr lang="zh-CN" altLang="en-US"/>
        </a:p>
      </dgm:t>
    </dgm:pt>
    <dgm:pt modelId="{CF527904-6C77-4780-A7B2-BF7736A19317}">
      <dgm:prSet custT="1"/>
      <dgm:spPr/>
      <dgm:t>
        <a:bodyPr/>
        <a:lstStyle/>
        <a:p>
          <a:r>
            <a:rPr lang="zh-CN" altLang="en-US" sz="2400" b="1" dirty="0">
              <a:latin typeface="微软雅黑" panose="020B0503020204020204" pitchFamily="34" charset="-122"/>
              <a:ea typeface="微软雅黑" panose="020B0503020204020204" pitchFamily="34" charset="-122"/>
            </a:rPr>
            <a:t>生日关怀</a:t>
          </a:r>
          <a:endParaRPr lang="zh-CN" altLang="en-US" sz="2400" dirty="0">
            <a:latin typeface="微软雅黑" panose="020B0503020204020204" pitchFamily="34" charset="-122"/>
            <a:ea typeface="微软雅黑" panose="020B0503020204020204" pitchFamily="34" charset="-122"/>
          </a:endParaRPr>
        </a:p>
      </dgm:t>
    </dgm:pt>
    <dgm:pt modelId="{AA18ABE7-60CC-4900-ADF7-C07175F98750}" cxnId="{5E416AB9-473F-4C4A-9F31-5BD1D2BEC5E0}" type="parTrans">
      <dgm:prSet/>
      <dgm:spPr/>
      <dgm:t>
        <a:bodyPr/>
        <a:lstStyle/>
        <a:p>
          <a:endParaRPr lang="zh-CN" altLang="en-US"/>
        </a:p>
      </dgm:t>
    </dgm:pt>
    <dgm:pt modelId="{B6F6D50E-5DB6-40F9-8FF5-AEC2CDFC79C1}" cxnId="{5E416AB9-473F-4C4A-9F31-5BD1D2BEC5E0}" type="sibTrans">
      <dgm:prSet/>
      <dgm:spPr/>
      <dgm:t>
        <a:bodyPr/>
        <a:lstStyle/>
        <a:p>
          <a:endParaRPr lang="zh-CN" altLang="en-US"/>
        </a:p>
      </dgm:t>
    </dgm:pt>
    <dgm:pt modelId="{0248CE9F-8E5A-42A0-8222-0ACB069F1330}">
      <dgm:prSet custT="1"/>
      <dgm:spPr/>
      <dgm:t>
        <a:bodyPr/>
        <a:lstStyle/>
        <a:p>
          <a:r>
            <a:rPr lang="zh-CN" altLang="en-US" sz="2400" b="1" dirty="0">
              <a:latin typeface="微软雅黑" panose="020B0503020204020204" pitchFamily="34" charset="-122"/>
              <a:ea typeface="微软雅黑" panose="020B0503020204020204" pitchFamily="34" charset="-122"/>
            </a:rPr>
            <a:t>短信营销</a:t>
          </a:r>
          <a:endParaRPr lang="zh-CN" altLang="en-US" sz="2400" dirty="0">
            <a:latin typeface="微软雅黑" panose="020B0503020204020204" pitchFamily="34" charset="-122"/>
            <a:ea typeface="微软雅黑" panose="020B0503020204020204" pitchFamily="34" charset="-122"/>
          </a:endParaRPr>
        </a:p>
      </dgm:t>
    </dgm:pt>
    <dgm:pt modelId="{A09CBD11-D704-48A8-B14D-CE81EFB85490}" cxnId="{A3E6DF20-84EA-4699-8BE8-6262F643BF1A}" type="parTrans">
      <dgm:prSet/>
      <dgm:spPr/>
      <dgm:t>
        <a:bodyPr/>
        <a:lstStyle/>
        <a:p>
          <a:endParaRPr lang="zh-CN" altLang="en-US"/>
        </a:p>
      </dgm:t>
    </dgm:pt>
    <dgm:pt modelId="{0DE629A5-20FE-4A9D-85E0-38491F205807}" cxnId="{A3E6DF20-84EA-4699-8BE8-6262F643BF1A}" type="sibTrans">
      <dgm:prSet/>
      <dgm:spPr/>
      <dgm:t>
        <a:bodyPr/>
        <a:lstStyle/>
        <a:p>
          <a:endParaRPr lang="zh-CN" altLang="en-US"/>
        </a:p>
      </dgm:t>
    </dgm:pt>
    <dgm:pt modelId="{85128A45-B6F7-4E41-B45C-4136B9611F9C}">
      <dgm:prSet custT="1"/>
      <dgm:spPr/>
      <dgm:t>
        <a:bodyPr/>
        <a:lstStyle/>
        <a:p>
          <a:r>
            <a:rPr lang="zh-CN" altLang="en-US" sz="2400" b="1" dirty="0">
              <a:latin typeface="微软雅黑" panose="020B0503020204020204" pitchFamily="34" charset="-122"/>
              <a:ea typeface="微软雅黑" panose="020B0503020204020204" pitchFamily="34" charset="-122"/>
            </a:rPr>
            <a:t>电子账单</a:t>
          </a:r>
          <a:endParaRPr lang="zh-CN" altLang="en-US" sz="2400" dirty="0">
            <a:latin typeface="微软雅黑" panose="020B0503020204020204" pitchFamily="34" charset="-122"/>
            <a:ea typeface="微软雅黑" panose="020B0503020204020204" pitchFamily="34" charset="-122"/>
          </a:endParaRPr>
        </a:p>
      </dgm:t>
    </dgm:pt>
    <dgm:pt modelId="{4BA42C59-C0BD-4422-9B72-2563FEAB5D18}" cxnId="{344E3FF3-4BE7-4679-A912-FB1D6CE74802}" type="parTrans">
      <dgm:prSet/>
      <dgm:spPr/>
      <dgm:t>
        <a:bodyPr/>
        <a:lstStyle/>
        <a:p>
          <a:endParaRPr lang="zh-CN" altLang="en-US"/>
        </a:p>
      </dgm:t>
    </dgm:pt>
    <dgm:pt modelId="{17174C8A-C564-47CB-984C-F89A5E0DA37D}" cxnId="{344E3FF3-4BE7-4679-A912-FB1D6CE74802}" type="sibTrans">
      <dgm:prSet/>
      <dgm:spPr/>
      <dgm:t>
        <a:bodyPr/>
        <a:lstStyle/>
        <a:p>
          <a:endParaRPr lang="zh-CN" altLang="en-US"/>
        </a:p>
      </dgm:t>
    </dgm:pt>
    <dgm:pt modelId="{099ACBEF-48F5-4360-A41C-F5E8E425CF13}">
      <dgm:prSet custT="1"/>
      <dgm:spPr/>
      <dgm:t>
        <a:bodyPr/>
        <a:lstStyle/>
        <a:p>
          <a:r>
            <a:rPr lang="zh-CN" altLang="en-US" sz="2400" b="1" dirty="0">
              <a:latin typeface="微软雅黑" panose="020B0503020204020204" pitchFamily="34" charset="-122"/>
              <a:ea typeface="微软雅黑" panose="020B0503020204020204" pitchFamily="34" charset="-122"/>
            </a:rPr>
            <a:t>储值消费</a:t>
          </a:r>
          <a:endParaRPr lang="zh-CN" altLang="en-US" sz="2400" dirty="0">
            <a:latin typeface="微软雅黑" panose="020B0503020204020204" pitchFamily="34" charset="-122"/>
            <a:ea typeface="微软雅黑" panose="020B0503020204020204" pitchFamily="34" charset="-122"/>
          </a:endParaRPr>
        </a:p>
      </dgm:t>
    </dgm:pt>
    <dgm:pt modelId="{F237314D-98A4-4B68-8DDD-72125D0F7719}" cxnId="{7A784629-5DF0-4F28-B246-8894548D3512}" type="parTrans">
      <dgm:prSet/>
      <dgm:spPr/>
      <dgm:t>
        <a:bodyPr/>
        <a:lstStyle/>
        <a:p>
          <a:endParaRPr lang="zh-CN" altLang="en-US"/>
        </a:p>
      </dgm:t>
    </dgm:pt>
    <dgm:pt modelId="{489C3080-EFC4-4E93-AE3F-47218DFB2667}" cxnId="{7A784629-5DF0-4F28-B246-8894548D3512}" type="sibTrans">
      <dgm:prSet/>
      <dgm:spPr/>
      <dgm:t>
        <a:bodyPr/>
        <a:lstStyle/>
        <a:p>
          <a:endParaRPr lang="zh-CN" altLang="en-US"/>
        </a:p>
      </dgm:t>
    </dgm:pt>
    <dgm:pt modelId="{54E80B75-E4D0-4399-9504-465292575937}">
      <dgm:prSet custT="1"/>
      <dgm:spPr/>
      <dgm:t>
        <a:bodyPr/>
        <a:lstStyle/>
        <a:p>
          <a:r>
            <a:rPr lang="zh-CN" altLang="en-US" sz="2400" b="1" dirty="0">
              <a:latin typeface="微软雅黑" panose="020B0503020204020204" pitchFamily="34" charset="-122"/>
              <a:ea typeface="微软雅黑" panose="020B0503020204020204" pitchFamily="34" charset="-122"/>
            </a:rPr>
            <a:t>积分管理</a:t>
          </a:r>
          <a:endParaRPr lang="zh-CN" altLang="en-US" sz="2400" dirty="0">
            <a:latin typeface="微软雅黑" panose="020B0503020204020204" pitchFamily="34" charset="-122"/>
            <a:ea typeface="微软雅黑" panose="020B0503020204020204" pitchFamily="34" charset="-122"/>
          </a:endParaRPr>
        </a:p>
      </dgm:t>
    </dgm:pt>
    <dgm:pt modelId="{4A7E3C04-CC77-4BDE-BC81-436B0C280BA2}" cxnId="{01D7EE95-E92D-4502-B427-5CC71A3A6033}" type="parTrans">
      <dgm:prSet/>
      <dgm:spPr/>
      <dgm:t>
        <a:bodyPr/>
        <a:lstStyle/>
        <a:p>
          <a:endParaRPr lang="zh-CN" altLang="en-US"/>
        </a:p>
      </dgm:t>
    </dgm:pt>
    <dgm:pt modelId="{D43943FB-A41C-4C0A-9AE5-526CDDF47A95}" cxnId="{01D7EE95-E92D-4502-B427-5CC71A3A6033}" type="sibTrans">
      <dgm:prSet/>
      <dgm:spPr/>
      <dgm:t>
        <a:bodyPr/>
        <a:lstStyle/>
        <a:p>
          <a:endParaRPr lang="zh-CN" altLang="en-US"/>
        </a:p>
      </dgm:t>
    </dgm:pt>
    <dgm:pt modelId="{011AD7B3-3093-4DCE-8285-95393D9A9805}">
      <dgm:prSet custT="1"/>
      <dgm:spPr/>
      <dgm:t>
        <a:bodyPr/>
        <a:lstStyle/>
        <a:p>
          <a:r>
            <a:rPr lang="zh-CN" altLang="en-US" sz="2400" b="1" dirty="0">
              <a:latin typeface="微软雅黑" panose="020B0503020204020204" pitchFamily="34" charset="-122"/>
              <a:ea typeface="微软雅黑" panose="020B0503020204020204" pitchFamily="34" charset="-122"/>
            </a:rPr>
            <a:t>流失客户挽留</a:t>
          </a:r>
          <a:endParaRPr lang="zh-CN" altLang="en-US" sz="2400" dirty="0">
            <a:latin typeface="微软雅黑" panose="020B0503020204020204" pitchFamily="34" charset="-122"/>
            <a:ea typeface="微软雅黑" panose="020B0503020204020204" pitchFamily="34" charset="-122"/>
          </a:endParaRPr>
        </a:p>
      </dgm:t>
    </dgm:pt>
    <dgm:pt modelId="{946492FE-2CA6-4227-8C01-FF682A9700CA}" cxnId="{CE97347D-818F-4B8E-BC79-7E660E258620}" type="parTrans">
      <dgm:prSet/>
      <dgm:spPr/>
      <dgm:t>
        <a:bodyPr/>
        <a:lstStyle/>
        <a:p>
          <a:endParaRPr lang="zh-CN" altLang="en-US"/>
        </a:p>
      </dgm:t>
    </dgm:pt>
    <dgm:pt modelId="{F4DF99D3-B475-41BF-8B3D-8AD45119837C}" cxnId="{CE97347D-818F-4B8E-BC79-7E660E258620}" type="sibTrans">
      <dgm:prSet/>
      <dgm:spPr/>
      <dgm:t>
        <a:bodyPr/>
        <a:lstStyle/>
        <a:p>
          <a:endParaRPr lang="zh-CN" altLang="en-US"/>
        </a:p>
      </dgm:t>
    </dgm:pt>
    <dgm:pt modelId="{701F1CDF-7836-4418-A6A5-8CDE9AEC9EFB}" type="pres">
      <dgm:prSet presAssocID="{83E66048-FE3B-4D00-B416-61DD58791033}" presName="Name0" presStyleCnt="0">
        <dgm:presLayoutVars>
          <dgm:chMax val="1"/>
          <dgm:dir/>
          <dgm:animLvl val="ctr"/>
          <dgm:resizeHandles val="exact"/>
        </dgm:presLayoutVars>
      </dgm:prSet>
      <dgm:spPr/>
      <dgm:t>
        <a:bodyPr/>
        <a:lstStyle/>
        <a:p>
          <a:endParaRPr lang="zh-CN" altLang="en-US"/>
        </a:p>
      </dgm:t>
    </dgm:pt>
    <dgm:pt modelId="{1392CC05-3149-4F1C-BB0A-882CD58018F3}" type="pres">
      <dgm:prSet presAssocID="{21ACB856-FA12-43C6-8DA8-B4FB359F10D9}" presName="centerShape" presStyleLbl="node0" presStyleIdx="0" presStyleCnt="1"/>
      <dgm:spPr/>
      <dgm:t>
        <a:bodyPr/>
        <a:lstStyle/>
        <a:p>
          <a:endParaRPr lang="zh-CN" altLang="en-US"/>
        </a:p>
      </dgm:t>
    </dgm:pt>
    <dgm:pt modelId="{D91781AA-2F28-4A28-81F4-27CCE3D8CD3E}" type="pres">
      <dgm:prSet presAssocID="{3E6D7782-A103-4549-9199-4640CC5B3703}" presName="parTrans" presStyleLbl="sibTrans2D1" presStyleIdx="0" presStyleCnt="7"/>
      <dgm:spPr/>
      <dgm:t>
        <a:bodyPr/>
        <a:lstStyle/>
        <a:p>
          <a:endParaRPr lang="zh-CN" altLang="en-US"/>
        </a:p>
      </dgm:t>
    </dgm:pt>
    <dgm:pt modelId="{55CE477E-6894-4A81-8D80-B06E7C865376}" type="pres">
      <dgm:prSet presAssocID="{3E6D7782-A103-4549-9199-4640CC5B3703}" presName="connectorText" presStyleLbl="sibTrans2D1" presStyleIdx="0" presStyleCnt="7"/>
      <dgm:spPr/>
      <dgm:t>
        <a:bodyPr/>
        <a:lstStyle/>
        <a:p>
          <a:endParaRPr lang="zh-CN" altLang="en-US"/>
        </a:p>
      </dgm:t>
    </dgm:pt>
    <dgm:pt modelId="{A02461B9-FC25-45E9-B52A-BF7E589F5BA8}" type="pres">
      <dgm:prSet presAssocID="{296596DD-4B95-4B31-BCC3-01DBADEB431D}" presName="node" presStyleLbl="node1" presStyleIdx="0" presStyleCnt="7">
        <dgm:presLayoutVars>
          <dgm:bulletEnabled val="1"/>
        </dgm:presLayoutVars>
      </dgm:prSet>
      <dgm:spPr/>
      <dgm:t>
        <a:bodyPr/>
        <a:lstStyle/>
        <a:p>
          <a:endParaRPr lang="zh-CN" altLang="en-US"/>
        </a:p>
      </dgm:t>
    </dgm:pt>
    <dgm:pt modelId="{7DDA32A9-166E-4186-865F-3EFA8C55A47A}" type="pres">
      <dgm:prSet presAssocID="{AA18ABE7-60CC-4900-ADF7-C07175F98750}" presName="parTrans" presStyleLbl="sibTrans2D1" presStyleIdx="1" presStyleCnt="7"/>
      <dgm:spPr/>
      <dgm:t>
        <a:bodyPr/>
        <a:lstStyle/>
        <a:p>
          <a:endParaRPr lang="zh-CN" altLang="en-US"/>
        </a:p>
      </dgm:t>
    </dgm:pt>
    <dgm:pt modelId="{A540E7DF-2EBD-44D8-A23F-FD0F53A3391C}" type="pres">
      <dgm:prSet presAssocID="{AA18ABE7-60CC-4900-ADF7-C07175F98750}" presName="connectorText" presStyleLbl="sibTrans2D1" presStyleIdx="1" presStyleCnt="7"/>
      <dgm:spPr/>
      <dgm:t>
        <a:bodyPr/>
        <a:lstStyle/>
        <a:p>
          <a:endParaRPr lang="zh-CN" altLang="en-US"/>
        </a:p>
      </dgm:t>
    </dgm:pt>
    <dgm:pt modelId="{407522A0-83C4-4923-B7F6-3AF404E5850F}" type="pres">
      <dgm:prSet presAssocID="{CF527904-6C77-4780-A7B2-BF7736A19317}" presName="node" presStyleLbl="node1" presStyleIdx="1" presStyleCnt="7">
        <dgm:presLayoutVars>
          <dgm:bulletEnabled val="1"/>
        </dgm:presLayoutVars>
      </dgm:prSet>
      <dgm:spPr/>
      <dgm:t>
        <a:bodyPr/>
        <a:lstStyle/>
        <a:p>
          <a:endParaRPr lang="zh-CN" altLang="en-US"/>
        </a:p>
      </dgm:t>
    </dgm:pt>
    <dgm:pt modelId="{7828174F-DB14-457B-9A18-89A55A98EF1A}" type="pres">
      <dgm:prSet presAssocID="{A09CBD11-D704-48A8-B14D-CE81EFB85490}" presName="parTrans" presStyleLbl="sibTrans2D1" presStyleIdx="2" presStyleCnt="7"/>
      <dgm:spPr/>
      <dgm:t>
        <a:bodyPr/>
        <a:lstStyle/>
        <a:p>
          <a:endParaRPr lang="zh-CN" altLang="en-US"/>
        </a:p>
      </dgm:t>
    </dgm:pt>
    <dgm:pt modelId="{B47C0EA9-FDC0-4C91-8409-004BEB655B2E}" type="pres">
      <dgm:prSet presAssocID="{A09CBD11-D704-48A8-B14D-CE81EFB85490}" presName="connectorText" presStyleLbl="sibTrans2D1" presStyleIdx="2" presStyleCnt="7"/>
      <dgm:spPr/>
      <dgm:t>
        <a:bodyPr/>
        <a:lstStyle/>
        <a:p>
          <a:endParaRPr lang="zh-CN" altLang="en-US"/>
        </a:p>
      </dgm:t>
    </dgm:pt>
    <dgm:pt modelId="{9161D591-1A82-4397-8F9E-A439A87392E3}" type="pres">
      <dgm:prSet presAssocID="{0248CE9F-8E5A-42A0-8222-0ACB069F1330}" presName="node" presStyleLbl="node1" presStyleIdx="2" presStyleCnt="7">
        <dgm:presLayoutVars>
          <dgm:bulletEnabled val="1"/>
        </dgm:presLayoutVars>
      </dgm:prSet>
      <dgm:spPr/>
      <dgm:t>
        <a:bodyPr/>
        <a:lstStyle/>
        <a:p>
          <a:endParaRPr lang="zh-CN" altLang="en-US"/>
        </a:p>
      </dgm:t>
    </dgm:pt>
    <dgm:pt modelId="{3DE7DD8A-C2F5-494D-98EB-5A22C83EACB0}" type="pres">
      <dgm:prSet presAssocID="{4BA42C59-C0BD-4422-9B72-2563FEAB5D18}" presName="parTrans" presStyleLbl="sibTrans2D1" presStyleIdx="3" presStyleCnt="7"/>
      <dgm:spPr/>
      <dgm:t>
        <a:bodyPr/>
        <a:lstStyle/>
        <a:p>
          <a:endParaRPr lang="zh-CN" altLang="en-US"/>
        </a:p>
      </dgm:t>
    </dgm:pt>
    <dgm:pt modelId="{CEA78D83-98C7-4DC3-B687-8A9D9847A7A4}" type="pres">
      <dgm:prSet presAssocID="{4BA42C59-C0BD-4422-9B72-2563FEAB5D18}" presName="connectorText" presStyleLbl="sibTrans2D1" presStyleIdx="3" presStyleCnt="7"/>
      <dgm:spPr/>
      <dgm:t>
        <a:bodyPr/>
        <a:lstStyle/>
        <a:p>
          <a:endParaRPr lang="zh-CN" altLang="en-US"/>
        </a:p>
      </dgm:t>
    </dgm:pt>
    <dgm:pt modelId="{82404880-0328-4D2C-AD58-6096052EE16C}" type="pres">
      <dgm:prSet presAssocID="{85128A45-B6F7-4E41-B45C-4136B9611F9C}" presName="node" presStyleLbl="node1" presStyleIdx="3" presStyleCnt="7">
        <dgm:presLayoutVars>
          <dgm:bulletEnabled val="1"/>
        </dgm:presLayoutVars>
      </dgm:prSet>
      <dgm:spPr/>
      <dgm:t>
        <a:bodyPr/>
        <a:lstStyle/>
        <a:p>
          <a:endParaRPr lang="zh-CN" altLang="en-US"/>
        </a:p>
      </dgm:t>
    </dgm:pt>
    <dgm:pt modelId="{94BBD77E-F671-40B4-AB9C-C4A01F37FD27}" type="pres">
      <dgm:prSet presAssocID="{F237314D-98A4-4B68-8DDD-72125D0F7719}" presName="parTrans" presStyleLbl="sibTrans2D1" presStyleIdx="4" presStyleCnt="7"/>
      <dgm:spPr/>
      <dgm:t>
        <a:bodyPr/>
        <a:lstStyle/>
        <a:p>
          <a:endParaRPr lang="zh-CN" altLang="en-US"/>
        </a:p>
      </dgm:t>
    </dgm:pt>
    <dgm:pt modelId="{1950E506-9415-484A-957A-AF0E6F6D88A9}" type="pres">
      <dgm:prSet presAssocID="{F237314D-98A4-4B68-8DDD-72125D0F7719}" presName="connectorText" presStyleLbl="sibTrans2D1" presStyleIdx="4" presStyleCnt="7"/>
      <dgm:spPr/>
      <dgm:t>
        <a:bodyPr/>
        <a:lstStyle/>
        <a:p>
          <a:endParaRPr lang="zh-CN" altLang="en-US"/>
        </a:p>
      </dgm:t>
    </dgm:pt>
    <dgm:pt modelId="{28EFEB9D-FD61-49B1-90D2-F05B516C4339}" type="pres">
      <dgm:prSet presAssocID="{099ACBEF-48F5-4360-A41C-F5E8E425CF13}" presName="node" presStyleLbl="node1" presStyleIdx="4" presStyleCnt="7">
        <dgm:presLayoutVars>
          <dgm:bulletEnabled val="1"/>
        </dgm:presLayoutVars>
      </dgm:prSet>
      <dgm:spPr/>
      <dgm:t>
        <a:bodyPr/>
        <a:lstStyle/>
        <a:p>
          <a:endParaRPr lang="zh-CN" altLang="en-US"/>
        </a:p>
      </dgm:t>
    </dgm:pt>
    <dgm:pt modelId="{78C3560B-4849-47A9-AD4A-BA253F9D59EF}" type="pres">
      <dgm:prSet presAssocID="{4A7E3C04-CC77-4BDE-BC81-436B0C280BA2}" presName="parTrans" presStyleLbl="sibTrans2D1" presStyleIdx="5" presStyleCnt="7"/>
      <dgm:spPr/>
      <dgm:t>
        <a:bodyPr/>
        <a:lstStyle/>
        <a:p>
          <a:endParaRPr lang="zh-CN" altLang="en-US"/>
        </a:p>
      </dgm:t>
    </dgm:pt>
    <dgm:pt modelId="{457B6EBA-7F4B-4B51-8703-D159E7FD9B12}" type="pres">
      <dgm:prSet presAssocID="{4A7E3C04-CC77-4BDE-BC81-436B0C280BA2}" presName="connectorText" presStyleLbl="sibTrans2D1" presStyleIdx="5" presStyleCnt="7"/>
      <dgm:spPr/>
      <dgm:t>
        <a:bodyPr/>
        <a:lstStyle/>
        <a:p>
          <a:endParaRPr lang="zh-CN" altLang="en-US"/>
        </a:p>
      </dgm:t>
    </dgm:pt>
    <dgm:pt modelId="{DD6296D1-447E-4AA1-BE64-B9340F396689}" type="pres">
      <dgm:prSet presAssocID="{54E80B75-E4D0-4399-9504-465292575937}" presName="node" presStyleLbl="node1" presStyleIdx="5" presStyleCnt="7">
        <dgm:presLayoutVars>
          <dgm:bulletEnabled val="1"/>
        </dgm:presLayoutVars>
      </dgm:prSet>
      <dgm:spPr/>
      <dgm:t>
        <a:bodyPr/>
        <a:lstStyle/>
        <a:p>
          <a:endParaRPr lang="zh-CN" altLang="en-US"/>
        </a:p>
      </dgm:t>
    </dgm:pt>
    <dgm:pt modelId="{B97A6B98-2952-4407-A95B-771D917C5BE8}" type="pres">
      <dgm:prSet presAssocID="{946492FE-2CA6-4227-8C01-FF682A9700CA}" presName="parTrans" presStyleLbl="sibTrans2D1" presStyleIdx="6" presStyleCnt="7"/>
      <dgm:spPr/>
      <dgm:t>
        <a:bodyPr/>
        <a:lstStyle/>
        <a:p>
          <a:endParaRPr lang="zh-CN" altLang="en-US"/>
        </a:p>
      </dgm:t>
    </dgm:pt>
    <dgm:pt modelId="{177054BE-DD6C-4B32-89FB-B0BC00E6FF9E}" type="pres">
      <dgm:prSet presAssocID="{946492FE-2CA6-4227-8C01-FF682A9700CA}" presName="connectorText" presStyleLbl="sibTrans2D1" presStyleIdx="6" presStyleCnt="7"/>
      <dgm:spPr/>
      <dgm:t>
        <a:bodyPr/>
        <a:lstStyle/>
        <a:p>
          <a:endParaRPr lang="zh-CN" altLang="en-US"/>
        </a:p>
      </dgm:t>
    </dgm:pt>
    <dgm:pt modelId="{01A4D66C-E4A4-47BC-A9A9-3B26A852C556}" type="pres">
      <dgm:prSet presAssocID="{011AD7B3-3093-4DCE-8285-95393D9A9805}" presName="node" presStyleLbl="node1" presStyleIdx="6" presStyleCnt="7">
        <dgm:presLayoutVars>
          <dgm:bulletEnabled val="1"/>
        </dgm:presLayoutVars>
      </dgm:prSet>
      <dgm:spPr/>
      <dgm:t>
        <a:bodyPr/>
        <a:lstStyle/>
        <a:p>
          <a:endParaRPr lang="zh-CN" altLang="en-US"/>
        </a:p>
      </dgm:t>
    </dgm:pt>
  </dgm:ptLst>
  <dgm:cxnLst>
    <dgm:cxn modelId="{DD114BA5-C7EA-4487-936B-9E4030105380}" type="presOf" srcId="{54E80B75-E4D0-4399-9504-465292575937}" destId="{DD6296D1-447E-4AA1-BE64-B9340F396689}" srcOrd="0" destOrd="0" presId="urn:microsoft.com/office/officeart/2005/8/layout/radial5"/>
    <dgm:cxn modelId="{38EB4CF2-986D-4F70-95BD-F6AA56B6F9A4}" type="presOf" srcId="{A09CBD11-D704-48A8-B14D-CE81EFB85490}" destId="{B47C0EA9-FDC0-4C91-8409-004BEB655B2E}" srcOrd="1" destOrd="0" presId="urn:microsoft.com/office/officeart/2005/8/layout/radial5"/>
    <dgm:cxn modelId="{E675B2F8-C127-4DAC-B7DE-B03C9E94F692}" type="presOf" srcId="{4BA42C59-C0BD-4422-9B72-2563FEAB5D18}" destId="{3DE7DD8A-C2F5-494D-98EB-5A22C83EACB0}" srcOrd="0" destOrd="0" presId="urn:microsoft.com/office/officeart/2005/8/layout/radial5"/>
    <dgm:cxn modelId="{01D7EE95-E92D-4502-B427-5CC71A3A6033}" srcId="{21ACB856-FA12-43C6-8DA8-B4FB359F10D9}" destId="{54E80B75-E4D0-4399-9504-465292575937}" srcOrd="5" destOrd="0" parTransId="{4A7E3C04-CC77-4BDE-BC81-436B0C280BA2}" sibTransId="{D43943FB-A41C-4C0A-9AE5-526CDDF47A95}"/>
    <dgm:cxn modelId="{8D2B2AC0-7BE4-4585-B93D-0E23B203349C}" type="presOf" srcId="{3E6D7782-A103-4549-9199-4640CC5B3703}" destId="{55CE477E-6894-4A81-8D80-B06E7C865376}" srcOrd="1" destOrd="0" presId="urn:microsoft.com/office/officeart/2005/8/layout/radial5"/>
    <dgm:cxn modelId="{7963724F-0246-4CBC-8936-80FC2E191A01}" type="presOf" srcId="{4BA42C59-C0BD-4422-9B72-2563FEAB5D18}" destId="{CEA78D83-98C7-4DC3-B687-8A9D9847A7A4}" srcOrd="1" destOrd="0" presId="urn:microsoft.com/office/officeart/2005/8/layout/radial5"/>
    <dgm:cxn modelId="{EB750D1F-956A-432D-80B8-1EE159F1D828}" type="presOf" srcId="{AA18ABE7-60CC-4900-ADF7-C07175F98750}" destId="{A540E7DF-2EBD-44D8-A23F-FD0F53A3391C}" srcOrd="1" destOrd="0" presId="urn:microsoft.com/office/officeart/2005/8/layout/radial5"/>
    <dgm:cxn modelId="{D446DE7A-7923-4186-BD3F-8AD59957D9B7}" type="presOf" srcId="{83E66048-FE3B-4D00-B416-61DD58791033}" destId="{701F1CDF-7836-4418-A6A5-8CDE9AEC9EFB}" srcOrd="0" destOrd="0" presId="urn:microsoft.com/office/officeart/2005/8/layout/radial5"/>
    <dgm:cxn modelId="{8B4DB234-E8A3-45CF-9593-C4009070C5E2}" type="presOf" srcId="{F237314D-98A4-4B68-8DDD-72125D0F7719}" destId="{1950E506-9415-484A-957A-AF0E6F6D88A9}" srcOrd="1" destOrd="0" presId="urn:microsoft.com/office/officeart/2005/8/layout/radial5"/>
    <dgm:cxn modelId="{5E416AB9-473F-4C4A-9F31-5BD1D2BEC5E0}" srcId="{21ACB856-FA12-43C6-8DA8-B4FB359F10D9}" destId="{CF527904-6C77-4780-A7B2-BF7736A19317}" srcOrd="1" destOrd="0" parTransId="{AA18ABE7-60CC-4900-ADF7-C07175F98750}" sibTransId="{B6F6D50E-5DB6-40F9-8FF5-AEC2CDFC79C1}"/>
    <dgm:cxn modelId="{344E3FF3-4BE7-4679-A912-FB1D6CE74802}" srcId="{21ACB856-FA12-43C6-8DA8-B4FB359F10D9}" destId="{85128A45-B6F7-4E41-B45C-4136B9611F9C}" srcOrd="3" destOrd="0" parTransId="{4BA42C59-C0BD-4422-9B72-2563FEAB5D18}" sibTransId="{17174C8A-C564-47CB-984C-F89A5E0DA37D}"/>
    <dgm:cxn modelId="{A3E6DF20-84EA-4699-8BE8-6262F643BF1A}" srcId="{21ACB856-FA12-43C6-8DA8-B4FB359F10D9}" destId="{0248CE9F-8E5A-42A0-8222-0ACB069F1330}" srcOrd="2" destOrd="0" parTransId="{A09CBD11-D704-48A8-B14D-CE81EFB85490}" sibTransId="{0DE629A5-20FE-4A9D-85E0-38491F205807}"/>
    <dgm:cxn modelId="{41BEB5BC-06FE-4C21-A6EB-0A7A6DC5478E}" type="presOf" srcId="{21ACB856-FA12-43C6-8DA8-B4FB359F10D9}" destId="{1392CC05-3149-4F1C-BB0A-882CD58018F3}" srcOrd="0" destOrd="0" presId="urn:microsoft.com/office/officeart/2005/8/layout/radial5"/>
    <dgm:cxn modelId="{EEE88385-BE87-47C9-A9C1-612B730CEE19}" type="presOf" srcId="{946492FE-2CA6-4227-8C01-FF682A9700CA}" destId="{177054BE-DD6C-4B32-89FB-B0BC00E6FF9E}" srcOrd="1" destOrd="0" presId="urn:microsoft.com/office/officeart/2005/8/layout/radial5"/>
    <dgm:cxn modelId="{D074D845-3CA9-4A3E-9C0E-5B95F6560E57}" type="presOf" srcId="{CF527904-6C77-4780-A7B2-BF7736A19317}" destId="{407522A0-83C4-4923-B7F6-3AF404E5850F}" srcOrd="0" destOrd="0" presId="urn:microsoft.com/office/officeart/2005/8/layout/radial5"/>
    <dgm:cxn modelId="{F4C1DDA3-D634-4915-BAC3-55C66CB5B084}" srcId="{83E66048-FE3B-4D00-B416-61DD58791033}" destId="{21ACB856-FA12-43C6-8DA8-B4FB359F10D9}" srcOrd="0" destOrd="0" parTransId="{BAC698C4-A291-48B9-82D1-55F3078D36E4}" sibTransId="{8F27808E-A1A0-4290-95EC-A9E8AFA989BA}"/>
    <dgm:cxn modelId="{09808CDA-BF7F-4BEE-A3FC-94F59B2A8F70}" srcId="{21ACB856-FA12-43C6-8DA8-B4FB359F10D9}" destId="{296596DD-4B95-4B31-BCC3-01DBADEB431D}" srcOrd="0" destOrd="0" parTransId="{3E6D7782-A103-4549-9199-4640CC5B3703}" sibTransId="{9C19B18A-7213-40E7-9DBF-53F2A8F5B33A}"/>
    <dgm:cxn modelId="{1657B29C-9D0A-4C94-A7FB-714AB8B44620}" type="presOf" srcId="{3E6D7782-A103-4549-9199-4640CC5B3703}" destId="{D91781AA-2F28-4A28-81F4-27CCE3D8CD3E}" srcOrd="0" destOrd="0" presId="urn:microsoft.com/office/officeart/2005/8/layout/radial5"/>
    <dgm:cxn modelId="{7F981271-23F0-40DC-BE78-3D206A448CC6}" type="presOf" srcId="{4A7E3C04-CC77-4BDE-BC81-436B0C280BA2}" destId="{78C3560B-4849-47A9-AD4A-BA253F9D59EF}" srcOrd="0" destOrd="0" presId="urn:microsoft.com/office/officeart/2005/8/layout/radial5"/>
    <dgm:cxn modelId="{7A784629-5DF0-4F28-B246-8894548D3512}" srcId="{21ACB856-FA12-43C6-8DA8-B4FB359F10D9}" destId="{099ACBEF-48F5-4360-A41C-F5E8E425CF13}" srcOrd="4" destOrd="0" parTransId="{F237314D-98A4-4B68-8DDD-72125D0F7719}" sibTransId="{489C3080-EFC4-4E93-AE3F-47218DFB2667}"/>
    <dgm:cxn modelId="{65CBD2AD-4F33-48FD-B268-AA76FAE2655F}" type="presOf" srcId="{4A7E3C04-CC77-4BDE-BC81-436B0C280BA2}" destId="{457B6EBA-7F4B-4B51-8703-D159E7FD9B12}" srcOrd="1" destOrd="0" presId="urn:microsoft.com/office/officeart/2005/8/layout/radial5"/>
    <dgm:cxn modelId="{2E26F85E-954A-4D3E-A2FC-9AF3F364C70A}" type="presOf" srcId="{F237314D-98A4-4B68-8DDD-72125D0F7719}" destId="{94BBD77E-F671-40B4-AB9C-C4A01F37FD27}" srcOrd="0" destOrd="0" presId="urn:microsoft.com/office/officeart/2005/8/layout/radial5"/>
    <dgm:cxn modelId="{D1D4EC08-E19E-451C-AC41-45275E8C2838}" type="presOf" srcId="{0248CE9F-8E5A-42A0-8222-0ACB069F1330}" destId="{9161D591-1A82-4397-8F9E-A439A87392E3}" srcOrd="0" destOrd="0" presId="urn:microsoft.com/office/officeart/2005/8/layout/radial5"/>
    <dgm:cxn modelId="{459DC682-FFD8-4837-BCCF-532C1D2F2A40}" type="presOf" srcId="{AA18ABE7-60CC-4900-ADF7-C07175F98750}" destId="{7DDA32A9-166E-4186-865F-3EFA8C55A47A}" srcOrd="0" destOrd="0" presId="urn:microsoft.com/office/officeart/2005/8/layout/radial5"/>
    <dgm:cxn modelId="{907EE3ED-A482-4EFB-9DC0-C29912A966A0}" type="presOf" srcId="{099ACBEF-48F5-4360-A41C-F5E8E425CF13}" destId="{28EFEB9D-FD61-49B1-90D2-F05B516C4339}" srcOrd="0" destOrd="0" presId="urn:microsoft.com/office/officeart/2005/8/layout/radial5"/>
    <dgm:cxn modelId="{B18BD944-FEA5-49B2-A67D-020C38A6AC6E}" type="presOf" srcId="{A09CBD11-D704-48A8-B14D-CE81EFB85490}" destId="{7828174F-DB14-457B-9A18-89A55A98EF1A}" srcOrd="0" destOrd="0" presId="urn:microsoft.com/office/officeart/2005/8/layout/radial5"/>
    <dgm:cxn modelId="{AF723EB3-CFD6-4D20-85C2-4EA280130032}" type="presOf" srcId="{946492FE-2CA6-4227-8C01-FF682A9700CA}" destId="{B97A6B98-2952-4407-A95B-771D917C5BE8}" srcOrd="0" destOrd="0" presId="urn:microsoft.com/office/officeart/2005/8/layout/radial5"/>
    <dgm:cxn modelId="{CC9D9942-DC67-485A-872E-6BB22664015F}" type="presOf" srcId="{296596DD-4B95-4B31-BCC3-01DBADEB431D}" destId="{A02461B9-FC25-45E9-B52A-BF7E589F5BA8}" srcOrd="0" destOrd="0" presId="urn:microsoft.com/office/officeart/2005/8/layout/radial5"/>
    <dgm:cxn modelId="{CE97347D-818F-4B8E-BC79-7E660E258620}" srcId="{21ACB856-FA12-43C6-8DA8-B4FB359F10D9}" destId="{011AD7B3-3093-4DCE-8285-95393D9A9805}" srcOrd="6" destOrd="0" parTransId="{946492FE-2CA6-4227-8C01-FF682A9700CA}" sibTransId="{F4DF99D3-B475-41BF-8B3D-8AD45119837C}"/>
    <dgm:cxn modelId="{E6BA930B-8E10-4502-B577-99F96D2C37C7}" type="presOf" srcId="{85128A45-B6F7-4E41-B45C-4136B9611F9C}" destId="{82404880-0328-4D2C-AD58-6096052EE16C}" srcOrd="0" destOrd="0" presId="urn:microsoft.com/office/officeart/2005/8/layout/radial5"/>
    <dgm:cxn modelId="{D663919A-99AC-4CE1-8DE7-80E971A00A75}" type="presOf" srcId="{011AD7B3-3093-4DCE-8285-95393D9A9805}" destId="{01A4D66C-E4A4-47BC-A9A9-3B26A852C556}" srcOrd="0" destOrd="0" presId="urn:microsoft.com/office/officeart/2005/8/layout/radial5"/>
    <dgm:cxn modelId="{21B0BAE9-856F-4679-8543-D8C0E8A8FD74}" type="presParOf" srcId="{701F1CDF-7836-4418-A6A5-8CDE9AEC9EFB}" destId="{1392CC05-3149-4F1C-BB0A-882CD58018F3}" srcOrd="0" destOrd="0" presId="urn:microsoft.com/office/officeart/2005/8/layout/radial5"/>
    <dgm:cxn modelId="{431E1E42-4EB2-442D-BD0E-37816F495091}" type="presParOf" srcId="{701F1CDF-7836-4418-A6A5-8CDE9AEC9EFB}" destId="{D91781AA-2F28-4A28-81F4-27CCE3D8CD3E}" srcOrd="1" destOrd="0" presId="urn:microsoft.com/office/officeart/2005/8/layout/radial5"/>
    <dgm:cxn modelId="{B8146BB4-F2D4-4345-8D12-8476169DEC10}" type="presParOf" srcId="{D91781AA-2F28-4A28-81F4-27CCE3D8CD3E}" destId="{55CE477E-6894-4A81-8D80-B06E7C865376}" srcOrd="0" destOrd="0" presId="urn:microsoft.com/office/officeart/2005/8/layout/radial5"/>
    <dgm:cxn modelId="{C8D97131-DD26-4880-BFC0-6E357DF882ED}" type="presParOf" srcId="{701F1CDF-7836-4418-A6A5-8CDE9AEC9EFB}" destId="{A02461B9-FC25-45E9-B52A-BF7E589F5BA8}" srcOrd="2" destOrd="0" presId="urn:microsoft.com/office/officeart/2005/8/layout/radial5"/>
    <dgm:cxn modelId="{24D7F96B-A8D5-4FA3-AA3A-74920DF45765}" type="presParOf" srcId="{701F1CDF-7836-4418-A6A5-8CDE9AEC9EFB}" destId="{7DDA32A9-166E-4186-865F-3EFA8C55A47A}" srcOrd="3" destOrd="0" presId="urn:microsoft.com/office/officeart/2005/8/layout/radial5"/>
    <dgm:cxn modelId="{5F436D80-1035-4E53-8232-E1D4ABA0807A}" type="presParOf" srcId="{7DDA32A9-166E-4186-865F-3EFA8C55A47A}" destId="{A540E7DF-2EBD-44D8-A23F-FD0F53A3391C}" srcOrd="0" destOrd="0" presId="urn:microsoft.com/office/officeart/2005/8/layout/radial5"/>
    <dgm:cxn modelId="{6378CCA8-D9B1-4CFE-9E12-C46A9C03E964}" type="presParOf" srcId="{701F1CDF-7836-4418-A6A5-8CDE9AEC9EFB}" destId="{407522A0-83C4-4923-B7F6-3AF404E5850F}" srcOrd="4" destOrd="0" presId="urn:microsoft.com/office/officeart/2005/8/layout/radial5"/>
    <dgm:cxn modelId="{81B04337-2B72-425A-A7BC-AA923D9571C3}" type="presParOf" srcId="{701F1CDF-7836-4418-A6A5-8CDE9AEC9EFB}" destId="{7828174F-DB14-457B-9A18-89A55A98EF1A}" srcOrd="5" destOrd="0" presId="urn:microsoft.com/office/officeart/2005/8/layout/radial5"/>
    <dgm:cxn modelId="{5A240A89-EC38-4577-8FF2-86F33B81AEF5}" type="presParOf" srcId="{7828174F-DB14-457B-9A18-89A55A98EF1A}" destId="{B47C0EA9-FDC0-4C91-8409-004BEB655B2E}" srcOrd="0" destOrd="0" presId="urn:microsoft.com/office/officeart/2005/8/layout/radial5"/>
    <dgm:cxn modelId="{27357073-E241-44A4-85A6-493C03237064}" type="presParOf" srcId="{701F1CDF-7836-4418-A6A5-8CDE9AEC9EFB}" destId="{9161D591-1A82-4397-8F9E-A439A87392E3}" srcOrd="6" destOrd="0" presId="urn:microsoft.com/office/officeart/2005/8/layout/radial5"/>
    <dgm:cxn modelId="{F60E2EF2-98D1-4EF9-860F-12D49092593D}" type="presParOf" srcId="{701F1CDF-7836-4418-A6A5-8CDE9AEC9EFB}" destId="{3DE7DD8A-C2F5-494D-98EB-5A22C83EACB0}" srcOrd="7" destOrd="0" presId="urn:microsoft.com/office/officeart/2005/8/layout/radial5"/>
    <dgm:cxn modelId="{1F338D30-EB48-4B34-B50B-0C800E69803C}" type="presParOf" srcId="{3DE7DD8A-C2F5-494D-98EB-5A22C83EACB0}" destId="{CEA78D83-98C7-4DC3-B687-8A9D9847A7A4}" srcOrd="0" destOrd="0" presId="urn:microsoft.com/office/officeart/2005/8/layout/radial5"/>
    <dgm:cxn modelId="{FCF2E895-6FD1-40A5-8913-9E9DE4762B2B}" type="presParOf" srcId="{701F1CDF-7836-4418-A6A5-8CDE9AEC9EFB}" destId="{82404880-0328-4D2C-AD58-6096052EE16C}" srcOrd="8" destOrd="0" presId="urn:microsoft.com/office/officeart/2005/8/layout/radial5"/>
    <dgm:cxn modelId="{7BCF1DB1-B0E5-4CC5-B1D6-4202AF7B1D5D}" type="presParOf" srcId="{701F1CDF-7836-4418-A6A5-8CDE9AEC9EFB}" destId="{94BBD77E-F671-40B4-AB9C-C4A01F37FD27}" srcOrd="9" destOrd="0" presId="urn:microsoft.com/office/officeart/2005/8/layout/radial5"/>
    <dgm:cxn modelId="{C8591B53-4277-4876-9713-FEFBB715BA4C}" type="presParOf" srcId="{94BBD77E-F671-40B4-AB9C-C4A01F37FD27}" destId="{1950E506-9415-484A-957A-AF0E6F6D88A9}" srcOrd="0" destOrd="0" presId="urn:microsoft.com/office/officeart/2005/8/layout/radial5"/>
    <dgm:cxn modelId="{BD3B83A0-A852-47D6-841F-A3595F613DAE}" type="presParOf" srcId="{701F1CDF-7836-4418-A6A5-8CDE9AEC9EFB}" destId="{28EFEB9D-FD61-49B1-90D2-F05B516C4339}" srcOrd="10" destOrd="0" presId="urn:microsoft.com/office/officeart/2005/8/layout/radial5"/>
    <dgm:cxn modelId="{D09EB5B1-AEAE-4C56-89A1-A736B4F4E79B}" type="presParOf" srcId="{701F1CDF-7836-4418-A6A5-8CDE9AEC9EFB}" destId="{78C3560B-4849-47A9-AD4A-BA253F9D59EF}" srcOrd="11" destOrd="0" presId="urn:microsoft.com/office/officeart/2005/8/layout/radial5"/>
    <dgm:cxn modelId="{0E4742F4-AA00-4D76-8D5A-D6159EF3076D}" type="presParOf" srcId="{78C3560B-4849-47A9-AD4A-BA253F9D59EF}" destId="{457B6EBA-7F4B-4B51-8703-D159E7FD9B12}" srcOrd="0" destOrd="0" presId="urn:microsoft.com/office/officeart/2005/8/layout/radial5"/>
    <dgm:cxn modelId="{A9D0B31E-BD0F-4F1A-B03A-DD6CFAB68DB7}" type="presParOf" srcId="{701F1CDF-7836-4418-A6A5-8CDE9AEC9EFB}" destId="{DD6296D1-447E-4AA1-BE64-B9340F396689}" srcOrd="12" destOrd="0" presId="urn:microsoft.com/office/officeart/2005/8/layout/radial5"/>
    <dgm:cxn modelId="{5383D0E2-D45D-4E5F-83EB-7C72AD649660}" type="presParOf" srcId="{701F1CDF-7836-4418-A6A5-8CDE9AEC9EFB}" destId="{B97A6B98-2952-4407-A95B-771D917C5BE8}" srcOrd="13" destOrd="0" presId="urn:microsoft.com/office/officeart/2005/8/layout/radial5"/>
    <dgm:cxn modelId="{CF8DA654-F00A-43E9-A4C7-5B5240CCC52C}" type="presParOf" srcId="{B97A6B98-2952-4407-A95B-771D917C5BE8}" destId="{177054BE-DD6C-4B32-89FB-B0BC00E6FF9E}" srcOrd="0" destOrd="0" presId="urn:microsoft.com/office/officeart/2005/8/layout/radial5"/>
    <dgm:cxn modelId="{0BCCD2CC-D4D4-4BC3-962B-D16CF8527E57}" type="presParOf" srcId="{701F1CDF-7836-4418-A6A5-8CDE9AEC9EFB}" destId="{01A4D66C-E4A4-47BC-A9A9-3B26A852C556}" srcOrd="14" destOrd="0" presId="urn:microsoft.com/office/officeart/2005/8/layout/radial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46A109-80E9-4481-A74D-A946BE606226}" type="doc">
      <dgm:prSet loTypeId="urn:microsoft.com/office/officeart/2005/8/layout/radial5" loCatId="cycle" qsTypeId="urn:microsoft.com/office/officeart/2005/8/quickstyle/simple1" qsCatId="simple" csTypeId="urn:microsoft.com/office/officeart/2005/8/colors/colorful5" csCatId="colorful" phldr="1"/>
      <dgm:spPr/>
      <dgm:t>
        <a:bodyPr/>
        <a:lstStyle/>
        <a:p>
          <a:endParaRPr lang="zh-CN" altLang="en-US"/>
        </a:p>
      </dgm:t>
    </dgm:pt>
    <dgm:pt modelId="{E109AF1C-F281-46A6-AB6A-8C3CAF989C05}">
      <dgm:prSet phldrT="[文本]"/>
      <dgm:spPr/>
      <dgm:t>
        <a:bodyPr/>
        <a:lstStyle/>
        <a:p>
          <a:r>
            <a:rPr lang="zh-CN" altLang="en-US" dirty="0" smtClean="0">
              <a:latin typeface="微软雅黑" panose="020B0503020204020204" pitchFamily="34" charset="-122"/>
              <a:ea typeface="微软雅黑" panose="020B0503020204020204" pitchFamily="34" charset="-122"/>
            </a:rPr>
            <a:t>按流失原因分类</a:t>
          </a:r>
          <a:endParaRPr lang="zh-CN" altLang="en-US" dirty="0">
            <a:latin typeface="微软雅黑" panose="020B0503020204020204" pitchFamily="34" charset="-122"/>
            <a:ea typeface="微软雅黑" panose="020B0503020204020204" pitchFamily="34" charset="-122"/>
          </a:endParaRPr>
        </a:p>
      </dgm:t>
    </dgm:pt>
    <dgm:pt modelId="{8CC28E4B-1438-4A35-B155-1A9B7C895598}" cxnId="{9C716BF5-42C7-45E8-A7D9-F200C392D54E}" type="parTrans">
      <dgm:prSet/>
      <dgm:spPr/>
      <dgm:t>
        <a:bodyPr/>
        <a:lstStyle/>
        <a:p>
          <a:endParaRPr lang="zh-CN" altLang="en-US"/>
        </a:p>
      </dgm:t>
    </dgm:pt>
    <dgm:pt modelId="{F7DBB290-18DB-4D68-BC19-8F980ADECB06}" cxnId="{9C716BF5-42C7-45E8-A7D9-F200C392D54E}" type="sibTrans">
      <dgm:prSet/>
      <dgm:spPr/>
      <dgm:t>
        <a:bodyPr/>
        <a:lstStyle/>
        <a:p>
          <a:endParaRPr lang="zh-CN" altLang="en-US"/>
        </a:p>
      </dgm:t>
    </dgm:pt>
    <dgm:pt modelId="{3D211B57-614E-4777-A3B2-B6BE5513C782}">
      <dgm:prSet phldrT="[文本]"/>
      <dgm:spPr/>
      <dgm:t>
        <a:bodyPr/>
        <a:lstStyle/>
        <a:p>
          <a:r>
            <a:rPr lang="zh-CN" dirty="0" smtClean="0">
              <a:latin typeface="微软雅黑" panose="020B0503020204020204" pitchFamily="34" charset="-122"/>
              <a:ea typeface="微软雅黑" panose="020B0503020204020204" pitchFamily="34" charset="-122"/>
            </a:rPr>
            <a:t>自然消亡类</a:t>
          </a:r>
          <a:endParaRPr lang="zh-CN" altLang="en-US" dirty="0">
            <a:latin typeface="微软雅黑" panose="020B0503020204020204" pitchFamily="34" charset="-122"/>
            <a:ea typeface="微软雅黑" panose="020B0503020204020204" pitchFamily="34" charset="-122"/>
          </a:endParaRPr>
        </a:p>
      </dgm:t>
    </dgm:pt>
    <dgm:pt modelId="{6EE1402E-E22B-4695-AF3F-E1D80519CB67}" cxnId="{6EC805B2-44FE-4D7E-B893-B40DEEA70AED}" type="parTrans">
      <dgm:prSet/>
      <dgm:spPr/>
      <dgm:t>
        <a:bodyPr/>
        <a:lstStyle/>
        <a:p>
          <a:endParaRPr lang="zh-CN" altLang="en-US"/>
        </a:p>
      </dgm:t>
    </dgm:pt>
    <dgm:pt modelId="{9CDA613E-31D0-4261-993C-FE634DACCBE3}" cxnId="{6EC805B2-44FE-4D7E-B893-B40DEEA70AED}" type="sibTrans">
      <dgm:prSet/>
      <dgm:spPr/>
      <dgm:t>
        <a:bodyPr/>
        <a:lstStyle/>
        <a:p>
          <a:endParaRPr lang="zh-CN" altLang="en-US"/>
        </a:p>
      </dgm:t>
    </dgm:pt>
    <dgm:pt modelId="{69E1D664-EB2C-43E6-9463-A7DFD3F42091}">
      <dgm:prSet/>
      <dgm:spPr/>
      <dgm:t>
        <a:bodyPr/>
        <a:lstStyle/>
        <a:p>
          <a:r>
            <a:rPr lang="zh-CN" dirty="0" smtClean="0">
              <a:latin typeface="微软雅黑" panose="020B0503020204020204" pitchFamily="34" charset="-122"/>
              <a:ea typeface="微软雅黑" panose="020B0503020204020204" pitchFamily="34" charset="-122"/>
            </a:rPr>
            <a:t>需求变化类</a:t>
          </a:r>
          <a:endParaRPr lang="zh-CN" dirty="0">
            <a:latin typeface="微软雅黑" panose="020B0503020204020204" pitchFamily="34" charset="-122"/>
            <a:ea typeface="微软雅黑" panose="020B0503020204020204" pitchFamily="34" charset="-122"/>
          </a:endParaRPr>
        </a:p>
      </dgm:t>
    </dgm:pt>
    <dgm:pt modelId="{F0E9A707-64C0-4EA0-BA02-FE9F1C3E034A}" cxnId="{2AE72349-7EBA-48F7-8089-B944F7BE67E9}" type="parTrans">
      <dgm:prSet/>
      <dgm:spPr/>
      <dgm:t>
        <a:bodyPr/>
        <a:lstStyle/>
        <a:p>
          <a:endParaRPr lang="zh-CN" altLang="en-US"/>
        </a:p>
      </dgm:t>
    </dgm:pt>
    <dgm:pt modelId="{8A340E1F-FB29-4665-B380-CF0BF1464FAD}" cxnId="{2AE72349-7EBA-48F7-8089-B944F7BE67E9}" type="sibTrans">
      <dgm:prSet/>
      <dgm:spPr/>
      <dgm:t>
        <a:bodyPr/>
        <a:lstStyle/>
        <a:p>
          <a:endParaRPr lang="zh-CN" altLang="en-US"/>
        </a:p>
      </dgm:t>
    </dgm:pt>
    <dgm:pt modelId="{706DD02E-4B8B-4323-8090-E8F15F06464F}">
      <dgm:prSet/>
      <dgm:spPr/>
      <dgm:t>
        <a:bodyPr/>
        <a:lstStyle/>
        <a:p>
          <a:r>
            <a:rPr lang="zh-CN" dirty="0" smtClean="0">
              <a:latin typeface="微软雅黑" panose="020B0503020204020204" pitchFamily="34" charset="-122"/>
              <a:ea typeface="微软雅黑" panose="020B0503020204020204" pitchFamily="34" charset="-122"/>
            </a:rPr>
            <a:t>趋利流失类</a:t>
          </a:r>
          <a:endParaRPr lang="zh-CN" dirty="0">
            <a:latin typeface="微软雅黑" panose="020B0503020204020204" pitchFamily="34" charset="-122"/>
            <a:ea typeface="微软雅黑" panose="020B0503020204020204" pitchFamily="34" charset="-122"/>
          </a:endParaRPr>
        </a:p>
      </dgm:t>
    </dgm:pt>
    <dgm:pt modelId="{D3D2640C-A433-45F3-AF00-6B6C3DA97723}" cxnId="{3DE24BDD-EAAA-4C6A-AE07-E77D51BAE60F}" type="parTrans">
      <dgm:prSet/>
      <dgm:spPr/>
      <dgm:t>
        <a:bodyPr/>
        <a:lstStyle/>
        <a:p>
          <a:endParaRPr lang="zh-CN" altLang="en-US"/>
        </a:p>
      </dgm:t>
    </dgm:pt>
    <dgm:pt modelId="{84FE31DF-471D-4D67-9B2F-9E23BCF1A606}" cxnId="{3DE24BDD-EAAA-4C6A-AE07-E77D51BAE60F}" type="sibTrans">
      <dgm:prSet/>
      <dgm:spPr/>
      <dgm:t>
        <a:bodyPr/>
        <a:lstStyle/>
        <a:p>
          <a:endParaRPr lang="zh-CN" altLang="en-US"/>
        </a:p>
      </dgm:t>
    </dgm:pt>
    <dgm:pt modelId="{A07C231F-641F-4559-9BBC-DC3C9034E347}">
      <dgm:prSet/>
      <dgm:spPr/>
      <dgm:t>
        <a:bodyPr/>
        <a:lstStyle/>
        <a:p>
          <a:r>
            <a:rPr lang="zh-CN" dirty="0" smtClean="0">
              <a:latin typeface="微软雅黑" panose="020B0503020204020204" pitchFamily="34" charset="-122"/>
              <a:ea typeface="微软雅黑" panose="020B0503020204020204" pitchFamily="34" charset="-122"/>
            </a:rPr>
            <a:t>失望流失类</a:t>
          </a:r>
          <a:endParaRPr lang="zh-CN" dirty="0">
            <a:latin typeface="微软雅黑" panose="020B0503020204020204" pitchFamily="34" charset="-122"/>
            <a:ea typeface="微软雅黑" panose="020B0503020204020204" pitchFamily="34" charset="-122"/>
          </a:endParaRPr>
        </a:p>
      </dgm:t>
    </dgm:pt>
    <dgm:pt modelId="{78F6B060-8D3C-4802-A8F0-20010CD40200}" cxnId="{0482AE8D-3B80-4F9C-A0DF-FA8D40D62CE5}" type="parTrans">
      <dgm:prSet/>
      <dgm:spPr/>
      <dgm:t>
        <a:bodyPr/>
        <a:lstStyle/>
        <a:p>
          <a:endParaRPr lang="zh-CN" altLang="en-US"/>
        </a:p>
      </dgm:t>
    </dgm:pt>
    <dgm:pt modelId="{93D014C7-32EE-4786-A8C9-785ACEB14873}" cxnId="{0482AE8D-3B80-4F9C-A0DF-FA8D40D62CE5}" type="sibTrans">
      <dgm:prSet/>
      <dgm:spPr/>
      <dgm:t>
        <a:bodyPr/>
        <a:lstStyle/>
        <a:p>
          <a:endParaRPr lang="zh-CN" altLang="en-US"/>
        </a:p>
      </dgm:t>
    </dgm:pt>
    <dgm:pt modelId="{7C458D5F-331B-4F3F-A6BE-52537BF49604}" type="pres">
      <dgm:prSet presAssocID="{9F46A109-80E9-4481-A74D-A946BE606226}" presName="Name0" presStyleCnt="0">
        <dgm:presLayoutVars>
          <dgm:chMax val="1"/>
          <dgm:dir/>
          <dgm:animLvl val="ctr"/>
          <dgm:resizeHandles val="exact"/>
        </dgm:presLayoutVars>
      </dgm:prSet>
      <dgm:spPr/>
      <dgm:t>
        <a:bodyPr/>
        <a:lstStyle/>
        <a:p>
          <a:endParaRPr lang="zh-CN" altLang="en-US"/>
        </a:p>
      </dgm:t>
    </dgm:pt>
    <dgm:pt modelId="{58F7C281-5C72-4812-AE48-C450B84E3B2A}" type="pres">
      <dgm:prSet presAssocID="{E109AF1C-F281-46A6-AB6A-8C3CAF989C05}" presName="centerShape" presStyleLbl="node0" presStyleIdx="0" presStyleCnt="1"/>
      <dgm:spPr/>
      <dgm:t>
        <a:bodyPr/>
        <a:lstStyle/>
        <a:p>
          <a:endParaRPr lang="zh-CN" altLang="en-US"/>
        </a:p>
      </dgm:t>
    </dgm:pt>
    <dgm:pt modelId="{B7E3F1F7-7932-4DF9-9205-B27FA7046B07}" type="pres">
      <dgm:prSet presAssocID="{6EE1402E-E22B-4695-AF3F-E1D80519CB67}" presName="parTrans" presStyleLbl="sibTrans2D1" presStyleIdx="0" presStyleCnt="4"/>
      <dgm:spPr/>
      <dgm:t>
        <a:bodyPr/>
        <a:lstStyle/>
        <a:p>
          <a:endParaRPr lang="zh-CN" altLang="en-US"/>
        </a:p>
      </dgm:t>
    </dgm:pt>
    <dgm:pt modelId="{4D407F8E-3CAA-4982-AC2C-80E1F8FBDFE7}" type="pres">
      <dgm:prSet presAssocID="{6EE1402E-E22B-4695-AF3F-E1D80519CB67}" presName="connectorText" presStyleLbl="sibTrans2D1" presStyleIdx="0" presStyleCnt="4"/>
      <dgm:spPr/>
      <dgm:t>
        <a:bodyPr/>
        <a:lstStyle/>
        <a:p>
          <a:endParaRPr lang="zh-CN" altLang="en-US"/>
        </a:p>
      </dgm:t>
    </dgm:pt>
    <dgm:pt modelId="{B78117AF-CF7A-4D61-BC06-BBF587A422E4}" type="pres">
      <dgm:prSet presAssocID="{3D211B57-614E-4777-A3B2-B6BE5513C782}" presName="node" presStyleLbl="node1" presStyleIdx="0" presStyleCnt="4">
        <dgm:presLayoutVars>
          <dgm:bulletEnabled val="1"/>
        </dgm:presLayoutVars>
      </dgm:prSet>
      <dgm:spPr/>
      <dgm:t>
        <a:bodyPr/>
        <a:lstStyle/>
        <a:p>
          <a:endParaRPr lang="zh-CN" altLang="en-US"/>
        </a:p>
      </dgm:t>
    </dgm:pt>
    <dgm:pt modelId="{50AC6969-DEC0-4846-977A-4EC128AF86BC}" type="pres">
      <dgm:prSet presAssocID="{F0E9A707-64C0-4EA0-BA02-FE9F1C3E034A}" presName="parTrans" presStyleLbl="sibTrans2D1" presStyleIdx="1" presStyleCnt="4"/>
      <dgm:spPr/>
      <dgm:t>
        <a:bodyPr/>
        <a:lstStyle/>
        <a:p>
          <a:endParaRPr lang="zh-CN" altLang="en-US"/>
        </a:p>
      </dgm:t>
    </dgm:pt>
    <dgm:pt modelId="{2B7F5F95-C95A-4A8A-B756-173EF1744A20}" type="pres">
      <dgm:prSet presAssocID="{F0E9A707-64C0-4EA0-BA02-FE9F1C3E034A}" presName="connectorText" presStyleLbl="sibTrans2D1" presStyleIdx="1" presStyleCnt="4"/>
      <dgm:spPr/>
      <dgm:t>
        <a:bodyPr/>
        <a:lstStyle/>
        <a:p>
          <a:endParaRPr lang="zh-CN" altLang="en-US"/>
        </a:p>
      </dgm:t>
    </dgm:pt>
    <dgm:pt modelId="{95E65A6B-3C76-450B-BCA8-0425D7379498}" type="pres">
      <dgm:prSet presAssocID="{69E1D664-EB2C-43E6-9463-A7DFD3F42091}" presName="node" presStyleLbl="node1" presStyleIdx="1" presStyleCnt="4">
        <dgm:presLayoutVars>
          <dgm:bulletEnabled val="1"/>
        </dgm:presLayoutVars>
      </dgm:prSet>
      <dgm:spPr/>
      <dgm:t>
        <a:bodyPr/>
        <a:lstStyle/>
        <a:p>
          <a:endParaRPr lang="zh-CN" altLang="en-US"/>
        </a:p>
      </dgm:t>
    </dgm:pt>
    <dgm:pt modelId="{A49D39B3-298A-49AF-A3D8-5B539CAB1089}" type="pres">
      <dgm:prSet presAssocID="{D3D2640C-A433-45F3-AF00-6B6C3DA97723}" presName="parTrans" presStyleLbl="sibTrans2D1" presStyleIdx="2" presStyleCnt="4"/>
      <dgm:spPr/>
      <dgm:t>
        <a:bodyPr/>
        <a:lstStyle/>
        <a:p>
          <a:endParaRPr lang="zh-CN" altLang="en-US"/>
        </a:p>
      </dgm:t>
    </dgm:pt>
    <dgm:pt modelId="{047089B9-901C-4827-B010-5FDA64199015}" type="pres">
      <dgm:prSet presAssocID="{D3D2640C-A433-45F3-AF00-6B6C3DA97723}" presName="connectorText" presStyleLbl="sibTrans2D1" presStyleIdx="2" presStyleCnt="4"/>
      <dgm:spPr/>
      <dgm:t>
        <a:bodyPr/>
        <a:lstStyle/>
        <a:p>
          <a:endParaRPr lang="zh-CN" altLang="en-US"/>
        </a:p>
      </dgm:t>
    </dgm:pt>
    <dgm:pt modelId="{079EF00E-B1AE-41C8-8B7B-CCFA8310D414}" type="pres">
      <dgm:prSet presAssocID="{706DD02E-4B8B-4323-8090-E8F15F06464F}" presName="node" presStyleLbl="node1" presStyleIdx="2" presStyleCnt="4">
        <dgm:presLayoutVars>
          <dgm:bulletEnabled val="1"/>
        </dgm:presLayoutVars>
      </dgm:prSet>
      <dgm:spPr/>
      <dgm:t>
        <a:bodyPr/>
        <a:lstStyle/>
        <a:p>
          <a:endParaRPr lang="zh-CN" altLang="en-US"/>
        </a:p>
      </dgm:t>
    </dgm:pt>
    <dgm:pt modelId="{2840AB91-287B-4353-9B29-0ED54CF88A57}" type="pres">
      <dgm:prSet presAssocID="{78F6B060-8D3C-4802-A8F0-20010CD40200}" presName="parTrans" presStyleLbl="sibTrans2D1" presStyleIdx="3" presStyleCnt="4"/>
      <dgm:spPr/>
      <dgm:t>
        <a:bodyPr/>
        <a:lstStyle/>
        <a:p>
          <a:endParaRPr lang="zh-CN" altLang="en-US"/>
        </a:p>
      </dgm:t>
    </dgm:pt>
    <dgm:pt modelId="{D261ED66-C6FB-44FD-A7C8-BEA08D08FDBA}" type="pres">
      <dgm:prSet presAssocID="{78F6B060-8D3C-4802-A8F0-20010CD40200}" presName="connectorText" presStyleLbl="sibTrans2D1" presStyleIdx="3" presStyleCnt="4"/>
      <dgm:spPr/>
      <dgm:t>
        <a:bodyPr/>
        <a:lstStyle/>
        <a:p>
          <a:endParaRPr lang="zh-CN" altLang="en-US"/>
        </a:p>
      </dgm:t>
    </dgm:pt>
    <dgm:pt modelId="{227994E9-2BDB-4F4D-A7F6-301ABC36DAFA}" type="pres">
      <dgm:prSet presAssocID="{A07C231F-641F-4559-9BBC-DC3C9034E347}" presName="node" presStyleLbl="node1" presStyleIdx="3" presStyleCnt="4">
        <dgm:presLayoutVars>
          <dgm:bulletEnabled val="1"/>
        </dgm:presLayoutVars>
      </dgm:prSet>
      <dgm:spPr/>
      <dgm:t>
        <a:bodyPr/>
        <a:lstStyle/>
        <a:p>
          <a:endParaRPr lang="zh-CN" altLang="en-US"/>
        </a:p>
      </dgm:t>
    </dgm:pt>
  </dgm:ptLst>
  <dgm:cxnLst>
    <dgm:cxn modelId="{726039D4-20C5-4532-98F1-FAD7D3EC4717}" type="presOf" srcId="{D3D2640C-A433-45F3-AF00-6B6C3DA97723}" destId="{047089B9-901C-4827-B010-5FDA64199015}" srcOrd="1" destOrd="0" presId="urn:microsoft.com/office/officeart/2005/8/layout/radial5"/>
    <dgm:cxn modelId="{6EC805B2-44FE-4D7E-B893-B40DEEA70AED}" srcId="{E109AF1C-F281-46A6-AB6A-8C3CAF989C05}" destId="{3D211B57-614E-4777-A3B2-B6BE5513C782}" srcOrd="0" destOrd="0" parTransId="{6EE1402E-E22B-4695-AF3F-E1D80519CB67}" sibTransId="{9CDA613E-31D0-4261-993C-FE634DACCBE3}"/>
    <dgm:cxn modelId="{C35F52E9-286B-449F-A0A0-E261DA66747D}" type="presOf" srcId="{E109AF1C-F281-46A6-AB6A-8C3CAF989C05}" destId="{58F7C281-5C72-4812-AE48-C450B84E3B2A}" srcOrd="0" destOrd="0" presId="urn:microsoft.com/office/officeart/2005/8/layout/radial5"/>
    <dgm:cxn modelId="{9C716BF5-42C7-45E8-A7D9-F200C392D54E}" srcId="{9F46A109-80E9-4481-A74D-A946BE606226}" destId="{E109AF1C-F281-46A6-AB6A-8C3CAF989C05}" srcOrd="0" destOrd="0" parTransId="{8CC28E4B-1438-4A35-B155-1A9B7C895598}" sibTransId="{F7DBB290-18DB-4D68-BC19-8F980ADECB06}"/>
    <dgm:cxn modelId="{CA57EA19-4994-4AD7-A6F7-17A83AC1DB60}" type="presOf" srcId="{D3D2640C-A433-45F3-AF00-6B6C3DA97723}" destId="{A49D39B3-298A-49AF-A3D8-5B539CAB1089}" srcOrd="0" destOrd="0" presId="urn:microsoft.com/office/officeart/2005/8/layout/radial5"/>
    <dgm:cxn modelId="{41614A4B-9CCA-4FB9-8C21-B4FD1F95EB22}" type="presOf" srcId="{69E1D664-EB2C-43E6-9463-A7DFD3F42091}" destId="{95E65A6B-3C76-450B-BCA8-0425D7379498}" srcOrd="0" destOrd="0" presId="urn:microsoft.com/office/officeart/2005/8/layout/radial5"/>
    <dgm:cxn modelId="{3DE24BDD-EAAA-4C6A-AE07-E77D51BAE60F}" srcId="{E109AF1C-F281-46A6-AB6A-8C3CAF989C05}" destId="{706DD02E-4B8B-4323-8090-E8F15F06464F}" srcOrd="2" destOrd="0" parTransId="{D3D2640C-A433-45F3-AF00-6B6C3DA97723}" sibTransId="{84FE31DF-471D-4D67-9B2F-9E23BCF1A606}"/>
    <dgm:cxn modelId="{E9169ED8-2DE9-4A37-8F01-BD2137C86115}" type="presOf" srcId="{6EE1402E-E22B-4695-AF3F-E1D80519CB67}" destId="{B7E3F1F7-7932-4DF9-9205-B27FA7046B07}" srcOrd="0" destOrd="0" presId="urn:microsoft.com/office/officeart/2005/8/layout/radial5"/>
    <dgm:cxn modelId="{CC33FAE3-0CFB-4CC4-8347-1557EBEA4390}" type="presOf" srcId="{78F6B060-8D3C-4802-A8F0-20010CD40200}" destId="{D261ED66-C6FB-44FD-A7C8-BEA08D08FDBA}" srcOrd="1" destOrd="0" presId="urn:microsoft.com/office/officeart/2005/8/layout/radial5"/>
    <dgm:cxn modelId="{3661D842-68B4-4258-ADB1-A46B91E4DBB2}" type="presOf" srcId="{F0E9A707-64C0-4EA0-BA02-FE9F1C3E034A}" destId="{50AC6969-DEC0-4846-977A-4EC128AF86BC}" srcOrd="0" destOrd="0" presId="urn:microsoft.com/office/officeart/2005/8/layout/radial5"/>
    <dgm:cxn modelId="{0482AE8D-3B80-4F9C-A0DF-FA8D40D62CE5}" srcId="{E109AF1C-F281-46A6-AB6A-8C3CAF989C05}" destId="{A07C231F-641F-4559-9BBC-DC3C9034E347}" srcOrd="3" destOrd="0" parTransId="{78F6B060-8D3C-4802-A8F0-20010CD40200}" sibTransId="{93D014C7-32EE-4786-A8C9-785ACEB14873}"/>
    <dgm:cxn modelId="{EDF24AF0-180A-4FB7-AC69-7E9CBE2522EF}" type="presOf" srcId="{A07C231F-641F-4559-9BBC-DC3C9034E347}" destId="{227994E9-2BDB-4F4D-A7F6-301ABC36DAFA}" srcOrd="0" destOrd="0" presId="urn:microsoft.com/office/officeart/2005/8/layout/radial5"/>
    <dgm:cxn modelId="{CE8D8403-6E63-4AA5-A642-9F418E818BB5}" type="presOf" srcId="{3D211B57-614E-4777-A3B2-B6BE5513C782}" destId="{B78117AF-CF7A-4D61-BC06-BBF587A422E4}" srcOrd="0" destOrd="0" presId="urn:microsoft.com/office/officeart/2005/8/layout/radial5"/>
    <dgm:cxn modelId="{2AE72349-7EBA-48F7-8089-B944F7BE67E9}" srcId="{E109AF1C-F281-46A6-AB6A-8C3CAF989C05}" destId="{69E1D664-EB2C-43E6-9463-A7DFD3F42091}" srcOrd="1" destOrd="0" parTransId="{F0E9A707-64C0-4EA0-BA02-FE9F1C3E034A}" sibTransId="{8A340E1F-FB29-4665-B380-CF0BF1464FAD}"/>
    <dgm:cxn modelId="{AC659BEF-D38C-4281-82DE-4161C94191C5}" type="presOf" srcId="{706DD02E-4B8B-4323-8090-E8F15F06464F}" destId="{079EF00E-B1AE-41C8-8B7B-CCFA8310D414}" srcOrd="0" destOrd="0" presId="urn:microsoft.com/office/officeart/2005/8/layout/radial5"/>
    <dgm:cxn modelId="{23F209BA-F1C8-48C3-926B-D91799CA9B24}" type="presOf" srcId="{6EE1402E-E22B-4695-AF3F-E1D80519CB67}" destId="{4D407F8E-3CAA-4982-AC2C-80E1F8FBDFE7}" srcOrd="1" destOrd="0" presId="urn:microsoft.com/office/officeart/2005/8/layout/radial5"/>
    <dgm:cxn modelId="{6CC09BBC-1683-4076-8299-6BCF2653ADBF}" type="presOf" srcId="{9F46A109-80E9-4481-A74D-A946BE606226}" destId="{7C458D5F-331B-4F3F-A6BE-52537BF49604}" srcOrd="0" destOrd="0" presId="urn:microsoft.com/office/officeart/2005/8/layout/radial5"/>
    <dgm:cxn modelId="{AD8919C4-8D37-467F-B3E8-19D8C95AD2FA}" type="presOf" srcId="{F0E9A707-64C0-4EA0-BA02-FE9F1C3E034A}" destId="{2B7F5F95-C95A-4A8A-B756-173EF1744A20}" srcOrd="1" destOrd="0" presId="urn:microsoft.com/office/officeart/2005/8/layout/radial5"/>
    <dgm:cxn modelId="{7C840C39-ECEF-4D93-8FAF-88B681B11A6F}" type="presOf" srcId="{78F6B060-8D3C-4802-A8F0-20010CD40200}" destId="{2840AB91-287B-4353-9B29-0ED54CF88A57}" srcOrd="0" destOrd="0" presId="urn:microsoft.com/office/officeart/2005/8/layout/radial5"/>
    <dgm:cxn modelId="{F4640B29-670A-48B9-B50D-A2C00467476A}" type="presParOf" srcId="{7C458D5F-331B-4F3F-A6BE-52537BF49604}" destId="{58F7C281-5C72-4812-AE48-C450B84E3B2A}" srcOrd="0" destOrd="0" presId="urn:microsoft.com/office/officeart/2005/8/layout/radial5"/>
    <dgm:cxn modelId="{4A6B167D-5D36-4F88-9235-09F2102EF9A4}" type="presParOf" srcId="{7C458D5F-331B-4F3F-A6BE-52537BF49604}" destId="{B7E3F1F7-7932-4DF9-9205-B27FA7046B07}" srcOrd="1" destOrd="0" presId="urn:microsoft.com/office/officeart/2005/8/layout/radial5"/>
    <dgm:cxn modelId="{82ADCAC5-CDB6-4610-81B3-4CB7E240172A}" type="presParOf" srcId="{B7E3F1F7-7932-4DF9-9205-B27FA7046B07}" destId="{4D407F8E-3CAA-4982-AC2C-80E1F8FBDFE7}" srcOrd="0" destOrd="0" presId="urn:microsoft.com/office/officeart/2005/8/layout/radial5"/>
    <dgm:cxn modelId="{C2FC4691-EC27-4C18-975B-17547FD9BD0A}" type="presParOf" srcId="{7C458D5F-331B-4F3F-A6BE-52537BF49604}" destId="{B78117AF-CF7A-4D61-BC06-BBF587A422E4}" srcOrd="2" destOrd="0" presId="urn:microsoft.com/office/officeart/2005/8/layout/radial5"/>
    <dgm:cxn modelId="{4632F3EF-88EF-4E1D-AE81-781D0DC1883E}" type="presParOf" srcId="{7C458D5F-331B-4F3F-A6BE-52537BF49604}" destId="{50AC6969-DEC0-4846-977A-4EC128AF86BC}" srcOrd="3" destOrd="0" presId="urn:microsoft.com/office/officeart/2005/8/layout/radial5"/>
    <dgm:cxn modelId="{EE75906E-BA85-4D80-9A15-1DFC6906D03F}" type="presParOf" srcId="{50AC6969-DEC0-4846-977A-4EC128AF86BC}" destId="{2B7F5F95-C95A-4A8A-B756-173EF1744A20}" srcOrd="0" destOrd="0" presId="urn:microsoft.com/office/officeart/2005/8/layout/radial5"/>
    <dgm:cxn modelId="{B1B45D69-CDCD-450D-AC14-A5E570AFF364}" type="presParOf" srcId="{7C458D5F-331B-4F3F-A6BE-52537BF49604}" destId="{95E65A6B-3C76-450B-BCA8-0425D7379498}" srcOrd="4" destOrd="0" presId="urn:microsoft.com/office/officeart/2005/8/layout/radial5"/>
    <dgm:cxn modelId="{B40B7010-9C7D-45D9-BECF-AE7F2C188D47}" type="presParOf" srcId="{7C458D5F-331B-4F3F-A6BE-52537BF49604}" destId="{A49D39B3-298A-49AF-A3D8-5B539CAB1089}" srcOrd="5" destOrd="0" presId="urn:microsoft.com/office/officeart/2005/8/layout/radial5"/>
    <dgm:cxn modelId="{86E38CE0-5139-43A6-9DF0-56B512436584}" type="presParOf" srcId="{A49D39B3-298A-49AF-A3D8-5B539CAB1089}" destId="{047089B9-901C-4827-B010-5FDA64199015}" srcOrd="0" destOrd="0" presId="urn:microsoft.com/office/officeart/2005/8/layout/radial5"/>
    <dgm:cxn modelId="{DC79ED38-9439-49CD-842E-286CA47C5703}" type="presParOf" srcId="{7C458D5F-331B-4F3F-A6BE-52537BF49604}" destId="{079EF00E-B1AE-41C8-8B7B-CCFA8310D414}" srcOrd="6" destOrd="0" presId="urn:microsoft.com/office/officeart/2005/8/layout/radial5"/>
    <dgm:cxn modelId="{7AF7FAB6-F41F-498F-95D0-511164641EB3}" type="presParOf" srcId="{7C458D5F-331B-4F3F-A6BE-52537BF49604}" destId="{2840AB91-287B-4353-9B29-0ED54CF88A57}" srcOrd="7" destOrd="0" presId="urn:microsoft.com/office/officeart/2005/8/layout/radial5"/>
    <dgm:cxn modelId="{965A8FEA-20B2-4DFA-8D06-27AA0C7461C4}" type="presParOf" srcId="{2840AB91-287B-4353-9B29-0ED54CF88A57}" destId="{D261ED66-C6FB-44FD-A7C8-BEA08D08FDBA}" srcOrd="0" destOrd="0" presId="urn:microsoft.com/office/officeart/2005/8/layout/radial5"/>
    <dgm:cxn modelId="{88E86387-0B82-4097-B69E-0E66AEDC0B3D}" type="presParOf" srcId="{7C458D5F-331B-4F3F-A6BE-52537BF49604}" destId="{227994E9-2BDB-4F4D-A7F6-301ABC36DAFA}" srcOrd="8" destOrd="0" presId="urn:microsoft.com/office/officeart/2005/8/layout/radial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FA82CD4-77D4-4127-9202-1891E611C277}" type="doc">
      <dgm:prSet loTypeId="urn:microsoft.com/office/officeart/2008/layout/SquareAccentList" loCatId="list" qsTypeId="urn:microsoft.com/office/officeart/2005/8/quickstyle/simple1" qsCatId="simple" csTypeId="urn:microsoft.com/office/officeart/2005/8/colors/colorful5" csCatId="colorful" phldr="1"/>
      <dgm:spPr/>
      <dgm:t>
        <a:bodyPr/>
        <a:lstStyle/>
        <a:p>
          <a:endParaRPr lang="zh-CN" altLang="en-US"/>
        </a:p>
      </dgm:t>
    </dgm:pt>
    <dgm:pt modelId="{92D5ED35-135C-421D-855A-F83418357501}">
      <dgm:prSet phldrT="[文本]"/>
      <dgm:spPr/>
      <dgm:t>
        <a:bodyPr/>
        <a:lstStyle/>
        <a:p>
          <a:r>
            <a:rPr lang="zh-CN" altLang="en-US" dirty="0" smtClean="0">
              <a:latin typeface="微软雅黑" panose="020B0503020204020204" pitchFamily="34" charset="-122"/>
              <a:ea typeface="微软雅黑" panose="020B0503020204020204" pitchFamily="34" charset="-122"/>
            </a:rPr>
            <a:t>主动流失原因</a:t>
          </a:r>
          <a:endParaRPr lang="zh-CN" altLang="en-US" dirty="0">
            <a:latin typeface="微软雅黑" panose="020B0503020204020204" pitchFamily="34" charset="-122"/>
            <a:ea typeface="微软雅黑" panose="020B0503020204020204" pitchFamily="34" charset="-122"/>
          </a:endParaRPr>
        </a:p>
      </dgm:t>
    </dgm:pt>
    <dgm:pt modelId="{5A37B49E-56B5-4E46-BCD6-DDF4D618611D}" cxnId="{CAA7D867-C4D0-4CBB-BD6E-EBB9F426C2DC}" type="parTrans">
      <dgm:prSet/>
      <dgm:spPr/>
      <dgm:t>
        <a:bodyPr/>
        <a:lstStyle/>
        <a:p>
          <a:endParaRPr lang="zh-CN" altLang="en-US"/>
        </a:p>
      </dgm:t>
    </dgm:pt>
    <dgm:pt modelId="{B044267E-B62F-4EC3-9092-CFAF7A527F5F}" cxnId="{CAA7D867-C4D0-4CBB-BD6E-EBB9F426C2DC}" type="sibTrans">
      <dgm:prSet/>
      <dgm:spPr/>
      <dgm:t>
        <a:bodyPr/>
        <a:lstStyle/>
        <a:p>
          <a:endParaRPr lang="zh-CN" altLang="en-US"/>
        </a:p>
      </dgm:t>
    </dgm:pt>
    <dgm:pt modelId="{3DEEA0EA-31DE-4BFF-81DB-7E090DC08C05}">
      <dgm:prSet phldrT="[文本]"/>
      <dgm:spPr/>
      <dgm:t>
        <a:bodyPr/>
        <a:lstStyle/>
        <a:p>
          <a:r>
            <a:rPr lang="zh-CN" dirty="0" smtClean="0">
              <a:latin typeface="微软雅黑" panose="020B0503020204020204" pitchFamily="34" charset="-122"/>
              <a:ea typeface="微软雅黑" panose="020B0503020204020204" pitchFamily="34" charset="-122"/>
            </a:rPr>
            <a:t>自然流失</a:t>
          </a:r>
          <a:endParaRPr lang="zh-CN" altLang="en-US" dirty="0">
            <a:latin typeface="微软雅黑" panose="020B0503020204020204" pitchFamily="34" charset="-122"/>
            <a:ea typeface="微软雅黑" panose="020B0503020204020204" pitchFamily="34" charset="-122"/>
          </a:endParaRPr>
        </a:p>
      </dgm:t>
    </dgm:pt>
    <dgm:pt modelId="{97703CFE-9AF0-42D5-89E4-15859E47FC24}" cxnId="{52A69970-A1FB-4C83-8692-6B042C9C74E1}" type="parTrans">
      <dgm:prSet/>
      <dgm:spPr/>
      <dgm:t>
        <a:bodyPr/>
        <a:lstStyle/>
        <a:p>
          <a:endParaRPr lang="zh-CN" altLang="en-US"/>
        </a:p>
      </dgm:t>
    </dgm:pt>
    <dgm:pt modelId="{95627A76-7856-4222-9684-731117E2DF29}" cxnId="{52A69970-A1FB-4C83-8692-6B042C9C74E1}" type="sibTrans">
      <dgm:prSet/>
      <dgm:spPr/>
      <dgm:t>
        <a:bodyPr/>
        <a:lstStyle/>
        <a:p>
          <a:endParaRPr lang="zh-CN" altLang="en-US"/>
        </a:p>
      </dgm:t>
    </dgm:pt>
    <dgm:pt modelId="{1F716A14-C797-4420-B1FF-9727E942DA46}">
      <dgm:prSet phldrT="[文本]"/>
      <dgm:spPr/>
      <dgm:t>
        <a:bodyPr/>
        <a:lstStyle/>
        <a:p>
          <a:r>
            <a:rPr lang="zh-CN" dirty="0" smtClean="0">
              <a:latin typeface="微软雅黑" panose="020B0503020204020204" pitchFamily="34" charset="-122"/>
              <a:ea typeface="微软雅黑" panose="020B0503020204020204" pitchFamily="34" charset="-122"/>
            </a:rPr>
            <a:t>被动流失</a:t>
          </a:r>
          <a:r>
            <a:rPr lang="zh-CN" altLang="en-US" dirty="0" smtClean="0">
              <a:latin typeface="微软雅黑" panose="020B0503020204020204" pitchFamily="34" charset="-122"/>
              <a:ea typeface="微软雅黑" panose="020B0503020204020204" pitchFamily="34" charset="-122"/>
            </a:rPr>
            <a:t>原因</a:t>
          </a:r>
          <a:endParaRPr lang="zh-CN" altLang="en-US" dirty="0">
            <a:latin typeface="微软雅黑" panose="020B0503020204020204" pitchFamily="34" charset="-122"/>
            <a:ea typeface="微软雅黑" panose="020B0503020204020204" pitchFamily="34" charset="-122"/>
          </a:endParaRPr>
        </a:p>
      </dgm:t>
    </dgm:pt>
    <dgm:pt modelId="{1DD06164-C928-432F-A00F-A4B0547ACF3C}" cxnId="{5ED28598-CED1-4EF5-8276-147D2A58FADF}" type="parTrans">
      <dgm:prSet/>
      <dgm:spPr/>
      <dgm:t>
        <a:bodyPr/>
        <a:lstStyle/>
        <a:p>
          <a:endParaRPr lang="zh-CN" altLang="en-US"/>
        </a:p>
      </dgm:t>
    </dgm:pt>
    <dgm:pt modelId="{D530A8B5-2EF3-4B3B-A973-2065F303B2D0}" cxnId="{5ED28598-CED1-4EF5-8276-147D2A58FADF}" type="sibTrans">
      <dgm:prSet/>
      <dgm:spPr/>
      <dgm:t>
        <a:bodyPr/>
        <a:lstStyle/>
        <a:p>
          <a:endParaRPr lang="zh-CN" altLang="en-US"/>
        </a:p>
      </dgm:t>
    </dgm:pt>
    <dgm:pt modelId="{1EF9BC6E-5842-44A3-9D52-DD3220D0826B}">
      <dgm:prSet phldrT="[文本]"/>
      <dgm:spPr/>
      <dgm:t>
        <a:bodyPr/>
        <a:lstStyle/>
        <a:p>
          <a:r>
            <a:rPr lang="zh-CN" dirty="0" smtClean="0">
              <a:latin typeface="微软雅黑" panose="020B0503020204020204" pitchFamily="34" charset="-122"/>
              <a:ea typeface="微软雅黑" panose="020B0503020204020204" pitchFamily="34" charset="-122"/>
            </a:rPr>
            <a:t>非恶意性被动流失</a:t>
          </a:r>
          <a:endParaRPr lang="zh-CN" altLang="en-US" dirty="0">
            <a:latin typeface="微软雅黑" panose="020B0503020204020204" pitchFamily="34" charset="-122"/>
            <a:ea typeface="微软雅黑" panose="020B0503020204020204" pitchFamily="34" charset="-122"/>
          </a:endParaRPr>
        </a:p>
      </dgm:t>
    </dgm:pt>
    <dgm:pt modelId="{951DB6BD-874A-4E8E-9BBA-83A189131D4E}" cxnId="{5097D345-8853-45F7-A789-177792D42740}" type="parTrans">
      <dgm:prSet/>
      <dgm:spPr/>
      <dgm:t>
        <a:bodyPr/>
        <a:lstStyle/>
        <a:p>
          <a:endParaRPr lang="zh-CN" altLang="en-US"/>
        </a:p>
      </dgm:t>
    </dgm:pt>
    <dgm:pt modelId="{4C3BD1B1-9A31-4119-90DC-264631D86FF8}" cxnId="{5097D345-8853-45F7-A789-177792D42740}" type="sibTrans">
      <dgm:prSet/>
      <dgm:spPr/>
      <dgm:t>
        <a:bodyPr/>
        <a:lstStyle/>
        <a:p>
          <a:endParaRPr lang="zh-CN" altLang="en-US"/>
        </a:p>
      </dgm:t>
    </dgm:pt>
    <dgm:pt modelId="{B3E16CB1-EC9B-47A9-ADC1-0ABD3E38A227}">
      <dgm:prSet phldrT="[文本]"/>
      <dgm:spPr/>
      <dgm:t>
        <a:bodyPr/>
        <a:lstStyle/>
        <a:p>
          <a:r>
            <a:rPr lang="zh-CN" dirty="0" smtClean="0">
              <a:latin typeface="微软雅黑" panose="020B0503020204020204" pitchFamily="34" charset="-122"/>
              <a:ea typeface="微软雅黑" panose="020B0503020204020204" pitchFamily="34" charset="-122"/>
            </a:rPr>
            <a:t>竞争流失</a:t>
          </a:r>
          <a:endParaRPr lang="zh-CN" altLang="en-US" dirty="0">
            <a:latin typeface="微软雅黑" panose="020B0503020204020204" pitchFamily="34" charset="-122"/>
            <a:ea typeface="微软雅黑" panose="020B0503020204020204" pitchFamily="34" charset="-122"/>
          </a:endParaRPr>
        </a:p>
      </dgm:t>
    </dgm:pt>
    <dgm:pt modelId="{96672223-3E15-4394-BDC0-B12F370FFF0B}" cxnId="{F450D1C7-4A6B-47D6-8BE1-99AB12429ECC}" type="parTrans">
      <dgm:prSet/>
      <dgm:spPr/>
      <dgm:t>
        <a:bodyPr/>
        <a:lstStyle/>
        <a:p>
          <a:endParaRPr lang="zh-CN" altLang="en-US"/>
        </a:p>
      </dgm:t>
    </dgm:pt>
    <dgm:pt modelId="{940FD040-826B-471E-A1BF-F65C5E658282}" cxnId="{F450D1C7-4A6B-47D6-8BE1-99AB12429ECC}" type="sibTrans">
      <dgm:prSet/>
      <dgm:spPr/>
      <dgm:t>
        <a:bodyPr/>
        <a:lstStyle/>
        <a:p>
          <a:endParaRPr lang="zh-CN" altLang="en-US"/>
        </a:p>
      </dgm:t>
    </dgm:pt>
    <dgm:pt modelId="{928E7426-5CF2-4108-A3C0-8D5D244CF192}">
      <dgm:prSet phldrT="[文本]"/>
      <dgm:spPr/>
      <dgm:t>
        <a:bodyPr/>
        <a:lstStyle/>
        <a:p>
          <a:r>
            <a:rPr lang="zh-CN" dirty="0" smtClean="0">
              <a:latin typeface="微软雅黑" panose="020B0503020204020204" pitchFamily="34" charset="-122"/>
              <a:ea typeface="微软雅黑" panose="020B0503020204020204" pitchFamily="34" charset="-122"/>
            </a:rPr>
            <a:t>过失流失</a:t>
          </a:r>
          <a:endParaRPr lang="zh-CN" altLang="en-US" dirty="0">
            <a:latin typeface="微软雅黑" panose="020B0503020204020204" pitchFamily="34" charset="-122"/>
            <a:ea typeface="微软雅黑" panose="020B0503020204020204" pitchFamily="34" charset="-122"/>
          </a:endParaRPr>
        </a:p>
      </dgm:t>
    </dgm:pt>
    <dgm:pt modelId="{A716F111-3B8D-4B7D-9AA9-1A7EF2C12A4A}" cxnId="{BCDB7F4A-F62B-43AE-A683-FFC621CE531F}" type="parTrans">
      <dgm:prSet/>
      <dgm:spPr/>
      <dgm:t>
        <a:bodyPr/>
        <a:lstStyle/>
        <a:p>
          <a:endParaRPr lang="zh-CN" altLang="en-US"/>
        </a:p>
      </dgm:t>
    </dgm:pt>
    <dgm:pt modelId="{6A38995C-7D4D-472C-A136-A9C55A9679C4}" cxnId="{BCDB7F4A-F62B-43AE-A683-FFC621CE531F}" type="sibTrans">
      <dgm:prSet/>
      <dgm:spPr/>
      <dgm:t>
        <a:bodyPr/>
        <a:lstStyle/>
        <a:p>
          <a:endParaRPr lang="zh-CN" altLang="en-US"/>
        </a:p>
      </dgm:t>
    </dgm:pt>
    <dgm:pt modelId="{881BCF4D-BD75-4E30-8DC3-8CF48274550B}">
      <dgm:prSet phldrT="[文本]"/>
      <dgm:spPr/>
      <dgm:t>
        <a:bodyPr/>
        <a:lstStyle/>
        <a:p>
          <a:r>
            <a:rPr lang="zh-CN" dirty="0" smtClean="0">
              <a:latin typeface="微软雅黑" panose="020B0503020204020204" pitchFamily="34" charset="-122"/>
              <a:ea typeface="微软雅黑" panose="020B0503020204020204" pitchFamily="34" charset="-122"/>
            </a:rPr>
            <a:t>人员流动流失</a:t>
          </a:r>
          <a:endParaRPr lang="zh-CN" altLang="en-US" dirty="0">
            <a:latin typeface="微软雅黑" panose="020B0503020204020204" pitchFamily="34" charset="-122"/>
            <a:ea typeface="微软雅黑" panose="020B0503020204020204" pitchFamily="34" charset="-122"/>
          </a:endParaRPr>
        </a:p>
      </dgm:t>
    </dgm:pt>
    <dgm:pt modelId="{8B35AC10-1BF4-49C5-84BE-3F105DFF9EC4}" cxnId="{ED8E660E-A525-45DB-8E2F-21CF105A48F2}" type="parTrans">
      <dgm:prSet/>
      <dgm:spPr/>
      <dgm:t>
        <a:bodyPr/>
        <a:lstStyle/>
        <a:p>
          <a:endParaRPr lang="zh-CN" altLang="en-US"/>
        </a:p>
      </dgm:t>
    </dgm:pt>
    <dgm:pt modelId="{DBFE2E6C-42B2-4E77-AC25-33B8C54E3EB6}" cxnId="{ED8E660E-A525-45DB-8E2F-21CF105A48F2}" type="sibTrans">
      <dgm:prSet/>
      <dgm:spPr/>
      <dgm:t>
        <a:bodyPr/>
        <a:lstStyle/>
        <a:p>
          <a:endParaRPr lang="zh-CN" altLang="en-US"/>
        </a:p>
      </dgm:t>
    </dgm:pt>
    <dgm:pt modelId="{53CCF45D-CF2A-47FD-90AD-A57B118711D2}">
      <dgm:prSet phldrT="[文本]"/>
      <dgm:spPr/>
      <dgm:t>
        <a:bodyPr/>
        <a:lstStyle/>
        <a:p>
          <a:r>
            <a:rPr lang="zh-CN" dirty="0" smtClean="0">
              <a:latin typeface="微软雅黑" panose="020B0503020204020204" pitchFamily="34" charset="-122"/>
              <a:ea typeface="微软雅黑" panose="020B0503020204020204" pitchFamily="34" charset="-122"/>
            </a:rPr>
            <a:t>市场波动流失</a:t>
          </a:r>
          <a:endParaRPr lang="zh-CN" altLang="en-US" dirty="0">
            <a:latin typeface="微软雅黑" panose="020B0503020204020204" pitchFamily="34" charset="-122"/>
            <a:ea typeface="微软雅黑" panose="020B0503020204020204" pitchFamily="34" charset="-122"/>
          </a:endParaRPr>
        </a:p>
      </dgm:t>
    </dgm:pt>
    <dgm:pt modelId="{431900D1-E08A-4D7B-8BC3-F11110A79F4E}" cxnId="{43A004B8-9176-47B3-ABA3-77502A760F6B}" type="parTrans">
      <dgm:prSet/>
      <dgm:spPr/>
      <dgm:t>
        <a:bodyPr/>
        <a:lstStyle/>
        <a:p>
          <a:endParaRPr lang="zh-CN" altLang="en-US"/>
        </a:p>
      </dgm:t>
    </dgm:pt>
    <dgm:pt modelId="{230D7D7B-F59B-46E4-8252-439EAA42A52A}" cxnId="{43A004B8-9176-47B3-ABA3-77502A760F6B}" type="sibTrans">
      <dgm:prSet/>
      <dgm:spPr/>
      <dgm:t>
        <a:bodyPr/>
        <a:lstStyle/>
        <a:p>
          <a:endParaRPr lang="zh-CN" altLang="en-US"/>
        </a:p>
      </dgm:t>
    </dgm:pt>
    <dgm:pt modelId="{F00D1760-CDDA-42AB-B51A-FAAE9C99AA24}">
      <dgm:prSet phldrT="[文本]"/>
      <dgm:spPr/>
      <dgm:t>
        <a:bodyPr/>
        <a:lstStyle/>
        <a:p>
          <a:r>
            <a:rPr lang="zh-CN" dirty="0" smtClean="0">
              <a:latin typeface="微软雅黑" panose="020B0503020204020204" pitchFamily="34" charset="-122"/>
              <a:ea typeface="微软雅黑" panose="020B0503020204020204" pitchFamily="34" charset="-122"/>
            </a:rPr>
            <a:t>诚信问题流失</a:t>
          </a:r>
          <a:endParaRPr lang="zh-CN" altLang="en-US" dirty="0">
            <a:latin typeface="微软雅黑" panose="020B0503020204020204" pitchFamily="34" charset="-122"/>
            <a:ea typeface="微软雅黑" panose="020B0503020204020204" pitchFamily="34" charset="-122"/>
          </a:endParaRPr>
        </a:p>
      </dgm:t>
    </dgm:pt>
    <dgm:pt modelId="{D7286C65-C278-4728-9E05-FD033E4E09A6}" cxnId="{EA10715A-D12A-45E1-8537-9D5A9E777B45}" type="parTrans">
      <dgm:prSet/>
      <dgm:spPr/>
      <dgm:t>
        <a:bodyPr/>
        <a:lstStyle/>
        <a:p>
          <a:endParaRPr lang="zh-CN" altLang="en-US"/>
        </a:p>
      </dgm:t>
    </dgm:pt>
    <dgm:pt modelId="{99C54D40-4596-463D-A963-B97396BAC2C1}" cxnId="{EA10715A-D12A-45E1-8537-9D5A9E777B45}" type="sibTrans">
      <dgm:prSet/>
      <dgm:spPr/>
      <dgm:t>
        <a:bodyPr/>
        <a:lstStyle/>
        <a:p>
          <a:endParaRPr lang="zh-CN" altLang="en-US"/>
        </a:p>
      </dgm:t>
    </dgm:pt>
    <dgm:pt modelId="{B96ED7F7-8A72-4EC8-ADA1-A7D62074836F}">
      <dgm:prSet phldrT="[文本]"/>
      <dgm:spPr/>
      <dgm:t>
        <a:bodyPr/>
        <a:lstStyle/>
        <a:p>
          <a:r>
            <a:rPr lang="zh-CN" dirty="0" smtClean="0">
              <a:latin typeface="微软雅黑" panose="020B0503020204020204" pitchFamily="34" charset="-122"/>
              <a:ea typeface="微软雅黑" panose="020B0503020204020204" pitchFamily="34" charset="-122"/>
            </a:rPr>
            <a:t>恶意被动流失</a:t>
          </a:r>
          <a:endParaRPr lang="zh-CN" altLang="en-US" dirty="0">
            <a:latin typeface="微软雅黑" panose="020B0503020204020204" pitchFamily="34" charset="-122"/>
            <a:ea typeface="微软雅黑" panose="020B0503020204020204" pitchFamily="34" charset="-122"/>
          </a:endParaRPr>
        </a:p>
      </dgm:t>
    </dgm:pt>
    <dgm:pt modelId="{D7FA1E4A-E91E-4C86-AEA2-053AB7125180}" cxnId="{8C8BA13D-ABAF-419D-BF54-F7E57BDFC616}" type="parTrans">
      <dgm:prSet/>
      <dgm:spPr/>
      <dgm:t>
        <a:bodyPr/>
        <a:lstStyle/>
        <a:p>
          <a:endParaRPr lang="zh-CN" altLang="en-US"/>
        </a:p>
      </dgm:t>
    </dgm:pt>
    <dgm:pt modelId="{AC96F983-D56B-4780-B655-3BD7981AAB66}" cxnId="{8C8BA13D-ABAF-419D-BF54-F7E57BDFC616}" type="sibTrans">
      <dgm:prSet/>
      <dgm:spPr/>
      <dgm:t>
        <a:bodyPr/>
        <a:lstStyle/>
        <a:p>
          <a:endParaRPr lang="zh-CN" altLang="en-US"/>
        </a:p>
      </dgm:t>
    </dgm:pt>
    <dgm:pt modelId="{F9293FE8-8DAA-4D62-9FD3-CB94EE6D695A}" type="pres">
      <dgm:prSet presAssocID="{7FA82CD4-77D4-4127-9202-1891E611C277}" presName="layout" presStyleCnt="0">
        <dgm:presLayoutVars>
          <dgm:chMax/>
          <dgm:chPref/>
          <dgm:dir/>
          <dgm:resizeHandles/>
        </dgm:presLayoutVars>
      </dgm:prSet>
      <dgm:spPr/>
      <dgm:t>
        <a:bodyPr/>
        <a:lstStyle/>
        <a:p>
          <a:endParaRPr lang="zh-CN" altLang="en-US"/>
        </a:p>
      </dgm:t>
    </dgm:pt>
    <dgm:pt modelId="{B4AA0525-1ACD-4FBD-B92C-E768F2CFBC05}" type="pres">
      <dgm:prSet presAssocID="{92D5ED35-135C-421D-855A-F83418357501}" presName="root" presStyleCnt="0">
        <dgm:presLayoutVars>
          <dgm:chMax/>
          <dgm:chPref/>
        </dgm:presLayoutVars>
      </dgm:prSet>
      <dgm:spPr/>
    </dgm:pt>
    <dgm:pt modelId="{9662C830-0584-4ECF-AE7E-72F6F8B2C89B}" type="pres">
      <dgm:prSet presAssocID="{92D5ED35-135C-421D-855A-F83418357501}" presName="rootComposite" presStyleCnt="0">
        <dgm:presLayoutVars/>
      </dgm:prSet>
      <dgm:spPr/>
    </dgm:pt>
    <dgm:pt modelId="{B6F2F4DF-B3A5-4F92-BB63-8B520DA43D63}" type="pres">
      <dgm:prSet presAssocID="{92D5ED35-135C-421D-855A-F83418357501}" presName="ParentAccent" presStyleLbl="alignNode1" presStyleIdx="0" presStyleCnt="2"/>
      <dgm:spPr/>
    </dgm:pt>
    <dgm:pt modelId="{90EB3D81-883E-4A5F-9C87-2B042BC9675B}" type="pres">
      <dgm:prSet presAssocID="{92D5ED35-135C-421D-855A-F83418357501}" presName="ParentSmallAccent" presStyleLbl="fgAcc1" presStyleIdx="0" presStyleCnt="2"/>
      <dgm:spPr/>
    </dgm:pt>
    <dgm:pt modelId="{EE44E648-B99A-4C04-B7D2-D0BAA570D8F8}" type="pres">
      <dgm:prSet presAssocID="{92D5ED35-135C-421D-855A-F83418357501}" presName="Parent" presStyleLbl="revTx" presStyleIdx="0" presStyleCnt="10">
        <dgm:presLayoutVars>
          <dgm:chMax/>
          <dgm:chPref val="4"/>
          <dgm:bulletEnabled val="1"/>
        </dgm:presLayoutVars>
      </dgm:prSet>
      <dgm:spPr/>
      <dgm:t>
        <a:bodyPr/>
        <a:lstStyle/>
        <a:p>
          <a:endParaRPr lang="zh-CN" altLang="en-US"/>
        </a:p>
      </dgm:t>
    </dgm:pt>
    <dgm:pt modelId="{5D637DFD-2EEC-4D6A-B650-774774ACD3CA}" type="pres">
      <dgm:prSet presAssocID="{92D5ED35-135C-421D-855A-F83418357501}" presName="childShape" presStyleCnt="0">
        <dgm:presLayoutVars>
          <dgm:chMax val="0"/>
          <dgm:chPref val="0"/>
        </dgm:presLayoutVars>
      </dgm:prSet>
      <dgm:spPr/>
    </dgm:pt>
    <dgm:pt modelId="{1FCA40AE-1B89-4E31-982A-0BB57F3A8288}" type="pres">
      <dgm:prSet presAssocID="{3DEEA0EA-31DE-4BFF-81DB-7E090DC08C05}" presName="childComposite" presStyleCnt="0">
        <dgm:presLayoutVars>
          <dgm:chMax val="0"/>
          <dgm:chPref val="0"/>
        </dgm:presLayoutVars>
      </dgm:prSet>
      <dgm:spPr/>
    </dgm:pt>
    <dgm:pt modelId="{A81616C9-803B-4624-BEB3-A8024FD0CD89}" type="pres">
      <dgm:prSet presAssocID="{3DEEA0EA-31DE-4BFF-81DB-7E090DC08C05}" presName="ChildAccent" presStyleLbl="solidFgAcc1" presStyleIdx="0" presStyleCnt="8"/>
      <dgm:spPr/>
    </dgm:pt>
    <dgm:pt modelId="{1713E6C7-4140-4732-831B-0A1F26CBFB09}" type="pres">
      <dgm:prSet presAssocID="{3DEEA0EA-31DE-4BFF-81DB-7E090DC08C05}" presName="Child" presStyleLbl="revTx" presStyleIdx="1" presStyleCnt="10">
        <dgm:presLayoutVars>
          <dgm:chMax val="0"/>
          <dgm:chPref val="0"/>
          <dgm:bulletEnabled val="1"/>
        </dgm:presLayoutVars>
      </dgm:prSet>
      <dgm:spPr/>
      <dgm:t>
        <a:bodyPr/>
        <a:lstStyle/>
        <a:p>
          <a:endParaRPr lang="zh-CN" altLang="en-US"/>
        </a:p>
      </dgm:t>
    </dgm:pt>
    <dgm:pt modelId="{71DA6FA5-3245-4311-AD52-5BF701C32A64}" type="pres">
      <dgm:prSet presAssocID="{B3E16CB1-EC9B-47A9-ADC1-0ABD3E38A227}" presName="childComposite" presStyleCnt="0">
        <dgm:presLayoutVars>
          <dgm:chMax val="0"/>
          <dgm:chPref val="0"/>
        </dgm:presLayoutVars>
      </dgm:prSet>
      <dgm:spPr/>
    </dgm:pt>
    <dgm:pt modelId="{48FFAFC4-2E39-45A4-B36E-8F2B5FEFE61A}" type="pres">
      <dgm:prSet presAssocID="{B3E16CB1-EC9B-47A9-ADC1-0ABD3E38A227}" presName="ChildAccent" presStyleLbl="solidFgAcc1" presStyleIdx="1" presStyleCnt="8"/>
      <dgm:spPr/>
    </dgm:pt>
    <dgm:pt modelId="{58CB4EB7-13D9-49F1-8580-B9D792B8556A}" type="pres">
      <dgm:prSet presAssocID="{B3E16CB1-EC9B-47A9-ADC1-0ABD3E38A227}" presName="Child" presStyleLbl="revTx" presStyleIdx="2" presStyleCnt="10">
        <dgm:presLayoutVars>
          <dgm:chMax val="0"/>
          <dgm:chPref val="0"/>
          <dgm:bulletEnabled val="1"/>
        </dgm:presLayoutVars>
      </dgm:prSet>
      <dgm:spPr/>
      <dgm:t>
        <a:bodyPr/>
        <a:lstStyle/>
        <a:p>
          <a:endParaRPr lang="zh-CN" altLang="en-US"/>
        </a:p>
      </dgm:t>
    </dgm:pt>
    <dgm:pt modelId="{3D87A7A9-06C2-4FB5-B1F7-C9EF52F1FF96}" type="pres">
      <dgm:prSet presAssocID="{928E7426-5CF2-4108-A3C0-8D5D244CF192}" presName="childComposite" presStyleCnt="0">
        <dgm:presLayoutVars>
          <dgm:chMax val="0"/>
          <dgm:chPref val="0"/>
        </dgm:presLayoutVars>
      </dgm:prSet>
      <dgm:spPr/>
    </dgm:pt>
    <dgm:pt modelId="{007A08DD-A4B5-43BE-840B-740CDD1E16C3}" type="pres">
      <dgm:prSet presAssocID="{928E7426-5CF2-4108-A3C0-8D5D244CF192}" presName="ChildAccent" presStyleLbl="solidFgAcc1" presStyleIdx="2" presStyleCnt="8"/>
      <dgm:spPr/>
    </dgm:pt>
    <dgm:pt modelId="{387CDC63-DA9D-48E5-971A-442C2357CF4D}" type="pres">
      <dgm:prSet presAssocID="{928E7426-5CF2-4108-A3C0-8D5D244CF192}" presName="Child" presStyleLbl="revTx" presStyleIdx="3" presStyleCnt="10">
        <dgm:presLayoutVars>
          <dgm:chMax val="0"/>
          <dgm:chPref val="0"/>
          <dgm:bulletEnabled val="1"/>
        </dgm:presLayoutVars>
      </dgm:prSet>
      <dgm:spPr/>
      <dgm:t>
        <a:bodyPr/>
        <a:lstStyle/>
        <a:p>
          <a:endParaRPr lang="zh-CN" altLang="en-US"/>
        </a:p>
      </dgm:t>
    </dgm:pt>
    <dgm:pt modelId="{07DEA32C-A455-4832-98F6-FE3465A554B3}" type="pres">
      <dgm:prSet presAssocID="{881BCF4D-BD75-4E30-8DC3-8CF48274550B}" presName="childComposite" presStyleCnt="0">
        <dgm:presLayoutVars>
          <dgm:chMax val="0"/>
          <dgm:chPref val="0"/>
        </dgm:presLayoutVars>
      </dgm:prSet>
      <dgm:spPr/>
    </dgm:pt>
    <dgm:pt modelId="{93FDD642-EC02-4FCD-85CD-D4B1D732F4EC}" type="pres">
      <dgm:prSet presAssocID="{881BCF4D-BD75-4E30-8DC3-8CF48274550B}" presName="ChildAccent" presStyleLbl="solidFgAcc1" presStyleIdx="3" presStyleCnt="8"/>
      <dgm:spPr/>
    </dgm:pt>
    <dgm:pt modelId="{967E8958-F5D6-43EF-A0D8-5DB30D454044}" type="pres">
      <dgm:prSet presAssocID="{881BCF4D-BD75-4E30-8DC3-8CF48274550B}" presName="Child" presStyleLbl="revTx" presStyleIdx="4" presStyleCnt="10">
        <dgm:presLayoutVars>
          <dgm:chMax val="0"/>
          <dgm:chPref val="0"/>
          <dgm:bulletEnabled val="1"/>
        </dgm:presLayoutVars>
      </dgm:prSet>
      <dgm:spPr/>
      <dgm:t>
        <a:bodyPr/>
        <a:lstStyle/>
        <a:p>
          <a:endParaRPr lang="zh-CN" altLang="en-US"/>
        </a:p>
      </dgm:t>
    </dgm:pt>
    <dgm:pt modelId="{365FEFC0-224F-412C-B060-353D6FA2B9B3}" type="pres">
      <dgm:prSet presAssocID="{53CCF45D-CF2A-47FD-90AD-A57B118711D2}" presName="childComposite" presStyleCnt="0">
        <dgm:presLayoutVars>
          <dgm:chMax val="0"/>
          <dgm:chPref val="0"/>
        </dgm:presLayoutVars>
      </dgm:prSet>
      <dgm:spPr/>
    </dgm:pt>
    <dgm:pt modelId="{93738A0D-3CFF-4C0B-AEFA-54E9C2D54189}" type="pres">
      <dgm:prSet presAssocID="{53CCF45D-CF2A-47FD-90AD-A57B118711D2}" presName="ChildAccent" presStyleLbl="solidFgAcc1" presStyleIdx="4" presStyleCnt="8"/>
      <dgm:spPr/>
    </dgm:pt>
    <dgm:pt modelId="{C6C8D017-6CE5-4DD2-A2C8-97E394AC5EFA}" type="pres">
      <dgm:prSet presAssocID="{53CCF45D-CF2A-47FD-90AD-A57B118711D2}" presName="Child" presStyleLbl="revTx" presStyleIdx="5" presStyleCnt="10">
        <dgm:presLayoutVars>
          <dgm:chMax val="0"/>
          <dgm:chPref val="0"/>
          <dgm:bulletEnabled val="1"/>
        </dgm:presLayoutVars>
      </dgm:prSet>
      <dgm:spPr/>
      <dgm:t>
        <a:bodyPr/>
        <a:lstStyle/>
        <a:p>
          <a:endParaRPr lang="zh-CN" altLang="en-US"/>
        </a:p>
      </dgm:t>
    </dgm:pt>
    <dgm:pt modelId="{889743B2-3788-4780-9EB1-EAE88D1594E9}" type="pres">
      <dgm:prSet presAssocID="{F00D1760-CDDA-42AB-B51A-FAAE9C99AA24}" presName="childComposite" presStyleCnt="0">
        <dgm:presLayoutVars>
          <dgm:chMax val="0"/>
          <dgm:chPref val="0"/>
        </dgm:presLayoutVars>
      </dgm:prSet>
      <dgm:spPr/>
    </dgm:pt>
    <dgm:pt modelId="{03038765-81A8-413B-91C0-EACB36CEC818}" type="pres">
      <dgm:prSet presAssocID="{F00D1760-CDDA-42AB-B51A-FAAE9C99AA24}" presName="ChildAccent" presStyleLbl="solidFgAcc1" presStyleIdx="5" presStyleCnt="8"/>
      <dgm:spPr/>
    </dgm:pt>
    <dgm:pt modelId="{6D6413E1-3A7E-49FD-8801-CA565FECB941}" type="pres">
      <dgm:prSet presAssocID="{F00D1760-CDDA-42AB-B51A-FAAE9C99AA24}" presName="Child" presStyleLbl="revTx" presStyleIdx="6" presStyleCnt="10">
        <dgm:presLayoutVars>
          <dgm:chMax val="0"/>
          <dgm:chPref val="0"/>
          <dgm:bulletEnabled val="1"/>
        </dgm:presLayoutVars>
      </dgm:prSet>
      <dgm:spPr/>
      <dgm:t>
        <a:bodyPr/>
        <a:lstStyle/>
        <a:p>
          <a:endParaRPr lang="zh-CN" altLang="en-US"/>
        </a:p>
      </dgm:t>
    </dgm:pt>
    <dgm:pt modelId="{F0312542-CE71-402F-AECC-BED41799EEC8}" type="pres">
      <dgm:prSet presAssocID="{1F716A14-C797-4420-B1FF-9727E942DA46}" presName="root" presStyleCnt="0">
        <dgm:presLayoutVars>
          <dgm:chMax/>
          <dgm:chPref/>
        </dgm:presLayoutVars>
      </dgm:prSet>
      <dgm:spPr/>
    </dgm:pt>
    <dgm:pt modelId="{AA30581D-3E59-4F37-9803-DEDC69D50F2E}" type="pres">
      <dgm:prSet presAssocID="{1F716A14-C797-4420-B1FF-9727E942DA46}" presName="rootComposite" presStyleCnt="0">
        <dgm:presLayoutVars/>
      </dgm:prSet>
      <dgm:spPr/>
    </dgm:pt>
    <dgm:pt modelId="{7CE1B486-FBD5-40C6-9169-FA3011AB6057}" type="pres">
      <dgm:prSet presAssocID="{1F716A14-C797-4420-B1FF-9727E942DA46}" presName="ParentAccent" presStyleLbl="alignNode1" presStyleIdx="1" presStyleCnt="2"/>
      <dgm:spPr/>
    </dgm:pt>
    <dgm:pt modelId="{E2FBE5B6-8880-4FA7-B03E-E852399E3A4D}" type="pres">
      <dgm:prSet presAssocID="{1F716A14-C797-4420-B1FF-9727E942DA46}" presName="ParentSmallAccent" presStyleLbl="fgAcc1" presStyleIdx="1" presStyleCnt="2"/>
      <dgm:spPr/>
    </dgm:pt>
    <dgm:pt modelId="{8BC45A39-9124-460D-AB0A-1CFF28021DDD}" type="pres">
      <dgm:prSet presAssocID="{1F716A14-C797-4420-B1FF-9727E942DA46}" presName="Parent" presStyleLbl="revTx" presStyleIdx="7" presStyleCnt="10">
        <dgm:presLayoutVars>
          <dgm:chMax/>
          <dgm:chPref val="4"/>
          <dgm:bulletEnabled val="1"/>
        </dgm:presLayoutVars>
      </dgm:prSet>
      <dgm:spPr/>
      <dgm:t>
        <a:bodyPr/>
        <a:lstStyle/>
        <a:p>
          <a:endParaRPr lang="zh-CN" altLang="en-US"/>
        </a:p>
      </dgm:t>
    </dgm:pt>
    <dgm:pt modelId="{BA4C1C53-C9EC-4595-856E-F2FE6BE2ED81}" type="pres">
      <dgm:prSet presAssocID="{1F716A14-C797-4420-B1FF-9727E942DA46}" presName="childShape" presStyleCnt="0">
        <dgm:presLayoutVars>
          <dgm:chMax val="0"/>
          <dgm:chPref val="0"/>
        </dgm:presLayoutVars>
      </dgm:prSet>
      <dgm:spPr/>
    </dgm:pt>
    <dgm:pt modelId="{314B05B1-831B-44D2-AEFB-150AD3786120}" type="pres">
      <dgm:prSet presAssocID="{1EF9BC6E-5842-44A3-9D52-DD3220D0826B}" presName="childComposite" presStyleCnt="0">
        <dgm:presLayoutVars>
          <dgm:chMax val="0"/>
          <dgm:chPref val="0"/>
        </dgm:presLayoutVars>
      </dgm:prSet>
      <dgm:spPr/>
    </dgm:pt>
    <dgm:pt modelId="{DE5D07C2-6644-466E-A8E4-008262D1111F}" type="pres">
      <dgm:prSet presAssocID="{1EF9BC6E-5842-44A3-9D52-DD3220D0826B}" presName="ChildAccent" presStyleLbl="solidFgAcc1" presStyleIdx="6" presStyleCnt="8"/>
      <dgm:spPr/>
    </dgm:pt>
    <dgm:pt modelId="{0A44611D-F7CF-46BC-92EB-0C19B7393A28}" type="pres">
      <dgm:prSet presAssocID="{1EF9BC6E-5842-44A3-9D52-DD3220D0826B}" presName="Child" presStyleLbl="revTx" presStyleIdx="8" presStyleCnt="10">
        <dgm:presLayoutVars>
          <dgm:chMax val="0"/>
          <dgm:chPref val="0"/>
          <dgm:bulletEnabled val="1"/>
        </dgm:presLayoutVars>
      </dgm:prSet>
      <dgm:spPr/>
      <dgm:t>
        <a:bodyPr/>
        <a:lstStyle/>
        <a:p>
          <a:endParaRPr lang="zh-CN" altLang="en-US"/>
        </a:p>
      </dgm:t>
    </dgm:pt>
    <dgm:pt modelId="{DB1C38C5-9BAF-4962-966F-E394D007C7E4}" type="pres">
      <dgm:prSet presAssocID="{B96ED7F7-8A72-4EC8-ADA1-A7D62074836F}" presName="childComposite" presStyleCnt="0">
        <dgm:presLayoutVars>
          <dgm:chMax val="0"/>
          <dgm:chPref val="0"/>
        </dgm:presLayoutVars>
      </dgm:prSet>
      <dgm:spPr/>
    </dgm:pt>
    <dgm:pt modelId="{81242538-C15C-4C4D-8B6B-044377F1B02B}" type="pres">
      <dgm:prSet presAssocID="{B96ED7F7-8A72-4EC8-ADA1-A7D62074836F}" presName="ChildAccent" presStyleLbl="solidFgAcc1" presStyleIdx="7" presStyleCnt="8"/>
      <dgm:spPr/>
    </dgm:pt>
    <dgm:pt modelId="{1B328E14-7898-49CC-BF94-22833ECC8FBE}" type="pres">
      <dgm:prSet presAssocID="{B96ED7F7-8A72-4EC8-ADA1-A7D62074836F}" presName="Child" presStyleLbl="revTx" presStyleIdx="9" presStyleCnt="10">
        <dgm:presLayoutVars>
          <dgm:chMax val="0"/>
          <dgm:chPref val="0"/>
          <dgm:bulletEnabled val="1"/>
        </dgm:presLayoutVars>
      </dgm:prSet>
      <dgm:spPr/>
      <dgm:t>
        <a:bodyPr/>
        <a:lstStyle/>
        <a:p>
          <a:endParaRPr lang="zh-CN" altLang="en-US"/>
        </a:p>
      </dgm:t>
    </dgm:pt>
  </dgm:ptLst>
  <dgm:cxnLst>
    <dgm:cxn modelId="{172BC507-B619-427B-A1A7-14392DA558C0}" type="presOf" srcId="{92D5ED35-135C-421D-855A-F83418357501}" destId="{EE44E648-B99A-4C04-B7D2-D0BAA570D8F8}" srcOrd="0" destOrd="0" presId="urn:microsoft.com/office/officeart/2008/layout/SquareAccentList"/>
    <dgm:cxn modelId="{BB8C3AE6-964E-4C11-9E2C-FEC450849A05}" type="presOf" srcId="{7FA82CD4-77D4-4127-9202-1891E611C277}" destId="{F9293FE8-8DAA-4D62-9FD3-CB94EE6D695A}" srcOrd="0" destOrd="0" presId="urn:microsoft.com/office/officeart/2008/layout/SquareAccentList"/>
    <dgm:cxn modelId="{E30F52EC-61BC-4BEF-8496-11DF8B012D31}" type="presOf" srcId="{1F716A14-C797-4420-B1FF-9727E942DA46}" destId="{8BC45A39-9124-460D-AB0A-1CFF28021DDD}" srcOrd="0" destOrd="0" presId="urn:microsoft.com/office/officeart/2008/layout/SquareAccentList"/>
    <dgm:cxn modelId="{F450D1C7-4A6B-47D6-8BE1-99AB12429ECC}" srcId="{92D5ED35-135C-421D-855A-F83418357501}" destId="{B3E16CB1-EC9B-47A9-ADC1-0ABD3E38A227}" srcOrd="1" destOrd="0" parTransId="{96672223-3E15-4394-BDC0-B12F370FFF0B}" sibTransId="{940FD040-826B-471E-A1BF-F65C5E658282}"/>
    <dgm:cxn modelId="{409C90DA-3895-4AA0-AB49-94B7609505AA}" type="presOf" srcId="{1EF9BC6E-5842-44A3-9D52-DD3220D0826B}" destId="{0A44611D-F7CF-46BC-92EB-0C19B7393A28}" srcOrd="0" destOrd="0" presId="urn:microsoft.com/office/officeart/2008/layout/SquareAccentList"/>
    <dgm:cxn modelId="{B9DC9AB5-5081-4F3A-B2E5-F8EBFA451950}" type="presOf" srcId="{3DEEA0EA-31DE-4BFF-81DB-7E090DC08C05}" destId="{1713E6C7-4140-4732-831B-0A1F26CBFB09}" srcOrd="0" destOrd="0" presId="urn:microsoft.com/office/officeart/2008/layout/SquareAccentList"/>
    <dgm:cxn modelId="{52A69970-A1FB-4C83-8692-6B042C9C74E1}" srcId="{92D5ED35-135C-421D-855A-F83418357501}" destId="{3DEEA0EA-31DE-4BFF-81DB-7E090DC08C05}" srcOrd="0" destOrd="0" parTransId="{97703CFE-9AF0-42D5-89E4-15859E47FC24}" sibTransId="{95627A76-7856-4222-9684-731117E2DF29}"/>
    <dgm:cxn modelId="{CAA7D867-C4D0-4CBB-BD6E-EBB9F426C2DC}" srcId="{7FA82CD4-77D4-4127-9202-1891E611C277}" destId="{92D5ED35-135C-421D-855A-F83418357501}" srcOrd="0" destOrd="0" parTransId="{5A37B49E-56B5-4E46-BCD6-DDF4D618611D}" sibTransId="{B044267E-B62F-4EC3-9092-CFAF7A527F5F}"/>
    <dgm:cxn modelId="{5ED28598-CED1-4EF5-8276-147D2A58FADF}" srcId="{7FA82CD4-77D4-4127-9202-1891E611C277}" destId="{1F716A14-C797-4420-B1FF-9727E942DA46}" srcOrd="1" destOrd="0" parTransId="{1DD06164-C928-432F-A00F-A4B0547ACF3C}" sibTransId="{D530A8B5-2EF3-4B3B-A973-2065F303B2D0}"/>
    <dgm:cxn modelId="{A3358907-E0EC-431C-ADE1-9EF82FF3E788}" type="presOf" srcId="{B96ED7F7-8A72-4EC8-ADA1-A7D62074836F}" destId="{1B328E14-7898-49CC-BF94-22833ECC8FBE}" srcOrd="0" destOrd="0" presId="urn:microsoft.com/office/officeart/2008/layout/SquareAccentList"/>
    <dgm:cxn modelId="{5097D345-8853-45F7-A789-177792D42740}" srcId="{1F716A14-C797-4420-B1FF-9727E942DA46}" destId="{1EF9BC6E-5842-44A3-9D52-DD3220D0826B}" srcOrd="0" destOrd="0" parTransId="{951DB6BD-874A-4E8E-9BBA-83A189131D4E}" sibTransId="{4C3BD1B1-9A31-4119-90DC-264631D86FF8}"/>
    <dgm:cxn modelId="{43A004B8-9176-47B3-ABA3-77502A760F6B}" srcId="{92D5ED35-135C-421D-855A-F83418357501}" destId="{53CCF45D-CF2A-47FD-90AD-A57B118711D2}" srcOrd="4" destOrd="0" parTransId="{431900D1-E08A-4D7B-8BC3-F11110A79F4E}" sibTransId="{230D7D7B-F59B-46E4-8252-439EAA42A52A}"/>
    <dgm:cxn modelId="{EA10715A-D12A-45E1-8537-9D5A9E777B45}" srcId="{92D5ED35-135C-421D-855A-F83418357501}" destId="{F00D1760-CDDA-42AB-B51A-FAAE9C99AA24}" srcOrd="5" destOrd="0" parTransId="{D7286C65-C278-4728-9E05-FD033E4E09A6}" sibTransId="{99C54D40-4596-463D-A963-B97396BAC2C1}"/>
    <dgm:cxn modelId="{2C355B5B-55F8-4E61-88FD-506EE6D0EA3D}" type="presOf" srcId="{881BCF4D-BD75-4E30-8DC3-8CF48274550B}" destId="{967E8958-F5D6-43EF-A0D8-5DB30D454044}" srcOrd="0" destOrd="0" presId="urn:microsoft.com/office/officeart/2008/layout/SquareAccentList"/>
    <dgm:cxn modelId="{ED8E660E-A525-45DB-8E2F-21CF105A48F2}" srcId="{92D5ED35-135C-421D-855A-F83418357501}" destId="{881BCF4D-BD75-4E30-8DC3-8CF48274550B}" srcOrd="3" destOrd="0" parTransId="{8B35AC10-1BF4-49C5-84BE-3F105DFF9EC4}" sibTransId="{DBFE2E6C-42B2-4E77-AC25-33B8C54E3EB6}"/>
    <dgm:cxn modelId="{8C8BA13D-ABAF-419D-BF54-F7E57BDFC616}" srcId="{1F716A14-C797-4420-B1FF-9727E942DA46}" destId="{B96ED7F7-8A72-4EC8-ADA1-A7D62074836F}" srcOrd="1" destOrd="0" parTransId="{D7FA1E4A-E91E-4C86-AEA2-053AB7125180}" sibTransId="{AC96F983-D56B-4780-B655-3BD7981AAB66}"/>
    <dgm:cxn modelId="{8F4D842F-25E0-4911-9BD3-345F406C1891}" type="presOf" srcId="{B3E16CB1-EC9B-47A9-ADC1-0ABD3E38A227}" destId="{58CB4EB7-13D9-49F1-8580-B9D792B8556A}" srcOrd="0" destOrd="0" presId="urn:microsoft.com/office/officeart/2008/layout/SquareAccentList"/>
    <dgm:cxn modelId="{7C95A59B-4E75-4225-92D9-E2F66D056E33}" type="presOf" srcId="{53CCF45D-CF2A-47FD-90AD-A57B118711D2}" destId="{C6C8D017-6CE5-4DD2-A2C8-97E394AC5EFA}" srcOrd="0" destOrd="0" presId="urn:microsoft.com/office/officeart/2008/layout/SquareAccentList"/>
    <dgm:cxn modelId="{C153FA98-2D5A-45A4-B771-C708A06B4659}" type="presOf" srcId="{F00D1760-CDDA-42AB-B51A-FAAE9C99AA24}" destId="{6D6413E1-3A7E-49FD-8801-CA565FECB941}" srcOrd="0" destOrd="0" presId="urn:microsoft.com/office/officeart/2008/layout/SquareAccentList"/>
    <dgm:cxn modelId="{BCDB7F4A-F62B-43AE-A683-FFC621CE531F}" srcId="{92D5ED35-135C-421D-855A-F83418357501}" destId="{928E7426-5CF2-4108-A3C0-8D5D244CF192}" srcOrd="2" destOrd="0" parTransId="{A716F111-3B8D-4B7D-9AA9-1A7EF2C12A4A}" sibTransId="{6A38995C-7D4D-472C-A136-A9C55A9679C4}"/>
    <dgm:cxn modelId="{3F99C14E-2E40-4D6A-8116-75B9B8F7F478}" type="presOf" srcId="{928E7426-5CF2-4108-A3C0-8D5D244CF192}" destId="{387CDC63-DA9D-48E5-971A-442C2357CF4D}" srcOrd="0" destOrd="0" presId="urn:microsoft.com/office/officeart/2008/layout/SquareAccentList"/>
    <dgm:cxn modelId="{6C957170-3A13-4D9F-8326-7A827B1B8872}" type="presParOf" srcId="{F9293FE8-8DAA-4D62-9FD3-CB94EE6D695A}" destId="{B4AA0525-1ACD-4FBD-B92C-E768F2CFBC05}" srcOrd="0" destOrd="0" presId="urn:microsoft.com/office/officeart/2008/layout/SquareAccentList"/>
    <dgm:cxn modelId="{F395B64D-B8FE-4B24-9B5C-4A4413661494}" type="presParOf" srcId="{B4AA0525-1ACD-4FBD-B92C-E768F2CFBC05}" destId="{9662C830-0584-4ECF-AE7E-72F6F8B2C89B}" srcOrd="0" destOrd="0" presId="urn:microsoft.com/office/officeart/2008/layout/SquareAccentList"/>
    <dgm:cxn modelId="{E1FA994B-AFED-4235-8FB7-D1770736BE15}" type="presParOf" srcId="{9662C830-0584-4ECF-AE7E-72F6F8B2C89B}" destId="{B6F2F4DF-B3A5-4F92-BB63-8B520DA43D63}" srcOrd="0" destOrd="0" presId="urn:microsoft.com/office/officeart/2008/layout/SquareAccentList"/>
    <dgm:cxn modelId="{2E29D35B-D8D0-438B-A51C-3B34A2DABF26}" type="presParOf" srcId="{9662C830-0584-4ECF-AE7E-72F6F8B2C89B}" destId="{90EB3D81-883E-4A5F-9C87-2B042BC9675B}" srcOrd="1" destOrd="0" presId="urn:microsoft.com/office/officeart/2008/layout/SquareAccentList"/>
    <dgm:cxn modelId="{66160203-D3DE-4E10-9BD7-565CC8334A2B}" type="presParOf" srcId="{9662C830-0584-4ECF-AE7E-72F6F8B2C89B}" destId="{EE44E648-B99A-4C04-B7D2-D0BAA570D8F8}" srcOrd="2" destOrd="0" presId="urn:microsoft.com/office/officeart/2008/layout/SquareAccentList"/>
    <dgm:cxn modelId="{9789583E-A77E-492A-BB0F-3E943638383F}" type="presParOf" srcId="{B4AA0525-1ACD-4FBD-B92C-E768F2CFBC05}" destId="{5D637DFD-2EEC-4D6A-B650-774774ACD3CA}" srcOrd="1" destOrd="0" presId="urn:microsoft.com/office/officeart/2008/layout/SquareAccentList"/>
    <dgm:cxn modelId="{025477AD-972E-4050-BD32-468468F8F689}" type="presParOf" srcId="{5D637DFD-2EEC-4D6A-B650-774774ACD3CA}" destId="{1FCA40AE-1B89-4E31-982A-0BB57F3A8288}" srcOrd="0" destOrd="0" presId="urn:microsoft.com/office/officeart/2008/layout/SquareAccentList"/>
    <dgm:cxn modelId="{6D0AEAF8-1AE0-4B35-8E13-3ACF31EB2CD4}" type="presParOf" srcId="{1FCA40AE-1B89-4E31-982A-0BB57F3A8288}" destId="{A81616C9-803B-4624-BEB3-A8024FD0CD89}" srcOrd="0" destOrd="0" presId="urn:microsoft.com/office/officeart/2008/layout/SquareAccentList"/>
    <dgm:cxn modelId="{0D966405-6881-4B27-98BA-5FE12C58837E}" type="presParOf" srcId="{1FCA40AE-1B89-4E31-982A-0BB57F3A8288}" destId="{1713E6C7-4140-4732-831B-0A1F26CBFB09}" srcOrd="1" destOrd="0" presId="urn:microsoft.com/office/officeart/2008/layout/SquareAccentList"/>
    <dgm:cxn modelId="{D3E6C429-1E2C-4293-943E-EB45E663490E}" type="presParOf" srcId="{5D637DFD-2EEC-4D6A-B650-774774ACD3CA}" destId="{71DA6FA5-3245-4311-AD52-5BF701C32A64}" srcOrd="1" destOrd="0" presId="urn:microsoft.com/office/officeart/2008/layout/SquareAccentList"/>
    <dgm:cxn modelId="{12E625EC-BBC3-41C4-A0CD-E7F024780FD2}" type="presParOf" srcId="{71DA6FA5-3245-4311-AD52-5BF701C32A64}" destId="{48FFAFC4-2E39-45A4-B36E-8F2B5FEFE61A}" srcOrd="0" destOrd="0" presId="urn:microsoft.com/office/officeart/2008/layout/SquareAccentList"/>
    <dgm:cxn modelId="{CD158568-C0F0-4AC5-8020-353651680382}" type="presParOf" srcId="{71DA6FA5-3245-4311-AD52-5BF701C32A64}" destId="{58CB4EB7-13D9-49F1-8580-B9D792B8556A}" srcOrd="1" destOrd="0" presId="urn:microsoft.com/office/officeart/2008/layout/SquareAccentList"/>
    <dgm:cxn modelId="{8AE65A05-AE98-4DA9-A85A-66582294DCAD}" type="presParOf" srcId="{5D637DFD-2EEC-4D6A-B650-774774ACD3CA}" destId="{3D87A7A9-06C2-4FB5-B1F7-C9EF52F1FF96}" srcOrd="2" destOrd="0" presId="urn:microsoft.com/office/officeart/2008/layout/SquareAccentList"/>
    <dgm:cxn modelId="{6F503D19-A527-4D03-BFFE-C5C49506E79D}" type="presParOf" srcId="{3D87A7A9-06C2-4FB5-B1F7-C9EF52F1FF96}" destId="{007A08DD-A4B5-43BE-840B-740CDD1E16C3}" srcOrd="0" destOrd="0" presId="urn:microsoft.com/office/officeart/2008/layout/SquareAccentList"/>
    <dgm:cxn modelId="{4E6C9E77-3610-4B36-8623-BBCAE4A69BCA}" type="presParOf" srcId="{3D87A7A9-06C2-4FB5-B1F7-C9EF52F1FF96}" destId="{387CDC63-DA9D-48E5-971A-442C2357CF4D}" srcOrd="1" destOrd="0" presId="urn:microsoft.com/office/officeart/2008/layout/SquareAccentList"/>
    <dgm:cxn modelId="{D47A45D0-4015-4BAB-A372-06F650566000}" type="presParOf" srcId="{5D637DFD-2EEC-4D6A-B650-774774ACD3CA}" destId="{07DEA32C-A455-4832-98F6-FE3465A554B3}" srcOrd="3" destOrd="0" presId="urn:microsoft.com/office/officeart/2008/layout/SquareAccentList"/>
    <dgm:cxn modelId="{4A354CBC-E0F5-4E0A-8836-919D1B01EAA6}" type="presParOf" srcId="{07DEA32C-A455-4832-98F6-FE3465A554B3}" destId="{93FDD642-EC02-4FCD-85CD-D4B1D732F4EC}" srcOrd="0" destOrd="0" presId="urn:microsoft.com/office/officeart/2008/layout/SquareAccentList"/>
    <dgm:cxn modelId="{34E93AF8-7E52-435A-AD0A-722D405AE843}" type="presParOf" srcId="{07DEA32C-A455-4832-98F6-FE3465A554B3}" destId="{967E8958-F5D6-43EF-A0D8-5DB30D454044}" srcOrd="1" destOrd="0" presId="urn:microsoft.com/office/officeart/2008/layout/SquareAccentList"/>
    <dgm:cxn modelId="{4E9C4817-414E-4888-94B1-D7B2CE564AA0}" type="presParOf" srcId="{5D637DFD-2EEC-4D6A-B650-774774ACD3CA}" destId="{365FEFC0-224F-412C-B060-353D6FA2B9B3}" srcOrd="4" destOrd="0" presId="urn:microsoft.com/office/officeart/2008/layout/SquareAccentList"/>
    <dgm:cxn modelId="{3E7F2AC4-CF34-4E7B-96CF-E5B1120D54CB}" type="presParOf" srcId="{365FEFC0-224F-412C-B060-353D6FA2B9B3}" destId="{93738A0D-3CFF-4C0B-AEFA-54E9C2D54189}" srcOrd="0" destOrd="0" presId="urn:microsoft.com/office/officeart/2008/layout/SquareAccentList"/>
    <dgm:cxn modelId="{F6E6BBFF-AD51-45D3-BB46-8AE62FFB6938}" type="presParOf" srcId="{365FEFC0-224F-412C-B060-353D6FA2B9B3}" destId="{C6C8D017-6CE5-4DD2-A2C8-97E394AC5EFA}" srcOrd="1" destOrd="0" presId="urn:microsoft.com/office/officeart/2008/layout/SquareAccentList"/>
    <dgm:cxn modelId="{3D0CB652-3244-4CFE-BDB0-9F41F9D551D3}" type="presParOf" srcId="{5D637DFD-2EEC-4D6A-B650-774774ACD3CA}" destId="{889743B2-3788-4780-9EB1-EAE88D1594E9}" srcOrd="5" destOrd="0" presId="urn:microsoft.com/office/officeart/2008/layout/SquareAccentList"/>
    <dgm:cxn modelId="{9ED1153D-FD31-4938-80A5-EB1AA19CB2DE}" type="presParOf" srcId="{889743B2-3788-4780-9EB1-EAE88D1594E9}" destId="{03038765-81A8-413B-91C0-EACB36CEC818}" srcOrd="0" destOrd="0" presId="urn:microsoft.com/office/officeart/2008/layout/SquareAccentList"/>
    <dgm:cxn modelId="{20D57A75-90EA-4043-9D89-558DAABF39FF}" type="presParOf" srcId="{889743B2-3788-4780-9EB1-EAE88D1594E9}" destId="{6D6413E1-3A7E-49FD-8801-CA565FECB941}" srcOrd="1" destOrd="0" presId="urn:microsoft.com/office/officeart/2008/layout/SquareAccentList"/>
    <dgm:cxn modelId="{8EBE64E5-1788-45FD-9CFC-58AC5B67D955}" type="presParOf" srcId="{F9293FE8-8DAA-4D62-9FD3-CB94EE6D695A}" destId="{F0312542-CE71-402F-AECC-BED41799EEC8}" srcOrd="1" destOrd="0" presId="urn:microsoft.com/office/officeart/2008/layout/SquareAccentList"/>
    <dgm:cxn modelId="{74AED4F8-3205-4D5E-BC04-17BCB0AAFAC8}" type="presParOf" srcId="{F0312542-CE71-402F-AECC-BED41799EEC8}" destId="{AA30581D-3E59-4F37-9803-DEDC69D50F2E}" srcOrd="0" destOrd="0" presId="urn:microsoft.com/office/officeart/2008/layout/SquareAccentList"/>
    <dgm:cxn modelId="{CBFA8AF3-F004-44FD-9CDB-92964461FBD5}" type="presParOf" srcId="{AA30581D-3E59-4F37-9803-DEDC69D50F2E}" destId="{7CE1B486-FBD5-40C6-9169-FA3011AB6057}" srcOrd="0" destOrd="0" presId="urn:microsoft.com/office/officeart/2008/layout/SquareAccentList"/>
    <dgm:cxn modelId="{0DAB20FE-17CB-4AF7-B996-E8CC46DA33E7}" type="presParOf" srcId="{AA30581D-3E59-4F37-9803-DEDC69D50F2E}" destId="{E2FBE5B6-8880-4FA7-B03E-E852399E3A4D}" srcOrd="1" destOrd="0" presId="urn:microsoft.com/office/officeart/2008/layout/SquareAccentList"/>
    <dgm:cxn modelId="{BF87BE54-9631-44DF-9BCB-332CFAFDC2E8}" type="presParOf" srcId="{AA30581D-3E59-4F37-9803-DEDC69D50F2E}" destId="{8BC45A39-9124-460D-AB0A-1CFF28021DDD}" srcOrd="2" destOrd="0" presId="urn:microsoft.com/office/officeart/2008/layout/SquareAccentList"/>
    <dgm:cxn modelId="{4367076D-DD9E-474F-B466-62E63DC4A938}" type="presParOf" srcId="{F0312542-CE71-402F-AECC-BED41799EEC8}" destId="{BA4C1C53-C9EC-4595-856E-F2FE6BE2ED81}" srcOrd="1" destOrd="0" presId="urn:microsoft.com/office/officeart/2008/layout/SquareAccentList"/>
    <dgm:cxn modelId="{7180C1D0-47EB-4350-AB9A-E77DA393E4BD}" type="presParOf" srcId="{BA4C1C53-C9EC-4595-856E-F2FE6BE2ED81}" destId="{314B05B1-831B-44D2-AEFB-150AD3786120}" srcOrd="0" destOrd="0" presId="urn:microsoft.com/office/officeart/2008/layout/SquareAccentList"/>
    <dgm:cxn modelId="{842DC5E1-3739-4A95-AE06-8CB13FDB8912}" type="presParOf" srcId="{314B05B1-831B-44D2-AEFB-150AD3786120}" destId="{DE5D07C2-6644-466E-A8E4-008262D1111F}" srcOrd="0" destOrd="0" presId="urn:microsoft.com/office/officeart/2008/layout/SquareAccentList"/>
    <dgm:cxn modelId="{277145EF-3787-4CE8-BE43-BB01F4F21C8C}" type="presParOf" srcId="{314B05B1-831B-44D2-AEFB-150AD3786120}" destId="{0A44611D-F7CF-46BC-92EB-0C19B7393A28}" srcOrd="1" destOrd="0" presId="urn:microsoft.com/office/officeart/2008/layout/SquareAccentList"/>
    <dgm:cxn modelId="{E790E6CA-76AA-4DB1-B9CC-D8B8276421D2}" type="presParOf" srcId="{BA4C1C53-C9EC-4595-856E-F2FE6BE2ED81}" destId="{DB1C38C5-9BAF-4962-966F-E394D007C7E4}" srcOrd="1" destOrd="0" presId="urn:microsoft.com/office/officeart/2008/layout/SquareAccentList"/>
    <dgm:cxn modelId="{0C070716-F427-472C-82DE-42BE7376FAF1}" type="presParOf" srcId="{DB1C38C5-9BAF-4962-966F-E394D007C7E4}" destId="{81242538-C15C-4C4D-8B6B-044377F1B02B}" srcOrd="0" destOrd="0" presId="urn:microsoft.com/office/officeart/2008/layout/SquareAccentList"/>
    <dgm:cxn modelId="{6DC88254-75F7-49C4-A46E-737D6076DD72}" type="presParOf" srcId="{DB1C38C5-9BAF-4962-966F-E394D007C7E4}" destId="{1B328E14-7898-49CC-BF94-22833ECC8FBE}" srcOrd="1" destOrd="0" presId="urn:microsoft.com/office/officeart/2008/layout/SquareAccent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2E0E865-7CCA-4ACE-9D76-156E6AB12DED}"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zh-CN" altLang="en-US"/>
        </a:p>
      </dgm:t>
    </dgm:pt>
    <dgm:pt modelId="{1F2082C0-C632-4EB9-B10D-4074A0FC3D97}">
      <dgm:prSet phldrT="[文本]"/>
      <dgm:spPr/>
      <dgm:t>
        <a:bodyPr/>
        <a:lstStyle/>
        <a:p>
          <a:r>
            <a:rPr lang="zh-CN" b="1" dirty="0" smtClean="0">
              <a:latin typeface="微软雅黑" panose="020B0503020204020204" pitchFamily="34" charset="-122"/>
              <a:ea typeface="微软雅黑" panose="020B0503020204020204" pitchFamily="34" charset="-122"/>
            </a:rPr>
            <a:t>实施全面质量营销</a:t>
          </a:r>
          <a:endParaRPr lang="zh-CN" altLang="en-US" dirty="0">
            <a:latin typeface="微软雅黑" panose="020B0503020204020204" pitchFamily="34" charset="-122"/>
            <a:ea typeface="微软雅黑" panose="020B0503020204020204" pitchFamily="34" charset="-122"/>
          </a:endParaRPr>
        </a:p>
      </dgm:t>
    </dgm:pt>
    <dgm:pt modelId="{99ECE512-AEE7-4B5E-B2E7-CB549378E9DB}" cxnId="{8D41EA43-BCF5-46A5-9BF4-2E80FA95ABDC}" type="parTrans">
      <dgm:prSet/>
      <dgm:spPr/>
      <dgm:t>
        <a:bodyPr/>
        <a:lstStyle/>
        <a:p>
          <a:endParaRPr lang="zh-CN" altLang="en-US"/>
        </a:p>
      </dgm:t>
    </dgm:pt>
    <dgm:pt modelId="{2054EE45-C502-4355-8584-92EB78593D6F}" cxnId="{8D41EA43-BCF5-46A5-9BF4-2E80FA95ABDC}" type="sibTrans">
      <dgm:prSet/>
      <dgm:spPr/>
      <dgm:t>
        <a:bodyPr/>
        <a:lstStyle/>
        <a:p>
          <a:endParaRPr lang="zh-CN" altLang="en-US"/>
        </a:p>
      </dgm:t>
    </dgm:pt>
    <dgm:pt modelId="{992EBDCB-5791-45F3-9FF6-5BB8A417DFE9}">
      <dgm:prSet/>
      <dgm:spPr/>
      <dgm:t>
        <a:bodyPr/>
        <a:lstStyle/>
        <a:p>
          <a:r>
            <a:rPr lang="zh-CN" b="1" dirty="0" smtClean="0">
              <a:latin typeface="微软雅黑" panose="020B0503020204020204" pitchFamily="34" charset="-122"/>
              <a:ea typeface="微软雅黑" panose="020B0503020204020204" pitchFamily="34" charset="-122"/>
            </a:rPr>
            <a:t>树立“客户至上”服务意识</a:t>
          </a:r>
          <a:endParaRPr lang="zh-CN" dirty="0">
            <a:latin typeface="微软雅黑" panose="020B0503020204020204" pitchFamily="34" charset="-122"/>
            <a:ea typeface="微软雅黑" panose="020B0503020204020204" pitchFamily="34" charset="-122"/>
          </a:endParaRPr>
        </a:p>
      </dgm:t>
    </dgm:pt>
    <dgm:pt modelId="{588758C2-31E6-43F1-B956-D9B7FFBAAB9C}" cxnId="{1703D660-D6D2-4CD6-83C0-7A4A195A9D87}" type="parTrans">
      <dgm:prSet/>
      <dgm:spPr/>
      <dgm:t>
        <a:bodyPr/>
        <a:lstStyle/>
        <a:p>
          <a:endParaRPr lang="zh-CN" altLang="en-US"/>
        </a:p>
      </dgm:t>
    </dgm:pt>
    <dgm:pt modelId="{027FAEA8-788C-4F3C-89C3-25B136D8FB05}" cxnId="{1703D660-D6D2-4CD6-83C0-7A4A195A9D87}" type="sibTrans">
      <dgm:prSet/>
      <dgm:spPr/>
      <dgm:t>
        <a:bodyPr/>
        <a:lstStyle/>
        <a:p>
          <a:endParaRPr lang="zh-CN" altLang="en-US"/>
        </a:p>
      </dgm:t>
    </dgm:pt>
    <dgm:pt modelId="{9CB99171-094D-4792-9E7E-7EAAE69BB09E}">
      <dgm:prSet/>
      <dgm:spPr/>
      <dgm:t>
        <a:bodyPr/>
        <a:lstStyle/>
        <a:p>
          <a:r>
            <a:rPr lang="zh-CN" b="1" dirty="0" smtClean="0">
              <a:latin typeface="微软雅黑" panose="020B0503020204020204" pitchFamily="34" charset="-122"/>
              <a:ea typeface="微软雅黑" panose="020B0503020204020204" pitchFamily="34" charset="-122"/>
            </a:rPr>
            <a:t>深入与客户进行沟通，防止出现误解</a:t>
          </a:r>
          <a:endParaRPr lang="zh-CN" dirty="0">
            <a:latin typeface="微软雅黑" panose="020B0503020204020204" pitchFamily="34" charset="-122"/>
            <a:ea typeface="微软雅黑" panose="020B0503020204020204" pitchFamily="34" charset="-122"/>
          </a:endParaRPr>
        </a:p>
      </dgm:t>
    </dgm:pt>
    <dgm:pt modelId="{A0675726-0428-4DA1-AE22-AC7D6026635A}" cxnId="{BDD108EC-DEA2-4DCC-BE50-154643A34DB7}" type="parTrans">
      <dgm:prSet/>
      <dgm:spPr/>
      <dgm:t>
        <a:bodyPr/>
        <a:lstStyle/>
        <a:p>
          <a:endParaRPr lang="zh-CN" altLang="en-US"/>
        </a:p>
      </dgm:t>
    </dgm:pt>
    <dgm:pt modelId="{17492DC4-B87E-4DE2-A84F-BA4BEDA531D3}" cxnId="{BDD108EC-DEA2-4DCC-BE50-154643A34DB7}" type="sibTrans">
      <dgm:prSet/>
      <dgm:spPr/>
      <dgm:t>
        <a:bodyPr/>
        <a:lstStyle/>
        <a:p>
          <a:endParaRPr lang="zh-CN" altLang="en-US"/>
        </a:p>
      </dgm:t>
    </dgm:pt>
    <dgm:pt modelId="{151D683A-55C3-4378-B76F-4CB1F7BEFF66}">
      <dgm:prSet/>
      <dgm:spPr/>
      <dgm:t>
        <a:bodyPr/>
        <a:lstStyle/>
        <a:p>
          <a:r>
            <a:rPr lang="zh-CN" b="1" dirty="0" smtClean="0">
              <a:latin typeface="微软雅黑" panose="020B0503020204020204" pitchFamily="34" charset="-122"/>
              <a:ea typeface="微软雅黑" panose="020B0503020204020204" pitchFamily="34" charset="-122"/>
            </a:rPr>
            <a:t>突出差异服务、提升客户价值</a:t>
          </a:r>
          <a:endParaRPr lang="zh-CN" dirty="0">
            <a:latin typeface="微软雅黑" panose="020B0503020204020204" pitchFamily="34" charset="-122"/>
            <a:ea typeface="微软雅黑" panose="020B0503020204020204" pitchFamily="34" charset="-122"/>
          </a:endParaRPr>
        </a:p>
      </dgm:t>
    </dgm:pt>
    <dgm:pt modelId="{59C2BD24-F8B0-40CA-B81F-3C113E838E2A}" cxnId="{0B681E1C-6FEC-46EF-B33F-0C6CDCB90196}" type="parTrans">
      <dgm:prSet/>
      <dgm:spPr/>
      <dgm:t>
        <a:bodyPr/>
        <a:lstStyle/>
        <a:p>
          <a:endParaRPr lang="zh-CN" altLang="en-US"/>
        </a:p>
      </dgm:t>
    </dgm:pt>
    <dgm:pt modelId="{6EB6BC29-908C-44FC-89A3-7F93A90F8B49}" cxnId="{0B681E1C-6FEC-46EF-B33F-0C6CDCB90196}" type="sibTrans">
      <dgm:prSet/>
      <dgm:spPr/>
      <dgm:t>
        <a:bodyPr/>
        <a:lstStyle/>
        <a:p>
          <a:endParaRPr lang="zh-CN" altLang="en-US"/>
        </a:p>
      </dgm:t>
    </dgm:pt>
    <dgm:pt modelId="{FFCDA281-9204-4308-B289-66A33A2AB899}">
      <dgm:prSet/>
      <dgm:spPr/>
      <dgm:t>
        <a:bodyPr/>
        <a:lstStyle/>
        <a:p>
          <a:r>
            <a:rPr lang="zh-CN" b="1" dirty="0" smtClean="0">
              <a:latin typeface="微软雅黑" panose="020B0503020204020204" pitchFamily="34" charset="-122"/>
              <a:ea typeface="微软雅黑" panose="020B0503020204020204" pitchFamily="34" charset="-122"/>
            </a:rPr>
            <a:t>采取创新产品策略，以特色吸引客户</a:t>
          </a:r>
          <a:endParaRPr lang="zh-CN" dirty="0">
            <a:latin typeface="微软雅黑" panose="020B0503020204020204" pitchFamily="34" charset="-122"/>
            <a:ea typeface="微软雅黑" panose="020B0503020204020204" pitchFamily="34" charset="-122"/>
          </a:endParaRPr>
        </a:p>
      </dgm:t>
    </dgm:pt>
    <dgm:pt modelId="{D8B3645A-CD19-42D5-B8CF-F0A5CD116BE2}" cxnId="{FCBE9852-3082-42CD-9E85-A09E21BEA9E4}" type="parTrans">
      <dgm:prSet/>
      <dgm:spPr/>
      <dgm:t>
        <a:bodyPr/>
        <a:lstStyle/>
        <a:p>
          <a:endParaRPr lang="zh-CN" altLang="en-US"/>
        </a:p>
      </dgm:t>
    </dgm:pt>
    <dgm:pt modelId="{D0B37F88-42A3-4035-94CC-181697D8EE26}" cxnId="{FCBE9852-3082-42CD-9E85-A09E21BEA9E4}" type="sibTrans">
      <dgm:prSet/>
      <dgm:spPr/>
      <dgm:t>
        <a:bodyPr/>
        <a:lstStyle/>
        <a:p>
          <a:endParaRPr lang="zh-CN" altLang="en-US"/>
        </a:p>
      </dgm:t>
    </dgm:pt>
    <dgm:pt modelId="{2C217E39-B3D5-4270-A76C-C20AD1A66095}">
      <dgm:prSet/>
      <dgm:spPr/>
      <dgm:t>
        <a:bodyPr/>
        <a:lstStyle/>
        <a:p>
          <a:r>
            <a:rPr lang="zh-CN" b="1" dirty="0" smtClean="0">
              <a:latin typeface="微软雅黑" panose="020B0503020204020204" pitchFamily="34" charset="-122"/>
              <a:ea typeface="微软雅黑" panose="020B0503020204020204" pitchFamily="34" charset="-122"/>
            </a:rPr>
            <a:t>加强市场监控力度，提高市场反应速度</a:t>
          </a:r>
          <a:endParaRPr lang="zh-CN" dirty="0">
            <a:latin typeface="微软雅黑" panose="020B0503020204020204" pitchFamily="34" charset="-122"/>
            <a:ea typeface="微软雅黑" panose="020B0503020204020204" pitchFamily="34" charset="-122"/>
          </a:endParaRPr>
        </a:p>
      </dgm:t>
    </dgm:pt>
    <dgm:pt modelId="{8C357CD0-ECCE-4E14-AD95-039E08BA0F76}" cxnId="{8FE2F2B7-C04E-4CF6-B870-D8BFAA12383D}" type="parTrans">
      <dgm:prSet/>
      <dgm:spPr/>
      <dgm:t>
        <a:bodyPr/>
        <a:lstStyle/>
        <a:p>
          <a:endParaRPr lang="zh-CN" altLang="en-US"/>
        </a:p>
      </dgm:t>
    </dgm:pt>
    <dgm:pt modelId="{23276680-2A5C-4FED-9373-69FC0F5A9AB9}" cxnId="{8FE2F2B7-C04E-4CF6-B870-D8BFAA12383D}" type="sibTrans">
      <dgm:prSet/>
      <dgm:spPr/>
      <dgm:t>
        <a:bodyPr/>
        <a:lstStyle/>
        <a:p>
          <a:endParaRPr lang="zh-CN" altLang="en-US"/>
        </a:p>
      </dgm:t>
    </dgm:pt>
    <dgm:pt modelId="{AC8F92E1-7095-4B2B-8FD9-D8F224815918}">
      <dgm:prSet/>
      <dgm:spPr/>
      <dgm:t>
        <a:bodyPr/>
        <a:lstStyle/>
        <a:p>
          <a:r>
            <a:rPr lang="zh-CN" b="1" dirty="0" smtClean="0">
              <a:latin typeface="微软雅黑" panose="020B0503020204020204" pitchFamily="34" charset="-122"/>
              <a:ea typeface="微软雅黑" panose="020B0503020204020204" pitchFamily="34" charset="-122"/>
            </a:rPr>
            <a:t>建立投诉和建议制度</a:t>
          </a:r>
          <a:endParaRPr lang="zh-CN" dirty="0">
            <a:latin typeface="微软雅黑" panose="020B0503020204020204" pitchFamily="34" charset="-122"/>
            <a:ea typeface="微软雅黑" panose="020B0503020204020204" pitchFamily="34" charset="-122"/>
          </a:endParaRPr>
        </a:p>
      </dgm:t>
    </dgm:pt>
    <dgm:pt modelId="{3557804C-D5AB-4136-AA6A-E2D02C3DAB90}" cxnId="{3CF99440-7446-44A3-831A-AA475B51D4D2}" type="parTrans">
      <dgm:prSet/>
      <dgm:spPr/>
      <dgm:t>
        <a:bodyPr/>
        <a:lstStyle/>
        <a:p>
          <a:endParaRPr lang="zh-CN" altLang="en-US"/>
        </a:p>
      </dgm:t>
    </dgm:pt>
    <dgm:pt modelId="{0F497E1C-58A7-4B02-B3E9-1EA38F8F9081}" cxnId="{3CF99440-7446-44A3-831A-AA475B51D4D2}" type="sibTrans">
      <dgm:prSet/>
      <dgm:spPr/>
      <dgm:t>
        <a:bodyPr/>
        <a:lstStyle/>
        <a:p>
          <a:endParaRPr lang="zh-CN" altLang="en-US"/>
        </a:p>
      </dgm:t>
    </dgm:pt>
    <dgm:pt modelId="{D6DAA083-F984-4A22-9C5F-E20C6B6857E2}" type="pres">
      <dgm:prSet presAssocID="{02E0E865-7CCA-4ACE-9D76-156E6AB12DED}" presName="linear" presStyleCnt="0">
        <dgm:presLayoutVars>
          <dgm:dir/>
          <dgm:animLvl val="lvl"/>
          <dgm:resizeHandles val="exact"/>
        </dgm:presLayoutVars>
      </dgm:prSet>
      <dgm:spPr/>
      <dgm:t>
        <a:bodyPr/>
        <a:lstStyle/>
        <a:p>
          <a:endParaRPr lang="zh-CN" altLang="en-US"/>
        </a:p>
      </dgm:t>
    </dgm:pt>
    <dgm:pt modelId="{2561EA67-34CA-48B6-9D71-35F9B2DB0325}" type="pres">
      <dgm:prSet presAssocID="{1F2082C0-C632-4EB9-B10D-4074A0FC3D97}" presName="parentLin" presStyleCnt="0"/>
      <dgm:spPr/>
    </dgm:pt>
    <dgm:pt modelId="{5FEE1BAA-B074-409F-80D8-3E7013C93D11}" type="pres">
      <dgm:prSet presAssocID="{1F2082C0-C632-4EB9-B10D-4074A0FC3D97}" presName="parentLeftMargin" presStyleLbl="node1" presStyleIdx="0" presStyleCnt="7"/>
      <dgm:spPr/>
      <dgm:t>
        <a:bodyPr/>
        <a:lstStyle/>
        <a:p>
          <a:endParaRPr lang="zh-CN" altLang="en-US"/>
        </a:p>
      </dgm:t>
    </dgm:pt>
    <dgm:pt modelId="{75EF5551-C7F7-4BDA-A2A9-652ED14ACE10}" type="pres">
      <dgm:prSet presAssocID="{1F2082C0-C632-4EB9-B10D-4074A0FC3D97}" presName="parentText" presStyleLbl="node1" presStyleIdx="0" presStyleCnt="7">
        <dgm:presLayoutVars>
          <dgm:chMax val="0"/>
          <dgm:bulletEnabled val="1"/>
        </dgm:presLayoutVars>
      </dgm:prSet>
      <dgm:spPr/>
      <dgm:t>
        <a:bodyPr/>
        <a:lstStyle/>
        <a:p>
          <a:endParaRPr lang="zh-CN" altLang="en-US"/>
        </a:p>
      </dgm:t>
    </dgm:pt>
    <dgm:pt modelId="{0516B4E7-7970-4208-A74D-3B347CA9959B}" type="pres">
      <dgm:prSet presAssocID="{1F2082C0-C632-4EB9-B10D-4074A0FC3D97}" presName="negativeSpace" presStyleCnt="0"/>
      <dgm:spPr/>
    </dgm:pt>
    <dgm:pt modelId="{4C4B5404-F622-419A-83EB-259032F2E883}" type="pres">
      <dgm:prSet presAssocID="{1F2082C0-C632-4EB9-B10D-4074A0FC3D97}" presName="childText" presStyleLbl="conFgAcc1" presStyleIdx="0" presStyleCnt="7">
        <dgm:presLayoutVars>
          <dgm:bulletEnabled val="1"/>
        </dgm:presLayoutVars>
      </dgm:prSet>
      <dgm:spPr/>
    </dgm:pt>
    <dgm:pt modelId="{6F9AC55C-5425-4724-96C5-750760A97658}" type="pres">
      <dgm:prSet presAssocID="{2054EE45-C502-4355-8584-92EB78593D6F}" presName="spaceBetweenRectangles" presStyleCnt="0"/>
      <dgm:spPr/>
    </dgm:pt>
    <dgm:pt modelId="{0B1DBB65-FC90-4E2D-B9AE-C582D481FADE}" type="pres">
      <dgm:prSet presAssocID="{992EBDCB-5791-45F3-9FF6-5BB8A417DFE9}" presName="parentLin" presStyleCnt="0"/>
      <dgm:spPr/>
    </dgm:pt>
    <dgm:pt modelId="{86EEE808-90F2-4B9F-94BE-36F7489A5C34}" type="pres">
      <dgm:prSet presAssocID="{992EBDCB-5791-45F3-9FF6-5BB8A417DFE9}" presName="parentLeftMargin" presStyleLbl="node1" presStyleIdx="0" presStyleCnt="7"/>
      <dgm:spPr/>
      <dgm:t>
        <a:bodyPr/>
        <a:lstStyle/>
        <a:p>
          <a:endParaRPr lang="zh-CN" altLang="en-US"/>
        </a:p>
      </dgm:t>
    </dgm:pt>
    <dgm:pt modelId="{FB0D0BEA-508E-4B84-920A-87F113E6CA59}" type="pres">
      <dgm:prSet presAssocID="{992EBDCB-5791-45F3-9FF6-5BB8A417DFE9}" presName="parentText" presStyleLbl="node1" presStyleIdx="1" presStyleCnt="7">
        <dgm:presLayoutVars>
          <dgm:chMax val="0"/>
          <dgm:bulletEnabled val="1"/>
        </dgm:presLayoutVars>
      </dgm:prSet>
      <dgm:spPr/>
      <dgm:t>
        <a:bodyPr/>
        <a:lstStyle/>
        <a:p>
          <a:endParaRPr lang="zh-CN" altLang="en-US"/>
        </a:p>
      </dgm:t>
    </dgm:pt>
    <dgm:pt modelId="{AF2C213A-650B-42CC-89FE-6AFA394B3DBD}" type="pres">
      <dgm:prSet presAssocID="{992EBDCB-5791-45F3-9FF6-5BB8A417DFE9}" presName="negativeSpace" presStyleCnt="0"/>
      <dgm:spPr/>
    </dgm:pt>
    <dgm:pt modelId="{FD231468-024B-4615-A1A1-EEAE89A0BA19}" type="pres">
      <dgm:prSet presAssocID="{992EBDCB-5791-45F3-9FF6-5BB8A417DFE9}" presName="childText" presStyleLbl="conFgAcc1" presStyleIdx="1" presStyleCnt="7">
        <dgm:presLayoutVars>
          <dgm:bulletEnabled val="1"/>
        </dgm:presLayoutVars>
      </dgm:prSet>
      <dgm:spPr/>
    </dgm:pt>
    <dgm:pt modelId="{410ED549-4175-4324-9F62-1BAD5D83989D}" type="pres">
      <dgm:prSet presAssocID="{027FAEA8-788C-4F3C-89C3-25B136D8FB05}" presName="spaceBetweenRectangles" presStyleCnt="0"/>
      <dgm:spPr/>
    </dgm:pt>
    <dgm:pt modelId="{88A95A86-FBD6-4041-8669-AE1B3873F0BC}" type="pres">
      <dgm:prSet presAssocID="{9CB99171-094D-4792-9E7E-7EAAE69BB09E}" presName="parentLin" presStyleCnt="0"/>
      <dgm:spPr/>
    </dgm:pt>
    <dgm:pt modelId="{C139C483-A1C9-4FF9-93E5-42675BE1E29E}" type="pres">
      <dgm:prSet presAssocID="{9CB99171-094D-4792-9E7E-7EAAE69BB09E}" presName="parentLeftMargin" presStyleLbl="node1" presStyleIdx="1" presStyleCnt="7"/>
      <dgm:spPr/>
      <dgm:t>
        <a:bodyPr/>
        <a:lstStyle/>
        <a:p>
          <a:endParaRPr lang="zh-CN" altLang="en-US"/>
        </a:p>
      </dgm:t>
    </dgm:pt>
    <dgm:pt modelId="{1A3A7153-95D6-455A-95A0-8C4C28B928E3}" type="pres">
      <dgm:prSet presAssocID="{9CB99171-094D-4792-9E7E-7EAAE69BB09E}" presName="parentText" presStyleLbl="node1" presStyleIdx="2" presStyleCnt="7">
        <dgm:presLayoutVars>
          <dgm:chMax val="0"/>
          <dgm:bulletEnabled val="1"/>
        </dgm:presLayoutVars>
      </dgm:prSet>
      <dgm:spPr/>
      <dgm:t>
        <a:bodyPr/>
        <a:lstStyle/>
        <a:p>
          <a:endParaRPr lang="zh-CN" altLang="en-US"/>
        </a:p>
      </dgm:t>
    </dgm:pt>
    <dgm:pt modelId="{0F4958C1-0543-499C-8F4D-24FD817E98A6}" type="pres">
      <dgm:prSet presAssocID="{9CB99171-094D-4792-9E7E-7EAAE69BB09E}" presName="negativeSpace" presStyleCnt="0"/>
      <dgm:spPr/>
    </dgm:pt>
    <dgm:pt modelId="{3D6B953B-40AF-4FDC-B1D3-884EFF017B77}" type="pres">
      <dgm:prSet presAssocID="{9CB99171-094D-4792-9E7E-7EAAE69BB09E}" presName="childText" presStyleLbl="conFgAcc1" presStyleIdx="2" presStyleCnt="7">
        <dgm:presLayoutVars>
          <dgm:bulletEnabled val="1"/>
        </dgm:presLayoutVars>
      </dgm:prSet>
      <dgm:spPr/>
    </dgm:pt>
    <dgm:pt modelId="{653EBDBA-EB73-432D-B2B7-F9D92600BA04}" type="pres">
      <dgm:prSet presAssocID="{17492DC4-B87E-4DE2-A84F-BA4BEDA531D3}" presName="spaceBetweenRectangles" presStyleCnt="0"/>
      <dgm:spPr/>
    </dgm:pt>
    <dgm:pt modelId="{D070A7BD-01C6-4F9E-AA9C-D4CB54022899}" type="pres">
      <dgm:prSet presAssocID="{151D683A-55C3-4378-B76F-4CB1F7BEFF66}" presName="parentLin" presStyleCnt="0"/>
      <dgm:spPr/>
    </dgm:pt>
    <dgm:pt modelId="{7846BEFD-9F5D-46E1-B171-E40C88327D5E}" type="pres">
      <dgm:prSet presAssocID="{151D683A-55C3-4378-B76F-4CB1F7BEFF66}" presName="parentLeftMargin" presStyleLbl="node1" presStyleIdx="2" presStyleCnt="7"/>
      <dgm:spPr/>
      <dgm:t>
        <a:bodyPr/>
        <a:lstStyle/>
        <a:p>
          <a:endParaRPr lang="zh-CN" altLang="en-US"/>
        </a:p>
      </dgm:t>
    </dgm:pt>
    <dgm:pt modelId="{2B565F48-E42C-4041-AD95-14BD3421F331}" type="pres">
      <dgm:prSet presAssocID="{151D683A-55C3-4378-B76F-4CB1F7BEFF66}" presName="parentText" presStyleLbl="node1" presStyleIdx="3" presStyleCnt="7">
        <dgm:presLayoutVars>
          <dgm:chMax val="0"/>
          <dgm:bulletEnabled val="1"/>
        </dgm:presLayoutVars>
      </dgm:prSet>
      <dgm:spPr/>
      <dgm:t>
        <a:bodyPr/>
        <a:lstStyle/>
        <a:p>
          <a:endParaRPr lang="zh-CN" altLang="en-US"/>
        </a:p>
      </dgm:t>
    </dgm:pt>
    <dgm:pt modelId="{66D4DA03-CC90-4648-9802-CC4B709D96C2}" type="pres">
      <dgm:prSet presAssocID="{151D683A-55C3-4378-B76F-4CB1F7BEFF66}" presName="negativeSpace" presStyleCnt="0"/>
      <dgm:spPr/>
    </dgm:pt>
    <dgm:pt modelId="{06A3F80A-57E2-4007-876E-ABF412A235DC}" type="pres">
      <dgm:prSet presAssocID="{151D683A-55C3-4378-B76F-4CB1F7BEFF66}" presName="childText" presStyleLbl="conFgAcc1" presStyleIdx="3" presStyleCnt="7">
        <dgm:presLayoutVars>
          <dgm:bulletEnabled val="1"/>
        </dgm:presLayoutVars>
      </dgm:prSet>
      <dgm:spPr/>
    </dgm:pt>
    <dgm:pt modelId="{8210DE01-B9DB-4FDA-B9E4-8968E1D58878}" type="pres">
      <dgm:prSet presAssocID="{6EB6BC29-908C-44FC-89A3-7F93A90F8B49}" presName="spaceBetweenRectangles" presStyleCnt="0"/>
      <dgm:spPr/>
    </dgm:pt>
    <dgm:pt modelId="{18219CC7-6C39-4E11-BF9B-91A329ACA3D2}" type="pres">
      <dgm:prSet presAssocID="{FFCDA281-9204-4308-B289-66A33A2AB899}" presName="parentLin" presStyleCnt="0"/>
      <dgm:spPr/>
    </dgm:pt>
    <dgm:pt modelId="{F17810C1-5FC2-4813-A8E4-12A0CAC4180D}" type="pres">
      <dgm:prSet presAssocID="{FFCDA281-9204-4308-B289-66A33A2AB899}" presName="parentLeftMargin" presStyleLbl="node1" presStyleIdx="3" presStyleCnt="7"/>
      <dgm:spPr/>
      <dgm:t>
        <a:bodyPr/>
        <a:lstStyle/>
        <a:p>
          <a:endParaRPr lang="zh-CN" altLang="en-US"/>
        </a:p>
      </dgm:t>
    </dgm:pt>
    <dgm:pt modelId="{383A34DC-16FA-42DD-A23B-2E3A83CD17D1}" type="pres">
      <dgm:prSet presAssocID="{FFCDA281-9204-4308-B289-66A33A2AB899}" presName="parentText" presStyleLbl="node1" presStyleIdx="4" presStyleCnt="7">
        <dgm:presLayoutVars>
          <dgm:chMax val="0"/>
          <dgm:bulletEnabled val="1"/>
        </dgm:presLayoutVars>
      </dgm:prSet>
      <dgm:spPr/>
      <dgm:t>
        <a:bodyPr/>
        <a:lstStyle/>
        <a:p>
          <a:endParaRPr lang="zh-CN" altLang="en-US"/>
        </a:p>
      </dgm:t>
    </dgm:pt>
    <dgm:pt modelId="{B4156B64-CB27-4DDD-83CB-DA6D1584F2A7}" type="pres">
      <dgm:prSet presAssocID="{FFCDA281-9204-4308-B289-66A33A2AB899}" presName="negativeSpace" presStyleCnt="0"/>
      <dgm:spPr/>
    </dgm:pt>
    <dgm:pt modelId="{66489D14-97F2-4BD8-BA32-0930B1388DCD}" type="pres">
      <dgm:prSet presAssocID="{FFCDA281-9204-4308-B289-66A33A2AB899}" presName="childText" presStyleLbl="conFgAcc1" presStyleIdx="4" presStyleCnt="7">
        <dgm:presLayoutVars>
          <dgm:bulletEnabled val="1"/>
        </dgm:presLayoutVars>
      </dgm:prSet>
      <dgm:spPr/>
    </dgm:pt>
    <dgm:pt modelId="{C6BAF585-2055-4702-B9B3-2EEA9A6299FE}" type="pres">
      <dgm:prSet presAssocID="{D0B37F88-42A3-4035-94CC-181697D8EE26}" presName="spaceBetweenRectangles" presStyleCnt="0"/>
      <dgm:spPr/>
    </dgm:pt>
    <dgm:pt modelId="{127223CF-8AB2-4733-A6E4-6D28B64018EE}" type="pres">
      <dgm:prSet presAssocID="{2C217E39-B3D5-4270-A76C-C20AD1A66095}" presName="parentLin" presStyleCnt="0"/>
      <dgm:spPr/>
    </dgm:pt>
    <dgm:pt modelId="{A6C864BB-9B8B-4405-8107-39279D0D7270}" type="pres">
      <dgm:prSet presAssocID="{2C217E39-B3D5-4270-A76C-C20AD1A66095}" presName="parentLeftMargin" presStyleLbl="node1" presStyleIdx="4" presStyleCnt="7"/>
      <dgm:spPr/>
      <dgm:t>
        <a:bodyPr/>
        <a:lstStyle/>
        <a:p>
          <a:endParaRPr lang="zh-CN" altLang="en-US"/>
        </a:p>
      </dgm:t>
    </dgm:pt>
    <dgm:pt modelId="{584E07CF-4EFC-400D-9EB9-4F183ED48136}" type="pres">
      <dgm:prSet presAssocID="{2C217E39-B3D5-4270-A76C-C20AD1A66095}" presName="parentText" presStyleLbl="node1" presStyleIdx="5" presStyleCnt="7">
        <dgm:presLayoutVars>
          <dgm:chMax val="0"/>
          <dgm:bulletEnabled val="1"/>
        </dgm:presLayoutVars>
      </dgm:prSet>
      <dgm:spPr/>
      <dgm:t>
        <a:bodyPr/>
        <a:lstStyle/>
        <a:p>
          <a:endParaRPr lang="zh-CN" altLang="en-US"/>
        </a:p>
      </dgm:t>
    </dgm:pt>
    <dgm:pt modelId="{7A0E681C-1787-49BE-B47B-FC54FD890712}" type="pres">
      <dgm:prSet presAssocID="{2C217E39-B3D5-4270-A76C-C20AD1A66095}" presName="negativeSpace" presStyleCnt="0"/>
      <dgm:spPr/>
    </dgm:pt>
    <dgm:pt modelId="{06E8C5CB-5908-4E41-806F-CBBA2AFC3848}" type="pres">
      <dgm:prSet presAssocID="{2C217E39-B3D5-4270-A76C-C20AD1A66095}" presName="childText" presStyleLbl="conFgAcc1" presStyleIdx="5" presStyleCnt="7">
        <dgm:presLayoutVars>
          <dgm:bulletEnabled val="1"/>
        </dgm:presLayoutVars>
      </dgm:prSet>
      <dgm:spPr/>
    </dgm:pt>
    <dgm:pt modelId="{9F52FE5F-CA7C-4097-94C8-22C658848494}" type="pres">
      <dgm:prSet presAssocID="{23276680-2A5C-4FED-9373-69FC0F5A9AB9}" presName="spaceBetweenRectangles" presStyleCnt="0"/>
      <dgm:spPr/>
    </dgm:pt>
    <dgm:pt modelId="{175F1921-1667-4B63-B64D-103FE0EB9EE7}" type="pres">
      <dgm:prSet presAssocID="{AC8F92E1-7095-4B2B-8FD9-D8F224815918}" presName="parentLin" presStyleCnt="0"/>
      <dgm:spPr/>
    </dgm:pt>
    <dgm:pt modelId="{D63B7191-D12A-4435-AB77-588274829182}" type="pres">
      <dgm:prSet presAssocID="{AC8F92E1-7095-4B2B-8FD9-D8F224815918}" presName="parentLeftMargin" presStyleLbl="node1" presStyleIdx="5" presStyleCnt="7"/>
      <dgm:spPr/>
      <dgm:t>
        <a:bodyPr/>
        <a:lstStyle/>
        <a:p>
          <a:endParaRPr lang="zh-CN" altLang="en-US"/>
        </a:p>
      </dgm:t>
    </dgm:pt>
    <dgm:pt modelId="{FBC18AFD-4BCD-4074-AB1C-15E0F6BE3DA6}" type="pres">
      <dgm:prSet presAssocID="{AC8F92E1-7095-4B2B-8FD9-D8F224815918}" presName="parentText" presStyleLbl="node1" presStyleIdx="6" presStyleCnt="7">
        <dgm:presLayoutVars>
          <dgm:chMax val="0"/>
          <dgm:bulletEnabled val="1"/>
        </dgm:presLayoutVars>
      </dgm:prSet>
      <dgm:spPr/>
      <dgm:t>
        <a:bodyPr/>
        <a:lstStyle/>
        <a:p>
          <a:endParaRPr lang="zh-CN" altLang="en-US"/>
        </a:p>
      </dgm:t>
    </dgm:pt>
    <dgm:pt modelId="{E8692D28-66D4-4995-B65C-652D2F59D855}" type="pres">
      <dgm:prSet presAssocID="{AC8F92E1-7095-4B2B-8FD9-D8F224815918}" presName="negativeSpace" presStyleCnt="0"/>
      <dgm:spPr/>
    </dgm:pt>
    <dgm:pt modelId="{2D2FB6BD-18DF-46E2-BB28-D900A0749282}" type="pres">
      <dgm:prSet presAssocID="{AC8F92E1-7095-4B2B-8FD9-D8F224815918}" presName="childText" presStyleLbl="conFgAcc1" presStyleIdx="6" presStyleCnt="7">
        <dgm:presLayoutVars>
          <dgm:bulletEnabled val="1"/>
        </dgm:presLayoutVars>
      </dgm:prSet>
      <dgm:spPr/>
    </dgm:pt>
  </dgm:ptLst>
  <dgm:cxnLst>
    <dgm:cxn modelId="{1334005C-C23F-495B-8264-6F9E667C32D5}" type="presOf" srcId="{151D683A-55C3-4378-B76F-4CB1F7BEFF66}" destId="{7846BEFD-9F5D-46E1-B171-E40C88327D5E}" srcOrd="0" destOrd="0" presId="urn:microsoft.com/office/officeart/2005/8/layout/list1"/>
    <dgm:cxn modelId="{D93D40F4-8376-487B-816B-26ECA281486C}" type="presOf" srcId="{992EBDCB-5791-45F3-9FF6-5BB8A417DFE9}" destId="{86EEE808-90F2-4B9F-94BE-36F7489A5C34}" srcOrd="0" destOrd="0" presId="urn:microsoft.com/office/officeart/2005/8/layout/list1"/>
    <dgm:cxn modelId="{3CF99440-7446-44A3-831A-AA475B51D4D2}" srcId="{02E0E865-7CCA-4ACE-9D76-156E6AB12DED}" destId="{AC8F92E1-7095-4B2B-8FD9-D8F224815918}" srcOrd="6" destOrd="0" parTransId="{3557804C-D5AB-4136-AA6A-E2D02C3DAB90}" sibTransId="{0F497E1C-58A7-4B02-B3E9-1EA38F8F9081}"/>
    <dgm:cxn modelId="{FCBE9852-3082-42CD-9E85-A09E21BEA9E4}" srcId="{02E0E865-7CCA-4ACE-9D76-156E6AB12DED}" destId="{FFCDA281-9204-4308-B289-66A33A2AB899}" srcOrd="4" destOrd="0" parTransId="{D8B3645A-CD19-42D5-B8CF-F0A5CD116BE2}" sibTransId="{D0B37F88-42A3-4035-94CC-181697D8EE26}"/>
    <dgm:cxn modelId="{7F2DA029-7694-49C6-B769-3DA113343899}" type="presOf" srcId="{1F2082C0-C632-4EB9-B10D-4074A0FC3D97}" destId="{75EF5551-C7F7-4BDA-A2A9-652ED14ACE10}" srcOrd="1" destOrd="0" presId="urn:microsoft.com/office/officeart/2005/8/layout/list1"/>
    <dgm:cxn modelId="{654D0A18-76E9-4700-B861-5C47B0836A30}" type="presOf" srcId="{2C217E39-B3D5-4270-A76C-C20AD1A66095}" destId="{584E07CF-4EFC-400D-9EB9-4F183ED48136}" srcOrd="1" destOrd="0" presId="urn:microsoft.com/office/officeart/2005/8/layout/list1"/>
    <dgm:cxn modelId="{50A2C1DB-2B51-4EB3-80C0-FDC22D30F290}" type="presOf" srcId="{02E0E865-7CCA-4ACE-9D76-156E6AB12DED}" destId="{D6DAA083-F984-4A22-9C5F-E20C6B6857E2}" srcOrd="0" destOrd="0" presId="urn:microsoft.com/office/officeart/2005/8/layout/list1"/>
    <dgm:cxn modelId="{5F942FCC-2E74-4541-8AA3-9701EC64E8B5}" type="presOf" srcId="{AC8F92E1-7095-4B2B-8FD9-D8F224815918}" destId="{D63B7191-D12A-4435-AB77-588274829182}" srcOrd="0" destOrd="0" presId="urn:microsoft.com/office/officeart/2005/8/layout/list1"/>
    <dgm:cxn modelId="{957FA6FE-B72B-4747-9FB5-692A4A2FA776}" type="presOf" srcId="{2C217E39-B3D5-4270-A76C-C20AD1A66095}" destId="{A6C864BB-9B8B-4405-8107-39279D0D7270}" srcOrd="0" destOrd="0" presId="urn:microsoft.com/office/officeart/2005/8/layout/list1"/>
    <dgm:cxn modelId="{18B087F2-AD95-4B29-A563-57C204E4F969}" type="presOf" srcId="{FFCDA281-9204-4308-B289-66A33A2AB899}" destId="{F17810C1-5FC2-4813-A8E4-12A0CAC4180D}" srcOrd="0" destOrd="0" presId="urn:microsoft.com/office/officeart/2005/8/layout/list1"/>
    <dgm:cxn modelId="{E0397121-1C85-4AB6-8F10-BBFAA7691A5E}" type="presOf" srcId="{9CB99171-094D-4792-9E7E-7EAAE69BB09E}" destId="{1A3A7153-95D6-455A-95A0-8C4C28B928E3}" srcOrd="1" destOrd="0" presId="urn:microsoft.com/office/officeart/2005/8/layout/list1"/>
    <dgm:cxn modelId="{8201D09A-AB33-4E0E-8609-8DE7040A73DA}" type="presOf" srcId="{992EBDCB-5791-45F3-9FF6-5BB8A417DFE9}" destId="{FB0D0BEA-508E-4B84-920A-87F113E6CA59}" srcOrd="1" destOrd="0" presId="urn:microsoft.com/office/officeart/2005/8/layout/list1"/>
    <dgm:cxn modelId="{BDD108EC-DEA2-4DCC-BE50-154643A34DB7}" srcId="{02E0E865-7CCA-4ACE-9D76-156E6AB12DED}" destId="{9CB99171-094D-4792-9E7E-7EAAE69BB09E}" srcOrd="2" destOrd="0" parTransId="{A0675726-0428-4DA1-AE22-AC7D6026635A}" sibTransId="{17492DC4-B87E-4DE2-A84F-BA4BEDA531D3}"/>
    <dgm:cxn modelId="{8FE2F2B7-C04E-4CF6-B870-D8BFAA12383D}" srcId="{02E0E865-7CCA-4ACE-9D76-156E6AB12DED}" destId="{2C217E39-B3D5-4270-A76C-C20AD1A66095}" srcOrd="5" destOrd="0" parTransId="{8C357CD0-ECCE-4E14-AD95-039E08BA0F76}" sibTransId="{23276680-2A5C-4FED-9373-69FC0F5A9AB9}"/>
    <dgm:cxn modelId="{EB596767-6C4F-4634-9B4D-D0031A847F5B}" type="presOf" srcId="{FFCDA281-9204-4308-B289-66A33A2AB899}" destId="{383A34DC-16FA-42DD-A23B-2E3A83CD17D1}" srcOrd="1" destOrd="0" presId="urn:microsoft.com/office/officeart/2005/8/layout/list1"/>
    <dgm:cxn modelId="{8D41EA43-BCF5-46A5-9BF4-2E80FA95ABDC}" srcId="{02E0E865-7CCA-4ACE-9D76-156E6AB12DED}" destId="{1F2082C0-C632-4EB9-B10D-4074A0FC3D97}" srcOrd="0" destOrd="0" parTransId="{99ECE512-AEE7-4B5E-B2E7-CB549378E9DB}" sibTransId="{2054EE45-C502-4355-8584-92EB78593D6F}"/>
    <dgm:cxn modelId="{4665ECA2-777C-44DE-B56B-E3B905141C1E}" type="presOf" srcId="{AC8F92E1-7095-4B2B-8FD9-D8F224815918}" destId="{FBC18AFD-4BCD-4074-AB1C-15E0F6BE3DA6}" srcOrd="1" destOrd="0" presId="urn:microsoft.com/office/officeart/2005/8/layout/list1"/>
    <dgm:cxn modelId="{B9E720AF-031E-47A1-B83F-A2C6A5F51A3D}" type="presOf" srcId="{9CB99171-094D-4792-9E7E-7EAAE69BB09E}" destId="{C139C483-A1C9-4FF9-93E5-42675BE1E29E}" srcOrd="0" destOrd="0" presId="urn:microsoft.com/office/officeart/2005/8/layout/list1"/>
    <dgm:cxn modelId="{4F6F799F-CE0E-4373-BFB1-99D05FA78D33}" type="presOf" srcId="{151D683A-55C3-4378-B76F-4CB1F7BEFF66}" destId="{2B565F48-E42C-4041-AD95-14BD3421F331}" srcOrd="1" destOrd="0" presId="urn:microsoft.com/office/officeart/2005/8/layout/list1"/>
    <dgm:cxn modelId="{B9142C9B-9FA1-4100-92E2-06C761E88179}" type="presOf" srcId="{1F2082C0-C632-4EB9-B10D-4074A0FC3D97}" destId="{5FEE1BAA-B074-409F-80D8-3E7013C93D11}" srcOrd="0" destOrd="0" presId="urn:microsoft.com/office/officeart/2005/8/layout/list1"/>
    <dgm:cxn modelId="{1703D660-D6D2-4CD6-83C0-7A4A195A9D87}" srcId="{02E0E865-7CCA-4ACE-9D76-156E6AB12DED}" destId="{992EBDCB-5791-45F3-9FF6-5BB8A417DFE9}" srcOrd="1" destOrd="0" parTransId="{588758C2-31E6-43F1-B956-D9B7FFBAAB9C}" sibTransId="{027FAEA8-788C-4F3C-89C3-25B136D8FB05}"/>
    <dgm:cxn modelId="{0B681E1C-6FEC-46EF-B33F-0C6CDCB90196}" srcId="{02E0E865-7CCA-4ACE-9D76-156E6AB12DED}" destId="{151D683A-55C3-4378-B76F-4CB1F7BEFF66}" srcOrd="3" destOrd="0" parTransId="{59C2BD24-F8B0-40CA-B81F-3C113E838E2A}" sibTransId="{6EB6BC29-908C-44FC-89A3-7F93A90F8B49}"/>
    <dgm:cxn modelId="{A76CE879-6459-4732-BB1B-17C0A8C4A68B}" type="presParOf" srcId="{D6DAA083-F984-4A22-9C5F-E20C6B6857E2}" destId="{2561EA67-34CA-48B6-9D71-35F9B2DB0325}" srcOrd="0" destOrd="0" presId="urn:microsoft.com/office/officeart/2005/8/layout/list1"/>
    <dgm:cxn modelId="{994748D3-48A4-4709-B661-CB236FDB279A}" type="presParOf" srcId="{2561EA67-34CA-48B6-9D71-35F9B2DB0325}" destId="{5FEE1BAA-B074-409F-80D8-3E7013C93D11}" srcOrd="0" destOrd="0" presId="urn:microsoft.com/office/officeart/2005/8/layout/list1"/>
    <dgm:cxn modelId="{CE8C6EAC-B75C-45E4-9B59-9CFF79680924}" type="presParOf" srcId="{2561EA67-34CA-48B6-9D71-35F9B2DB0325}" destId="{75EF5551-C7F7-4BDA-A2A9-652ED14ACE10}" srcOrd="1" destOrd="0" presId="urn:microsoft.com/office/officeart/2005/8/layout/list1"/>
    <dgm:cxn modelId="{A954E96A-FD28-470A-BA3F-A8B0D63F18EE}" type="presParOf" srcId="{D6DAA083-F984-4A22-9C5F-E20C6B6857E2}" destId="{0516B4E7-7970-4208-A74D-3B347CA9959B}" srcOrd="1" destOrd="0" presId="urn:microsoft.com/office/officeart/2005/8/layout/list1"/>
    <dgm:cxn modelId="{DCC6D4DD-F9B3-4D36-9F99-A5BC5A6BE5E9}" type="presParOf" srcId="{D6DAA083-F984-4A22-9C5F-E20C6B6857E2}" destId="{4C4B5404-F622-419A-83EB-259032F2E883}" srcOrd="2" destOrd="0" presId="urn:microsoft.com/office/officeart/2005/8/layout/list1"/>
    <dgm:cxn modelId="{5ED99612-B435-46E6-BE97-B4BBBD94597C}" type="presParOf" srcId="{D6DAA083-F984-4A22-9C5F-E20C6B6857E2}" destId="{6F9AC55C-5425-4724-96C5-750760A97658}" srcOrd="3" destOrd="0" presId="urn:microsoft.com/office/officeart/2005/8/layout/list1"/>
    <dgm:cxn modelId="{FB139454-F7DF-46D6-8CFC-5A9E2ED367A2}" type="presParOf" srcId="{D6DAA083-F984-4A22-9C5F-E20C6B6857E2}" destId="{0B1DBB65-FC90-4E2D-B9AE-C582D481FADE}" srcOrd="4" destOrd="0" presId="urn:microsoft.com/office/officeart/2005/8/layout/list1"/>
    <dgm:cxn modelId="{5488EEEA-FCA4-43F8-8837-9D3F04FFB152}" type="presParOf" srcId="{0B1DBB65-FC90-4E2D-B9AE-C582D481FADE}" destId="{86EEE808-90F2-4B9F-94BE-36F7489A5C34}" srcOrd="0" destOrd="0" presId="urn:microsoft.com/office/officeart/2005/8/layout/list1"/>
    <dgm:cxn modelId="{67CC5AB7-4579-471C-96B3-3B2C6084E769}" type="presParOf" srcId="{0B1DBB65-FC90-4E2D-B9AE-C582D481FADE}" destId="{FB0D0BEA-508E-4B84-920A-87F113E6CA59}" srcOrd="1" destOrd="0" presId="urn:microsoft.com/office/officeart/2005/8/layout/list1"/>
    <dgm:cxn modelId="{31B795D3-1D96-4CC9-8DEF-91D0F0713A17}" type="presParOf" srcId="{D6DAA083-F984-4A22-9C5F-E20C6B6857E2}" destId="{AF2C213A-650B-42CC-89FE-6AFA394B3DBD}" srcOrd="5" destOrd="0" presId="urn:microsoft.com/office/officeart/2005/8/layout/list1"/>
    <dgm:cxn modelId="{FB2B5D70-21A7-46C8-8957-D369F5537633}" type="presParOf" srcId="{D6DAA083-F984-4A22-9C5F-E20C6B6857E2}" destId="{FD231468-024B-4615-A1A1-EEAE89A0BA19}" srcOrd="6" destOrd="0" presId="urn:microsoft.com/office/officeart/2005/8/layout/list1"/>
    <dgm:cxn modelId="{FA8C03D9-30E1-48FE-8A56-F1FFB2425416}" type="presParOf" srcId="{D6DAA083-F984-4A22-9C5F-E20C6B6857E2}" destId="{410ED549-4175-4324-9F62-1BAD5D83989D}" srcOrd="7" destOrd="0" presId="urn:microsoft.com/office/officeart/2005/8/layout/list1"/>
    <dgm:cxn modelId="{C718855D-1113-4D21-BE8E-F4BB24A83BE9}" type="presParOf" srcId="{D6DAA083-F984-4A22-9C5F-E20C6B6857E2}" destId="{88A95A86-FBD6-4041-8669-AE1B3873F0BC}" srcOrd="8" destOrd="0" presId="urn:microsoft.com/office/officeart/2005/8/layout/list1"/>
    <dgm:cxn modelId="{BF9D2EAF-EFD8-4F88-ABF3-25C46E25F4E7}" type="presParOf" srcId="{88A95A86-FBD6-4041-8669-AE1B3873F0BC}" destId="{C139C483-A1C9-4FF9-93E5-42675BE1E29E}" srcOrd="0" destOrd="0" presId="urn:microsoft.com/office/officeart/2005/8/layout/list1"/>
    <dgm:cxn modelId="{18DC7D2D-3ACE-4FEA-AD5F-21D04F6A73EF}" type="presParOf" srcId="{88A95A86-FBD6-4041-8669-AE1B3873F0BC}" destId="{1A3A7153-95D6-455A-95A0-8C4C28B928E3}" srcOrd="1" destOrd="0" presId="urn:microsoft.com/office/officeart/2005/8/layout/list1"/>
    <dgm:cxn modelId="{CE951484-9D79-4683-8B90-C67168FC5279}" type="presParOf" srcId="{D6DAA083-F984-4A22-9C5F-E20C6B6857E2}" destId="{0F4958C1-0543-499C-8F4D-24FD817E98A6}" srcOrd="9" destOrd="0" presId="urn:microsoft.com/office/officeart/2005/8/layout/list1"/>
    <dgm:cxn modelId="{1AF25D6E-B155-426C-8F50-CC97B2598DC6}" type="presParOf" srcId="{D6DAA083-F984-4A22-9C5F-E20C6B6857E2}" destId="{3D6B953B-40AF-4FDC-B1D3-884EFF017B77}" srcOrd="10" destOrd="0" presId="urn:microsoft.com/office/officeart/2005/8/layout/list1"/>
    <dgm:cxn modelId="{DB01B7A8-9BA3-490C-8D94-851BB41E5964}" type="presParOf" srcId="{D6DAA083-F984-4A22-9C5F-E20C6B6857E2}" destId="{653EBDBA-EB73-432D-B2B7-F9D92600BA04}" srcOrd="11" destOrd="0" presId="urn:microsoft.com/office/officeart/2005/8/layout/list1"/>
    <dgm:cxn modelId="{B210B134-E04F-4D58-B762-F926A4455D61}" type="presParOf" srcId="{D6DAA083-F984-4A22-9C5F-E20C6B6857E2}" destId="{D070A7BD-01C6-4F9E-AA9C-D4CB54022899}" srcOrd="12" destOrd="0" presId="urn:microsoft.com/office/officeart/2005/8/layout/list1"/>
    <dgm:cxn modelId="{B7B2CCEA-B9A5-482C-9BA0-9110BEF95176}" type="presParOf" srcId="{D070A7BD-01C6-4F9E-AA9C-D4CB54022899}" destId="{7846BEFD-9F5D-46E1-B171-E40C88327D5E}" srcOrd="0" destOrd="0" presId="urn:microsoft.com/office/officeart/2005/8/layout/list1"/>
    <dgm:cxn modelId="{5A15C34D-19D8-49DE-B9DE-B484DB4EBA34}" type="presParOf" srcId="{D070A7BD-01C6-4F9E-AA9C-D4CB54022899}" destId="{2B565F48-E42C-4041-AD95-14BD3421F331}" srcOrd="1" destOrd="0" presId="urn:microsoft.com/office/officeart/2005/8/layout/list1"/>
    <dgm:cxn modelId="{2D6F5743-41FD-4624-B757-B68E47773DFF}" type="presParOf" srcId="{D6DAA083-F984-4A22-9C5F-E20C6B6857E2}" destId="{66D4DA03-CC90-4648-9802-CC4B709D96C2}" srcOrd="13" destOrd="0" presId="urn:microsoft.com/office/officeart/2005/8/layout/list1"/>
    <dgm:cxn modelId="{1617D262-0C43-4236-95BB-08A69AB2A5C2}" type="presParOf" srcId="{D6DAA083-F984-4A22-9C5F-E20C6B6857E2}" destId="{06A3F80A-57E2-4007-876E-ABF412A235DC}" srcOrd="14" destOrd="0" presId="urn:microsoft.com/office/officeart/2005/8/layout/list1"/>
    <dgm:cxn modelId="{CC5F9986-C076-4DD9-B996-A15A10F32C50}" type="presParOf" srcId="{D6DAA083-F984-4A22-9C5F-E20C6B6857E2}" destId="{8210DE01-B9DB-4FDA-B9E4-8968E1D58878}" srcOrd="15" destOrd="0" presId="urn:microsoft.com/office/officeart/2005/8/layout/list1"/>
    <dgm:cxn modelId="{063FC3C5-8163-4690-ADEE-AFC381F8B1F5}" type="presParOf" srcId="{D6DAA083-F984-4A22-9C5F-E20C6B6857E2}" destId="{18219CC7-6C39-4E11-BF9B-91A329ACA3D2}" srcOrd="16" destOrd="0" presId="urn:microsoft.com/office/officeart/2005/8/layout/list1"/>
    <dgm:cxn modelId="{8CCB0CE8-84EB-4CA2-9311-F9700E884527}" type="presParOf" srcId="{18219CC7-6C39-4E11-BF9B-91A329ACA3D2}" destId="{F17810C1-5FC2-4813-A8E4-12A0CAC4180D}" srcOrd="0" destOrd="0" presId="urn:microsoft.com/office/officeart/2005/8/layout/list1"/>
    <dgm:cxn modelId="{ECB8EE39-3E71-4B76-9634-1D6280BE8084}" type="presParOf" srcId="{18219CC7-6C39-4E11-BF9B-91A329ACA3D2}" destId="{383A34DC-16FA-42DD-A23B-2E3A83CD17D1}" srcOrd="1" destOrd="0" presId="urn:microsoft.com/office/officeart/2005/8/layout/list1"/>
    <dgm:cxn modelId="{DAF2A9FB-5032-4BEF-BE88-07F81AFCC41C}" type="presParOf" srcId="{D6DAA083-F984-4A22-9C5F-E20C6B6857E2}" destId="{B4156B64-CB27-4DDD-83CB-DA6D1584F2A7}" srcOrd="17" destOrd="0" presId="urn:microsoft.com/office/officeart/2005/8/layout/list1"/>
    <dgm:cxn modelId="{8C62953F-6986-4EA6-B00C-93F9125E5C2D}" type="presParOf" srcId="{D6DAA083-F984-4A22-9C5F-E20C6B6857E2}" destId="{66489D14-97F2-4BD8-BA32-0930B1388DCD}" srcOrd="18" destOrd="0" presId="urn:microsoft.com/office/officeart/2005/8/layout/list1"/>
    <dgm:cxn modelId="{D2F58005-3B75-4FB1-A95D-9555C34002C6}" type="presParOf" srcId="{D6DAA083-F984-4A22-9C5F-E20C6B6857E2}" destId="{C6BAF585-2055-4702-B9B3-2EEA9A6299FE}" srcOrd="19" destOrd="0" presId="urn:microsoft.com/office/officeart/2005/8/layout/list1"/>
    <dgm:cxn modelId="{DCE3730A-74BB-4CD5-9821-5EF5D4A0F359}" type="presParOf" srcId="{D6DAA083-F984-4A22-9C5F-E20C6B6857E2}" destId="{127223CF-8AB2-4733-A6E4-6D28B64018EE}" srcOrd="20" destOrd="0" presId="urn:microsoft.com/office/officeart/2005/8/layout/list1"/>
    <dgm:cxn modelId="{FBAC102C-B034-4D27-9413-8B86B7DF153F}" type="presParOf" srcId="{127223CF-8AB2-4733-A6E4-6D28B64018EE}" destId="{A6C864BB-9B8B-4405-8107-39279D0D7270}" srcOrd="0" destOrd="0" presId="urn:microsoft.com/office/officeart/2005/8/layout/list1"/>
    <dgm:cxn modelId="{C327CE6D-4BC5-4967-A515-F9023BE05456}" type="presParOf" srcId="{127223CF-8AB2-4733-A6E4-6D28B64018EE}" destId="{584E07CF-4EFC-400D-9EB9-4F183ED48136}" srcOrd="1" destOrd="0" presId="urn:microsoft.com/office/officeart/2005/8/layout/list1"/>
    <dgm:cxn modelId="{134E2F15-8666-4186-9330-A1BDCCA6670F}" type="presParOf" srcId="{D6DAA083-F984-4A22-9C5F-E20C6B6857E2}" destId="{7A0E681C-1787-49BE-B47B-FC54FD890712}" srcOrd="21" destOrd="0" presId="urn:microsoft.com/office/officeart/2005/8/layout/list1"/>
    <dgm:cxn modelId="{6D107980-32F6-4B87-9C18-6B75997F69E7}" type="presParOf" srcId="{D6DAA083-F984-4A22-9C5F-E20C6B6857E2}" destId="{06E8C5CB-5908-4E41-806F-CBBA2AFC3848}" srcOrd="22" destOrd="0" presId="urn:microsoft.com/office/officeart/2005/8/layout/list1"/>
    <dgm:cxn modelId="{A62554E4-6703-4BE3-8559-3EC6D374BAB9}" type="presParOf" srcId="{D6DAA083-F984-4A22-9C5F-E20C6B6857E2}" destId="{9F52FE5F-CA7C-4097-94C8-22C658848494}" srcOrd="23" destOrd="0" presId="urn:microsoft.com/office/officeart/2005/8/layout/list1"/>
    <dgm:cxn modelId="{54586FC8-604C-4C8A-B662-CE097FF88189}" type="presParOf" srcId="{D6DAA083-F984-4A22-9C5F-E20C6B6857E2}" destId="{175F1921-1667-4B63-B64D-103FE0EB9EE7}" srcOrd="24" destOrd="0" presId="urn:microsoft.com/office/officeart/2005/8/layout/list1"/>
    <dgm:cxn modelId="{B41311CC-D211-4DA5-9998-9CAE98745D3B}" type="presParOf" srcId="{175F1921-1667-4B63-B64D-103FE0EB9EE7}" destId="{D63B7191-D12A-4435-AB77-588274829182}" srcOrd="0" destOrd="0" presId="urn:microsoft.com/office/officeart/2005/8/layout/list1"/>
    <dgm:cxn modelId="{8FCBB0B0-7255-41E8-B9ED-EA507B19DE07}" type="presParOf" srcId="{175F1921-1667-4B63-B64D-103FE0EB9EE7}" destId="{FBC18AFD-4BCD-4074-AB1C-15E0F6BE3DA6}" srcOrd="1" destOrd="0" presId="urn:microsoft.com/office/officeart/2005/8/layout/list1"/>
    <dgm:cxn modelId="{8511F15B-6F98-41AB-AA12-3C8404AC8318}" type="presParOf" srcId="{D6DAA083-F984-4A22-9C5F-E20C6B6857E2}" destId="{E8692D28-66D4-4995-B65C-652D2F59D855}" srcOrd="25" destOrd="0" presId="urn:microsoft.com/office/officeart/2005/8/layout/list1"/>
    <dgm:cxn modelId="{833CB1FC-E588-41FC-A858-CB11DB43EAD6}" type="presParOf" srcId="{D6DAA083-F984-4A22-9C5F-E20C6B6857E2}" destId="{2D2FB6BD-18DF-46E2-BB28-D900A0749282}" srcOrd="26"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2D85DC8-AA62-46D3-BC9D-71B5A06A8DC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2E217305-B733-47BA-8FE3-3835977F7BC1}">
      <dgm:prSet phldrT="[文本]" custT="1"/>
      <dgm:spPr/>
      <dgm:t>
        <a:bodyPr/>
        <a:lstStyle/>
        <a:p>
          <a:r>
            <a:rPr lang="zh-CN" altLang="en-US" sz="2400" b="1" dirty="0" smtClean="0">
              <a:latin typeface="微软雅黑" panose="020B0503020204020204" pitchFamily="34" charset="-122"/>
              <a:ea typeface="微软雅黑" panose="020B0503020204020204" pitchFamily="34" charset="-122"/>
            </a:rPr>
            <a:t>（一）访问流失的客户，争取把流失的客户找回来</a:t>
          </a:r>
          <a:endParaRPr lang="zh-CN" altLang="en-US" sz="2400" dirty="0">
            <a:latin typeface="微软雅黑" panose="020B0503020204020204" pitchFamily="34" charset="-122"/>
            <a:ea typeface="微软雅黑" panose="020B0503020204020204" pitchFamily="34" charset="-122"/>
          </a:endParaRPr>
        </a:p>
      </dgm:t>
    </dgm:pt>
    <dgm:pt modelId="{40596DA2-4EDA-4AE9-83EE-038C2AAB9BC5}" cxnId="{F37D7807-6736-485F-BFC1-9F0725549DFD}" type="parTrans">
      <dgm:prSet/>
      <dgm:spPr/>
      <dgm:t>
        <a:bodyPr/>
        <a:lstStyle/>
        <a:p>
          <a:endParaRPr lang="zh-CN" altLang="en-US"/>
        </a:p>
      </dgm:t>
    </dgm:pt>
    <dgm:pt modelId="{F9BFF8BF-63CB-442D-A3C2-1824227B70AF}" cxnId="{F37D7807-6736-485F-BFC1-9F0725549DFD}" type="sibTrans">
      <dgm:prSet/>
      <dgm:spPr/>
      <dgm:t>
        <a:bodyPr/>
        <a:lstStyle/>
        <a:p>
          <a:endParaRPr lang="zh-CN" altLang="en-US"/>
        </a:p>
      </dgm:t>
    </dgm:pt>
    <dgm:pt modelId="{27881906-9FD7-4A82-B217-CF5B494456D4}">
      <dgm:prSet custT="1"/>
      <dgm:spPr/>
      <dgm:t>
        <a:bodyPr/>
        <a:lstStyle/>
        <a:p>
          <a:r>
            <a:rPr lang="zh-CN" altLang="en-US" sz="2400" b="1" dirty="0" smtClean="0">
              <a:latin typeface="微软雅黑" panose="020B0503020204020204" pitchFamily="34" charset="-122"/>
              <a:ea typeface="微软雅黑" panose="020B0503020204020204" pitchFamily="34" charset="-122"/>
            </a:rPr>
            <a:t>（二）加强企业管理，提升企业形象</a:t>
          </a:r>
          <a:endParaRPr lang="zh-CN" altLang="en-US" sz="2400" dirty="0">
            <a:latin typeface="微软雅黑" panose="020B0503020204020204" pitchFamily="34" charset="-122"/>
            <a:ea typeface="微软雅黑" panose="020B0503020204020204" pitchFamily="34" charset="-122"/>
          </a:endParaRPr>
        </a:p>
      </dgm:t>
    </dgm:pt>
    <dgm:pt modelId="{7BCCBC50-9E8F-40E8-8311-CBDF518179A5}" cxnId="{E309E318-8A47-411E-97B8-841B8AAA45FF}" type="parTrans">
      <dgm:prSet/>
      <dgm:spPr/>
      <dgm:t>
        <a:bodyPr/>
        <a:lstStyle/>
        <a:p>
          <a:endParaRPr lang="zh-CN" altLang="en-US"/>
        </a:p>
      </dgm:t>
    </dgm:pt>
    <dgm:pt modelId="{660AF03A-B70E-4B6F-9914-5AF3C28C6C0F}" cxnId="{E309E318-8A47-411E-97B8-841B8AAA45FF}" type="sibTrans">
      <dgm:prSet/>
      <dgm:spPr/>
      <dgm:t>
        <a:bodyPr/>
        <a:lstStyle/>
        <a:p>
          <a:endParaRPr lang="zh-CN" altLang="en-US"/>
        </a:p>
      </dgm:t>
    </dgm:pt>
    <dgm:pt modelId="{38D354EE-162F-4CFB-BDB6-C60F40BCB748}">
      <dgm:prSet custT="1"/>
      <dgm:spPr/>
      <dgm:t>
        <a:bodyPr/>
        <a:lstStyle/>
        <a:p>
          <a:r>
            <a:rPr lang="zh-CN" altLang="en-US" sz="2400" b="1" dirty="0" smtClean="0">
              <a:latin typeface="微软雅黑" panose="020B0503020204020204" pitchFamily="34" charset="-122"/>
              <a:ea typeface="微软雅黑" panose="020B0503020204020204" pitchFamily="34" charset="-122"/>
            </a:rPr>
            <a:t>（三）严把产品质量关，为客户提供高质量产品和服务</a:t>
          </a:r>
          <a:endParaRPr lang="zh-CN" altLang="en-US" sz="2400" dirty="0">
            <a:latin typeface="微软雅黑" panose="020B0503020204020204" pitchFamily="34" charset="-122"/>
            <a:ea typeface="微软雅黑" panose="020B0503020204020204" pitchFamily="34" charset="-122"/>
          </a:endParaRPr>
        </a:p>
      </dgm:t>
    </dgm:pt>
    <dgm:pt modelId="{08C46FD6-411B-47A2-BA23-3153336EDCAE}" cxnId="{5CBE47C8-AA8C-44DC-BD4E-304965388D2D}" type="parTrans">
      <dgm:prSet/>
      <dgm:spPr/>
      <dgm:t>
        <a:bodyPr/>
        <a:lstStyle/>
        <a:p>
          <a:endParaRPr lang="zh-CN" altLang="en-US"/>
        </a:p>
      </dgm:t>
    </dgm:pt>
    <dgm:pt modelId="{F2ABF7CB-819E-47D0-902E-3E0C5893BB0B}" cxnId="{5CBE47C8-AA8C-44DC-BD4E-304965388D2D}" type="sibTrans">
      <dgm:prSet/>
      <dgm:spPr/>
      <dgm:t>
        <a:bodyPr/>
        <a:lstStyle/>
        <a:p>
          <a:endParaRPr lang="zh-CN" altLang="en-US"/>
        </a:p>
      </dgm:t>
    </dgm:pt>
    <dgm:pt modelId="{70865F23-4775-4CE3-B1A3-A8524C157A74}">
      <dgm:prSet custT="1"/>
      <dgm:spPr/>
      <dgm:t>
        <a:bodyPr/>
        <a:lstStyle/>
        <a:p>
          <a:r>
            <a:rPr lang="zh-CN" altLang="en-US" sz="2400" b="1" dirty="0" smtClean="0">
              <a:latin typeface="微软雅黑" panose="020B0503020204020204" pitchFamily="34" charset="-122"/>
              <a:ea typeface="微软雅黑" panose="020B0503020204020204" pitchFamily="34" charset="-122"/>
            </a:rPr>
            <a:t>（四）不断进行创新</a:t>
          </a:r>
          <a:endParaRPr lang="zh-CN" altLang="en-US" sz="2400" dirty="0">
            <a:latin typeface="微软雅黑" panose="020B0503020204020204" pitchFamily="34" charset="-122"/>
            <a:ea typeface="微软雅黑" panose="020B0503020204020204" pitchFamily="34" charset="-122"/>
          </a:endParaRPr>
        </a:p>
      </dgm:t>
    </dgm:pt>
    <dgm:pt modelId="{FCFBD66B-EA61-4CD8-AA38-E3038EF04DE0}" cxnId="{D2637B5A-677F-49CD-8B9E-F66BC64B0AD8}" type="parTrans">
      <dgm:prSet/>
      <dgm:spPr/>
      <dgm:t>
        <a:bodyPr/>
        <a:lstStyle/>
        <a:p>
          <a:endParaRPr lang="zh-CN" altLang="en-US"/>
        </a:p>
      </dgm:t>
    </dgm:pt>
    <dgm:pt modelId="{5DFEE084-33C7-4B01-8151-00FBF15C1E93}" cxnId="{D2637B5A-677F-49CD-8B9E-F66BC64B0AD8}" type="sibTrans">
      <dgm:prSet/>
      <dgm:spPr/>
      <dgm:t>
        <a:bodyPr/>
        <a:lstStyle/>
        <a:p>
          <a:endParaRPr lang="zh-CN" altLang="en-US"/>
        </a:p>
      </dgm:t>
    </dgm:pt>
    <dgm:pt modelId="{397C142F-F075-42E4-91DA-05E7C3FFA3DF}">
      <dgm:prSet custT="1"/>
      <dgm:spPr/>
      <dgm:t>
        <a:bodyPr/>
        <a:lstStyle/>
        <a:p>
          <a:r>
            <a:rPr lang="zh-CN" altLang="en-US" sz="2400" b="1" dirty="0" smtClean="0">
              <a:latin typeface="微软雅黑" panose="020B0503020204020204" pitchFamily="34" charset="-122"/>
              <a:ea typeface="微软雅黑" panose="020B0503020204020204" pitchFamily="34" charset="-122"/>
            </a:rPr>
            <a:t>（五）加强与客户的信息联系与沟通</a:t>
          </a:r>
          <a:endParaRPr lang="zh-CN" altLang="en-US" sz="2400" dirty="0">
            <a:latin typeface="微软雅黑" panose="020B0503020204020204" pitchFamily="34" charset="-122"/>
            <a:ea typeface="微软雅黑" panose="020B0503020204020204" pitchFamily="34" charset="-122"/>
          </a:endParaRPr>
        </a:p>
      </dgm:t>
    </dgm:pt>
    <dgm:pt modelId="{151E26C2-2348-4F7C-9253-53F333E48827}" cxnId="{EDB82029-94B4-4965-8486-F002B7E08C15}" type="parTrans">
      <dgm:prSet/>
      <dgm:spPr/>
      <dgm:t>
        <a:bodyPr/>
        <a:lstStyle/>
        <a:p>
          <a:endParaRPr lang="zh-CN" altLang="en-US"/>
        </a:p>
      </dgm:t>
    </dgm:pt>
    <dgm:pt modelId="{BDAFA449-3A38-4CF0-9065-9FF8ED2337D0}" cxnId="{EDB82029-94B4-4965-8486-F002B7E08C15}" type="sibTrans">
      <dgm:prSet/>
      <dgm:spPr/>
      <dgm:t>
        <a:bodyPr/>
        <a:lstStyle/>
        <a:p>
          <a:endParaRPr lang="zh-CN" altLang="en-US"/>
        </a:p>
      </dgm:t>
    </dgm:pt>
    <dgm:pt modelId="{C9D6CFA9-0AB2-4F40-84D9-6C2AB54DD912}">
      <dgm:prSet custT="1"/>
      <dgm:spPr/>
      <dgm:t>
        <a:bodyPr/>
        <a:lstStyle/>
        <a:p>
          <a:r>
            <a:rPr lang="zh-CN" altLang="en-US" sz="2400" b="1" dirty="0" smtClean="0">
              <a:latin typeface="微软雅黑" panose="020B0503020204020204" pitchFamily="34" charset="-122"/>
              <a:ea typeface="微软雅黑" panose="020B0503020204020204" pitchFamily="34" charset="-122"/>
            </a:rPr>
            <a:t>（六）实行快速响应客户的战略</a:t>
          </a:r>
          <a:endParaRPr lang="zh-CN" altLang="en-US" sz="2400" dirty="0">
            <a:latin typeface="微软雅黑" panose="020B0503020204020204" pitchFamily="34" charset="-122"/>
            <a:ea typeface="微软雅黑" panose="020B0503020204020204" pitchFamily="34" charset="-122"/>
          </a:endParaRPr>
        </a:p>
      </dgm:t>
    </dgm:pt>
    <dgm:pt modelId="{B10583DF-6BA7-4F85-BF67-2335B1F26BB3}" cxnId="{1B59B916-2287-437C-BDC8-781E3340104F}" type="parTrans">
      <dgm:prSet/>
      <dgm:spPr/>
      <dgm:t>
        <a:bodyPr/>
        <a:lstStyle/>
        <a:p>
          <a:endParaRPr lang="zh-CN" altLang="en-US"/>
        </a:p>
      </dgm:t>
    </dgm:pt>
    <dgm:pt modelId="{F1D2CE25-5B64-4EE5-8F6E-541051FB9514}" cxnId="{1B59B916-2287-437C-BDC8-781E3340104F}" type="sibTrans">
      <dgm:prSet/>
      <dgm:spPr/>
      <dgm:t>
        <a:bodyPr/>
        <a:lstStyle/>
        <a:p>
          <a:endParaRPr lang="zh-CN" altLang="en-US"/>
        </a:p>
      </dgm:t>
    </dgm:pt>
    <dgm:pt modelId="{60F72A4C-B21B-4051-9808-3B3985BE8494}" type="pres">
      <dgm:prSet presAssocID="{C2D85DC8-AA62-46D3-BC9D-71B5A06A8DCD}" presName="linear" presStyleCnt="0">
        <dgm:presLayoutVars>
          <dgm:animLvl val="lvl"/>
          <dgm:resizeHandles val="exact"/>
        </dgm:presLayoutVars>
      </dgm:prSet>
      <dgm:spPr/>
      <dgm:t>
        <a:bodyPr/>
        <a:lstStyle/>
        <a:p>
          <a:endParaRPr lang="zh-CN" altLang="en-US"/>
        </a:p>
      </dgm:t>
    </dgm:pt>
    <dgm:pt modelId="{D6E24FD5-7366-418E-A34C-D770AC60376C}" type="pres">
      <dgm:prSet presAssocID="{2E217305-B733-47BA-8FE3-3835977F7BC1}" presName="parentText" presStyleLbl="node1" presStyleIdx="0" presStyleCnt="6">
        <dgm:presLayoutVars>
          <dgm:chMax val="0"/>
          <dgm:bulletEnabled val="1"/>
        </dgm:presLayoutVars>
      </dgm:prSet>
      <dgm:spPr/>
      <dgm:t>
        <a:bodyPr/>
        <a:lstStyle/>
        <a:p>
          <a:endParaRPr lang="zh-CN" altLang="en-US"/>
        </a:p>
      </dgm:t>
    </dgm:pt>
    <dgm:pt modelId="{5FAB0F0C-CFF7-4551-817C-B4B2C481D277}" type="pres">
      <dgm:prSet presAssocID="{F9BFF8BF-63CB-442D-A3C2-1824227B70AF}" presName="spacer" presStyleCnt="0"/>
      <dgm:spPr/>
    </dgm:pt>
    <dgm:pt modelId="{E259E493-2018-491A-BF3D-A7FC32945588}" type="pres">
      <dgm:prSet presAssocID="{27881906-9FD7-4A82-B217-CF5B494456D4}" presName="parentText" presStyleLbl="node1" presStyleIdx="1" presStyleCnt="6">
        <dgm:presLayoutVars>
          <dgm:chMax val="0"/>
          <dgm:bulletEnabled val="1"/>
        </dgm:presLayoutVars>
      </dgm:prSet>
      <dgm:spPr/>
      <dgm:t>
        <a:bodyPr/>
        <a:lstStyle/>
        <a:p>
          <a:endParaRPr lang="zh-CN" altLang="en-US"/>
        </a:p>
      </dgm:t>
    </dgm:pt>
    <dgm:pt modelId="{640EEE4C-D47E-4957-8973-EFF3C23B118D}" type="pres">
      <dgm:prSet presAssocID="{660AF03A-B70E-4B6F-9914-5AF3C28C6C0F}" presName="spacer" presStyleCnt="0"/>
      <dgm:spPr/>
    </dgm:pt>
    <dgm:pt modelId="{29DF9B02-802B-4CDE-91B4-C9AB6E0E99C2}" type="pres">
      <dgm:prSet presAssocID="{38D354EE-162F-4CFB-BDB6-C60F40BCB748}" presName="parentText" presStyleLbl="node1" presStyleIdx="2" presStyleCnt="6">
        <dgm:presLayoutVars>
          <dgm:chMax val="0"/>
          <dgm:bulletEnabled val="1"/>
        </dgm:presLayoutVars>
      </dgm:prSet>
      <dgm:spPr/>
      <dgm:t>
        <a:bodyPr/>
        <a:lstStyle/>
        <a:p>
          <a:endParaRPr lang="zh-CN" altLang="en-US"/>
        </a:p>
      </dgm:t>
    </dgm:pt>
    <dgm:pt modelId="{1648556A-8EC4-4402-8CFE-0F96114B5BD9}" type="pres">
      <dgm:prSet presAssocID="{F2ABF7CB-819E-47D0-902E-3E0C5893BB0B}" presName="spacer" presStyleCnt="0"/>
      <dgm:spPr/>
    </dgm:pt>
    <dgm:pt modelId="{CAC12C01-D56B-43A1-884D-86380D817EBD}" type="pres">
      <dgm:prSet presAssocID="{70865F23-4775-4CE3-B1A3-A8524C157A74}" presName="parentText" presStyleLbl="node1" presStyleIdx="3" presStyleCnt="6">
        <dgm:presLayoutVars>
          <dgm:chMax val="0"/>
          <dgm:bulletEnabled val="1"/>
        </dgm:presLayoutVars>
      </dgm:prSet>
      <dgm:spPr/>
      <dgm:t>
        <a:bodyPr/>
        <a:lstStyle/>
        <a:p>
          <a:endParaRPr lang="zh-CN" altLang="en-US"/>
        </a:p>
      </dgm:t>
    </dgm:pt>
    <dgm:pt modelId="{D80E307D-9067-45C0-AA01-15D5CA56985C}" type="pres">
      <dgm:prSet presAssocID="{5DFEE084-33C7-4B01-8151-00FBF15C1E93}" presName="spacer" presStyleCnt="0"/>
      <dgm:spPr/>
    </dgm:pt>
    <dgm:pt modelId="{8381E258-F874-4408-AC79-6AC38945896E}" type="pres">
      <dgm:prSet presAssocID="{397C142F-F075-42E4-91DA-05E7C3FFA3DF}" presName="parentText" presStyleLbl="node1" presStyleIdx="4" presStyleCnt="6">
        <dgm:presLayoutVars>
          <dgm:chMax val="0"/>
          <dgm:bulletEnabled val="1"/>
        </dgm:presLayoutVars>
      </dgm:prSet>
      <dgm:spPr/>
      <dgm:t>
        <a:bodyPr/>
        <a:lstStyle/>
        <a:p>
          <a:endParaRPr lang="zh-CN" altLang="en-US"/>
        </a:p>
      </dgm:t>
    </dgm:pt>
    <dgm:pt modelId="{2855C8A5-8BE5-409D-9080-AC126BD3BC8B}" type="pres">
      <dgm:prSet presAssocID="{BDAFA449-3A38-4CF0-9065-9FF8ED2337D0}" presName="spacer" presStyleCnt="0"/>
      <dgm:spPr/>
    </dgm:pt>
    <dgm:pt modelId="{A80B4C54-000A-408E-9307-EBAD6A14C87D}" type="pres">
      <dgm:prSet presAssocID="{C9D6CFA9-0AB2-4F40-84D9-6C2AB54DD912}" presName="parentText" presStyleLbl="node1" presStyleIdx="5" presStyleCnt="6">
        <dgm:presLayoutVars>
          <dgm:chMax val="0"/>
          <dgm:bulletEnabled val="1"/>
        </dgm:presLayoutVars>
      </dgm:prSet>
      <dgm:spPr/>
      <dgm:t>
        <a:bodyPr/>
        <a:lstStyle/>
        <a:p>
          <a:endParaRPr lang="zh-CN" altLang="en-US"/>
        </a:p>
      </dgm:t>
    </dgm:pt>
  </dgm:ptLst>
  <dgm:cxnLst>
    <dgm:cxn modelId="{7B6D6088-A6EB-4045-97A9-84C5581A5F19}" type="presOf" srcId="{C2D85DC8-AA62-46D3-BC9D-71B5A06A8DCD}" destId="{60F72A4C-B21B-4051-9808-3B3985BE8494}" srcOrd="0" destOrd="0" presId="urn:microsoft.com/office/officeart/2005/8/layout/vList2"/>
    <dgm:cxn modelId="{3525026D-9824-41EE-BE8C-CC21F8B31302}" type="presOf" srcId="{70865F23-4775-4CE3-B1A3-A8524C157A74}" destId="{CAC12C01-D56B-43A1-884D-86380D817EBD}" srcOrd="0" destOrd="0" presId="urn:microsoft.com/office/officeart/2005/8/layout/vList2"/>
    <dgm:cxn modelId="{E309E318-8A47-411E-97B8-841B8AAA45FF}" srcId="{C2D85DC8-AA62-46D3-BC9D-71B5A06A8DCD}" destId="{27881906-9FD7-4A82-B217-CF5B494456D4}" srcOrd="1" destOrd="0" parTransId="{7BCCBC50-9E8F-40E8-8311-CBDF518179A5}" sibTransId="{660AF03A-B70E-4B6F-9914-5AF3C28C6C0F}"/>
    <dgm:cxn modelId="{F37D7807-6736-485F-BFC1-9F0725549DFD}" srcId="{C2D85DC8-AA62-46D3-BC9D-71B5A06A8DCD}" destId="{2E217305-B733-47BA-8FE3-3835977F7BC1}" srcOrd="0" destOrd="0" parTransId="{40596DA2-4EDA-4AE9-83EE-038C2AAB9BC5}" sibTransId="{F9BFF8BF-63CB-442D-A3C2-1824227B70AF}"/>
    <dgm:cxn modelId="{D2637B5A-677F-49CD-8B9E-F66BC64B0AD8}" srcId="{C2D85DC8-AA62-46D3-BC9D-71B5A06A8DCD}" destId="{70865F23-4775-4CE3-B1A3-A8524C157A74}" srcOrd="3" destOrd="0" parTransId="{FCFBD66B-EA61-4CD8-AA38-E3038EF04DE0}" sibTransId="{5DFEE084-33C7-4B01-8151-00FBF15C1E93}"/>
    <dgm:cxn modelId="{1B59B916-2287-437C-BDC8-781E3340104F}" srcId="{C2D85DC8-AA62-46D3-BC9D-71B5A06A8DCD}" destId="{C9D6CFA9-0AB2-4F40-84D9-6C2AB54DD912}" srcOrd="5" destOrd="0" parTransId="{B10583DF-6BA7-4F85-BF67-2335B1F26BB3}" sibTransId="{F1D2CE25-5B64-4EE5-8F6E-541051FB9514}"/>
    <dgm:cxn modelId="{5CBE47C8-AA8C-44DC-BD4E-304965388D2D}" srcId="{C2D85DC8-AA62-46D3-BC9D-71B5A06A8DCD}" destId="{38D354EE-162F-4CFB-BDB6-C60F40BCB748}" srcOrd="2" destOrd="0" parTransId="{08C46FD6-411B-47A2-BA23-3153336EDCAE}" sibTransId="{F2ABF7CB-819E-47D0-902E-3E0C5893BB0B}"/>
    <dgm:cxn modelId="{6971CA1C-AE35-418C-A277-44037103FD4B}" type="presOf" srcId="{2E217305-B733-47BA-8FE3-3835977F7BC1}" destId="{D6E24FD5-7366-418E-A34C-D770AC60376C}" srcOrd="0" destOrd="0" presId="urn:microsoft.com/office/officeart/2005/8/layout/vList2"/>
    <dgm:cxn modelId="{EDB82029-94B4-4965-8486-F002B7E08C15}" srcId="{C2D85DC8-AA62-46D3-BC9D-71B5A06A8DCD}" destId="{397C142F-F075-42E4-91DA-05E7C3FFA3DF}" srcOrd="4" destOrd="0" parTransId="{151E26C2-2348-4F7C-9253-53F333E48827}" sibTransId="{BDAFA449-3A38-4CF0-9065-9FF8ED2337D0}"/>
    <dgm:cxn modelId="{545E1A36-6C5F-47F1-B9BC-EC523F8AA25B}" type="presOf" srcId="{397C142F-F075-42E4-91DA-05E7C3FFA3DF}" destId="{8381E258-F874-4408-AC79-6AC38945896E}" srcOrd="0" destOrd="0" presId="urn:microsoft.com/office/officeart/2005/8/layout/vList2"/>
    <dgm:cxn modelId="{E447FBA6-EA81-4510-BD16-7DA09EBB1CC0}" type="presOf" srcId="{38D354EE-162F-4CFB-BDB6-C60F40BCB748}" destId="{29DF9B02-802B-4CDE-91B4-C9AB6E0E99C2}" srcOrd="0" destOrd="0" presId="urn:microsoft.com/office/officeart/2005/8/layout/vList2"/>
    <dgm:cxn modelId="{25FA37DC-9524-44F8-B2F9-5CB9CC77CA18}" type="presOf" srcId="{27881906-9FD7-4A82-B217-CF5B494456D4}" destId="{E259E493-2018-491A-BF3D-A7FC32945588}" srcOrd="0" destOrd="0" presId="urn:microsoft.com/office/officeart/2005/8/layout/vList2"/>
    <dgm:cxn modelId="{CAE3354F-FCB2-4A75-BBB5-6BA84DC2EBCC}" type="presOf" srcId="{C9D6CFA9-0AB2-4F40-84D9-6C2AB54DD912}" destId="{A80B4C54-000A-408E-9307-EBAD6A14C87D}" srcOrd="0" destOrd="0" presId="urn:microsoft.com/office/officeart/2005/8/layout/vList2"/>
    <dgm:cxn modelId="{BB12D7A8-D5DC-4877-80E9-A988A899E373}" type="presParOf" srcId="{60F72A4C-B21B-4051-9808-3B3985BE8494}" destId="{D6E24FD5-7366-418E-A34C-D770AC60376C}" srcOrd="0" destOrd="0" presId="urn:microsoft.com/office/officeart/2005/8/layout/vList2"/>
    <dgm:cxn modelId="{C6663DAE-5CB7-4F98-ADDB-E4C0D31692B0}" type="presParOf" srcId="{60F72A4C-B21B-4051-9808-3B3985BE8494}" destId="{5FAB0F0C-CFF7-4551-817C-B4B2C481D277}" srcOrd="1" destOrd="0" presId="urn:microsoft.com/office/officeart/2005/8/layout/vList2"/>
    <dgm:cxn modelId="{F9CA6893-2BA9-4ED2-967A-094CF4764686}" type="presParOf" srcId="{60F72A4C-B21B-4051-9808-3B3985BE8494}" destId="{E259E493-2018-491A-BF3D-A7FC32945588}" srcOrd="2" destOrd="0" presId="urn:microsoft.com/office/officeart/2005/8/layout/vList2"/>
    <dgm:cxn modelId="{28F6BDA5-C1A3-4522-BD03-D945E1798F54}" type="presParOf" srcId="{60F72A4C-B21B-4051-9808-3B3985BE8494}" destId="{640EEE4C-D47E-4957-8973-EFF3C23B118D}" srcOrd="3" destOrd="0" presId="urn:microsoft.com/office/officeart/2005/8/layout/vList2"/>
    <dgm:cxn modelId="{106ED65A-C696-49B8-BECD-AD093EDB5995}" type="presParOf" srcId="{60F72A4C-B21B-4051-9808-3B3985BE8494}" destId="{29DF9B02-802B-4CDE-91B4-C9AB6E0E99C2}" srcOrd="4" destOrd="0" presId="urn:microsoft.com/office/officeart/2005/8/layout/vList2"/>
    <dgm:cxn modelId="{3DA046A0-E6DB-4ED2-BFD8-2BED4A41440E}" type="presParOf" srcId="{60F72A4C-B21B-4051-9808-3B3985BE8494}" destId="{1648556A-8EC4-4402-8CFE-0F96114B5BD9}" srcOrd="5" destOrd="0" presId="urn:microsoft.com/office/officeart/2005/8/layout/vList2"/>
    <dgm:cxn modelId="{13842E6B-E264-4A02-A711-7AAA367493A9}" type="presParOf" srcId="{60F72A4C-B21B-4051-9808-3B3985BE8494}" destId="{CAC12C01-D56B-43A1-884D-86380D817EBD}" srcOrd="6" destOrd="0" presId="urn:microsoft.com/office/officeart/2005/8/layout/vList2"/>
    <dgm:cxn modelId="{DA80C7FE-313F-4574-8A28-13390E3A54E5}" type="presParOf" srcId="{60F72A4C-B21B-4051-9808-3B3985BE8494}" destId="{D80E307D-9067-45C0-AA01-15D5CA56985C}" srcOrd="7" destOrd="0" presId="urn:microsoft.com/office/officeart/2005/8/layout/vList2"/>
    <dgm:cxn modelId="{2E686E71-2670-4BEC-ADDF-5699286899B2}" type="presParOf" srcId="{60F72A4C-B21B-4051-9808-3B3985BE8494}" destId="{8381E258-F874-4408-AC79-6AC38945896E}" srcOrd="8" destOrd="0" presId="urn:microsoft.com/office/officeart/2005/8/layout/vList2"/>
    <dgm:cxn modelId="{20946BAB-1EB9-4B97-ADD3-868E32ECDC97}" type="presParOf" srcId="{60F72A4C-B21B-4051-9808-3B3985BE8494}" destId="{2855C8A5-8BE5-409D-9080-AC126BD3BC8B}" srcOrd="9" destOrd="0" presId="urn:microsoft.com/office/officeart/2005/8/layout/vList2"/>
    <dgm:cxn modelId="{21983C1F-8EE3-466C-B8B4-216E71F53051}" type="presParOf" srcId="{60F72A4C-B21B-4051-9808-3B3985BE8494}" destId="{A80B4C54-000A-408E-9307-EBAD6A14C87D}" srcOrd="1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768752" cy="5418667"/>
        <a:chOff x="0" y="0"/>
        <a:chExt cx="6768752" cy="5418667"/>
      </a:xfrm>
    </dsp:grpSpPr>
    <dsp:sp modelId="{382225C5-8716-4F2B-A748-68F9F151A0E3}">
      <dsp:nvSpPr>
        <dsp:cNvPr id="5" name="矩形 4"/>
        <dsp:cNvSpPr/>
      </dsp:nvSpPr>
      <dsp:spPr bwMode="white">
        <a:xfrm>
          <a:off x="0" y="336933"/>
          <a:ext cx="6768752" cy="504000"/>
        </a:xfrm>
        <a:prstGeom prst="rect">
          <a:avLst/>
        </a:prstGeom>
      </dsp:spPr>
      <dsp:style>
        <a:lnRef idx="2">
          <a:schemeClr val="accent1"/>
        </a:lnRef>
        <a:fillRef idx="1">
          <a:schemeClr val="lt1">
            <a:alpha val="90000"/>
          </a:schemeClr>
        </a:fillRef>
        <a:effectRef idx="0">
          <a:scrgbClr r="0" g="0" b="0"/>
        </a:effectRef>
        <a:fontRef idx="minor"/>
      </dsp:style>
      <dsp:txBody>
        <a:bodyPr lIns="525330" tIns="416559" rIns="525330"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336933"/>
        <a:ext cx="6768752" cy="504000"/>
      </dsp:txXfrm>
    </dsp:sp>
    <dsp:sp modelId="{4D9BC1C0-4211-46EF-8581-B8E2D42C2D55}">
      <dsp:nvSpPr>
        <dsp:cNvPr id="4" name="圆角矩形 3"/>
        <dsp:cNvSpPr/>
      </dsp:nvSpPr>
      <dsp:spPr bwMode="white">
        <a:xfrm>
          <a:off x="338438" y="41733"/>
          <a:ext cx="4738126" cy="590400"/>
        </a:xfrm>
        <a:prstGeom prst="roundRect">
          <a:avLst/>
        </a:prstGeom>
      </dsp:spPr>
      <dsp:style>
        <a:lnRef idx="2">
          <a:schemeClr val="lt1"/>
        </a:lnRef>
        <a:fillRef idx="1">
          <a:schemeClr val="accent1"/>
        </a:fillRef>
        <a:effectRef idx="0">
          <a:scrgbClr r="0" g="0" b="0"/>
        </a:effectRef>
        <a:fontRef idx="minor">
          <a:schemeClr val="lt1"/>
        </a:fontRef>
      </dsp:style>
      <dsp:txBody>
        <a:bodyPr lIns="179089" tIns="0" rIns="179089"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（一）关怀从心开始</a:t>
          </a:r>
          <a:endParaRPr lang="zh-CN" altLang="en-US" sz="2400" dirty="0">
            <a:latin typeface="微软雅黑" panose="020B0503020204020204" pitchFamily="34" charset="-122"/>
            <a:ea typeface="微软雅黑" panose="020B0503020204020204" pitchFamily="34" charset="-122"/>
          </a:endParaRPr>
        </a:p>
      </dsp:txBody>
      <dsp:txXfrm>
        <a:off x="338438" y="41733"/>
        <a:ext cx="4738126" cy="590400"/>
      </dsp:txXfrm>
    </dsp:sp>
    <dsp:sp modelId="{617C2C7F-A0F2-426F-861E-F2A95B06AD9B}">
      <dsp:nvSpPr>
        <dsp:cNvPr id="8" name="矩形 7"/>
        <dsp:cNvSpPr/>
      </dsp:nvSpPr>
      <dsp:spPr bwMode="white">
        <a:xfrm>
          <a:off x="0" y="1244133"/>
          <a:ext cx="6768752" cy="504000"/>
        </a:xfrm>
        <a:prstGeom prst="rect">
          <a:avLst/>
        </a:prstGeom>
      </dsp:spPr>
      <dsp:style>
        <a:lnRef idx="2">
          <a:schemeClr val="accent1"/>
        </a:lnRef>
        <a:fillRef idx="1">
          <a:schemeClr val="lt1">
            <a:alpha val="90000"/>
          </a:schemeClr>
        </a:fillRef>
        <a:effectRef idx="0">
          <a:scrgbClr r="0" g="0" b="0"/>
        </a:effectRef>
        <a:fontRef idx="minor"/>
      </dsp:style>
      <dsp:txBody>
        <a:bodyPr lIns="525330" tIns="416559" rIns="525330"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1244133"/>
        <a:ext cx="6768752" cy="504000"/>
      </dsp:txXfrm>
    </dsp:sp>
    <dsp:sp modelId="{4D4A346C-FDF4-42A1-B712-BE04061D74F5}">
      <dsp:nvSpPr>
        <dsp:cNvPr id="7" name="圆角矩形 6"/>
        <dsp:cNvSpPr/>
      </dsp:nvSpPr>
      <dsp:spPr bwMode="white">
        <a:xfrm>
          <a:off x="338438" y="948933"/>
          <a:ext cx="4738126" cy="590400"/>
        </a:xfrm>
        <a:prstGeom prst="roundRect">
          <a:avLst/>
        </a:prstGeom>
      </dsp:spPr>
      <dsp:style>
        <a:lnRef idx="2">
          <a:schemeClr val="lt1"/>
        </a:lnRef>
        <a:fillRef idx="1">
          <a:schemeClr val="accent1"/>
        </a:fillRef>
        <a:effectRef idx="0">
          <a:scrgbClr r="0" g="0" b="0"/>
        </a:effectRef>
        <a:fontRef idx="minor">
          <a:schemeClr val="lt1"/>
        </a:fontRef>
      </dsp:style>
      <dsp:txBody>
        <a:bodyPr lIns="179089" tIns="0" rIns="179089"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（二）永远站在客户的一边</a:t>
          </a:r>
          <a:endParaRPr lang="zh-CN" altLang="en-US" sz="2400" dirty="0">
            <a:latin typeface="微软雅黑" panose="020B0503020204020204" pitchFamily="34" charset="-122"/>
            <a:ea typeface="微软雅黑" panose="020B0503020204020204" pitchFamily="34" charset="-122"/>
          </a:endParaRPr>
        </a:p>
      </dsp:txBody>
      <dsp:txXfrm>
        <a:off x="338438" y="948933"/>
        <a:ext cx="4738126" cy="590400"/>
      </dsp:txXfrm>
    </dsp:sp>
    <dsp:sp modelId="{1A746FBF-8C72-4C54-826F-51C7B6E14D27}">
      <dsp:nvSpPr>
        <dsp:cNvPr id="11" name="矩形 10"/>
        <dsp:cNvSpPr/>
      </dsp:nvSpPr>
      <dsp:spPr bwMode="white">
        <a:xfrm>
          <a:off x="0" y="2151333"/>
          <a:ext cx="6768752" cy="504000"/>
        </a:xfrm>
        <a:prstGeom prst="rect">
          <a:avLst/>
        </a:prstGeom>
      </dsp:spPr>
      <dsp:style>
        <a:lnRef idx="2">
          <a:schemeClr val="accent1"/>
        </a:lnRef>
        <a:fillRef idx="1">
          <a:schemeClr val="lt1">
            <a:alpha val="90000"/>
          </a:schemeClr>
        </a:fillRef>
        <a:effectRef idx="0">
          <a:scrgbClr r="0" g="0" b="0"/>
        </a:effectRef>
        <a:fontRef idx="minor"/>
      </dsp:style>
      <dsp:txBody>
        <a:bodyPr lIns="525330" tIns="416559" rIns="525330"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2151333"/>
        <a:ext cx="6768752" cy="504000"/>
      </dsp:txXfrm>
    </dsp:sp>
    <dsp:sp modelId="{E2F59EBA-588C-47EC-AE6D-90829375D257}">
      <dsp:nvSpPr>
        <dsp:cNvPr id="10" name="圆角矩形 9"/>
        <dsp:cNvSpPr/>
      </dsp:nvSpPr>
      <dsp:spPr bwMode="white">
        <a:xfrm>
          <a:off x="338438" y="1856133"/>
          <a:ext cx="4738126" cy="590400"/>
        </a:xfrm>
        <a:prstGeom prst="roundRect">
          <a:avLst/>
        </a:prstGeom>
      </dsp:spPr>
      <dsp:style>
        <a:lnRef idx="2">
          <a:schemeClr val="lt1"/>
        </a:lnRef>
        <a:fillRef idx="1">
          <a:schemeClr val="accent1"/>
        </a:fillRef>
        <a:effectRef idx="0">
          <a:scrgbClr r="0" g="0" b="0"/>
        </a:effectRef>
        <a:fontRef idx="minor">
          <a:schemeClr val="lt1"/>
        </a:fontRef>
      </dsp:style>
      <dsp:txBody>
        <a:bodyPr lIns="179089" tIns="0" rIns="179089"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（三）主动与客户联络</a:t>
          </a:r>
          <a:endParaRPr lang="zh-CN" altLang="en-US" sz="2400" dirty="0">
            <a:latin typeface="微软雅黑" panose="020B0503020204020204" pitchFamily="34" charset="-122"/>
            <a:ea typeface="微软雅黑" panose="020B0503020204020204" pitchFamily="34" charset="-122"/>
          </a:endParaRPr>
        </a:p>
      </dsp:txBody>
      <dsp:txXfrm>
        <a:off x="338438" y="1856133"/>
        <a:ext cx="4738126" cy="590400"/>
      </dsp:txXfrm>
    </dsp:sp>
    <dsp:sp modelId="{FBD7ACCE-5E45-496C-BE99-779CBB33AD67}">
      <dsp:nvSpPr>
        <dsp:cNvPr id="14" name="矩形 13"/>
        <dsp:cNvSpPr/>
      </dsp:nvSpPr>
      <dsp:spPr bwMode="white">
        <a:xfrm>
          <a:off x="0" y="3058534"/>
          <a:ext cx="6768752" cy="504000"/>
        </a:xfrm>
        <a:prstGeom prst="rect">
          <a:avLst/>
        </a:prstGeom>
      </dsp:spPr>
      <dsp:style>
        <a:lnRef idx="2">
          <a:schemeClr val="accent1"/>
        </a:lnRef>
        <a:fillRef idx="1">
          <a:schemeClr val="lt1">
            <a:alpha val="90000"/>
          </a:schemeClr>
        </a:fillRef>
        <a:effectRef idx="0">
          <a:scrgbClr r="0" g="0" b="0"/>
        </a:effectRef>
        <a:fontRef idx="minor"/>
      </dsp:style>
      <dsp:txBody>
        <a:bodyPr lIns="525330" tIns="416559" rIns="525330"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3058534"/>
        <a:ext cx="6768752" cy="504000"/>
      </dsp:txXfrm>
    </dsp:sp>
    <dsp:sp modelId="{DCE98CBA-0E7A-4AF0-ABE1-307010B9AAB0}">
      <dsp:nvSpPr>
        <dsp:cNvPr id="13" name="圆角矩形 12"/>
        <dsp:cNvSpPr/>
      </dsp:nvSpPr>
      <dsp:spPr bwMode="white">
        <a:xfrm>
          <a:off x="338438" y="2763334"/>
          <a:ext cx="4738126" cy="590400"/>
        </a:xfrm>
        <a:prstGeom prst="roundRect">
          <a:avLst/>
        </a:prstGeom>
      </dsp:spPr>
      <dsp:style>
        <a:lnRef idx="2">
          <a:schemeClr val="lt1"/>
        </a:lnRef>
        <a:fillRef idx="1">
          <a:schemeClr val="accent1"/>
        </a:fillRef>
        <a:effectRef idx="0">
          <a:scrgbClr r="0" g="0" b="0"/>
        </a:effectRef>
        <a:fontRef idx="minor">
          <a:schemeClr val="lt1"/>
        </a:fontRef>
      </dsp:style>
      <dsp:txBody>
        <a:bodyPr lIns="179089" tIns="0" rIns="179089"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（四）真诚而坦率地赞美客户</a:t>
          </a:r>
          <a:endParaRPr lang="zh-CN" altLang="en-US" sz="2400" dirty="0">
            <a:latin typeface="微软雅黑" panose="020B0503020204020204" pitchFamily="34" charset="-122"/>
            <a:ea typeface="微软雅黑" panose="020B0503020204020204" pitchFamily="34" charset="-122"/>
          </a:endParaRPr>
        </a:p>
      </dsp:txBody>
      <dsp:txXfrm>
        <a:off x="338438" y="2763334"/>
        <a:ext cx="4738126" cy="590400"/>
      </dsp:txXfrm>
    </dsp:sp>
    <dsp:sp modelId="{3D040B70-65BB-4A9E-BCD3-329A1A3B0B44}">
      <dsp:nvSpPr>
        <dsp:cNvPr id="17" name="矩形 16"/>
        <dsp:cNvSpPr/>
      </dsp:nvSpPr>
      <dsp:spPr bwMode="white">
        <a:xfrm>
          <a:off x="0" y="3965734"/>
          <a:ext cx="6768752" cy="504000"/>
        </a:xfrm>
        <a:prstGeom prst="rect">
          <a:avLst/>
        </a:prstGeom>
      </dsp:spPr>
      <dsp:style>
        <a:lnRef idx="2">
          <a:schemeClr val="accent1"/>
        </a:lnRef>
        <a:fillRef idx="1">
          <a:schemeClr val="lt1">
            <a:alpha val="90000"/>
          </a:schemeClr>
        </a:fillRef>
        <a:effectRef idx="0">
          <a:scrgbClr r="0" g="0" b="0"/>
        </a:effectRef>
        <a:fontRef idx="minor"/>
      </dsp:style>
      <dsp:txBody>
        <a:bodyPr lIns="525330" tIns="416559" rIns="525330"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3965734"/>
        <a:ext cx="6768752" cy="504000"/>
      </dsp:txXfrm>
    </dsp:sp>
    <dsp:sp modelId="{13CCE09E-2025-4B13-90AC-9F1D80F42AE5}">
      <dsp:nvSpPr>
        <dsp:cNvPr id="16" name="圆角矩形 15"/>
        <dsp:cNvSpPr/>
      </dsp:nvSpPr>
      <dsp:spPr bwMode="white">
        <a:xfrm>
          <a:off x="338438" y="3670534"/>
          <a:ext cx="4738126" cy="590400"/>
        </a:xfrm>
        <a:prstGeom prst="roundRect">
          <a:avLst/>
        </a:prstGeom>
      </dsp:spPr>
      <dsp:style>
        <a:lnRef idx="2">
          <a:schemeClr val="lt1"/>
        </a:lnRef>
        <a:fillRef idx="1">
          <a:schemeClr val="accent1"/>
        </a:fillRef>
        <a:effectRef idx="0">
          <a:scrgbClr r="0" g="0" b="0"/>
        </a:effectRef>
        <a:fontRef idx="minor">
          <a:schemeClr val="lt1"/>
        </a:fontRef>
      </dsp:style>
      <dsp:txBody>
        <a:bodyPr lIns="179089" tIns="0" rIns="179089"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（五）全方位的关心</a:t>
          </a:r>
          <a:endParaRPr lang="zh-CN" altLang="en-US" sz="2400" dirty="0">
            <a:latin typeface="微软雅黑" panose="020B0503020204020204" pitchFamily="34" charset="-122"/>
            <a:ea typeface="微软雅黑" panose="020B0503020204020204" pitchFamily="34" charset="-122"/>
          </a:endParaRPr>
        </a:p>
      </dsp:txBody>
      <dsp:txXfrm>
        <a:off x="338438" y="3670534"/>
        <a:ext cx="4738126" cy="590400"/>
      </dsp:txXfrm>
    </dsp:sp>
    <dsp:sp modelId="{0EDE89AD-0D5A-4794-B1F0-482710809445}">
      <dsp:nvSpPr>
        <dsp:cNvPr id="20" name="矩形 19"/>
        <dsp:cNvSpPr/>
      </dsp:nvSpPr>
      <dsp:spPr bwMode="white">
        <a:xfrm>
          <a:off x="0" y="4872934"/>
          <a:ext cx="6768752" cy="504000"/>
        </a:xfrm>
        <a:prstGeom prst="rect">
          <a:avLst/>
        </a:prstGeom>
      </dsp:spPr>
      <dsp:style>
        <a:lnRef idx="2">
          <a:schemeClr val="accent1"/>
        </a:lnRef>
        <a:fillRef idx="1">
          <a:schemeClr val="lt1">
            <a:alpha val="90000"/>
          </a:schemeClr>
        </a:fillRef>
        <a:effectRef idx="0">
          <a:scrgbClr r="0" g="0" b="0"/>
        </a:effectRef>
        <a:fontRef idx="minor"/>
      </dsp:style>
      <dsp:txBody>
        <a:bodyPr lIns="525330" tIns="416559" rIns="525330" bIns="142240" anchor="t"/>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endParaRPr>
            <a:solidFill>
              <a:schemeClr val="dk1"/>
            </a:solidFill>
          </a:endParaRPr>
        </a:p>
      </dsp:txBody>
      <dsp:txXfrm>
        <a:off x="0" y="4872934"/>
        <a:ext cx="6768752" cy="504000"/>
      </dsp:txXfrm>
    </dsp:sp>
    <dsp:sp modelId="{12DCFE98-58CC-4AC8-9172-03EFC789A4EA}">
      <dsp:nvSpPr>
        <dsp:cNvPr id="19" name="圆角矩形 18"/>
        <dsp:cNvSpPr/>
      </dsp:nvSpPr>
      <dsp:spPr bwMode="white">
        <a:xfrm>
          <a:off x="338438" y="4577734"/>
          <a:ext cx="4738126" cy="590400"/>
        </a:xfrm>
        <a:prstGeom prst="roundRect">
          <a:avLst/>
        </a:prstGeom>
      </dsp:spPr>
      <dsp:style>
        <a:lnRef idx="2">
          <a:schemeClr val="lt1"/>
        </a:lnRef>
        <a:fillRef idx="1">
          <a:schemeClr val="accent1"/>
        </a:fillRef>
        <a:effectRef idx="0">
          <a:scrgbClr r="0" g="0" b="0"/>
        </a:effectRef>
        <a:fontRef idx="minor">
          <a:schemeClr val="lt1"/>
        </a:fontRef>
      </dsp:style>
      <dsp:txBody>
        <a:bodyPr lIns="179089" tIns="0" rIns="179089" bIns="0"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（六）帮助客户得到他想要的</a:t>
          </a:r>
          <a:endParaRPr lang="zh-CN" altLang="en-US" sz="2400" dirty="0">
            <a:latin typeface="微软雅黑" panose="020B0503020204020204" pitchFamily="34" charset="-122"/>
            <a:ea typeface="微软雅黑" panose="020B0503020204020204" pitchFamily="34" charset="-122"/>
          </a:endParaRPr>
        </a:p>
      </dsp:txBody>
      <dsp:txXfrm>
        <a:off x="338438" y="4577734"/>
        <a:ext cx="4738126" cy="590400"/>
      </dsp:txXfrm>
    </dsp:sp>
    <dsp:sp modelId="{D935155B-E4F7-4C90-AAA3-5E80FB3CD837}">
      <dsp:nvSpPr>
        <dsp:cNvPr id="3" name="矩形 2" hidden="1"/>
        <dsp:cNvSpPr/>
      </dsp:nvSpPr>
      <dsp:spPr>
        <a:xfrm>
          <a:off x="0" y="41733"/>
          <a:ext cx="338438" cy="590400"/>
        </a:xfrm>
        <a:prstGeom prst="rect">
          <a:avLst/>
        </a:prstGeom>
      </dsp:spPr>
      <dsp:txXfrm>
        <a:off x="0" y="41733"/>
        <a:ext cx="338438" cy="590400"/>
      </dsp:txXfrm>
    </dsp:sp>
    <dsp:sp modelId="{6F47F50C-3190-4D1E-AD08-A9A0CBF11442}">
      <dsp:nvSpPr>
        <dsp:cNvPr id="6" name="矩形 5" hidden="1"/>
        <dsp:cNvSpPr/>
      </dsp:nvSpPr>
      <dsp:spPr>
        <a:xfrm>
          <a:off x="0" y="948933"/>
          <a:ext cx="338438" cy="590400"/>
        </a:xfrm>
        <a:prstGeom prst="rect">
          <a:avLst/>
        </a:prstGeom>
      </dsp:spPr>
      <dsp:txXfrm>
        <a:off x="0" y="948933"/>
        <a:ext cx="338438" cy="590400"/>
      </dsp:txXfrm>
    </dsp:sp>
    <dsp:sp modelId="{AD6586C8-19A7-4206-B206-D5F4F4C59555}">
      <dsp:nvSpPr>
        <dsp:cNvPr id="9" name="矩形 8" hidden="1"/>
        <dsp:cNvSpPr/>
      </dsp:nvSpPr>
      <dsp:spPr>
        <a:xfrm>
          <a:off x="0" y="1856133"/>
          <a:ext cx="338438" cy="590400"/>
        </a:xfrm>
        <a:prstGeom prst="rect">
          <a:avLst/>
        </a:prstGeom>
      </dsp:spPr>
      <dsp:txXfrm>
        <a:off x="0" y="1856133"/>
        <a:ext cx="338438" cy="590400"/>
      </dsp:txXfrm>
    </dsp:sp>
    <dsp:sp modelId="{2C04D49A-A0C5-46CA-A020-A39E0A68F11F}">
      <dsp:nvSpPr>
        <dsp:cNvPr id="12" name="矩形 11" hidden="1"/>
        <dsp:cNvSpPr/>
      </dsp:nvSpPr>
      <dsp:spPr>
        <a:xfrm>
          <a:off x="0" y="2763334"/>
          <a:ext cx="338438" cy="590400"/>
        </a:xfrm>
        <a:prstGeom prst="rect">
          <a:avLst/>
        </a:prstGeom>
      </dsp:spPr>
      <dsp:txXfrm>
        <a:off x="0" y="2763334"/>
        <a:ext cx="338438" cy="590400"/>
      </dsp:txXfrm>
    </dsp:sp>
    <dsp:sp modelId="{12CFB732-8525-42A8-9794-B58F6CD5D8B3}">
      <dsp:nvSpPr>
        <dsp:cNvPr id="15" name="矩形 14" hidden="1"/>
        <dsp:cNvSpPr/>
      </dsp:nvSpPr>
      <dsp:spPr>
        <a:xfrm>
          <a:off x="0" y="3670534"/>
          <a:ext cx="338438" cy="590400"/>
        </a:xfrm>
        <a:prstGeom prst="rect">
          <a:avLst/>
        </a:prstGeom>
      </dsp:spPr>
      <dsp:txXfrm>
        <a:off x="0" y="3670534"/>
        <a:ext cx="338438" cy="590400"/>
      </dsp:txXfrm>
    </dsp:sp>
    <dsp:sp modelId="{456D7522-CC07-482D-ACA7-F7AAE2B4BD12}">
      <dsp:nvSpPr>
        <dsp:cNvPr id="18" name="矩形 17" hidden="1"/>
        <dsp:cNvSpPr/>
      </dsp:nvSpPr>
      <dsp:spPr>
        <a:xfrm>
          <a:off x="0" y="4577734"/>
          <a:ext cx="338438" cy="590400"/>
        </a:xfrm>
        <a:prstGeom prst="rect">
          <a:avLst/>
        </a:prstGeom>
      </dsp:spPr>
      <dsp:txXfrm>
        <a:off x="0" y="4577734"/>
        <a:ext cx="338438" cy="590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888535" cy="5589059"/>
        <a:chOff x="0" y="0"/>
        <a:chExt cx="8888535" cy="5589059"/>
      </a:xfrm>
    </dsp:grpSpPr>
    <dsp:sp modelId="{1392CC05-3149-4F1C-BB0A-882CD58018F3}">
      <dsp:nvSpPr>
        <dsp:cNvPr id="3" name="椭圆 2"/>
        <dsp:cNvSpPr/>
      </dsp:nvSpPr>
      <dsp:spPr bwMode="white">
        <a:xfrm>
          <a:off x="3718007" y="2176016"/>
          <a:ext cx="1452520" cy="1452520"/>
        </a:xfrm>
        <a:prstGeom prst="ellipse">
          <a:avLst/>
        </a:prstGeom>
      </dsp:spPr>
      <dsp:style>
        <a:lnRef idx="2">
          <a:schemeClr val="lt1"/>
        </a:lnRef>
        <a:fillRef idx="1">
          <a:schemeClr val="accent4"/>
        </a:fillRef>
        <a:effectRef idx="0">
          <a:scrgbClr r="0" g="0" b="0"/>
        </a:effectRef>
        <a:fontRef idx="minor">
          <a:schemeClr val="lt1"/>
        </a:fontRef>
      </dsp:style>
      <dsp:txBody>
        <a:bodyPr lIns="40640" tIns="40640" rIns="40640" bIns="406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dirty="0">
              <a:latin typeface="微软雅黑" panose="020B0503020204020204" pitchFamily="34" charset="-122"/>
              <a:ea typeface="微软雅黑" panose="020B0503020204020204" pitchFamily="34" charset="-122"/>
            </a:rPr>
            <a:t>客户关怀</a:t>
          </a:r>
        </a:p>
      </dsp:txBody>
      <dsp:txXfrm>
        <a:off x="3718007" y="2176016"/>
        <a:ext cx="1452520" cy="1452520"/>
      </dsp:txXfrm>
    </dsp:sp>
    <dsp:sp modelId="{D91781AA-2F28-4A28-81F4-27CCE3D8CD3E}">
      <dsp:nvSpPr>
        <dsp:cNvPr id="4" name="右箭头 3"/>
        <dsp:cNvSpPr/>
      </dsp:nvSpPr>
      <dsp:spPr bwMode="white">
        <a:xfrm rot="16199999">
          <a:off x="4252541" y="1567340"/>
          <a:ext cx="383453" cy="493857"/>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p>
      </dsp:txBody>
      <dsp:txXfrm rot="16199999">
        <a:off x="4252541" y="1567340"/>
        <a:ext cx="383453" cy="493857"/>
      </dsp:txXfrm>
    </dsp:sp>
    <dsp:sp modelId="{A02461B9-FC25-45E9-B52A-BF7E589F5BA8}">
      <dsp:nvSpPr>
        <dsp:cNvPr id="5" name="椭圆 4"/>
        <dsp:cNvSpPr/>
      </dsp:nvSpPr>
      <dsp:spPr bwMode="white">
        <a:xfrm>
          <a:off x="3718007" y="0"/>
          <a:ext cx="1452520" cy="1452520"/>
        </a:xfrm>
        <a:prstGeom prst="ellipse">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记录客户信息</a:t>
          </a:r>
          <a:endParaRPr lang="zh-CN" altLang="en-US" sz="2400" dirty="0">
            <a:latin typeface="微软雅黑" panose="020B0503020204020204" pitchFamily="34" charset="-122"/>
            <a:ea typeface="微软雅黑" panose="020B0503020204020204" pitchFamily="34" charset="-122"/>
          </a:endParaRPr>
        </a:p>
      </dsp:txBody>
      <dsp:txXfrm>
        <a:off x="3718007" y="0"/>
        <a:ext cx="1452520" cy="1452520"/>
      </dsp:txXfrm>
    </dsp:sp>
    <dsp:sp modelId="{7DDA32A9-166E-4186-865F-3EFA8C55A47A}">
      <dsp:nvSpPr>
        <dsp:cNvPr id="6" name="右箭头 5"/>
        <dsp:cNvSpPr/>
      </dsp:nvSpPr>
      <dsp:spPr bwMode="white">
        <a:xfrm rot="-2314285">
          <a:off x="5103180" y="1976986"/>
          <a:ext cx="383453" cy="493857"/>
        </a:xfrm>
        <a:prstGeom prst="rightArrow">
          <a:avLst>
            <a:gd name="adj1" fmla="val 60000"/>
            <a:gd name="adj2" fmla="val 50000"/>
          </a:avLst>
        </a:prstGeom>
      </dsp:spPr>
      <dsp:style>
        <a:lnRef idx="0">
          <a:schemeClr val="lt1"/>
        </a:lnRef>
        <a:fillRef idx="1">
          <a:schemeClr val="accent5">
            <a:hueOff val="-1890000"/>
            <a:satOff val="2876"/>
            <a:lumOff val="-5032"/>
            <a:alpha val="100000"/>
          </a:schemeClr>
        </a:fillRef>
        <a:effectRef idx="0">
          <a:scrgbClr r="0" g="0" b="0"/>
        </a:effectRef>
        <a:fontRef idx="minor">
          <a:schemeClr val="lt1"/>
        </a:fontRef>
      </dsp:style>
      <dsp:txBody>
        <a:bodyPr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p>
      </dsp:txBody>
      <dsp:txXfrm rot="-2314285">
        <a:off x="5103180" y="1976986"/>
        <a:ext cx="383453" cy="493857"/>
      </dsp:txXfrm>
    </dsp:sp>
    <dsp:sp modelId="{407522A0-83C4-4923-B7F6-3AF404E5850F}">
      <dsp:nvSpPr>
        <dsp:cNvPr id="7" name="椭圆 6"/>
        <dsp:cNvSpPr/>
      </dsp:nvSpPr>
      <dsp:spPr bwMode="white">
        <a:xfrm>
          <a:off x="5419285" y="819292"/>
          <a:ext cx="1452520" cy="1452520"/>
        </a:xfrm>
        <a:prstGeom prst="ellipse">
          <a:avLst/>
        </a:prstGeom>
      </dsp:spPr>
      <dsp:style>
        <a:lnRef idx="2">
          <a:schemeClr val="lt1"/>
        </a:lnRef>
        <a:fillRef idx="1">
          <a:schemeClr val="accent5">
            <a:hueOff val="-1890000"/>
            <a:satOff val="2876"/>
            <a:lumOff val="-5032"/>
            <a:alpha val="100000"/>
          </a:schemeClr>
        </a:fillRef>
        <a:effectRef idx="0">
          <a:scrgbClr r="0" g="0" b="0"/>
        </a:effectRef>
        <a:fontRef idx="minor">
          <a:schemeClr val="lt1"/>
        </a:fontRef>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生日关怀</a:t>
          </a:r>
          <a:endParaRPr lang="zh-CN" altLang="en-US" sz="2400" dirty="0">
            <a:latin typeface="微软雅黑" panose="020B0503020204020204" pitchFamily="34" charset="-122"/>
            <a:ea typeface="微软雅黑" panose="020B0503020204020204" pitchFamily="34" charset="-122"/>
          </a:endParaRPr>
        </a:p>
      </dsp:txBody>
      <dsp:txXfrm>
        <a:off x="5419285" y="819292"/>
        <a:ext cx="1452520" cy="1452520"/>
      </dsp:txXfrm>
    </dsp:sp>
    <dsp:sp modelId="{7828174F-DB14-457B-9A18-89A55A98EF1A}">
      <dsp:nvSpPr>
        <dsp:cNvPr id="8" name="右箭头 7"/>
        <dsp:cNvSpPr/>
      </dsp:nvSpPr>
      <dsp:spPr bwMode="white">
        <a:xfrm rot="771428">
          <a:off x="5313270" y="2897452"/>
          <a:ext cx="383453" cy="493857"/>
        </a:xfrm>
        <a:prstGeom prst="rightArrow">
          <a:avLst>
            <a:gd name="adj1" fmla="val 60000"/>
            <a:gd name="adj2" fmla="val 50000"/>
          </a:avLst>
        </a:prstGeom>
      </dsp:spPr>
      <dsp:style>
        <a:lnRef idx="0">
          <a:schemeClr val="lt1"/>
        </a:lnRef>
        <a:fillRef idx="1">
          <a:schemeClr val="accent5">
            <a:hueOff val="-3780000"/>
            <a:satOff val="5752"/>
            <a:lumOff val="-10064"/>
            <a:alpha val="100000"/>
          </a:schemeClr>
        </a:fillRef>
        <a:effectRef idx="0">
          <a:scrgbClr r="0" g="0" b="0"/>
        </a:effectRef>
        <a:fontRef idx="minor">
          <a:schemeClr val="lt1"/>
        </a:fontRef>
      </dsp:style>
      <dsp:txBody>
        <a:bodyPr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p>
      </dsp:txBody>
      <dsp:txXfrm rot="771428">
        <a:off x="5313270" y="2897452"/>
        <a:ext cx="383453" cy="493857"/>
      </dsp:txXfrm>
    </dsp:sp>
    <dsp:sp modelId="{9161D591-1A82-4397-8F9E-A439A87392E3}">
      <dsp:nvSpPr>
        <dsp:cNvPr id="9" name="椭圆 8"/>
        <dsp:cNvSpPr/>
      </dsp:nvSpPr>
      <dsp:spPr bwMode="white">
        <a:xfrm>
          <a:off x="5839466" y="2660225"/>
          <a:ext cx="1452520" cy="1452520"/>
        </a:xfrm>
        <a:prstGeom prst="ellipse">
          <a:avLst/>
        </a:prstGeom>
      </dsp:spPr>
      <dsp:style>
        <a:lnRef idx="2">
          <a:schemeClr val="lt1"/>
        </a:lnRef>
        <a:fillRef idx="1">
          <a:schemeClr val="accent5">
            <a:hueOff val="-3780000"/>
            <a:satOff val="5752"/>
            <a:lumOff val="-10064"/>
            <a:alpha val="100000"/>
          </a:schemeClr>
        </a:fillRef>
        <a:effectRef idx="0">
          <a:scrgbClr r="0" g="0" b="0"/>
        </a:effectRef>
        <a:fontRef idx="minor">
          <a:schemeClr val="lt1"/>
        </a:fontRef>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短信营销</a:t>
          </a:r>
          <a:endParaRPr lang="zh-CN" altLang="en-US" sz="2400" dirty="0">
            <a:latin typeface="微软雅黑" panose="020B0503020204020204" pitchFamily="34" charset="-122"/>
            <a:ea typeface="微软雅黑" panose="020B0503020204020204" pitchFamily="34" charset="-122"/>
          </a:endParaRPr>
        </a:p>
      </dsp:txBody>
      <dsp:txXfrm>
        <a:off x="5839466" y="2660225"/>
        <a:ext cx="1452520" cy="1452520"/>
      </dsp:txXfrm>
    </dsp:sp>
    <dsp:sp modelId="{3DE7DD8A-C2F5-494D-98EB-5A22C83EACB0}">
      <dsp:nvSpPr>
        <dsp:cNvPr id="10" name="右箭头 9"/>
        <dsp:cNvSpPr/>
      </dsp:nvSpPr>
      <dsp:spPr bwMode="white">
        <a:xfrm rot="3857142">
          <a:off x="4724610" y="3635609"/>
          <a:ext cx="383453" cy="493857"/>
        </a:xfrm>
        <a:prstGeom prst="rightArrow">
          <a:avLst>
            <a:gd name="adj1" fmla="val 60000"/>
            <a:gd name="adj2" fmla="val 50000"/>
          </a:avLst>
        </a:prstGeom>
      </dsp:spPr>
      <dsp:style>
        <a:lnRef idx="0">
          <a:schemeClr val="lt1"/>
        </a:lnRef>
        <a:fillRef idx="1">
          <a:schemeClr val="accent5">
            <a:hueOff val="-5670000"/>
            <a:satOff val="8627"/>
            <a:lumOff val="-15097"/>
            <a:alpha val="100000"/>
          </a:schemeClr>
        </a:fillRef>
        <a:effectRef idx="0">
          <a:scrgbClr r="0" g="0" b="0"/>
        </a:effectRef>
        <a:fontRef idx="minor">
          <a:schemeClr val="lt1"/>
        </a:fontRef>
      </dsp:style>
      <dsp:txBody>
        <a:bodyPr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p>
      </dsp:txBody>
      <dsp:txXfrm rot="3857142">
        <a:off x="4724610" y="3635609"/>
        <a:ext cx="383453" cy="493857"/>
      </dsp:txXfrm>
    </dsp:sp>
    <dsp:sp modelId="{82404880-0328-4D2C-AD58-6096052EE16C}">
      <dsp:nvSpPr>
        <dsp:cNvPr id="11" name="椭圆 10"/>
        <dsp:cNvSpPr/>
      </dsp:nvSpPr>
      <dsp:spPr bwMode="white">
        <a:xfrm>
          <a:off x="4662146" y="4136539"/>
          <a:ext cx="1452520" cy="1452520"/>
        </a:xfrm>
        <a:prstGeom prst="ellipse">
          <a:avLst/>
        </a:prstGeom>
      </dsp:spPr>
      <dsp:style>
        <a:lnRef idx="2">
          <a:schemeClr val="lt1"/>
        </a:lnRef>
        <a:fillRef idx="1">
          <a:schemeClr val="accent5">
            <a:hueOff val="-5670000"/>
            <a:satOff val="8627"/>
            <a:lumOff val="-15097"/>
            <a:alpha val="100000"/>
          </a:schemeClr>
        </a:fillRef>
        <a:effectRef idx="0">
          <a:scrgbClr r="0" g="0" b="0"/>
        </a:effectRef>
        <a:fontRef idx="minor">
          <a:schemeClr val="lt1"/>
        </a:fontRef>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电子账单</a:t>
          </a:r>
          <a:endParaRPr lang="zh-CN" altLang="en-US" sz="2400" dirty="0">
            <a:latin typeface="微软雅黑" panose="020B0503020204020204" pitchFamily="34" charset="-122"/>
            <a:ea typeface="微软雅黑" panose="020B0503020204020204" pitchFamily="34" charset="-122"/>
          </a:endParaRPr>
        </a:p>
      </dsp:txBody>
      <dsp:txXfrm>
        <a:off x="4662146" y="4136539"/>
        <a:ext cx="1452520" cy="1452520"/>
      </dsp:txXfrm>
    </dsp:sp>
    <dsp:sp modelId="{94BBD77E-F671-40B4-AB9C-C4A01F37FD27}">
      <dsp:nvSpPr>
        <dsp:cNvPr id="12" name="右箭头 11"/>
        <dsp:cNvSpPr/>
      </dsp:nvSpPr>
      <dsp:spPr bwMode="white">
        <a:xfrm rot="6942857">
          <a:off x="3780472" y="3635609"/>
          <a:ext cx="383453" cy="493857"/>
        </a:xfrm>
        <a:prstGeom prst="rightArrow">
          <a:avLst>
            <a:gd name="adj1" fmla="val 60000"/>
            <a:gd name="adj2" fmla="val 50000"/>
          </a:avLst>
        </a:prstGeom>
      </dsp:spPr>
      <dsp:style>
        <a:lnRef idx="0">
          <a:schemeClr val="lt1"/>
        </a:lnRef>
        <a:fillRef idx="1">
          <a:schemeClr val="accent5">
            <a:hueOff val="-7560000"/>
            <a:satOff val="11503"/>
            <a:lumOff val="-20130"/>
            <a:alpha val="100000"/>
          </a:schemeClr>
        </a:fillRef>
        <a:effectRef idx="0">
          <a:scrgbClr r="0" g="0" b="0"/>
        </a:effectRef>
        <a:fontRef idx="minor">
          <a:schemeClr val="lt1"/>
        </a:fontRef>
      </dsp:style>
      <dsp:txBody>
        <a:bodyPr rot="10800000"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p>
      </dsp:txBody>
      <dsp:txXfrm rot="6942857">
        <a:off x="3780472" y="3635609"/>
        <a:ext cx="383453" cy="493857"/>
      </dsp:txXfrm>
    </dsp:sp>
    <dsp:sp modelId="{28EFEB9D-FD61-49B1-90D2-F05B516C4339}">
      <dsp:nvSpPr>
        <dsp:cNvPr id="13" name="椭圆 12"/>
        <dsp:cNvSpPr/>
      </dsp:nvSpPr>
      <dsp:spPr bwMode="white">
        <a:xfrm>
          <a:off x="2773869" y="4136539"/>
          <a:ext cx="1452520" cy="1452520"/>
        </a:xfrm>
        <a:prstGeom prst="ellipse">
          <a:avLst/>
        </a:prstGeom>
      </dsp:spPr>
      <dsp:style>
        <a:lnRef idx="2">
          <a:schemeClr val="lt1"/>
        </a:lnRef>
        <a:fillRef idx="1">
          <a:schemeClr val="accent5">
            <a:hueOff val="-7560000"/>
            <a:satOff val="11503"/>
            <a:lumOff val="-20130"/>
            <a:alpha val="100000"/>
          </a:schemeClr>
        </a:fillRef>
        <a:effectRef idx="0">
          <a:scrgbClr r="0" g="0" b="0"/>
        </a:effectRef>
        <a:fontRef idx="minor">
          <a:schemeClr val="lt1"/>
        </a:fontRef>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储值消费</a:t>
          </a:r>
          <a:endParaRPr lang="zh-CN" altLang="en-US" sz="2400" dirty="0">
            <a:latin typeface="微软雅黑" panose="020B0503020204020204" pitchFamily="34" charset="-122"/>
            <a:ea typeface="微软雅黑" panose="020B0503020204020204" pitchFamily="34" charset="-122"/>
          </a:endParaRPr>
        </a:p>
      </dsp:txBody>
      <dsp:txXfrm>
        <a:off x="2773869" y="4136539"/>
        <a:ext cx="1452520" cy="1452520"/>
      </dsp:txXfrm>
    </dsp:sp>
    <dsp:sp modelId="{78C3560B-4849-47A9-AD4A-BA253F9D59EF}">
      <dsp:nvSpPr>
        <dsp:cNvPr id="14" name="右箭头 13"/>
        <dsp:cNvSpPr/>
      </dsp:nvSpPr>
      <dsp:spPr bwMode="white">
        <a:xfrm rot="10028571">
          <a:off x="3191812" y="2897452"/>
          <a:ext cx="383453" cy="493857"/>
        </a:xfrm>
        <a:prstGeom prst="rightArrow">
          <a:avLst>
            <a:gd name="adj1" fmla="val 60000"/>
            <a:gd name="adj2" fmla="val 50000"/>
          </a:avLst>
        </a:prstGeom>
      </dsp:spPr>
      <dsp:style>
        <a:lnRef idx="0">
          <a:schemeClr val="lt1"/>
        </a:lnRef>
        <a:fillRef idx="1">
          <a:schemeClr val="accent5">
            <a:hueOff val="-9450000"/>
            <a:satOff val="14379"/>
            <a:lumOff val="-25162"/>
            <a:alpha val="100000"/>
          </a:schemeClr>
        </a:fillRef>
        <a:effectRef idx="0">
          <a:scrgbClr r="0" g="0" b="0"/>
        </a:effectRef>
        <a:fontRef idx="minor">
          <a:schemeClr val="lt1"/>
        </a:fontRef>
      </dsp:style>
      <dsp:txBody>
        <a:bodyPr rot="10800000"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p>
      </dsp:txBody>
      <dsp:txXfrm rot="10028571">
        <a:off x="3191812" y="2897452"/>
        <a:ext cx="383453" cy="493857"/>
      </dsp:txXfrm>
    </dsp:sp>
    <dsp:sp modelId="{DD6296D1-447E-4AA1-BE64-B9340F396689}">
      <dsp:nvSpPr>
        <dsp:cNvPr id="15" name="椭圆 14"/>
        <dsp:cNvSpPr/>
      </dsp:nvSpPr>
      <dsp:spPr bwMode="white">
        <a:xfrm>
          <a:off x="1596549" y="2660225"/>
          <a:ext cx="1452520" cy="1452520"/>
        </a:xfrm>
        <a:prstGeom prst="ellipse">
          <a:avLst/>
        </a:prstGeom>
      </dsp:spPr>
      <dsp:style>
        <a:lnRef idx="2">
          <a:schemeClr val="lt1"/>
        </a:lnRef>
        <a:fillRef idx="1">
          <a:schemeClr val="accent5">
            <a:hueOff val="-9450000"/>
            <a:satOff val="14379"/>
            <a:lumOff val="-25162"/>
            <a:alpha val="100000"/>
          </a:schemeClr>
        </a:fillRef>
        <a:effectRef idx="0">
          <a:scrgbClr r="0" g="0" b="0"/>
        </a:effectRef>
        <a:fontRef idx="minor">
          <a:schemeClr val="lt1"/>
        </a:fontRef>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积分管理</a:t>
          </a:r>
          <a:endParaRPr lang="zh-CN" altLang="en-US" sz="2400" dirty="0">
            <a:latin typeface="微软雅黑" panose="020B0503020204020204" pitchFamily="34" charset="-122"/>
            <a:ea typeface="微软雅黑" panose="020B0503020204020204" pitchFamily="34" charset="-122"/>
          </a:endParaRPr>
        </a:p>
      </dsp:txBody>
      <dsp:txXfrm>
        <a:off x="1596549" y="2660225"/>
        <a:ext cx="1452520" cy="1452520"/>
      </dsp:txXfrm>
    </dsp:sp>
    <dsp:sp modelId="{B97A6B98-2952-4407-A95B-771D917C5BE8}">
      <dsp:nvSpPr>
        <dsp:cNvPr id="16" name="右箭头 15"/>
        <dsp:cNvSpPr/>
      </dsp:nvSpPr>
      <dsp:spPr bwMode="white">
        <a:xfrm rot="13114285">
          <a:off x="3401902" y="1976986"/>
          <a:ext cx="383453" cy="493857"/>
        </a:xfrm>
        <a:prstGeom prst="rightArrow">
          <a:avLst>
            <a:gd name="adj1" fmla="val 60000"/>
            <a:gd name="adj2" fmla="val 50000"/>
          </a:avLst>
        </a:prstGeom>
      </dsp:spPr>
      <dsp:style>
        <a:lnRef idx="0">
          <a:schemeClr val="lt1"/>
        </a:lnRef>
        <a:fillRef idx="1">
          <a:schemeClr val="accent5">
            <a:hueOff val="-11340000"/>
            <a:satOff val="17255"/>
            <a:lumOff val="-30195"/>
            <a:alpha val="100000"/>
          </a:schemeClr>
        </a:fillRef>
        <a:effectRef idx="0">
          <a:scrgbClr r="0" g="0" b="0"/>
        </a:effectRef>
        <a:fontRef idx="minor">
          <a:schemeClr val="lt1"/>
        </a:fontRef>
      </dsp:style>
      <dsp:txBody>
        <a:bodyPr rot="10800000" lIns="0" tIns="0" rIns="0" bIns="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p>
      </dsp:txBody>
      <dsp:txXfrm rot="13114285">
        <a:off x="3401902" y="1976986"/>
        <a:ext cx="383453" cy="493857"/>
      </dsp:txXfrm>
    </dsp:sp>
    <dsp:sp modelId="{01A4D66C-E4A4-47BC-A9A9-3B26A852C556}">
      <dsp:nvSpPr>
        <dsp:cNvPr id="17" name="椭圆 16"/>
        <dsp:cNvSpPr/>
      </dsp:nvSpPr>
      <dsp:spPr bwMode="white">
        <a:xfrm>
          <a:off x="2016730" y="819292"/>
          <a:ext cx="1452520" cy="1452520"/>
        </a:xfrm>
        <a:prstGeom prst="ellipse">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30480" tIns="30480" rIns="30480" bIns="304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流失客户挽留</a:t>
          </a:r>
          <a:endParaRPr lang="zh-CN" altLang="en-US" sz="2400" dirty="0">
            <a:latin typeface="微软雅黑" panose="020B0503020204020204" pitchFamily="34" charset="-122"/>
            <a:ea typeface="微软雅黑" panose="020B0503020204020204" pitchFamily="34" charset="-122"/>
          </a:endParaRPr>
        </a:p>
      </dsp:txBody>
      <dsp:txXfrm>
        <a:off x="2016730" y="819292"/>
        <a:ext cx="1452520" cy="1452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7999" cy="5418667"/>
        <a:chOff x="0" y="0"/>
        <a:chExt cx="8127999" cy="5418667"/>
      </a:xfrm>
    </dsp:grpSpPr>
    <dsp:sp modelId="{58F7C281-5C72-4812-AE48-C450B84E3B2A}">
      <dsp:nvSpPr>
        <dsp:cNvPr id="3" name="椭圆 2"/>
        <dsp:cNvSpPr/>
      </dsp:nvSpPr>
      <dsp:spPr bwMode="white">
        <a:xfrm>
          <a:off x="3351017" y="1996351"/>
          <a:ext cx="1425965" cy="1425965"/>
        </a:xfrm>
        <a:prstGeom prst="ellipse">
          <a:avLst/>
        </a:prstGeom>
      </dsp:spPr>
      <dsp:style>
        <a:lnRef idx="2">
          <a:schemeClr val="lt1"/>
        </a:lnRef>
        <a:fillRef idx="1">
          <a:schemeClr val="accent4"/>
        </a:fillRef>
        <a:effectRef idx="0">
          <a:scrgbClr r="0" g="0" b="0"/>
        </a:effectRef>
        <a:fontRef idx="minor">
          <a:schemeClr val="lt1"/>
        </a:fontRef>
      </dsp:style>
      <dsp:txBody>
        <a:bodyPr lIns="25400" tIns="25400" rIns="254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按流失原因分类</a:t>
          </a:r>
          <a:endParaRPr lang="zh-CN" altLang="en-US" dirty="0">
            <a:latin typeface="微软雅黑" panose="020B0503020204020204" pitchFamily="34" charset="-122"/>
            <a:ea typeface="微软雅黑" panose="020B0503020204020204" pitchFamily="34" charset="-122"/>
          </a:endParaRPr>
        </a:p>
      </dsp:txBody>
      <dsp:txXfrm>
        <a:off x="3351017" y="1996351"/>
        <a:ext cx="1425965" cy="1425965"/>
      </dsp:txXfrm>
    </dsp:sp>
    <dsp:sp modelId="{B7E3F1F7-7932-4DF9-9205-B27FA7046B07}">
      <dsp:nvSpPr>
        <dsp:cNvPr id="4" name="右箭头 3"/>
        <dsp:cNvSpPr/>
      </dsp:nvSpPr>
      <dsp:spPr bwMode="white">
        <a:xfrm rot="16199999">
          <a:off x="3912847" y="1468744"/>
          <a:ext cx="302305" cy="484828"/>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rot="16199999">
        <a:off x="3912847" y="1468744"/>
        <a:ext cx="302305" cy="484828"/>
      </dsp:txXfrm>
    </dsp:sp>
    <dsp:sp modelId="{B78117AF-CF7A-4D61-BC06-BBF587A422E4}">
      <dsp:nvSpPr>
        <dsp:cNvPr id="5" name="椭圆 4"/>
        <dsp:cNvSpPr/>
      </dsp:nvSpPr>
      <dsp:spPr bwMode="white">
        <a:xfrm>
          <a:off x="3351017" y="0"/>
          <a:ext cx="1425965" cy="1425965"/>
        </a:xfrm>
        <a:prstGeom prst="ellipse">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25400" tIns="25400" rIns="254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dirty="0" smtClean="0">
              <a:latin typeface="微软雅黑" panose="020B0503020204020204" pitchFamily="34" charset="-122"/>
              <a:ea typeface="微软雅黑" panose="020B0503020204020204" pitchFamily="34" charset="-122"/>
            </a:rPr>
            <a:t>自然消亡类</a:t>
          </a:r>
          <a:endParaRPr lang="zh-CN" altLang="en-US" dirty="0">
            <a:latin typeface="微软雅黑" panose="020B0503020204020204" pitchFamily="34" charset="-122"/>
            <a:ea typeface="微软雅黑" panose="020B0503020204020204" pitchFamily="34" charset="-122"/>
          </a:endParaRPr>
        </a:p>
      </dsp:txBody>
      <dsp:txXfrm>
        <a:off x="3351017" y="0"/>
        <a:ext cx="1425965" cy="1425965"/>
      </dsp:txXfrm>
    </dsp:sp>
    <dsp:sp modelId="{50AC6969-DEC0-4846-977A-4EC128AF86BC}">
      <dsp:nvSpPr>
        <dsp:cNvPr id="6" name="右箭头 5"/>
        <dsp:cNvSpPr/>
      </dsp:nvSpPr>
      <dsp:spPr bwMode="white">
        <a:xfrm>
          <a:off x="4911023" y="2466919"/>
          <a:ext cx="302305" cy="484828"/>
        </a:xfrm>
        <a:prstGeom prst="rightArrow">
          <a:avLst>
            <a:gd name="adj1" fmla="val 60000"/>
            <a:gd name="adj2" fmla="val 50000"/>
          </a:avLst>
        </a:prstGeom>
      </dsp:spPr>
      <dsp:style>
        <a:lnRef idx="0">
          <a:schemeClr val="lt1"/>
        </a:lnRef>
        <a:fillRef idx="1">
          <a:schemeClr val="accent5">
            <a:hueOff val="-3780000"/>
            <a:satOff val="5752"/>
            <a:lumOff val="-10064"/>
            <a:alpha val="100000"/>
          </a:schemeClr>
        </a:fillRef>
        <a:effectRef idx="0">
          <a:scrgbClr r="0" g="0" b="0"/>
        </a:effectRef>
        <a:fontRef idx="minor">
          <a:schemeClr val="lt1"/>
        </a:fontRef>
      </dsp:style>
      <dsp:txBody>
        <a:bodyPr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a:off x="4911023" y="2466919"/>
        <a:ext cx="302305" cy="484828"/>
      </dsp:txXfrm>
    </dsp:sp>
    <dsp:sp modelId="{95E65A6B-3C76-450B-BCA8-0425D7379498}">
      <dsp:nvSpPr>
        <dsp:cNvPr id="7" name="椭圆 6"/>
        <dsp:cNvSpPr/>
      </dsp:nvSpPr>
      <dsp:spPr bwMode="white">
        <a:xfrm>
          <a:off x="5347368" y="1996351"/>
          <a:ext cx="1425965" cy="1425965"/>
        </a:xfrm>
        <a:prstGeom prst="ellipse">
          <a:avLst/>
        </a:prstGeom>
      </dsp:spPr>
      <dsp:style>
        <a:lnRef idx="2">
          <a:schemeClr val="lt1"/>
        </a:lnRef>
        <a:fillRef idx="1">
          <a:schemeClr val="accent5">
            <a:hueOff val="-3780000"/>
            <a:satOff val="5752"/>
            <a:lumOff val="-10064"/>
            <a:alpha val="100000"/>
          </a:schemeClr>
        </a:fillRef>
        <a:effectRef idx="0">
          <a:scrgbClr r="0" g="0" b="0"/>
        </a:effectRef>
        <a:fontRef idx="minor">
          <a:schemeClr val="lt1"/>
        </a:fontRef>
      </dsp:style>
      <dsp:txBody>
        <a:bodyPr lIns="25400" tIns="25400" rIns="254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dirty="0" smtClean="0">
              <a:latin typeface="微软雅黑" panose="020B0503020204020204" pitchFamily="34" charset="-122"/>
              <a:ea typeface="微软雅黑" panose="020B0503020204020204" pitchFamily="34" charset="-122"/>
            </a:rPr>
            <a:t>需求变化类</a:t>
          </a:r>
          <a:endParaRPr lang="zh-CN" dirty="0">
            <a:latin typeface="微软雅黑" panose="020B0503020204020204" pitchFamily="34" charset="-122"/>
            <a:ea typeface="微软雅黑" panose="020B0503020204020204" pitchFamily="34" charset="-122"/>
          </a:endParaRPr>
        </a:p>
      </dsp:txBody>
      <dsp:txXfrm>
        <a:off x="5347368" y="1996351"/>
        <a:ext cx="1425965" cy="1425965"/>
      </dsp:txXfrm>
    </dsp:sp>
    <dsp:sp modelId="{A49D39B3-298A-49AF-A3D8-5B539CAB1089}">
      <dsp:nvSpPr>
        <dsp:cNvPr id="8" name="右箭头 7"/>
        <dsp:cNvSpPr/>
      </dsp:nvSpPr>
      <dsp:spPr bwMode="white">
        <a:xfrm rot="5400000">
          <a:off x="3912847" y="3465095"/>
          <a:ext cx="302305" cy="484828"/>
        </a:xfrm>
        <a:prstGeom prst="rightArrow">
          <a:avLst>
            <a:gd name="adj1" fmla="val 60000"/>
            <a:gd name="adj2" fmla="val 50000"/>
          </a:avLst>
        </a:prstGeom>
      </dsp:spPr>
      <dsp:style>
        <a:lnRef idx="0">
          <a:schemeClr val="lt1"/>
        </a:lnRef>
        <a:fillRef idx="1">
          <a:schemeClr val="accent5">
            <a:hueOff val="-7560000"/>
            <a:satOff val="11503"/>
            <a:lumOff val="-20130"/>
            <a:alpha val="100000"/>
          </a:schemeClr>
        </a:fillRef>
        <a:effectRef idx="0">
          <a:scrgbClr r="0" g="0" b="0"/>
        </a:effectRef>
        <a:fontRef idx="minor">
          <a:schemeClr val="lt1"/>
        </a:fontRef>
      </dsp:style>
      <dsp:txBody>
        <a:bodyPr rot="10800000"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rot="5400000">
        <a:off x="3912847" y="3465095"/>
        <a:ext cx="302305" cy="484828"/>
      </dsp:txXfrm>
    </dsp:sp>
    <dsp:sp modelId="{079EF00E-B1AE-41C8-8B7B-CCFA8310D414}">
      <dsp:nvSpPr>
        <dsp:cNvPr id="9" name="椭圆 8"/>
        <dsp:cNvSpPr/>
      </dsp:nvSpPr>
      <dsp:spPr bwMode="white">
        <a:xfrm>
          <a:off x="3351017" y="3992702"/>
          <a:ext cx="1425965" cy="1425965"/>
        </a:xfrm>
        <a:prstGeom prst="ellipse">
          <a:avLst/>
        </a:prstGeom>
      </dsp:spPr>
      <dsp:style>
        <a:lnRef idx="2">
          <a:schemeClr val="lt1"/>
        </a:lnRef>
        <a:fillRef idx="1">
          <a:schemeClr val="accent5">
            <a:hueOff val="-7560000"/>
            <a:satOff val="11503"/>
            <a:lumOff val="-20130"/>
            <a:alpha val="100000"/>
          </a:schemeClr>
        </a:fillRef>
        <a:effectRef idx="0">
          <a:scrgbClr r="0" g="0" b="0"/>
        </a:effectRef>
        <a:fontRef idx="minor">
          <a:schemeClr val="lt1"/>
        </a:fontRef>
      </dsp:style>
      <dsp:txBody>
        <a:bodyPr lIns="25400" tIns="25400" rIns="254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dirty="0" smtClean="0">
              <a:latin typeface="微软雅黑" panose="020B0503020204020204" pitchFamily="34" charset="-122"/>
              <a:ea typeface="微软雅黑" panose="020B0503020204020204" pitchFamily="34" charset="-122"/>
            </a:rPr>
            <a:t>趋利流失类</a:t>
          </a:r>
          <a:endParaRPr lang="zh-CN" dirty="0">
            <a:latin typeface="微软雅黑" panose="020B0503020204020204" pitchFamily="34" charset="-122"/>
            <a:ea typeface="微软雅黑" panose="020B0503020204020204" pitchFamily="34" charset="-122"/>
          </a:endParaRPr>
        </a:p>
      </dsp:txBody>
      <dsp:txXfrm>
        <a:off x="3351017" y="3992702"/>
        <a:ext cx="1425965" cy="1425965"/>
      </dsp:txXfrm>
    </dsp:sp>
    <dsp:sp modelId="{2840AB91-287B-4353-9B29-0ED54CF88A57}">
      <dsp:nvSpPr>
        <dsp:cNvPr id="10" name="右箭头 9"/>
        <dsp:cNvSpPr/>
      </dsp:nvSpPr>
      <dsp:spPr bwMode="white">
        <a:xfrm rot="10800000">
          <a:off x="2914672" y="2466919"/>
          <a:ext cx="302305" cy="484828"/>
        </a:xfrm>
        <a:prstGeom prst="rightArrow">
          <a:avLst>
            <a:gd name="adj1" fmla="val 60000"/>
            <a:gd name="adj2" fmla="val 50000"/>
          </a:avLst>
        </a:prstGeom>
      </dsp:spPr>
      <dsp:style>
        <a:lnRef idx="0">
          <a:schemeClr val="lt1"/>
        </a:lnRef>
        <a:fillRef idx="1">
          <a:schemeClr val="accent5">
            <a:hueOff val="-11340000"/>
            <a:satOff val="17255"/>
            <a:lumOff val="-30195"/>
            <a:alpha val="100000"/>
          </a:schemeClr>
        </a:fillRef>
        <a:effectRef idx="0">
          <a:scrgbClr r="0" g="0" b="0"/>
        </a:effectRef>
        <a:fontRef idx="minor">
          <a:schemeClr val="lt1"/>
        </a:fontRef>
      </dsp:style>
      <dsp:txBody>
        <a:bodyPr rot="10800000"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rot="10800000">
        <a:off x="2914672" y="2466919"/>
        <a:ext cx="302305" cy="484828"/>
      </dsp:txXfrm>
    </dsp:sp>
    <dsp:sp modelId="{227994E9-2BDB-4F4D-A7F6-301ABC36DAFA}">
      <dsp:nvSpPr>
        <dsp:cNvPr id="11" name="椭圆 10"/>
        <dsp:cNvSpPr/>
      </dsp:nvSpPr>
      <dsp:spPr bwMode="white">
        <a:xfrm>
          <a:off x="1354666" y="1996351"/>
          <a:ext cx="1425965" cy="1425965"/>
        </a:xfrm>
        <a:prstGeom prst="ellipse">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25400" tIns="25400" rIns="25400" bIns="254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dirty="0" smtClean="0">
              <a:latin typeface="微软雅黑" panose="020B0503020204020204" pitchFamily="34" charset="-122"/>
              <a:ea typeface="微软雅黑" panose="020B0503020204020204" pitchFamily="34" charset="-122"/>
            </a:rPr>
            <a:t>失望流失类</a:t>
          </a:r>
          <a:endParaRPr lang="zh-CN" dirty="0">
            <a:latin typeface="微软雅黑" panose="020B0503020204020204" pitchFamily="34" charset="-122"/>
            <a:ea typeface="微软雅黑" panose="020B0503020204020204" pitchFamily="34" charset="-122"/>
          </a:endParaRPr>
        </a:p>
      </dsp:txBody>
      <dsp:txXfrm>
        <a:off x="1354666" y="1996351"/>
        <a:ext cx="1425965" cy="1425965"/>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50913" cy="4221501"/>
        <a:chOff x="0" y="0"/>
        <a:chExt cx="7750913" cy="4221501"/>
      </a:xfrm>
    </dsp:grpSpPr>
    <dsp:sp modelId="{B6F2F4DF-B3A5-4F92-BB63-8B520DA43D63}">
      <dsp:nvSpPr>
        <dsp:cNvPr id="3" name="矩形 2"/>
        <dsp:cNvSpPr/>
      </dsp:nvSpPr>
      <dsp:spPr bwMode="white">
        <a:xfrm>
          <a:off x="796409" y="634865"/>
          <a:ext cx="3003948" cy="353406"/>
        </a:xfrm>
        <a:prstGeom prst="rect">
          <a:avLst/>
        </a:prstGeom>
      </dsp:spPr>
      <dsp:style>
        <a:lnRef idx="2">
          <a:schemeClr val="accent5">
            <a:hueOff val="0"/>
            <a:satOff val="0"/>
            <a:lumOff val="0"/>
            <a:alpha val="100000"/>
          </a:schemeClr>
        </a:lnRef>
        <a:fillRef idx="1">
          <a:schemeClr val="accent5">
            <a:hueOff val="0"/>
            <a:satOff val="0"/>
            <a:lumOff val="0"/>
            <a:alpha val="100000"/>
          </a:schemeClr>
        </a:fillRef>
        <a:effectRef idx="0">
          <a:scrgbClr r="0" g="0" b="0"/>
        </a:effectRef>
        <a:fontRef idx="minor">
          <a:schemeClr val="lt1"/>
        </a:fontRef>
      </dsp:style>
      <dsp:txXfrm>
        <a:off x="796409" y="634865"/>
        <a:ext cx="3003948" cy="353406"/>
      </dsp:txXfrm>
    </dsp:sp>
    <dsp:sp modelId="{90EB3D81-883E-4A5F-9C87-2B042BC9675B}">
      <dsp:nvSpPr>
        <dsp:cNvPr id="4" name="矩形 3"/>
        <dsp:cNvSpPr/>
      </dsp:nvSpPr>
      <dsp:spPr bwMode="white">
        <a:xfrm>
          <a:off x="796409" y="767590"/>
          <a:ext cx="220681" cy="220681"/>
        </a:xfrm>
        <a:prstGeom prst="rect">
          <a:avLst/>
        </a:prstGeom>
      </dsp:spPr>
      <dsp:style>
        <a:lnRef idx="2">
          <a:schemeClr val="accent5">
            <a:hueOff val="0"/>
            <a:satOff val="0"/>
            <a:lumOff val="0"/>
            <a:alpha val="100000"/>
          </a:schemeClr>
        </a:lnRef>
        <a:fillRef idx="1">
          <a:schemeClr val="lt1">
            <a:alpha val="90000"/>
          </a:schemeClr>
        </a:fillRef>
        <a:effectRef idx="0">
          <a:scrgbClr r="0" g="0" b="0"/>
        </a:effectRef>
        <a:fontRef idx="minor"/>
      </dsp:style>
      <dsp:txXfrm>
        <a:off x="796409" y="767590"/>
        <a:ext cx="220681" cy="220681"/>
      </dsp:txXfrm>
    </dsp:sp>
    <dsp:sp modelId="{EE44E648-B99A-4C04-B7D2-D0BAA570D8F8}">
      <dsp:nvSpPr>
        <dsp:cNvPr id="5" name="矩形 4"/>
        <dsp:cNvSpPr/>
      </dsp:nvSpPr>
      <dsp:spPr bwMode="white">
        <a:xfrm>
          <a:off x="796409" y="0"/>
          <a:ext cx="3003948" cy="63486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62865" tIns="41910" rIns="62865" bIns="41910" anchor="ctr"/>
        <a:lstStyle>
          <a:lvl1pPr algn="l">
            <a:defRPr sz="3300"/>
          </a:lvl1pPr>
          <a:lvl2pPr marL="228600" indent="-228600" algn="l">
            <a:defRPr sz="2500"/>
          </a:lvl2pPr>
          <a:lvl3pPr marL="457200" indent="-228600" algn="l">
            <a:defRPr sz="2500"/>
          </a:lvl3pPr>
          <a:lvl4pPr marL="685800" indent="-228600" algn="l">
            <a:defRPr sz="2500"/>
          </a:lvl4pPr>
          <a:lvl5pPr marL="914400" indent="-228600" algn="l">
            <a:defRPr sz="2500"/>
          </a:lvl5pPr>
          <a:lvl6pPr marL="1143000" indent="-228600" algn="l">
            <a:defRPr sz="2500"/>
          </a:lvl6pPr>
          <a:lvl7pPr marL="1371600" indent="-228600" algn="l">
            <a:defRPr sz="2500"/>
          </a:lvl7pPr>
          <a:lvl8pPr marL="1600200" indent="-228600" algn="l">
            <a:defRPr sz="2500"/>
          </a:lvl8pPr>
          <a:lvl9pPr marL="1828800" indent="-228600" algn="l">
            <a:defRPr sz="2500"/>
          </a:lvl9pPr>
        </a:lstStyle>
        <a:p>
          <a:pPr lvl="0">
            <a:lnSpc>
              <a:spcPct val="100000"/>
            </a:lnSpc>
            <a:spcBef>
              <a:spcPct val="0"/>
            </a:spcBef>
            <a:spcAft>
              <a:spcPct val="35000"/>
            </a:spcAft>
          </a:pPr>
          <a:r>
            <a:rPr lang="zh-CN" altLang="en-US" dirty="0" smtClean="0">
              <a:solidFill>
                <a:schemeClr val="tx1"/>
              </a:solidFill>
              <a:latin typeface="微软雅黑" panose="020B0503020204020204" pitchFamily="34" charset="-122"/>
              <a:ea typeface="微软雅黑" panose="020B0503020204020204" pitchFamily="34" charset="-122"/>
            </a:rPr>
            <a:t>主动流失原因</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796409" y="0"/>
        <a:ext cx="3003948" cy="634865"/>
      </dsp:txXfrm>
    </dsp:sp>
    <dsp:sp modelId="{A81616C9-803B-4624-BEB3-A8024FD0CD89}">
      <dsp:nvSpPr>
        <dsp:cNvPr id="6" name="矩形 5"/>
        <dsp:cNvSpPr/>
      </dsp:nvSpPr>
      <dsp:spPr bwMode="white">
        <a:xfrm>
          <a:off x="796409" y="1281991"/>
          <a:ext cx="220675" cy="220675"/>
        </a:xfrm>
        <a:prstGeom prst="rect">
          <a:avLst/>
        </a:prstGeom>
      </dsp:spPr>
      <dsp:style>
        <a:lnRef idx="2">
          <a:schemeClr val="accent5">
            <a:hueOff val="0"/>
            <a:satOff val="0"/>
            <a:lumOff val="0"/>
            <a:alpha val="100000"/>
          </a:schemeClr>
        </a:lnRef>
        <a:fillRef idx="1">
          <a:schemeClr val="lt1"/>
        </a:fillRef>
        <a:effectRef idx="0">
          <a:scrgbClr r="0" g="0" b="0"/>
        </a:effectRef>
        <a:fontRef idx="minor"/>
      </dsp:style>
      <dsp:txXfrm>
        <a:off x="796409" y="1281991"/>
        <a:ext cx="220675" cy="220675"/>
      </dsp:txXfrm>
    </dsp:sp>
    <dsp:sp modelId="{1713E6C7-4140-4732-831B-0A1F26CBFB09}">
      <dsp:nvSpPr>
        <dsp:cNvPr id="7" name="矩形 6"/>
        <dsp:cNvSpPr/>
      </dsp:nvSpPr>
      <dsp:spPr bwMode="white">
        <a:xfrm>
          <a:off x="1006686" y="1135131"/>
          <a:ext cx="2793672" cy="5143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3792" tIns="113792" rIns="113792" bIns="113792"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0">
            <a:lnSpc>
              <a:spcPct val="100000"/>
            </a:lnSpc>
            <a:spcBef>
              <a:spcPct val="0"/>
            </a:spcBef>
            <a:spcAft>
              <a:spcPct val="35000"/>
            </a:spcAft>
          </a:pPr>
          <a:r>
            <a:rPr lang="zh-CN" dirty="0" smtClean="0">
              <a:solidFill>
                <a:schemeClr val="tx1"/>
              </a:solidFill>
              <a:latin typeface="微软雅黑" panose="020B0503020204020204" pitchFamily="34" charset="-122"/>
              <a:ea typeface="微软雅黑" panose="020B0503020204020204" pitchFamily="34" charset="-122"/>
            </a:rPr>
            <a:t>自然流失</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1006686" y="1135131"/>
        <a:ext cx="2793672" cy="514395"/>
      </dsp:txXfrm>
    </dsp:sp>
    <dsp:sp modelId="{48FFAFC4-2E39-45A4-B36E-8F2B5FEFE61A}">
      <dsp:nvSpPr>
        <dsp:cNvPr id="8" name="矩形 7"/>
        <dsp:cNvSpPr/>
      </dsp:nvSpPr>
      <dsp:spPr bwMode="white">
        <a:xfrm>
          <a:off x="796409" y="1796386"/>
          <a:ext cx="220675" cy="220675"/>
        </a:xfrm>
        <a:prstGeom prst="rect">
          <a:avLst/>
        </a:prstGeom>
      </dsp:spPr>
      <dsp:style>
        <a:lnRef idx="2">
          <a:schemeClr val="accent5">
            <a:hueOff val="-1620000"/>
            <a:satOff val="2465"/>
            <a:lumOff val="-4313"/>
            <a:alpha val="100000"/>
          </a:schemeClr>
        </a:lnRef>
        <a:fillRef idx="1">
          <a:schemeClr val="lt1"/>
        </a:fillRef>
        <a:effectRef idx="0">
          <a:scrgbClr r="0" g="0" b="0"/>
        </a:effectRef>
        <a:fontRef idx="minor"/>
      </dsp:style>
      <dsp:txXfrm>
        <a:off x="796409" y="1796386"/>
        <a:ext cx="220675" cy="220675"/>
      </dsp:txXfrm>
    </dsp:sp>
    <dsp:sp modelId="{58CB4EB7-13D9-49F1-8580-B9D792B8556A}">
      <dsp:nvSpPr>
        <dsp:cNvPr id="9" name="矩形 8"/>
        <dsp:cNvSpPr/>
      </dsp:nvSpPr>
      <dsp:spPr bwMode="white">
        <a:xfrm>
          <a:off x="1006686" y="1649526"/>
          <a:ext cx="2793672" cy="5143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3792" tIns="113792" rIns="113792" bIns="113792"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0">
            <a:lnSpc>
              <a:spcPct val="100000"/>
            </a:lnSpc>
            <a:spcBef>
              <a:spcPct val="0"/>
            </a:spcBef>
            <a:spcAft>
              <a:spcPct val="35000"/>
            </a:spcAft>
          </a:pPr>
          <a:r>
            <a:rPr lang="zh-CN" dirty="0" smtClean="0">
              <a:solidFill>
                <a:schemeClr val="tx1"/>
              </a:solidFill>
              <a:latin typeface="微软雅黑" panose="020B0503020204020204" pitchFamily="34" charset="-122"/>
              <a:ea typeface="微软雅黑" panose="020B0503020204020204" pitchFamily="34" charset="-122"/>
            </a:rPr>
            <a:t>竞争流失</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1006686" y="1649526"/>
        <a:ext cx="2793672" cy="514395"/>
      </dsp:txXfrm>
    </dsp:sp>
    <dsp:sp modelId="{007A08DD-A4B5-43BE-840B-740CDD1E16C3}">
      <dsp:nvSpPr>
        <dsp:cNvPr id="10" name="矩形 9"/>
        <dsp:cNvSpPr/>
      </dsp:nvSpPr>
      <dsp:spPr bwMode="white">
        <a:xfrm>
          <a:off x="796409" y="2310781"/>
          <a:ext cx="220675" cy="220675"/>
        </a:xfrm>
        <a:prstGeom prst="rect">
          <a:avLst/>
        </a:prstGeom>
      </dsp:spPr>
      <dsp:style>
        <a:lnRef idx="2">
          <a:schemeClr val="accent5">
            <a:hueOff val="-3240000"/>
            <a:satOff val="4930"/>
            <a:lumOff val="-8626"/>
            <a:alpha val="100000"/>
          </a:schemeClr>
        </a:lnRef>
        <a:fillRef idx="1">
          <a:schemeClr val="lt1"/>
        </a:fillRef>
        <a:effectRef idx="0">
          <a:scrgbClr r="0" g="0" b="0"/>
        </a:effectRef>
        <a:fontRef idx="minor"/>
      </dsp:style>
      <dsp:txXfrm>
        <a:off x="796409" y="2310781"/>
        <a:ext cx="220675" cy="220675"/>
      </dsp:txXfrm>
    </dsp:sp>
    <dsp:sp modelId="{387CDC63-DA9D-48E5-971A-442C2357CF4D}">
      <dsp:nvSpPr>
        <dsp:cNvPr id="11" name="矩形 10"/>
        <dsp:cNvSpPr/>
      </dsp:nvSpPr>
      <dsp:spPr bwMode="white">
        <a:xfrm>
          <a:off x="1006686" y="2163921"/>
          <a:ext cx="2793672" cy="5143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3792" tIns="113792" rIns="113792" bIns="113792"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0">
            <a:lnSpc>
              <a:spcPct val="100000"/>
            </a:lnSpc>
            <a:spcBef>
              <a:spcPct val="0"/>
            </a:spcBef>
            <a:spcAft>
              <a:spcPct val="35000"/>
            </a:spcAft>
          </a:pPr>
          <a:r>
            <a:rPr lang="zh-CN" dirty="0" smtClean="0">
              <a:solidFill>
                <a:schemeClr val="tx1"/>
              </a:solidFill>
              <a:latin typeface="微软雅黑" panose="020B0503020204020204" pitchFamily="34" charset="-122"/>
              <a:ea typeface="微软雅黑" panose="020B0503020204020204" pitchFamily="34" charset="-122"/>
            </a:rPr>
            <a:t>过失流失</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1006686" y="2163921"/>
        <a:ext cx="2793672" cy="514395"/>
      </dsp:txXfrm>
    </dsp:sp>
    <dsp:sp modelId="{93FDD642-EC02-4FCD-85CD-D4B1D732F4EC}">
      <dsp:nvSpPr>
        <dsp:cNvPr id="12" name="矩形 11"/>
        <dsp:cNvSpPr/>
      </dsp:nvSpPr>
      <dsp:spPr bwMode="white">
        <a:xfrm>
          <a:off x="796409" y="2825176"/>
          <a:ext cx="220675" cy="220675"/>
        </a:xfrm>
        <a:prstGeom prst="rect">
          <a:avLst/>
        </a:prstGeom>
      </dsp:spPr>
      <dsp:style>
        <a:lnRef idx="2">
          <a:schemeClr val="accent5">
            <a:hueOff val="-4860000"/>
            <a:satOff val="7395"/>
            <a:lumOff val="-12940"/>
            <a:alpha val="100000"/>
          </a:schemeClr>
        </a:lnRef>
        <a:fillRef idx="1">
          <a:schemeClr val="lt1"/>
        </a:fillRef>
        <a:effectRef idx="0">
          <a:scrgbClr r="0" g="0" b="0"/>
        </a:effectRef>
        <a:fontRef idx="minor"/>
      </dsp:style>
      <dsp:txXfrm>
        <a:off x="796409" y="2825176"/>
        <a:ext cx="220675" cy="220675"/>
      </dsp:txXfrm>
    </dsp:sp>
    <dsp:sp modelId="{967E8958-F5D6-43EF-A0D8-5DB30D454044}">
      <dsp:nvSpPr>
        <dsp:cNvPr id="13" name="矩形 12"/>
        <dsp:cNvSpPr/>
      </dsp:nvSpPr>
      <dsp:spPr bwMode="white">
        <a:xfrm>
          <a:off x="1006686" y="2678316"/>
          <a:ext cx="2793672" cy="5143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3792" tIns="113792" rIns="113792" bIns="113792"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0">
            <a:lnSpc>
              <a:spcPct val="100000"/>
            </a:lnSpc>
            <a:spcBef>
              <a:spcPct val="0"/>
            </a:spcBef>
            <a:spcAft>
              <a:spcPct val="35000"/>
            </a:spcAft>
          </a:pPr>
          <a:r>
            <a:rPr lang="zh-CN" dirty="0" smtClean="0">
              <a:solidFill>
                <a:schemeClr val="tx1"/>
              </a:solidFill>
              <a:latin typeface="微软雅黑" panose="020B0503020204020204" pitchFamily="34" charset="-122"/>
              <a:ea typeface="微软雅黑" panose="020B0503020204020204" pitchFamily="34" charset="-122"/>
            </a:rPr>
            <a:t>人员流动流失</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1006686" y="2678316"/>
        <a:ext cx="2793672" cy="514395"/>
      </dsp:txXfrm>
    </dsp:sp>
    <dsp:sp modelId="{93738A0D-3CFF-4C0B-AEFA-54E9C2D54189}">
      <dsp:nvSpPr>
        <dsp:cNvPr id="14" name="矩形 13"/>
        <dsp:cNvSpPr/>
      </dsp:nvSpPr>
      <dsp:spPr bwMode="white">
        <a:xfrm>
          <a:off x="796409" y="3339571"/>
          <a:ext cx="220675" cy="220675"/>
        </a:xfrm>
        <a:prstGeom prst="rect">
          <a:avLst/>
        </a:prstGeom>
      </dsp:spPr>
      <dsp:style>
        <a:lnRef idx="2">
          <a:schemeClr val="accent5">
            <a:hueOff val="-6480000"/>
            <a:satOff val="9860"/>
            <a:lumOff val="-17254"/>
            <a:alpha val="100000"/>
          </a:schemeClr>
        </a:lnRef>
        <a:fillRef idx="1">
          <a:schemeClr val="lt1"/>
        </a:fillRef>
        <a:effectRef idx="0">
          <a:scrgbClr r="0" g="0" b="0"/>
        </a:effectRef>
        <a:fontRef idx="minor"/>
      </dsp:style>
      <dsp:txXfrm>
        <a:off x="796409" y="3339571"/>
        <a:ext cx="220675" cy="220675"/>
      </dsp:txXfrm>
    </dsp:sp>
    <dsp:sp modelId="{C6C8D017-6CE5-4DD2-A2C8-97E394AC5EFA}">
      <dsp:nvSpPr>
        <dsp:cNvPr id="15" name="矩形 14"/>
        <dsp:cNvSpPr/>
      </dsp:nvSpPr>
      <dsp:spPr bwMode="white">
        <a:xfrm>
          <a:off x="1006686" y="3192711"/>
          <a:ext cx="2793672" cy="5143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3792" tIns="113792" rIns="113792" bIns="113792"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0">
            <a:lnSpc>
              <a:spcPct val="100000"/>
            </a:lnSpc>
            <a:spcBef>
              <a:spcPct val="0"/>
            </a:spcBef>
            <a:spcAft>
              <a:spcPct val="35000"/>
            </a:spcAft>
          </a:pPr>
          <a:r>
            <a:rPr lang="zh-CN" dirty="0" smtClean="0">
              <a:solidFill>
                <a:schemeClr val="tx1"/>
              </a:solidFill>
              <a:latin typeface="微软雅黑" panose="020B0503020204020204" pitchFamily="34" charset="-122"/>
              <a:ea typeface="微软雅黑" panose="020B0503020204020204" pitchFamily="34" charset="-122"/>
            </a:rPr>
            <a:t>市场波动流失</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1006686" y="3192711"/>
        <a:ext cx="2793672" cy="514395"/>
      </dsp:txXfrm>
    </dsp:sp>
    <dsp:sp modelId="{03038765-81A8-413B-91C0-EACB36CEC818}">
      <dsp:nvSpPr>
        <dsp:cNvPr id="16" name="矩形 15"/>
        <dsp:cNvSpPr/>
      </dsp:nvSpPr>
      <dsp:spPr bwMode="white">
        <a:xfrm>
          <a:off x="796409" y="3853966"/>
          <a:ext cx="220675" cy="220675"/>
        </a:xfrm>
        <a:prstGeom prst="rect">
          <a:avLst/>
        </a:prstGeom>
      </dsp:spPr>
      <dsp:style>
        <a:lnRef idx="2">
          <a:schemeClr val="accent5">
            <a:hueOff val="-8100000"/>
            <a:satOff val="12325"/>
            <a:lumOff val="-21568"/>
            <a:alpha val="100000"/>
          </a:schemeClr>
        </a:lnRef>
        <a:fillRef idx="1">
          <a:schemeClr val="lt1"/>
        </a:fillRef>
        <a:effectRef idx="0">
          <a:scrgbClr r="0" g="0" b="0"/>
        </a:effectRef>
        <a:fontRef idx="minor"/>
      </dsp:style>
      <dsp:txXfrm>
        <a:off x="796409" y="3853966"/>
        <a:ext cx="220675" cy="220675"/>
      </dsp:txXfrm>
    </dsp:sp>
    <dsp:sp modelId="{6D6413E1-3A7E-49FD-8801-CA565FECB941}">
      <dsp:nvSpPr>
        <dsp:cNvPr id="17" name="矩形 16"/>
        <dsp:cNvSpPr/>
      </dsp:nvSpPr>
      <dsp:spPr bwMode="white">
        <a:xfrm>
          <a:off x="1006686" y="3707106"/>
          <a:ext cx="2793672" cy="5143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3792" tIns="113792" rIns="113792" bIns="113792"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0">
            <a:lnSpc>
              <a:spcPct val="100000"/>
            </a:lnSpc>
            <a:spcBef>
              <a:spcPct val="0"/>
            </a:spcBef>
            <a:spcAft>
              <a:spcPct val="35000"/>
            </a:spcAft>
          </a:pPr>
          <a:r>
            <a:rPr lang="zh-CN" dirty="0" smtClean="0">
              <a:solidFill>
                <a:schemeClr val="tx1"/>
              </a:solidFill>
              <a:latin typeface="微软雅黑" panose="020B0503020204020204" pitchFamily="34" charset="-122"/>
              <a:ea typeface="微软雅黑" panose="020B0503020204020204" pitchFamily="34" charset="-122"/>
            </a:rPr>
            <a:t>诚信问题流失</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1006686" y="3707106"/>
        <a:ext cx="2793672" cy="514395"/>
      </dsp:txXfrm>
    </dsp:sp>
    <dsp:sp modelId="{7CE1B486-FBD5-40C6-9169-FA3011AB6057}">
      <dsp:nvSpPr>
        <dsp:cNvPr id="18" name="矩形 17"/>
        <dsp:cNvSpPr/>
      </dsp:nvSpPr>
      <dsp:spPr bwMode="white">
        <a:xfrm>
          <a:off x="3950555" y="634865"/>
          <a:ext cx="3003948" cy="353406"/>
        </a:xfrm>
        <a:prstGeom prst="rect">
          <a:avLst/>
        </a:prstGeom>
      </dsp:spPr>
      <dsp:style>
        <a:lnRef idx="2">
          <a:schemeClr val="accent5">
            <a:hueOff val="-11340000"/>
            <a:satOff val="17255"/>
            <a:lumOff val="-30195"/>
            <a:alpha val="100000"/>
          </a:schemeClr>
        </a:lnRef>
        <a:fillRef idx="1">
          <a:schemeClr val="accent5">
            <a:hueOff val="-11340000"/>
            <a:satOff val="17255"/>
            <a:lumOff val="-30195"/>
            <a:alpha val="100000"/>
          </a:schemeClr>
        </a:fillRef>
        <a:effectRef idx="0">
          <a:scrgbClr r="0" g="0" b="0"/>
        </a:effectRef>
        <a:fontRef idx="minor">
          <a:schemeClr val="lt1"/>
        </a:fontRef>
      </dsp:style>
      <dsp:txXfrm>
        <a:off x="3950555" y="634865"/>
        <a:ext cx="3003948" cy="353406"/>
      </dsp:txXfrm>
    </dsp:sp>
    <dsp:sp modelId="{E2FBE5B6-8880-4FA7-B03E-E852399E3A4D}">
      <dsp:nvSpPr>
        <dsp:cNvPr id="19" name="矩形 18"/>
        <dsp:cNvSpPr/>
      </dsp:nvSpPr>
      <dsp:spPr bwMode="white">
        <a:xfrm>
          <a:off x="3950555" y="767590"/>
          <a:ext cx="220681" cy="220681"/>
        </a:xfrm>
        <a:prstGeom prst="rect">
          <a:avLst/>
        </a:prstGeom>
      </dsp:spPr>
      <dsp:style>
        <a:lnRef idx="2">
          <a:schemeClr val="accent5">
            <a:hueOff val="-11340000"/>
            <a:satOff val="17255"/>
            <a:lumOff val="-30195"/>
            <a:alpha val="100000"/>
          </a:schemeClr>
        </a:lnRef>
        <a:fillRef idx="1">
          <a:schemeClr val="lt1">
            <a:alpha val="90000"/>
          </a:schemeClr>
        </a:fillRef>
        <a:effectRef idx="0">
          <a:scrgbClr r="0" g="0" b="0"/>
        </a:effectRef>
        <a:fontRef idx="minor"/>
      </dsp:style>
      <dsp:txXfrm>
        <a:off x="3950555" y="767590"/>
        <a:ext cx="220681" cy="220681"/>
      </dsp:txXfrm>
    </dsp:sp>
    <dsp:sp modelId="{8BC45A39-9124-460D-AB0A-1CFF28021DDD}">
      <dsp:nvSpPr>
        <dsp:cNvPr id="20" name="矩形 19"/>
        <dsp:cNvSpPr/>
      </dsp:nvSpPr>
      <dsp:spPr bwMode="white">
        <a:xfrm>
          <a:off x="3950555" y="0"/>
          <a:ext cx="3003948" cy="63486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62865" tIns="41910" rIns="62865" bIns="41910" anchor="ctr"/>
        <a:lstStyle>
          <a:lvl1pPr algn="l">
            <a:defRPr sz="3300"/>
          </a:lvl1pPr>
          <a:lvl2pPr marL="228600" indent="-228600" algn="l">
            <a:defRPr sz="2500"/>
          </a:lvl2pPr>
          <a:lvl3pPr marL="457200" indent="-228600" algn="l">
            <a:defRPr sz="2500"/>
          </a:lvl3pPr>
          <a:lvl4pPr marL="685800" indent="-228600" algn="l">
            <a:defRPr sz="2500"/>
          </a:lvl4pPr>
          <a:lvl5pPr marL="914400" indent="-228600" algn="l">
            <a:defRPr sz="2500"/>
          </a:lvl5pPr>
          <a:lvl6pPr marL="1143000" indent="-228600" algn="l">
            <a:defRPr sz="2500"/>
          </a:lvl6pPr>
          <a:lvl7pPr marL="1371600" indent="-228600" algn="l">
            <a:defRPr sz="2500"/>
          </a:lvl7pPr>
          <a:lvl8pPr marL="1600200" indent="-228600" algn="l">
            <a:defRPr sz="2500"/>
          </a:lvl8pPr>
          <a:lvl9pPr marL="1828800" indent="-228600" algn="l">
            <a:defRPr sz="2500"/>
          </a:lvl9pPr>
        </a:lstStyle>
        <a:p>
          <a:pPr lvl="0">
            <a:lnSpc>
              <a:spcPct val="100000"/>
            </a:lnSpc>
            <a:spcBef>
              <a:spcPct val="0"/>
            </a:spcBef>
            <a:spcAft>
              <a:spcPct val="35000"/>
            </a:spcAft>
          </a:pPr>
          <a:r>
            <a:rPr lang="zh-CN" dirty="0" smtClean="0">
              <a:solidFill>
                <a:schemeClr val="tx1"/>
              </a:solidFill>
              <a:latin typeface="微软雅黑" panose="020B0503020204020204" pitchFamily="34" charset="-122"/>
              <a:ea typeface="微软雅黑" panose="020B0503020204020204" pitchFamily="34" charset="-122"/>
            </a:rPr>
            <a:t>被动流失</a:t>
          </a:r>
          <a:r>
            <a:rPr lang="zh-CN" altLang="en-US" dirty="0" smtClean="0">
              <a:solidFill>
                <a:schemeClr val="tx1"/>
              </a:solidFill>
              <a:latin typeface="微软雅黑" panose="020B0503020204020204" pitchFamily="34" charset="-122"/>
              <a:ea typeface="微软雅黑" panose="020B0503020204020204" pitchFamily="34" charset="-122"/>
            </a:rPr>
            <a:t>原因</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3950555" y="0"/>
        <a:ext cx="3003948" cy="634865"/>
      </dsp:txXfrm>
    </dsp:sp>
    <dsp:sp modelId="{DE5D07C2-6644-466E-A8E4-008262D1111F}">
      <dsp:nvSpPr>
        <dsp:cNvPr id="21" name="矩形 20"/>
        <dsp:cNvSpPr/>
      </dsp:nvSpPr>
      <dsp:spPr bwMode="white">
        <a:xfrm>
          <a:off x="3950555" y="1281991"/>
          <a:ext cx="220675" cy="220675"/>
        </a:xfrm>
        <a:prstGeom prst="rect">
          <a:avLst/>
        </a:prstGeom>
      </dsp:spPr>
      <dsp:style>
        <a:lnRef idx="2">
          <a:schemeClr val="accent5">
            <a:hueOff val="-9720000"/>
            <a:satOff val="14790"/>
            <a:lumOff val="-25881"/>
            <a:alpha val="100000"/>
          </a:schemeClr>
        </a:lnRef>
        <a:fillRef idx="1">
          <a:schemeClr val="lt1"/>
        </a:fillRef>
        <a:effectRef idx="0">
          <a:scrgbClr r="0" g="0" b="0"/>
        </a:effectRef>
        <a:fontRef idx="minor"/>
      </dsp:style>
      <dsp:txXfrm>
        <a:off x="3950555" y="1281991"/>
        <a:ext cx="220675" cy="220675"/>
      </dsp:txXfrm>
    </dsp:sp>
    <dsp:sp modelId="{0A44611D-F7CF-46BC-92EB-0C19B7393A28}">
      <dsp:nvSpPr>
        <dsp:cNvPr id="22" name="矩形 21"/>
        <dsp:cNvSpPr/>
      </dsp:nvSpPr>
      <dsp:spPr bwMode="white">
        <a:xfrm>
          <a:off x="4160832" y="1135131"/>
          <a:ext cx="2793672" cy="5143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3792" tIns="113792" rIns="113792" bIns="113792"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0">
            <a:lnSpc>
              <a:spcPct val="100000"/>
            </a:lnSpc>
            <a:spcBef>
              <a:spcPct val="0"/>
            </a:spcBef>
            <a:spcAft>
              <a:spcPct val="35000"/>
            </a:spcAft>
          </a:pPr>
          <a:r>
            <a:rPr lang="zh-CN" dirty="0" smtClean="0">
              <a:solidFill>
                <a:schemeClr val="tx1"/>
              </a:solidFill>
              <a:latin typeface="微软雅黑" panose="020B0503020204020204" pitchFamily="34" charset="-122"/>
              <a:ea typeface="微软雅黑" panose="020B0503020204020204" pitchFamily="34" charset="-122"/>
            </a:rPr>
            <a:t>非恶意性被动流失</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4160832" y="1135131"/>
        <a:ext cx="2793672" cy="514395"/>
      </dsp:txXfrm>
    </dsp:sp>
    <dsp:sp modelId="{81242538-C15C-4C4D-8B6B-044377F1B02B}">
      <dsp:nvSpPr>
        <dsp:cNvPr id="23" name="矩形 22"/>
        <dsp:cNvSpPr/>
      </dsp:nvSpPr>
      <dsp:spPr bwMode="white">
        <a:xfrm>
          <a:off x="3950555" y="1796386"/>
          <a:ext cx="220675" cy="220675"/>
        </a:xfrm>
        <a:prstGeom prst="rect">
          <a:avLst/>
        </a:prstGeom>
      </dsp:spPr>
      <dsp:style>
        <a:lnRef idx="2">
          <a:schemeClr val="accent5">
            <a:hueOff val="-11340000"/>
            <a:satOff val="17255"/>
            <a:lumOff val="-30195"/>
            <a:alpha val="100000"/>
          </a:schemeClr>
        </a:lnRef>
        <a:fillRef idx="1">
          <a:schemeClr val="lt1"/>
        </a:fillRef>
        <a:effectRef idx="0">
          <a:scrgbClr r="0" g="0" b="0"/>
        </a:effectRef>
        <a:fontRef idx="minor"/>
      </dsp:style>
      <dsp:txXfrm>
        <a:off x="3950555" y="1796386"/>
        <a:ext cx="220675" cy="220675"/>
      </dsp:txXfrm>
    </dsp:sp>
    <dsp:sp modelId="{1B328E14-7898-49CC-BF94-22833ECC8FBE}">
      <dsp:nvSpPr>
        <dsp:cNvPr id="24" name="矩形 23"/>
        <dsp:cNvSpPr/>
      </dsp:nvSpPr>
      <dsp:spPr bwMode="white">
        <a:xfrm>
          <a:off x="4160832" y="1649526"/>
          <a:ext cx="2793672" cy="5143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3792" tIns="113792" rIns="113792" bIns="113792"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0">
            <a:lnSpc>
              <a:spcPct val="100000"/>
            </a:lnSpc>
            <a:spcBef>
              <a:spcPct val="0"/>
            </a:spcBef>
            <a:spcAft>
              <a:spcPct val="35000"/>
            </a:spcAft>
          </a:pPr>
          <a:r>
            <a:rPr lang="zh-CN" dirty="0" smtClean="0">
              <a:solidFill>
                <a:schemeClr val="tx1"/>
              </a:solidFill>
              <a:latin typeface="微软雅黑" panose="020B0503020204020204" pitchFamily="34" charset="-122"/>
              <a:ea typeface="微软雅黑" panose="020B0503020204020204" pitchFamily="34" charset="-122"/>
            </a:rPr>
            <a:t>恶意被动流失</a:t>
          </a:r>
          <a:endParaRPr lang="zh-CN" altLang="en-US" dirty="0">
            <a:solidFill>
              <a:schemeClr val="tx1"/>
            </a:solidFill>
            <a:latin typeface="微软雅黑" panose="020B0503020204020204" pitchFamily="34" charset="-122"/>
            <a:ea typeface="微软雅黑" panose="020B0503020204020204" pitchFamily="34" charset="-122"/>
          </a:endParaRPr>
        </a:p>
      </dsp:txBody>
      <dsp:txXfrm>
        <a:off x="4160832" y="1649526"/>
        <a:ext cx="2793672" cy="514395"/>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4C4B5404-F622-419A-83EB-259032F2E883}">
      <dsp:nvSpPr>
        <dsp:cNvPr id="5" name="矩形 4"/>
        <dsp:cNvSpPr/>
      </dsp:nvSpPr>
      <dsp:spPr bwMode="white">
        <a:xfrm>
          <a:off x="0" y="307233"/>
          <a:ext cx="8128000" cy="428400"/>
        </a:xfrm>
        <a:prstGeom prst="rect">
          <a:avLst/>
        </a:prstGeom>
      </dsp:spPr>
      <dsp:style>
        <a:lnRef idx="2">
          <a:schemeClr val="accent5">
            <a:hueOff val="0"/>
            <a:satOff val="0"/>
            <a:lumOff val="0"/>
            <a:alpha val="100000"/>
          </a:schemeClr>
        </a:lnRef>
        <a:fillRef idx="1">
          <a:schemeClr val="lt1">
            <a:alpha val="90000"/>
          </a:schemeClr>
        </a:fillRef>
        <a:effectRef idx="0">
          <a:scrgbClr r="0" g="0" b="0"/>
        </a:effectRef>
        <a:fontRef idx="minor"/>
      </dsp:style>
      <dsp:txBody>
        <a:bodyPr lIns="630823" tIns="354076" rIns="630823"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307233"/>
        <a:ext cx="8128000" cy="428400"/>
      </dsp:txXfrm>
    </dsp:sp>
    <dsp:sp modelId="{75EF5551-C7F7-4BDA-A2A9-652ED14ACE10}">
      <dsp:nvSpPr>
        <dsp:cNvPr id="4" name="圆角矩形 3"/>
        <dsp:cNvSpPr/>
      </dsp:nvSpPr>
      <dsp:spPr bwMode="white">
        <a:xfrm>
          <a:off x="406400" y="56313"/>
          <a:ext cx="5689600" cy="50184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215053" tIns="0" rIns="215053"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b="1" dirty="0" smtClean="0">
              <a:latin typeface="微软雅黑" panose="020B0503020204020204" pitchFamily="34" charset="-122"/>
              <a:ea typeface="微软雅黑" panose="020B0503020204020204" pitchFamily="34" charset="-122"/>
            </a:rPr>
            <a:t>实施全面质量营销</a:t>
          </a:r>
          <a:endParaRPr lang="zh-CN" altLang="en-US" dirty="0">
            <a:latin typeface="微软雅黑" panose="020B0503020204020204" pitchFamily="34" charset="-122"/>
            <a:ea typeface="微软雅黑" panose="020B0503020204020204" pitchFamily="34" charset="-122"/>
          </a:endParaRPr>
        </a:p>
      </dsp:txBody>
      <dsp:txXfrm>
        <a:off x="406400" y="56313"/>
        <a:ext cx="5689600" cy="501840"/>
      </dsp:txXfrm>
    </dsp:sp>
    <dsp:sp modelId="{FD231468-024B-4615-A1A1-EEAE89A0BA19}">
      <dsp:nvSpPr>
        <dsp:cNvPr id="8" name="矩形 7"/>
        <dsp:cNvSpPr/>
      </dsp:nvSpPr>
      <dsp:spPr bwMode="white">
        <a:xfrm>
          <a:off x="0" y="1078354"/>
          <a:ext cx="8128000" cy="428400"/>
        </a:xfrm>
        <a:prstGeom prst="rect">
          <a:avLst/>
        </a:prstGeom>
      </dsp:spPr>
      <dsp:style>
        <a:lnRef idx="2">
          <a:schemeClr val="accent5">
            <a:hueOff val="-1890000"/>
            <a:satOff val="2876"/>
            <a:lumOff val="-5032"/>
            <a:alpha val="100000"/>
          </a:schemeClr>
        </a:lnRef>
        <a:fillRef idx="1">
          <a:schemeClr val="lt1">
            <a:alpha val="90000"/>
          </a:schemeClr>
        </a:fillRef>
        <a:effectRef idx="0">
          <a:scrgbClr r="0" g="0" b="0"/>
        </a:effectRef>
        <a:fontRef idx="minor"/>
      </dsp:style>
      <dsp:txBody>
        <a:bodyPr lIns="630823" tIns="354076" rIns="630823"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1078354"/>
        <a:ext cx="8128000" cy="428400"/>
      </dsp:txXfrm>
    </dsp:sp>
    <dsp:sp modelId="{FB0D0BEA-508E-4B84-920A-87F113E6CA59}">
      <dsp:nvSpPr>
        <dsp:cNvPr id="7" name="圆角矩形 6"/>
        <dsp:cNvSpPr/>
      </dsp:nvSpPr>
      <dsp:spPr bwMode="white">
        <a:xfrm>
          <a:off x="406400" y="827434"/>
          <a:ext cx="5689600" cy="501840"/>
        </a:xfrm>
        <a:prstGeom prst="roundRect">
          <a:avLst/>
        </a:prstGeom>
      </dsp:spPr>
      <dsp:style>
        <a:lnRef idx="2">
          <a:schemeClr val="lt1"/>
        </a:lnRef>
        <a:fillRef idx="1">
          <a:schemeClr val="accent5">
            <a:hueOff val="-1890000"/>
            <a:satOff val="2876"/>
            <a:lumOff val="-5032"/>
            <a:alpha val="100000"/>
          </a:schemeClr>
        </a:fillRef>
        <a:effectRef idx="0">
          <a:scrgbClr r="0" g="0" b="0"/>
        </a:effectRef>
        <a:fontRef idx="minor">
          <a:schemeClr val="lt1"/>
        </a:fontRef>
      </dsp:style>
      <dsp:txBody>
        <a:bodyPr lIns="215053" tIns="0" rIns="215053"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b="1" dirty="0" smtClean="0">
              <a:latin typeface="微软雅黑" panose="020B0503020204020204" pitchFamily="34" charset="-122"/>
              <a:ea typeface="微软雅黑" panose="020B0503020204020204" pitchFamily="34" charset="-122"/>
            </a:rPr>
            <a:t>树立“客户至上”服务意识</a:t>
          </a:r>
          <a:endParaRPr lang="zh-CN" dirty="0">
            <a:latin typeface="微软雅黑" panose="020B0503020204020204" pitchFamily="34" charset="-122"/>
            <a:ea typeface="微软雅黑" panose="020B0503020204020204" pitchFamily="34" charset="-122"/>
          </a:endParaRPr>
        </a:p>
      </dsp:txBody>
      <dsp:txXfrm>
        <a:off x="406400" y="827434"/>
        <a:ext cx="5689600" cy="501840"/>
      </dsp:txXfrm>
    </dsp:sp>
    <dsp:sp modelId="{3D6B953B-40AF-4FDC-B1D3-884EFF017B77}">
      <dsp:nvSpPr>
        <dsp:cNvPr id="11" name="矩形 10"/>
        <dsp:cNvSpPr/>
      </dsp:nvSpPr>
      <dsp:spPr bwMode="white">
        <a:xfrm>
          <a:off x="0" y="1849473"/>
          <a:ext cx="8128000" cy="428400"/>
        </a:xfrm>
        <a:prstGeom prst="rect">
          <a:avLst/>
        </a:prstGeom>
      </dsp:spPr>
      <dsp:style>
        <a:lnRef idx="2">
          <a:schemeClr val="accent5">
            <a:hueOff val="-3780000"/>
            <a:satOff val="5752"/>
            <a:lumOff val="-10064"/>
            <a:alpha val="100000"/>
          </a:schemeClr>
        </a:lnRef>
        <a:fillRef idx="1">
          <a:schemeClr val="lt1">
            <a:alpha val="90000"/>
          </a:schemeClr>
        </a:fillRef>
        <a:effectRef idx="0">
          <a:scrgbClr r="0" g="0" b="0"/>
        </a:effectRef>
        <a:fontRef idx="minor"/>
      </dsp:style>
      <dsp:txBody>
        <a:bodyPr lIns="630823" tIns="354076" rIns="630823"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1849473"/>
        <a:ext cx="8128000" cy="428400"/>
      </dsp:txXfrm>
    </dsp:sp>
    <dsp:sp modelId="{1A3A7153-95D6-455A-95A0-8C4C28B928E3}">
      <dsp:nvSpPr>
        <dsp:cNvPr id="10" name="圆角矩形 9"/>
        <dsp:cNvSpPr/>
      </dsp:nvSpPr>
      <dsp:spPr bwMode="white">
        <a:xfrm>
          <a:off x="406400" y="1598554"/>
          <a:ext cx="5689600" cy="501840"/>
        </a:xfrm>
        <a:prstGeom prst="roundRect">
          <a:avLst/>
        </a:prstGeom>
      </dsp:spPr>
      <dsp:style>
        <a:lnRef idx="2">
          <a:schemeClr val="lt1"/>
        </a:lnRef>
        <a:fillRef idx="1">
          <a:schemeClr val="accent5">
            <a:hueOff val="-3780000"/>
            <a:satOff val="5752"/>
            <a:lumOff val="-10064"/>
            <a:alpha val="100000"/>
          </a:schemeClr>
        </a:fillRef>
        <a:effectRef idx="0">
          <a:scrgbClr r="0" g="0" b="0"/>
        </a:effectRef>
        <a:fontRef idx="minor">
          <a:schemeClr val="lt1"/>
        </a:fontRef>
      </dsp:style>
      <dsp:txBody>
        <a:bodyPr lIns="215053" tIns="0" rIns="215053"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b="1" dirty="0" smtClean="0">
              <a:latin typeface="微软雅黑" panose="020B0503020204020204" pitchFamily="34" charset="-122"/>
              <a:ea typeface="微软雅黑" panose="020B0503020204020204" pitchFamily="34" charset="-122"/>
            </a:rPr>
            <a:t>深入与客户进行沟通，防止出现误解</a:t>
          </a:r>
          <a:endParaRPr lang="zh-CN" dirty="0">
            <a:latin typeface="微软雅黑" panose="020B0503020204020204" pitchFamily="34" charset="-122"/>
            <a:ea typeface="微软雅黑" panose="020B0503020204020204" pitchFamily="34" charset="-122"/>
          </a:endParaRPr>
        </a:p>
      </dsp:txBody>
      <dsp:txXfrm>
        <a:off x="406400" y="1598554"/>
        <a:ext cx="5689600" cy="501840"/>
      </dsp:txXfrm>
    </dsp:sp>
    <dsp:sp modelId="{06A3F80A-57E2-4007-876E-ABF412A235DC}">
      <dsp:nvSpPr>
        <dsp:cNvPr id="14" name="矩形 13"/>
        <dsp:cNvSpPr/>
      </dsp:nvSpPr>
      <dsp:spPr bwMode="white">
        <a:xfrm>
          <a:off x="0" y="2620593"/>
          <a:ext cx="8128000" cy="428400"/>
        </a:xfrm>
        <a:prstGeom prst="rect">
          <a:avLst/>
        </a:prstGeom>
      </dsp:spPr>
      <dsp:style>
        <a:lnRef idx="2">
          <a:schemeClr val="accent5">
            <a:hueOff val="-5670000"/>
            <a:satOff val="8627"/>
            <a:lumOff val="-15097"/>
            <a:alpha val="100000"/>
          </a:schemeClr>
        </a:lnRef>
        <a:fillRef idx="1">
          <a:schemeClr val="lt1">
            <a:alpha val="90000"/>
          </a:schemeClr>
        </a:fillRef>
        <a:effectRef idx="0">
          <a:scrgbClr r="0" g="0" b="0"/>
        </a:effectRef>
        <a:fontRef idx="minor"/>
      </dsp:style>
      <dsp:txBody>
        <a:bodyPr lIns="630823" tIns="354076" rIns="630823"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2620593"/>
        <a:ext cx="8128000" cy="428400"/>
      </dsp:txXfrm>
    </dsp:sp>
    <dsp:sp modelId="{2B565F48-E42C-4041-AD95-14BD3421F331}">
      <dsp:nvSpPr>
        <dsp:cNvPr id="13" name="圆角矩形 12"/>
        <dsp:cNvSpPr/>
      </dsp:nvSpPr>
      <dsp:spPr bwMode="white">
        <a:xfrm>
          <a:off x="406400" y="2369673"/>
          <a:ext cx="5689600" cy="501840"/>
        </a:xfrm>
        <a:prstGeom prst="roundRect">
          <a:avLst/>
        </a:prstGeom>
      </dsp:spPr>
      <dsp:style>
        <a:lnRef idx="2">
          <a:schemeClr val="lt1"/>
        </a:lnRef>
        <a:fillRef idx="1">
          <a:schemeClr val="accent5">
            <a:hueOff val="-5670000"/>
            <a:satOff val="8627"/>
            <a:lumOff val="-15097"/>
            <a:alpha val="100000"/>
          </a:schemeClr>
        </a:fillRef>
        <a:effectRef idx="0">
          <a:scrgbClr r="0" g="0" b="0"/>
        </a:effectRef>
        <a:fontRef idx="minor">
          <a:schemeClr val="lt1"/>
        </a:fontRef>
      </dsp:style>
      <dsp:txBody>
        <a:bodyPr lIns="215053" tIns="0" rIns="215053"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b="1" dirty="0" smtClean="0">
              <a:latin typeface="微软雅黑" panose="020B0503020204020204" pitchFamily="34" charset="-122"/>
              <a:ea typeface="微软雅黑" panose="020B0503020204020204" pitchFamily="34" charset="-122"/>
            </a:rPr>
            <a:t>突出差异服务、提升客户价值</a:t>
          </a:r>
          <a:endParaRPr lang="zh-CN" dirty="0">
            <a:latin typeface="微软雅黑" panose="020B0503020204020204" pitchFamily="34" charset="-122"/>
            <a:ea typeface="微软雅黑" panose="020B0503020204020204" pitchFamily="34" charset="-122"/>
          </a:endParaRPr>
        </a:p>
      </dsp:txBody>
      <dsp:txXfrm>
        <a:off x="406400" y="2369673"/>
        <a:ext cx="5689600" cy="501840"/>
      </dsp:txXfrm>
    </dsp:sp>
    <dsp:sp modelId="{66489D14-97F2-4BD8-BA32-0930B1388DCD}">
      <dsp:nvSpPr>
        <dsp:cNvPr id="17" name="矩形 16"/>
        <dsp:cNvSpPr/>
      </dsp:nvSpPr>
      <dsp:spPr bwMode="white">
        <a:xfrm>
          <a:off x="0" y="3391714"/>
          <a:ext cx="8128000" cy="428400"/>
        </a:xfrm>
        <a:prstGeom prst="rect">
          <a:avLst/>
        </a:prstGeom>
      </dsp:spPr>
      <dsp:style>
        <a:lnRef idx="2">
          <a:schemeClr val="accent5">
            <a:hueOff val="-7560000"/>
            <a:satOff val="11503"/>
            <a:lumOff val="-20130"/>
            <a:alpha val="100000"/>
          </a:schemeClr>
        </a:lnRef>
        <a:fillRef idx="1">
          <a:schemeClr val="lt1">
            <a:alpha val="90000"/>
          </a:schemeClr>
        </a:fillRef>
        <a:effectRef idx="0">
          <a:scrgbClr r="0" g="0" b="0"/>
        </a:effectRef>
        <a:fontRef idx="minor"/>
      </dsp:style>
      <dsp:txBody>
        <a:bodyPr lIns="630823" tIns="354076" rIns="630823"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3391714"/>
        <a:ext cx="8128000" cy="428400"/>
      </dsp:txXfrm>
    </dsp:sp>
    <dsp:sp modelId="{383A34DC-16FA-42DD-A23B-2E3A83CD17D1}">
      <dsp:nvSpPr>
        <dsp:cNvPr id="16" name="圆角矩形 15"/>
        <dsp:cNvSpPr/>
      </dsp:nvSpPr>
      <dsp:spPr bwMode="white">
        <a:xfrm>
          <a:off x="406400" y="3140793"/>
          <a:ext cx="5689600" cy="501840"/>
        </a:xfrm>
        <a:prstGeom prst="roundRect">
          <a:avLst/>
        </a:prstGeom>
      </dsp:spPr>
      <dsp:style>
        <a:lnRef idx="2">
          <a:schemeClr val="lt1"/>
        </a:lnRef>
        <a:fillRef idx="1">
          <a:schemeClr val="accent5">
            <a:hueOff val="-7560000"/>
            <a:satOff val="11503"/>
            <a:lumOff val="-20130"/>
            <a:alpha val="100000"/>
          </a:schemeClr>
        </a:fillRef>
        <a:effectRef idx="0">
          <a:scrgbClr r="0" g="0" b="0"/>
        </a:effectRef>
        <a:fontRef idx="minor">
          <a:schemeClr val="lt1"/>
        </a:fontRef>
      </dsp:style>
      <dsp:txBody>
        <a:bodyPr lIns="215053" tIns="0" rIns="215053"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b="1" dirty="0" smtClean="0">
              <a:latin typeface="微软雅黑" panose="020B0503020204020204" pitchFamily="34" charset="-122"/>
              <a:ea typeface="微软雅黑" panose="020B0503020204020204" pitchFamily="34" charset="-122"/>
            </a:rPr>
            <a:t>采取创新产品策略，以特色吸引客户</a:t>
          </a:r>
          <a:endParaRPr lang="zh-CN" dirty="0">
            <a:latin typeface="微软雅黑" panose="020B0503020204020204" pitchFamily="34" charset="-122"/>
            <a:ea typeface="微软雅黑" panose="020B0503020204020204" pitchFamily="34" charset="-122"/>
          </a:endParaRPr>
        </a:p>
      </dsp:txBody>
      <dsp:txXfrm>
        <a:off x="406400" y="3140793"/>
        <a:ext cx="5689600" cy="501840"/>
      </dsp:txXfrm>
    </dsp:sp>
    <dsp:sp modelId="{06E8C5CB-5908-4E41-806F-CBBA2AFC3848}">
      <dsp:nvSpPr>
        <dsp:cNvPr id="20" name="矩形 19"/>
        <dsp:cNvSpPr/>
      </dsp:nvSpPr>
      <dsp:spPr bwMode="white">
        <a:xfrm>
          <a:off x="0" y="4162834"/>
          <a:ext cx="8128000" cy="428400"/>
        </a:xfrm>
        <a:prstGeom prst="rect">
          <a:avLst/>
        </a:prstGeom>
      </dsp:spPr>
      <dsp:style>
        <a:lnRef idx="2">
          <a:schemeClr val="accent5">
            <a:hueOff val="-9450000"/>
            <a:satOff val="14379"/>
            <a:lumOff val="-25162"/>
            <a:alpha val="100000"/>
          </a:schemeClr>
        </a:lnRef>
        <a:fillRef idx="1">
          <a:schemeClr val="lt1">
            <a:alpha val="90000"/>
          </a:schemeClr>
        </a:fillRef>
        <a:effectRef idx="0">
          <a:scrgbClr r="0" g="0" b="0"/>
        </a:effectRef>
        <a:fontRef idx="minor"/>
      </dsp:style>
      <dsp:txBody>
        <a:bodyPr lIns="630823" tIns="354076" rIns="630823"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4162834"/>
        <a:ext cx="8128000" cy="428400"/>
      </dsp:txXfrm>
    </dsp:sp>
    <dsp:sp modelId="{584E07CF-4EFC-400D-9EB9-4F183ED48136}">
      <dsp:nvSpPr>
        <dsp:cNvPr id="19" name="圆角矩形 18"/>
        <dsp:cNvSpPr/>
      </dsp:nvSpPr>
      <dsp:spPr bwMode="white">
        <a:xfrm>
          <a:off x="406400" y="3911914"/>
          <a:ext cx="5689600" cy="501840"/>
        </a:xfrm>
        <a:prstGeom prst="roundRect">
          <a:avLst/>
        </a:prstGeom>
      </dsp:spPr>
      <dsp:style>
        <a:lnRef idx="2">
          <a:schemeClr val="lt1"/>
        </a:lnRef>
        <a:fillRef idx="1">
          <a:schemeClr val="accent5">
            <a:hueOff val="-9450000"/>
            <a:satOff val="14379"/>
            <a:lumOff val="-25162"/>
            <a:alpha val="100000"/>
          </a:schemeClr>
        </a:fillRef>
        <a:effectRef idx="0">
          <a:scrgbClr r="0" g="0" b="0"/>
        </a:effectRef>
        <a:fontRef idx="minor">
          <a:schemeClr val="lt1"/>
        </a:fontRef>
      </dsp:style>
      <dsp:txBody>
        <a:bodyPr lIns="215053" tIns="0" rIns="215053"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b="1" dirty="0" smtClean="0">
              <a:latin typeface="微软雅黑" panose="020B0503020204020204" pitchFamily="34" charset="-122"/>
              <a:ea typeface="微软雅黑" panose="020B0503020204020204" pitchFamily="34" charset="-122"/>
            </a:rPr>
            <a:t>加强市场监控力度，提高市场反应速度</a:t>
          </a:r>
          <a:endParaRPr lang="zh-CN" dirty="0">
            <a:latin typeface="微软雅黑" panose="020B0503020204020204" pitchFamily="34" charset="-122"/>
            <a:ea typeface="微软雅黑" panose="020B0503020204020204" pitchFamily="34" charset="-122"/>
          </a:endParaRPr>
        </a:p>
      </dsp:txBody>
      <dsp:txXfrm>
        <a:off x="406400" y="3911914"/>
        <a:ext cx="5689600" cy="501840"/>
      </dsp:txXfrm>
    </dsp:sp>
    <dsp:sp modelId="{2D2FB6BD-18DF-46E2-BB28-D900A0749282}">
      <dsp:nvSpPr>
        <dsp:cNvPr id="23" name="矩形 22"/>
        <dsp:cNvSpPr/>
      </dsp:nvSpPr>
      <dsp:spPr bwMode="white">
        <a:xfrm>
          <a:off x="0" y="4933954"/>
          <a:ext cx="8128000" cy="428400"/>
        </a:xfrm>
        <a:prstGeom prst="rect">
          <a:avLst/>
        </a:prstGeom>
      </dsp:spPr>
      <dsp:style>
        <a:lnRef idx="2">
          <a:schemeClr val="accent5">
            <a:hueOff val="-11340000"/>
            <a:satOff val="17255"/>
            <a:lumOff val="-30195"/>
            <a:alpha val="100000"/>
          </a:schemeClr>
        </a:lnRef>
        <a:fillRef idx="1">
          <a:schemeClr val="lt1">
            <a:alpha val="90000"/>
          </a:schemeClr>
        </a:fillRef>
        <a:effectRef idx="0">
          <a:scrgbClr r="0" g="0" b="0"/>
        </a:effectRef>
        <a:fontRef idx="minor"/>
      </dsp:style>
      <dsp:txBody>
        <a:bodyPr lIns="630823" tIns="354076" rIns="630823"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4933954"/>
        <a:ext cx="8128000" cy="428400"/>
      </dsp:txXfrm>
    </dsp:sp>
    <dsp:sp modelId="{FBC18AFD-4BCD-4074-AB1C-15E0F6BE3DA6}">
      <dsp:nvSpPr>
        <dsp:cNvPr id="22" name="圆角矩形 21"/>
        <dsp:cNvSpPr/>
      </dsp:nvSpPr>
      <dsp:spPr bwMode="white">
        <a:xfrm>
          <a:off x="406400" y="4683034"/>
          <a:ext cx="5689600" cy="501840"/>
        </a:xfrm>
        <a:prstGeom prst="roundRect">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215053" tIns="0" rIns="215053"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a:lnSpc>
              <a:spcPct val="100000"/>
            </a:lnSpc>
            <a:spcBef>
              <a:spcPct val="0"/>
            </a:spcBef>
            <a:spcAft>
              <a:spcPct val="35000"/>
            </a:spcAft>
          </a:pPr>
          <a:r>
            <a:rPr lang="zh-CN" b="1" dirty="0" smtClean="0">
              <a:latin typeface="微软雅黑" panose="020B0503020204020204" pitchFamily="34" charset="-122"/>
              <a:ea typeface="微软雅黑" panose="020B0503020204020204" pitchFamily="34" charset="-122"/>
            </a:rPr>
            <a:t>建立投诉和建议制度</a:t>
          </a:r>
          <a:endParaRPr lang="zh-CN" dirty="0">
            <a:latin typeface="微软雅黑" panose="020B0503020204020204" pitchFamily="34" charset="-122"/>
            <a:ea typeface="微软雅黑" panose="020B0503020204020204" pitchFamily="34" charset="-122"/>
          </a:endParaRPr>
        </a:p>
      </dsp:txBody>
      <dsp:txXfrm>
        <a:off x="406400" y="4683034"/>
        <a:ext cx="5689600" cy="501840"/>
      </dsp:txXfrm>
    </dsp:sp>
    <dsp:sp modelId="{5FEE1BAA-B074-409F-80D8-3E7013C93D11}">
      <dsp:nvSpPr>
        <dsp:cNvPr id="3" name="矩形 2" hidden="1"/>
        <dsp:cNvSpPr/>
      </dsp:nvSpPr>
      <dsp:spPr>
        <a:xfrm>
          <a:off x="0" y="56313"/>
          <a:ext cx="406400" cy="501840"/>
        </a:xfrm>
        <a:prstGeom prst="rect">
          <a:avLst/>
        </a:prstGeom>
      </dsp:spPr>
      <dsp:txXfrm>
        <a:off x="0" y="56313"/>
        <a:ext cx="406400" cy="501840"/>
      </dsp:txXfrm>
    </dsp:sp>
    <dsp:sp modelId="{86EEE808-90F2-4B9F-94BE-36F7489A5C34}">
      <dsp:nvSpPr>
        <dsp:cNvPr id="6" name="矩形 5" hidden="1"/>
        <dsp:cNvSpPr/>
      </dsp:nvSpPr>
      <dsp:spPr>
        <a:xfrm>
          <a:off x="0" y="827434"/>
          <a:ext cx="406400" cy="501840"/>
        </a:xfrm>
        <a:prstGeom prst="rect">
          <a:avLst/>
        </a:prstGeom>
      </dsp:spPr>
      <dsp:txXfrm>
        <a:off x="0" y="827434"/>
        <a:ext cx="406400" cy="501840"/>
      </dsp:txXfrm>
    </dsp:sp>
    <dsp:sp modelId="{C139C483-A1C9-4FF9-93E5-42675BE1E29E}">
      <dsp:nvSpPr>
        <dsp:cNvPr id="9" name="矩形 8" hidden="1"/>
        <dsp:cNvSpPr/>
      </dsp:nvSpPr>
      <dsp:spPr>
        <a:xfrm>
          <a:off x="0" y="1598554"/>
          <a:ext cx="406400" cy="501840"/>
        </a:xfrm>
        <a:prstGeom prst="rect">
          <a:avLst/>
        </a:prstGeom>
      </dsp:spPr>
      <dsp:txXfrm>
        <a:off x="0" y="1598554"/>
        <a:ext cx="406400" cy="501840"/>
      </dsp:txXfrm>
    </dsp:sp>
    <dsp:sp modelId="{7846BEFD-9F5D-46E1-B171-E40C88327D5E}">
      <dsp:nvSpPr>
        <dsp:cNvPr id="12" name="矩形 11" hidden="1"/>
        <dsp:cNvSpPr/>
      </dsp:nvSpPr>
      <dsp:spPr>
        <a:xfrm>
          <a:off x="0" y="2369673"/>
          <a:ext cx="406400" cy="501840"/>
        </a:xfrm>
        <a:prstGeom prst="rect">
          <a:avLst/>
        </a:prstGeom>
      </dsp:spPr>
      <dsp:txXfrm>
        <a:off x="0" y="2369673"/>
        <a:ext cx="406400" cy="501840"/>
      </dsp:txXfrm>
    </dsp:sp>
    <dsp:sp modelId="{F17810C1-5FC2-4813-A8E4-12A0CAC4180D}">
      <dsp:nvSpPr>
        <dsp:cNvPr id="15" name="矩形 14" hidden="1"/>
        <dsp:cNvSpPr/>
      </dsp:nvSpPr>
      <dsp:spPr>
        <a:xfrm>
          <a:off x="0" y="3140793"/>
          <a:ext cx="406400" cy="501840"/>
        </a:xfrm>
        <a:prstGeom prst="rect">
          <a:avLst/>
        </a:prstGeom>
      </dsp:spPr>
      <dsp:txXfrm>
        <a:off x="0" y="3140793"/>
        <a:ext cx="406400" cy="501840"/>
      </dsp:txXfrm>
    </dsp:sp>
    <dsp:sp modelId="{A6C864BB-9B8B-4405-8107-39279D0D7270}">
      <dsp:nvSpPr>
        <dsp:cNvPr id="18" name="矩形 17" hidden="1"/>
        <dsp:cNvSpPr/>
      </dsp:nvSpPr>
      <dsp:spPr>
        <a:xfrm>
          <a:off x="0" y="3911914"/>
          <a:ext cx="406400" cy="501840"/>
        </a:xfrm>
        <a:prstGeom prst="rect">
          <a:avLst/>
        </a:prstGeom>
      </dsp:spPr>
      <dsp:txXfrm>
        <a:off x="0" y="3911914"/>
        <a:ext cx="406400" cy="501840"/>
      </dsp:txXfrm>
    </dsp:sp>
    <dsp:sp modelId="{D63B7191-D12A-4435-AB77-588274829182}">
      <dsp:nvSpPr>
        <dsp:cNvPr id="21" name="矩形 20" hidden="1"/>
        <dsp:cNvSpPr/>
      </dsp:nvSpPr>
      <dsp:spPr>
        <a:xfrm>
          <a:off x="0" y="4683034"/>
          <a:ext cx="406400" cy="501840"/>
        </a:xfrm>
        <a:prstGeom prst="rect">
          <a:avLst/>
        </a:prstGeom>
      </dsp:spPr>
      <dsp:txXfrm>
        <a:off x="0" y="4683034"/>
        <a:ext cx="406400" cy="50184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064896" cy="4851814"/>
        <a:chOff x="0" y="0"/>
        <a:chExt cx="8064896" cy="4851814"/>
      </a:xfrm>
    </dsp:grpSpPr>
    <dsp:sp modelId="{D6E24FD5-7366-418E-A34C-D770AC60376C}">
      <dsp:nvSpPr>
        <dsp:cNvPr id="3" name="圆角矩形 2"/>
        <dsp:cNvSpPr/>
      </dsp:nvSpPr>
      <dsp:spPr bwMode="white">
        <a:xfrm>
          <a:off x="0" y="18227"/>
          <a:ext cx="8064896" cy="711360"/>
        </a:xfrm>
        <a:prstGeom prst="round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91439" tIns="91439" rIns="91439" bIns="91439" anchor="ctr"/>
        <a:lstStyle>
          <a:lvl1pPr algn="l">
            <a:defRPr sz="38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pPr lvl="0">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（一）访问流失的客户，争取把流失的客户找回来</a:t>
          </a:r>
          <a:endParaRPr lang="zh-CN" altLang="en-US" sz="2400" dirty="0">
            <a:latin typeface="微软雅黑" panose="020B0503020204020204" pitchFamily="34" charset="-122"/>
            <a:ea typeface="微软雅黑" panose="020B0503020204020204" pitchFamily="34" charset="-122"/>
          </a:endParaRPr>
        </a:p>
      </dsp:txBody>
      <dsp:txXfrm>
        <a:off x="0" y="18227"/>
        <a:ext cx="8064896" cy="711360"/>
      </dsp:txXfrm>
    </dsp:sp>
    <dsp:sp modelId="{E259E493-2018-491A-BF3D-A7FC32945588}">
      <dsp:nvSpPr>
        <dsp:cNvPr id="4" name="圆角矩形 3"/>
        <dsp:cNvSpPr/>
      </dsp:nvSpPr>
      <dsp:spPr bwMode="white">
        <a:xfrm>
          <a:off x="0" y="839027"/>
          <a:ext cx="8064896" cy="711360"/>
        </a:xfrm>
        <a:prstGeom prst="roundRect">
          <a:avLst/>
        </a:prstGeom>
      </dsp:spPr>
      <dsp:style>
        <a:lnRef idx="2">
          <a:schemeClr val="lt1"/>
        </a:lnRef>
        <a:fillRef idx="1">
          <a:schemeClr val="accent5">
            <a:hueOff val="-2268000"/>
            <a:satOff val="3451"/>
            <a:lumOff val="-6038"/>
            <a:alpha val="100000"/>
          </a:schemeClr>
        </a:fillRef>
        <a:effectRef idx="0">
          <a:scrgbClr r="0" g="0" b="0"/>
        </a:effectRef>
        <a:fontRef idx="minor">
          <a:schemeClr val="lt1"/>
        </a:fontRef>
      </dsp:style>
      <dsp:txBody>
        <a:bodyPr lIns="91439" tIns="91439" rIns="91439" bIns="91439" anchor="ctr"/>
        <a:lstStyle>
          <a:lvl1pPr algn="l">
            <a:defRPr sz="38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pPr lvl="0">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（二）加强企业管理，提升企业形象</a:t>
          </a:r>
          <a:endParaRPr lang="zh-CN" altLang="en-US" sz="2400" dirty="0">
            <a:latin typeface="微软雅黑" panose="020B0503020204020204" pitchFamily="34" charset="-122"/>
            <a:ea typeface="微软雅黑" panose="020B0503020204020204" pitchFamily="34" charset="-122"/>
          </a:endParaRPr>
        </a:p>
      </dsp:txBody>
      <dsp:txXfrm>
        <a:off x="0" y="839027"/>
        <a:ext cx="8064896" cy="711360"/>
      </dsp:txXfrm>
    </dsp:sp>
    <dsp:sp modelId="{29DF9B02-802B-4CDE-91B4-C9AB6E0E99C2}">
      <dsp:nvSpPr>
        <dsp:cNvPr id="5" name="圆角矩形 4"/>
        <dsp:cNvSpPr/>
      </dsp:nvSpPr>
      <dsp:spPr bwMode="white">
        <a:xfrm>
          <a:off x="0" y="1659827"/>
          <a:ext cx="8064896" cy="711360"/>
        </a:xfrm>
        <a:prstGeom prst="roundRect">
          <a:avLst/>
        </a:prstGeom>
      </dsp:spPr>
      <dsp:style>
        <a:lnRef idx="2">
          <a:schemeClr val="lt1"/>
        </a:lnRef>
        <a:fillRef idx="1">
          <a:schemeClr val="accent5">
            <a:hueOff val="-4536000"/>
            <a:satOff val="6902"/>
            <a:lumOff val="-12077"/>
            <a:alpha val="100000"/>
          </a:schemeClr>
        </a:fillRef>
        <a:effectRef idx="0">
          <a:scrgbClr r="0" g="0" b="0"/>
        </a:effectRef>
        <a:fontRef idx="minor">
          <a:schemeClr val="lt1"/>
        </a:fontRef>
      </dsp:style>
      <dsp:txBody>
        <a:bodyPr lIns="91439" tIns="91439" rIns="91439" bIns="91439" anchor="ctr"/>
        <a:lstStyle>
          <a:lvl1pPr algn="l">
            <a:defRPr sz="38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pPr lvl="0">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（三）严把产品质量关，为客户提供高质量产品和服务</a:t>
          </a:r>
          <a:endParaRPr lang="zh-CN" altLang="en-US" sz="2400" dirty="0">
            <a:latin typeface="微软雅黑" panose="020B0503020204020204" pitchFamily="34" charset="-122"/>
            <a:ea typeface="微软雅黑" panose="020B0503020204020204" pitchFamily="34" charset="-122"/>
          </a:endParaRPr>
        </a:p>
      </dsp:txBody>
      <dsp:txXfrm>
        <a:off x="0" y="1659827"/>
        <a:ext cx="8064896" cy="711360"/>
      </dsp:txXfrm>
    </dsp:sp>
    <dsp:sp modelId="{CAC12C01-D56B-43A1-884D-86380D817EBD}">
      <dsp:nvSpPr>
        <dsp:cNvPr id="6" name="圆角矩形 5"/>
        <dsp:cNvSpPr/>
      </dsp:nvSpPr>
      <dsp:spPr bwMode="white">
        <a:xfrm>
          <a:off x="0" y="2480627"/>
          <a:ext cx="8064896" cy="711360"/>
        </a:xfrm>
        <a:prstGeom prst="roundRect">
          <a:avLst/>
        </a:prstGeom>
      </dsp:spPr>
      <dsp:style>
        <a:lnRef idx="2">
          <a:schemeClr val="lt1"/>
        </a:lnRef>
        <a:fillRef idx="1">
          <a:schemeClr val="accent5">
            <a:hueOff val="-6803999"/>
            <a:satOff val="10353"/>
            <a:lumOff val="-18117"/>
            <a:alpha val="100000"/>
          </a:schemeClr>
        </a:fillRef>
        <a:effectRef idx="0">
          <a:scrgbClr r="0" g="0" b="0"/>
        </a:effectRef>
        <a:fontRef idx="minor">
          <a:schemeClr val="lt1"/>
        </a:fontRef>
      </dsp:style>
      <dsp:txBody>
        <a:bodyPr lIns="91439" tIns="91439" rIns="91439" bIns="91439" anchor="ctr"/>
        <a:lstStyle>
          <a:lvl1pPr algn="l">
            <a:defRPr sz="38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pPr lvl="0">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（四）不断进行创新</a:t>
          </a:r>
          <a:endParaRPr lang="zh-CN" altLang="en-US" sz="2400" dirty="0">
            <a:latin typeface="微软雅黑" panose="020B0503020204020204" pitchFamily="34" charset="-122"/>
            <a:ea typeface="微软雅黑" panose="020B0503020204020204" pitchFamily="34" charset="-122"/>
          </a:endParaRPr>
        </a:p>
      </dsp:txBody>
      <dsp:txXfrm>
        <a:off x="0" y="2480627"/>
        <a:ext cx="8064896" cy="711360"/>
      </dsp:txXfrm>
    </dsp:sp>
    <dsp:sp modelId="{8381E258-F874-4408-AC79-6AC38945896E}">
      <dsp:nvSpPr>
        <dsp:cNvPr id="7" name="圆角矩形 6"/>
        <dsp:cNvSpPr/>
      </dsp:nvSpPr>
      <dsp:spPr bwMode="white">
        <a:xfrm>
          <a:off x="0" y="3301427"/>
          <a:ext cx="8064896" cy="711360"/>
        </a:xfrm>
        <a:prstGeom prst="roundRect">
          <a:avLst/>
        </a:prstGeom>
      </dsp:spPr>
      <dsp:style>
        <a:lnRef idx="2">
          <a:schemeClr val="lt1"/>
        </a:lnRef>
        <a:fillRef idx="1">
          <a:schemeClr val="accent5">
            <a:hueOff val="-9072000"/>
            <a:satOff val="13804"/>
            <a:lumOff val="-24156"/>
            <a:alpha val="100000"/>
          </a:schemeClr>
        </a:fillRef>
        <a:effectRef idx="0">
          <a:scrgbClr r="0" g="0" b="0"/>
        </a:effectRef>
        <a:fontRef idx="minor">
          <a:schemeClr val="lt1"/>
        </a:fontRef>
      </dsp:style>
      <dsp:txBody>
        <a:bodyPr lIns="91439" tIns="91439" rIns="91439" bIns="91439" anchor="ctr"/>
        <a:lstStyle>
          <a:lvl1pPr algn="l">
            <a:defRPr sz="38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pPr lvl="0">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（五）加强与客户的信息联系与沟通</a:t>
          </a:r>
          <a:endParaRPr lang="zh-CN" altLang="en-US" sz="2400" dirty="0">
            <a:latin typeface="微软雅黑" panose="020B0503020204020204" pitchFamily="34" charset="-122"/>
            <a:ea typeface="微软雅黑" panose="020B0503020204020204" pitchFamily="34" charset="-122"/>
          </a:endParaRPr>
        </a:p>
      </dsp:txBody>
      <dsp:txXfrm>
        <a:off x="0" y="3301427"/>
        <a:ext cx="8064896" cy="711360"/>
      </dsp:txXfrm>
    </dsp:sp>
    <dsp:sp modelId="{A80B4C54-000A-408E-9307-EBAD6A14C87D}">
      <dsp:nvSpPr>
        <dsp:cNvPr id="8" name="圆角矩形 7"/>
        <dsp:cNvSpPr/>
      </dsp:nvSpPr>
      <dsp:spPr bwMode="white">
        <a:xfrm>
          <a:off x="0" y="4122227"/>
          <a:ext cx="8064896" cy="711360"/>
        </a:xfrm>
        <a:prstGeom prst="roundRect">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91439" tIns="91439" rIns="91439" bIns="91439" anchor="ctr"/>
        <a:lstStyle>
          <a:lvl1pPr algn="l">
            <a:defRPr sz="38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pPr lvl="0">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（六）实行快速响应客户的战略</a:t>
          </a:r>
          <a:endParaRPr lang="zh-CN" altLang="en-US" sz="2400" dirty="0">
            <a:latin typeface="微软雅黑" panose="020B0503020204020204" pitchFamily="34" charset="-122"/>
            <a:ea typeface="微软雅黑" panose="020B0503020204020204" pitchFamily="34" charset="-122"/>
          </a:endParaRPr>
        </a:p>
      </dsp:txBody>
      <dsp:txXfrm>
        <a:off x="0" y="4122227"/>
        <a:ext cx="8064896" cy="71136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horzAlign" val="ctr"/>
          <dgm:param type="vertAlign" val="t"/>
          <dgm:param type="nodeVertAlign" val="t"/>
          <dgm:param type="fallback" val="1D"/>
        </dgm:alg>
      </dgm:if>
      <dgm:else name="Name2">
        <dgm:alg type="hierChild">
          <dgm:param type="linDir" val="fromR"/>
          <dgm:param type="horzAlign" val="ctr"/>
          <dgm:param type="vertAlign" val="t"/>
          <dgm:param type="nodeVertAlign" val="t"/>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parTxLTRAlign" val="l"/>
                    <dgm:param type="txAnchorVertCh" val="mid"/>
                  </dgm:alg>
                </dgm:if>
                <dgm:else name="Name10">
                  <dgm:alg type="tx">
                    <dgm:param type="parTxLTRAlign" val="r"/>
                    <dgm:param type="txAnchorVertCh" val="mid"/>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linDir" val="fromT"/>
              <dgm:param type="chAlign" val="r"/>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parTxLTRAlign" val="l"/>
                          <dgm:param type="txAnchorVertCh" val="mid"/>
                        </dgm:alg>
                      </dgm:if>
                      <dgm:else name="Name18">
                        <dgm:alg type="tx">
                          <dgm:param type="parTxLTRAlign" val="r"/>
                          <dgm:param type="txAnchorVertCh" val="mid"/>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ea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ea typeface="微软雅黑" panose="020B0503020204020204" pitchFamily="34" charset="-122"/>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14DC98CD-426B-487E-8CCE-DB9991266D6C}" type="datetimeFigureOut">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单击此处编辑母版文本样式</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第二级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第三级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第四级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第五级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ea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客户流失管理</a:t>
            </a:r>
            <a:endParaRPr lang="zh-CN" altLang="en-US" b="1" dirty="0">
              <a:latin typeface="微软雅黑" panose="020B0503020204020204" pitchFamily="34" charset="-122"/>
            </a:endParaRPr>
          </a:p>
          <a:p>
            <a:pPr lvl="0"/>
            <a:endParaRPr lang="zh-CN" altLang="en-US" dirty="0"/>
          </a:p>
        </p:txBody>
      </p:sp>
      <p:sp>
        <p:nvSpPr>
          <p:cNvPr id="2560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客户流失管理</a:t>
            </a:r>
            <a:endParaRPr lang="zh-CN" altLang="en-US" b="1" dirty="0">
              <a:latin typeface="微软雅黑" panose="020B0503020204020204" pitchFamily="34" charset="-122"/>
            </a:endParaRPr>
          </a:p>
          <a:p>
            <a:pPr lvl="0"/>
            <a:endParaRPr lang="zh-CN" altLang="en-US" dirty="0"/>
          </a:p>
        </p:txBody>
      </p:sp>
      <p:sp>
        <p:nvSpPr>
          <p:cNvPr id="2662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客户流失管理</a:t>
            </a:r>
            <a:endParaRPr lang="zh-CN" altLang="en-US" b="1" dirty="0">
              <a:latin typeface="微软雅黑" panose="020B0503020204020204" pitchFamily="34" charset="-122"/>
            </a:endParaRPr>
          </a:p>
          <a:p>
            <a:pPr lvl="0"/>
            <a:endParaRPr lang="zh-CN" altLang="en-US" dirty="0"/>
          </a:p>
        </p:txBody>
      </p:sp>
      <p:sp>
        <p:nvSpPr>
          <p:cNvPr id="2765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客户流失管理</a:t>
            </a:r>
            <a:endParaRPr lang="zh-CN" altLang="en-US" b="1" dirty="0">
              <a:latin typeface="微软雅黑" panose="020B0503020204020204" pitchFamily="34" charset="-122"/>
            </a:endParaRPr>
          </a:p>
          <a:p>
            <a:pPr lvl="0"/>
            <a:endParaRPr lang="zh-CN" altLang="en-US" dirty="0"/>
          </a:p>
        </p:txBody>
      </p:sp>
      <p:sp>
        <p:nvSpPr>
          <p:cNvPr id="28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客户流失管理</a:t>
            </a:r>
            <a:endParaRPr lang="zh-CN" altLang="en-US" b="1" dirty="0">
              <a:latin typeface="微软雅黑" panose="020B0503020204020204" pitchFamily="34" charset="-122"/>
            </a:endParaRPr>
          </a:p>
          <a:p>
            <a:pPr lvl="0"/>
            <a:endParaRPr lang="zh-CN" altLang="en-US" dirty="0"/>
          </a:p>
        </p:txBody>
      </p:sp>
      <p:sp>
        <p:nvSpPr>
          <p:cNvPr id="2970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Grp="1" noRot="1" noChangeAspect="1" noTextEdit="1"/>
          </p:cNvSpPr>
          <p:nvPr>
            <p:ph type="sldImg"/>
          </p:nvPr>
        </p:nvSpPr>
        <p:spPr>
          <a:ln>
            <a:solidFill>
              <a:srgbClr val="000000">
                <a:alpha val="100000"/>
              </a:srgbClr>
            </a:solidFill>
            <a:miter lim="800000"/>
          </a:ln>
        </p:spPr>
      </p:sp>
      <p:sp>
        <p:nvSpPr>
          <p:cNvPr id="30723"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客户流失管理</a:t>
            </a:r>
            <a:endParaRPr lang="zh-CN" altLang="en-US" b="1" dirty="0">
              <a:latin typeface="微软雅黑" panose="020B0503020204020204" pitchFamily="34" charset="-122"/>
            </a:endParaRPr>
          </a:p>
          <a:p>
            <a:pPr lvl="0"/>
            <a:endParaRPr lang="zh-CN" altLang="en-US" dirty="0"/>
          </a:p>
        </p:txBody>
      </p:sp>
      <p:sp>
        <p:nvSpPr>
          <p:cNvPr id="3072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BDE5A24-ED21-4400-A48B-CBD77BFFCB3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p:spPr>
        <p:txBody>
          <a:bodyPr vert="horz" wrap="square" lIns="91440" tIns="45720" rIns="91440" bIns="45720" numCol="1" anchor="ctr" anchorCtr="0" compatLnSpc="1"/>
          <a:p>
            <a:pPr algn="r" eaLnBrk="1" hangingPunct="1">
              <a:buNone/>
            </a:pPr>
            <a:fld id="{9A0DB2DC-4C9A-4742-B13C-FB6460FD3503}" type="slidenum">
              <a:rPr lang="zh-CN" altLang="en-US" dirty="0">
                <a:ea typeface="微软雅黑" panose="020B0503020204020204" pitchFamily="34" charset="-122"/>
              </a:rPr>
            </a:fld>
            <a:endParaRPr lang="zh-CN" altLang="en-US" dirty="0">
              <a:ea typeface="微软雅黑" panose="020B0503020204020204"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3074" name="组合 19"/>
          <p:cNvGrpSpPr/>
          <p:nvPr userDrawn="1"/>
        </p:nvGrpSpPr>
        <p:grpSpPr>
          <a:xfrm>
            <a:off x="0" y="381000"/>
            <a:ext cx="695325" cy="506413"/>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sp>
        <p:nvSpPr>
          <p:cNvPr id="12" name="标题 11"/>
          <p:cNvSpPr>
            <a:spLocks noGrp="1"/>
          </p:cNvSpPr>
          <p:nvPr>
            <p:ph type="title"/>
          </p:nvPr>
        </p:nvSpPr>
        <p:spPr>
          <a:xfrm>
            <a:off x="838200" y="16843"/>
            <a:ext cx="10515600" cy="1325563"/>
          </a:xfrm>
        </p:spPr>
        <p:txBody>
          <a:bodyPr/>
          <a:lstStyle>
            <a:lvl1pPr>
              <a:defRPr sz="3600" b="1"/>
            </a:lvl1pPr>
          </a:lstStyle>
          <a:p>
            <a:r>
              <a:rPr lang="zh-CN" altLang="en-US" dirty="0"/>
              <a:t>单击此处编辑母版标题样式</a:t>
            </a:r>
            <a:endParaRPr lang="zh-CN" altLang="en-US" dirty="0"/>
          </a:p>
        </p:txBody>
      </p:sp>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a:ln>
                <a:noFill/>
              </a:ln>
              <a:solidFill>
                <a:schemeClr val="tx1"/>
              </a:solidFill>
              <a:effectLst/>
              <a:uLnTx/>
              <a:uFillTx/>
              <a:latin typeface="+mn-lt"/>
              <a:ea typeface="微软雅黑" panose="020B0503020204020204" pitchFamily="34" charset="-122"/>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ea typeface="微软雅黑" panose="020B0503020204020204" pitchFamily="3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312668C-2F9A-4E91-BCA8-2F826EC5AAEA}" type="datetimeFigureOut">
              <a:rPr kumimoji="0" lang="zh-CN" altLang="en-US" sz="1200" b="0" i="0" u="none" strike="noStrike" kern="1200" cap="none" spc="0" normalizeH="0" baseline="0" noProof="0" smtClean="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smtClean="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ea typeface="微软雅黑" panose="020B0503020204020204" pitchFamily="34" charset="-122"/>
              </a:defRPr>
            </a:lvl1pPr>
          </a:lstStyle>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2430463" y="4662488"/>
            <a:ext cx="7553325"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rPr>
              <a:t>模块五 客户关系的维护和深化</a:t>
            </a:r>
            <a:endParaRPr lang="zh-CN" altLang="en-US" sz="4000" b="1" dirty="0">
              <a:latin typeface="微软雅黑" panose="020B0503020204020204" pitchFamily="34" charset="-122"/>
            </a:endParaRPr>
          </a:p>
        </p:txBody>
      </p:sp>
      <p:cxnSp>
        <p:nvCxnSpPr>
          <p:cNvPr id="4100"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rPr>
              <a:t>主讲：经济管理学院</a:t>
            </a:r>
            <a:r>
              <a:rPr lang="en-US" altLang="zh-CN" sz="2400" b="1" dirty="0">
                <a:solidFill>
                  <a:srgbClr val="0D0D0D"/>
                </a:solidFill>
                <a:latin typeface="微软雅黑" panose="020B0503020204020204" pitchFamily="34" charset="-122"/>
              </a:rPr>
              <a:t>  </a:t>
            </a:r>
            <a:r>
              <a:rPr lang="zh-CN" altLang="en-US" sz="2400" b="1" dirty="0">
                <a:solidFill>
                  <a:srgbClr val="0D0D0D"/>
                </a:solidFill>
                <a:latin typeface="微软雅黑" panose="020B0503020204020204" pitchFamily="34" charset="-122"/>
              </a:rPr>
              <a:t>梁燕冰</a:t>
            </a:r>
            <a:endParaRPr lang="zh-CN" altLang="zh-CN" sz="2400" b="1" dirty="0">
              <a:solidFill>
                <a:srgbClr val="0D0D0D"/>
              </a:solidFill>
              <a:latin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1"/>
          <p:cNvSpPr/>
          <p:nvPr/>
        </p:nvSpPr>
        <p:spPr>
          <a:xfrm>
            <a:off x="1500188" y="1412875"/>
            <a:ext cx="4019550" cy="5238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zh-CN" b="1" dirty="0"/>
              <a:t>二、客户流失的分类</a:t>
            </a:r>
            <a:endParaRPr lang="zh-CN" altLang="en-US" dirty="0"/>
          </a:p>
        </p:txBody>
      </p:sp>
      <p:sp>
        <p:nvSpPr>
          <p:cNvPr id="3" name="矩形 2"/>
          <p:cNvSpPr/>
          <p:nvPr/>
        </p:nvSpPr>
        <p:spPr>
          <a:xfrm>
            <a:off x="1271588" y="2325688"/>
            <a:ext cx="4321175" cy="3046413"/>
          </a:xfrm>
          <a:prstGeom prst="rect">
            <a:avLst/>
          </a:prstGeom>
        </p:spPr>
        <p:txBody>
          <a:bodyPr>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u"/>
              <a:defRPr/>
            </a:pPr>
            <a:r>
              <a:rPr kumimoji="0" lang="zh-CN" altLang="zh-CN" sz="2400" b="0" i="0" u="none" strike="noStrike" kern="100" cap="none" spc="0" normalizeH="0" baseline="0" noProof="0" dirty="0">
                <a:ln>
                  <a:noFill/>
                </a:ln>
                <a:solidFill>
                  <a:srgbClr val="000000"/>
                </a:solidFill>
                <a:effectLst/>
                <a:uLnTx/>
                <a:uFillTx/>
                <a:latin typeface="等线" panose="02010600030101010101" pitchFamily="2" charset="-122"/>
                <a:ea typeface="微软雅黑" panose="020B0503020204020204" pitchFamily="34" charset="-122"/>
                <a:cs typeface="Times New Roman" panose="02020603050405020304" pitchFamily="18" charset="0"/>
              </a:rPr>
              <a:t>根据流失客户所处的客户关系生命周期阶段可以将流失客户分为四类，即考察阶段流失客户、形成阶段流失客户、稳定阶段流失客户和衰退阶段流失客户。</a:t>
            </a:r>
            <a:endParaRPr kumimoji="0" lang="en-US" altLang="zh-CN" sz="2400" b="0" i="0" u="none" strike="noStrike" kern="100" cap="none" spc="0" normalizeH="0" baseline="0" noProof="0" dirty="0">
              <a:ln>
                <a:noFill/>
              </a:ln>
              <a:solidFill>
                <a:srgbClr val="000000"/>
              </a:solidFill>
              <a:effectLst/>
              <a:uLnTx/>
              <a:uFillTx/>
              <a:latin typeface="等线" panose="02010600030101010101" pitchFamily="2" charset="-122"/>
              <a:ea typeface="微软雅黑" panose="020B0503020204020204" pitchFamily="34" charset="-122"/>
              <a:cs typeface="Times New Roman" panose="02020603050405020304" pitchFamily="18"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u"/>
              <a:defRPr/>
            </a:pPr>
            <a:r>
              <a:rPr kumimoji="0" lang="zh-CN" altLang="en-US" sz="2400" b="0" i="0" u="none" strike="noStrike" kern="100" cap="none" spc="0" normalizeH="0" baseline="0" noProof="0" dirty="0">
                <a:ln>
                  <a:noFill/>
                </a:ln>
                <a:solidFill>
                  <a:srgbClr val="000000"/>
                </a:solidFill>
                <a:effectLst/>
                <a:uLnTx/>
                <a:uFillTx/>
                <a:latin typeface="等线" panose="02010600030101010101" pitchFamily="2" charset="-122"/>
                <a:ea typeface="微软雅黑" panose="020B0503020204020204" pitchFamily="34" charset="-122"/>
                <a:cs typeface="Times New Roman" panose="02020603050405020304" pitchFamily="18" charset="0"/>
              </a:rPr>
              <a:t>根据客户流失的原因也可以将流失客户分成四类。</a:t>
            </a:r>
            <a:endParaRPr kumimoji="0" lang="zh-CN" altLang="en-US" sz="2400" b="0" i="0" u="none" strike="noStrike" kern="100" cap="none" spc="0" normalizeH="0" baseline="0" noProof="0" dirty="0">
              <a:ln>
                <a:noFill/>
              </a:ln>
              <a:solidFill>
                <a:srgbClr val="000000"/>
              </a:solidFill>
              <a:effectLst/>
              <a:uLnTx/>
              <a:uFillTx/>
              <a:latin typeface="等线" panose="02010600030101010101" pitchFamily="2" charset="-122"/>
              <a:ea typeface="微软雅黑" panose="020B0503020204020204" pitchFamily="34" charset="-122"/>
              <a:cs typeface="Times New Roman" panose="02020603050405020304" pitchFamily="18" charset="0"/>
            </a:endParaRPr>
          </a:p>
        </p:txBody>
      </p:sp>
      <p:graphicFrame>
        <p:nvGraphicFramePr>
          <p:cNvPr id="8" name="图示 7"/>
          <p:cNvGraphicFramePr/>
          <p:nvPr/>
        </p:nvGraphicFramePr>
        <p:xfrm>
          <a:off x="4943872" y="1139851"/>
          <a:ext cx="8127999"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18437" name="组合 19"/>
          <p:cNvGrpSpPr/>
          <p:nvPr/>
        </p:nvGrpSpPr>
        <p:grpSpPr>
          <a:xfrm>
            <a:off x="11496675" y="1588"/>
            <a:ext cx="695325" cy="506412"/>
            <a:chOff x="0" y="0"/>
            <a:chExt cx="694944" cy="624651"/>
          </a:xfrm>
        </p:grpSpPr>
        <p:sp>
          <p:nvSpPr>
            <p:cNvPr id="1844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844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300037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25400" y="0"/>
            <a:ext cx="2881313"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a:t>
            </a:r>
            <a:r>
              <a:rPr kumimoji="0" lang="zh-CN" altLang="en-US" sz="1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认识与</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p:cNvCxnSpPr/>
          <p:nvPr/>
        </p:nvCxnSpPr>
        <p:spPr>
          <a:xfrm flipH="1">
            <a:off x="5952173" y="533400"/>
            <a:ext cx="6171565"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1"/>
          <p:cNvSpPr/>
          <p:nvPr/>
        </p:nvSpPr>
        <p:spPr>
          <a:xfrm>
            <a:off x="720725" y="1185863"/>
            <a:ext cx="3430588" cy="52228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zh-CN" b="1" dirty="0"/>
              <a:t>三、客户流失的原因</a:t>
            </a:r>
            <a:endParaRPr lang="zh-CN" altLang="zh-CN" dirty="0"/>
          </a:p>
        </p:txBody>
      </p:sp>
      <p:graphicFrame>
        <p:nvGraphicFramePr>
          <p:cNvPr id="3" name="图示 2"/>
          <p:cNvGraphicFramePr/>
          <p:nvPr/>
        </p:nvGraphicFramePr>
        <p:xfrm>
          <a:off x="2409086" y="1916832"/>
          <a:ext cx="7750913" cy="422150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19460" name="组合 19"/>
          <p:cNvGrpSpPr/>
          <p:nvPr/>
        </p:nvGrpSpPr>
        <p:grpSpPr>
          <a:xfrm>
            <a:off x="11496675" y="1588"/>
            <a:ext cx="695325" cy="506412"/>
            <a:chOff x="0" y="0"/>
            <a:chExt cx="694944" cy="624651"/>
          </a:xfrm>
        </p:grpSpPr>
        <p:sp>
          <p:nvSpPr>
            <p:cNvPr id="1946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946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3" name="矩形 12"/>
          <p:cNvSpPr/>
          <p:nvPr/>
        </p:nvSpPr>
        <p:spPr>
          <a:xfrm>
            <a:off x="300037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25400" y="0"/>
            <a:ext cx="2881313"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a:t>
            </a:r>
            <a:r>
              <a:rPr kumimoji="0" lang="zh-CN" altLang="en-US" sz="1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认识与</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p:cNvCxnSpPr/>
          <p:nvPr/>
        </p:nvCxnSpPr>
        <p:spPr>
          <a:xfrm flipH="1">
            <a:off x="5952173" y="533400"/>
            <a:ext cx="6171565"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1"/>
          <p:cNvSpPr/>
          <p:nvPr/>
        </p:nvSpPr>
        <p:spPr>
          <a:xfrm>
            <a:off x="982663" y="1000125"/>
            <a:ext cx="4152900" cy="52228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zh-CN" b="1" dirty="0"/>
              <a:t>四、防范客户流失的策略</a:t>
            </a:r>
            <a:endParaRPr lang="zh-CN" altLang="en-US" dirty="0"/>
          </a:p>
        </p:txBody>
      </p:sp>
      <p:graphicFrame>
        <p:nvGraphicFramePr>
          <p:cNvPr id="3" name="图示 2"/>
          <p:cNvGraphicFramePr/>
          <p:nvPr/>
        </p:nvGraphicFramePr>
        <p:xfrm>
          <a:off x="1775520" y="152300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0484" name="组合 19"/>
          <p:cNvGrpSpPr/>
          <p:nvPr/>
        </p:nvGrpSpPr>
        <p:grpSpPr>
          <a:xfrm>
            <a:off x="11496675" y="1588"/>
            <a:ext cx="695325" cy="506412"/>
            <a:chOff x="0" y="0"/>
            <a:chExt cx="694944" cy="624651"/>
          </a:xfrm>
        </p:grpSpPr>
        <p:sp>
          <p:nvSpPr>
            <p:cNvPr id="2048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048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3" name="矩形 12"/>
          <p:cNvSpPr/>
          <p:nvPr/>
        </p:nvSpPr>
        <p:spPr>
          <a:xfrm>
            <a:off x="300037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25400" y="0"/>
            <a:ext cx="2881313"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a:t>
            </a:r>
            <a:r>
              <a:rPr kumimoji="0" lang="zh-CN" altLang="en-US" sz="1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认识与</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p:cNvCxnSpPr/>
          <p:nvPr/>
        </p:nvCxnSpPr>
        <p:spPr>
          <a:xfrm flipH="1">
            <a:off x="5952173" y="533400"/>
            <a:ext cx="6171565"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1"/>
          <p:cNvSpPr/>
          <p:nvPr/>
        </p:nvSpPr>
        <p:spPr>
          <a:xfrm>
            <a:off x="1268413" y="1196975"/>
            <a:ext cx="4151312" cy="52228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zh-CN" b="1" dirty="0"/>
              <a:t>五、客户流失的挽回策略</a:t>
            </a:r>
            <a:endParaRPr lang="zh-CN" altLang="zh-CN" dirty="0"/>
          </a:p>
        </p:txBody>
      </p:sp>
      <p:graphicFrame>
        <p:nvGraphicFramePr>
          <p:cNvPr id="4" name="图示 3"/>
          <p:cNvGraphicFramePr/>
          <p:nvPr/>
        </p:nvGraphicFramePr>
        <p:xfrm>
          <a:off x="1847528" y="1916832"/>
          <a:ext cx="8064896" cy="485181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1508" name="组合 19"/>
          <p:cNvGrpSpPr/>
          <p:nvPr/>
        </p:nvGrpSpPr>
        <p:grpSpPr>
          <a:xfrm>
            <a:off x="11496675" y="1588"/>
            <a:ext cx="695325" cy="506412"/>
            <a:chOff x="0" y="0"/>
            <a:chExt cx="694944" cy="624651"/>
          </a:xfrm>
        </p:grpSpPr>
        <p:sp>
          <p:nvSpPr>
            <p:cNvPr id="2151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151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3" name="矩形 12"/>
          <p:cNvSpPr/>
          <p:nvPr/>
        </p:nvSpPr>
        <p:spPr>
          <a:xfrm>
            <a:off x="300037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25400" y="0"/>
            <a:ext cx="2881313"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a:t>
            </a:r>
            <a:r>
              <a:rPr kumimoji="0" lang="zh-CN" altLang="en-US" sz="1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认识与</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p:cNvCxnSpPr/>
          <p:nvPr/>
        </p:nvCxnSpPr>
        <p:spPr>
          <a:xfrm flipH="1">
            <a:off x="5952173" y="533400"/>
            <a:ext cx="6171565"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2531"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rPr>
              <a:t>谢  谢！</a:t>
            </a:r>
            <a:endParaRPr lang="zh-CN" altLang="en-US" sz="4000" b="1" dirty="0">
              <a:latin typeface="微软雅黑" panose="020B0503020204020204" pitchFamily="34" charset="-122"/>
            </a:endParaRPr>
          </a:p>
        </p:txBody>
      </p:sp>
      <p:cxnSp>
        <p:nvCxnSpPr>
          <p:cNvPr id="22532"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22533"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22534"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rPr>
              <a:t>主讲：经济管理学院</a:t>
            </a:r>
            <a:r>
              <a:rPr lang="en-US" altLang="zh-CN" sz="2400" b="1" dirty="0">
                <a:solidFill>
                  <a:srgbClr val="0D0D0D"/>
                </a:solidFill>
                <a:latin typeface="微软雅黑" panose="020B0503020204020204" pitchFamily="34" charset="-122"/>
              </a:rPr>
              <a:t>  </a:t>
            </a:r>
            <a:r>
              <a:rPr lang="zh-CN" altLang="en-US" sz="2400" b="1" dirty="0">
                <a:solidFill>
                  <a:srgbClr val="0D0D0D"/>
                </a:solidFill>
                <a:latin typeface="微软雅黑" panose="020B0503020204020204" pitchFamily="34" charset="-122"/>
              </a:rPr>
              <a:t>梁燕冰</a:t>
            </a:r>
            <a:endParaRPr lang="zh-CN" altLang="zh-CN" sz="2400" b="1" dirty="0">
              <a:solidFill>
                <a:srgbClr val="0D0D0D"/>
              </a:solidFill>
              <a:latin typeface="微软雅黑" panose="020B0503020204020204" pitchFamily="34" charset="-122"/>
            </a:endParaRPr>
          </a:p>
        </p:txBody>
      </p:sp>
      <p:grpSp>
        <p:nvGrpSpPr>
          <p:cNvPr id="22535" name="组合 8"/>
          <p:cNvGrpSpPr/>
          <p:nvPr/>
        </p:nvGrpSpPr>
        <p:grpSpPr>
          <a:xfrm>
            <a:off x="-26987" y="935038"/>
            <a:ext cx="12218987" cy="3644900"/>
            <a:chOff x="0" y="1566863"/>
            <a:chExt cx="12192000" cy="3644900"/>
          </a:xfrm>
        </p:grpSpPr>
        <p:pic>
          <p:nvPicPr>
            <p:cNvPr id="22536"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22537"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zh-CN" sz="8800" dirty="0">
                <a:latin typeface="微软雅黑" panose="020B0503020204020204" pitchFamily="34" charset="-122"/>
              </a:rPr>
              <a:t>目录</a:t>
            </a:r>
            <a:endParaRPr lang="zh-CN" altLang="zh-CN" sz="8800" dirty="0">
              <a:latin typeface="微软雅黑" panose="020B0503020204020204" pitchFamily="34" charset="-122"/>
            </a:endParaRPr>
          </a:p>
        </p:txBody>
      </p:sp>
      <p:sp>
        <p:nvSpPr>
          <p:cNvPr id="5125" name="矩形 4"/>
          <p:cNvSpPr/>
          <p:nvPr/>
        </p:nvSpPr>
        <p:spPr>
          <a:xfrm rot="2575801">
            <a:off x="6826250" y="14128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4128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24923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24923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9" name="矩形 8"/>
          <p:cNvSpPr/>
          <p:nvPr/>
        </p:nvSpPr>
        <p:spPr>
          <a:xfrm rot="2575801">
            <a:off x="6826250" y="35972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0" name="矩形 9"/>
          <p:cNvSpPr/>
          <p:nvPr/>
        </p:nvSpPr>
        <p:spPr>
          <a:xfrm rot="2575801">
            <a:off x="6673850" y="35972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422400"/>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2486025"/>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3" name="文本框 14"/>
          <p:cNvSpPr txBox="1"/>
          <p:nvPr/>
        </p:nvSpPr>
        <p:spPr>
          <a:xfrm>
            <a:off x="6777038" y="3606800"/>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420813"/>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25654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6" name="圆角矩形 18"/>
          <p:cNvSpPr/>
          <p:nvPr/>
        </p:nvSpPr>
        <p:spPr>
          <a:xfrm>
            <a:off x="8247063" y="3630613"/>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8451850" y="1516063"/>
            <a:ext cx="304482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rPr>
              <a:t>解读客户服务的定义</a:t>
            </a:r>
            <a:endParaRPr lang="zh-CN" altLang="en-US" sz="2000" b="1" dirty="0">
              <a:latin typeface="微软雅黑" panose="020B0503020204020204" pitchFamily="34" charset="-122"/>
            </a:endParaRPr>
          </a:p>
        </p:txBody>
      </p:sp>
      <p:sp>
        <p:nvSpPr>
          <p:cNvPr id="5138" name="文本框 21"/>
          <p:cNvSpPr txBox="1"/>
          <p:nvPr/>
        </p:nvSpPr>
        <p:spPr>
          <a:xfrm>
            <a:off x="8451850" y="2668588"/>
            <a:ext cx="3140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en-US" sz="2000" b="1" dirty="0">
                <a:latin typeface="微软雅黑" panose="020B0503020204020204" pitchFamily="34" charset="-122"/>
              </a:rPr>
              <a:t>掌握有效的客户沟通技巧</a:t>
            </a:r>
            <a:endParaRPr lang="zh-CN" altLang="en-US" sz="2000" b="1" dirty="0">
              <a:latin typeface="微软雅黑" panose="020B0503020204020204" pitchFamily="34" charset="-122"/>
            </a:endParaRPr>
          </a:p>
        </p:txBody>
      </p:sp>
      <p:sp>
        <p:nvSpPr>
          <p:cNvPr id="5139" name="文本框 22"/>
          <p:cNvSpPr txBox="1"/>
          <p:nvPr/>
        </p:nvSpPr>
        <p:spPr>
          <a:xfrm>
            <a:off x="8331200" y="3763963"/>
            <a:ext cx="33813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rPr>
              <a:t>服务留客管理</a:t>
            </a:r>
            <a:endParaRPr lang="zh-CN" altLang="en-US" sz="2000" b="1" dirty="0">
              <a:latin typeface="微软雅黑" panose="020B0503020204020204" pitchFamily="34" charset="-122"/>
            </a:endParaRPr>
          </a:p>
        </p:txBody>
      </p:sp>
      <p:sp>
        <p:nvSpPr>
          <p:cNvPr id="5140" name="矩形 4"/>
          <p:cNvSpPr/>
          <p:nvPr/>
        </p:nvSpPr>
        <p:spPr>
          <a:xfrm rot="2575801">
            <a:off x="6826250" y="4724400"/>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41" name="矩形 5"/>
          <p:cNvSpPr/>
          <p:nvPr/>
        </p:nvSpPr>
        <p:spPr>
          <a:xfrm rot="2575801">
            <a:off x="6673850" y="4724400"/>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42" name="文本框 12"/>
          <p:cNvSpPr txBox="1"/>
          <p:nvPr/>
        </p:nvSpPr>
        <p:spPr>
          <a:xfrm>
            <a:off x="6777038" y="4733925"/>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4</a:t>
            </a:r>
            <a:endParaRPr lang="zh-CN" altLang="en-US" sz="4000" dirty="0">
              <a:solidFill>
                <a:schemeClr val="bg1"/>
              </a:solidFill>
              <a:latin typeface="方正剪纸简体" pitchFamily="65" charset="-122"/>
              <a:ea typeface="方正剪纸简体" pitchFamily="65" charset="-122"/>
            </a:endParaRPr>
          </a:p>
        </p:txBody>
      </p:sp>
      <p:sp>
        <p:nvSpPr>
          <p:cNvPr id="5143" name="圆角矩形 16"/>
          <p:cNvSpPr/>
          <p:nvPr/>
        </p:nvSpPr>
        <p:spPr>
          <a:xfrm>
            <a:off x="8224838" y="473233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44" name="文本框 22"/>
          <p:cNvSpPr txBox="1"/>
          <p:nvPr/>
        </p:nvSpPr>
        <p:spPr>
          <a:xfrm>
            <a:off x="8323263" y="4868863"/>
            <a:ext cx="33813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rPr>
              <a:t>客户关怀及流失管理</a:t>
            </a:r>
            <a:endParaRPr lang="zh-CN" altLang="en-US" sz="2000" b="1" dirty="0">
              <a:latin typeface="微软雅黑" panose="020B0503020204020204" pitchFamily="34" charset="-122"/>
            </a:endParaRPr>
          </a:p>
        </p:txBody>
      </p:sp>
      <p:sp>
        <p:nvSpPr>
          <p:cNvPr id="36" name="矩形 35"/>
          <p:cNvSpPr/>
          <p:nvPr/>
        </p:nvSpPr>
        <p:spPr>
          <a:xfrm>
            <a:off x="6300788" y="1196975"/>
            <a:ext cx="5772150" cy="3240088"/>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1267" name="Rectangle 3"/>
          <p:cNvSpPr/>
          <p:nvPr/>
        </p:nvSpPr>
        <p:spPr>
          <a:xfrm>
            <a:off x="25400" y="4192588"/>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ndParaRPr>
          </a:p>
        </p:txBody>
      </p:sp>
      <p:sp>
        <p:nvSpPr>
          <p:cNvPr id="11268"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ndParaRPr>
          </a:p>
        </p:txBody>
      </p:sp>
      <p:sp>
        <p:nvSpPr>
          <p:cNvPr id="15365" name="Rectangle 18"/>
          <p:cNvSpPr>
            <a:spLocks noChangeArrowheads="1"/>
          </p:cNvSpPr>
          <p:nvPr/>
        </p:nvSpPr>
        <p:spPr bwMode="auto">
          <a:xfrm>
            <a:off x="890588" y="4876800"/>
            <a:ext cx="4484688" cy="95408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客户关怀的认识与实施</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11270" name="组合 9"/>
          <p:cNvGrpSpPr/>
          <p:nvPr/>
        </p:nvGrpSpPr>
        <p:grpSpPr>
          <a:xfrm>
            <a:off x="2860675" y="3568700"/>
            <a:ext cx="282575" cy="420688"/>
            <a:chOff x="0" y="0"/>
            <a:chExt cx="282644" cy="419812"/>
          </a:xfrm>
        </p:grpSpPr>
        <p:sp>
          <p:nvSpPr>
            <p:cNvPr id="11279" name="Freeform 306"/>
            <p:cNvSpPr/>
            <p:nvPr/>
          </p:nvSpPr>
          <p:spPr>
            <a:xfrm>
              <a:off x="88325" y="407342"/>
              <a:ext cx="108071" cy="12470"/>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11280" name="Freeform 307"/>
            <p:cNvSpPr/>
            <p:nvPr/>
          </p:nvSpPr>
          <p:spPr>
            <a:xfrm>
              <a:off x="83131" y="392795"/>
              <a:ext cx="118463" cy="12470"/>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2147483647"/>
                </a:cxn>
                <a:cxn ang="0">
                  <a:pos x="2147483647"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1281" name="Freeform 308"/>
            <p:cNvSpPr/>
            <p:nvPr/>
          </p:nvSpPr>
          <p:spPr>
            <a:xfrm>
              <a:off x="83131" y="358502"/>
              <a:ext cx="118463" cy="9353"/>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1282" name="Freeform 309"/>
            <p:cNvSpPr/>
            <p:nvPr/>
          </p:nvSpPr>
          <p:spPr>
            <a:xfrm>
              <a:off x="83131" y="376170"/>
              <a:ext cx="118463" cy="9353"/>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1283" name="Freeform 310"/>
            <p:cNvSpPr>
              <a:spLocks noEditPoints="1"/>
            </p:cNvSpPr>
            <p:nvPr/>
          </p:nvSpPr>
          <p:spPr>
            <a:xfrm>
              <a:off x="0" y="0"/>
              <a:ext cx="282644" cy="351228"/>
            </a:xfrm>
            <a:custGeom>
              <a:avLst/>
              <a:gdLst/>
              <a:ahLst/>
              <a:cxnLst>
                <a:cxn ang="0">
                  <a:pos x="2147483647" y="0"/>
                </a:cxn>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11271" name="组合 18"/>
          <p:cNvGrpSpPr/>
          <p:nvPr/>
        </p:nvGrpSpPr>
        <p:grpSpPr>
          <a:xfrm>
            <a:off x="9048750" y="3567113"/>
            <a:ext cx="415925" cy="441325"/>
            <a:chOff x="0" y="0"/>
            <a:chExt cx="415655" cy="441633"/>
          </a:xfrm>
        </p:grpSpPr>
        <p:sp>
          <p:nvSpPr>
            <p:cNvPr id="11274" name="Freeform 317"/>
            <p:cNvSpPr>
              <a:spLocks noEditPoints="1"/>
            </p:cNvSpPr>
            <p:nvPr/>
          </p:nvSpPr>
          <p:spPr>
            <a:xfrm>
              <a:off x="49879" y="0"/>
              <a:ext cx="365776" cy="43436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p>
              <a:endParaRPr lang="zh-CN" altLang="en-US"/>
            </a:p>
          </p:txBody>
        </p:sp>
        <p:sp>
          <p:nvSpPr>
            <p:cNvPr id="11275" name="Freeform 318"/>
            <p:cNvSpPr/>
            <p:nvPr/>
          </p:nvSpPr>
          <p:spPr>
            <a:xfrm>
              <a:off x="214063" y="58192"/>
              <a:ext cx="73780" cy="51957"/>
            </a:xfrm>
            <a:custGeom>
              <a:avLst/>
              <a:gdLst/>
              <a:ahLst/>
              <a:cxnLst>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Lst>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p>
              <a:endParaRPr lang="zh-CN" altLang="en-US"/>
            </a:p>
          </p:txBody>
        </p:sp>
        <p:sp>
          <p:nvSpPr>
            <p:cNvPr id="11276" name="Freeform 319"/>
            <p:cNvSpPr/>
            <p:nvPr/>
          </p:nvSpPr>
          <p:spPr>
            <a:xfrm>
              <a:off x="0" y="333562"/>
              <a:ext cx="62349" cy="10807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Lst>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p>
              <a:endParaRPr lang="zh-CN" altLang="en-US"/>
            </a:p>
          </p:txBody>
        </p:sp>
        <p:sp>
          <p:nvSpPr>
            <p:cNvPr id="11277" name="Freeform 320"/>
            <p:cNvSpPr>
              <a:spLocks noEditPoints="1"/>
            </p:cNvSpPr>
            <p:nvPr/>
          </p:nvSpPr>
          <p:spPr>
            <a:xfrm>
              <a:off x="73778" y="331485"/>
              <a:ext cx="100797" cy="110148"/>
            </a:xfrm>
            <a:custGeom>
              <a:avLst/>
              <a:gdLst/>
              <a:ahLst/>
              <a:cxnLst>
                <a:cxn ang="0">
                  <a:pos x="2147483647" y="2147483647"/>
                </a:cxn>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p>
              <a:endParaRPr lang="zh-CN" altLang="en-US"/>
            </a:p>
          </p:txBody>
        </p:sp>
        <p:sp>
          <p:nvSpPr>
            <p:cNvPr id="11278" name="Freeform 321"/>
            <p:cNvSpPr>
              <a:spLocks noEditPoints="1"/>
            </p:cNvSpPr>
            <p:nvPr/>
          </p:nvSpPr>
          <p:spPr>
            <a:xfrm>
              <a:off x="187044" y="333562"/>
              <a:ext cx="81054" cy="10599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0"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p>
              <a:endParaRPr lang="zh-CN" altLang="en-US"/>
            </a:p>
          </p:txBody>
        </p:sp>
      </p:grpSp>
      <p:cxnSp>
        <p:nvCxnSpPr>
          <p:cNvPr id="11272" name="Straight Connector 22"/>
          <p:cNvCxnSpPr/>
          <p:nvPr/>
        </p:nvCxnSpPr>
        <p:spPr>
          <a:xfrm>
            <a:off x="5951538" y="4530725"/>
            <a:ext cx="0" cy="1949450"/>
          </a:xfrm>
          <a:prstGeom prst="line">
            <a:avLst/>
          </a:prstGeom>
          <a:ln w="6350" cap="flat" cmpd="sng">
            <a:solidFill>
              <a:srgbClr val="C55A11"/>
            </a:solidFill>
            <a:prstDash val="solid"/>
            <a:headEnd type="none" w="med" len="med"/>
            <a:tailEnd type="none" w="med" len="med"/>
          </a:ln>
        </p:spPr>
      </p:cxnSp>
      <p:sp>
        <p:nvSpPr>
          <p:cNvPr id="3" name="Rectangle 18"/>
          <p:cNvSpPr>
            <a:spLocks noChangeArrowheads="1"/>
          </p:cNvSpPr>
          <p:nvPr/>
        </p:nvSpPr>
        <p:spPr bwMode="auto">
          <a:xfrm>
            <a:off x="6167438" y="4872038"/>
            <a:ext cx="5133975" cy="95408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0" name="组合 19"/>
          <p:cNvGrpSpPr/>
          <p:nvPr/>
        </p:nvGrpSpPr>
        <p:grpSpPr>
          <a:xfrm>
            <a:off x="11496675" y="1588"/>
            <a:ext cx="695325" cy="506412"/>
            <a:chOff x="0" y="0"/>
            <a:chExt cx="694944" cy="624651"/>
          </a:xfrm>
        </p:grpSpPr>
        <p:sp>
          <p:nvSpPr>
            <p:cNvPr id="122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22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5" name="矩形 4"/>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客户关怀的认识与实施</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3503613" y="0"/>
            <a:ext cx="25923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222" name="TextBox 2"/>
          <p:cNvSpPr txBox="1">
            <a:spLocks noChangeArrowheads="1"/>
          </p:cNvSpPr>
          <p:nvPr/>
        </p:nvSpPr>
        <p:spPr bwMode="auto">
          <a:xfrm>
            <a:off x="550545" y="836295"/>
            <a:ext cx="11017250" cy="6134100"/>
          </a:xfrm>
          <a:prstGeom prst="rect">
            <a:avLst/>
          </a:prstGeom>
          <a:noFill/>
          <a:ln>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None/>
            </a:pPr>
            <a:r>
              <a:rPr lang="zh-CN" altLang="en-US" sz="3600" b="1" dirty="0">
                <a:solidFill>
                  <a:srgbClr val="FFC000"/>
                </a:solidFill>
                <a:latin typeface="微软雅黑" panose="020B0503020204020204" pitchFamily="34" charset="-122"/>
              </a:rPr>
              <a:t>情景导入：</a:t>
            </a:r>
            <a:endParaRPr lang="en-US" altLang="zh-CN" sz="3600" b="1" dirty="0">
              <a:solidFill>
                <a:srgbClr val="FFC000"/>
              </a:solidFill>
              <a:latin typeface="微软雅黑" panose="020B0503020204020204" pitchFamily="34" charset="-122"/>
            </a:endParaRPr>
          </a:p>
          <a:p>
            <a:pPr marL="0" lvl="0" indent="0" algn="ctr">
              <a:lnSpc>
                <a:spcPct val="150000"/>
              </a:lnSpc>
              <a:spcBef>
                <a:spcPts val="600"/>
              </a:spcBef>
              <a:spcAft>
                <a:spcPts val="600"/>
              </a:spcAft>
              <a:buNone/>
            </a:pPr>
            <a:r>
              <a:rPr lang="zh-CN" altLang="zh-CN" sz="1800" b="1" dirty="0">
                <a:solidFill>
                  <a:srgbClr val="FF0000"/>
                </a:solidFill>
                <a:latin typeface="Times New Roman" panose="02020603050405020304" pitchFamily="18" charset="0"/>
                <a:cs typeface="Times New Roman" panose="02020603050405020304" pitchFamily="18" charset="0"/>
              </a:rPr>
              <a:t>客户关怀打造忠诚客户</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spcBef>
                <a:spcPts val="600"/>
              </a:spcBef>
              <a:spcAft>
                <a:spcPts val="600"/>
              </a:spcAft>
              <a:buNone/>
            </a:pPr>
            <a:r>
              <a:rPr lang="zh-CN" altLang="zh-CN" sz="1800" dirty="0">
                <a:latin typeface="Times New Roman" panose="02020603050405020304" pitchFamily="18" charset="0"/>
                <a:cs typeface="Times New Roman" panose="02020603050405020304" pitchFamily="18" charset="0"/>
              </a:rPr>
              <a:t>刘先生两年前去美国做访问学者，他去美国后他的太太前往伴读，半年后，太太怀孕了。在临产前的</a:t>
            </a:r>
            <a:r>
              <a:rPr lang="en-US" altLang="zh-CN" sz="1800" dirty="0">
                <a:latin typeface="Times New Roman" panose="02020603050405020304" pitchFamily="18" charset="0"/>
                <a:cs typeface="Times New Roman" panose="02020603050405020304" pitchFamily="18" charset="0"/>
              </a:rPr>
              <a:t>3</a:t>
            </a:r>
            <a:r>
              <a:rPr lang="zh-CN" altLang="zh-CN" sz="1800" dirty="0">
                <a:latin typeface="Times New Roman" panose="02020603050405020304" pitchFamily="18" charset="0"/>
                <a:cs typeface="Times New Roman" panose="02020603050405020304" pitchFamily="18" charset="0"/>
              </a:rPr>
              <a:t>个月时间里，他们定期收到附近一家商场的有关孕妇用品的广告；在小孩出生前后的那几天里，广告内容换成了婴儿用品以及免费试用的几种小包装奶粉。刘先生夫妇对此感到十分奇怪：他们到美国的时间并不长，平时也很少与当地的美国人来往，那家商场是怎么知道他太太怀孕的呢？原来，他太太以前常去这家商场购物，于是商场就根据他太太以前购买卫生用品的频率以及间隔这么长时间没有购物的记录，而推断出他太太怀孕</a:t>
            </a:r>
            <a:r>
              <a:rPr lang="zh-CN" altLang="zh-CN" sz="1800" dirty="0">
                <a:latin typeface="微软雅黑" panose="020B0503020204020204" pitchFamily="34" charset="-122"/>
                <a:cs typeface="微软雅黑" panose="020B0503020204020204" pitchFamily="34" charset="-122"/>
              </a:rPr>
              <a:t>了。商场如此的细心关注令刚到美国不久的刘先生夫妇感到非常满意，并且从此以后，刘先生一家便成了该商场的忠诚客户。请思考：</a:t>
            </a:r>
            <a:endParaRPr lang="zh-CN" altLang="zh-CN" sz="1800" dirty="0">
              <a:latin typeface="微软雅黑" panose="020B0503020204020204" pitchFamily="34" charset="-122"/>
              <a:cs typeface="微软雅黑" panose="020B0503020204020204" pitchFamily="34" charset="-122"/>
            </a:endParaRPr>
          </a:p>
          <a:p>
            <a:pPr marL="0" lvl="0" indent="0" algn="just">
              <a:lnSpc>
                <a:spcPct val="150000"/>
              </a:lnSpc>
              <a:buNone/>
            </a:pPr>
            <a:r>
              <a:rPr lang="en-US" altLang="zh-CN" sz="1800" dirty="0">
                <a:latin typeface="微软雅黑" panose="020B0503020204020204" pitchFamily="34" charset="-122"/>
                <a:cs typeface="微软雅黑" panose="020B0503020204020204" pitchFamily="34" charset="-122"/>
              </a:rPr>
              <a:t>1.</a:t>
            </a:r>
            <a:r>
              <a:rPr lang="zh-CN" altLang="zh-CN" sz="1800" dirty="0">
                <a:latin typeface="微软雅黑" panose="020B0503020204020204" pitchFamily="34" charset="-122"/>
                <a:cs typeface="微软雅黑" panose="020B0503020204020204" pitchFamily="34" charset="-122"/>
              </a:rPr>
              <a:t>什么是客户关怀？</a:t>
            </a:r>
            <a:endParaRPr lang="zh-CN" altLang="zh-CN" sz="1800" dirty="0">
              <a:latin typeface="微软雅黑" panose="020B0503020204020204" pitchFamily="34" charset="-122"/>
              <a:cs typeface="微软雅黑" panose="020B0503020204020204" pitchFamily="34" charset="-122"/>
            </a:endParaRPr>
          </a:p>
          <a:p>
            <a:pPr marL="0" lvl="0" indent="0" algn="just">
              <a:lnSpc>
                <a:spcPct val="150000"/>
              </a:lnSpc>
              <a:buNone/>
            </a:pPr>
            <a:r>
              <a:rPr lang="en-US" altLang="zh-CN" sz="1800" dirty="0">
                <a:latin typeface="微软雅黑" panose="020B0503020204020204" pitchFamily="34" charset="-122"/>
                <a:cs typeface="微软雅黑" panose="020B0503020204020204" pitchFamily="34" charset="-122"/>
              </a:rPr>
              <a:t>2.</a:t>
            </a:r>
            <a:r>
              <a:rPr lang="zh-CN" altLang="zh-CN" sz="1800" dirty="0">
                <a:latin typeface="微软雅黑" panose="020B0503020204020204" pitchFamily="34" charset="-122"/>
                <a:cs typeface="微软雅黑" panose="020B0503020204020204" pitchFamily="34" charset="-122"/>
              </a:rPr>
              <a:t>客户关怀应如何开展？</a:t>
            </a:r>
            <a:endParaRPr lang="zh-CN" altLang="zh-CN" sz="1800" dirty="0">
              <a:latin typeface="微软雅黑" panose="020B0503020204020204" pitchFamily="34" charset="-122"/>
              <a:cs typeface="微软雅黑" panose="020B0503020204020204" pitchFamily="34" charset="-122"/>
            </a:endParaRPr>
          </a:p>
          <a:p>
            <a:pPr marL="0" lvl="0" indent="0" algn="just">
              <a:lnSpc>
                <a:spcPct val="150000"/>
              </a:lnSpc>
              <a:spcBef>
                <a:spcPts val="600"/>
              </a:spcBef>
              <a:spcAft>
                <a:spcPts val="600"/>
              </a:spcAft>
              <a:buNone/>
            </a:pPr>
            <a:endParaRPr lang="zh-CN" altLang="zh-CN" sz="1800" dirty="0">
              <a:latin typeface="微软雅黑" panose="020B0503020204020204" pitchFamily="34" charset="-122"/>
              <a:cs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27125" y="1284288"/>
            <a:ext cx="10369550" cy="4184650"/>
          </a:xfrm>
          <a:prstGeom prst="rect">
            <a:avLst/>
          </a:prstGeom>
          <a:noFill/>
        </p:spPr>
        <p:txBody>
          <a:bodyPr>
            <a:spAutoFit/>
          </a:bodyPr>
          <a:lstStyle/>
          <a:p>
            <a:pPr marR="0" indent="356870" defTabSz="914400">
              <a:lnSpc>
                <a:spcPct val="150000"/>
              </a:lnSpc>
              <a:spcBef>
                <a:spcPts val="600"/>
              </a:spcBef>
              <a:spcAft>
                <a:spcPts val="600"/>
              </a:spcAft>
              <a:buClrTx/>
              <a:buSzTx/>
              <a:buFontTx/>
              <a:buNone/>
              <a:defRPr/>
            </a:pPr>
            <a:r>
              <a:rPr kumimoji="0" lang="zh-CN" altLang="zh-CN" sz="24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一、客户关怀的含义</a:t>
            </a:r>
            <a:endParaRPr kumimoji="0" lang="zh-CN" altLang="zh-CN" sz="16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356870" algn="just" defTabSz="914400">
              <a:lnSpc>
                <a:spcPct val="150000"/>
              </a:lnSpc>
              <a:spcBef>
                <a:spcPts val="600"/>
              </a:spcBef>
              <a:spcAft>
                <a:spcPts val="600"/>
              </a:spcAft>
              <a:buClrTx/>
              <a:buSzTx/>
              <a:buFontTx/>
              <a:buNone/>
              <a:defRPr/>
            </a:pPr>
            <a:r>
              <a:rPr kumimoji="0" lang="en-US"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  </a:t>
            </a: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客户关怀本质上是以客户为中心的客户关系管理思想，在许多组织中这个思想用如下术语清楚表示：“组织所做的就是客户所想的</a:t>
            </a:r>
            <a:r>
              <a:rPr kumimoji="0" lang="en-US"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en-US"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客户是我们所做任何事的中心”；“客户想要的是至高无上的”。</a:t>
            </a:r>
            <a:endParaRPr kumimoji="0" lang="en-US" altLang="zh-CN" sz="16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356870" algn="just" defTabSz="914400">
              <a:lnSpc>
                <a:spcPct val="150000"/>
              </a:lnSpc>
              <a:spcBef>
                <a:spcPts val="600"/>
              </a:spcBef>
              <a:spcAft>
                <a:spcPts val="600"/>
              </a:spcAft>
              <a:buClrTx/>
              <a:buSzTx/>
              <a:buFontTx/>
              <a:buNone/>
              <a:defRPr/>
            </a:pPr>
            <a:r>
              <a:rPr kumimoji="0" lang="en-US"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  </a:t>
            </a: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客户关怀可以有效提高客户消费体验，进而提高客户忠诚度，客户关怀可以帮助培养企业忠实的老客户，相对于一般客户来说，他们更加愿意主动尝试企业更多的新产品并提高购买价值更高的产品，愿意积极反馈建议帮助改进产品或服务，愿意为企业及其产品说好话，帮助企业形成良性口碑，对价格变化反应平淡且服务成本更低，是企业非常宝贵的财富。</a:t>
            </a:r>
            <a:endParaRPr kumimoji="0" lang="zh-CN" altLang="en-US" sz="2000" kern="1200" cap="none" spc="0" normalizeH="0" baseline="0" noProof="0" dirty="0">
              <a:latin typeface="Calibri" panose="020F0502020204030204" pitchFamily="34" charset="0"/>
              <a:ea typeface="微软雅黑" panose="020B0503020204020204" pitchFamily="34" charset="-122"/>
              <a:cs typeface="+mn-cs"/>
            </a:endParaRPr>
          </a:p>
        </p:txBody>
      </p:sp>
      <p:grpSp>
        <p:nvGrpSpPr>
          <p:cNvPr id="13315" name="组合 19"/>
          <p:cNvGrpSpPr/>
          <p:nvPr/>
        </p:nvGrpSpPr>
        <p:grpSpPr>
          <a:xfrm>
            <a:off x="11496675" y="1588"/>
            <a:ext cx="695325" cy="506412"/>
            <a:chOff x="0" y="0"/>
            <a:chExt cx="694944" cy="624651"/>
          </a:xfrm>
        </p:grpSpPr>
        <p:sp>
          <p:nvSpPr>
            <p:cNvPr id="1331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332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2" name="矩形 11"/>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客户关怀的认识与实施</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3503613" y="0"/>
            <a:ext cx="25923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4" name="直接连接符 13"/>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92163" y="1484313"/>
            <a:ext cx="6108700" cy="954088"/>
          </a:xfrm>
          <a:prstGeom prst="rect">
            <a:avLst/>
          </a:prstGeom>
          <a:noFill/>
        </p:spPr>
        <p:txBody>
          <a:bodyPr>
            <a:spAutoFit/>
          </a:bodyPr>
          <a:lstStyle/>
          <a:p>
            <a:pPr marR="0" defTabSz="914400">
              <a:buClrTx/>
              <a:buSzTx/>
              <a:buFontTx/>
              <a:buNone/>
              <a:defRPr/>
            </a:pPr>
            <a:r>
              <a:rPr kumimoji="0" lang="zh-CN" altLang="zh-CN" sz="28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二、客户关怀</a:t>
            </a:r>
            <a:endParaRPr kumimoji="0" lang="en-US" altLang="zh-CN" sz="28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endParaRPr>
          </a:p>
          <a:p>
            <a:pPr marR="0" defTabSz="914400">
              <a:buClrTx/>
              <a:buSzTx/>
              <a:buFontTx/>
              <a:buNone/>
              <a:defRPr/>
            </a:pPr>
            <a:r>
              <a:rPr kumimoji="0" lang="zh-CN" altLang="zh-CN" sz="28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的黄金法则</a:t>
            </a:r>
            <a:endParaRPr kumimoji="0" lang="zh-CN" altLang="en-US" sz="28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endParaRPr>
          </a:p>
        </p:txBody>
      </p:sp>
      <p:graphicFrame>
        <p:nvGraphicFramePr>
          <p:cNvPr id="4" name="图示 3"/>
          <p:cNvGraphicFramePr/>
          <p:nvPr/>
        </p:nvGraphicFramePr>
        <p:xfrm>
          <a:off x="4583832" y="1082675"/>
          <a:ext cx="6768752"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14340" name="组合 19"/>
          <p:cNvGrpSpPr/>
          <p:nvPr/>
        </p:nvGrpSpPr>
        <p:grpSpPr>
          <a:xfrm>
            <a:off x="11496675" y="1588"/>
            <a:ext cx="695325" cy="506412"/>
            <a:chOff x="0" y="0"/>
            <a:chExt cx="694944" cy="624651"/>
          </a:xfrm>
        </p:grpSpPr>
        <p:sp>
          <p:nvSpPr>
            <p:cNvPr id="1434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434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3" name="矩形 12"/>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客户关怀的认识与实施</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3503613" y="0"/>
            <a:ext cx="25923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5" name="直接连接符 14"/>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34963" y="1557338"/>
            <a:ext cx="6108700" cy="665163"/>
          </a:xfrm>
          <a:prstGeom prst="rect">
            <a:avLst/>
          </a:prstGeom>
          <a:noFill/>
        </p:spPr>
        <p:txBody>
          <a:bodyPr>
            <a:spAutoFit/>
          </a:bodyPr>
          <a:lstStyle/>
          <a:p>
            <a:pPr marL="266700" marR="0" indent="266700" defTabSz="914400">
              <a:lnSpc>
                <a:spcPct val="150000"/>
              </a:lnSpc>
              <a:spcBef>
                <a:spcPts val="600"/>
              </a:spcBef>
              <a:spcAft>
                <a:spcPts val="600"/>
              </a:spcAft>
              <a:buClrTx/>
              <a:buSzTx/>
              <a:buFontTx/>
              <a:buNone/>
              <a:defRPr/>
            </a:pPr>
            <a:r>
              <a:rPr kumimoji="0" lang="zh-CN" altLang="zh-CN" sz="28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三、客户关怀的方法</a:t>
            </a:r>
            <a:endParaRPr kumimoji="0" lang="zh-CN" altLang="zh-CN"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示 3"/>
          <p:cNvGraphicFramePr/>
          <p:nvPr/>
        </p:nvGraphicFramePr>
        <p:xfrm>
          <a:off x="3262189" y="735541"/>
          <a:ext cx="8888535" cy="558905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15364" name="组合 19"/>
          <p:cNvGrpSpPr/>
          <p:nvPr/>
        </p:nvGrpSpPr>
        <p:grpSpPr>
          <a:xfrm>
            <a:off x="11496675" y="1588"/>
            <a:ext cx="695325" cy="506412"/>
            <a:chOff x="0" y="0"/>
            <a:chExt cx="694944" cy="624651"/>
          </a:xfrm>
        </p:grpSpPr>
        <p:sp>
          <p:nvSpPr>
            <p:cNvPr id="1536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536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3" name="矩形 12"/>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客户关怀的认识与实施</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3503613" y="0"/>
            <a:ext cx="25923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5" name="直接连接符 14"/>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386" name="组合 19"/>
          <p:cNvGrpSpPr/>
          <p:nvPr/>
        </p:nvGrpSpPr>
        <p:grpSpPr>
          <a:xfrm>
            <a:off x="11496675" y="1588"/>
            <a:ext cx="695325" cy="506412"/>
            <a:chOff x="0" y="0"/>
            <a:chExt cx="694944" cy="624651"/>
          </a:xfrm>
        </p:grpSpPr>
        <p:sp>
          <p:nvSpPr>
            <p:cNvPr id="1639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639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5" name="矩形 4"/>
          <p:cNvSpPr/>
          <p:nvPr/>
        </p:nvSpPr>
        <p:spPr>
          <a:xfrm>
            <a:off x="300037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25400" y="0"/>
            <a:ext cx="2881313"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a:t>
            </a:r>
            <a:r>
              <a:rPr kumimoji="0" lang="zh-CN" altLang="en-US" sz="1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认识与</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a:off x="5952173" y="533400"/>
            <a:ext cx="6171565"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222" name="TextBox 2"/>
          <p:cNvSpPr txBox="1">
            <a:spLocks noChangeArrowheads="1"/>
          </p:cNvSpPr>
          <p:nvPr/>
        </p:nvSpPr>
        <p:spPr bwMode="auto">
          <a:xfrm>
            <a:off x="479425" y="692785"/>
            <a:ext cx="11506835" cy="6518910"/>
          </a:xfrm>
          <a:prstGeom prst="rect">
            <a:avLst/>
          </a:prstGeom>
          <a:noFill/>
          <a:ln>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None/>
            </a:pPr>
            <a:r>
              <a:rPr lang="zh-CN" altLang="en-US" b="1" dirty="0">
                <a:solidFill>
                  <a:srgbClr val="FFC000"/>
                </a:solidFill>
                <a:latin typeface="微软雅黑" panose="020B0503020204020204" pitchFamily="34" charset="-122"/>
              </a:rPr>
              <a:t>情景导入：</a:t>
            </a:r>
            <a:endParaRPr lang="en-US" altLang="zh-CN" b="1" dirty="0">
              <a:solidFill>
                <a:srgbClr val="FFC000"/>
              </a:solidFill>
              <a:latin typeface="微软雅黑" panose="020B0503020204020204" pitchFamily="34" charset="-122"/>
            </a:endParaRPr>
          </a:p>
          <a:p>
            <a:pPr marL="0" lvl="0" indent="0" algn="ctr">
              <a:lnSpc>
                <a:spcPct val="150000"/>
              </a:lnSpc>
              <a:spcBef>
                <a:spcPts val="600"/>
              </a:spcBef>
              <a:spcAft>
                <a:spcPts val="600"/>
              </a:spcAft>
              <a:buNone/>
            </a:pPr>
            <a:r>
              <a:rPr lang="zh-CN" altLang="zh-CN" sz="1800" b="1" dirty="0">
                <a:latin typeface="Times New Roman" panose="02020603050405020304" pitchFamily="18" charset="0"/>
                <a:cs typeface="Times New Roman" panose="02020603050405020304" pitchFamily="18" charset="0"/>
              </a:rPr>
              <a:t>我国电信业的客户流失管理</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spcBef>
                <a:spcPts val="600"/>
              </a:spcBef>
              <a:spcAft>
                <a:spcPts val="600"/>
              </a:spcAft>
              <a:buNone/>
            </a:pPr>
            <a:r>
              <a:rPr lang="zh-CN" altLang="zh-CN" sz="1800" dirty="0">
                <a:latin typeface="Times New Roman" panose="02020603050405020304" pitchFamily="18" charset="0"/>
                <a:cs typeface="Times New Roman" panose="02020603050405020304" pitchFamily="18" charset="0"/>
              </a:rPr>
              <a:t>近十年来我国电信业以</a:t>
            </a:r>
            <a:r>
              <a:rPr lang="en-US" altLang="zh-CN" sz="1800" dirty="0">
                <a:latin typeface="Times New Roman" panose="02020603050405020304" pitchFamily="18" charset="0"/>
                <a:cs typeface="Times New Roman" panose="02020603050405020304" pitchFamily="18" charset="0"/>
              </a:rPr>
              <a:t>3</a:t>
            </a:r>
            <a:r>
              <a:rPr lang="zh-CN" altLang="zh-CN" sz="1800" dirty="0">
                <a:latin typeface="Times New Roman" panose="02020603050405020304" pitchFamily="18" charset="0"/>
                <a:cs typeface="Times New Roman" panose="02020603050405020304" pitchFamily="18" charset="0"/>
              </a:rPr>
              <a:t>倍于</a:t>
            </a:r>
            <a:r>
              <a:rPr lang="en-US" altLang="zh-CN" sz="1800" dirty="0">
                <a:latin typeface="Times New Roman" panose="02020603050405020304" pitchFamily="18" charset="0"/>
                <a:cs typeface="Times New Roman" panose="02020603050405020304" pitchFamily="18" charset="0"/>
              </a:rPr>
              <a:t>GDP</a:t>
            </a:r>
            <a:r>
              <a:rPr lang="zh-CN" altLang="zh-CN" sz="1800" dirty="0">
                <a:latin typeface="Times New Roman" panose="02020603050405020304" pitchFamily="18" charset="0"/>
                <a:cs typeface="Times New Roman" panose="02020603050405020304" pitchFamily="18" charset="0"/>
              </a:rPr>
              <a:t>的速度增长，成为国民经济支柱产业中增长速度最快的行业之一。电信业的急速增长在很大程度上是由电信服务业中移动通讯市场的急速发展所推动的。但是，随着市场的拓展和竞争，移动通讯业也遇到了一些问题，如代理费用的升高和宣传费用的升高，这使发展新客户的难度增加、收益率下降。</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spcBef>
                <a:spcPts val="600"/>
              </a:spcBef>
              <a:spcAft>
                <a:spcPts val="600"/>
              </a:spcAft>
              <a:buNone/>
            </a:pPr>
            <a:r>
              <a:rPr lang="zh-CN" altLang="zh-CN" sz="1800" dirty="0">
                <a:latin typeface="Times New Roman" panose="02020603050405020304" pitchFamily="18" charset="0"/>
                <a:cs typeface="Times New Roman" panose="02020603050405020304" pitchFamily="18" charset="0"/>
              </a:rPr>
              <a:t>价值客户不仅是电信企业的宝贵资源，也是其竞争对手不断争取的对象。电信企业的客户流失非常严重。据某运营商的统计，该运营商的移动客户在</a:t>
            </a:r>
            <a:r>
              <a:rPr lang="en-US" altLang="zh-CN" sz="1800" dirty="0">
                <a:latin typeface="Times New Roman" panose="02020603050405020304" pitchFamily="18" charset="0"/>
                <a:cs typeface="Times New Roman" panose="02020603050405020304" pitchFamily="18" charset="0"/>
              </a:rPr>
              <a:t>2004</a:t>
            </a:r>
            <a:r>
              <a:rPr lang="zh-CN" altLang="zh-CN" sz="1800" dirty="0">
                <a:latin typeface="Times New Roman" panose="02020603050405020304" pitchFamily="18" charset="0"/>
                <a:cs typeface="Times New Roman" panose="02020603050405020304" pitchFamily="18" charset="0"/>
              </a:rPr>
              <a:t>年</a:t>
            </a:r>
            <a:r>
              <a:rPr lang="en-US" altLang="zh-CN" sz="1800" dirty="0">
                <a:latin typeface="Times New Roman" panose="02020603050405020304" pitchFamily="18" charset="0"/>
                <a:cs typeface="Times New Roman" panose="02020603050405020304" pitchFamily="18" charset="0"/>
              </a:rPr>
              <a:t>1-10</a:t>
            </a:r>
            <a:r>
              <a:rPr lang="zh-CN" altLang="zh-CN" sz="1800" dirty="0">
                <a:latin typeface="Times New Roman" panose="02020603050405020304" pitchFamily="18" charset="0"/>
                <a:cs typeface="Times New Roman" panose="02020603050405020304" pitchFamily="18" charset="0"/>
              </a:rPr>
              <a:t>月平均每月离网</a:t>
            </a:r>
            <a:r>
              <a:rPr lang="en-US" altLang="zh-CN" sz="1800" dirty="0">
                <a:latin typeface="Times New Roman" panose="02020603050405020304" pitchFamily="18" charset="0"/>
                <a:cs typeface="Times New Roman" panose="02020603050405020304" pitchFamily="18" charset="0"/>
              </a:rPr>
              <a:t>400</a:t>
            </a:r>
            <a:r>
              <a:rPr lang="zh-CN" altLang="zh-CN" sz="1800" dirty="0">
                <a:latin typeface="Times New Roman" panose="02020603050405020304" pitchFamily="18" charset="0"/>
                <a:cs typeface="Times New Roman" panose="02020603050405020304" pitchFamily="18" charset="0"/>
              </a:rPr>
              <a:t>万户，月平均流失率达</a:t>
            </a:r>
            <a:r>
              <a:rPr lang="en-US" altLang="zh-CN" sz="1800" dirty="0">
                <a:latin typeface="Times New Roman" panose="02020603050405020304" pitchFamily="18" charset="0"/>
                <a:cs typeface="Times New Roman" panose="02020603050405020304" pitchFamily="18" charset="0"/>
              </a:rPr>
              <a:t>4.7%</a:t>
            </a:r>
            <a:r>
              <a:rPr lang="zh-CN" altLang="zh-CN" sz="1800" dirty="0">
                <a:latin typeface="Times New Roman" panose="02020603050405020304" pitchFamily="18" charset="0"/>
                <a:cs typeface="Times New Roman" panose="02020603050405020304" pitchFamily="18" charset="0"/>
              </a:rPr>
              <a:t>。其他运营商的客户流失率也居高不下。根据美国市场营销学会客户满意手册的统计数据表明，吸引一个新客户所耗费的成本大概相当于保持一个现有客户的</a:t>
            </a:r>
            <a:r>
              <a:rPr lang="en-US" altLang="zh-CN" sz="1800" dirty="0">
                <a:latin typeface="Times New Roman" panose="02020603050405020304" pitchFamily="18" charset="0"/>
                <a:cs typeface="Times New Roman" panose="02020603050405020304" pitchFamily="18" charset="0"/>
              </a:rPr>
              <a:t>5</a:t>
            </a:r>
            <a:r>
              <a:rPr lang="zh-CN" altLang="zh-CN" sz="1800" dirty="0">
                <a:latin typeface="Times New Roman" panose="02020603050405020304" pitchFamily="18" charset="0"/>
                <a:cs typeface="Times New Roman" panose="02020603050405020304" pitchFamily="18" charset="0"/>
              </a:rPr>
              <a:t>倍。这使得移动运营商不得不关注客户流失管理，以采取有力</a:t>
            </a:r>
            <a:r>
              <a:rPr lang="zh-CN" altLang="zh-CN" sz="1800" dirty="0">
                <a:latin typeface="微软雅黑" panose="020B0503020204020204" pitchFamily="34" charset="-122"/>
                <a:cs typeface="微软雅黑" panose="020B0503020204020204" pitchFamily="34" charset="-122"/>
              </a:rPr>
              <a:t>措施防止客户流失。</a:t>
            </a:r>
            <a:r>
              <a:rPr lang="zh-CN" altLang="zh-CN" sz="1800" dirty="0">
                <a:latin typeface="微软雅黑" panose="020B0503020204020204" pitchFamily="34" charset="-122"/>
                <a:cs typeface="微软雅黑" panose="020B0503020204020204" pitchFamily="34" charset="-122"/>
              </a:rPr>
              <a:t>请思考：</a:t>
            </a:r>
            <a:endParaRPr lang="zh-CN" altLang="zh-CN" sz="1800" dirty="0">
              <a:latin typeface="微软雅黑" panose="020B0503020204020204" pitchFamily="34" charset="-122"/>
              <a:cs typeface="微软雅黑" panose="020B0503020204020204" pitchFamily="34" charset="-122"/>
            </a:endParaRPr>
          </a:p>
          <a:p>
            <a:pPr marL="0" lvl="0" indent="0" algn="just">
              <a:lnSpc>
                <a:spcPct val="150000"/>
              </a:lnSpc>
              <a:buNone/>
            </a:pPr>
            <a:r>
              <a:rPr lang="en-US" altLang="zh-CN" sz="1800" dirty="0">
                <a:latin typeface="微软雅黑" panose="020B0503020204020204" pitchFamily="34" charset="-122"/>
                <a:cs typeface="微软雅黑" panose="020B0503020204020204" pitchFamily="34" charset="-122"/>
              </a:rPr>
              <a:t>1.</a:t>
            </a:r>
            <a:r>
              <a:rPr lang="zh-CN" altLang="zh-CN" sz="1800" dirty="0">
                <a:latin typeface="微软雅黑" panose="020B0503020204020204" pitchFamily="34" charset="-122"/>
                <a:cs typeface="微软雅黑" panose="020B0503020204020204" pitchFamily="34" charset="-122"/>
              </a:rPr>
              <a:t>客户流失管理的意义是什么？</a:t>
            </a:r>
            <a:endParaRPr lang="zh-CN" altLang="zh-CN" sz="1800" dirty="0">
              <a:latin typeface="微软雅黑" panose="020B0503020204020204" pitchFamily="34" charset="-122"/>
              <a:cs typeface="微软雅黑" panose="020B0503020204020204" pitchFamily="34" charset="-122"/>
            </a:endParaRPr>
          </a:p>
          <a:p>
            <a:pPr marL="0" lvl="0" indent="0" algn="just">
              <a:lnSpc>
                <a:spcPct val="150000"/>
              </a:lnSpc>
              <a:buNone/>
            </a:pPr>
            <a:r>
              <a:rPr lang="en-US" altLang="zh-CN" sz="1800" dirty="0">
                <a:latin typeface="微软雅黑" panose="020B0503020204020204" pitchFamily="34" charset="-122"/>
                <a:cs typeface="微软雅黑" panose="020B0503020204020204" pitchFamily="34" charset="-122"/>
              </a:rPr>
              <a:t>2.</a:t>
            </a:r>
            <a:r>
              <a:rPr lang="zh-CN" altLang="zh-CN" sz="1800" dirty="0">
                <a:latin typeface="微软雅黑" panose="020B0503020204020204" pitchFamily="34" charset="-122"/>
                <a:cs typeface="微软雅黑" panose="020B0503020204020204" pitchFamily="34" charset="-122"/>
              </a:rPr>
              <a:t>可以采取什么措施有效防止客户流失？</a:t>
            </a:r>
            <a:endParaRPr lang="zh-CN" altLang="zh-CN" sz="1800" dirty="0">
              <a:latin typeface="微软雅黑" panose="020B0503020204020204" pitchFamily="34" charset="-122"/>
              <a:cs typeface="微软雅黑" panose="020B0503020204020204" pitchFamily="34" charset="-122"/>
            </a:endParaRPr>
          </a:p>
          <a:p>
            <a:pPr marL="0" lvl="0" indent="0" algn="just">
              <a:lnSpc>
                <a:spcPct val="150000"/>
              </a:lnSpc>
              <a:spcBef>
                <a:spcPts val="600"/>
              </a:spcBef>
              <a:spcAft>
                <a:spcPts val="600"/>
              </a:spcAft>
              <a:buNone/>
            </a:pPr>
            <a:endParaRPr lang="zh-CN" altLang="zh-CN" sz="1800" dirty="0">
              <a:latin typeface="微软雅黑" panose="020B0503020204020204" pitchFamily="34" charset="-122"/>
              <a:cs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43025" y="1716088"/>
            <a:ext cx="9577388" cy="3108325"/>
          </a:xfrm>
          <a:prstGeom prst="rect">
            <a:avLst/>
          </a:prstGeom>
          <a:noFill/>
        </p:spPr>
        <p:txBody>
          <a:bodyPr>
            <a:spAutoFit/>
          </a:bodyPr>
          <a:lstStyle/>
          <a:p>
            <a:pPr marR="0" indent="356870" defTabSz="914400">
              <a:lnSpc>
                <a:spcPct val="150000"/>
              </a:lnSpc>
              <a:spcBef>
                <a:spcPts val="600"/>
              </a:spcBef>
              <a:spcAft>
                <a:spcPts val="600"/>
              </a:spcAft>
              <a:buClrTx/>
              <a:buSzTx/>
              <a:buFontTx/>
              <a:buNone/>
              <a:defRPr/>
            </a:pPr>
            <a:r>
              <a:rPr kumimoji="0" lang="zh-CN" altLang="zh-CN" sz="2800" b="1" kern="0" cap="none" spc="0" normalizeH="0" baseline="0" noProof="0" dirty="0">
                <a:solidFill>
                  <a:srgbClr val="000000"/>
                </a:solidFill>
                <a:latin typeface="等线" panose="02010600030101010101" pitchFamily="2" charset="-122"/>
                <a:ea typeface="微软雅黑" panose="020B0503020204020204" pitchFamily="34" charset="-122"/>
                <a:cs typeface="Times New Roman" panose="02020603050405020304" pitchFamily="18" charset="0"/>
              </a:rPr>
              <a:t>一、客户流失的含义</a:t>
            </a:r>
            <a:endParaRPr kumimoji="0" lang="zh-CN" altLang="zh-CN"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304800" algn="just" defTabSz="914400">
              <a:lnSpc>
                <a:spcPct val="150000"/>
              </a:lnSpc>
              <a:spcBef>
                <a:spcPts val="600"/>
              </a:spcBef>
              <a:spcAft>
                <a:spcPts val="600"/>
              </a:spcAft>
              <a:buClrTx/>
              <a:buSzTx/>
              <a:buFontTx/>
              <a:buNone/>
              <a:defRPr/>
            </a:pPr>
            <a:r>
              <a:rPr kumimoji="0" lang="zh-CN" altLang="zh-CN" sz="2400" kern="100" cap="none" spc="0" normalizeH="0" baseline="0" noProof="0" dirty="0">
                <a:solidFill>
                  <a:srgbClr val="000000"/>
                </a:solidFill>
                <a:latin typeface="等线" panose="02010600030101010101" pitchFamily="2" charset="-122"/>
                <a:ea typeface="微软雅黑" panose="020B0503020204020204" pitchFamily="34" charset="-122"/>
                <a:cs typeface="Times New Roman" panose="02020603050405020304" pitchFamily="18" charset="0"/>
              </a:rPr>
              <a:t>流失客户是指那些曾经使用过产品或服务</a:t>
            </a:r>
            <a:r>
              <a:rPr kumimoji="0" lang="en-US" altLang="zh-CN" sz="2400" kern="100" cap="none" spc="0" normalizeH="0" baseline="0" noProof="0" dirty="0">
                <a:solidFill>
                  <a:srgbClr val="000000"/>
                </a:solidFill>
                <a:latin typeface="等线" panose="02010600030101010101" pitchFamily="2" charset="-122"/>
                <a:ea typeface="微软雅黑" panose="020B0503020204020204" pitchFamily="34" charset="-122"/>
                <a:cs typeface="Times New Roman" panose="02020603050405020304" pitchFamily="18" charset="0"/>
              </a:rPr>
              <a:t>,</a:t>
            </a:r>
            <a:r>
              <a:rPr kumimoji="0" lang="zh-CN" altLang="zh-CN" sz="2400" kern="100" cap="none" spc="0" normalizeH="0" baseline="0" noProof="0" dirty="0">
                <a:solidFill>
                  <a:srgbClr val="000000"/>
                </a:solidFill>
                <a:latin typeface="等线" panose="02010600030101010101" pitchFamily="2" charset="-122"/>
                <a:ea typeface="微软雅黑" panose="020B0503020204020204" pitchFamily="34" charset="-122"/>
                <a:cs typeface="Times New Roman" panose="02020603050405020304" pitchFamily="18" charset="0"/>
              </a:rPr>
              <a:t>由于对产品失去兴趣等种种原因</a:t>
            </a:r>
            <a:r>
              <a:rPr kumimoji="0" lang="en-US" altLang="zh-CN" sz="2400" kern="100" cap="none" spc="0" normalizeH="0" baseline="0" noProof="0" dirty="0">
                <a:solidFill>
                  <a:srgbClr val="000000"/>
                </a:solidFill>
                <a:latin typeface="等线" panose="02010600030101010101" pitchFamily="2" charset="-122"/>
                <a:ea typeface="微软雅黑" panose="020B0503020204020204" pitchFamily="34" charset="-122"/>
                <a:cs typeface="Times New Roman" panose="02020603050405020304" pitchFamily="18" charset="0"/>
              </a:rPr>
              <a:t>,</a:t>
            </a:r>
            <a:r>
              <a:rPr kumimoji="0" lang="zh-CN" altLang="zh-CN" sz="2400" kern="100" cap="none" spc="0" normalizeH="0" baseline="0" noProof="0" dirty="0">
                <a:solidFill>
                  <a:srgbClr val="000000"/>
                </a:solidFill>
                <a:latin typeface="等线" panose="02010600030101010101" pitchFamily="2" charset="-122"/>
                <a:ea typeface="微软雅黑" panose="020B0503020204020204" pitchFamily="34" charset="-122"/>
                <a:cs typeface="Times New Roman" panose="02020603050405020304" pitchFamily="18" charset="0"/>
              </a:rPr>
              <a:t>不再使用产品或服务的客户。客户流失意味着潜在购买者数量减少、服务品质的缺陷以及销售量的下降等，是企业要避免和控制的重要一环。</a:t>
            </a:r>
            <a:endParaRPr kumimoji="0" lang="zh-CN" altLang="zh-CN"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grpSp>
        <p:nvGrpSpPr>
          <p:cNvPr id="17411" name="组合 19"/>
          <p:cNvGrpSpPr/>
          <p:nvPr/>
        </p:nvGrpSpPr>
        <p:grpSpPr>
          <a:xfrm>
            <a:off x="11496675" y="1588"/>
            <a:ext cx="695325" cy="506412"/>
            <a:chOff x="0" y="0"/>
            <a:chExt cx="694944" cy="624651"/>
          </a:xfrm>
        </p:grpSpPr>
        <p:sp>
          <p:nvSpPr>
            <p:cNvPr id="1741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741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8" name="矩形 17"/>
          <p:cNvSpPr/>
          <p:nvPr/>
        </p:nvSpPr>
        <p:spPr>
          <a:xfrm>
            <a:off x="300037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客户流失管理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5400" y="0"/>
            <a:ext cx="2881313"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客户关怀的</a:t>
            </a:r>
            <a:r>
              <a:rPr kumimoji="0" lang="zh-CN" altLang="en-US" sz="1800" b="1" i="0" u="none" strike="noStrike" kern="1200" cap="none" spc="0" normalizeH="0" baseline="0" noProof="0" dirty="0" smtClean="0">
                <a:ln>
                  <a:noFill/>
                </a:ln>
                <a:solidFill>
                  <a:schemeClr val="lt1"/>
                </a:solidFill>
                <a:effectLst/>
                <a:uLnTx/>
                <a:uFillTx/>
                <a:latin typeface="微软雅黑" panose="020B0503020204020204" pitchFamily="34" charset="-122"/>
                <a:ea typeface="微软雅黑" panose="020B0503020204020204" pitchFamily="34" charset="-122"/>
                <a:cs typeface="+mn-cs"/>
              </a:rPr>
              <a:t>认识与</a:t>
            </a: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p:cNvCxnSpPr/>
          <p:nvPr/>
        </p:nvCxnSpPr>
        <p:spPr>
          <a:xfrm flipH="1">
            <a:off x="5952173" y="533400"/>
            <a:ext cx="6171565"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ags/tag1.xml><?xml version="1.0" encoding="utf-8"?>
<p:tagLst xmlns:p="http://schemas.openxmlformats.org/presentationml/2006/main">
  <p:tag name="KSO_WPP_MARK_KEY" val="ce2591de-68b3-46ac-b1cc-2c199922ab4d"/>
  <p:tag name="COMMONDATA" val="eyJoZGlkIjoiYmI0YTJhNzQ0NzM5NWI5OTU0NDc1OTcwMjc1ZmE4OGE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1521</Words>
  <Application>WPS 演示</Application>
  <PresentationFormat>自定义</PresentationFormat>
  <Paragraphs>110</Paragraphs>
  <Slides>14</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14</vt:i4>
      </vt:variant>
    </vt:vector>
  </HeadingPairs>
  <TitlesOfParts>
    <vt:vector size="25" baseType="lpstr">
      <vt:lpstr>Arial</vt:lpstr>
      <vt:lpstr>宋体</vt:lpstr>
      <vt:lpstr>Wingdings</vt:lpstr>
      <vt:lpstr>Calibri</vt:lpstr>
      <vt:lpstr>微软雅黑</vt:lpstr>
      <vt:lpstr>Calibri Light</vt:lpstr>
      <vt:lpstr>方正剪纸简体</vt:lpstr>
      <vt:lpstr>Times New Roman</vt:lpstr>
      <vt:lpstr>等线</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WPS_1670459342</cp:lastModifiedBy>
  <cp:revision>144</cp:revision>
  <dcterms:created xsi:type="dcterms:W3CDTF">2015-02-06T13:20:00Z</dcterms:created>
  <dcterms:modified xsi:type="dcterms:W3CDTF">2023-07-26T04:06:03Z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163017819885402DB10F7F7B3A9E63B9_12</vt:lpwstr>
  </property>
</Properties>
</file>