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8" r:id="rId4"/>
    <p:sldId id="312" r:id="rId5"/>
    <p:sldId id="495" r:id="rId6"/>
    <p:sldId id="275" r:id="rId7"/>
    <p:sldId id="398" r:id="rId9"/>
    <p:sldId id="399" r:id="rId10"/>
    <p:sldId id="517" r:id="rId11"/>
    <p:sldId id="400" r:id="rId12"/>
    <p:sldId id="518" r:id="rId13"/>
    <p:sldId id="454" r:id="rId14"/>
    <p:sldId id="455" r:id="rId15"/>
    <p:sldId id="405" r:id="rId16"/>
    <p:sldId id="458" r:id="rId17"/>
    <p:sldId id="338" r:id="rId18"/>
  </p:sldIdLst>
  <p:sldSz cx="12192000" cy="6858000"/>
  <p:notesSz cx="6858000" cy="9144000"/>
  <p:custDataLst>
    <p:tags r:id="rId2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05" userDrawn="1">
          <p15:clr>
            <a:srgbClr val="A4A3A4"/>
          </p15:clr>
        </p15:guide>
        <p15:guide id="2" pos="38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FFD966"/>
    <a:srgbClr val="E5E955"/>
    <a:srgbClr val="FFC108"/>
    <a:srgbClr val="FFFFFF"/>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2005"/>
        <p:guide pos="389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F222B7D-8CA8-4A1A-8EB0-49504686A5C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23D9F9C-8639-43EA-B84D-47A36AF8F1B6}">
      <dgm:prSet phldrT="[文本]" phldr="0" custT="1"/>
      <dgm:spPr/>
      <dgm:t>
        <a:bodyPr vert="horz" wrap="square"/>
        <a:p>
          <a:pPr>
            <a:lnSpc>
              <a:spcPct val="100000"/>
            </a:lnSpc>
            <a:spcBef>
              <a:spcPct val="0"/>
            </a:spcBef>
            <a:spcAft>
              <a:spcPct val="35000"/>
            </a:spcAft>
          </a:pPr>
          <a:r>
            <a:rPr lang="zh-CN" altLang="en-US" sz="2800" b="1" dirty="0" smtClean="0">
              <a:latin typeface="微软雅黑" panose="020B0503020204020204" pitchFamily="34" charset="-122"/>
              <a:ea typeface="微软雅黑" panose="020B0503020204020204" pitchFamily="34" charset="-122"/>
            </a:rPr>
            <a:t>做好与客户沟通前的准备</a:t>
          </a:r>
          <a:r>
            <a:rPr lang="zh-CN" altLang="en-US" sz="2800" b="1" dirty="0" smtClean="0">
              <a:latin typeface="微软雅黑" panose="020B0503020204020204" pitchFamily="34" charset="-122"/>
              <a:ea typeface="微软雅黑" panose="020B0503020204020204" pitchFamily="34" charset="-122"/>
            </a:rPr>
            <a:t/>
          </a:r>
          <a:endParaRPr lang="zh-CN" altLang="en-US" sz="2800" b="1" dirty="0" smtClean="0">
            <a:latin typeface="微软雅黑" panose="020B0503020204020204" pitchFamily="34" charset="-122"/>
            <a:ea typeface="微软雅黑" panose="020B0503020204020204" pitchFamily="34" charset="-122"/>
          </a:endParaRPr>
        </a:p>
      </dgm:t>
    </dgm:pt>
    <dgm:pt modelId="{F24BE106-6C70-400E-8991-4892E010E51E}" cxnId="{FC9F2E57-BCA7-4DCA-BE2A-B3D292E481FC}"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B23A4A16-88E6-4F29-8426-0CBF6D89EF41}" cxnId="{FC9F2E57-BCA7-4DCA-BE2A-B3D292E481FC}"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9001C0C-AC00-4950-99D9-181649710246}">
      <dgm:prSet phldrT="[文本]" phldr="0" custT="1"/>
      <dgm:spPr/>
      <dgm:t>
        <a:bodyPr vert="horz" wrap="square"/>
        <a:p>
          <a:pPr>
            <a:lnSpc>
              <a:spcPct val="100000"/>
            </a:lnSpc>
            <a:spcBef>
              <a:spcPct val="0"/>
            </a:spcBef>
            <a:spcAft>
              <a:spcPct val="35000"/>
            </a:spcAft>
          </a:pPr>
          <a:r>
            <a:rPr lang="zh-CN" altLang="en-US" sz="2800" b="1" dirty="0">
              <a:latin typeface="微软雅黑" panose="020B0503020204020204" pitchFamily="34" charset="-122"/>
              <a:ea typeface="微软雅黑" panose="020B0503020204020204" pitchFamily="34" charset="-122"/>
            </a:rPr>
            <a:t>探索客户需求的原则</a:t>
          </a:r>
          <a:r>
            <a:rPr lang="zh-CN" altLang="en-US" sz="2800" b="1" dirty="0">
              <a:latin typeface="微软雅黑" panose="020B0503020204020204" pitchFamily="34" charset="-122"/>
              <a:ea typeface="微软雅黑" panose="020B0503020204020204" pitchFamily="34" charset="-122"/>
            </a:rPr>
            <a:t/>
          </a:r>
          <a:endParaRPr lang="zh-CN" altLang="en-US" sz="2800" b="1" dirty="0">
            <a:latin typeface="微软雅黑" panose="020B0503020204020204" pitchFamily="34" charset="-122"/>
            <a:ea typeface="微软雅黑" panose="020B0503020204020204" pitchFamily="34" charset="-122"/>
          </a:endParaRPr>
        </a:p>
      </dgm:t>
    </dgm:pt>
    <dgm:pt modelId="{26B8A33E-BBB4-4C4E-8F00-88E211BC43B4}" cxnId="{A8C6ADF2-B157-435C-A283-1C8BAE2BC6A5}"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137628CF-038C-4829-A42F-D0C4BD6D3710}" cxnId="{A8C6ADF2-B157-435C-A283-1C8BAE2BC6A5}"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ED5E2AB5-F49A-4236-962E-59C9E1CF5033}">
      <dgm:prSet phldrT="[文本]" phldr="0" custT="1"/>
      <dgm:spPr/>
      <dgm:t>
        <a:bodyPr vert="horz" wrap="square"/>
        <a:p>
          <a:pPr>
            <a:lnSpc>
              <a:spcPct val="100000"/>
            </a:lnSpc>
            <a:spcBef>
              <a:spcPct val="0"/>
            </a:spcBef>
            <a:spcAft>
              <a:spcPct val="35000"/>
            </a:spcAft>
          </a:pPr>
          <a:r>
            <a:rPr lang="zh-CN" altLang="en-US" sz="2800" b="1" dirty="0" smtClean="0">
              <a:latin typeface="微软雅黑" panose="020B0503020204020204" pitchFamily="34" charset="-122"/>
              <a:ea typeface="微软雅黑" panose="020B0503020204020204" pitchFamily="34" charset="-122"/>
            </a:rPr>
            <a:t>客户需求的基本类型</a:t>
          </a:r>
          <a:r>
            <a:rPr lang="zh-CN" altLang="en-US" sz="2800" b="1" dirty="0">
              <a:latin typeface="微软雅黑" panose="020B0503020204020204" pitchFamily="34" charset="-122"/>
              <a:ea typeface="微软雅黑" panose="020B0503020204020204" pitchFamily="34" charset="-122"/>
            </a:rPr>
            <a:t/>
          </a:r>
          <a:endParaRPr lang="zh-CN" altLang="en-US" sz="2800" b="1" dirty="0">
            <a:latin typeface="微软雅黑" panose="020B0503020204020204" pitchFamily="34" charset="-122"/>
            <a:ea typeface="微软雅黑" panose="020B0503020204020204" pitchFamily="34" charset="-122"/>
          </a:endParaRPr>
        </a:p>
      </dgm:t>
    </dgm:pt>
    <dgm:pt modelId="{37296701-D2CB-40E4-B24E-AF3EFB5B552D}" cxnId="{5510871E-A3FE-453F-9CE2-7192B6864058}" type="par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F1ADEC82-5D1C-4B5B-9102-4AA2407AC53A}" cxnId="{5510871E-A3FE-453F-9CE2-7192B6864058}" type="sibTrans">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D706839-5D99-49A7-B870-97E7E427B667}" type="pres">
      <dgm:prSet presAssocID="{3F222B7D-8CA8-4A1A-8EB0-49504686A5C6}" presName="linear" presStyleCnt="0">
        <dgm:presLayoutVars>
          <dgm:dir/>
          <dgm:animLvl val="lvl"/>
          <dgm:resizeHandles val="exact"/>
        </dgm:presLayoutVars>
      </dgm:prSet>
      <dgm:spPr/>
      <dgm:t>
        <a:bodyPr/>
        <a:lstStyle/>
        <a:p>
          <a:endParaRPr lang="zh-CN" altLang="en-US"/>
        </a:p>
      </dgm:t>
    </dgm:pt>
    <dgm:pt modelId="{D590F1A6-B2DE-44BD-B0F7-124E7CA0436D}" type="pres">
      <dgm:prSet presAssocID="{123D9F9C-8639-43EA-B84D-47A36AF8F1B6}" presName="parentLin" presStyleCnt="0"/>
      <dgm:spPr/>
    </dgm:pt>
    <dgm:pt modelId="{FE8781DE-F48E-46F2-9B88-117D9184BD45}" type="pres">
      <dgm:prSet presAssocID="{123D9F9C-8639-43EA-B84D-47A36AF8F1B6}" presName="parentLeftMargin" presStyleCnt="0"/>
      <dgm:spPr/>
      <dgm:t>
        <a:bodyPr/>
        <a:lstStyle/>
        <a:p>
          <a:endParaRPr lang="zh-CN" altLang="en-US"/>
        </a:p>
      </dgm:t>
    </dgm:pt>
    <dgm:pt modelId="{06861209-E117-4689-9B45-05ABDE0D142F}" type="pres">
      <dgm:prSet presAssocID="{123D9F9C-8639-43EA-B84D-47A36AF8F1B6}" presName="parentText" presStyleLbl="node1" presStyleIdx="0" presStyleCnt="3">
        <dgm:presLayoutVars>
          <dgm:chMax val="0"/>
          <dgm:bulletEnabled val="1"/>
        </dgm:presLayoutVars>
      </dgm:prSet>
      <dgm:spPr/>
      <dgm:t>
        <a:bodyPr/>
        <a:lstStyle/>
        <a:p>
          <a:endParaRPr lang="zh-CN" altLang="en-US"/>
        </a:p>
      </dgm:t>
    </dgm:pt>
    <dgm:pt modelId="{CB73D5F0-1E6C-4B3A-A17C-0C6C35FE8C5A}" type="pres">
      <dgm:prSet presAssocID="{123D9F9C-8639-43EA-B84D-47A36AF8F1B6}" presName="negativeSpace" presStyleCnt="0"/>
      <dgm:spPr/>
    </dgm:pt>
    <dgm:pt modelId="{21FE775A-0C35-475D-890B-5B26E2F4E83A}" type="pres">
      <dgm:prSet presAssocID="{123D9F9C-8639-43EA-B84D-47A36AF8F1B6}" presName="childText" presStyleLbl="conFgAcc1" presStyleIdx="0" presStyleCnt="3">
        <dgm:presLayoutVars>
          <dgm:bulletEnabled val="1"/>
        </dgm:presLayoutVars>
      </dgm:prSet>
      <dgm:spPr/>
    </dgm:pt>
    <dgm:pt modelId="{790AD408-DE79-4618-A6D8-C9617D246841}" type="pres">
      <dgm:prSet presAssocID="{B23A4A16-88E6-4F29-8426-0CBF6D89EF41}" presName="spaceBetweenRectangles" presStyleCnt="0"/>
      <dgm:spPr/>
    </dgm:pt>
    <dgm:pt modelId="{FB9AABD3-CFB7-4252-9EE9-2CE23A097D55}" type="pres">
      <dgm:prSet presAssocID="{49001C0C-AC00-4950-99D9-181649710246}" presName="parentLin" presStyleCnt="0"/>
      <dgm:spPr/>
    </dgm:pt>
    <dgm:pt modelId="{AA593AB2-EF21-42D1-AF4E-B209DDEFB48E}" type="pres">
      <dgm:prSet presAssocID="{49001C0C-AC00-4950-99D9-181649710246}" presName="parentLeftMargin" presStyleCnt="0"/>
      <dgm:spPr/>
      <dgm:t>
        <a:bodyPr/>
        <a:lstStyle/>
        <a:p>
          <a:endParaRPr lang="zh-CN" altLang="en-US"/>
        </a:p>
      </dgm:t>
    </dgm:pt>
    <dgm:pt modelId="{CB2B20D2-F4B5-4259-8C9B-FBE6F42FFCA4}" type="pres">
      <dgm:prSet presAssocID="{49001C0C-AC00-4950-99D9-181649710246}" presName="parentText" presStyleLbl="node1" presStyleIdx="1" presStyleCnt="3">
        <dgm:presLayoutVars>
          <dgm:chMax val="0"/>
          <dgm:bulletEnabled val="1"/>
        </dgm:presLayoutVars>
      </dgm:prSet>
      <dgm:spPr/>
      <dgm:t>
        <a:bodyPr/>
        <a:lstStyle/>
        <a:p>
          <a:endParaRPr lang="zh-CN" altLang="en-US"/>
        </a:p>
      </dgm:t>
    </dgm:pt>
    <dgm:pt modelId="{EDD3BA64-0898-4E8B-B5BB-6C141BA39DCB}" type="pres">
      <dgm:prSet presAssocID="{49001C0C-AC00-4950-99D9-181649710246}" presName="negativeSpace" presStyleCnt="0"/>
      <dgm:spPr/>
    </dgm:pt>
    <dgm:pt modelId="{E19B26AE-5809-470A-BEB0-F8791BF8A4CD}" type="pres">
      <dgm:prSet presAssocID="{49001C0C-AC00-4950-99D9-181649710246}" presName="childText" presStyleLbl="conFgAcc1" presStyleIdx="1" presStyleCnt="3" custLinFactNeighborX="1326" custLinFactNeighborY="-35124">
        <dgm:presLayoutVars>
          <dgm:bulletEnabled val="1"/>
        </dgm:presLayoutVars>
      </dgm:prSet>
      <dgm:spPr/>
    </dgm:pt>
    <dgm:pt modelId="{DFF6CEDC-2A0E-437E-B390-D8CA91865D3D}" type="pres">
      <dgm:prSet presAssocID="{137628CF-038C-4829-A42F-D0C4BD6D3710}" presName="spaceBetweenRectangles" presStyleCnt="0"/>
      <dgm:spPr/>
    </dgm:pt>
    <dgm:pt modelId="{314E4BF0-EC17-46C8-ABE1-95BDB9090781}" type="pres">
      <dgm:prSet presAssocID="{ED5E2AB5-F49A-4236-962E-59C9E1CF5033}" presName="parentLin" presStyleCnt="0"/>
      <dgm:spPr/>
    </dgm:pt>
    <dgm:pt modelId="{4A944EDB-2874-475B-8332-E2A7477C8BB2}" type="pres">
      <dgm:prSet presAssocID="{ED5E2AB5-F49A-4236-962E-59C9E1CF5033}" presName="parentLeftMargin" presStyleCnt="0"/>
      <dgm:spPr/>
      <dgm:t>
        <a:bodyPr/>
        <a:lstStyle/>
        <a:p>
          <a:endParaRPr lang="zh-CN" altLang="en-US"/>
        </a:p>
      </dgm:t>
    </dgm:pt>
    <dgm:pt modelId="{493E87C1-EAD8-4A95-836B-97A6FF5DAB59}" type="pres">
      <dgm:prSet presAssocID="{ED5E2AB5-F49A-4236-962E-59C9E1CF5033}" presName="parentText" presStyleLbl="node1" presStyleIdx="2" presStyleCnt="3">
        <dgm:presLayoutVars>
          <dgm:chMax val="0"/>
          <dgm:bulletEnabled val="1"/>
        </dgm:presLayoutVars>
      </dgm:prSet>
      <dgm:spPr/>
      <dgm:t>
        <a:bodyPr/>
        <a:lstStyle/>
        <a:p>
          <a:endParaRPr lang="zh-CN" altLang="en-US"/>
        </a:p>
      </dgm:t>
    </dgm:pt>
    <dgm:pt modelId="{F5D2D742-3024-46FB-98D5-814F02A2555D}" type="pres">
      <dgm:prSet presAssocID="{ED5E2AB5-F49A-4236-962E-59C9E1CF5033}" presName="negativeSpace" presStyleCnt="0"/>
      <dgm:spPr/>
    </dgm:pt>
    <dgm:pt modelId="{4E4826BE-2AF8-449F-AE30-901D2F4F8A39}" type="pres">
      <dgm:prSet presAssocID="{ED5E2AB5-F49A-4236-962E-59C9E1CF5033}" presName="childText" presStyleLbl="conFgAcc1" presStyleIdx="2" presStyleCnt="3">
        <dgm:presLayoutVars>
          <dgm:bulletEnabled val="1"/>
        </dgm:presLayoutVars>
      </dgm:prSet>
      <dgm:spPr/>
    </dgm:pt>
  </dgm:ptLst>
  <dgm:cxnLst>
    <dgm:cxn modelId="{FC9F2E57-BCA7-4DCA-BE2A-B3D292E481FC}" srcId="{3F222B7D-8CA8-4A1A-8EB0-49504686A5C6}" destId="{123D9F9C-8639-43EA-B84D-47A36AF8F1B6}" srcOrd="0" destOrd="0" parTransId="{F24BE106-6C70-400E-8991-4892E010E51E}" sibTransId="{B23A4A16-88E6-4F29-8426-0CBF6D89EF41}"/>
    <dgm:cxn modelId="{A8C6ADF2-B157-435C-A283-1C8BAE2BC6A5}" srcId="{3F222B7D-8CA8-4A1A-8EB0-49504686A5C6}" destId="{49001C0C-AC00-4950-99D9-181649710246}" srcOrd="1" destOrd="0" parTransId="{26B8A33E-BBB4-4C4E-8F00-88E211BC43B4}" sibTransId="{137628CF-038C-4829-A42F-D0C4BD6D3710}"/>
    <dgm:cxn modelId="{5510871E-A3FE-453F-9CE2-7192B6864058}" srcId="{3F222B7D-8CA8-4A1A-8EB0-49504686A5C6}" destId="{ED5E2AB5-F49A-4236-962E-59C9E1CF5033}" srcOrd="2" destOrd="0" parTransId="{37296701-D2CB-40E4-B24E-AF3EFB5B552D}" sibTransId="{F1ADEC82-5D1C-4B5B-9102-4AA2407AC53A}"/>
    <dgm:cxn modelId="{EBA18445-B995-4B45-9558-91C72E4AD3DE}" type="presOf" srcId="{3F222B7D-8CA8-4A1A-8EB0-49504686A5C6}" destId="{4D706839-5D99-49A7-B870-97E7E427B667}" srcOrd="0" destOrd="0" presId="urn:microsoft.com/office/officeart/2005/8/layout/list1"/>
    <dgm:cxn modelId="{F83B00C3-0180-4AC6-A6F3-6836926985A9}" type="presParOf" srcId="{4D706839-5D99-49A7-B870-97E7E427B667}" destId="{D590F1A6-B2DE-44BD-B0F7-124E7CA0436D}" srcOrd="0" destOrd="0" presId="urn:microsoft.com/office/officeart/2005/8/layout/list1"/>
    <dgm:cxn modelId="{7A9992EE-A4BF-4597-8F99-F811ABECE1FE}" type="presParOf" srcId="{D590F1A6-B2DE-44BD-B0F7-124E7CA0436D}" destId="{FE8781DE-F48E-46F2-9B88-117D9184BD45}" srcOrd="0" destOrd="0" presId="urn:microsoft.com/office/officeart/2005/8/layout/list1"/>
    <dgm:cxn modelId="{7BB40028-72BF-4990-91D8-76371B9FCC70}" type="presOf" srcId="{123D9F9C-8639-43EA-B84D-47A36AF8F1B6}" destId="{FE8781DE-F48E-46F2-9B88-117D9184BD45}" srcOrd="0" destOrd="0" presId="urn:microsoft.com/office/officeart/2005/8/layout/list1"/>
    <dgm:cxn modelId="{9D097F1B-2231-48FA-B7BB-6E2465875D2A}" type="presParOf" srcId="{D590F1A6-B2DE-44BD-B0F7-124E7CA0436D}" destId="{06861209-E117-4689-9B45-05ABDE0D142F}" srcOrd="1" destOrd="0" presId="urn:microsoft.com/office/officeart/2005/8/layout/list1"/>
    <dgm:cxn modelId="{C8869B1A-7615-415D-8E77-86837733226D}" type="presOf" srcId="{123D9F9C-8639-43EA-B84D-47A36AF8F1B6}" destId="{06861209-E117-4689-9B45-05ABDE0D142F}" srcOrd="0" destOrd="0" presId="urn:microsoft.com/office/officeart/2005/8/layout/list1"/>
    <dgm:cxn modelId="{4B91A837-DF3D-4469-B53C-1C0998F19365}" type="presParOf" srcId="{4D706839-5D99-49A7-B870-97E7E427B667}" destId="{CB73D5F0-1E6C-4B3A-A17C-0C6C35FE8C5A}" srcOrd="1" destOrd="0" presId="urn:microsoft.com/office/officeart/2005/8/layout/list1"/>
    <dgm:cxn modelId="{305CA38E-358F-4B57-933B-D783687339EE}" type="presParOf" srcId="{4D706839-5D99-49A7-B870-97E7E427B667}" destId="{21FE775A-0C35-475D-890B-5B26E2F4E83A}" srcOrd="2" destOrd="0" presId="urn:microsoft.com/office/officeart/2005/8/layout/list1"/>
    <dgm:cxn modelId="{F52B484A-579F-4171-8F74-0B661F24C0AE}" type="presParOf" srcId="{4D706839-5D99-49A7-B870-97E7E427B667}" destId="{790AD408-DE79-4618-A6D8-C9617D246841}" srcOrd="3" destOrd="0" presId="urn:microsoft.com/office/officeart/2005/8/layout/list1"/>
    <dgm:cxn modelId="{451EF743-095C-4C51-A5E5-BFA5F9D9C4A6}" type="presParOf" srcId="{4D706839-5D99-49A7-B870-97E7E427B667}" destId="{FB9AABD3-CFB7-4252-9EE9-2CE23A097D55}" srcOrd="4" destOrd="0" presId="urn:microsoft.com/office/officeart/2005/8/layout/list1"/>
    <dgm:cxn modelId="{61BDB9E1-99FE-4771-9123-21789D4A9463}" type="presParOf" srcId="{FB9AABD3-CFB7-4252-9EE9-2CE23A097D55}" destId="{AA593AB2-EF21-42D1-AF4E-B209DDEFB48E}" srcOrd="0" destOrd="4" presId="urn:microsoft.com/office/officeart/2005/8/layout/list1"/>
    <dgm:cxn modelId="{568A5B20-B24C-401F-8610-4814E1852904}" type="presOf" srcId="{49001C0C-AC00-4950-99D9-181649710246}" destId="{AA593AB2-EF21-42D1-AF4E-B209DDEFB48E}" srcOrd="0" destOrd="0" presId="urn:microsoft.com/office/officeart/2005/8/layout/list1"/>
    <dgm:cxn modelId="{DD9DAC4C-40E0-4B81-B883-C880F266914C}" type="presParOf" srcId="{FB9AABD3-CFB7-4252-9EE9-2CE23A097D55}" destId="{CB2B20D2-F4B5-4259-8C9B-FBE6F42FFCA4}" srcOrd="1" destOrd="4" presId="urn:microsoft.com/office/officeart/2005/8/layout/list1"/>
    <dgm:cxn modelId="{789F296C-B290-44DF-B17D-A63F5A7B5364}" type="presOf" srcId="{49001C0C-AC00-4950-99D9-181649710246}" destId="{CB2B20D2-F4B5-4259-8C9B-FBE6F42FFCA4}" srcOrd="0" destOrd="0" presId="urn:microsoft.com/office/officeart/2005/8/layout/list1"/>
    <dgm:cxn modelId="{6DB389C7-7BD3-4280-9701-CDEBE02D2985}" type="presParOf" srcId="{4D706839-5D99-49A7-B870-97E7E427B667}" destId="{EDD3BA64-0898-4E8B-B5BB-6C141BA39DCB}" srcOrd="5" destOrd="0" presId="urn:microsoft.com/office/officeart/2005/8/layout/list1"/>
    <dgm:cxn modelId="{1BD2BDD1-730C-45D6-BB25-77073849C58A}" type="presParOf" srcId="{4D706839-5D99-49A7-B870-97E7E427B667}" destId="{E19B26AE-5809-470A-BEB0-F8791BF8A4CD}" srcOrd="6" destOrd="0" presId="urn:microsoft.com/office/officeart/2005/8/layout/list1"/>
    <dgm:cxn modelId="{648B38E2-DBD4-44DE-B72D-7D008D1A00E6}" type="presParOf" srcId="{4D706839-5D99-49A7-B870-97E7E427B667}" destId="{DFF6CEDC-2A0E-437E-B390-D8CA91865D3D}" srcOrd="7" destOrd="0" presId="urn:microsoft.com/office/officeart/2005/8/layout/list1"/>
    <dgm:cxn modelId="{3EAE4954-493C-4FF1-A723-D85BD714FED8}" type="presParOf" srcId="{4D706839-5D99-49A7-B870-97E7E427B667}" destId="{314E4BF0-EC17-46C8-ABE1-95BDB9090781}" srcOrd="8" destOrd="0" presId="urn:microsoft.com/office/officeart/2005/8/layout/list1"/>
    <dgm:cxn modelId="{EAF7D04B-E613-4327-B0A5-E83B5DFFFE4D}" type="presParOf" srcId="{314E4BF0-EC17-46C8-ABE1-95BDB9090781}" destId="{4A944EDB-2874-475B-8332-E2A7477C8BB2}" srcOrd="0" destOrd="8" presId="urn:microsoft.com/office/officeart/2005/8/layout/list1"/>
    <dgm:cxn modelId="{F734D8E8-0453-479D-ABD4-B4BA997DF15F}" type="presOf" srcId="{ED5E2AB5-F49A-4236-962E-59C9E1CF5033}" destId="{4A944EDB-2874-475B-8332-E2A7477C8BB2}" srcOrd="0" destOrd="0" presId="urn:microsoft.com/office/officeart/2005/8/layout/list1"/>
    <dgm:cxn modelId="{F2BD7EA8-2F00-47D4-9313-C8A77B2BEDDB}" type="presParOf" srcId="{314E4BF0-EC17-46C8-ABE1-95BDB9090781}" destId="{493E87C1-EAD8-4A95-836B-97A6FF5DAB59}" srcOrd="1" destOrd="8" presId="urn:microsoft.com/office/officeart/2005/8/layout/list1"/>
    <dgm:cxn modelId="{6858CBB9-90EE-49C8-9542-326DD8229BE2}" type="presOf" srcId="{ED5E2AB5-F49A-4236-962E-59C9E1CF5033}" destId="{493E87C1-EAD8-4A95-836B-97A6FF5DAB59}" srcOrd="0" destOrd="0" presId="urn:microsoft.com/office/officeart/2005/8/layout/list1"/>
    <dgm:cxn modelId="{6B50A7E5-E7CF-4D3D-AA22-DB37CE205621}" type="presParOf" srcId="{4D706839-5D99-49A7-B870-97E7E427B667}" destId="{F5D2D742-3024-46FB-98D5-814F02A2555D}" srcOrd="9" destOrd="0" presId="urn:microsoft.com/office/officeart/2005/8/layout/list1"/>
    <dgm:cxn modelId="{9B2D6F93-FF68-4AD2-A73E-643E09B6B454}" type="presParOf" srcId="{4D706839-5D99-49A7-B870-97E7E427B667}" destId="{4E4826BE-2AF8-449F-AE30-901D2F4F8A39}"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222B7D-8CA8-4A1A-8EB0-49504686A5C6}"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123D9F9C-8639-43EA-B84D-47A36AF8F1B6}">
      <dgm:prSet phldrT="[文本]" phldr="0" custT="1"/>
      <dgm:spPr/>
      <dgm:t>
        <a:bodyPr vert="horz" wrap="square"/>
        <a:p>
          <a:pPr>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使用开放式的问题，让客户回答和选择</a:t>
          </a:r>
          <a:r>
            <a:rPr lang="zh-CN" altLang="en-US" sz="2400" b="1" dirty="0" smtClean="0">
              <a:latin typeface="微软雅黑" panose="020B0503020204020204" pitchFamily="34" charset="-122"/>
              <a:ea typeface="微软雅黑" panose="020B0503020204020204" pitchFamily="34" charset="-122"/>
            </a:rPr>
            <a:t/>
          </a:r>
          <a:endParaRPr lang="zh-CN" altLang="en-US" sz="2400" b="1" dirty="0" smtClean="0">
            <a:latin typeface="微软雅黑" panose="020B0503020204020204" pitchFamily="34" charset="-122"/>
            <a:ea typeface="微软雅黑" panose="020B0503020204020204" pitchFamily="34" charset="-122"/>
          </a:endParaRPr>
        </a:p>
      </dgm:t>
    </dgm:pt>
    <dgm:pt modelId="{F24BE106-6C70-400E-8991-4892E010E51E}" cxnId="{519276CC-0E04-40F3-A4AC-43B85D7F0308}" type="parTrans">
      <dgm:prSet/>
      <dgm:spPr/>
      <dgm:t>
        <a:bodyPr/>
        <a:lstStyle/>
        <a:p>
          <a:endParaRPr lang="zh-CN" altLang="en-US"/>
        </a:p>
      </dgm:t>
    </dgm:pt>
    <dgm:pt modelId="{B23A4A16-88E6-4F29-8426-0CBF6D89EF41}" cxnId="{519276CC-0E04-40F3-A4AC-43B85D7F0308}" type="sibTrans">
      <dgm:prSet/>
      <dgm:spPr/>
      <dgm:t>
        <a:bodyPr/>
        <a:lstStyle/>
        <a:p>
          <a:endParaRPr lang="zh-CN" altLang="en-US"/>
        </a:p>
      </dgm:t>
    </dgm:pt>
    <dgm:pt modelId="{49001C0C-AC00-4950-99D9-181649710246}">
      <dgm:prSet phldrT="[文本]" phldr="0" custT="1"/>
      <dgm:spPr/>
      <dgm:t>
        <a:bodyPr vert="horz" wrap="square"/>
        <a:p>
          <a:pPr>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习惯性地使用礼貌用语</a:t>
          </a:r>
          <a:r>
            <a:rPr lang="zh-CN" altLang="en-US" sz="2400" b="1" dirty="0" smtClean="0">
              <a:latin typeface="微软雅黑" panose="020B0503020204020204" pitchFamily="34" charset="-122"/>
              <a:ea typeface="微软雅黑" panose="020B0503020204020204" pitchFamily="34" charset="-122"/>
            </a:rPr>
            <a:t/>
          </a:r>
          <a:endParaRPr lang="zh-CN" altLang="en-US" sz="2400" b="1" dirty="0" smtClean="0">
            <a:latin typeface="微软雅黑" panose="020B0503020204020204" pitchFamily="34" charset="-122"/>
            <a:ea typeface="微软雅黑" panose="020B0503020204020204" pitchFamily="34" charset="-122"/>
          </a:endParaRPr>
        </a:p>
      </dgm:t>
    </dgm:pt>
    <dgm:pt modelId="{26B8A33E-BBB4-4C4E-8F00-88E211BC43B4}" cxnId="{FB771D50-3915-4063-A0AA-094979F6FB6D}" type="parTrans">
      <dgm:prSet/>
      <dgm:spPr/>
      <dgm:t>
        <a:bodyPr/>
        <a:lstStyle/>
        <a:p>
          <a:endParaRPr lang="zh-CN" altLang="en-US"/>
        </a:p>
      </dgm:t>
    </dgm:pt>
    <dgm:pt modelId="{137628CF-038C-4829-A42F-D0C4BD6D3710}" cxnId="{FB771D50-3915-4063-A0AA-094979F6FB6D}" type="sibTrans">
      <dgm:prSet/>
      <dgm:spPr/>
      <dgm:t>
        <a:bodyPr/>
        <a:lstStyle/>
        <a:p>
          <a:endParaRPr lang="zh-CN" altLang="en-US"/>
        </a:p>
      </dgm:t>
    </dgm:pt>
    <dgm:pt modelId="{ED5E2AB5-F49A-4236-962E-59C9E1CF5033}">
      <dgm:prSet phldrT="[文本]" phldr="0" custT="1"/>
      <dgm:spPr/>
      <dgm:t>
        <a:bodyPr vert="horz" wrap="square"/>
        <a:p>
          <a:pPr>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尊重客户最初的想法</a:t>
          </a:r>
          <a:r>
            <a:rPr lang="zh-CN" altLang="en-US" sz="2400" b="1" dirty="0" smtClean="0">
              <a:latin typeface="微软雅黑" panose="020B0503020204020204" pitchFamily="34" charset="-122"/>
              <a:ea typeface="微软雅黑" panose="020B0503020204020204" pitchFamily="34" charset="-122"/>
            </a:rPr>
            <a:t/>
          </a:r>
          <a:endParaRPr lang="zh-CN" altLang="en-US" sz="2400" b="1" dirty="0" smtClean="0">
            <a:latin typeface="微软雅黑" panose="020B0503020204020204" pitchFamily="34" charset="-122"/>
            <a:ea typeface="微软雅黑" panose="020B0503020204020204" pitchFamily="34" charset="-122"/>
          </a:endParaRPr>
        </a:p>
      </dgm:t>
    </dgm:pt>
    <dgm:pt modelId="{37296701-D2CB-40E4-B24E-AF3EFB5B552D}" cxnId="{FB0B1C80-4403-4A13-9846-162A9F253B7D}" type="parTrans">
      <dgm:prSet/>
      <dgm:spPr/>
      <dgm:t>
        <a:bodyPr/>
        <a:lstStyle/>
        <a:p>
          <a:endParaRPr lang="zh-CN" altLang="en-US"/>
        </a:p>
      </dgm:t>
    </dgm:pt>
    <dgm:pt modelId="{F1ADEC82-5D1C-4B5B-9102-4AA2407AC53A}" cxnId="{FB0B1C80-4403-4A13-9846-162A9F253B7D}" type="sibTrans">
      <dgm:prSet/>
      <dgm:spPr/>
      <dgm:t>
        <a:bodyPr/>
        <a:lstStyle/>
        <a:p>
          <a:endParaRPr lang="zh-CN" altLang="en-US"/>
        </a:p>
      </dgm:t>
    </dgm:pt>
    <dgm:pt modelId="{4D706839-5D99-49A7-B870-97E7E427B667}" type="pres">
      <dgm:prSet presAssocID="{3F222B7D-8CA8-4A1A-8EB0-49504686A5C6}" presName="linear" presStyleCnt="0">
        <dgm:presLayoutVars>
          <dgm:dir/>
          <dgm:animLvl val="lvl"/>
          <dgm:resizeHandles val="exact"/>
        </dgm:presLayoutVars>
      </dgm:prSet>
      <dgm:spPr/>
      <dgm:t>
        <a:bodyPr/>
        <a:lstStyle/>
        <a:p>
          <a:endParaRPr lang="zh-CN" altLang="en-US"/>
        </a:p>
      </dgm:t>
    </dgm:pt>
    <dgm:pt modelId="{D590F1A6-B2DE-44BD-B0F7-124E7CA0436D}" type="pres">
      <dgm:prSet presAssocID="{123D9F9C-8639-43EA-B84D-47A36AF8F1B6}" presName="parentLin" presStyleCnt="0"/>
      <dgm:spPr/>
    </dgm:pt>
    <dgm:pt modelId="{FE8781DE-F48E-46F2-9B88-117D9184BD45}" type="pres">
      <dgm:prSet presAssocID="{123D9F9C-8639-43EA-B84D-47A36AF8F1B6}" presName="parentLeftMargin" presStyleCnt="0"/>
      <dgm:spPr/>
      <dgm:t>
        <a:bodyPr/>
        <a:lstStyle/>
        <a:p>
          <a:endParaRPr lang="zh-CN" altLang="en-US"/>
        </a:p>
      </dgm:t>
    </dgm:pt>
    <dgm:pt modelId="{06861209-E117-4689-9B45-05ABDE0D142F}" type="pres">
      <dgm:prSet presAssocID="{123D9F9C-8639-43EA-B84D-47A36AF8F1B6}" presName="parentText" presStyleLbl="node1" presStyleIdx="0" presStyleCnt="3">
        <dgm:presLayoutVars>
          <dgm:chMax val="0"/>
          <dgm:bulletEnabled val="1"/>
        </dgm:presLayoutVars>
      </dgm:prSet>
      <dgm:spPr/>
      <dgm:t>
        <a:bodyPr/>
        <a:lstStyle/>
        <a:p>
          <a:endParaRPr lang="zh-CN" altLang="en-US"/>
        </a:p>
      </dgm:t>
    </dgm:pt>
    <dgm:pt modelId="{CB73D5F0-1E6C-4B3A-A17C-0C6C35FE8C5A}" type="pres">
      <dgm:prSet presAssocID="{123D9F9C-8639-43EA-B84D-47A36AF8F1B6}" presName="negativeSpace" presStyleCnt="0"/>
      <dgm:spPr/>
    </dgm:pt>
    <dgm:pt modelId="{21FE775A-0C35-475D-890B-5B26E2F4E83A}" type="pres">
      <dgm:prSet presAssocID="{123D9F9C-8639-43EA-B84D-47A36AF8F1B6}" presName="childText" presStyleLbl="conFgAcc1" presStyleIdx="0" presStyleCnt="3">
        <dgm:presLayoutVars>
          <dgm:bulletEnabled val="1"/>
        </dgm:presLayoutVars>
      </dgm:prSet>
      <dgm:spPr/>
    </dgm:pt>
    <dgm:pt modelId="{790AD408-DE79-4618-A6D8-C9617D246841}" type="pres">
      <dgm:prSet presAssocID="{B23A4A16-88E6-4F29-8426-0CBF6D89EF41}" presName="spaceBetweenRectangles" presStyleCnt="0"/>
      <dgm:spPr/>
    </dgm:pt>
    <dgm:pt modelId="{FB9AABD3-CFB7-4252-9EE9-2CE23A097D55}" type="pres">
      <dgm:prSet presAssocID="{49001C0C-AC00-4950-99D9-181649710246}" presName="parentLin" presStyleCnt="0"/>
      <dgm:spPr/>
    </dgm:pt>
    <dgm:pt modelId="{AA593AB2-EF21-42D1-AF4E-B209DDEFB48E}" type="pres">
      <dgm:prSet presAssocID="{49001C0C-AC00-4950-99D9-181649710246}" presName="parentLeftMargin" presStyleCnt="0"/>
      <dgm:spPr/>
      <dgm:t>
        <a:bodyPr/>
        <a:lstStyle/>
        <a:p>
          <a:endParaRPr lang="zh-CN" altLang="en-US"/>
        </a:p>
      </dgm:t>
    </dgm:pt>
    <dgm:pt modelId="{CB2B20D2-F4B5-4259-8C9B-FBE6F42FFCA4}" type="pres">
      <dgm:prSet presAssocID="{49001C0C-AC00-4950-99D9-181649710246}" presName="parentText" presStyleLbl="node1" presStyleIdx="1" presStyleCnt="3">
        <dgm:presLayoutVars>
          <dgm:chMax val="0"/>
          <dgm:bulletEnabled val="1"/>
        </dgm:presLayoutVars>
      </dgm:prSet>
      <dgm:spPr/>
      <dgm:t>
        <a:bodyPr/>
        <a:lstStyle/>
        <a:p>
          <a:endParaRPr lang="zh-CN" altLang="en-US"/>
        </a:p>
      </dgm:t>
    </dgm:pt>
    <dgm:pt modelId="{EDD3BA64-0898-4E8B-B5BB-6C141BA39DCB}" type="pres">
      <dgm:prSet presAssocID="{49001C0C-AC00-4950-99D9-181649710246}" presName="negativeSpace" presStyleCnt="0"/>
      <dgm:spPr/>
    </dgm:pt>
    <dgm:pt modelId="{E19B26AE-5809-470A-BEB0-F8791BF8A4CD}" type="pres">
      <dgm:prSet presAssocID="{49001C0C-AC00-4950-99D9-181649710246}" presName="childText" presStyleLbl="conFgAcc1" presStyleIdx="1" presStyleCnt="3">
        <dgm:presLayoutVars>
          <dgm:bulletEnabled val="1"/>
        </dgm:presLayoutVars>
      </dgm:prSet>
      <dgm:spPr/>
    </dgm:pt>
    <dgm:pt modelId="{DFF6CEDC-2A0E-437E-B390-D8CA91865D3D}" type="pres">
      <dgm:prSet presAssocID="{137628CF-038C-4829-A42F-D0C4BD6D3710}" presName="spaceBetweenRectangles" presStyleCnt="0"/>
      <dgm:spPr/>
    </dgm:pt>
    <dgm:pt modelId="{314E4BF0-EC17-46C8-ABE1-95BDB9090781}" type="pres">
      <dgm:prSet presAssocID="{ED5E2AB5-F49A-4236-962E-59C9E1CF5033}" presName="parentLin" presStyleCnt="0"/>
      <dgm:spPr/>
    </dgm:pt>
    <dgm:pt modelId="{4A944EDB-2874-475B-8332-E2A7477C8BB2}" type="pres">
      <dgm:prSet presAssocID="{ED5E2AB5-F49A-4236-962E-59C9E1CF5033}" presName="parentLeftMargin" presStyleCnt="0"/>
      <dgm:spPr/>
      <dgm:t>
        <a:bodyPr/>
        <a:lstStyle/>
        <a:p>
          <a:endParaRPr lang="zh-CN" altLang="en-US"/>
        </a:p>
      </dgm:t>
    </dgm:pt>
    <dgm:pt modelId="{493E87C1-EAD8-4A95-836B-97A6FF5DAB59}" type="pres">
      <dgm:prSet presAssocID="{ED5E2AB5-F49A-4236-962E-59C9E1CF5033}" presName="parentText" presStyleLbl="node1" presStyleIdx="2" presStyleCnt="3">
        <dgm:presLayoutVars>
          <dgm:chMax val="0"/>
          <dgm:bulletEnabled val="1"/>
        </dgm:presLayoutVars>
      </dgm:prSet>
      <dgm:spPr/>
      <dgm:t>
        <a:bodyPr/>
        <a:lstStyle/>
        <a:p>
          <a:endParaRPr lang="zh-CN" altLang="en-US"/>
        </a:p>
      </dgm:t>
    </dgm:pt>
    <dgm:pt modelId="{F5D2D742-3024-46FB-98D5-814F02A2555D}" type="pres">
      <dgm:prSet presAssocID="{ED5E2AB5-F49A-4236-962E-59C9E1CF5033}" presName="negativeSpace" presStyleCnt="0"/>
      <dgm:spPr/>
    </dgm:pt>
    <dgm:pt modelId="{4E4826BE-2AF8-449F-AE30-901D2F4F8A39}" type="pres">
      <dgm:prSet presAssocID="{ED5E2AB5-F49A-4236-962E-59C9E1CF5033}" presName="childText" presStyleLbl="conFgAcc1" presStyleIdx="2" presStyleCnt="3">
        <dgm:presLayoutVars>
          <dgm:bulletEnabled val="1"/>
        </dgm:presLayoutVars>
      </dgm:prSet>
      <dgm:spPr/>
    </dgm:pt>
  </dgm:ptLst>
  <dgm:cxnLst>
    <dgm:cxn modelId="{519276CC-0E04-40F3-A4AC-43B85D7F0308}" srcId="{3F222B7D-8CA8-4A1A-8EB0-49504686A5C6}" destId="{123D9F9C-8639-43EA-B84D-47A36AF8F1B6}" srcOrd="0" destOrd="0" parTransId="{F24BE106-6C70-400E-8991-4892E010E51E}" sibTransId="{B23A4A16-88E6-4F29-8426-0CBF6D89EF41}"/>
    <dgm:cxn modelId="{FB771D50-3915-4063-A0AA-094979F6FB6D}" srcId="{3F222B7D-8CA8-4A1A-8EB0-49504686A5C6}" destId="{49001C0C-AC00-4950-99D9-181649710246}" srcOrd="1" destOrd="0" parTransId="{26B8A33E-BBB4-4C4E-8F00-88E211BC43B4}" sibTransId="{137628CF-038C-4829-A42F-D0C4BD6D3710}"/>
    <dgm:cxn modelId="{FB0B1C80-4403-4A13-9846-162A9F253B7D}" srcId="{3F222B7D-8CA8-4A1A-8EB0-49504686A5C6}" destId="{ED5E2AB5-F49A-4236-962E-59C9E1CF5033}" srcOrd="2" destOrd="0" parTransId="{37296701-D2CB-40E4-B24E-AF3EFB5B552D}" sibTransId="{F1ADEC82-5D1C-4B5B-9102-4AA2407AC53A}"/>
    <dgm:cxn modelId="{13C434FB-5BF3-47BD-BACD-83A3FF469540}" type="presOf" srcId="{3F222B7D-8CA8-4A1A-8EB0-49504686A5C6}" destId="{4D706839-5D99-49A7-B870-97E7E427B667}" srcOrd="0" destOrd="0" presId="urn:microsoft.com/office/officeart/2005/8/layout/list1"/>
    <dgm:cxn modelId="{820C3D84-F066-4B74-BC82-421EE9DB3A57}" type="presParOf" srcId="{4D706839-5D99-49A7-B870-97E7E427B667}" destId="{D590F1A6-B2DE-44BD-B0F7-124E7CA0436D}" srcOrd="0" destOrd="0" presId="urn:microsoft.com/office/officeart/2005/8/layout/list1"/>
    <dgm:cxn modelId="{03BE5AEE-D6ED-4842-828E-B597DF7046EF}" type="presParOf" srcId="{D590F1A6-B2DE-44BD-B0F7-124E7CA0436D}" destId="{FE8781DE-F48E-46F2-9B88-117D9184BD45}" srcOrd="0" destOrd="0" presId="urn:microsoft.com/office/officeart/2005/8/layout/list1"/>
    <dgm:cxn modelId="{DBBB3652-0A54-43C7-80E1-01370EF3292F}" type="presOf" srcId="{123D9F9C-8639-43EA-B84D-47A36AF8F1B6}" destId="{FE8781DE-F48E-46F2-9B88-117D9184BD45}" srcOrd="0" destOrd="0" presId="urn:microsoft.com/office/officeart/2005/8/layout/list1"/>
    <dgm:cxn modelId="{99C26C15-C843-4596-B694-043605538349}" type="presParOf" srcId="{D590F1A6-B2DE-44BD-B0F7-124E7CA0436D}" destId="{06861209-E117-4689-9B45-05ABDE0D142F}" srcOrd="1" destOrd="0" presId="urn:microsoft.com/office/officeart/2005/8/layout/list1"/>
    <dgm:cxn modelId="{25037299-4050-4B29-95FF-8CC13D2F0AD9}" type="presOf" srcId="{123D9F9C-8639-43EA-B84D-47A36AF8F1B6}" destId="{06861209-E117-4689-9B45-05ABDE0D142F}" srcOrd="0" destOrd="0" presId="urn:microsoft.com/office/officeart/2005/8/layout/list1"/>
    <dgm:cxn modelId="{637B491E-4353-4FE2-80CB-1277988DB15E}" type="presParOf" srcId="{4D706839-5D99-49A7-B870-97E7E427B667}" destId="{CB73D5F0-1E6C-4B3A-A17C-0C6C35FE8C5A}" srcOrd="1" destOrd="0" presId="urn:microsoft.com/office/officeart/2005/8/layout/list1"/>
    <dgm:cxn modelId="{D6834208-D0C6-4A36-8F61-514C3367EF21}" type="presParOf" srcId="{4D706839-5D99-49A7-B870-97E7E427B667}" destId="{21FE775A-0C35-475D-890B-5B26E2F4E83A}" srcOrd="2" destOrd="0" presId="urn:microsoft.com/office/officeart/2005/8/layout/list1"/>
    <dgm:cxn modelId="{C0DE718F-892E-4DEE-8B51-550B5BA2E57E}" type="presParOf" srcId="{4D706839-5D99-49A7-B870-97E7E427B667}" destId="{790AD408-DE79-4618-A6D8-C9617D246841}" srcOrd="3" destOrd="0" presId="urn:microsoft.com/office/officeart/2005/8/layout/list1"/>
    <dgm:cxn modelId="{C640B7BA-A01D-471C-AE0E-A174037308EA}" type="presParOf" srcId="{4D706839-5D99-49A7-B870-97E7E427B667}" destId="{FB9AABD3-CFB7-4252-9EE9-2CE23A097D55}" srcOrd="4" destOrd="0" presId="urn:microsoft.com/office/officeart/2005/8/layout/list1"/>
    <dgm:cxn modelId="{8450CC49-242D-4EC6-B8C6-B1D0C8DBD83F}" type="presParOf" srcId="{FB9AABD3-CFB7-4252-9EE9-2CE23A097D55}" destId="{AA593AB2-EF21-42D1-AF4E-B209DDEFB48E}" srcOrd="0" destOrd="4" presId="urn:microsoft.com/office/officeart/2005/8/layout/list1"/>
    <dgm:cxn modelId="{96E5EA75-3FA1-4DB3-8D8A-EDBDF0D3042A}" type="presOf" srcId="{49001C0C-AC00-4950-99D9-181649710246}" destId="{AA593AB2-EF21-42D1-AF4E-B209DDEFB48E}" srcOrd="0" destOrd="0" presId="urn:microsoft.com/office/officeart/2005/8/layout/list1"/>
    <dgm:cxn modelId="{8A48689C-C454-4FCC-9720-DA1D340B7B47}" type="presParOf" srcId="{FB9AABD3-CFB7-4252-9EE9-2CE23A097D55}" destId="{CB2B20D2-F4B5-4259-8C9B-FBE6F42FFCA4}" srcOrd="1" destOrd="4" presId="urn:microsoft.com/office/officeart/2005/8/layout/list1"/>
    <dgm:cxn modelId="{40752E0E-2EEA-4421-9679-6FA06104DAA2}" type="presOf" srcId="{49001C0C-AC00-4950-99D9-181649710246}" destId="{CB2B20D2-F4B5-4259-8C9B-FBE6F42FFCA4}" srcOrd="0" destOrd="0" presId="urn:microsoft.com/office/officeart/2005/8/layout/list1"/>
    <dgm:cxn modelId="{4DBFDEA7-E410-4896-A8F3-4D695EE230C8}" type="presParOf" srcId="{4D706839-5D99-49A7-B870-97E7E427B667}" destId="{EDD3BA64-0898-4E8B-B5BB-6C141BA39DCB}" srcOrd="5" destOrd="0" presId="urn:microsoft.com/office/officeart/2005/8/layout/list1"/>
    <dgm:cxn modelId="{E10271E6-C246-49ED-9CFE-E50E4A065CEF}" type="presParOf" srcId="{4D706839-5D99-49A7-B870-97E7E427B667}" destId="{E19B26AE-5809-470A-BEB0-F8791BF8A4CD}" srcOrd="6" destOrd="0" presId="urn:microsoft.com/office/officeart/2005/8/layout/list1"/>
    <dgm:cxn modelId="{787A3644-60EC-494E-AD7D-276685EBD8C5}" type="presParOf" srcId="{4D706839-5D99-49A7-B870-97E7E427B667}" destId="{DFF6CEDC-2A0E-437E-B390-D8CA91865D3D}" srcOrd="7" destOrd="0" presId="urn:microsoft.com/office/officeart/2005/8/layout/list1"/>
    <dgm:cxn modelId="{77EEE146-CE02-4572-8591-5F7D4DA30561}" type="presParOf" srcId="{4D706839-5D99-49A7-B870-97E7E427B667}" destId="{314E4BF0-EC17-46C8-ABE1-95BDB9090781}" srcOrd="8" destOrd="0" presId="urn:microsoft.com/office/officeart/2005/8/layout/list1"/>
    <dgm:cxn modelId="{5DCC5915-7AC5-4C78-85A7-706D0C61A693}" type="presParOf" srcId="{314E4BF0-EC17-46C8-ABE1-95BDB9090781}" destId="{4A944EDB-2874-475B-8332-E2A7477C8BB2}" srcOrd="0" destOrd="8" presId="urn:microsoft.com/office/officeart/2005/8/layout/list1"/>
    <dgm:cxn modelId="{6EF75282-DF30-4EC5-9DD3-04AFB5EDFE04}" type="presOf" srcId="{ED5E2AB5-F49A-4236-962E-59C9E1CF5033}" destId="{4A944EDB-2874-475B-8332-E2A7477C8BB2}" srcOrd="0" destOrd="0" presId="urn:microsoft.com/office/officeart/2005/8/layout/list1"/>
    <dgm:cxn modelId="{7072880A-519A-4EE2-A628-628F66C06E42}" type="presParOf" srcId="{314E4BF0-EC17-46C8-ABE1-95BDB9090781}" destId="{493E87C1-EAD8-4A95-836B-97A6FF5DAB59}" srcOrd="1" destOrd="8" presId="urn:microsoft.com/office/officeart/2005/8/layout/list1"/>
    <dgm:cxn modelId="{B5666F06-3FAC-424D-9208-E41D9335A954}" type="presOf" srcId="{ED5E2AB5-F49A-4236-962E-59C9E1CF5033}" destId="{493E87C1-EAD8-4A95-836B-97A6FF5DAB59}" srcOrd="0" destOrd="0" presId="urn:microsoft.com/office/officeart/2005/8/layout/list1"/>
    <dgm:cxn modelId="{552D0036-EB69-4027-BD27-08E12242650B}" type="presParOf" srcId="{4D706839-5D99-49A7-B870-97E7E427B667}" destId="{F5D2D742-3024-46FB-98D5-814F02A2555D}" srcOrd="9" destOrd="0" presId="urn:microsoft.com/office/officeart/2005/8/layout/list1"/>
    <dgm:cxn modelId="{6367B6EF-3F42-414F-8C3F-65B2334FE510}" type="presParOf" srcId="{4D706839-5D99-49A7-B870-97E7E427B667}" destId="{4E4826BE-2AF8-449F-AE30-901D2F4F8A39}" srcOrd="10"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218FF1-AB25-4A61-B10C-5D781A16406E}"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0B4675CD-AD9D-4FA5-9B9C-5CFF59332C52}">
      <dgm:prSet phldrT="[文本]" phldr="0" custT="0"/>
      <dgm:spPr/>
      <dgm:t>
        <a:bodyPr vert="horz" wrap="squar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信息需求</a:t>
          </a:r>
          <a:r>
            <a:rPr lang="zh-CN" altLang="en-US" b="1" dirty="0">
              <a:latin typeface="微软雅黑" panose="020B0503020204020204" pitchFamily="34" charset="-122"/>
              <a:ea typeface="微软雅黑" panose="020B0503020204020204" pitchFamily="34" charset="-122"/>
            </a:rPr>
            <a:t/>
          </a:r>
          <a:endParaRPr lang="zh-CN" altLang="en-US" b="1" dirty="0">
            <a:latin typeface="微软雅黑" panose="020B0503020204020204" pitchFamily="34" charset="-122"/>
            <a:ea typeface="微软雅黑" panose="020B0503020204020204" pitchFamily="34" charset="-122"/>
          </a:endParaRPr>
        </a:p>
      </dgm:t>
    </dgm:pt>
    <dgm:pt modelId="{42CD90F1-DCD6-4229-AAEB-03C01C668C49}" cxnId="{456D9371-861B-4313-8391-8D345B09471F}"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C955B45A-6A7D-4F80-9847-89DC99866A05}" cxnId="{456D9371-861B-4313-8391-8D345B09471F}"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CF26A048-3056-49A1-B935-7F34D16C2D53}">
      <dgm:prSet phldrT="[文本]" phldr="0" custT="1"/>
      <dgm:spPr/>
      <dgm:t>
        <a:bodyPr vert="horz" wrap="square"/>
        <a:p>
          <a:pPr>
            <a:lnSpc>
              <a:spcPct val="100000"/>
            </a:lnSpc>
            <a:spcBef>
              <a:spcPct val="0"/>
            </a:spcBef>
            <a:spcAft>
              <a:spcPct val="15000"/>
            </a:spcAft>
          </a:pPr>
          <a:r>
            <a:rPr lang="zh-CN" altLang="en-US" sz="1800" dirty="0">
              <a:latin typeface="微软雅黑" panose="020B0503020204020204" pitchFamily="34" charset="-122"/>
              <a:ea typeface="微软雅黑" panose="020B0503020204020204" pitchFamily="34" charset="-122"/>
            </a:rPr>
            <a:t>主要是指有关产品或服务的质量、价格、品种等方面的信息，实际上是一种客户需要使用的帮助信息</a:t>
          </a:r>
          <a:endParaRPr lang="zh-CN" altLang="en-US" sz="1800" dirty="0">
            <a:latin typeface="微软雅黑" panose="020B0503020204020204" pitchFamily="34" charset="-122"/>
            <a:ea typeface="微软雅黑" panose="020B0503020204020204" pitchFamily="34" charset="-122"/>
          </a:endParaRPr>
        </a:p>
      </dgm:t>
    </dgm:pt>
    <dgm:pt modelId="{3F747087-E0F6-452C-915C-158BCBA36A5C}" cxnId="{347CC039-EF5F-4F5C-8DAD-C79074D742F3}"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6B35D940-3632-4724-AF9D-3315FA1ECBFE}" cxnId="{347CC039-EF5F-4F5C-8DAD-C79074D742F3}"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B2C207A3-E3BB-4CF1-ACCF-D75B8A1ECA40}">
      <dgm:prSet phldrT="[文本]" phldr="0" custT="0"/>
      <dgm:spPr/>
      <dgm:t>
        <a:bodyPr vert="horz" wrap="squar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环境需求</a:t>
          </a:r>
          <a:r>
            <a:rPr lang="zh-CN" altLang="en-US" b="1" dirty="0">
              <a:latin typeface="微软雅黑" panose="020B0503020204020204" pitchFamily="34" charset="-122"/>
              <a:ea typeface="微软雅黑" panose="020B0503020204020204" pitchFamily="34" charset="-122"/>
            </a:rPr>
            <a:t/>
          </a:r>
          <a:endParaRPr lang="zh-CN" altLang="en-US" b="1" dirty="0">
            <a:latin typeface="微软雅黑" panose="020B0503020204020204" pitchFamily="34" charset="-122"/>
            <a:ea typeface="微软雅黑" panose="020B0503020204020204" pitchFamily="34" charset="-122"/>
          </a:endParaRPr>
        </a:p>
      </dgm:t>
    </dgm:pt>
    <dgm:pt modelId="{7F6ABE75-B308-46C1-A6B5-B561F8754A87}" cxnId="{FBC4D9E9-ADF6-42B1-98A5-9E74FB4AB0BA}"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D5719319-8C56-4AA2-AD66-1EF63AE58C84}" cxnId="{FBC4D9E9-ADF6-42B1-98A5-9E74FB4AB0BA}"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344A2381-AB3B-4DF9-82FC-F67D22A8C294}">
      <dgm:prSet phldrT="[文本]" phldr="0" custT="1"/>
      <dgm:spPr/>
      <dgm:t>
        <a:bodyPr vert="horz" wrap="square"/>
        <a:p>
          <a:pPr>
            <a:lnSpc>
              <a:spcPct val="100000"/>
            </a:lnSpc>
            <a:spcBef>
              <a:spcPct val="0"/>
            </a:spcBef>
            <a:spcAft>
              <a:spcPct val="15000"/>
            </a:spcAft>
          </a:pPr>
          <a:r>
            <a:rPr lang="zh-CN" altLang="en-US" sz="1800" dirty="0" smtClean="0">
              <a:latin typeface="微软雅黑" panose="020B0503020204020204" pitchFamily="34" charset="-122"/>
              <a:ea typeface="微软雅黑" panose="020B0503020204020204" pitchFamily="34" charset="-122"/>
            </a:rPr>
            <a:t>作为业务人员，还应及时预测客户对服务环境的期望和要求</a:t>
          </a:r>
          <a:endParaRPr lang="zh-CN" altLang="en-US" sz="1800" dirty="0" smtClean="0">
            <a:latin typeface="微软雅黑" panose="020B0503020204020204" pitchFamily="34" charset="-122"/>
            <a:ea typeface="微软雅黑" panose="020B0503020204020204" pitchFamily="34" charset="-122"/>
          </a:endParaRPr>
        </a:p>
      </dgm:t>
    </dgm:pt>
    <dgm:pt modelId="{8C6962C2-2EEA-428E-9E26-A66409E5A6F0}" cxnId="{3FBC88B3-F99D-4FF3-90A5-153397FFAE61}"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AF8724C6-D9F5-4EAB-ABDF-2770CF33DDEC}" cxnId="{3FBC88B3-F99D-4FF3-90A5-153397FFAE61}"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D0DC41A1-3D8E-48B8-B00C-F2DF1523458D}">
      <dgm:prSet phldr="0" custT="1"/>
      <dgm:spPr/>
      <dgm:t>
        <a:bodyPr vert="horz" wrap="square"/>
        <a:p>
          <a:pPr>
            <a:lnSpc>
              <a:spcPct val="100000"/>
            </a:lnSpc>
            <a:spcBef>
              <a:spcPct val="0"/>
            </a:spcBef>
            <a:spcAft>
              <a:spcPct val="15000"/>
            </a:spcAft>
          </a:pPr>
          <a:r>
            <a:rPr lang="zh-CN" altLang="en-US" sz="1800" dirty="0" smtClean="0">
              <a:latin typeface="微软雅黑" panose="020B0503020204020204" pitchFamily="34" charset="-122"/>
              <a:ea typeface="微软雅黑" panose="020B0503020204020204" pitchFamily="34" charset="-122"/>
            </a:rPr>
            <a:t/>
          </a:r>
          <a:endParaRPr lang="zh-CN" altLang="en-US" sz="1800" dirty="0" smtClean="0">
            <a:latin typeface="微软雅黑" panose="020B0503020204020204" pitchFamily="34" charset="-122"/>
            <a:ea typeface="微软雅黑" panose="020B0503020204020204" pitchFamily="34" charset="-122"/>
          </a:endParaRPr>
        </a:p>
      </dgm:t>
    </dgm:pt>
    <dgm:pt modelId="{6268A325-0FE2-4CBC-8214-786C7AD4657C}" cxnId="{B2094D58-25EB-4B46-922D-4A5F98BD6B53}" type="parTrans">
      <dgm:prSet/>
      <dgm:spPr/>
    </dgm:pt>
    <dgm:pt modelId="{9D6CDA2B-A904-4D73-BA42-3291EF7D95F6}" cxnId="{B2094D58-25EB-4B46-922D-4A5F98BD6B53}" type="sibTrans">
      <dgm:prSet/>
      <dgm:spPr/>
    </dgm:pt>
    <dgm:pt modelId="{65D03DD6-1F10-403A-A8D6-2EFD0D8A9FC8}">
      <dgm:prSet phldr="0" custT="1"/>
      <dgm:spPr/>
      <dgm:t>
        <a:bodyPr vert="horz" wrap="square"/>
        <a:p>
          <a:pPr>
            <a:lnSpc>
              <a:spcPct val="100000"/>
            </a:lnSpc>
            <a:spcBef>
              <a:spcPct val="0"/>
            </a:spcBef>
            <a:spcAft>
              <a:spcPct val="15000"/>
            </a:spcAft>
          </a:pPr>
          <a:r>
            <a:rPr lang="zh-CN" altLang="en-US" sz="1600" dirty="0" smtClean="0">
              <a:latin typeface="微软雅黑" panose="020B0503020204020204" pitchFamily="34" charset="-122"/>
              <a:ea typeface="微软雅黑" panose="020B0503020204020204" pitchFamily="34" charset="-122"/>
            </a:rPr>
            <a:t/>
          </a:r>
          <a:endParaRPr lang="zh-CN" altLang="en-US" sz="1600" dirty="0" smtClean="0">
            <a:latin typeface="微软雅黑" panose="020B0503020204020204" pitchFamily="34" charset="-122"/>
            <a:ea typeface="微软雅黑" panose="020B0503020204020204" pitchFamily="34" charset="-122"/>
          </a:endParaRPr>
        </a:p>
      </dgm:t>
    </dgm:pt>
    <dgm:pt modelId="{247876B3-74C1-4147-9010-584B473A10F8}" cxnId="{A43DB442-6B62-42A4-8278-13CDC5FB62D5}" type="parTrans">
      <dgm:prSet/>
      <dgm:spPr/>
    </dgm:pt>
    <dgm:pt modelId="{3AE4EE14-5804-451B-85BE-F823B776DEE1}" cxnId="{A43DB442-6B62-42A4-8278-13CDC5FB62D5}" type="sibTrans">
      <dgm:prSet/>
      <dgm:spPr/>
    </dgm:pt>
    <dgm:pt modelId="{67E0AFC0-161B-4DF4-80A2-88352C576B71}">
      <dgm:prSet phldr="0" custT="0"/>
      <dgm:spPr/>
      <dgm:t>
        <a:bodyPr vert="horz" wrap="squar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情感需求</a:t>
          </a:r>
          <a:r>
            <a:rPr lang="zh-CN" altLang="en-US" b="1" dirty="0">
              <a:latin typeface="微软雅黑" panose="020B0503020204020204" pitchFamily="34" charset="-122"/>
              <a:ea typeface="微软雅黑" panose="020B0503020204020204" pitchFamily="34" charset="-122"/>
            </a:rPr>
            <a:t/>
          </a:r>
          <a:endParaRPr lang="zh-CN" altLang="en-US" b="1" dirty="0">
            <a:latin typeface="微软雅黑" panose="020B0503020204020204" pitchFamily="34" charset="-122"/>
            <a:ea typeface="微软雅黑" panose="020B0503020204020204" pitchFamily="34" charset="-122"/>
          </a:endParaRPr>
        </a:p>
      </dgm:t>
    </dgm:pt>
    <dgm:pt modelId="{CE163DF8-316D-4017-A877-4D285A444683}" cxnId="{F8571738-4182-4DBF-8FDA-C5663D7B4ED3}"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81CFD08D-1B13-4048-83AC-AC28CD39328D}" cxnId="{F8571738-4182-4DBF-8FDA-C5663D7B4ED3}"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F53AAF6F-CB60-4F86-9663-183D5BE29EA7}">
      <dgm:prSet phldr="0" custT="1"/>
      <dgm:spPr/>
      <dgm:t>
        <a:bodyPr vert="horz" wrap="square"/>
        <a:p>
          <a:pPr>
            <a:lnSpc>
              <a:spcPct val="100000"/>
            </a:lnSpc>
            <a:spcBef>
              <a:spcPct val="0"/>
            </a:spcBef>
            <a:spcAft>
              <a:spcPct val="15000"/>
            </a:spcAft>
          </a:pPr>
          <a:r>
            <a:rPr lang="zh-CN" altLang="en-US" sz="1800" dirty="0" smtClean="0">
              <a:latin typeface="微软雅黑" panose="020B0503020204020204" pitchFamily="34" charset="-122"/>
              <a:ea typeface="微软雅黑" panose="020B0503020204020204" pitchFamily="34" charset="-122"/>
            </a:rPr>
            <a:t>客户在感情上需要获得业务人员的理解和认同。这种情感需要因人而异、因时而异、因地而异</a:t>
          </a:r>
          <a:endParaRPr lang="zh-CN" altLang="en-US" sz="1800" dirty="0" smtClean="0">
            <a:latin typeface="微软雅黑" panose="020B0503020204020204" pitchFamily="34" charset="-122"/>
            <a:ea typeface="微软雅黑" panose="020B0503020204020204" pitchFamily="34" charset="-122"/>
          </a:endParaRPr>
        </a:p>
      </dgm:t>
    </dgm:pt>
    <dgm:pt modelId="{F5E08013-8543-496C-8F1E-1DEFA9413E3F}" cxnId="{CB850018-4B95-4DCF-BF97-31CD12721673}"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1BC55944-6DB4-4789-AAB1-E0743844BDF8}" cxnId="{CB850018-4B95-4DCF-BF97-31CD12721673}"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2D917C18-2E4A-4341-9D2E-CB7E3584B4E1}">
      <dgm:prSet phldr="0" custT="1"/>
      <dgm:spPr/>
      <dgm:t>
        <a:bodyPr vert="horz" wrap="square"/>
        <a:p>
          <a:pPr>
            <a:lnSpc>
              <a:spcPct val="100000"/>
            </a:lnSpc>
            <a:spcBef>
              <a:spcPct val="0"/>
            </a:spcBef>
            <a:spcAft>
              <a:spcPct val="15000"/>
            </a:spcAft>
          </a:pPr>
          <a:r>
            <a:rPr lang="zh-CN" altLang="en-US" sz="1400" dirty="0">
              <a:latin typeface="微软雅黑" panose="020B0503020204020204" pitchFamily="34" charset="-122"/>
              <a:ea typeface="微软雅黑" panose="020B0503020204020204" pitchFamily="34" charset="-122"/>
            </a:rPr>
            <a:t/>
          </a:r>
          <a:endParaRPr lang="zh-CN" altLang="en-US" sz="1400" dirty="0">
            <a:latin typeface="微软雅黑" panose="020B0503020204020204" pitchFamily="34" charset="-122"/>
            <a:ea typeface="微软雅黑" panose="020B0503020204020204" pitchFamily="34" charset="-122"/>
          </a:endParaRPr>
        </a:p>
      </dgm:t>
    </dgm:pt>
    <dgm:pt modelId="{57565D35-9580-4E6F-9A40-70C9F5B33B24}" cxnId="{A461DD19-EDCD-401B-953A-1D4B656C65B4}" type="parTrans">
      <dgm:prSet/>
      <dgm:spPr/>
    </dgm:pt>
    <dgm:pt modelId="{E7EA1F4A-9811-4F27-BC2F-7564608EE664}" cxnId="{A461DD19-EDCD-401B-953A-1D4B656C65B4}" type="sibTrans">
      <dgm:prSet/>
      <dgm:spPr/>
    </dgm:pt>
    <dgm:pt modelId="{CB951E35-319C-497F-A1ED-2A2B6F8AEDB5}">
      <dgm:prSet phldr="0" custT="0"/>
      <dgm:spPr/>
      <dgm:t>
        <a:bodyPr vert="horz" wrap="squar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sym typeface="Arial" panose="020B0604020202020204" pitchFamily="34" charset="0"/>
            </a:rPr>
            <a:t>便利需求</a:t>
          </a:r>
          <a:r>
            <a:rPr lang="zh-CN" altLang="en-US" b="1" dirty="0">
              <a:latin typeface="微软雅黑" panose="020B0503020204020204" pitchFamily="34" charset="-122"/>
              <a:ea typeface="微软雅黑" panose="020B0503020204020204" pitchFamily="34" charset="-122"/>
              <a:sym typeface="Arial" panose="020B0604020202020204" pitchFamily="34" charset="0"/>
            </a:rPr>
            <a:t/>
          </a:r>
          <a:endParaRPr lang="zh-CN" altLang="en-US" b="1" dirty="0">
            <a:latin typeface="微软雅黑" panose="020B0503020204020204" pitchFamily="34" charset="-122"/>
            <a:ea typeface="微软雅黑" panose="020B0503020204020204" pitchFamily="34" charset="-122"/>
            <a:sym typeface="Arial" panose="020B0604020202020204" pitchFamily="34" charset="0"/>
          </a:endParaRPr>
        </a:p>
      </dgm:t>
    </dgm:pt>
    <dgm:pt modelId="{F4E8E665-B1D0-443A-BBC9-903559413B8E}" cxnId="{45C76096-B7DF-4DB4-9ED7-E66165EFEA81}"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505EBE83-AD06-4174-A94E-3AF0372822A2}" cxnId="{45C76096-B7DF-4DB4-9ED7-E66165EFEA81}"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E00349FF-FB9A-406B-9A72-1192A264FF4B}">
      <dgm:prSet phldr="0" custT="1"/>
      <dgm:spPr/>
      <dgm:t>
        <a:bodyPr vert="horz" wrap="square"/>
        <a:p>
          <a:pPr>
            <a:lnSpc>
              <a:spcPct val="100000"/>
            </a:lnSpc>
            <a:spcBef>
              <a:spcPct val="0"/>
            </a:spcBef>
            <a:spcAft>
              <a:spcPct val="15000"/>
            </a:spcAft>
          </a:pPr>
          <a:r>
            <a:rPr lang="zh-CN" altLang="en-US" sz="1800" dirty="0" smtClean="0">
              <a:latin typeface="微软雅黑" panose="020B0503020204020204" pitchFamily="34" charset="-122"/>
              <a:ea typeface="微软雅黑" panose="020B0503020204020204" pitchFamily="34" charset="-122"/>
              <a:sym typeface="Arial" panose="020B0604020202020204" pitchFamily="34" charset="0"/>
            </a:rPr>
            <a:t>便利性是满足个人利益的一个重点。为客户购买及使用的产品和服务提供尽可能多的便利，是吸引消费者的重要策略</a:t>
          </a:r>
          <a:endParaRPr lang="zh-CN" altLang="en-US" sz="1800" dirty="0" smtClean="0">
            <a:latin typeface="微软雅黑" panose="020B0503020204020204" pitchFamily="34" charset="-122"/>
            <a:ea typeface="微软雅黑" panose="020B0503020204020204" pitchFamily="34" charset="-122"/>
            <a:sym typeface="Arial" panose="020B0604020202020204" pitchFamily="34" charset="0"/>
          </a:endParaRPr>
        </a:p>
      </dgm:t>
    </dgm:pt>
    <dgm:pt modelId="{D6A124F0-0479-4FD6-A899-1FDB6AD41B34}" cxnId="{148F5D1A-09E3-4783-9338-7E660098DD95}"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D8215746-5DDB-4901-BCBF-AEE1D91AF8AD}" cxnId="{148F5D1A-09E3-4783-9338-7E660098DD95}"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404BF169-0161-4812-BA2C-EBF5BE38CD34}">
      <dgm:prSet phldr="0" custT="1"/>
      <dgm:spPr/>
      <dgm:t>
        <a:bodyPr vert="horz" wrap="square"/>
        <a:p>
          <a:pPr>
            <a:lnSpc>
              <a:spcPct val="100000"/>
            </a:lnSpc>
            <a:spcBef>
              <a:spcPct val="0"/>
            </a:spcBef>
            <a:spcAft>
              <a:spcPct val="15000"/>
            </a:spcAft>
          </a:pP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
          </a:r>
          <a:endParaRPr lang="zh-CN" altLang="en-US" sz="1400" dirty="0" smtClean="0">
            <a:latin typeface="微软雅黑" panose="020B0503020204020204" pitchFamily="34" charset="-122"/>
            <a:ea typeface="微软雅黑" panose="020B0503020204020204" pitchFamily="34" charset="-122"/>
            <a:sym typeface="Arial" panose="020B0604020202020204" pitchFamily="34" charset="0"/>
          </a:endParaRPr>
        </a:p>
      </dgm:t>
    </dgm:pt>
    <dgm:pt modelId="{DAA57654-1256-4A44-AFB2-B925B85ECDC4}" cxnId="{7858A156-A97F-4542-8959-41A994C053AD}" type="parTrans">
      <dgm:prSet/>
      <dgm:spPr/>
    </dgm:pt>
    <dgm:pt modelId="{18EBCBBF-2B5D-4679-84B4-147C8E4772C4}" cxnId="{7858A156-A97F-4542-8959-41A994C053AD}" type="sibTrans">
      <dgm:prSet/>
      <dgm:spPr/>
    </dgm:pt>
    <dgm:pt modelId="{D45C796E-B088-45DD-A2EC-EA66ED99A7DF}">
      <dgm:prSet phldr="0" custT="1"/>
      <dgm:spPr/>
      <dgm:t>
        <a:bodyPr vert="horz" wrap="square"/>
        <a:p>
          <a:pPr>
            <a:lnSpc>
              <a:spcPct val="100000"/>
            </a:lnSpc>
            <a:spcBef>
              <a:spcPct val="0"/>
            </a:spcBef>
            <a:spcAft>
              <a:spcPct val="15000"/>
            </a:spcAft>
          </a:pPr>
          <a:r>
            <a:rPr lang="zh-CN" altLang="en-US" sz="1600" dirty="0" smtClean="0">
              <a:latin typeface="微软雅黑" panose="020B0503020204020204" pitchFamily="34" charset="-122"/>
              <a:ea typeface="微软雅黑" panose="020B0503020204020204" pitchFamily="34" charset="-122"/>
              <a:sym typeface="Arial" panose="020B0604020202020204" pitchFamily="34" charset="0"/>
            </a:rPr>
            <a:t/>
          </a:r>
          <a:endParaRPr lang="zh-CN" altLang="en-US" sz="1600" dirty="0" smtClean="0">
            <a:latin typeface="微软雅黑" panose="020B0503020204020204" pitchFamily="34" charset="-122"/>
            <a:ea typeface="微软雅黑" panose="020B0503020204020204" pitchFamily="34" charset="-122"/>
            <a:sym typeface="Arial" panose="020B0604020202020204" pitchFamily="34" charset="0"/>
          </a:endParaRPr>
        </a:p>
      </dgm:t>
    </dgm:pt>
    <dgm:pt modelId="{A9EA8685-5B9C-457A-8836-A2E6D90EF251}" cxnId="{58ABC5AA-E8E6-4F0A-9E55-54BE286D93BC}" type="parTrans">
      <dgm:prSet/>
      <dgm:spPr/>
    </dgm:pt>
    <dgm:pt modelId="{10C24B62-E351-421C-8397-AFA664616264}" cxnId="{58ABC5AA-E8E6-4F0A-9E55-54BE286D93BC}" type="sibTrans">
      <dgm:prSet/>
      <dgm:spPr/>
    </dgm:pt>
    <dgm:pt modelId="{0EC63F41-7725-496F-ABB5-267CFB4F06AB}" type="pres">
      <dgm:prSet presAssocID="{D5218FF1-AB25-4A61-B10C-5D781A16406E}" presName="diagram" presStyleCnt="0">
        <dgm:presLayoutVars>
          <dgm:dir/>
          <dgm:animLvl val="lvl"/>
          <dgm:resizeHandles val="exact"/>
        </dgm:presLayoutVars>
      </dgm:prSet>
      <dgm:spPr/>
      <dgm:t>
        <a:bodyPr/>
        <a:lstStyle/>
        <a:p>
          <a:endParaRPr lang="zh-CN" altLang="en-US"/>
        </a:p>
      </dgm:t>
    </dgm:pt>
    <dgm:pt modelId="{5FB03E52-99E4-49DA-AAB3-4C5C03B50F7D}" type="pres">
      <dgm:prSet presAssocID="{0B4675CD-AD9D-4FA5-9B9C-5CFF59332C52}" presName="compNode" presStyleCnt="0"/>
      <dgm:spPr/>
    </dgm:pt>
    <dgm:pt modelId="{40D19DF5-A5F9-467D-B468-14C2CCD908C7}" type="pres">
      <dgm:prSet presAssocID="{0B4675CD-AD9D-4FA5-9B9C-5CFF59332C52}" presName="childRect" presStyleLbl="bgAcc1" presStyleIdx="0" presStyleCnt="4" custScaleY="144004">
        <dgm:presLayoutVars>
          <dgm:bulletEnabled val="1"/>
        </dgm:presLayoutVars>
      </dgm:prSet>
      <dgm:spPr/>
      <dgm:t>
        <a:bodyPr/>
        <a:lstStyle/>
        <a:p>
          <a:endParaRPr lang="zh-CN" altLang="en-US"/>
        </a:p>
      </dgm:t>
    </dgm:pt>
    <dgm:pt modelId="{94AF129E-D53A-4447-8099-24C461987DFB}" type="pres">
      <dgm:prSet presAssocID="{0B4675CD-AD9D-4FA5-9B9C-5CFF59332C52}" presName="parentText" presStyleCnt="0">
        <dgm:presLayoutVars>
          <dgm:chMax val="0"/>
          <dgm:bulletEnabled val="1"/>
        </dgm:presLayoutVars>
      </dgm:prSet>
      <dgm:spPr/>
      <dgm:t>
        <a:bodyPr/>
        <a:lstStyle/>
        <a:p>
          <a:endParaRPr lang="zh-CN" altLang="en-US"/>
        </a:p>
      </dgm:t>
    </dgm:pt>
    <dgm:pt modelId="{1684B511-3A41-4256-8958-397D6E6FF39C}" type="pres">
      <dgm:prSet presAssocID="{0B4675CD-AD9D-4FA5-9B9C-5CFF59332C52}" presName="parentRect" presStyleLbl="alignNode1" presStyleIdx="0" presStyleCnt="4"/>
      <dgm:spPr/>
      <dgm:t>
        <a:bodyPr/>
        <a:lstStyle/>
        <a:p>
          <a:endParaRPr lang="zh-CN" altLang="en-US"/>
        </a:p>
      </dgm:t>
    </dgm:pt>
    <dgm:pt modelId="{BE70914A-ED3E-48E2-9907-DB6531B10221}" type="pres">
      <dgm:prSet presAssocID="{0B4675CD-AD9D-4FA5-9B9C-5CFF59332C52}" presName="adorn" presStyleLbl="fgAccFollowNode1" presStyleIdx="0" presStyleCnt="4"/>
      <dgm:spPr/>
    </dgm:pt>
    <dgm:pt modelId="{314295DC-2A9D-4F83-A4BC-6E22E4F49977}" type="pres">
      <dgm:prSet presAssocID="{C955B45A-6A7D-4F80-9847-89DC99866A05}" presName="sibTrans" presStyleCnt="0"/>
      <dgm:spPr/>
      <dgm:t>
        <a:bodyPr/>
        <a:lstStyle/>
        <a:p>
          <a:endParaRPr lang="zh-CN" altLang="en-US"/>
        </a:p>
      </dgm:t>
    </dgm:pt>
    <dgm:pt modelId="{709B30E2-DFC3-43C1-B89F-665D7D0D8AE4}" type="pres">
      <dgm:prSet presAssocID="{B2C207A3-E3BB-4CF1-ACCF-D75B8A1ECA40}" presName="compNode" presStyleCnt="0"/>
      <dgm:spPr/>
    </dgm:pt>
    <dgm:pt modelId="{2DB0323B-D58C-4E75-BD38-88F411E75AC7}" type="pres">
      <dgm:prSet presAssocID="{B2C207A3-E3BB-4CF1-ACCF-D75B8A1ECA40}" presName="childRect" presStyleLbl="bgAcc1" presStyleIdx="1" presStyleCnt="4" custScaleY="137626">
        <dgm:presLayoutVars>
          <dgm:bulletEnabled val="1"/>
        </dgm:presLayoutVars>
      </dgm:prSet>
      <dgm:spPr/>
      <dgm:t>
        <a:bodyPr/>
        <a:lstStyle/>
        <a:p>
          <a:endParaRPr lang="zh-CN" altLang="en-US"/>
        </a:p>
      </dgm:t>
    </dgm:pt>
    <dgm:pt modelId="{F6425CD2-F315-4CF4-ADA1-3656B2BE1B2B}" type="pres">
      <dgm:prSet presAssocID="{B2C207A3-E3BB-4CF1-ACCF-D75B8A1ECA40}" presName="parentText" presStyleCnt="0">
        <dgm:presLayoutVars>
          <dgm:chMax val="0"/>
          <dgm:bulletEnabled val="1"/>
        </dgm:presLayoutVars>
      </dgm:prSet>
      <dgm:spPr/>
      <dgm:t>
        <a:bodyPr/>
        <a:lstStyle/>
        <a:p>
          <a:endParaRPr lang="zh-CN" altLang="en-US"/>
        </a:p>
      </dgm:t>
    </dgm:pt>
    <dgm:pt modelId="{F73BCF89-9E86-4E70-8D31-1AF33D94198A}" type="pres">
      <dgm:prSet presAssocID="{B2C207A3-E3BB-4CF1-ACCF-D75B8A1ECA40}" presName="parentRect" presStyleLbl="alignNode1" presStyleIdx="1" presStyleCnt="4"/>
      <dgm:spPr/>
      <dgm:t>
        <a:bodyPr/>
        <a:lstStyle/>
        <a:p>
          <a:endParaRPr lang="zh-CN" altLang="en-US"/>
        </a:p>
      </dgm:t>
    </dgm:pt>
    <dgm:pt modelId="{B9FC127A-38DD-44B4-8D38-F015F01054BA}" type="pres">
      <dgm:prSet presAssocID="{B2C207A3-E3BB-4CF1-ACCF-D75B8A1ECA40}" presName="adorn" presStyleLbl="fgAccFollowNode1" presStyleIdx="1" presStyleCnt="4"/>
      <dgm:spPr/>
    </dgm:pt>
    <dgm:pt modelId="{B45969DA-091D-43D8-8C63-2F5DA164251F}" type="pres">
      <dgm:prSet presAssocID="{D5719319-8C56-4AA2-AD66-1EF63AE58C84}" presName="sibTrans" presStyleCnt="0"/>
      <dgm:spPr/>
      <dgm:t>
        <a:bodyPr/>
        <a:lstStyle/>
        <a:p>
          <a:endParaRPr lang="zh-CN" altLang="en-US"/>
        </a:p>
      </dgm:t>
    </dgm:pt>
    <dgm:pt modelId="{11E8920E-D8ED-4192-92DB-49E955CC7044}" type="pres">
      <dgm:prSet presAssocID="{67E0AFC0-161B-4DF4-80A2-88352C576B71}" presName="compNode" presStyleCnt="0"/>
      <dgm:spPr/>
    </dgm:pt>
    <dgm:pt modelId="{9DE4BBE9-CE20-46E9-A7E2-239451F00CC3}" type="pres">
      <dgm:prSet presAssocID="{67E0AFC0-161B-4DF4-80A2-88352C576B71}" presName="childRect" presStyleLbl="bgAcc1" presStyleIdx="2" presStyleCnt="4" custScaleY="134283">
        <dgm:presLayoutVars>
          <dgm:bulletEnabled val="1"/>
        </dgm:presLayoutVars>
      </dgm:prSet>
      <dgm:spPr/>
      <dgm:t>
        <a:bodyPr/>
        <a:lstStyle/>
        <a:p>
          <a:endParaRPr lang="zh-CN" altLang="en-US"/>
        </a:p>
      </dgm:t>
    </dgm:pt>
    <dgm:pt modelId="{0AB74879-F8B5-4E3E-B27E-9BD2AF934182}" type="pres">
      <dgm:prSet presAssocID="{67E0AFC0-161B-4DF4-80A2-88352C576B71}" presName="parentText" presStyleCnt="0">
        <dgm:presLayoutVars>
          <dgm:chMax val="0"/>
          <dgm:bulletEnabled val="1"/>
        </dgm:presLayoutVars>
      </dgm:prSet>
      <dgm:spPr/>
      <dgm:t>
        <a:bodyPr/>
        <a:lstStyle/>
        <a:p>
          <a:endParaRPr lang="zh-CN" altLang="en-US"/>
        </a:p>
      </dgm:t>
    </dgm:pt>
    <dgm:pt modelId="{10D64FAD-CFC6-4C5A-961D-0EA5AEDC90E2}" type="pres">
      <dgm:prSet presAssocID="{67E0AFC0-161B-4DF4-80A2-88352C576B71}" presName="parentRect" presStyleLbl="alignNode1" presStyleIdx="2" presStyleCnt="4"/>
      <dgm:spPr/>
      <dgm:t>
        <a:bodyPr/>
        <a:lstStyle/>
        <a:p>
          <a:endParaRPr lang="zh-CN" altLang="en-US"/>
        </a:p>
      </dgm:t>
    </dgm:pt>
    <dgm:pt modelId="{B1414952-1B60-4512-9030-711FF045B46C}" type="pres">
      <dgm:prSet presAssocID="{67E0AFC0-161B-4DF4-80A2-88352C576B71}" presName="adorn" presStyleLbl="fgAccFollowNode1" presStyleIdx="2" presStyleCnt="4"/>
      <dgm:spPr/>
    </dgm:pt>
    <dgm:pt modelId="{A67AB4DE-30B2-48E6-9C33-53B70BF7883C}" type="pres">
      <dgm:prSet presAssocID="{81CFD08D-1B13-4048-83AC-AC28CD39328D}" presName="sibTrans" presStyleCnt="0"/>
      <dgm:spPr/>
      <dgm:t>
        <a:bodyPr/>
        <a:lstStyle/>
        <a:p>
          <a:endParaRPr lang="zh-CN" altLang="en-US"/>
        </a:p>
      </dgm:t>
    </dgm:pt>
    <dgm:pt modelId="{96645393-53A0-42D9-9554-68BC1D0E9FD5}" type="pres">
      <dgm:prSet presAssocID="{CB951E35-319C-497F-A1ED-2A2B6F8AEDB5}" presName="compNode" presStyleCnt="0"/>
      <dgm:spPr/>
    </dgm:pt>
    <dgm:pt modelId="{0B33D311-FB8D-4270-80C2-3DA74C200020}" type="pres">
      <dgm:prSet presAssocID="{CB951E35-319C-497F-A1ED-2A2B6F8AEDB5}" presName="childRect" presStyleLbl="bgAcc1" presStyleIdx="3" presStyleCnt="4" custScaleY="119581" custLinFactNeighborX="108" custLinFactNeighborY="-5412">
        <dgm:presLayoutVars>
          <dgm:bulletEnabled val="1"/>
        </dgm:presLayoutVars>
      </dgm:prSet>
      <dgm:spPr/>
      <dgm:t>
        <a:bodyPr/>
        <a:lstStyle/>
        <a:p>
          <a:endParaRPr lang="zh-CN" altLang="en-US"/>
        </a:p>
      </dgm:t>
    </dgm:pt>
    <dgm:pt modelId="{EAA1BF69-A8AE-466B-B2E4-8E13EB843782}" type="pres">
      <dgm:prSet presAssocID="{CB951E35-319C-497F-A1ED-2A2B6F8AEDB5}" presName="parentText" presStyleCnt="0">
        <dgm:presLayoutVars>
          <dgm:chMax val="0"/>
          <dgm:bulletEnabled val="1"/>
        </dgm:presLayoutVars>
      </dgm:prSet>
      <dgm:spPr/>
      <dgm:t>
        <a:bodyPr/>
        <a:lstStyle/>
        <a:p>
          <a:endParaRPr lang="zh-CN" altLang="en-US"/>
        </a:p>
      </dgm:t>
    </dgm:pt>
    <dgm:pt modelId="{897E515E-2707-4F96-B3F7-46F0DA69D2A1}" type="pres">
      <dgm:prSet presAssocID="{CB951E35-319C-497F-A1ED-2A2B6F8AEDB5}" presName="parentRect" presStyleLbl="alignNode1" presStyleIdx="3" presStyleCnt="4"/>
      <dgm:spPr/>
      <dgm:t>
        <a:bodyPr/>
        <a:lstStyle/>
        <a:p>
          <a:endParaRPr lang="zh-CN" altLang="en-US"/>
        </a:p>
      </dgm:t>
    </dgm:pt>
    <dgm:pt modelId="{10F5BFC2-B21A-4059-A62A-3705CF5F6730}" type="pres">
      <dgm:prSet presAssocID="{CB951E35-319C-497F-A1ED-2A2B6F8AEDB5}" presName="adorn" presStyleLbl="fgAccFollowNode1" presStyleIdx="3" presStyleCnt="4"/>
      <dgm:spPr/>
    </dgm:pt>
  </dgm:ptLst>
  <dgm:cxnLst>
    <dgm:cxn modelId="{456D9371-861B-4313-8391-8D345B09471F}" srcId="{D5218FF1-AB25-4A61-B10C-5D781A16406E}" destId="{0B4675CD-AD9D-4FA5-9B9C-5CFF59332C52}" srcOrd="0" destOrd="0" parTransId="{42CD90F1-DCD6-4229-AAEB-03C01C668C49}" sibTransId="{C955B45A-6A7D-4F80-9847-89DC99866A05}"/>
    <dgm:cxn modelId="{347CC039-EF5F-4F5C-8DAD-C79074D742F3}" srcId="{0B4675CD-AD9D-4FA5-9B9C-5CFF59332C52}" destId="{CF26A048-3056-49A1-B935-7F34D16C2D53}" srcOrd="0" destOrd="0" parTransId="{3F747087-E0F6-452C-915C-158BCBA36A5C}" sibTransId="{6B35D940-3632-4724-AF9D-3315FA1ECBFE}"/>
    <dgm:cxn modelId="{FBC4D9E9-ADF6-42B1-98A5-9E74FB4AB0BA}" srcId="{D5218FF1-AB25-4A61-B10C-5D781A16406E}" destId="{B2C207A3-E3BB-4CF1-ACCF-D75B8A1ECA40}" srcOrd="1" destOrd="0" parTransId="{7F6ABE75-B308-46C1-A6B5-B561F8754A87}" sibTransId="{D5719319-8C56-4AA2-AD66-1EF63AE58C84}"/>
    <dgm:cxn modelId="{3FBC88B3-F99D-4FF3-90A5-153397FFAE61}" srcId="{B2C207A3-E3BB-4CF1-ACCF-D75B8A1ECA40}" destId="{344A2381-AB3B-4DF9-82FC-F67D22A8C294}" srcOrd="0" destOrd="1" parTransId="{8C6962C2-2EEA-428E-9E26-A66409E5A6F0}" sibTransId="{AF8724C6-D9F5-4EAB-ABDF-2770CF33DDEC}"/>
    <dgm:cxn modelId="{B2094D58-25EB-4B46-922D-4A5F98BD6B53}" srcId="{B2C207A3-E3BB-4CF1-ACCF-D75B8A1ECA40}" destId="{D0DC41A1-3D8E-48B8-B00C-F2DF1523458D}" srcOrd="1" destOrd="1" parTransId="{6268A325-0FE2-4CBC-8214-786C7AD4657C}" sibTransId="{9D6CDA2B-A904-4D73-BA42-3291EF7D95F6}"/>
    <dgm:cxn modelId="{A43DB442-6B62-42A4-8278-13CDC5FB62D5}" srcId="{B2C207A3-E3BB-4CF1-ACCF-D75B8A1ECA40}" destId="{65D03DD6-1F10-403A-A8D6-2EFD0D8A9FC8}" srcOrd="2" destOrd="1" parTransId="{247876B3-74C1-4147-9010-584B473A10F8}" sibTransId="{3AE4EE14-5804-451B-85BE-F823B776DEE1}"/>
    <dgm:cxn modelId="{F8571738-4182-4DBF-8FDA-C5663D7B4ED3}" srcId="{D5218FF1-AB25-4A61-B10C-5D781A16406E}" destId="{67E0AFC0-161B-4DF4-80A2-88352C576B71}" srcOrd="2" destOrd="0" parTransId="{CE163DF8-316D-4017-A877-4D285A444683}" sibTransId="{81CFD08D-1B13-4048-83AC-AC28CD39328D}"/>
    <dgm:cxn modelId="{CB850018-4B95-4DCF-BF97-31CD12721673}" srcId="{67E0AFC0-161B-4DF4-80A2-88352C576B71}" destId="{F53AAF6F-CB60-4F86-9663-183D5BE29EA7}" srcOrd="0" destOrd="2" parTransId="{F5E08013-8543-496C-8F1E-1DEFA9413E3F}" sibTransId="{1BC55944-6DB4-4789-AAB1-E0743844BDF8}"/>
    <dgm:cxn modelId="{A461DD19-EDCD-401B-953A-1D4B656C65B4}" srcId="{67E0AFC0-161B-4DF4-80A2-88352C576B71}" destId="{2D917C18-2E4A-4341-9D2E-CB7E3584B4E1}" srcOrd="1" destOrd="2" parTransId="{57565D35-9580-4E6F-9A40-70C9F5B33B24}" sibTransId="{E7EA1F4A-9811-4F27-BC2F-7564608EE664}"/>
    <dgm:cxn modelId="{45C76096-B7DF-4DB4-9ED7-E66165EFEA81}" srcId="{D5218FF1-AB25-4A61-B10C-5D781A16406E}" destId="{CB951E35-319C-497F-A1ED-2A2B6F8AEDB5}" srcOrd="3" destOrd="0" parTransId="{F4E8E665-B1D0-443A-BBC9-903559413B8E}" sibTransId="{505EBE83-AD06-4174-A94E-3AF0372822A2}"/>
    <dgm:cxn modelId="{148F5D1A-09E3-4783-9338-7E660098DD95}" srcId="{CB951E35-319C-497F-A1ED-2A2B6F8AEDB5}" destId="{E00349FF-FB9A-406B-9A72-1192A264FF4B}" srcOrd="0" destOrd="3" parTransId="{D6A124F0-0479-4FD6-A899-1FDB6AD41B34}" sibTransId="{D8215746-5DDB-4901-BCBF-AEE1D91AF8AD}"/>
    <dgm:cxn modelId="{7858A156-A97F-4542-8959-41A994C053AD}" srcId="{CB951E35-319C-497F-A1ED-2A2B6F8AEDB5}" destId="{404BF169-0161-4812-BA2C-EBF5BE38CD34}" srcOrd="1" destOrd="3" parTransId="{DAA57654-1256-4A44-AFB2-B925B85ECDC4}" sibTransId="{18EBCBBF-2B5D-4679-84B4-147C8E4772C4}"/>
    <dgm:cxn modelId="{58ABC5AA-E8E6-4F0A-9E55-54BE286D93BC}" srcId="{CB951E35-319C-497F-A1ED-2A2B6F8AEDB5}" destId="{D45C796E-B088-45DD-A2EC-EA66ED99A7DF}" srcOrd="2" destOrd="3" parTransId="{A9EA8685-5B9C-457A-8836-A2E6D90EF251}" sibTransId="{10C24B62-E351-421C-8397-AFA664616264}"/>
    <dgm:cxn modelId="{3F265AEB-DFC8-40F0-99CE-809DB8D30B48}" type="presOf" srcId="{D5218FF1-AB25-4A61-B10C-5D781A16406E}" destId="{0EC63F41-7725-496F-ABB5-267CFB4F06AB}" srcOrd="0" destOrd="0" presId="urn:microsoft.com/office/officeart/2005/8/layout/bList2"/>
    <dgm:cxn modelId="{F6C19ADA-8A37-407E-BF86-BC485FC5D237}" type="presParOf" srcId="{0EC63F41-7725-496F-ABB5-267CFB4F06AB}" destId="{5FB03E52-99E4-49DA-AAB3-4C5C03B50F7D}" srcOrd="0" destOrd="0" presId="urn:microsoft.com/office/officeart/2005/8/layout/bList2"/>
    <dgm:cxn modelId="{B8B368A2-88CA-4040-8EAB-D4132E9D820B}" type="presParOf" srcId="{5FB03E52-99E4-49DA-AAB3-4C5C03B50F7D}" destId="{40D19DF5-A5F9-467D-B468-14C2CCD908C7}" srcOrd="0" destOrd="0" presId="urn:microsoft.com/office/officeart/2005/8/layout/bList2"/>
    <dgm:cxn modelId="{8001AE87-D49A-441A-927A-F662B71DB62D}" type="presOf" srcId="{CF26A048-3056-49A1-B935-7F34D16C2D53}" destId="{40D19DF5-A5F9-467D-B468-14C2CCD908C7}" srcOrd="0" destOrd="0" presId="urn:microsoft.com/office/officeart/2005/8/layout/bList2"/>
    <dgm:cxn modelId="{A841C1A8-2EE4-47ED-B1EA-0736C6EBA18A}" type="presParOf" srcId="{5FB03E52-99E4-49DA-AAB3-4C5C03B50F7D}" destId="{94AF129E-D53A-4447-8099-24C461987DFB}" srcOrd="1" destOrd="0" presId="urn:microsoft.com/office/officeart/2005/8/layout/bList2"/>
    <dgm:cxn modelId="{A7FF7046-55D2-4FFB-B3C8-DD6C819BED53}" type="presOf" srcId="{0B4675CD-AD9D-4FA5-9B9C-5CFF59332C52}" destId="{94AF129E-D53A-4447-8099-24C461987DFB}" srcOrd="1" destOrd="0" presId="urn:microsoft.com/office/officeart/2005/8/layout/bList2"/>
    <dgm:cxn modelId="{FF26D85E-ECE6-4DFA-9F83-C026BB3A43DB}" type="presParOf" srcId="{5FB03E52-99E4-49DA-AAB3-4C5C03B50F7D}" destId="{1684B511-3A41-4256-8958-397D6E6FF39C}" srcOrd="2" destOrd="0" presId="urn:microsoft.com/office/officeart/2005/8/layout/bList2"/>
    <dgm:cxn modelId="{1CE5B2C9-0970-4F34-9642-C0780360BBD2}" type="presOf" srcId="{0B4675CD-AD9D-4FA5-9B9C-5CFF59332C52}" destId="{1684B511-3A41-4256-8958-397D6E6FF39C}" srcOrd="0" destOrd="0" presId="urn:microsoft.com/office/officeart/2005/8/layout/bList2"/>
    <dgm:cxn modelId="{0C6A7AAA-E8EE-4F0A-8B54-A04063CB21E1}" type="presParOf" srcId="{5FB03E52-99E4-49DA-AAB3-4C5C03B50F7D}" destId="{BE70914A-ED3E-48E2-9907-DB6531B10221}" srcOrd="3" destOrd="0" presId="urn:microsoft.com/office/officeart/2005/8/layout/bList2"/>
    <dgm:cxn modelId="{CF0C0CD2-C773-492E-9917-8BB9D69BD854}" type="presParOf" srcId="{0EC63F41-7725-496F-ABB5-267CFB4F06AB}" destId="{314295DC-2A9D-4F83-A4BC-6E22E4F49977}" srcOrd="1" destOrd="0" presId="urn:microsoft.com/office/officeart/2005/8/layout/bList2"/>
    <dgm:cxn modelId="{7EBEEA56-D7A0-41DC-B769-F28D57366071}" type="presOf" srcId="{C955B45A-6A7D-4F80-9847-89DC99866A05}" destId="{314295DC-2A9D-4F83-A4BC-6E22E4F49977}" srcOrd="0" destOrd="0" presId="urn:microsoft.com/office/officeart/2005/8/layout/bList2"/>
    <dgm:cxn modelId="{503EF9DE-08F2-45E7-9101-B8400B13F7C7}" type="presParOf" srcId="{0EC63F41-7725-496F-ABB5-267CFB4F06AB}" destId="{709B30E2-DFC3-43C1-B89F-665D7D0D8AE4}" srcOrd="2" destOrd="0" presId="urn:microsoft.com/office/officeart/2005/8/layout/bList2"/>
    <dgm:cxn modelId="{F297AFED-CB75-4400-B98E-0E1556DE5E84}" type="presParOf" srcId="{709B30E2-DFC3-43C1-B89F-665D7D0D8AE4}" destId="{2DB0323B-D58C-4E75-BD38-88F411E75AC7}" srcOrd="0" destOrd="2" presId="urn:microsoft.com/office/officeart/2005/8/layout/bList2"/>
    <dgm:cxn modelId="{2FC69A3B-E1AF-4110-8769-3EA2F881506D}" type="presOf" srcId="{344A2381-AB3B-4DF9-82FC-F67D22A8C294}" destId="{2DB0323B-D58C-4E75-BD38-88F411E75AC7}" srcOrd="0" destOrd="0" presId="urn:microsoft.com/office/officeart/2005/8/layout/bList2"/>
    <dgm:cxn modelId="{3F647F94-3AD6-465D-84A5-50B411455DC2}" type="presOf" srcId="{D0DC41A1-3D8E-48B8-B00C-F2DF1523458D}" destId="{2DB0323B-D58C-4E75-BD38-88F411E75AC7}" srcOrd="0" destOrd="1" presId="urn:microsoft.com/office/officeart/2005/8/layout/bList2"/>
    <dgm:cxn modelId="{CC1AF6FB-4E07-4908-A4F9-EF2DC6E57477}" type="presOf" srcId="{65D03DD6-1F10-403A-A8D6-2EFD0D8A9FC8}" destId="{2DB0323B-D58C-4E75-BD38-88F411E75AC7}" srcOrd="0" destOrd="2" presId="urn:microsoft.com/office/officeart/2005/8/layout/bList2"/>
    <dgm:cxn modelId="{DB40E1BC-9986-4E22-B159-8C8E9470D96F}" type="presParOf" srcId="{709B30E2-DFC3-43C1-B89F-665D7D0D8AE4}" destId="{F6425CD2-F315-4CF4-ADA1-3656B2BE1B2B}" srcOrd="1" destOrd="2" presId="urn:microsoft.com/office/officeart/2005/8/layout/bList2"/>
    <dgm:cxn modelId="{F1D202FD-C13D-470D-B486-37E207B1839A}" type="presOf" srcId="{B2C207A3-E3BB-4CF1-ACCF-D75B8A1ECA40}" destId="{F6425CD2-F315-4CF4-ADA1-3656B2BE1B2B}" srcOrd="1" destOrd="0" presId="urn:microsoft.com/office/officeart/2005/8/layout/bList2"/>
    <dgm:cxn modelId="{02794740-763F-4443-B81B-8879F3C2C154}" type="presParOf" srcId="{709B30E2-DFC3-43C1-B89F-665D7D0D8AE4}" destId="{F73BCF89-9E86-4E70-8D31-1AF33D94198A}" srcOrd="2" destOrd="2" presId="urn:microsoft.com/office/officeart/2005/8/layout/bList2"/>
    <dgm:cxn modelId="{F5695699-194C-4DFE-BA53-BD7075E7DAA9}" type="presOf" srcId="{B2C207A3-E3BB-4CF1-ACCF-D75B8A1ECA40}" destId="{F73BCF89-9E86-4E70-8D31-1AF33D94198A}" srcOrd="0" destOrd="0" presId="urn:microsoft.com/office/officeart/2005/8/layout/bList2"/>
    <dgm:cxn modelId="{5D91F3A8-9FB1-4684-B3E8-54B15CCCBA12}" type="presParOf" srcId="{709B30E2-DFC3-43C1-B89F-665D7D0D8AE4}" destId="{B9FC127A-38DD-44B4-8D38-F015F01054BA}" srcOrd="3" destOrd="2" presId="urn:microsoft.com/office/officeart/2005/8/layout/bList2"/>
    <dgm:cxn modelId="{64C0BB8A-C207-4FD2-B879-519ED2F72FC7}" type="presParOf" srcId="{0EC63F41-7725-496F-ABB5-267CFB4F06AB}" destId="{B45969DA-091D-43D8-8C63-2F5DA164251F}" srcOrd="3" destOrd="0" presId="urn:microsoft.com/office/officeart/2005/8/layout/bList2"/>
    <dgm:cxn modelId="{73C17F16-535F-4EA4-B4A7-9B254B1BB679}" type="presOf" srcId="{D5719319-8C56-4AA2-AD66-1EF63AE58C84}" destId="{B45969DA-091D-43D8-8C63-2F5DA164251F}" srcOrd="0" destOrd="0" presId="urn:microsoft.com/office/officeart/2005/8/layout/bList2"/>
    <dgm:cxn modelId="{414A97BD-33C0-4AA2-9479-301CD7DD03F7}" type="presParOf" srcId="{0EC63F41-7725-496F-ABB5-267CFB4F06AB}" destId="{11E8920E-D8ED-4192-92DB-49E955CC7044}" srcOrd="4" destOrd="0" presId="urn:microsoft.com/office/officeart/2005/8/layout/bList2"/>
    <dgm:cxn modelId="{783A51C5-F863-4B19-BDE1-4BB9CB86E0B2}" type="presParOf" srcId="{11E8920E-D8ED-4192-92DB-49E955CC7044}" destId="{9DE4BBE9-CE20-46E9-A7E2-239451F00CC3}" srcOrd="0" destOrd="4" presId="urn:microsoft.com/office/officeart/2005/8/layout/bList2"/>
    <dgm:cxn modelId="{EFA34A67-92B2-4B91-9284-F78245D201D0}" type="presOf" srcId="{F53AAF6F-CB60-4F86-9663-183D5BE29EA7}" destId="{9DE4BBE9-CE20-46E9-A7E2-239451F00CC3}" srcOrd="0" destOrd="0" presId="urn:microsoft.com/office/officeart/2005/8/layout/bList2"/>
    <dgm:cxn modelId="{5B4147FD-48E1-4ED9-B6E6-BEDF5626D724}" type="presOf" srcId="{2D917C18-2E4A-4341-9D2E-CB7E3584B4E1}" destId="{9DE4BBE9-CE20-46E9-A7E2-239451F00CC3}" srcOrd="0" destOrd="1" presId="urn:microsoft.com/office/officeart/2005/8/layout/bList2"/>
    <dgm:cxn modelId="{8371DE68-8544-4C4F-93FB-985EFA357195}" type="presParOf" srcId="{11E8920E-D8ED-4192-92DB-49E955CC7044}" destId="{0AB74879-F8B5-4E3E-B27E-9BD2AF934182}" srcOrd="1" destOrd="4" presId="urn:microsoft.com/office/officeart/2005/8/layout/bList2"/>
    <dgm:cxn modelId="{11FC453C-355B-4012-97FE-97E8DAF34E6C}" type="presOf" srcId="{67E0AFC0-161B-4DF4-80A2-88352C576B71}" destId="{0AB74879-F8B5-4E3E-B27E-9BD2AF934182}" srcOrd="1" destOrd="0" presId="urn:microsoft.com/office/officeart/2005/8/layout/bList2"/>
    <dgm:cxn modelId="{D88C48D1-4029-48C4-8E62-CBDCA2C94B96}" type="presParOf" srcId="{11E8920E-D8ED-4192-92DB-49E955CC7044}" destId="{10D64FAD-CFC6-4C5A-961D-0EA5AEDC90E2}" srcOrd="2" destOrd="4" presId="urn:microsoft.com/office/officeart/2005/8/layout/bList2"/>
    <dgm:cxn modelId="{D228C4B5-499A-47BB-90F0-955A0FF24C15}" type="presOf" srcId="{67E0AFC0-161B-4DF4-80A2-88352C576B71}" destId="{10D64FAD-CFC6-4C5A-961D-0EA5AEDC90E2}" srcOrd="0" destOrd="0" presId="urn:microsoft.com/office/officeart/2005/8/layout/bList2"/>
    <dgm:cxn modelId="{180FEB2A-BD83-40FE-B1FD-1B767F4A0C32}" type="presParOf" srcId="{11E8920E-D8ED-4192-92DB-49E955CC7044}" destId="{B1414952-1B60-4512-9030-711FF045B46C}" srcOrd="3" destOrd="4" presId="urn:microsoft.com/office/officeart/2005/8/layout/bList2"/>
    <dgm:cxn modelId="{0FF84D96-7F64-44E0-B4C7-51810BB7B2C2}" type="presParOf" srcId="{0EC63F41-7725-496F-ABB5-267CFB4F06AB}" destId="{A67AB4DE-30B2-48E6-9C33-53B70BF7883C}" srcOrd="5" destOrd="0" presId="urn:microsoft.com/office/officeart/2005/8/layout/bList2"/>
    <dgm:cxn modelId="{61BC2BF2-76C7-4C9F-9901-D5A2993DDED8}" type="presOf" srcId="{81CFD08D-1B13-4048-83AC-AC28CD39328D}" destId="{A67AB4DE-30B2-48E6-9C33-53B70BF7883C}" srcOrd="0" destOrd="0" presId="urn:microsoft.com/office/officeart/2005/8/layout/bList2"/>
    <dgm:cxn modelId="{3E426688-A91F-4036-AF0B-AFB94A92B80F}" type="presParOf" srcId="{0EC63F41-7725-496F-ABB5-267CFB4F06AB}" destId="{96645393-53A0-42D9-9554-68BC1D0E9FD5}" srcOrd="6" destOrd="0" presId="urn:microsoft.com/office/officeart/2005/8/layout/bList2"/>
    <dgm:cxn modelId="{9D8BCE98-7280-4280-A03A-E1FFB544A3F0}" type="presParOf" srcId="{96645393-53A0-42D9-9554-68BC1D0E9FD5}" destId="{0B33D311-FB8D-4270-80C2-3DA74C200020}" srcOrd="0" destOrd="6" presId="urn:microsoft.com/office/officeart/2005/8/layout/bList2"/>
    <dgm:cxn modelId="{FAA94F43-37A1-4219-BF6F-16279BFDB20A}" type="presOf" srcId="{E00349FF-FB9A-406B-9A72-1192A264FF4B}" destId="{0B33D311-FB8D-4270-80C2-3DA74C200020}" srcOrd="0" destOrd="0" presId="urn:microsoft.com/office/officeart/2005/8/layout/bList2"/>
    <dgm:cxn modelId="{F4C300A9-0E6D-4A8F-96EF-098009FF1865}" type="presOf" srcId="{404BF169-0161-4812-BA2C-EBF5BE38CD34}" destId="{0B33D311-FB8D-4270-80C2-3DA74C200020}" srcOrd="0" destOrd="1" presId="urn:microsoft.com/office/officeart/2005/8/layout/bList2"/>
    <dgm:cxn modelId="{28FC551A-77F8-4C42-9CB5-0250BC3D0FA6}" type="presOf" srcId="{D45C796E-B088-45DD-A2EC-EA66ED99A7DF}" destId="{0B33D311-FB8D-4270-80C2-3DA74C200020}" srcOrd="0" destOrd="2" presId="urn:microsoft.com/office/officeart/2005/8/layout/bList2"/>
    <dgm:cxn modelId="{E511F838-B8E2-47A3-BD93-B6FE0E7C8BCB}" type="presParOf" srcId="{96645393-53A0-42D9-9554-68BC1D0E9FD5}" destId="{EAA1BF69-A8AE-466B-B2E4-8E13EB843782}" srcOrd="1" destOrd="6" presId="urn:microsoft.com/office/officeart/2005/8/layout/bList2"/>
    <dgm:cxn modelId="{3892D110-10B6-4610-97BA-65E3F6CA2FAE}" type="presOf" srcId="{CB951E35-319C-497F-A1ED-2A2B6F8AEDB5}" destId="{EAA1BF69-A8AE-466B-B2E4-8E13EB843782}" srcOrd="1" destOrd="0" presId="urn:microsoft.com/office/officeart/2005/8/layout/bList2"/>
    <dgm:cxn modelId="{FBF77D3C-292D-48C1-BB8B-E6CDF973325D}" type="presParOf" srcId="{96645393-53A0-42D9-9554-68BC1D0E9FD5}" destId="{897E515E-2707-4F96-B3F7-46F0DA69D2A1}" srcOrd="2" destOrd="6" presId="urn:microsoft.com/office/officeart/2005/8/layout/bList2"/>
    <dgm:cxn modelId="{016ABD61-64A5-4D41-82FE-440195710BEB}" type="presOf" srcId="{CB951E35-319C-497F-A1ED-2A2B6F8AEDB5}" destId="{897E515E-2707-4F96-B3F7-46F0DA69D2A1}" srcOrd="0" destOrd="0" presId="urn:microsoft.com/office/officeart/2005/8/layout/bList2"/>
    <dgm:cxn modelId="{C720BA1A-A921-4AC8-907A-C2B11080F670}" type="presParOf" srcId="{96645393-53A0-42D9-9554-68BC1D0E9FD5}" destId="{10F5BFC2-B21A-4059-A62A-3705CF5F6730}" srcOrd="3" destOrd="6" presId="urn:microsoft.com/office/officeart/2005/8/layout/b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725285" cy="3830320"/>
        <a:chOff x="0" y="0"/>
        <a:chExt cx="6725285" cy="3830320"/>
      </a:xfrm>
    </dsp:grpSpPr>
    <dsp:sp modelId="{21FE775A-0C35-475D-890B-5B26E2F4E83A}">
      <dsp:nvSpPr>
        <dsp:cNvPr id="5" name="矩形 4"/>
        <dsp:cNvSpPr/>
      </dsp:nvSpPr>
      <dsp:spPr bwMode="white">
        <a:xfrm>
          <a:off x="0" y="448340"/>
          <a:ext cx="6725285" cy="730800"/>
        </a:xfrm>
        <a:prstGeom prst="rect">
          <a:avLst/>
        </a:prstGeom>
      </dsp:spPr>
      <dsp:style>
        <a:lnRef idx="2">
          <a:schemeClr val="accent1"/>
        </a:lnRef>
        <a:fillRef idx="1">
          <a:schemeClr val="lt1">
            <a:alpha val="90000"/>
          </a:schemeClr>
        </a:fillRef>
        <a:effectRef idx="0">
          <a:scrgbClr r="0" g="0" b="0"/>
        </a:effectRef>
        <a:fontRef idx="minor"/>
      </dsp:style>
      <dsp:txBody>
        <a:bodyPr lIns="521956" tIns="604011" rIns="521956"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448340"/>
        <a:ext cx="6725285" cy="730800"/>
      </dsp:txXfrm>
    </dsp:sp>
    <dsp:sp modelId="{06861209-E117-4689-9B45-05ABDE0D142F}">
      <dsp:nvSpPr>
        <dsp:cNvPr id="4" name="圆角矩形 3"/>
        <dsp:cNvSpPr/>
      </dsp:nvSpPr>
      <dsp:spPr bwMode="white">
        <a:xfrm>
          <a:off x="336264" y="20300"/>
          <a:ext cx="4707700"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77939" tIns="0" rIns="177939"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800" b="1" dirty="0" smtClean="0">
              <a:latin typeface="微软雅黑" panose="020B0503020204020204" pitchFamily="34" charset="-122"/>
              <a:ea typeface="微软雅黑" panose="020B0503020204020204" pitchFamily="34" charset="-122"/>
            </a:rPr>
            <a:t>做好与客户沟通前的准备</a:t>
          </a:r>
          <a:endParaRPr lang="zh-CN" altLang="en-US" sz="2800" b="1" dirty="0" smtClean="0">
            <a:latin typeface="微软雅黑" panose="020B0503020204020204" pitchFamily="34" charset="-122"/>
            <a:ea typeface="微软雅黑" panose="020B0503020204020204" pitchFamily="34" charset="-122"/>
          </a:endParaRPr>
        </a:p>
      </dsp:txBody>
      <dsp:txXfrm>
        <a:off x="336264" y="20300"/>
        <a:ext cx="4707700" cy="856080"/>
      </dsp:txXfrm>
    </dsp:sp>
    <dsp:sp modelId="{E19B26AE-5809-470A-BEB0-F8791BF8A4CD}">
      <dsp:nvSpPr>
        <dsp:cNvPr id="8" name="矩形 7"/>
        <dsp:cNvSpPr/>
      </dsp:nvSpPr>
      <dsp:spPr bwMode="white">
        <a:xfrm>
          <a:off x="0" y="1708776"/>
          <a:ext cx="6725285" cy="730800"/>
        </a:xfrm>
        <a:prstGeom prst="rect">
          <a:avLst/>
        </a:prstGeom>
      </dsp:spPr>
      <dsp:style>
        <a:lnRef idx="2">
          <a:schemeClr val="accent1"/>
        </a:lnRef>
        <a:fillRef idx="1">
          <a:schemeClr val="lt1">
            <a:alpha val="90000"/>
          </a:schemeClr>
        </a:fillRef>
        <a:effectRef idx="0">
          <a:scrgbClr r="0" g="0" b="0"/>
        </a:effectRef>
        <a:fontRef idx="minor"/>
      </dsp:style>
      <dsp:txBody>
        <a:bodyPr lIns="521956" tIns="604011" rIns="521956"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1708776"/>
        <a:ext cx="6725285" cy="730800"/>
      </dsp:txXfrm>
    </dsp:sp>
    <dsp:sp modelId="{CB2B20D2-F4B5-4259-8C9B-FBE6F42FFCA4}">
      <dsp:nvSpPr>
        <dsp:cNvPr id="7" name="圆角矩形 6"/>
        <dsp:cNvSpPr/>
      </dsp:nvSpPr>
      <dsp:spPr bwMode="white">
        <a:xfrm>
          <a:off x="336264" y="1335740"/>
          <a:ext cx="4707700"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77939" tIns="0" rIns="177939"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800" b="1" dirty="0">
              <a:latin typeface="微软雅黑" panose="020B0503020204020204" pitchFamily="34" charset="-122"/>
              <a:ea typeface="微软雅黑" panose="020B0503020204020204" pitchFamily="34" charset="-122"/>
            </a:rPr>
            <a:t>探索客户需求的原则</a:t>
          </a:r>
          <a:endParaRPr lang="zh-CN" altLang="en-US" sz="2800" b="1" dirty="0">
            <a:latin typeface="微软雅黑" panose="020B0503020204020204" pitchFamily="34" charset="-122"/>
            <a:ea typeface="微软雅黑" panose="020B0503020204020204" pitchFamily="34" charset="-122"/>
          </a:endParaRPr>
        </a:p>
      </dsp:txBody>
      <dsp:txXfrm>
        <a:off x="336264" y="1335740"/>
        <a:ext cx="4707700" cy="856080"/>
      </dsp:txXfrm>
    </dsp:sp>
    <dsp:sp modelId="{4E4826BE-2AF8-449F-AE30-901D2F4F8A39}">
      <dsp:nvSpPr>
        <dsp:cNvPr id="11" name="矩形 10"/>
        <dsp:cNvSpPr/>
      </dsp:nvSpPr>
      <dsp:spPr bwMode="white">
        <a:xfrm>
          <a:off x="0" y="3079220"/>
          <a:ext cx="6725285" cy="730800"/>
        </a:xfrm>
        <a:prstGeom prst="rect">
          <a:avLst/>
        </a:prstGeom>
      </dsp:spPr>
      <dsp:style>
        <a:lnRef idx="2">
          <a:schemeClr val="accent1"/>
        </a:lnRef>
        <a:fillRef idx="1">
          <a:schemeClr val="lt1">
            <a:alpha val="90000"/>
          </a:schemeClr>
        </a:fillRef>
        <a:effectRef idx="0">
          <a:scrgbClr r="0" g="0" b="0"/>
        </a:effectRef>
        <a:fontRef idx="minor"/>
      </dsp:style>
      <dsp:txBody>
        <a:bodyPr lIns="521956" tIns="604011" rIns="521956"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3079220"/>
        <a:ext cx="6725285" cy="730800"/>
      </dsp:txXfrm>
    </dsp:sp>
    <dsp:sp modelId="{493E87C1-EAD8-4A95-836B-97A6FF5DAB59}">
      <dsp:nvSpPr>
        <dsp:cNvPr id="10" name="圆角矩形 9"/>
        <dsp:cNvSpPr/>
      </dsp:nvSpPr>
      <dsp:spPr bwMode="white">
        <a:xfrm>
          <a:off x="336264" y="2651180"/>
          <a:ext cx="4707700"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77939" tIns="0" rIns="177939"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800" b="1" dirty="0" smtClean="0">
              <a:latin typeface="微软雅黑" panose="020B0503020204020204" pitchFamily="34" charset="-122"/>
              <a:ea typeface="微软雅黑" panose="020B0503020204020204" pitchFamily="34" charset="-122"/>
            </a:rPr>
            <a:t>客户需求的基本类型</a:t>
          </a:r>
          <a:endParaRPr lang="zh-CN" altLang="en-US" sz="2800" b="1" dirty="0">
            <a:latin typeface="微软雅黑" panose="020B0503020204020204" pitchFamily="34" charset="-122"/>
            <a:ea typeface="微软雅黑" panose="020B0503020204020204" pitchFamily="34" charset="-122"/>
          </a:endParaRPr>
        </a:p>
      </dsp:txBody>
      <dsp:txXfrm>
        <a:off x="336264" y="2651180"/>
        <a:ext cx="4707700" cy="856080"/>
      </dsp:txXfrm>
    </dsp:sp>
    <dsp:sp modelId="{FE8781DE-F48E-46F2-9B88-117D9184BD45}">
      <dsp:nvSpPr>
        <dsp:cNvPr id="3" name="矩形 2" hidden="1"/>
        <dsp:cNvSpPr/>
      </dsp:nvSpPr>
      <dsp:spPr>
        <a:xfrm>
          <a:off x="0" y="20300"/>
          <a:ext cx="336264" cy="856080"/>
        </a:xfrm>
        <a:prstGeom prst="rect">
          <a:avLst/>
        </a:prstGeom>
      </dsp:spPr>
      <dsp:txXfrm>
        <a:off x="0" y="20300"/>
        <a:ext cx="336264" cy="856080"/>
      </dsp:txXfrm>
    </dsp:sp>
    <dsp:sp modelId="{AA593AB2-EF21-42D1-AF4E-B209DDEFB48E}">
      <dsp:nvSpPr>
        <dsp:cNvPr id="6" name="矩形 5" hidden="1"/>
        <dsp:cNvSpPr/>
      </dsp:nvSpPr>
      <dsp:spPr>
        <a:xfrm>
          <a:off x="0" y="1335740"/>
          <a:ext cx="336264" cy="856080"/>
        </a:xfrm>
        <a:prstGeom prst="rect">
          <a:avLst/>
        </a:prstGeom>
      </dsp:spPr>
      <dsp:txXfrm>
        <a:off x="0" y="1335740"/>
        <a:ext cx="336264" cy="856080"/>
      </dsp:txXfrm>
    </dsp:sp>
    <dsp:sp modelId="{4A944EDB-2874-475B-8332-E2A7477C8BB2}">
      <dsp:nvSpPr>
        <dsp:cNvPr id="9" name="矩形 8" hidden="1"/>
        <dsp:cNvSpPr/>
      </dsp:nvSpPr>
      <dsp:spPr>
        <a:xfrm>
          <a:off x="0" y="2651180"/>
          <a:ext cx="336264" cy="856080"/>
        </a:xfrm>
        <a:prstGeom prst="rect">
          <a:avLst/>
        </a:prstGeom>
      </dsp:spPr>
      <dsp:txXfrm>
        <a:off x="0" y="2651180"/>
        <a:ext cx="336264" cy="85608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310880" cy="3830320"/>
        <a:chOff x="0" y="0"/>
        <a:chExt cx="8310880" cy="3830320"/>
      </a:xfrm>
    </dsp:grpSpPr>
    <dsp:sp modelId="{21FE775A-0C35-475D-890B-5B26E2F4E83A}">
      <dsp:nvSpPr>
        <dsp:cNvPr id="5" name="矩形 4"/>
        <dsp:cNvSpPr/>
      </dsp:nvSpPr>
      <dsp:spPr bwMode="white">
        <a:xfrm>
          <a:off x="0" y="448340"/>
          <a:ext cx="8310880" cy="730800"/>
        </a:xfrm>
        <a:prstGeom prst="rect">
          <a:avLst/>
        </a:prstGeom>
      </dsp:spPr>
      <dsp:style>
        <a:lnRef idx="2">
          <a:schemeClr val="accent1"/>
        </a:lnRef>
        <a:fillRef idx="1">
          <a:schemeClr val="lt1">
            <a:alpha val="90000"/>
          </a:schemeClr>
        </a:fillRef>
        <a:effectRef idx="0">
          <a:scrgbClr r="0" g="0" b="0"/>
        </a:effectRef>
        <a:fontRef idx="minor"/>
      </dsp:style>
      <dsp:txBody>
        <a:bodyPr lIns="645016" tIns="604011" rIns="645016"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448340"/>
        <a:ext cx="8310880" cy="730800"/>
      </dsp:txXfrm>
    </dsp:sp>
    <dsp:sp modelId="{06861209-E117-4689-9B45-05ABDE0D142F}">
      <dsp:nvSpPr>
        <dsp:cNvPr id="4" name="圆角矩形 3"/>
        <dsp:cNvSpPr/>
      </dsp:nvSpPr>
      <dsp:spPr bwMode="white">
        <a:xfrm>
          <a:off x="415544" y="20300"/>
          <a:ext cx="5817616"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19892" tIns="0" rIns="219892"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使用开放式的问题，让客户回答和选择</a:t>
          </a:r>
          <a:endParaRPr lang="zh-CN" altLang="en-US" sz="2400" b="1" dirty="0" smtClean="0">
            <a:latin typeface="微软雅黑" panose="020B0503020204020204" pitchFamily="34" charset="-122"/>
            <a:ea typeface="微软雅黑" panose="020B0503020204020204" pitchFamily="34" charset="-122"/>
          </a:endParaRPr>
        </a:p>
      </dsp:txBody>
      <dsp:txXfrm>
        <a:off x="415544" y="20300"/>
        <a:ext cx="5817616" cy="856080"/>
      </dsp:txXfrm>
    </dsp:sp>
    <dsp:sp modelId="{E19B26AE-5809-470A-BEB0-F8791BF8A4CD}">
      <dsp:nvSpPr>
        <dsp:cNvPr id="8" name="矩形 7"/>
        <dsp:cNvSpPr/>
      </dsp:nvSpPr>
      <dsp:spPr bwMode="white">
        <a:xfrm>
          <a:off x="0" y="1763780"/>
          <a:ext cx="8310880" cy="730800"/>
        </a:xfrm>
        <a:prstGeom prst="rect">
          <a:avLst/>
        </a:prstGeom>
      </dsp:spPr>
      <dsp:style>
        <a:lnRef idx="2">
          <a:schemeClr val="accent1"/>
        </a:lnRef>
        <a:fillRef idx="1">
          <a:schemeClr val="lt1">
            <a:alpha val="90000"/>
          </a:schemeClr>
        </a:fillRef>
        <a:effectRef idx="0">
          <a:scrgbClr r="0" g="0" b="0"/>
        </a:effectRef>
        <a:fontRef idx="minor"/>
      </dsp:style>
      <dsp:txBody>
        <a:bodyPr lIns="645016" tIns="604011" rIns="645016"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1763780"/>
        <a:ext cx="8310880" cy="730800"/>
      </dsp:txXfrm>
    </dsp:sp>
    <dsp:sp modelId="{CB2B20D2-F4B5-4259-8C9B-FBE6F42FFCA4}">
      <dsp:nvSpPr>
        <dsp:cNvPr id="7" name="圆角矩形 6"/>
        <dsp:cNvSpPr/>
      </dsp:nvSpPr>
      <dsp:spPr bwMode="white">
        <a:xfrm>
          <a:off x="415544" y="1335740"/>
          <a:ext cx="5817616"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19892" tIns="0" rIns="219892"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习惯性地使用礼貌用语</a:t>
          </a:r>
          <a:endParaRPr lang="zh-CN" altLang="en-US" sz="2400" b="1" dirty="0" smtClean="0">
            <a:latin typeface="微软雅黑" panose="020B0503020204020204" pitchFamily="34" charset="-122"/>
            <a:ea typeface="微软雅黑" panose="020B0503020204020204" pitchFamily="34" charset="-122"/>
          </a:endParaRPr>
        </a:p>
      </dsp:txBody>
      <dsp:txXfrm>
        <a:off x="415544" y="1335740"/>
        <a:ext cx="5817616" cy="856080"/>
      </dsp:txXfrm>
    </dsp:sp>
    <dsp:sp modelId="{4E4826BE-2AF8-449F-AE30-901D2F4F8A39}">
      <dsp:nvSpPr>
        <dsp:cNvPr id="11" name="矩形 10"/>
        <dsp:cNvSpPr/>
      </dsp:nvSpPr>
      <dsp:spPr bwMode="white">
        <a:xfrm>
          <a:off x="0" y="3079220"/>
          <a:ext cx="8310880" cy="730800"/>
        </a:xfrm>
        <a:prstGeom prst="rect">
          <a:avLst/>
        </a:prstGeom>
      </dsp:spPr>
      <dsp:style>
        <a:lnRef idx="2">
          <a:schemeClr val="accent1"/>
        </a:lnRef>
        <a:fillRef idx="1">
          <a:schemeClr val="lt1">
            <a:alpha val="90000"/>
          </a:schemeClr>
        </a:fillRef>
        <a:effectRef idx="0">
          <a:scrgbClr r="0" g="0" b="0"/>
        </a:effectRef>
        <a:fontRef idx="minor"/>
      </dsp:style>
      <dsp:txBody>
        <a:bodyPr lIns="645016" tIns="604011" rIns="645016" bIns="206248" anchor="t"/>
        <a:lstStyle>
          <a:lvl1pPr algn="l">
            <a:defRPr sz="2900"/>
          </a:lvl1pPr>
          <a:lvl2pPr marL="285750" indent="-285750" algn="l">
            <a:defRPr sz="2900"/>
          </a:lvl2pPr>
          <a:lvl3pPr marL="571500" indent="-285750" algn="l">
            <a:defRPr sz="2900"/>
          </a:lvl3pPr>
          <a:lvl4pPr marL="857250" indent="-285750" algn="l">
            <a:defRPr sz="2900"/>
          </a:lvl4pPr>
          <a:lvl5pPr marL="1143000" indent="-285750" algn="l">
            <a:defRPr sz="2900"/>
          </a:lvl5pPr>
          <a:lvl6pPr marL="1428750" indent="-285750" algn="l">
            <a:defRPr sz="2900"/>
          </a:lvl6pPr>
          <a:lvl7pPr marL="1714500" indent="-285750" algn="l">
            <a:defRPr sz="2900"/>
          </a:lvl7pPr>
          <a:lvl8pPr marL="2000250" indent="-285750" algn="l">
            <a:defRPr sz="2900"/>
          </a:lvl8pPr>
          <a:lvl9pPr marL="2286000" indent="-285750" algn="l">
            <a:defRPr sz="2900"/>
          </a:lvl9pPr>
        </a:lstStyle>
        <a:p>
          <a:endParaRPr>
            <a:solidFill>
              <a:schemeClr val="dk1"/>
            </a:solidFill>
          </a:endParaRPr>
        </a:p>
      </dsp:txBody>
      <dsp:txXfrm>
        <a:off x="0" y="3079220"/>
        <a:ext cx="8310880" cy="730800"/>
      </dsp:txXfrm>
    </dsp:sp>
    <dsp:sp modelId="{493E87C1-EAD8-4A95-836B-97A6FF5DAB59}">
      <dsp:nvSpPr>
        <dsp:cNvPr id="10" name="圆角矩形 9"/>
        <dsp:cNvSpPr/>
      </dsp:nvSpPr>
      <dsp:spPr bwMode="white">
        <a:xfrm>
          <a:off x="415544" y="2651180"/>
          <a:ext cx="5817616" cy="85608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219892" tIns="0" rIns="219892" bIns="0" anchor="ctr"/>
        <a:lstStyle>
          <a:lvl1pPr algn="l">
            <a:defRPr sz="2900"/>
          </a:lvl1pPr>
          <a:lvl2pPr marL="228600" indent="-228600" algn="l">
            <a:defRPr sz="2200"/>
          </a:lvl2pPr>
          <a:lvl3pPr marL="457200" indent="-228600" algn="l">
            <a:defRPr sz="2200"/>
          </a:lvl3pPr>
          <a:lvl4pPr marL="685800" indent="-228600" algn="l">
            <a:defRPr sz="2200"/>
          </a:lvl4pPr>
          <a:lvl5pPr marL="914400" indent="-228600" algn="l">
            <a:defRPr sz="2200"/>
          </a:lvl5pPr>
          <a:lvl6pPr marL="1143000" indent="-228600" algn="l">
            <a:defRPr sz="2200"/>
          </a:lvl6pPr>
          <a:lvl7pPr marL="1371600" indent="-228600" algn="l">
            <a:defRPr sz="2200"/>
          </a:lvl7pPr>
          <a:lvl8pPr marL="1600200" indent="-228600" algn="l">
            <a:defRPr sz="2200"/>
          </a:lvl8pPr>
          <a:lvl9pPr marL="1828800" indent="-228600" algn="l">
            <a:defRPr sz="2200"/>
          </a:lvl9pPr>
        </a:lstStyle>
        <a:p>
          <a:pPr lvl="0">
            <a:lnSpc>
              <a:spcPct val="100000"/>
            </a:lnSpc>
            <a:spcBef>
              <a:spcPct val="0"/>
            </a:spcBef>
            <a:spcAft>
              <a:spcPct val="35000"/>
            </a:spcAft>
          </a:pPr>
          <a:r>
            <a:rPr lang="zh-CN" altLang="en-US" sz="2400" b="1" dirty="0" smtClean="0">
              <a:latin typeface="微软雅黑" panose="020B0503020204020204" pitchFamily="34" charset="-122"/>
              <a:ea typeface="微软雅黑" panose="020B0503020204020204" pitchFamily="34" charset="-122"/>
            </a:rPr>
            <a:t>尊重客户最初的想法</a:t>
          </a:r>
          <a:endParaRPr lang="zh-CN" altLang="en-US" sz="2400" b="1" dirty="0" smtClean="0">
            <a:latin typeface="微软雅黑" panose="020B0503020204020204" pitchFamily="34" charset="-122"/>
            <a:ea typeface="微软雅黑" panose="020B0503020204020204" pitchFamily="34" charset="-122"/>
          </a:endParaRPr>
        </a:p>
      </dsp:txBody>
      <dsp:txXfrm>
        <a:off x="415544" y="2651180"/>
        <a:ext cx="5817616" cy="856080"/>
      </dsp:txXfrm>
    </dsp:sp>
    <dsp:sp modelId="{FE8781DE-F48E-46F2-9B88-117D9184BD45}">
      <dsp:nvSpPr>
        <dsp:cNvPr id="3" name="矩形 2" hidden="1"/>
        <dsp:cNvSpPr/>
      </dsp:nvSpPr>
      <dsp:spPr>
        <a:xfrm>
          <a:off x="0" y="20300"/>
          <a:ext cx="415544" cy="856080"/>
        </a:xfrm>
        <a:prstGeom prst="rect">
          <a:avLst/>
        </a:prstGeom>
      </dsp:spPr>
      <dsp:txXfrm>
        <a:off x="0" y="20300"/>
        <a:ext cx="415544" cy="856080"/>
      </dsp:txXfrm>
    </dsp:sp>
    <dsp:sp modelId="{AA593AB2-EF21-42D1-AF4E-B209DDEFB48E}">
      <dsp:nvSpPr>
        <dsp:cNvPr id="6" name="矩形 5" hidden="1"/>
        <dsp:cNvSpPr/>
      </dsp:nvSpPr>
      <dsp:spPr>
        <a:xfrm>
          <a:off x="0" y="1335740"/>
          <a:ext cx="415544" cy="856080"/>
        </a:xfrm>
        <a:prstGeom prst="rect">
          <a:avLst/>
        </a:prstGeom>
      </dsp:spPr>
      <dsp:txXfrm>
        <a:off x="0" y="1335740"/>
        <a:ext cx="415544" cy="856080"/>
      </dsp:txXfrm>
    </dsp:sp>
    <dsp:sp modelId="{4A944EDB-2874-475B-8332-E2A7477C8BB2}">
      <dsp:nvSpPr>
        <dsp:cNvPr id="9" name="矩形 8" hidden="1"/>
        <dsp:cNvSpPr/>
      </dsp:nvSpPr>
      <dsp:spPr>
        <a:xfrm>
          <a:off x="0" y="2651180"/>
          <a:ext cx="415544" cy="856080"/>
        </a:xfrm>
        <a:prstGeom prst="rect">
          <a:avLst/>
        </a:prstGeom>
      </dsp:spPr>
      <dsp:txXfrm>
        <a:off x="0" y="2651180"/>
        <a:ext cx="415544" cy="85608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179756" cy="5257442"/>
        <a:chOff x="0" y="0"/>
        <a:chExt cx="11179756" cy="5257442"/>
      </a:xfrm>
    </dsp:grpSpPr>
    <dsp:sp modelId="{40D19DF5-A5F9-467D-B468-14C2CCD908C7}">
      <dsp:nvSpPr>
        <dsp:cNvPr id="3" name="同侧圆角矩形 2"/>
        <dsp:cNvSpPr/>
      </dsp:nvSpPr>
      <dsp:spPr bwMode="white">
        <a:xfrm>
          <a:off x="14001" y="1231306"/>
          <a:ext cx="2432589" cy="1816639"/>
        </a:xfrm>
        <a:prstGeom prst="round2SameRect">
          <a:avLst>
            <a:gd name="adj1" fmla="val 8000"/>
            <a:gd name="adj2" fmla="val 0"/>
          </a:avLst>
        </a:prstGeom>
      </dsp:spPr>
      <dsp:style>
        <a:lnRef idx="2">
          <a:schemeClr val="accent1"/>
        </a:lnRef>
        <a:fillRef idx="1">
          <a:schemeClr val="lt1">
            <a:alpha val="90000"/>
          </a:schemeClr>
        </a:fillRef>
        <a:effectRef idx="0">
          <a:scrgbClr r="0" g="0" b="0"/>
        </a:effectRef>
        <a:fontRef idx="minor"/>
      </dsp:style>
      <dsp:txBody>
        <a:bodyPr vert="horz" wrap="square" lIns="22860" tIns="68580" rIns="22860" bIns="2286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a:solidFill>
                <a:schemeClr val="dk1"/>
              </a:solidFill>
              <a:latin typeface="微软雅黑" panose="020B0503020204020204" pitchFamily="34" charset="-122"/>
              <a:ea typeface="微软雅黑" panose="020B0503020204020204" pitchFamily="34" charset="-122"/>
            </a:rPr>
            <a:t>主要是指有关产品或服务的质量、价格、品种等方面的信息，实际上是一种客户需要使用的帮助信息</a:t>
          </a:r>
          <a:endParaRPr lang="zh-CN" altLang="en-US" sz="1800" dirty="0">
            <a:solidFill>
              <a:schemeClr val="dk1"/>
            </a:solidFill>
            <a:latin typeface="微软雅黑" panose="020B0503020204020204" pitchFamily="34" charset="-122"/>
            <a:ea typeface="微软雅黑" panose="020B0503020204020204" pitchFamily="34" charset="-122"/>
          </a:endParaRPr>
        </a:p>
      </dsp:txBody>
      <dsp:txXfrm>
        <a:off x="14001" y="1231306"/>
        <a:ext cx="2432589" cy="1816639"/>
      </dsp:txXfrm>
    </dsp:sp>
    <dsp:sp modelId="{1684B511-3A41-4256-8958-397D6E6FF39C}">
      <dsp:nvSpPr>
        <dsp:cNvPr id="4" name="矩形 3"/>
        <dsp:cNvSpPr/>
      </dsp:nvSpPr>
      <dsp:spPr bwMode="white">
        <a:xfrm>
          <a:off x="14001" y="3047945"/>
          <a:ext cx="2432589" cy="781155"/>
        </a:xfrm>
        <a:prstGeom prst="rect">
          <a:avLst/>
        </a:prstGeom>
      </dsp:spPr>
      <dsp:style>
        <a:lnRef idx="2">
          <a:schemeClr val="accent1"/>
        </a:lnRef>
        <a:fillRef idx="1">
          <a:schemeClr val="accent1"/>
        </a:fillRef>
        <a:effectRef idx="0">
          <a:scrgbClr r="0" g="0" b="0"/>
        </a:effectRef>
        <a:fontRef idx="minor">
          <a:schemeClr val="lt1"/>
        </a:fontRef>
      </dsp:style>
      <dsp:txBody>
        <a:bodyPr vert="horz" wrap="square" lIns="114300" tIns="0" rIns="38100" bIns="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信息需求</a:t>
          </a:r>
          <a:endParaRPr lang="zh-CN" altLang="en-US" b="1" dirty="0">
            <a:latin typeface="微软雅黑" panose="020B0503020204020204" pitchFamily="34" charset="-122"/>
            <a:ea typeface="微软雅黑" panose="020B0503020204020204" pitchFamily="34" charset="-122"/>
          </a:endParaRPr>
        </a:p>
      </dsp:txBody>
      <dsp:txXfrm>
        <a:off x="14001" y="3047945"/>
        <a:ext cx="2432589" cy="781155"/>
      </dsp:txXfrm>
    </dsp:sp>
    <dsp:sp modelId="{BE70914A-ED3E-48E2-9907-DB6531B10221}">
      <dsp:nvSpPr>
        <dsp:cNvPr id="5" name="椭圆 4"/>
        <dsp:cNvSpPr/>
      </dsp:nvSpPr>
      <dsp:spPr bwMode="white">
        <a:xfrm>
          <a:off x="1798120" y="3174730"/>
          <a:ext cx="851406" cy="851406"/>
        </a:xfrm>
        <a:prstGeom prst="ellipse">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Xfrm>
        <a:off x="1798120" y="3174730"/>
        <a:ext cx="851406" cy="851406"/>
      </dsp:txXfrm>
    </dsp:sp>
    <dsp:sp modelId="{2DB0323B-D58C-4E75-BD38-88F411E75AC7}">
      <dsp:nvSpPr>
        <dsp:cNvPr id="6" name="同侧圆角矩形 5"/>
        <dsp:cNvSpPr/>
      </dsp:nvSpPr>
      <dsp:spPr bwMode="white">
        <a:xfrm>
          <a:off x="2860456" y="1231306"/>
          <a:ext cx="2432589" cy="1816639"/>
        </a:xfrm>
        <a:prstGeom prst="round2SameRect">
          <a:avLst>
            <a:gd name="adj1" fmla="val 8000"/>
            <a:gd name="adj2" fmla="val 0"/>
          </a:avLst>
        </a:prstGeom>
      </dsp:spPr>
      <dsp:style>
        <a:lnRef idx="2">
          <a:schemeClr val="accent1"/>
        </a:lnRef>
        <a:fillRef idx="1">
          <a:schemeClr val="lt1">
            <a:alpha val="90000"/>
          </a:schemeClr>
        </a:fillRef>
        <a:effectRef idx="0">
          <a:scrgbClr r="0" g="0" b="0"/>
        </a:effectRef>
        <a:fontRef idx="minor"/>
      </dsp:style>
      <dsp:txBody>
        <a:bodyPr vert="horz" wrap="square" lIns="22860" tIns="68580" rIns="22860" bIns="2286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latin typeface="微软雅黑" panose="020B0503020204020204" pitchFamily="34" charset="-122"/>
              <a:ea typeface="微软雅黑" panose="020B0503020204020204" pitchFamily="34" charset="-122"/>
            </a:rPr>
            <a:t>作为业务人员，还应及时预测客户对服务环境的期望和要求</a:t>
          </a:r>
          <a:endParaRPr lang="zh-CN" altLang="en-US" sz="1800" dirty="0" smtClean="0">
            <a:solidFill>
              <a:schemeClr val="dk1"/>
            </a:solidFill>
            <a:latin typeface="微软雅黑" panose="020B0503020204020204" pitchFamily="34" charset="-122"/>
            <a:ea typeface="微软雅黑" panose="020B0503020204020204" pitchFamily="34" charset="-122"/>
          </a:endParaRPr>
        </a:p>
        <a:p>
          <a:pPr marL="171450" lvl="1" indent="-171450">
            <a:lnSpc>
              <a:spcPct val="100000"/>
            </a:lnSpc>
            <a:spcBef>
              <a:spcPct val="0"/>
            </a:spcBef>
            <a:spcAft>
              <a:spcPct val="15000"/>
            </a:spcAft>
            <a:buChar char="•"/>
          </a:pPr>
          <a:endParaRPr lang="zh-CN" altLang="en-US" sz="1800" dirty="0" smtClean="0">
            <a:solidFill>
              <a:schemeClr val="dk1"/>
            </a:solidFill>
            <a:latin typeface="微软雅黑" panose="020B0503020204020204" pitchFamily="34" charset="-122"/>
            <a:ea typeface="微软雅黑" panose="020B0503020204020204" pitchFamily="34" charset="-122"/>
          </a:endParaRPr>
        </a:p>
        <a:p>
          <a:pPr marL="171450" lvl="1" indent="-171450">
            <a:lnSpc>
              <a:spcPct val="100000"/>
            </a:lnSpc>
            <a:spcBef>
              <a:spcPct val="0"/>
            </a:spcBef>
            <a:spcAft>
              <a:spcPct val="15000"/>
            </a:spcAft>
            <a:buChar char="•"/>
          </a:pPr>
          <a:endParaRPr lang="zh-CN" altLang="en-US" sz="1600" dirty="0" smtClean="0">
            <a:solidFill>
              <a:schemeClr val="dk1"/>
            </a:solidFill>
            <a:latin typeface="微软雅黑" panose="020B0503020204020204" pitchFamily="34" charset="-122"/>
            <a:ea typeface="微软雅黑" panose="020B0503020204020204" pitchFamily="34" charset="-122"/>
          </a:endParaRPr>
        </a:p>
      </dsp:txBody>
      <dsp:txXfrm>
        <a:off x="2860456" y="1231306"/>
        <a:ext cx="2432589" cy="1816639"/>
      </dsp:txXfrm>
    </dsp:sp>
    <dsp:sp modelId="{F73BCF89-9E86-4E70-8D31-1AF33D94198A}">
      <dsp:nvSpPr>
        <dsp:cNvPr id="7" name="矩形 6"/>
        <dsp:cNvSpPr/>
      </dsp:nvSpPr>
      <dsp:spPr bwMode="white">
        <a:xfrm>
          <a:off x="2860456" y="3047945"/>
          <a:ext cx="2432589" cy="781155"/>
        </a:xfrm>
        <a:prstGeom prst="rect">
          <a:avLst/>
        </a:prstGeom>
      </dsp:spPr>
      <dsp:style>
        <a:lnRef idx="2">
          <a:schemeClr val="accent1"/>
        </a:lnRef>
        <a:fillRef idx="1">
          <a:schemeClr val="accent1"/>
        </a:fillRef>
        <a:effectRef idx="0">
          <a:scrgbClr r="0" g="0" b="0"/>
        </a:effectRef>
        <a:fontRef idx="minor">
          <a:schemeClr val="lt1"/>
        </a:fontRef>
      </dsp:style>
      <dsp:txBody>
        <a:bodyPr vert="horz" wrap="square" lIns="114300" tIns="0" rIns="38100" bIns="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环境需求</a:t>
          </a:r>
          <a:endParaRPr lang="zh-CN" altLang="en-US" b="1" dirty="0">
            <a:latin typeface="微软雅黑" panose="020B0503020204020204" pitchFamily="34" charset="-122"/>
            <a:ea typeface="微软雅黑" panose="020B0503020204020204" pitchFamily="34" charset="-122"/>
          </a:endParaRPr>
        </a:p>
      </dsp:txBody>
      <dsp:txXfrm>
        <a:off x="2860456" y="3047945"/>
        <a:ext cx="2432589" cy="781155"/>
      </dsp:txXfrm>
    </dsp:sp>
    <dsp:sp modelId="{B9FC127A-38DD-44B4-8D38-F015F01054BA}">
      <dsp:nvSpPr>
        <dsp:cNvPr id="8" name="椭圆 7"/>
        <dsp:cNvSpPr/>
      </dsp:nvSpPr>
      <dsp:spPr bwMode="white">
        <a:xfrm>
          <a:off x="4644575" y="3174730"/>
          <a:ext cx="851406" cy="851406"/>
        </a:xfrm>
        <a:prstGeom prst="ellipse">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Xfrm>
        <a:off x="4644575" y="3174730"/>
        <a:ext cx="851406" cy="851406"/>
      </dsp:txXfrm>
    </dsp:sp>
    <dsp:sp modelId="{9DE4BBE9-CE20-46E9-A7E2-239451F00CC3}">
      <dsp:nvSpPr>
        <dsp:cNvPr id="9" name="同侧圆角矩形 8"/>
        <dsp:cNvSpPr/>
      </dsp:nvSpPr>
      <dsp:spPr bwMode="white">
        <a:xfrm>
          <a:off x="5706911" y="1231306"/>
          <a:ext cx="2432589" cy="1816639"/>
        </a:xfrm>
        <a:prstGeom prst="round2SameRect">
          <a:avLst>
            <a:gd name="adj1" fmla="val 8000"/>
            <a:gd name="adj2" fmla="val 0"/>
          </a:avLst>
        </a:prstGeom>
      </dsp:spPr>
      <dsp:style>
        <a:lnRef idx="2">
          <a:schemeClr val="accent1"/>
        </a:lnRef>
        <a:fillRef idx="1">
          <a:schemeClr val="lt1">
            <a:alpha val="90000"/>
          </a:schemeClr>
        </a:fillRef>
        <a:effectRef idx="0">
          <a:scrgbClr r="0" g="0" b="0"/>
        </a:effectRef>
        <a:fontRef idx="minor"/>
      </dsp:style>
      <dsp:txBody>
        <a:bodyPr vert="horz" wrap="square" lIns="22860" tIns="68580" rIns="22860" bIns="2286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latin typeface="微软雅黑" panose="020B0503020204020204" pitchFamily="34" charset="-122"/>
              <a:ea typeface="微软雅黑" panose="020B0503020204020204" pitchFamily="34" charset="-122"/>
            </a:rPr>
            <a:t>客户在感情上需要获得业务人员的理解和认同。这种情感需要因人而异、因时而异、因地而异</a:t>
          </a:r>
          <a:endParaRPr lang="zh-CN" altLang="en-US" sz="1800" dirty="0" smtClean="0">
            <a:solidFill>
              <a:schemeClr val="dk1"/>
            </a:solidFill>
            <a:latin typeface="微软雅黑" panose="020B0503020204020204" pitchFamily="34" charset="-122"/>
            <a:ea typeface="微软雅黑" panose="020B0503020204020204" pitchFamily="34" charset="-122"/>
          </a:endParaRPr>
        </a:p>
        <a:p>
          <a:pPr marL="114300" lvl="1" indent="-114300">
            <a:lnSpc>
              <a:spcPct val="100000"/>
            </a:lnSpc>
            <a:spcBef>
              <a:spcPct val="0"/>
            </a:spcBef>
            <a:spcAft>
              <a:spcPct val="15000"/>
            </a:spcAft>
            <a:buChar char="•"/>
          </a:pPr>
          <a:endParaRPr lang="zh-CN" altLang="en-US" sz="1400" dirty="0">
            <a:solidFill>
              <a:schemeClr val="dk1"/>
            </a:solidFill>
            <a:latin typeface="微软雅黑" panose="020B0503020204020204" pitchFamily="34" charset="-122"/>
            <a:ea typeface="微软雅黑" panose="020B0503020204020204" pitchFamily="34" charset="-122"/>
          </a:endParaRPr>
        </a:p>
      </dsp:txBody>
      <dsp:txXfrm>
        <a:off x="5706911" y="1231306"/>
        <a:ext cx="2432589" cy="1816639"/>
      </dsp:txXfrm>
    </dsp:sp>
    <dsp:sp modelId="{10D64FAD-CFC6-4C5A-961D-0EA5AEDC90E2}">
      <dsp:nvSpPr>
        <dsp:cNvPr id="10" name="矩形 9"/>
        <dsp:cNvSpPr/>
      </dsp:nvSpPr>
      <dsp:spPr bwMode="white">
        <a:xfrm>
          <a:off x="5706911" y="3047945"/>
          <a:ext cx="2432589" cy="781155"/>
        </a:xfrm>
        <a:prstGeom prst="rect">
          <a:avLst/>
        </a:prstGeom>
      </dsp:spPr>
      <dsp:style>
        <a:lnRef idx="2">
          <a:schemeClr val="accent1"/>
        </a:lnRef>
        <a:fillRef idx="1">
          <a:schemeClr val="accent1"/>
        </a:fillRef>
        <a:effectRef idx="0">
          <a:scrgbClr r="0" g="0" b="0"/>
        </a:effectRef>
        <a:fontRef idx="minor">
          <a:schemeClr val="lt1"/>
        </a:fontRef>
      </dsp:style>
      <dsp:txBody>
        <a:bodyPr vert="horz" wrap="square" lIns="114300" tIns="0" rIns="38100" bIns="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情感需求</a:t>
          </a:r>
          <a:endParaRPr lang="zh-CN" altLang="en-US" b="1" dirty="0">
            <a:latin typeface="微软雅黑" panose="020B0503020204020204" pitchFamily="34" charset="-122"/>
            <a:ea typeface="微软雅黑" panose="020B0503020204020204" pitchFamily="34" charset="-122"/>
          </a:endParaRPr>
        </a:p>
      </dsp:txBody>
      <dsp:txXfrm>
        <a:off x="5706911" y="3047945"/>
        <a:ext cx="2432589" cy="781155"/>
      </dsp:txXfrm>
    </dsp:sp>
    <dsp:sp modelId="{B1414952-1B60-4512-9030-711FF045B46C}">
      <dsp:nvSpPr>
        <dsp:cNvPr id="11" name="椭圆 10"/>
        <dsp:cNvSpPr/>
      </dsp:nvSpPr>
      <dsp:spPr bwMode="white">
        <a:xfrm>
          <a:off x="7491030" y="3174730"/>
          <a:ext cx="851406" cy="851406"/>
        </a:xfrm>
        <a:prstGeom prst="ellipse">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Xfrm>
        <a:off x="7491030" y="3174730"/>
        <a:ext cx="851406" cy="851406"/>
      </dsp:txXfrm>
    </dsp:sp>
    <dsp:sp modelId="{0B33D311-FB8D-4270-80C2-3DA74C200020}">
      <dsp:nvSpPr>
        <dsp:cNvPr id="12" name="同侧圆角矩形 11"/>
        <dsp:cNvSpPr/>
      </dsp:nvSpPr>
      <dsp:spPr bwMode="white">
        <a:xfrm>
          <a:off x="8555994" y="1149089"/>
          <a:ext cx="2432589" cy="1816639"/>
        </a:xfrm>
        <a:prstGeom prst="round2SameRect">
          <a:avLst>
            <a:gd name="adj1" fmla="val 8000"/>
            <a:gd name="adj2" fmla="val 0"/>
          </a:avLst>
        </a:prstGeom>
      </dsp:spPr>
      <dsp:style>
        <a:lnRef idx="2">
          <a:schemeClr val="accent1"/>
        </a:lnRef>
        <a:fillRef idx="1">
          <a:schemeClr val="lt1">
            <a:alpha val="90000"/>
          </a:schemeClr>
        </a:fillRef>
        <a:effectRef idx="0">
          <a:scrgbClr r="0" g="0" b="0"/>
        </a:effectRef>
        <a:fontRef idx="minor"/>
      </dsp:style>
      <dsp:txBody>
        <a:bodyPr vert="horz" wrap="square" lIns="22860" tIns="68580" rIns="22860" bIns="2286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latin typeface="微软雅黑" panose="020B0503020204020204" pitchFamily="34" charset="-122"/>
              <a:ea typeface="微软雅黑" panose="020B0503020204020204" pitchFamily="34" charset="-122"/>
              <a:sym typeface="Arial" panose="020B0604020202020204" pitchFamily="34" charset="0"/>
            </a:rPr>
            <a:t>便利性是满足个人利益的一个重点。为客户购买及使用的产品和服务提供尽可能多的便利，是吸引消费者的重要策略</a:t>
          </a:r>
          <a:endParaRPr lang="zh-CN" altLang="en-US" sz="1800" dirty="0" smtClean="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a:p>
          <a:pPr marL="114300" lvl="1" indent="-114300">
            <a:lnSpc>
              <a:spcPct val="100000"/>
            </a:lnSpc>
            <a:spcBef>
              <a:spcPct val="0"/>
            </a:spcBef>
            <a:spcAft>
              <a:spcPct val="15000"/>
            </a:spcAft>
            <a:buChar char="•"/>
          </a:pPr>
          <a:endParaRPr lang="zh-CN" altLang="en-US" sz="1400" dirty="0" smtClean="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a:p>
          <a:pPr marL="171450" lvl="1" indent="-171450">
            <a:lnSpc>
              <a:spcPct val="100000"/>
            </a:lnSpc>
            <a:spcBef>
              <a:spcPct val="0"/>
            </a:spcBef>
            <a:spcAft>
              <a:spcPct val="15000"/>
            </a:spcAft>
            <a:buChar char="•"/>
          </a:pPr>
          <a:endParaRPr lang="zh-CN" altLang="en-US" sz="1600" dirty="0" smtClean="0">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dsp:txBody>
      <dsp:txXfrm>
        <a:off x="8555994" y="1149089"/>
        <a:ext cx="2432589" cy="1816639"/>
      </dsp:txXfrm>
    </dsp:sp>
    <dsp:sp modelId="{897E515E-2707-4F96-B3F7-46F0DA69D2A1}">
      <dsp:nvSpPr>
        <dsp:cNvPr id="13" name="矩形 12"/>
        <dsp:cNvSpPr/>
      </dsp:nvSpPr>
      <dsp:spPr bwMode="white">
        <a:xfrm>
          <a:off x="8553367" y="3047945"/>
          <a:ext cx="2432589" cy="781155"/>
        </a:xfrm>
        <a:prstGeom prst="rect">
          <a:avLst/>
        </a:prstGeom>
      </dsp:spPr>
      <dsp:style>
        <a:lnRef idx="2">
          <a:schemeClr val="accent1"/>
        </a:lnRef>
        <a:fillRef idx="1">
          <a:schemeClr val="accent1"/>
        </a:fillRef>
        <a:effectRef idx="0">
          <a:scrgbClr r="0" g="0" b="0"/>
        </a:effectRef>
        <a:fontRef idx="minor">
          <a:schemeClr val="lt1"/>
        </a:fontRef>
      </dsp:style>
      <dsp:txBody>
        <a:bodyPr vert="horz" wrap="square" lIns="114300" tIns="0" rIns="38100" bIns="0" anchor="ctr"/>
        <a:lstStyle>
          <a:lvl1pPr algn="l">
            <a:defRPr sz="30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sym typeface="Arial" panose="020B0604020202020204" pitchFamily="34" charset="0"/>
            </a:rPr>
            <a:t>便利需求</a:t>
          </a:r>
          <a:endParaRPr lang="zh-CN" altLang="en-US" b="1" dirty="0">
            <a:latin typeface="微软雅黑" panose="020B0503020204020204" pitchFamily="34" charset="-122"/>
            <a:ea typeface="微软雅黑" panose="020B0503020204020204" pitchFamily="34" charset="-122"/>
            <a:sym typeface="Arial" panose="020B0604020202020204" pitchFamily="34" charset="0"/>
          </a:endParaRPr>
        </a:p>
      </dsp:txBody>
      <dsp:txXfrm>
        <a:off x="8553367" y="3047945"/>
        <a:ext cx="2432589" cy="781155"/>
      </dsp:txXfrm>
    </dsp:sp>
    <dsp:sp modelId="{10F5BFC2-B21A-4059-A62A-3705CF5F6730}">
      <dsp:nvSpPr>
        <dsp:cNvPr id="14" name="椭圆 13"/>
        <dsp:cNvSpPr/>
      </dsp:nvSpPr>
      <dsp:spPr bwMode="white">
        <a:xfrm>
          <a:off x="10337485" y="3174730"/>
          <a:ext cx="851406" cy="851406"/>
        </a:xfrm>
        <a:prstGeom prst="ellipse">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Xfrm>
        <a:off x="10337485" y="3174730"/>
        <a:ext cx="851406" cy="85140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4098" name="组合 19"/>
          <p:cNvGrpSpPr/>
          <p:nvPr userDrawn="1"/>
        </p:nvGrpSpPr>
        <p:grpSpPr>
          <a:xfrm>
            <a:off x="0" y="381000"/>
            <a:ext cx="695325" cy="506413"/>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2" name="标题 11"/>
          <p:cNvSpPr>
            <a:spLocks noGrp="1"/>
          </p:cNvSpPr>
          <p:nvPr>
            <p:ph type="title"/>
          </p:nvPr>
        </p:nvSpPr>
        <p:spPr>
          <a:xfrm>
            <a:off x="838200" y="16843"/>
            <a:ext cx="10515600" cy="1325563"/>
          </a:xfrm>
        </p:spPr>
        <p:txBody>
          <a:bodyPr/>
          <a:lstStyle>
            <a:lvl1pPr>
              <a:defRPr sz="3600" b="1"/>
            </a:lvl1pPr>
          </a:lstStyle>
          <a:p>
            <a:r>
              <a:rPr lang="zh-CN" altLang="en-US" dirty="0"/>
              <a:t>单击此处编辑母版标题样式</a:t>
            </a:r>
            <a:endParaRPr lang="zh-CN" altLang="en-US" dirty="0"/>
          </a:p>
        </p:txBody>
      </p:sp>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063C21C-6C9C-400F-B63C-36FA480D3EFA}"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B411327-668A-4EEB-B977-CC254F0C081F}"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wmf"/><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216910" y="4662805"/>
            <a:ext cx="599503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模块三 客户关系的建立</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9"/>
          <p:cNvGrpSpPr/>
          <p:nvPr/>
        </p:nvGrpSpPr>
        <p:grpSpPr>
          <a:xfrm>
            <a:off x="11496675" y="0"/>
            <a:ext cx="695325" cy="506413"/>
            <a:chOff x="0" y="0"/>
            <a:chExt cx="694944" cy="624651"/>
          </a:xfrm>
        </p:grpSpPr>
        <p:sp>
          <p:nvSpPr>
            <p:cNvPr id="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5" name="矩形 4"/>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理解目标客户需求</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实施目标客户开发</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097533" y="1124839"/>
            <a:ext cx="3828288" cy="882396"/>
            <a:chOff x="2978" y="2054"/>
            <a:chExt cx="6029" cy="1390"/>
          </a:xfrm>
        </p:grpSpPr>
        <p:sp>
          <p:nvSpPr>
            <p:cNvPr id="15" name="Freeform 3"/>
            <p:cNvSpPr/>
            <p:nvPr/>
          </p:nvSpPr>
          <p:spPr>
            <a:xfrm>
              <a:off x="2999" y="2075"/>
              <a:ext cx="5988" cy="1349"/>
            </a:xfrm>
            <a:custGeom>
              <a:avLst/>
              <a:gdLst>
                <a:gd name="connsiteX0" fmla="*/ 0 w 3802379"/>
                <a:gd name="connsiteY0" fmla="*/ 142748 h 856488"/>
                <a:gd name="connsiteX1" fmla="*/ 142747 w 3802379"/>
                <a:gd name="connsiteY1" fmla="*/ 0 h 856488"/>
                <a:gd name="connsiteX2" fmla="*/ 3659632 w 3802379"/>
                <a:gd name="connsiteY2" fmla="*/ 0 h 856488"/>
                <a:gd name="connsiteX3" fmla="*/ 3802379 w 3802379"/>
                <a:gd name="connsiteY3" fmla="*/ 142748 h 856488"/>
                <a:gd name="connsiteX4" fmla="*/ 3802379 w 3802379"/>
                <a:gd name="connsiteY4" fmla="*/ 713740 h 856488"/>
                <a:gd name="connsiteX5" fmla="*/ 3659632 w 3802379"/>
                <a:gd name="connsiteY5" fmla="*/ 856487 h 856488"/>
                <a:gd name="connsiteX6" fmla="*/ 142747 w 3802379"/>
                <a:gd name="connsiteY6" fmla="*/ 856487 h 856488"/>
                <a:gd name="connsiteX7" fmla="*/ 0 w 3802379"/>
                <a:gd name="connsiteY7" fmla="*/ 713740 h 856488"/>
                <a:gd name="connsiteX8" fmla="*/ 0 w 3802379"/>
                <a:gd name="connsiteY8" fmla="*/ 142748 h 8564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02379" h="856488">
                  <a:moveTo>
                    <a:pt x="0" y="142748"/>
                  </a:moveTo>
                  <a:cubicBezTo>
                    <a:pt x="0" y="63880"/>
                    <a:pt x="63880" y="0"/>
                    <a:pt x="142747" y="0"/>
                  </a:cubicBezTo>
                  <a:lnTo>
                    <a:pt x="3659632" y="0"/>
                  </a:lnTo>
                  <a:cubicBezTo>
                    <a:pt x="3738498" y="0"/>
                    <a:pt x="3802379" y="63880"/>
                    <a:pt x="3802379" y="142748"/>
                  </a:cubicBezTo>
                  <a:lnTo>
                    <a:pt x="3802379" y="713740"/>
                  </a:lnTo>
                  <a:cubicBezTo>
                    <a:pt x="3802379" y="792606"/>
                    <a:pt x="3738498" y="856487"/>
                    <a:pt x="3659632" y="856487"/>
                  </a:cubicBezTo>
                  <a:lnTo>
                    <a:pt x="142747" y="856487"/>
                  </a:lnTo>
                  <a:cubicBezTo>
                    <a:pt x="63880" y="856487"/>
                    <a:pt x="0" y="792606"/>
                    <a:pt x="0" y="713740"/>
                  </a:cubicBezTo>
                  <a:lnTo>
                    <a:pt x="0" y="142748"/>
                  </a:lnTo>
                </a:path>
              </a:pathLst>
            </a:custGeom>
            <a:solidFill>
              <a:srgbClr val="5B9B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Freeform 3"/>
            <p:cNvSpPr/>
            <p:nvPr/>
          </p:nvSpPr>
          <p:spPr>
            <a:xfrm>
              <a:off x="2978" y="2054"/>
              <a:ext cx="6029" cy="1390"/>
            </a:xfrm>
            <a:custGeom>
              <a:avLst/>
              <a:gdLst>
                <a:gd name="connsiteX0" fmla="*/ 12954 w 3828288"/>
                <a:gd name="connsiteY0" fmla="*/ 155702 h 882396"/>
                <a:gd name="connsiteX1" fmla="*/ 155701 w 3828288"/>
                <a:gd name="connsiteY1" fmla="*/ 12953 h 882396"/>
                <a:gd name="connsiteX2" fmla="*/ 3672586 w 3828288"/>
                <a:gd name="connsiteY2" fmla="*/ 12953 h 882396"/>
                <a:gd name="connsiteX3" fmla="*/ 3815333 w 3828288"/>
                <a:gd name="connsiteY3" fmla="*/ 155702 h 882396"/>
                <a:gd name="connsiteX4" fmla="*/ 3815333 w 3828288"/>
                <a:gd name="connsiteY4" fmla="*/ 726694 h 882396"/>
                <a:gd name="connsiteX5" fmla="*/ 3672586 w 3828288"/>
                <a:gd name="connsiteY5" fmla="*/ 869441 h 882396"/>
                <a:gd name="connsiteX6" fmla="*/ 155701 w 3828288"/>
                <a:gd name="connsiteY6" fmla="*/ 869441 h 882396"/>
                <a:gd name="connsiteX7" fmla="*/ 12954 w 3828288"/>
                <a:gd name="connsiteY7" fmla="*/ 726694 h 882396"/>
                <a:gd name="connsiteX8" fmla="*/ 12954 w 3828288"/>
                <a:gd name="connsiteY8" fmla="*/ 155702 h 8823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28288" h="882396">
                  <a:moveTo>
                    <a:pt x="12954" y="155702"/>
                  </a:moveTo>
                  <a:cubicBezTo>
                    <a:pt x="12954" y="76834"/>
                    <a:pt x="76835" y="12953"/>
                    <a:pt x="155701" y="12953"/>
                  </a:cubicBezTo>
                  <a:lnTo>
                    <a:pt x="3672586" y="12953"/>
                  </a:lnTo>
                  <a:cubicBezTo>
                    <a:pt x="3751452" y="12953"/>
                    <a:pt x="3815333" y="76834"/>
                    <a:pt x="3815333" y="155702"/>
                  </a:cubicBezTo>
                  <a:lnTo>
                    <a:pt x="3815333" y="726694"/>
                  </a:lnTo>
                  <a:cubicBezTo>
                    <a:pt x="3815333" y="805560"/>
                    <a:pt x="3751452" y="869441"/>
                    <a:pt x="3672586" y="869441"/>
                  </a:cubicBezTo>
                  <a:lnTo>
                    <a:pt x="155701" y="869441"/>
                  </a:lnTo>
                  <a:cubicBezTo>
                    <a:pt x="76835" y="869441"/>
                    <a:pt x="12954" y="805560"/>
                    <a:pt x="12954" y="726694"/>
                  </a:cubicBezTo>
                  <a:lnTo>
                    <a:pt x="12954" y="155702"/>
                  </a:ln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TextBox 1"/>
            <p:cNvSpPr txBox="1"/>
            <p:nvPr/>
          </p:nvSpPr>
          <p:spPr>
            <a:xfrm>
              <a:off x="3476" y="2350"/>
              <a:ext cx="5040" cy="799"/>
            </a:xfrm>
            <a:prstGeom prst="rect">
              <a:avLst/>
            </a:prstGeom>
            <a:noFill/>
          </p:spPr>
          <p:txBody>
            <a:bodyPr wrap="none" lIns="0" tIns="0" rIns="0" rtlCol="0">
              <a:spAutoFit/>
            </a:bodyPr>
            <a:p>
              <a:pPr>
                <a:lnSpc>
                  <a:spcPts val="3600"/>
                </a:lnSpc>
              </a:pPr>
              <a:r>
                <a:rPr lang="zh-CN" altLang="en-US" sz="2800"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客户需求的基本类型</a:t>
              </a:r>
              <a:endParaRPr lang="zh-CN" altLang="en-US" sz="2800"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aphicFrame>
        <p:nvGraphicFramePr>
          <p:cNvPr id="18" name="图示 17"/>
          <p:cNvGraphicFramePr/>
          <p:nvPr/>
        </p:nvGraphicFramePr>
        <p:xfrm>
          <a:off x="695857" y="1819798"/>
          <a:ext cx="11179756" cy="525744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10551795"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 </a:t>
            </a:r>
            <a:r>
              <a:rPr lang="zh-CN" altLang="en-US" sz="2400" b="1" dirty="0">
                <a:solidFill>
                  <a:srgbClr val="404040"/>
                </a:solidFill>
                <a:latin typeface="Arial" panose="020B0604020202020204" pitchFamily="34" charset="0"/>
                <a:ea typeface="微软雅黑" panose="020B0503020204020204" pitchFamily="34" charset="-122"/>
                <a:sym typeface="+mn-ea"/>
              </a:rPr>
              <a:t>一次失败的电话营销</a:t>
            </a:r>
            <a:endParaRPr lang="zh-CN" altLang="en-US" sz="2400" b="1" dirty="0">
              <a:solidFill>
                <a:srgbClr val="404040"/>
              </a:solidFill>
              <a:latin typeface="Arial" panose="020B0604020202020204" pitchFamily="34" charset="0"/>
              <a:ea typeface="微软雅黑" panose="020B0503020204020204" pitchFamily="34" charset="-122"/>
              <a:sym typeface="+mn-ea"/>
            </a:endParaRPr>
          </a:p>
        </p:txBody>
      </p:sp>
      <p:sp>
        <p:nvSpPr>
          <p:cNvPr id="7172" name="MH_Text_1"/>
          <p:cNvSpPr/>
          <p:nvPr/>
        </p:nvSpPr>
        <p:spPr>
          <a:xfrm>
            <a:off x="382905" y="980440"/>
            <a:ext cx="11626215" cy="567880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lang="en-US" altLang="zh-CN" sz="1800" b="1" dirty="0">
                <a:solidFill>
                  <a:srgbClr val="404040"/>
                </a:solidFill>
                <a:latin typeface="Arial" panose="020B0604020202020204" pitchFamily="34" charset="0"/>
                <a:ea typeface="微软雅黑" panose="020B0503020204020204" pitchFamily="34" charset="-122"/>
              </a:rPr>
              <a:t>  </a:t>
            </a:r>
            <a:r>
              <a:rPr lang="en-US" altLang="zh-CN" sz="1600" b="1" dirty="0">
                <a:solidFill>
                  <a:srgbClr val="404040"/>
                </a:solidFill>
                <a:latin typeface="Arial" panose="020B0604020202020204" pitchFamily="34" charset="0"/>
                <a:ea typeface="微软雅黑" panose="020B0503020204020204" pitchFamily="34" charset="-122"/>
              </a:rPr>
              <a:t>   </a:t>
            </a:r>
            <a:r>
              <a:rPr lang="en-US" altLang="zh-CN" sz="1600" dirty="0">
                <a:solidFill>
                  <a:srgbClr val="404040"/>
                </a:solidFill>
                <a:latin typeface="Arial" panose="020B0604020202020204" pitchFamily="34" charset="0"/>
                <a:ea typeface="微软雅黑" panose="020B0503020204020204" pitchFamily="34" charset="-122"/>
              </a:rPr>
              <a:t> </a:t>
            </a:r>
            <a:endParaRPr lang="en-US" altLang="zh-CN" sz="1800" dirty="0">
              <a:solidFill>
                <a:srgbClr val="404040"/>
              </a:solidFill>
              <a:latin typeface="Arial" panose="020B0604020202020204" pitchFamily="34" charset="0"/>
              <a:ea typeface="微软雅黑" panose="020B0503020204020204" pitchFamily="34" charset="-122"/>
            </a:endParaRPr>
          </a:p>
        </p:txBody>
      </p:sp>
      <p:sp>
        <p:nvSpPr>
          <p:cNvPr id="2" name="矩形 1"/>
          <p:cNvSpPr/>
          <p:nvPr/>
        </p:nvSpPr>
        <p:spPr>
          <a:xfrm>
            <a:off x="174625" y="981075"/>
            <a:ext cx="11880850" cy="5730875"/>
          </a:xfrm>
          <a:prstGeom prst="rect">
            <a:avLst/>
          </a:prstGeom>
        </p:spPr>
        <p:txBody>
          <a:bodyPr>
            <a:spAutoFit/>
          </a:bodyPr>
          <a:lstStyle/>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某信息技术公司电话销售人员杨女士拨通了某大学市场营销系主任郭教授的电话，推销公司开发的市场营销模拟教学软件。对话过程如下</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杨女士</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：早上好。请问是市场营销系郭主任吗</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郭教授：是的，请问哪位</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杨女士</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：我是</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xx</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公司的小杨，我们公司是专业开发模拟教学软件的。请问郭教授现在讲话方便吗</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郭教授：有点忙。对了，杨小姐有什么事</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杨女士</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这样的，郭教授，我们公司推出了一套市场营销模拟教学软件，很好的。而且，近期我们公司针对新客户推出了一项优惠措施，即第一次购买我们软件的客户可以享受正常价格的八折优惠。郭教授，您觉得怎么样</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郭教授：哦，原来是这样。不如这样吧，你先发过来一个产品介绍给我们看看，如果有需要我会联系你的，好吗</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杨女士</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：好的，待会儿我就给您发过去。顺便问一下，郭教授，你们学校开设了哪些实验课</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使用过哪些教学软件</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郭教授：我要开会了，</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1" fontAlgn="auto" latinLnBrk="0" hangingPunct="1">
              <a:lnSpc>
                <a:spcPct val="150000"/>
              </a:lnSpc>
              <a:spcBef>
                <a:spcPct val="2000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2400" b="1"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情景分析：</a:t>
            </a:r>
            <a:r>
              <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在此通话中，杨女士的目的没有达到。问题出在哪儿?</a:t>
            </a:r>
            <a:endParaRPr kumimoji="0" lang="en-US" altLang="zh-CN" sz="18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430" y="1268095"/>
            <a:ext cx="7559675" cy="4752340"/>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案例中杨女士采用电话营销的方式向某大学市场营销系主任推销公司开发的市场营销模拟教学软件，但是并未注意谈话技巧。在郭教授提到有点忙的情况下，没有换位思考，站在对方的角度考虑问题，且没有提前做好调查研究和沟通前准备，杨女士应该认识到打电话的目的是通过电话，与客户的关系更进一步，获得与客户当面沟通的机会，而非在电话上销售模拟教学软件。</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77292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77292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126809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250" name="ïṥ1îďê"/>
          <p:cNvGrpSpPr/>
          <p:nvPr/>
        </p:nvGrpSpPr>
        <p:grpSpPr>
          <a:xfrm>
            <a:off x="1129665" y="2133600"/>
            <a:ext cx="754063" cy="752475"/>
            <a:chOff x="858142" y="1983922"/>
            <a:chExt cx="504056" cy="504056"/>
          </a:xfrm>
        </p:grpSpPr>
        <p:sp>
          <p:nvSpPr>
            <p:cNvPr id="160" name="ïŝḻîḋê"/>
            <p:cNvSpPr/>
            <p:nvPr/>
          </p:nvSpPr>
          <p:spPr>
            <a:xfrm>
              <a:off x="858142" y="1983922"/>
              <a:ext cx="504056" cy="504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sz="1800" b="0" i="0" u="none" strike="noStrike" kern="1200" cap="none" spc="0" normalizeH="0" baseline="0" noProof="0">
                <a:ln>
                  <a:noFill/>
                </a:ln>
                <a:solidFill>
                  <a:schemeClr val="lt1"/>
                </a:solidFill>
                <a:effectLst/>
                <a:uLnTx/>
                <a:uFillTx/>
                <a:latin typeface="+mn-lt"/>
                <a:ea typeface="+mn-ea"/>
                <a:cs typeface="+mn-cs"/>
              </a:endParaRPr>
            </a:p>
          </p:txBody>
        </p:sp>
        <p:sp>
          <p:nvSpPr>
            <p:cNvPr id="53397" name="iŝḷïďé"/>
            <p:cNvSpPr/>
            <p:nvPr/>
          </p:nvSpPr>
          <p:spPr>
            <a:xfrm>
              <a:off x="954641" y="2087623"/>
              <a:ext cx="311058" cy="296654"/>
            </a:xfrm>
            <a:custGeom>
              <a:avLst/>
              <a:gdLst/>
              <a:ahLst/>
              <a:cxnLst>
                <a:cxn ang="0">
                  <a:pos x="161651" y="136198"/>
                </a:cxn>
                <a:cxn ang="0">
                  <a:pos x="107694" y="142478"/>
                </a:cxn>
                <a:cxn ang="0">
                  <a:pos x="203485" y="136198"/>
                </a:cxn>
                <a:cxn ang="0">
                  <a:pos x="127883" y="82324"/>
                </a:cxn>
                <a:cxn ang="0">
                  <a:pos x="127883" y="108755"/>
                </a:cxn>
                <a:cxn ang="0">
                  <a:pos x="155362" y="75679"/>
                </a:cxn>
                <a:cxn ang="0">
                  <a:pos x="155362" y="196764"/>
                </a:cxn>
                <a:cxn ang="0">
                  <a:pos x="100995" y="129964"/>
                </a:cxn>
                <a:cxn ang="0">
                  <a:pos x="149119" y="81913"/>
                </a:cxn>
                <a:cxn ang="0">
                  <a:pos x="134170" y="69176"/>
                </a:cxn>
                <a:cxn ang="0">
                  <a:pos x="140411" y="115033"/>
                </a:cxn>
                <a:cxn ang="0">
                  <a:pos x="94536" y="121266"/>
                </a:cxn>
                <a:cxn ang="0">
                  <a:pos x="134170" y="69176"/>
                </a:cxn>
                <a:cxn ang="0">
                  <a:pos x="29752" y="211916"/>
                </a:cxn>
                <a:cxn ang="0">
                  <a:pos x="281260" y="55550"/>
                </a:cxn>
                <a:cxn ang="0">
                  <a:pos x="13942" y="28708"/>
                </a:cxn>
                <a:cxn ang="0">
                  <a:pos x="297116" y="41628"/>
                </a:cxn>
                <a:cxn ang="0">
                  <a:pos x="13942" y="28708"/>
                </a:cxn>
                <a:cxn ang="0">
                  <a:pos x="162477" y="6960"/>
                </a:cxn>
                <a:cxn ang="0">
                  <a:pos x="297116" y="14786"/>
                </a:cxn>
                <a:cxn ang="0">
                  <a:pos x="311058" y="41628"/>
                </a:cxn>
                <a:cxn ang="0">
                  <a:pos x="295202" y="55550"/>
                </a:cxn>
                <a:cxn ang="0">
                  <a:pos x="281260" y="225838"/>
                </a:cxn>
                <a:cxn ang="0">
                  <a:pos x="162477" y="246265"/>
                </a:cxn>
                <a:cxn ang="0">
                  <a:pos x="215604" y="293808"/>
                </a:cxn>
                <a:cxn ang="0">
                  <a:pos x="205899" y="295309"/>
                </a:cxn>
                <a:cxn ang="0">
                  <a:pos x="162477" y="289667"/>
                </a:cxn>
                <a:cxn ang="0">
                  <a:pos x="148535" y="289667"/>
                </a:cxn>
                <a:cxn ang="0">
                  <a:pos x="105159" y="295309"/>
                </a:cxn>
                <a:cxn ang="0">
                  <a:pos x="96912" y="284072"/>
                </a:cxn>
                <a:cxn ang="0">
                  <a:pos x="148535" y="225838"/>
                </a:cxn>
                <a:cxn ang="0">
                  <a:pos x="15810" y="211916"/>
                </a:cxn>
                <a:cxn ang="0">
                  <a:pos x="13942" y="55550"/>
                </a:cxn>
                <a:cxn ang="0">
                  <a:pos x="0" y="28708"/>
                </a:cxn>
                <a:cxn ang="0">
                  <a:pos x="148535" y="14786"/>
                </a:cxn>
                <a:cxn ang="0">
                  <a:pos x="155506" y="0"/>
                </a:cxn>
              </a:cxnLst>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lnTo>
                    <a:pt x="249814" y="160816"/>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lnTo>
                    <a:pt x="58120" y="108514"/>
                  </a:lnTo>
                  <a:close/>
                  <a:moveTo>
                    <a:pt x="27236" y="56079"/>
                  </a:moveTo>
                  <a:lnTo>
                    <a:pt x="27236" y="81319"/>
                  </a:lnTo>
                  <a:lnTo>
                    <a:pt x="580403" y="81319"/>
                  </a:lnTo>
                  <a:lnTo>
                    <a:pt x="580403" y="56079"/>
                  </a:lnTo>
                  <a:lnTo>
                    <a:pt x="27236"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alpha val="100000"/>
              </a:schemeClr>
            </a:solidFill>
            <a:ln w="9525">
              <a:noFill/>
            </a:ln>
          </p:spPr>
          <p:txBody>
            <a:bodyPr/>
            <a:p>
              <a:endParaRPr lang="zh-CN" altLang="en-US"/>
            </a:p>
          </p:txBody>
        </p:sp>
      </p:grpSp>
      <p:sp>
        <p:nvSpPr>
          <p:cNvPr id="53251" name="îṡḷíḋé"/>
          <p:cNvSpPr txBox="1"/>
          <p:nvPr/>
        </p:nvSpPr>
        <p:spPr>
          <a:xfrm>
            <a:off x="2028190" y="2241550"/>
            <a:ext cx="1790700" cy="293688"/>
          </a:xfrm>
          <a:prstGeom prst="rect">
            <a:avLst/>
          </a:prstGeom>
          <a:noFill/>
          <a:ln w="9525">
            <a:noFill/>
          </a:ln>
        </p:spPr>
        <p:txBody>
          <a:bodyPr wrap="none" lIns="90000" rIns="9000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资料查询，目标拜访</a:t>
            </a:r>
            <a:endParaRPr lang="zh-CN" altLang="en-US" sz="2400" b="1" dirty="0">
              <a:latin typeface="微软雅黑" panose="020B0503020204020204" pitchFamily="34" charset="-122"/>
              <a:ea typeface="微软雅黑" panose="020B0503020204020204" pitchFamily="34" charset="-122"/>
            </a:endParaRPr>
          </a:p>
        </p:txBody>
      </p:sp>
      <p:sp>
        <p:nvSpPr>
          <p:cNvPr id="53252" name="išľîďè"/>
          <p:cNvSpPr txBox="1"/>
          <p:nvPr/>
        </p:nvSpPr>
        <p:spPr>
          <a:xfrm>
            <a:off x="2028190" y="3400425"/>
            <a:ext cx="1790700" cy="293688"/>
          </a:xfrm>
          <a:prstGeom prst="rect">
            <a:avLst/>
          </a:prstGeom>
          <a:noFill/>
          <a:ln w="9525">
            <a:noFill/>
          </a:ln>
        </p:spPr>
        <p:txBody>
          <a:bodyPr wrap="none" lIns="90000" rIns="9000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电话拜访，有效约见</a:t>
            </a:r>
            <a:endParaRPr lang="zh-CN" altLang="en-US" sz="2400" b="1" dirty="0">
              <a:latin typeface="微软雅黑" panose="020B0503020204020204" pitchFamily="34" charset="-122"/>
              <a:ea typeface="微软雅黑" panose="020B0503020204020204" pitchFamily="34" charset="-122"/>
            </a:endParaRPr>
          </a:p>
        </p:txBody>
      </p:sp>
      <p:grpSp>
        <p:nvGrpSpPr>
          <p:cNvPr id="53253" name="í$líḍé"/>
          <p:cNvGrpSpPr/>
          <p:nvPr/>
        </p:nvGrpSpPr>
        <p:grpSpPr>
          <a:xfrm>
            <a:off x="1129665" y="3290888"/>
            <a:ext cx="754063" cy="754062"/>
            <a:chOff x="4503693" y="1983922"/>
            <a:chExt cx="504056" cy="504056"/>
          </a:xfrm>
        </p:grpSpPr>
        <p:sp>
          <p:nvSpPr>
            <p:cNvPr id="154" name="îśļíďé"/>
            <p:cNvSpPr/>
            <p:nvPr/>
          </p:nvSpPr>
          <p:spPr>
            <a:xfrm>
              <a:off x="4503693" y="1983922"/>
              <a:ext cx="504056" cy="5040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sz="1800" b="0" i="0" u="none" strike="noStrike" kern="1200" cap="none" spc="0" normalizeH="0" baseline="0" noProof="0">
                <a:ln>
                  <a:noFill/>
                </a:ln>
                <a:solidFill>
                  <a:schemeClr val="lt1"/>
                </a:solidFill>
                <a:effectLst/>
                <a:uLnTx/>
                <a:uFillTx/>
                <a:latin typeface="+mn-lt"/>
                <a:ea typeface="+mn-ea"/>
                <a:cs typeface="+mn-cs"/>
              </a:endParaRPr>
            </a:p>
          </p:txBody>
        </p:sp>
        <p:sp>
          <p:nvSpPr>
            <p:cNvPr id="53395" name="íṩļîḍè"/>
            <p:cNvSpPr/>
            <p:nvPr/>
          </p:nvSpPr>
          <p:spPr>
            <a:xfrm>
              <a:off x="4600192" y="2080675"/>
              <a:ext cx="311058" cy="310551"/>
            </a:xfrm>
            <a:custGeom>
              <a:avLst/>
              <a:gdLst/>
              <a:ahLst/>
              <a:cxnLst>
                <a:cxn ang="0">
                  <a:pos x="18832" y="43593"/>
                </a:cxn>
                <a:cxn ang="0">
                  <a:pos x="37065" y="43593"/>
                </a:cxn>
                <a:cxn ang="0">
                  <a:pos x="37065" y="47123"/>
                </a:cxn>
                <a:cxn ang="0">
                  <a:pos x="18832" y="47123"/>
                </a:cxn>
                <a:cxn ang="0">
                  <a:pos x="8940" y="3537"/>
                </a:cxn>
                <a:cxn ang="0">
                  <a:pos x="8940" y="50665"/>
                </a:cxn>
                <a:cxn ang="0">
                  <a:pos x="72859" y="50665"/>
                </a:cxn>
                <a:cxn ang="0">
                  <a:pos x="72859" y="3537"/>
                </a:cxn>
                <a:cxn ang="0">
                  <a:pos x="5384" y="0"/>
                </a:cxn>
                <a:cxn ang="0">
                  <a:pos x="76415" y="0"/>
                </a:cxn>
                <a:cxn ang="0">
                  <a:pos x="76415" y="50665"/>
                </a:cxn>
                <a:cxn ang="0">
                  <a:pos x="81799" y="50665"/>
                </a:cxn>
                <a:cxn ang="0">
                  <a:pos x="81799" y="54202"/>
                </a:cxn>
                <a:cxn ang="0">
                  <a:pos x="50397" y="54202"/>
                </a:cxn>
                <a:cxn ang="0">
                  <a:pos x="55730" y="80990"/>
                </a:cxn>
                <a:cxn ang="0">
                  <a:pos x="52237" y="81665"/>
                </a:cxn>
                <a:cxn ang="0">
                  <a:pos x="46765" y="54202"/>
                </a:cxn>
                <a:cxn ang="0">
                  <a:pos x="42684" y="54202"/>
                </a:cxn>
                <a:cxn ang="0">
                  <a:pos x="42684" y="74415"/>
                </a:cxn>
                <a:cxn ang="0">
                  <a:pos x="39115" y="74415"/>
                </a:cxn>
                <a:cxn ang="0">
                  <a:pos x="39115" y="54202"/>
                </a:cxn>
                <a:cxn ang="0">
                  <a:pos x="33331" y="54202"/>
                </a:cxn>
                <a:cxn ang="0">
                  <a:pos x="27859" y="81665"/>
                </a:cxn>
                <a:cxn ang="0">
                  <a:pos x="24353" y="80978"/>
                </a:cxn>
                <a:cxn ang="0">
                  <a:pos x="29700" y="54202"/>
                </a:cxn>
                <a:cxn ang="0">
                  <a:pos x="0" y="54202"/>
                </a:cxn>
                <a:cxn ang="0">
                  <a:pos x="0" y="50665"/>
                </a:cxn>
                <a:cxn ang="0">
                  <a:pos x="5384" y="50665"/>
                </a:cxn>
              </a:cxnLst>
              <a:pathLst>
                <a:path w="606580" h="605592">
                  <a:moveTo>
                    <a:pt x="139649" y="323260"/>
                  </a:moveTo>
                  <a:lnTo>
                    <a:pt x="274852" y="323260"/>
                  </a:lnTo>
                  <a:lnTo>
                    <a:pt x="274852" y="349440"/>
                  </a:lnTo>
                  <a:lnTo>
                    <a:pt x="139649" y="349440"/>
                  </a:lnTo>
                  <a:lnTo>
                    <a:pt x="139649" y="323260"/>
                  </a:lnTo>
                  <a:close/>
                  <a:moveTo>
                    <a:pt x="66294" y="26233"/>
                  </a:moveTo>
                  <a:lnTo>
                    <a:pt x="66294" y="375703"/>
                  </a:lnTo>
                  <a:lnTo>
                    <a:pt x="540286" y="375703"/>
                  </a:lnTo>
                  <a:lnTo>
                    <a:pt x="540286" y="26233"/>
                  </a:lnTo>
                  <a:lnTo>
                    <a:pt x="66294"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lnTo>
                    <a:pt x="39925" y="0"/>
                  </a:lnTo>
                  <a:close/>
                </a:path>
              </a:pathLst>
            </a:custGeom>
            <a:solidFill>
              <a:schemeClr val="bg1">
                <a:alpha val="100000"/>
              </a:schemeClr>
            </a:solidFill>
            <a:ln w="9525">
              <a:noFill/>
            </a:ln>
          </p:spPr>
          <p:txBody>
            <a:bodyPr/>
            <a:p>
              <a:endParaRPr lang="zh-CN" altLang="en-US"/>
            </a:p>
          </p:txBody>
        </p:sp>
      </p:grpSp>
      <p:grpSp>
        <p:nvGrpSpPr>
          <p:cNvPr id="53254" name="íṡḻidè"/>
          <p:cNvGrpSpPr/>
          <p:nvPr/>
        </p:nvGrpSpPr>
        <p:grpSpPr>
          <a:xfrm>
            <a:off x="7297103" y="2133600"/>
            <a:ext cx="754062" cy="752475"/>
            <a:chOff x="858142" y="1983922"/>
            <a:chExt cx="504056" cy="504056"/>
          </a:xfrm>
        </p:grpSpPr>
        <p:sp>
          <p:nvSpPr>
            <p:cNvPr id="148" name="íṩļíḓê"/>
            <p:cNvSpPr/>
            <p:nvPr/>
          </p:nvSpPr>
          <p:spPr>
            <a:xfrm>
              <a:off x="858142" y="1983922"/>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sz="1800" b="0" i="0" u="none" strike="noStrike" kern="1200" cap="none" spc="0" normalizeH="0" baseline="0" noProof="0">
                <a:ln>
                  <a:noFill/>
                </a:ln>
                <a:solidFill>
                  <a:schemeClr val="lt1"/>
                </a:solidFill>
                <a:effectLst/>
                <a:uLnTx/>
                <a:uFillTx/>
                <a:latin typeface="+mn-lt"/>
                <a:ea typeface="+mn-ea"/>
                <a:cs typeface="+mn-cs"/>
              </a:endParaRPr>
            </a:p>
          </p:txBody>
        </p:sp>
        <p:sp>
          <p:nvSpPr>
            <p:cNvPr id="53393" name="îṥľíďê"/>
            <p:cNvSpPr/>
            <p:nvPr/>
          </p:nvSpPr>
          <p:spPr>
            <a:xfrm>
              <a:off x="954641" y="2087623"/>
              <a:ext cx="311058" cy="296654"/>
            </a:xfrm>
            <a:custGeom>
              <a:avLst/>
              <a:gdLst/>
              <a:ahLst/>
              <a:cxnLst>
                <a:cxn ang="0">
                  <a:pos x="161651" y="136198"/>
                </a:cxn>
                <a:cxn ang="0">
                  <a:pos x="107694" y="142478"/>
                </a:cxn>
                <a:cxn ang="0">
                  <a:pos x="203485" y="136198"/>
                </a:cxn>
                <a:cxn ang="0">
                  <a:pos x="127883" y="82324"/>
                </a:cxn>
                <a:cxn ang="0">
                  <a:pos x="127883" y="108755"/>
                </a:cxn>
                <a:cxn ang="0">
                  <a:pos x="155362" y="75679"/>
                </a:cxn>
                <a:cxn ang="0">
                  <a:pos x="155362" y="196764"/>
                </a:cxn>
                <a:cxn ang="0">
                  <a:pos x="100995" y="129964"/>
                </a:cxn>
                <a:cxn ang="0">
                  <a:pos x="149119" y="81913"/>
                </a:cxn>
                <a:cxn ang="0">
                  <a:pos x="134170" y="69176"/>
                </a:cxn>
                <a:cxn ang="0">
                  <a:pos x="140411" y="115033"/>
                </a:cxn>
                <a:cxn ang="0">
                  <a:pos x="94536" y="121266"/>
                </a:cxn>
                <a:cxn ang="0">
                  <a:pos x="134170" y="69176"/>
                </a:cxn>
                <a:cxn ang="0">
                  <a:pos x="29752" y="211916"/>
                </a:cxn>
                <a:cxn ang="0">
                  <a:pos x="281260" y="55550"/>
                </a:cxn>
                <a:cxn ang="0">
                  <a:pos x="13942" y="28708"/>
                </a:cxn>
                <a:cxn ang="0">
                  <a:pos x="297116" y="41628"/>
                </a:cxn>
                <a:cxn ang="0">
                  <a:pos x="13942" y="28708"/>
                </a:cxn>
                <a:cxn ang="0">
                  <a:pos x="162477" y="6960"/>
                </a:cxn>
                <a:cxn ang="0">
                  <a:pos x="297116" y="14786"/>
                </a:cxn>
                <a:cxn ang="0">
                  <a:pos x="311058" y="41628"/>
                </a:cxn>
                <a:cxn ang="0">
                  <a:pos x="295202" y="55550"/>
                </a:cxn>
                <a:cxn ang="0">
                  <a:pos x="281260" y="225838"/>
                </a:cxn>
                <a:cxn ang="0">
                  <a:pos x="162477" y="246265"/>
                </a:cxn>
                <a:cxn ang="0">
                  <a:pos x="215604" y="293808"/>
                </a:cxn>
                <a:cxn ang="0">
                  <a:pos x="205899" y="295309"/>
                </a:cxn>
                <a:cxn ang="0">
                  <a:pos x="162477" y="289667"/>
                </a:cxn>
                <a:cxn ang="0">
                  <a:pos x="148535" y="289667"/>
                </a:cxn>
                <a:cxn ang="0">
                  <a:pos x="105159" y="295309"/>
                </a:cxn>
                <a:cxn ang="0">
                  <a:pos x="96912" y="284072"/>
                </a:cxn>
                <a:cxn ang="0">
                  <a:pos x="148535" y="225838"/>
                </a:cxn>
                <a:cxn ang="0">
                  <a:pos x="15810" y="211916"/>
                </a:cxn>
                <a:cxn ang="0">
                  <a:pos x="13942" y="55550"/>
                </a:cxn>
                <a:cxn ang="0">
                  <a:pos x="0" y="28708"/>
                </a:cxn>
                <a:cxn ang="0">
                  <a:pos x="148535" y="14786"/>
                </a:cxn>
                <a:cxn ang="0">
                  <a:pos x="155506" y="0"/>
                </a:cxn>
              </a:cxnLst>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lnTo>
                    <a:pt x="249814" y="160816"/>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lnTo>
                    <a:pt x="58120" y="108514"/>
                  </a:lnTo>
                  <a:close/>
                  <a:moveTo>
                    <a:pt x="27236" y="56079"/>
                  </a:moveTo>
                  <a:lnTo>
                    <a:pt x="27236" y="81319"/>
                  </a:lnTo>
                  <a:lnTo>
                    <a:pt x="580403" y="81319"/>
                  </a:lnTo>
                  <a:lnTo>
                    <a:pt x="580403" y="56079"/>
                  </a:lnTo>
                  <a:lnTo>
                    <a:pt x="27236"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alpha val="100000"/>
              </a:schemeClr>
            </a:solidFill>
            <a:ln w="9525">
              <a:noFill/>
            </a:ln>
          </p:spPr>
          <p:txBody>
            <a:bodyPr/>
            <a:p>
              <a:endParaRPr lang="zh-CN" altLang="en-US"/>
            </a:p>
          </p:txBody>
        </p:sp>
      </p:grpSp>
      <p:sp>
        <p:nvSpPr>
          <p:cNvPr id="53255" name="iṩliḍé"/>
          <p:cNvSpPr txBox="1"/>
          <p:nvPr/>
        </p:nvSpPr>
        <p:spPr>
          <a:xfrm>
            <a:off x="8195628" y="2241550"/>
            <a:ext cx="1790700" cy="293688"/>
          </a:xfrm>
          <a:prstGeom prst="rect">
            <a:avLst/>
          </a:prstGeom>
          <a:noFill/>
          <a:ln w="9525">
            <a:noFill/>
          </a:ln>
        </p:spPr>
        <p:txBody>
          <a:bodyPr wrap="none" lIns="90000" rIns="9000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连锁介绍，借力推动</a:t>
            </a:r>
            <a:endParaRPr lang="zh-CN" altLang="en-US" sz="2400" b="1" dirty="0">
              <a:latin typeface="微软雅黑" panose="020B0503020204020204" pitchFamily="34" charset="-122"/>
              <a:ea typeface="微软雅黑" panose="020B0503020204020204" pitchFamily="34" charset="-122"/>
            </a:endParaRPr>
          </a:p>
        </p:txBody>
      </p:sp>
      <p:sp>
        <p:nvSpPr>
          <p:cNvPr id="53256" name="iS1íďé"/>
          <p:cNvSpPr txBox="1"/>
          <p:nvPr/>
        </p:nvSpPr>
        <p:spPr>
          <a:xfrm>
            <a:off x="8195628" y="3400425"/>
            <a:ext cx="1790700" cy="293688"/>
          </a:xfrm>
          <a:prstGeom prst="rect">
            <a:avLst/>
          </a:prstGeom>
          <a:noFill/>
          <a:ln w="9525">
            <a:noFill/>
          </a:ln>
        </p:spPr>
        <p:txBody>
          <a:bodyPr wrap="none" lIns="90000" rIns="9000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a:lnSpc>
                <a:spcPct val="100000"/>
              </a:lnSpc>
              <a:spcBef>
                <a:spcPct val="0"/>
              </a:spcBef>
              <a:buFontTx/>
              <a:buNone/>
            </a:pPr>
            <a:r>
              <a:rPr lang="zh-CN" altLang="en-US" sz="2400" b="1" dirty="0">
                <a:latin typeface="微软雅黑" panose="020B0503020204020204" pitchFamily="34" charset="-122"/>
                <a:ea typeface="微软雅黑" panose="020B0503020204020204" pitchFamily="34" charset="-122"/>
              </a:rPr>
              <a:t>事件召集，牛头效应</a:t>
            </a:r>
            <a:endParaRPr lang="zh-CN" altLang="en-US" sz="2400" b="1" dirty="0">
              <a:latin typeface="微软雅黑" panose="020B0503020204020204" pitchFamily="34" charset="-122"/>
              <a:ea typeface="微软雅黑" panose="020B0503020204020204" pitchFamily="34" charset="-122"/>
            </a:endParaRPr>
          </a:p>
        </p:txBody>
      </p:sp>
      <p:grpSp>
        <p:nvGrpSpPr>
          <p:cNvPr id="53257" name="išḻídè"/>
          <p:cNvGrpSpPr/>
          <p:nvPr/>
        </p:nvGrpSpPr>
        <p:grpSpPr>
          <a:xfrm>
            <a:off x="7297103" y="3290888"/>
            <a:ext cx="754062" cy="754062"/>
            <a:chOff x="4503693" y="1983922"/>
            <a:chExt cx="504056" cy="504056"/>
          </a:xfrm>
        </p:grpSpPr>
        <p:sp>
          <p:nvSpPr>
            <p:cNvPr id="142" name="iṧ1îdè"/>
            <p:cNvSpPr/>
            <p:nvPr/>
          </p:nvSpPr>
          <p:spPr>
            <a:xfrm>
              <a:off x="4503693" y="1983922"/>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53391" name="ïślïḋe"/>
            <p:cNvSpPr/>
            <p:nvPr/>
          </p:nvSpPr>
          <p:spPr>
            <a:xfrm>
              <a:off x="4600192" y="2080675"/>
              <a:ext cx="311058" cy="310551"/>
            </a:xfrm>
            <a:custGeom>
              <a:avLst/>
              <a:gdLst/>
              <a:ahLst/>
              <a:cxnLst>
                <a:cxn ang="0">
                  <a:pos x="18832" y="43593"/>
                </a:cxn>
                <a:cxn ang="0">
                  <a:pos x="37065" y="43593"/>
                </a:cxn>
                <a:cxn ang="0">
                  <a:pos x="37065" y="47123"/>
                </a:cxn>
                <a:cxn ang="0">
                  <a:pos x="18832" y="47123"/>
                </a:cxn>
                <a:cxn ang="0">
                  <a:pos x="8940" y="3537"/>
                </a:cxn>
                <a:cxn ang="0">
                  <a:pos x="8940" y="50665"/>
                </a:cxn>
                <a:cxn ang="0">
                  <a:pos x="72859" y="50665"/>
                </a:cxn>
                <a:cxn ang="0">
                  <a:pos x="72859" y="3537"/>
                </a:cxn>
                <a:cxn ang="0">
                  <a:pos x="5384" y="0"/>
                </a:cxn>
                <a:cxn ang="0">
                  <a:pos x="76415" y="0"/>
                </a:cxn>
                <a:cxn ang="0">
                  <a:pos x="76415" y="50665"/>
                </a:cxn>
                <a:cxn ang="0">
                  <a:pos x="81799" y="50665"/>
                </a:cxn>
                <a:cxn ang="0">
                  <a:pos x="81799" y="54202"/>
                </a:cxn>
                <a:cxn ang="0">
                  <a:pos x="50397" y="54202"/>
                </a:cxn>
                <a:cxn ang="0">
                  <a:pos x="55730" y="80990"/>
                </a:cxn>
                <a:cxn ang="0">
                  <a:pos x="52237" y="81665"/>
                </a:cxn>
                <a:cxn ang="0">
                  <a:pos x="46765" y="54202"/>
                </a:cxn>
                <a:cxn ang="0">
                  <a:pos x="42684" y="54202"/>
                </a:cxn>
                <a:cxn ang="0">
                  <a:pos x="42684" y="74415"/>
                </a:cxn>
                <a:cxn ang="0">
                  <a:pos x="39115" y="74415"/>
                </a:cxn>
                <a:cxn ang="0">
                  <a:pos x="39115" y="54202"/>
                </a:cxn>
                <a:cxn ang="0">
                  <a:pos x="33331" y="54202"/>
                </a:cxn>
                <a:cxn ang="0">
                  <a:pos x="27859" y="81665"/>
                </a:cxn>
                <a:cxn ang="0">
                  <a:pos x="24353" y="80978"/>
                </a:cxn>
                <a:cxn ang="0">
                  <a:pos x="29700" y="54202"/>
                </a:cxn>
                <a:cxn ang="0">
                  <a:pos x="0" y="54202"/>
                </a:cxn>
                <a:cxn ang="0">
                  <a:pos x="0" y="50665"/>
                </a:cxn>
                <a:cxn ang="0">
                  <a:pos x="5384" y="50665"/>
                </a:cxn>
              </a:cxnLst>
              <a:pathLst>
                <a:path w="606580" h="605592">
                  <a:moveTo>
                    <a:pt x="139649" y="323260"/>
                  </a:moveTo>
                  <a:lnTo>
                    <a:pt x="274852" y="323260"/>
                  </a:lnTo>
                  <a:lnTo>
                    <a:pt x="274852" y="349440"/>
                  </a:lnTo>
                  <a:lnTo>
                    <a:pt x="139649" y="349440"/>
                  </a:lnTo>
                  <a:lnTo>
                    <a:pt x="139649" y="323260"/>
                  </a:lnTo>
                  <a:close/>
                  <a:moveTo>
                    <a:pt x="66294" y="26233"/>
                  </a:moveTo>
                  <a:lnTo>
                    <a:pt x="66294" y="375703"/>
                  </a:lnTo>
                  <a:lnTo>
                    <a:pt x="540286" y="375703"/>
                  </a:lnTo>
                  <a:lnTo>
                    <a:pt x="540286" y="26233"/>
                  </a:lnTo>
                  <a:lnTo>
                    <a:pt x="66294"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lnTo>
                    <a:pt x="39925" y="0"/>
                  </a:lnTo>
                  <a:close/>
                </a:path>
              </a:pathLst>
            </a:custGeom>
            <a:solidFill>
              <a:schemeClr val="bg1">
                <a:alpha val="100000"/>
              </a:schemeClr>
            </a:solidFill>
            <a:ln w="9525">
              <a:noFill/>
            </a:ln>
          </p:spPr>
          <p:txBody>
            <a:bodyPr/>
            <a:p>
              <a:endParaRPr lang="zh-CN" altLang="en-US"/>
            </a:p>
          </p:txBody>
        </p:sp>
      </p:grpSp>
      <p:grpSp>
        <p:nvGrpSpPr>
          <p:cNvPr id="53258" name="íś1íḋê"/>
          <p:cNvGrpSpPr/>
          <p:nvPr/>
        </p:nvGrpSpPr>
        <p:grpSpPr>
          <a:xfrm>
            <a:off x="4531995" y="3435350"/>
            <a:ext cx="2962910" cy="3297555"/>
            <a:chOff x="3149601" y="-3175"/>
            <a:chExt cx="5891212" cy="6864351"/>
          </a:xfrm>
        </p:grpSpPr>
        <p:grpSp>
          <p:nvGrpSpPr>
            <p:cNvPr id="53260" name="i$1ïḋê"/>
            <p:cNvGrpSpPr/>
            <p:nvPr/>
          </p:nvGrpSpPr>
          <p:grpSpPr>
            <a:xfrm>
              <a:off x="5487988" y="-3175"/>
              <a:ext cx="1212850" cy="1209676"/>
              <a:chOff x="5487988" y="-3175"/>
              <a:chExt cx="1212850" cy="1209676"/>
            </a:xfrm>
          </p:grpSpPr>
          <p:sp>
            <p:nvSpPr>
              <p:cNvPr id="53374" name="iśḻîḍê"/>
              <p:cNvSpPr/>
              <p:nvPr/>
            </p:nvSpPr>
            <p:spPr>
              <a:xfrm>
                <a:off x="5513388" y="23813"/>
                <a:ext cx="1162050" cy="1155700"/>
              </a:xfrm>
              <a:custGeom>
                <a:avLst/>
                <a:gdLst/>
                <a:ahLst/>
                <a:cxnLst>
                  <a:cxn ang="0">
                    <a:pos x="2147483646" y="2147483646"/>
                  </a:cxn>
                  <a:cxn ang="0">
                    <a:pos x="2147483646" y="2147483646"/>
                  </a:cxn>
                  <a:cxn ang="0">
                    <a:pos x="2147483646" y="0"/>
                  </a:cxn>
                  <a:cxn ang="0">
                    <a:pos x="2147483646" y="2147483646"/>
                  </a:cxn>
                  <a:cxn ang="0">
                    <a:pos x="2147483646" y="2147483646"/>
                  </a:cxn>
                </a:cxnLst>
                <a:pathLst>
                  <a:path w="452" h="451">
                    <a:moveTo>
                      <a:pt x="226" y="451"/>
                    </a:moveTo>
                    <a:cubicBezTo>
                      <a:pt x="350" y="450"/>
                      <a:pt x="452" y="349"/>
                      <a:pt x="451" y="225"/>
                    </a:cubicBezTo>
                    <a:cubicBezTo>
                      <a:pt x="451" y="101"/>
                      <a:pt x="350" y="0"/>
                      <a:pt x="226" y="0"/>
                    </a:cubicBezTo>
                    <a:cubicBezTo>
                      <a:pt x="102" y="0"/>
                      <a:pt x="0" y="102"/>
                      <a:pt x="1" y="226"/>
                    </a:cubicBezTo>
                    <a:cubicBezTo>
                      <a:pt x="1" y="350"/>
                      <a:pt x="102" y="451"/>
                      <a:pt x="226" y="451"/>
                    </a:cubicBezTo>
                    <a:close/>
                  </a:path>
                </a:pathLst>
              </a:custGeom>
              <a:solidFill>
                <a:srgbClr val="FEFEFD">
                  <a:alpha val="100000"/>
                </a:srgbClr>
              </a:solidFill>
              <a:ln w="9525">
                <a:noFill/>
              </a:ln>
            </p:spPr>
            <p:txBody>
              <a:bodyPr/>
              <a:p>
                <a:endParaRPr lang="zh-CN" altLang="en-US"/>
              </a:p>
            </p:txBody>
          </p:sp>
          <p:sp>
            <p:nvSpPr>
              <p:cNvPr id="53375" name="i$1ïďè"/>
              <p:cNvSpPr/>
              <p:nvPr/>
            </p:nvSpPr>
            <p:spPr>
              <a:xfrm>
                <a:off x="5487988" y="-3175"/>
                <a:ext cx="1212850" cy="12096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72" h="471">
                    <a:moveTo>
                      <a:pt x="236" y="0"/>
                    </a:moveTo>
                    <a:cubicBezTo>
                      <a:pt x="301" y="0"/>
                      <a:pt x="360" y="26"/>
                      <a:pt x="402" y="68"/>
                    </a:cubicBezTo>
                    <a:cubicBezTo>
                      <a:pt x="445" y="111"/>
                      <a:pt x="471" y="170"/>
                      <a:pt x="472" y="235"/>
                    </a:cubicBezTo>
                    <a:cubicBezTo>
                      <a:pt x="472" y="300"/>
                      <a:pt x="445" y="359"/>
                      <a:pt x="403" y="402"/>
                    </a:cubicBezTo>
                    <a:cubicBezTo>
                      <a:pt x="360" y="444"/>
                      <a:pt x="301" y="471"/>
                      <a:pt x="236" y="471"/>
                    </a:cubicBezTo>
                    <a:cubicBezTo>
                      <a:pt x="236" y="450"/>
                      <a:pt x="236" y="450"/>
                      <a:pt x="236" y="450"/>
                    </a:cubicBezTo>
                    <a:cubicBezTo>
                      <a:pt x="296" y="450"/>
                      <a:pt x="349" y="426"/>
                      <a:pt x="388" y="387"/>
                    </a:cubicBezTo>
                    <a:cubicBezTo>
                      <a:pt x="427" y="348"/>
                      <a:pt x="451" y="294"/>
                      <a:pt x="451" y="235"/>
                    </a:cubicBezTo>
                    <a:cubicBezTo>
                      <a:pt x="451" y="176"/>
                      <a:pt x="427" y="122"/>
                      <a:pt x="388" y="83"/>
                    </a:cubicBezTo>
                    <a:cubicBezTo>
                      <a:pt x="349" y="44"/>
                      <a:pt x="295" y="20"/>
                      <a:pt x="236" y="20"/>
                    </a:cubicBezTo>
                    <a:lnTo>
                      <a:pt x="236" y="0"/>
                    </a:lnTo>
                    <a:close/>
                    <a:moveTo>
                      <a:pt x="236" y="471"/>
                    </a:moveTo>
                    <a:cubicBezTo>
                      <a:pt x="171" y="471"/>
                      <a:pt x="112" y="445"/>
                      <a:pt x="70" y="402"/>
                    </a:cubicBezTo>
                    <a:cubicBezTo>
                      <a:pt x="27" y="360"/>
                      <a:pt x="1" y="301"/>
                      <a:pt x="0" y="236"/>
                    </a:cubicBezTo>
                    <a:cubicBezTo>
                      <a:pt x="0" y="171"/>
                      <a:pt x="27" y="112"/>
                      <a:pt x="69" y="69"/>
                    </a:cubicBezTo>
                    <a:cubicBezTo>
                      <a:pt x="112" y="26"/>
                      <a:pt x="171" y="0"/>
                      <a:pt x="236" y="0"/>
                    </a:cubicBezTo>
                    <a:cubicBezTo>
                      <a:pt x="236" y="20"/>
                      <a:pt x="236" y="20"/>
                      <a:pt x="236" y="20"/>
                    </a:cubicBezTo>
                    <a:cubicBezTo>
                      <a:pt x="176" y="20"/>
                      <a:pt x="123" y="45"/>
                      <a:pt x="84" y="83"/>
                    </a:cubicBezTo>
                    <a:cubicBezTo>
                      <a:pt x="45" y="122"/>
                      <a:pt x="21" y="176"/>
                      <a:pt x="21" y="236"/>
                    </a:cubicBezTo>
                    <a:cubicBezTo>
                      <a:pt x="21" y="295"/>
                      <a:pt x="45" y="349"/>
                      <a:pt x="84" y="388"/>
                    </a:cubicBezTo>
                    <a:cubicBezTo>
                      <a:pt x="123" y="426"/>
                      <a:pt x="177" y="450"/>
                      <a:pt x="236" y="450"/>
                    </a:cubicBezTo>
                    <a:lnTo>
                      <a:pt x="236" y="471"/>
                    </a:lnTo>
                    <a:close/>
                  </a:path>
                </a:pathLst>
              </a:custGeom>
              <a:solidFill>
                <a:srgbClr val="4B4C54">
                  <a:alpha val="100000"/>
                </a:srgbClr>
              </a:solidFill>
              <a:ln w="9525">
                <a:noFill/>
              </a:ln>
            </p:spPr>
            <p:txBody>
              <a:bodyPr/>
              <a:p>
                <a:endParaRPr lang="zh-CN" altLang="en-US"/>
              </a:p>
            </p:txBody>
          </p:sp>
          <p:sp>
            <p:nvSpPr>
              <p:cNvPr id="53376" name="íśļîḋê"/>
              <p:cNvSpPr/>
              <p:nvPr/>
            </p:nvSpPr>
            <p:spPr>
              <a:xfrm>
                <a:off x="5681663" y="395288"/>
                <a:ext cx="444500" cy="2365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3" h="92">
                    <a:moveTo>
                      <a:pt x="165" y="71"/>
                    </a:moveTo>
                    <a:cubicBezTo>
                      <a:pt x="170" y="73"/>
                      <a:pt x="173" y="79"/>
                      <a:pt x="170" y="85"/>
                    </a:cubicBezTo>
                    <a:cubicBezTo>
                      <a:pt x="168" y="90"/>
                      <a:pt x="162" y="92"/>
                      <a:pt x="157" y="90"/>
                    </a:cubicBezTo>
                    <a:cubicBezTo>
                      <a:pt x="8" y="21"/>
                      <a:pt x="8" y="21"/>
                      <a:pt x="8" y="21"/>
                    </a:cubicBezTo>
                    <a:cubicBezTo>
                      <a:pt x="3" y="19"/>
                      <a:pt x="0" y="13"/>
                      <a:pt x="3" y="8"/>
                    </a:cubicBezTo>
                    <a:cubicBezTo>
                      <a:pt x="5" y="3"/>
                      <a:pt x="11" y="0"/>
                      <a:pt x="16" y="3"/>
                    </a:cubicBezTo>
                    <a:lnTo>
                      <a:pt x="165" y="71"/>
                    </a:lnTo>
                    <a:close/>
                  </a:path>
                </a:pathLst>
              </a:custGeom>
              <a:solidFill>
                <a:srgbClr val="4B4C54">
                  <a:alpha val="100000"/>
                </a:srgbClr>
              </a:solidFill>
              <a:ln w="9525">
                <a:noFill/>
              </a:ln>
            </p:spPr>
            <p:txBody>
              <a:bodyPr/>
              <a:p>
                <a:endParaRPr lang="zh-CN" altLang="en-US"/>
              </a:p>
            </p:txBody>
          </p:sp>
          <p:sp>
            <p:nvSpPr>
              <p:cNvPr id="53377" name="ïṣḻïdê"/>
              <p:cNvSpPr/>
              <p:nvPr/>
            </p:nvSpPr>
            <p:spPr>
              <a:xfrm>
                <a:off x="6065838" y="412750"/>
                <a:ext cx="255588" cy="2190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9" h="85">
                    <a:moveTo>
                      <a:pt x="17" y="81"/>
                    </a:moveTo>
                    <a:cubicBezTo>
                      <a:pt x="13" y="85"/>
                      <a:pt x="7" y="84"/>
                      <a:pt x="3" y="80"/>
                    </a:cubicBezTo>
                    <a:cubicBezTo>
                      <a:pt x="0" y="75"/>
                      <a:pt x="0" y="69"/>
                      <a:pt x="5" y="65"/>
                    </a:cubicBezTo>
                    <a:cubicBezTo>
                      <a:pt x="81" y="4"/>
                      <a:pt x="81" y="4"/>
                      <a:pt x="81" y="4"/>
                    </a:cubicBezTo>
                    <a:cubicBezTo>
                      <a:pt x="85" y="0"/>
                      <a:pt x="91" y="1"/>
                      <a:pt x="95" y="5"/>
                    </a:cubicBezTo>
                    <a:cubicBezTo>
                      <a:pt x="99" y="10"/>
                      <a:pt x="98" y="16"/>
                      <a:pt x="93" y="20"/>
                    </a:cubicBezTo>
                    <a:lnTo>
                      <a:pt x="17" y="81"/>
                    </a:lnTo>
                    <a:close/>
                  </a:path>
                </a:pathLst>
              </a:custGeom>
              <a:solidFill>
                <a:srgbClr val="4B4C54">
                  <a:alpha val="100000"/>
                </a:srgbClr>
              </a:solidFill>
              <a:ln w="9525">
                <a:noFill/>
              </a:ln>
            </p:spPr>
            <p:txBody>
              <a:bodyPr/>
              <a:p>
                <a:endParaRPr lang="zh-CN" altLang="en-US"/>
              </a:p>
            </p:txBody>
          </p:sp>
          <p:sp>
            <p:nvSpPr>
              <p:cNvPr id="53378" name="ïṣľïde"/>
              <p:cNvSpPr/>
              <p:nvPr/>
            </p:nvSpPr>
            <p:spPr>
              <a:xfrm>
                <a:off x="6065838" y="-3175"/>
                <a:ext cx="53975" cy="131763"/>
              </a:xfrm>
              <a:custGeom>
                <a:avLst/>
                <a:gdLst/>
                <a:ahLst/>
                <a:cxnLst>
                  <a:cxn ang="0">
                    <a:pos x="0" y="2147483646"/>
                  </a:cxn>
                  <a:cxn ang="0">
                    <a:pos x="2147483646" y="0"/>
                  </a:cxn>
                  <a:cxn ang="0">
                    <a:pos x="2147483646" y="2147483646"/>
                  </a:cxn>
                  <a:cxn ang="0">
                    <a:pos x="2147483646" y="2147483646"/>
                  </a:cxn>
                  <a:cxn ang="0">
                    <a:pos x="2147483646" y="2147483646"/>
                  </a:cxn>
                  <a:cxn ang="0">
                    <a:pos x="0" y="2147483646"/>
                  </a:cxn>
                  <a:cxn ang="0">
                    <a:pos x="0" y="2147483646"/>
                  </a:cxn>
                </a:cxnLst>
                <a:pathLst>
                  <a:path w="21" h="51">
                    <a:moveTo>
                      <a:pt x="0" y="10"/>
                    </a:moveTo>
                    <a:cubicBezTo>
                      <a:pt x="0" y="4"/>
                      <a:pt x="5" y="0"/>
                      <a:pt x="11" y="0"/>
                    </a:cubicBezTo>
                    <a:cubicBezTo>
                      <a:pt x="16" y="0"/>
                      <a:pt x="21" y="4"/>
                      <a:pt x="21" y="10"/>
                    </a:cubicBezTo>
                    <a:cubicBezTo>
                      <a:pt x="21" y="40"/>
                      <a:pt x="21" y="40"/>
                      <a:pt x="21" y="40"/>
                    </a:cubicBezTo>
                    <a:cubicBezTo>
                      <a:pt x="21" y="46"/>
                      <a:pt x="16" y="51"/>
                      <a:pt x="11" y="51"/>
                    </a:cubicBezTo>
                    <a:cubicBezTo>
                      <a:pt x="5" y="51"/>
                      <a:pt x="0" y="46"/>
                      <a:pt x="0" y="40"/>
                    </a:cubicBezTo>
                    <a:lnTo>
                      <a:pt x="0" y="10"/>
                    </a:lnTo>
                    <a:close/>
                  </a:path>
                </a:pathLst>
              </a:custGeom>
              <a:solidFill>
                <a:srgbClr val="4B4C54">
                  <a:alpha val="100000"/>
                </a:srgbClr>
              </a:solidFill>
              <a:ln w="9525">
                <a:noFill/>
              </a:ln>
            </p:spPr>
            <p:txBody>
              <a:bodyPr/>
              <a:p>
                <a:endParaRPr lang="zh-CN" altLang="en-US"/>
              </a:p>
            </p:txBody>
          </p:sp>
          <p:sp>
            <p:nvSpPr>
              <p:cNvPr id="53379" name="íṣ1ídé"/>
              <p:cNvSpPr/>
              <p:nvPr/>
            </p:nvSpPr>
            <p:spPr>
              <a:xfrm>
                <a:off x="6570663" y="574675"/>
                <a:ext cx="130175" cy="50800"/>
              </a:xfrm>
              <a:custGeom>
                <a:avLst/>
                <a:gdLst/>
                <a:ahLst/>
                <a:cxnLst>
                  <a:cxn ang="0">
                    <a:pos x="2147483646" y="0"/>
                  </a:cxn>
                  <a:cxn ang="0">
                    <a:pos x="2147483646" y="2147483646"/>
                  </a:cxn>
                  <a:cxn ang="0">
                    <a:pos x="2147483646" y="2147483646"/>
                  </a:cxn>
                  <a:cxn ang="0">
                    <a:pos x="2147483646" y="2147483646"/>
                  </a:cxn>
                  <a:cxn ang="0">
                    <a:pos x="0" y="2147483646"/>
                  </a:cxn>
                  <a:cxn ang="0">
                    <a:pos x="2147483646" y="0"/>
                  </a:cxn>
                  <a:cxn ang="0">
                    <a:pos x="2147483646" y="0"/>
                  </a:cxn>
                </a:cxnLst>
                <a:pathLst>
                  <a:path w="51" h="20">
                    <a:moveTo>
                      <a:pt x="40" y="0"/>
                    </a:moveTo>
                    <a:cubicBezTo>
                      <a:pt x="46" y="0"/>
                      <a:pt x="51" y="4"/>
                      <a:pt x="51" y="10"/>
                    </a:cubicBezTo>
                    <a:cubicBezTo>
                      <a:pt x="51" y="16"/>
                      <a:pt x="46" y="20"/>
                      <a:pt x="40" y="20"/>
                    </a:cubicBezTo>
                    <a:cubicBezTo>
                      <a:pt x="10" y="20"/>
                      <a:pt x="10" y="20"/>
                      <a:pt x="10" y="20"/>
                    </a:cubicBezTo>
                    <a:cubicBezTo>
                      <a:pt x="4" y="20"/>
                      <a:pt x="0" y="16"/>
                      <a:pt x="0" y="10"/>
                    </a:cubicBezTo>
                    <a:cubicBezTo>
                      <a:pt x="0" y="4"/>
                      <a:pt x="4" y="0"/>
                      <a:pt x="10" y="0"/>
                    </a:cubicBezTo>
                    <a:lnTo>
                      <a:pt x="40" y="0"/>
                    </a:lnTo>
                    <a:close/>
                  </a:path>
                </a:pathLst>
              </a:custGeom>
              <a:solidFill>
                <a:srgbClr val="4B4C54">
                  <a:alpha val="100000"/>
                </a:srgbClr>
              </a:solidFill>
              <a:ln w="9525">
                <a:noFill/>
              </a:ln>
            </p:spPr>
            <p:txBody>
              <a:bodyPr/>
              <a:p>
                <a:endParaRPr lang="zh-CN" altLang="en-US"/>
              </a:p>
            </p:txBody>
          </p:sp>
          <p:sp>
            <p:nvSpPr>
              <p:cNvPr id="53380" name="ïṡļiḋé"/>
              <p:cNvSpPr/>
              <p:nvPr/>
            </p:nvSpPr>
            <p:spPr>
              <a:xfrm>
                <a:off x="6069013" y="1074738"/>
                <a:ext cx="53975" cy="131763"/>
              </a:xfrm>
              <a:custGeom>
                <a:avLst/>
                <a:gdLst/>
                <a:ahLst/>
                <a:cxnLst>
                  <a:cxn ang="0">
                    <a:pos x="2147483646" y="2147483646"/>
                  </a:cxn>
                  <a:cxn ang="0">
                    <a:pos x="2147483646" y="2147483646"/>
                  </a:cxn>
                  <a:cxn ang="0">
                    <a:pos x="0" y="2147483646"/>
                  </a:cxn>
                  <a:cxn ang="0">
                    <a:pos x="0" y="2147483646"/>
                  </a:cxn>
                  <a:cxn ang="0">
                    <a:pos x="2147483646" y="0"/>
                  </a:cxn>
                  <a:cxn ang="0">
                    <a:pos x="2147483646" y="2147483646"/>
                  </a:cxn>
                  <a:cxn ang="0">
                    <a:pos x="2147483646" y="2147483646"/>
                  </a:cxn>
                </a:cxnLst>
                <a:pathLst>
                  <a:path w="21" h="51">
                    <a:moveTo>
                      <a:pt x="21" y="41"/>
                    </a:moveTo>
                    <a:cubicBezTo>
                      <a:pt x="21" y="46"/>
                      <a:pt x="16" y="51"/>
                      <a:pt x="10" y="51"/>
                    </a:cubicBezTo>
                    <a:cubicBezTo>
                      <a:pt x="5" y="51"/>
                      <a:pt x="0" y="46"/>
                      <a:pt x="0" y="41"/>
                    </a:cubicBezTo>
                    <a:cubicBezTo>
                      <a:pt x="0" y="10"/>
                      <a:pt x="0" y="10"/>
                      <a:pt x="0" y="10"/>
                    </a:cubicBezTo>
                    <a:cubicBezTo>
                      <a:pt x="0" y="4"/>
                      <a:pt x="5" y="0"/>
                      <a:pt x="10" y="0"/>
                    </a:cubicBezTo>
                    <a:cubicBezTo>
                      <a:pt x="16" y="0"/>
                      <a:pt x="21" y="4"/>
                      <a:pt x="21" y="10"/>
                    </a:cubicBezTo>
                    <a:lnTo>
                      <a:pt x="21" y="41"/>
                    </a:lnTo>
                    <a:close/>
                  </a:path>
                </a:pathLst>
              </a:custGeom>
              <a:solidFill>
                <a:srgbClr val="4B4C54">
                  <a:alpha val="100000"/>
                </a:srgbClr>
              </a:solidFill>
              <a:ln w="9525">
                <a:noFill/>
              </a:ln>
            </p:spPr>
            <p:txBody>
              <a:bodyPr/>
              <a:p>
                <a:endParaRPr lang="zh-CN" altLang="en-US"/>
              </a:p>
            </p:txBody>
          </p:sp>
          <p:sp>
            <p:nvSpPr>
              <p:cNvPr id="53381" name="í$ḻîḋé"/>
              <p:cNvSpPr/>
              <p:nvPr/>
            </p:nvSpPr>
            <p:spPr>
              <a:xfrm>
                <a:off x="5487988" y="574675"/>
                <a:ext cx="131763" cy="53975"/>
              </a:xfrm>
              <a:custGeom>
                <a:avLst/>
                <a:gdLst/>
                <a:ahLst/>
                <a:cxnLst>
                  <a:cxn ang="0">
                    <a:pos x="2147483646" y="2147483646"/>
                  </a:cxn>
                  <a:cxn ang="0">
                    <a:pos x="0" y="2147483646"/>
                  </a:cxn>
                  <a:cxn ang="0">
                    <a:pos x="2147483646" y="0"/>
                  </a:cxn>
                  <a:cxn ang="0">
                    <a:pos x="2147483646" y="0"/>
                  </a:cxn>
                  <a:cxn ang="0">
                    <a:pos x="2147483646" y="2147483646"/>
                  </a:cxn>
                  <a:cxn ang="0">
                    <a:pos x="2147483646" y="2147483646"/>
                  </a:cxn>
                  <a:cxn ang="0">
                    <a:pos x="2147483646" y="2147483646"/>
                  </a:cxn>
                </a:cxnLst>
                <a:pathLst>
                  <a:path w="51" h="21">
                    <a:moveTo>
                      <a:pt x="11" y="21"/>
                    </a:moveTo>
                    <a:cubicBezTo>
                      <a:pt x="5" y="21"/>
                      <a:pt x="0" y="16"/>
                      <a:pt x="0" y="11"/>
                    </a:cubicBezTo>
                    <a:cubicBezTo>
                      <a:pt x="0" y="5"/>
                      <a:pt x="5" y="0"/>
                      <a:pt x="11" y="0"/>
                    </a:cubicBezTo>
                    <a:cubicBezTo>
                      <a:pt x="41" y="0"/>
                      <a:pt x="41" y="0"/>
                      <a:pt x="41" y="0"/>
                    </a:cubicBezTo>
                    <a:cubicBezTo>
                      <a:pt x="47" y="0"/>
                      <a:pt x="51" y="5"/>
                      <a:pt x="51" y="11"/>
                    </a:cubicBezTo>
                    <a:cubicBezTo>
                      <a:pt x="51" y="16"/>
                      <a:pt x="47" y="21"/>
                      <a:pt x="41" y="21"/>
                    </a:cubicBezTo>
                    <a:lnTo>
                      <a:pt x="11" y="21"/>
                    </a:lnTo>
                    <a:close/>
                  </a:path>
                </a:pathLst>
              </a:custGeom>
              <a:solidFill>
                <a:srgbClr val="4B4C54">
                  <a:alpha val="100000"/>
                </a:srgbClr>
              </a:solidFill>
              <a:ln w="9525">
                <a:noFill/>
              </a:ln>
            </p:spPr>
            <p:txBody>
              <a:bodyPr/>
              <a:p>
                <a:endParaRPr lang="zh-CN" altLang="en-US"/>
              </a:p>
            </p:txBody>
          </p:sp>
          <p:sp>
            <p:nvSpPr>
              <p:cNvPr id="53382" name="îś1ídé"/>
              <p:cNvSpPr/>
              <p:nvPr/>
            </p:nvSpPr>
            <p:spPr>
              <a:xfrm>
                <a:off x="6313488" y="69850"/>
                <a:ext cx="100013" cy="1270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9" h="50">
                    <a:moveTo>
                      <a:pt x="18" y="7"/>
                    </a:moveTo>
                    <a:cubicBezTo>
                      <a:pt x="21" y="2"/>
                      <a:pt x="28" y="0"/>
                      <a:pt x="32" y="3"/>
                    </a:cubicBezTo>
                    <a:cubicBezTo>
                      <a:pt x="37" y="6"/>
                      <a:pt x="39" y="12"/>
                      <a:pt x="36" y="17"/>
                    </a:cubicBezTo>
                    <a:cubicBezTo>
                      <a:pt x="21" y="43"/>
                      <a:pt x="21" y="43"/>
                      <a:pt x="21" y="43"/>
                    </a:cubicBezTo>
                    <a:cubicBezTo>
                      <a:pt x="18" y="48"/>
                      <a:pt x="12" y="50"/>
                      <a:pt x="7" y="47"/>
                    </a:cubicBezTo>
                    <a:cubicBezTo>
                      <a:pt x="2" y="44"/>
                      <a:pt x="0" y="38"/>
                      <a:pt x="3" y="33"/>
                    </a:cubicBezTo>
                    <a:lnTo>
                      <a:pt x="18" y="7"/>
                    </a:lnTo>
                    <a:close/>
                  </a:path>
                </a:pathLst>
              </a:custGeom>
              <a:solidFill>
                <a:srgbClr val="4B4C54">
                  <a:alpha val="100000"/>
                </a:srgbClr>
              </a:solidFill>
              <a:ln w="9525">
                <a:noFill/>
              </a:ln>
            </p:spPr>
            <p:txBody>
              <a:bodyPr/>
              <a:p>
                <a:endParaRPr lang="zh-CN" altLang="en-US"/>
              </a:p>
            </p:txBody>
          </p:sp>
          <p:sp>
            <p:nvSpPr>
              <p:cNvPr id="53383" name="ísliḓé"/>
              <p:cNvSpPr/>
              <p:nvPr/>
            </p:nvSpPr>
            <p:spPr>
              <a:xfrm>
                <a:off x="6497638" y="820738"/>
                <a:ext cx="128588" cy="984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0" h="38">
                    <a:moveTo>
                      <a:pt x="43" y="18"/>
                    </a:moveTo>
                    <a:cubicBezTo>
                      <a:pt x="48" y="21"/>
                      <a:pt x="50" y="27"/>
                      <a:pt x="47" y="32"/>
                    </a:cubicBezTo>
                    <a:cubicBezTo>
                      <a:pt x="44" y="37"/>
                      <a:pt x="38" y="38"/>
                      <a:pt x="33" y="35"/>
                    </a:cubicBezTo>
                    <a:cubicBezTo>
                      <a:pt x="7" y="20"/>
                      <a:pt x="7" y="20"/>
                      <a:pt x="7" y="20"/>
                    </a:cubicBezTo>
                    <a:cubicBezTo>
                      <a:pt x="2" y="17"/>
                      <a:pt x="0" y="11"/>
                      <a:pt x="3" y="6"/>
                    </a:cubicBezTo>
                    <a:cubicBezTo>
                      <a:pt x="6" y="1"/>
                      <a:pt x="12" y="0"/>
                      <a:pt x="17" y="3"/>
                    </a:cubicBezTo>
                    <a:lnTo>
                      <a:pt x="43" y="18"/>
                    </a:lnTo>
                    <a:close/>
                  </a:path>
                </a:pathLst>
              </a:custGeom>
              <a:solidFill>
                <a:srgbClr val="4B4C54">
                  <a:alpha val="100000"/>
                </a:srgbClr>
              </a:solidFill>
              <a:ln w="9525">
                <a:noFill/>
              </a:ln>
            </p:spPr>
            <p:txBody>
              <a:bodyPr/>
              <a:p>
                <a:endParaRPr lang="zh-CN" altLang="en-US"/>
              </a:p>
            </p:txBody>
          </p:sp>
          <p:sp>
            <p:nvSpPr>
              <p:cNvPr id="53384" name="íś1iḍè"/>
              <p:cNvSpPr/>
              <p:nvPr/>
            </p:nvSpPr>
            <p:spPr>
              <a:xfrm>
                <a:off x="5775326" y="1004888"/>
                <a:ext cx="101600" cy="1270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9" h="49">
                    <a:moveTo>
                      <a:pt x="21" y="43"/>
                    </a:moveTo>
                    <a:cubicBezTo>
                      <a:pt x="18" y="48"/>
                      <a:pt x="12" y="49"/>
                      <a:pt x="7" y="46"/>
                    </a:cubicBezTo>
                    <a:cubicBezTo>
                      <a:pt x="2" y="44"/>
                      <a:pt x="0" y="37"/>
                      <a:pt x="3" y="33"/>
                    </a:cubicBezTo>
                    <a:cubicBezTo>
                      <a:pt x="18" y="6"/>
                      <a:pt x="18" y="6"/>
                      <a:pt x="18" y="6"/>
                    </a:cubicBezTo>
                    <a:cubicBezTo>
                      <a:pt x="21" y="1"/>
                      <a:pt x="27" y="0"/>
                      <a:pt x="32" y="2"/>
                    </a:cubicBezTo>
                    <a:cubicBezTo>
                      <a:pt x="37" y="5"/>
                      <a:pt x="39" y="11"/>
                      <a:pt x="36" y="16"/>
                    </a:cubicBezTo>
                    <a:lnTo>
                      <a:pt x="21" y="43"/>
                    </a:lnTo>
                    <a:close/>
                  </a:path>
                </a:pathLst>
              </a:custGeom>
              <a:solidFill>
                <a:srgbClr val="4B4C54">
                  <a:alpha val="100000"/>
                </a:srgbClr>
              </a:solidFill>
              <a:ln w="9525">
                <a:noFill/>
              </a:ln>
            </p:spPr>
            <p:txBody>
              <a:bodyPr/>
              <a:p>
                <a:endParaRPr lang="zh-CN" altLang="en-US"/>
              </a:p>
            </p:txBody>
          </p:sp>
          <p:sp>
            <p:nvSpPr>
              <p:cNvPr id="53385" name="íSlïḓê"/>
              <p:cNvSpPr/>
              <p:nvPr/>
            </p:nvSpPr>
            <p:spPr>
              <a:xfrm>
                <a:off x="5562601" y="282575"/>
                <a:ext cx="128588" cy="1000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0" h="39">
                    <a:moveTo>
                      <a:pt x="7" y="21"/>
                    </a:moveTo>
                    <a:cubicBezTo>
                      <a:pt x="2" y="18"/>
                      <a:pt x="0" y="12"/>
                      <a:pt x="3" y="7"/>
                    </a:cubicBezTo>
                    <a:cubicBezTo>
                      <a:pt x="6" y="2"/>
                      <a:pt x="12" y="0"/>
                      <a:pt x="17" y="3"/>
                    </a:cubicBezTo>
                    <a:cubicBezTo>
                      <a:pt x="43" y="18"/>
                      <a:pt x="43" y="18"/>
                      <a:pt x="43" y="18"/>
                    </a:cubicBezTo>
                    <a:cubicBezTo>
                      <a:pt x="48" y="21"/>
                      <a:pt x="50" y="27"/>
                      <a:pt x="47" y="32"/>
                    </a:cubicBezTo>
                    <a:cubicBezTo>
                      <a:pt x="44" y="37"/>
                      <a:pt x="38" y="39"/>
                      <a:pt x="33" y="36"/>
                    </a:cubicBezTo>
                    <a:lnTo>
                      <a:pt x="7" y="21"/>
                    </a:lnTo>
                    <a:close/>
                  </a:path>
                </a:pathLst>
              </a:custGeom>
              <a:solidFill>
                <a:srgbClr val="4B4C54">
                  <a:alpha val="100000"/>
                </a:srgbClr>
              </a:solidFill>
              <a:ln w="9525">
                <a:noFill/>
              </a:ln>
            </p:spPr>
            <p:txBody>
              <a:bodyPr/>
              <a:p>
                <a:endParaRPr lang="zh-CN" altLang="en-US"/>
              </a:p>
            </p:txBody>
          </p:sp>
          <p:sp>
            <p:nvSpPr>
              <p:cNvPr id="53386" name="íŝľiḍê"/>
              <p:cNvSpPr/>
              <p:nvPr/>
            </p:nvSpPr>
            <p:spPr>
              <a:xfrm>
                <a:off x="6497638" y="282575"/>
                <a:ext cx="128588" cy="968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0" h="38">
                    <a:moveTo>
                      <a:pt x="33" y="2"/>
                    </a:moveTo>
                    <a:cubicBezTo>
                      <a:pt x="38" y="0"/>
                      <a:pt x="44" y="1"/>
                      <a:pt x="47" y="6"/>
                    </a:cubicBezTo>
                    <a:cubicBezTo>
                      <a:pt x="50" y="11"/>
                      <a:pt x="48" y="17"/>
                      <a:pt x="43" y="20"/>
                    </a:cubicBezTo>
                    <a:cubicBezTo>
                      <a:pt x="17" y="35"/>
                      <a:pt x="17" y="35"/>
                      <a:pt x="17" y="35"/>
                    </a:cubicBezTo>
                    <a:cubicBezTo>
                      <a:pt x="12" y="38"/>
                      <a:pt x="6" y="37"/>
                      <a:pt x="3" y="32"/>
                    </a:cubicBezTo>
                    <a:cubicBezTo>
                      <a:pt x="0" y="27"/>
                      <a:pt x="2" y="21"/>
                      <a:pt x="6" y="18"/>
                    </a:cubicBezTo>
                    <a:lnTo>
                      <a:pt x="33" y="2"/>
                    </a:lnTo>
                    <a:close/>
                  </a:path>
                </a:pathLst>
              </a:custGeom>
              <a:solidFill>
                <a:srgbClr val="4B4C54">
                  <a:alpha val="100000"/>
                </a:srgbClr>
              </a:solidFill>
              <a:ln w="9525">
                <a:noFill/>
              </a:ln>
            </p:spPr>
            <p:txBody>
              <a:bodyPr/>
              <a:p>
                <a:endParaRPr lang="zh-CN" altLang="en-US"/>
              </a:p>
            </p:txBody>
          </p:sp>
          <p:sp>
            <p:nvSpPr>
              <p:cNvPr id="53387" name="ïsľîḋê"/>
              <p:cNvSpPr/>
              <p:nvPr/>
            </p:nvSpPr>
            <p:spPr>
              <a:xfrm>
                <a:off x="6315076" y="1003300"/>
                <a:ext cx="101600" cy="1285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9" h="50">
                    <a:moveTo>
                      <a:pt x="36" y="33"/>
                    </a:moveTo>
                    <a:cubicBezTo>
                      <a:pt x="39" y="38"/>
                      <a:pt x="37" y="44"/>
                      <a:pt x="32" y="47"/>
                    </a:cubicBezTo>
                    <a:cubicBezTo>
                      <a:pt x="27" y="50"/>
                      <a:pt x="21" y="48"/>
                      <a:pt x="18" y="43"/>
                    </a:cubicBezTo>
                    <a:cubicBezTo>
                      <a:pt x="3" y="17"/>
                      <a:pt x="3" y="17"/>
                      <a:pt x="3" y="17"/>
                    </a:cubicBezTo>
                    <a:cubicBezTo>
                      <a:pt x="0" y="12"/>
                      <a:pt x="2" y="6"/>
                      <a:pt x="7" y="3"/>
                    </a:cubicBezTo>
                    <a:cubicBezTo>
                      <a:pt x="11" y="0"/>
                      <a:pt x="18" y="2"/>
                      <a:pt x="21" y="7"/>
                    </a:cubicBezTo>
                    <a:lnTo>
                      <a:pt x="36" y="33"/>
                    </a:lnTo>
                    <a:close/>
                  </a:path>
                </a:pathLst>
              </a:custGeom>
              <a:solidFill>
                <a:srgbClr val="4B4C54">
                  <a:alpha val="100000"/>
                </a:srgbClr>
              </a:solidFill>
              <a:ln w="9525">
                <a:noFill/>
              </a:ln>
            </p:spPr>
            <p:txBody>
              <a:bodyPr/>
              <a:p>
                <a:endParaRPr lang="zh-CN" altLang="en-US"/>
              </a:p>
            </p:txBody>
          </p:sp>
          <p:sp>
            <p:nvSpPr>
              <p:cNvPr id="53388" name="ïSļíde"/>
              <p:cNvSpPr/>
              <p:nvPr/>
            </p:nvSpPr>
            <p:spPr>
              <a:xfrm>
                <a:off x="5562601" y="820738"/>
                <a:ext cx="128588" cy="1000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0" h="39">
                    <a:moveTo>
                      <a:pt x="17" y="36"/>
                    </a:moveTo>
                    <a:cubicBezTo>
                      <a:pt x="12" y="39"/>
                      <a:pt x="6" y="37"/>
                      <a:pt x="3" y="32"/>
                    </a:cubicBezTo>
                    <a:cubicBezTo>
                      <a:pt x="0" y="28"/>
                      <a:pt x="2" y="21"/>
                      <a:pt x="7" y="18"/>
                    </a:cubicBezTo>
                    <a:cubicBezTo>
                      <a:pt x="33" y="3"/>
                      <a:pt x="33" y="3"/>
                      <a:pt x="33" y="3"/>
                    </a:cubicBezTo>
                    <a:cubicBezTo>
                      <a:pt x="38" y="0"/>
                      <a:pt x="44" y="2"/>
                      <a:pt x="47" y="7"/>
                    </a:cubicBezTo>
                    <a:cubicBezTo>
                      <a:pt x="50" y="12"/>
                      <a:pt x="48" y="18"/>
                      <a:pt x="44" y="21"/>
                    </a:cubicBezTo>
                    <a:lnTo>
                      <a:pt x="17" y="36"/>
                    </a:lnTo>
                    <a:close/>
                  </a:path>
                </a:pathLst>
              </a:custGeom>
              <a:solidFill>
                <a:srgbClr val="4B4C54">
                  <a:alpha val="100000"/>
                </a:srgbClr>
              </a:solidFill>
              <a:ln w="9525">
                <a:noFill/>
              </a:ln>
            </p:spPr>
            <p:txBody>
              <a:bodyPr/>
              <a:p>
                <a:endParaRPr lang="zh-CN" altLang="en-US"/>
              </a:p>
            </p:txBody>
          </p:sp>
          <p:sp>
            <p:nvSpPr>
              <p:cNvPr id="53389" name="íṧļïḑê"/>
              <p:cNvSpPr/>
              <p:nvPr/>
            </p:nvSpPr>
            <p:spPr>
              <a:xfrm>
                <a:off x="5773738" y="71438"/>
                <a:ext cx="100013" cy="1254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9" h="49">
                    <a:moveTo>
                      <a:pt x="3" y="16"/>
                    </a:moveTo>
                    <a:cubicBezTo>
                      <a:pt x="0" y="12"/>
                      <a:pt x="2" y="5"/>
                      <a:pt x="7" y="3"/>
                    </a:cubicBezTo>
                    <a:cubicBezTo>
                      <a:pt x="12" y="0"/>
                      <a:pt x="18" y="1"/>
                      <a:pt x="21" y="6"/>
                    </a:cubicBezTo>
                    <a:cubicBezTo>
                      <a:pt x="36" y="33"/>
                      <a:pt x="36" y="33"/>
                      <a:pt x="36" y="33"/>
                    </a:cubicBezTo>
                    <a:cubicBezTo>
                      <a:pt x="39" y="37"/>
                      <a:pt x="37" y="44"/>
                      <a:pt x="32" y="47"/>
                    </a:cubicBezTo>
                    <a:cubicBezTo>
                      <a:pt x="28" y="49"/>
                      <a:pt x="21" y="48"/>
                      <a:pt x="18" y="43"/>
                    </a:cubicBezTo>
                    <a:lnTo>
                      <a:pt x="3" y="16"/>
                    </a:lnTo>
                    <a:close/>
                  </a:path>
                </a:pathLst>
              </a:custGeom>
              <a:solidFill>
                <a:srgbClr val="4B4C54">
                  <a:alpha val="100000"/>
                </a:srgbClr>
              </a:solidFill>
              <a:ln w="9525">
                <a:noFill/>
              </a:ln>
            </p:spPr>
            <p:txBody>
              <a:bodyPr/>
              <a:p>
                <a:endParaRPr lang="zh-CN" altLang="en-US"/>
              </a:p>
            </p:txBody>
          </p:sp>
        </p:grpSp>
        <p:sp>
          <p:nvSpPr>
            <p:cNvPr id="53261" name="îṡḷîḋe"/>
            <p:cNvSpPr/>
            <p:nvPr/>
          </p:nvSpPr>
          <p:spPr>
            <a:xfrm>
              <a:off x="5189538" y="3459163"/>
              <a:ext cx="1357313" cy="1590675"/>
            </a:xfrm>
            <a:prstGeom prst="rect">
              <a:avLst/>
            </a:prstGeom>
            <a:solidFill>
              <a:srgbClr val="69D5D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62" name="îŝļídè"/>
            <p:cNvSpPr/>
            <p:nvPr/>
          </p:nvSpPr>
          <p:spPr>
            <a:xfrm>
              <a:off x="3400426" y="6573838"/>
              <a:ext cx="5048250" cy="287338"/>
            </a:xfrm>
            <a:prstGeom prst="ellipse">
              <a:avLst/>
            </a:prstGeom>
            <a:solidFill>
              <a:srgbClr val="E0E0E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63" name="ísļídé"/>
            <p:cNvSpPr/>
            <p:nvPr/>
          </p:nvSpPr>
          <p:spPr>
            <a:xfrm>
              <a:off x="3578226" y="1706563"/>
              <a:ext cx="195263" cy="1381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6" h="54">
                  <a:moveTo>
                    <a:pt x="60" y="31"/>
                  </a:moveTo>
                  <a:cubicBezTo>
                    <a:pt x="59" y="31"/>
                    <a:pt x="73" y="21"/>
                    <a:pt x="72" y="20"/>
                  </a:cubicBezTo>
                  <a:cubicBezTo>
                    <a:pt x="67" y="7"/>
                    <a:pt x="43" y="5"/>
                    <a:pt x="28" y="2"/>
                  </a:cubicBezTo>
                  <a:cubicBezTo>
                    <a:pt x="14" y="0"/>
                    <a:pt x="2" y="17"/>
                    <a:pt x="1" y="29"/>
                  </a:cubicBezTo>
                  <a:cubicBezTo>
                    <a:pt x="0" y="47"/>
                    <a:pt x="18" y="52"/>
                    <a:pt x="27" y="37"/>
                  </a:cubicBezTo>
                  <a:cubicBezTo>
                    <a:pt x="30" y="33"/>
                    <a:pt x="29" y="34"/>
                    <a:pt x="32" y="37"/>
                  </a:cubicBezTo>
                  <a:cubicBezTo>
                    <a:pt x="35" y="39"/>
                    <a:pt x="38" y="42"/>
                    <a:pt x="41" y="45"/>
                  </a:cubicBezTo>
                  <a:cubicBezTo>
                    <a:pt x="47" y="50"/>
                    <a:pt x="55" y="54"/>
                    <a:pt x="63" y="52"/>
                  </a:cubicBezTo>
                  <a:cubicBezTo>
                    <a:pt x="76" y="50"/>
                    <a:pt x="74" y="28"/>
                    <a:pt x="60" y="31"/>
                  </a:cubicBezTo>
                  <a:close/>
                </a:path>
              </a:pathLst>
            </a:custGeom>
            <a:solidFill>
              <a:srgbClr val="FBCCA6">
                <a:alpha val="100000"/>
              </a:srgbClr>
            </a:solidFill>
            <a:ln w="9525">
              <a:noFill/>
            </a:ln>
          </p:spPr>
          <p:txBody>
            <a:bodyPr/>
            <a:p>
              <a:endParaRPr lang="zh-CN" altLang="en-US"/>
            </a:p>
          </p:txBody>
        </p:sp>
        <p:sp>
          <p:nvSpPr>
            <p:cNvPr id="53264" name="íṧ1íḋè"/>
            <p:cNvSpPr/>
            <p:nvPr/>
          </p:nvSpPr>
          <p:spPr>
            <a:xfrm>
              <a:off x="3552826" y="1757363"/>
              <a:ext cx="195263" cy="1381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6" h="54">
                  <a:moveTo>
                    <a:pt x="60" y="31"/>
                  </a:moveTo>
                  <a:cubicBezTo>
                    <a:pt x="59" y="31"/>
                    <a:pt x="59" y="31"/>
                    <a:pt x="58" y="30"/>
                  </a:cubicBezTo>
                  <a:cubicBezTo>
                    <a:pt x="53" y="17"/>
                    <a:pt x="43" y="5"/>
                    <a:pt x="28" y="2"/>
                  </a:cubicBezTo>
                  <a:cubicBezTo>
                    <a:pt x="14" y="0"/>
                    <a:pt x="2" y="17"/>
                    <a:pt x="1" y="29"/>
                  </a:cubicBezTo>
                  <a:cubicBezTo>
                    <a:pt x="0" y="47"/>
                    <a:pt x="19" y="52"/>
                    <a:pt x="27" y="37"/>
                  </a:cubicBezTo>
                  <a:cubicBezTo>
                    <a:pt x="30" y="33"/>
                    <a:pt x="29" y="34"/>
                    <a:pt x="32" y="37"/>
                  </a:cubicBezTo>
                  <a:cubicBezTo>
                    <a:pt x="35" y="39"/>
                    <a:pt x="38" y="42"/>
                    <a:pt x="42" y="45"/>
                  </a:cubicBezTo>
                  <a:cubicBezTo>
                    <a:pt x="47" y="50"/>
                    <a:pt x="55" y="54"/>
                    <a:pt x="63" y="52"/>
                  </a:cubicBezTo>
                  <a:cubicBezTo>
                    <a:pt x="76" y="49"/>
                    <a:pt x="74" y="28"/>
                    <a:pt x="60" y="31"/>
                  </a:cubicBezTo>
                  <a:close/>
                </a:path>
              </a:pathLst>
            </a:custGeom>
            <a:solidFill>
              <a:srgbClr val="FBCCA6">
                <a:alpha val="100000"/>
              </a:srgbClr>
            </a:solidFill>
            <a:ln w="9525">
              <a:noFill/>
            </a:ln>
          </p:spPr>
          <p:txBody>
            <a:bodyPr/>
            <a:p>
              <a:endParaRPr lang="zh-CN" altLang="en-US"/>
            </a:p>
          </p:txBody>
        </p:sp>
        <p:sp>
          <p:nvSpPr>
            <p:cNvPr id="53265" name="ïs1iḑê"/>
            <p:cNvSpPr/>
            <p:nvPr/>
          </p:nvSpPr>
          <p:spPr>
            <a:xfrm>
              <a:off x="3540126" y="1795463"/>
              <a:ext cx="195263" cy="1365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6" h="53">
                  <a:moveTo>
                    <a:pt x="60" y="30"/>
                  </a:moveTo>
                  <a:cubicBezTo>
                    <a:pt x="59" y="31"/>
                    <a:pt x="59" y="30"/>
                    <a:pt x="58" y="30"/>
                  </a:cubicBezTo>
                  <a:cubicBezTo>
                    <a:pt x="53" y="17"/>
                    <a:pt x="43" y="5"/>
                    <a:pt x="28" y="2"/>
                  </a:cubicBezTo>
                  <a:cubicBezTo>
                    <a:pt x="14" y="0"/>
                    <a:pt x="2" y="17"/>
                    <a:pt x="1" y="29"/>
                  </a:cubicBezTo>
                  <a:cubicBezTo>
                    <a:pt x="0" y="47"/>
                    <a:pt x="19" y="52"/>
                    <a:pt x="27" y="37"/>
                  </a:cubicBezTo>
                  <a:cubicBezTo>
                    <a:pt x="30" y="33"/>
                    <a:pt x="29" y="34"/>
                    <a:pt x="32" y="36"/>
                  </a:cubicBezTo>
                  <a:cubicBezTo>
                    <a:pt x="35" y="39"/>
                    <a:pt x="38" y="42"/>
                    <a:pt x="42" y="45"/>
                  </a:cubicBezTo>
                  <a:cubicBezTo>
                    <a:pt x="47" y="50"/>
                    <a:pt x="55" y="53"/>
                    <a:pt x="63" y="52"/>
                  </a:cubicBezTo>
                  <a:cubicBezTo>
                    <a:pt x="76" y="49"/>
                    <a:pt x="74" y="28"/>
                    <a:pt x="60" y="30"/>
                  </a:cubicBezTo>
                  <a:close/>
                </a:path>
              </a:pathLst>
            </a:custGeom>
            <a:solidFill>
              <a:srgbClr val="FBCCA6">
                <a:alpha val="100000"/>
              </a:srgbClr>
            </a:solidFill>
            <a:ln w="9525">
              <a:noFill/>
            </a:ln>
          </p:spPr>
          <p:txBody>
            <a:bodyPr/>
            <a:p>
              <a:endParaRPr lang="zh-CN" altLang="en-US"/>
            </a:p>
          </p:txBody>
        </p:sp>
        <p:sp>
          <p:nvSpPr>
            <p:cNvPr id="53266" name="iṡ1íḑe"/>
            <p:cNvSpPr/>
            <p:nvPr/>
          </p:nvSpPr>
          <p:spPr>
            <a:xfrm>
              <a:off x="7888288" y="1449388"/>
              <a:ext cx="234950" cy="2254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1" h="88">
                  <a:moveTo>
                    <a:pt x="65" y="15"/>
                  </a:moveTo>
                  <a:cubicBezTo>
                    <a:pt x="50" y="0"/>
                    <a:pt x="0" y="14"/>
                    <a:pt x="5" y="16"/>
                  </a:cubicBezTo>
                  <a:cubicBezTo>
                    <a:pt x="5" y="17"/>
                    <a:pt x="9" y="18"/>
                    <a:pt x="10" y="18"/>
                  </a:cubicBezTo>
                  <a:cubicBezTo>
                    <a:pt x="4" y="22"/>
                    <a:pt x="5" y="31"/>
                    <a:pt x="13" y="32"/>
                  </a:cubicBezTo>
                  <a:cubicBezTo>
                    <a:pt x="20" y="33"/>
                    <a:pt x="27" y="33"/>
                    <a:pt x="33" y="35"/>
                  </a:cubicBezTo>
                  <a:cubicBezTo>
                    <a:pt x="43" y="37"/>
                    <a:pt x="44" y="48"/>
                    <a:pt x="47" y="56"/>
                  </a:cubicBezTo>
                  <a:cubicBezTo>
                    <a:pt x="52" y="68"/>
                    <a:pt x="60" y="88"/>
                    <a:pt x="75" y="88"/>
                  </a:cubicBezTo>
                  <a:cubicBezTo>
                    <a:pt x="80" y="88"/>
                    <a:pt x="84" y="84"/>
                    <a:pt x="84" y="79"/>
                  </a:cubicBezTo>
                  <a:cubicBezTo>
                    <a:pt x="84" y="76"/>
                    <a:pt x="83" y="73"/>
                    <a:pt x="82" y="71"/>
                  </a:cubicBezTo>
                  <a:cubicBezTo>
                    <a:pt x="85" y="66"/>
                    <a:pt x="91" y="40"/>
                    <a:pt x="65" y="15"/>
                  </a:cubicBezTo>
                  <a:close/>
                </a:path>
              </a:pathLst>
            </a:custGeom>
            <a:solidFill>
              <a:srgbClr val="FBCCA6">
                <a:alpha val="100000"/>
              </a:srgbClr>
            </a:solidFill>
            <a:ln w="9525">
              <a:noFill/>
            </a:ln>
          </p:spPr>
          <p:txBody>
            <a:bodyPr/>
            <a:p>
              <a:endParaRPr lang="zh-CN" altLang="en-US"/>
            </a:p>
          </p:txBody>
        </p:sp>
        <p:sp>
          <p:nvSpPr>
            <p:cNvPr id="53267" name="iṩḻíḋè"/>
            <p:cNvSpPr/>
            <p:nvPr/>
          </p:nvSpPr>
          <p:spPr>
            <a:xfrm>
              <a:off x="8472488" y="3556000"/>
              <a:ext cx="190500" cy="2206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4" h="86">
                  <a:moveTo>
                    <a:pt x="73" y="13"/>
                  </a:moveTo>
                  <a:cubicBezTo>
                    <a:pt x="64" y="0"/>
                    <a:pt x="42" y="6"/>
                    <a:pt x="31" y="14"/>
                  </a:cubicBezTo>
                  <a:cubicBezTo>
                    <a:pt x="25" y="19"/>
                    <a:pt x="21" y="26"/>
                    <a:pt x="18" y="33"/>
                  </a:cubicBezTo>
                  <a:cubicBezTo>
                    <a:pt x="16" y="39"/>
                    <a:pt x="19" y="53"/>
                    <a:pt x="13" y="57"/>
                  </a:cubicBezTo>
                  <a:cubicBezTo>
                    <a:pt x="0" y="65"/>
                    <a:pt x="12" y="86"/>
                    <a:pt x="25" y="77"/>
                  </a:cubicBezTo>
                  <a:cubicBezTo>
                    <a:pt x="38" y="68"/>
                    <a:pt x="38" y="57"/>
                    <a:pt x="40" y="42"/>
                  </a:cubicBezTo>
                  <a:cubicBezTo>
                    <a:pt x="43" y="23"/>
                    <a:pt x="61" y="28"/>
                    <a:pt x="73" y="19"/>
                  </a:cubicBezTo>
                  <a:cubicBezTo>
                    <a:pt x="74" y="17"/>
                    <a:pt x="74" y="15"/>
                    <a:pt x="73" y="13"/>
                  </a:cubicBezTo>
                  <a:close/>
                </a:path>
              </a:pathLst>
            </a:custGeom>
            <a:solidFill>
              <a:srgbClr val="FBCCA6">
                <a:alpha val="100000"/>
              </a:srgbClr>
            </a:solidFill>
            <a:ln w="9525">
              <a:noFill/>
            </a:ln>
          </p:spPr>
          <p:txBody>
            <a:bodyPr/>
            <a:p>
              <a:endParaRPr lang="zh-CN" altLang="en-US"/>
            </a:p>
          </p:txBody>
        </p:sp>
        <p:sp>
          <p:nvSpPr>
            <p:cNvPr id="53268" name="iŝḻiďê"/>
            <p:cNvSpPr/>
            <p:nvPr/>
          </p:nvSpPr>
          <p:spPr>
            <a:xfrm>
              <a:off x="5308601" y="1744663"/>
              <a:ext cx="1238250" cy="1914525"/>
            </a:xfrm>
            <a:custGeom>
              <a:avLst/>
              <a:gdLst/>
              <a:ahLst/>
              <a:cxnLst>
                <a:cxn ang="0">
                  <a:pos x="2147483646" y="2147483646"/>
                </a:cxn>
                <a:cxn ang="0">
                  <a:pos x="2147483646" y="2147483646"/>
                </a:cxn>
                <a:cxn ang="0">
                  <a:pos x="2147483646" y="2147483646"/>
                </a:cxn>
                <a:cxn ang="0">
                  <a:pos x="2147483646" y="2147483646"/>
                </a:cxn>
              </a:cxnLst>
              <a:pathLst>
                <a:path w="482" h="746">
                  <a:moveTo>
                    <a:pt x="19" y="218"/>
                  </a:moveTo>
                  <a:cubicBezTo>
                    <a:pt x="19" y="218"/>
                    <a:pt x="0" y="430"/>
                    <a:pt x="46" y="483"/>
                  </a:cubicBezTo>
                  <a:cubicBezTo>
                    <a:pt x="92" y="535"/>
                    <a:pt x="390" y="746"/>
                    <a:pt x="436" y="373"/>
                  </a:cubicBezTo>
                  <a:cubicBezTo>
                    <a:pt x="482" y="0"/>
                    <a:pt x="53" y="214"/>
                    <a:pt x="19" y="218"/>
                  </a:cubicBezTo>
                  <a:close/>
                </a:path>
              </a:pathLst>
            </a:custGeom>
            <a:solidFill>
              <a:srgbClr val="FBCCA6">
                <a:alpha val="100000"/>
              </a:srgbClr>
            </a:solidFill>
            <a:ln w="9525">
              <a:noFill/>
            </a:ln>
          </p:spPr>
          <p:txBody>
            <a:bodyPr/>
            <a:p>
              <a:endParaRPr lang="zh-CN" altLang="en-US"/>
            </a:p>
          </p:txBody>
        </p:sp>
        <p:sp>
          <p:nvSpPr>
            <p:cNvPr id="53269" name="íSḷïḑê"/>
            <p:cNvSpPr/>
            <p:nvPr/>
          </p:nvSpPr>
          <p:spPr>
            <a:xfrm>
              <a:off x="4992688" y="1674813"/>
              <a:ext cx="1538288" cy="11398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99" h="444">
                  <a:moveTo>
                    <a:pt x="584" y="221"/>
                  </a:moveTo>
                  <a:cubicBezTo>
                    <a:pt x="581" y="209"/>
                    <a:pt x="574" y="198"/>
                    <a:pt x="566" y="189"/>
                  </a:cubicBezTo>
                  <a:cubicBezTo>
                    <a:pt x="572" y="183"/>
                    <a:pt x="579" y="177"/>
                    <a:pt x="588" y="174"/>
                  </a:cubicBezTo>
                  <a:cubicBezTo>
                    <a:pt x="592" y="173"/>
                    <a:pt x="590" y="167"/>
                    <a:pt x="586" y="168"/>
                  </a:cubicBezTo>
                  <a:cubicBezTo>
                    <a:pt x="576" y="171"/>
                    <a:pt x="568" y="177"/>
                    <a:pt x="561" y="185"/>
                  </a:cubicBezTo>
                  <a:cubicBezTo>
                    <a:pt x="560" y="185"/>
                    <a:pt x="560" y="184"/>
                    <a:pt x="560" y="184"/>
                  </a:cubicBezTo>
                  <a:cubicBezTo>
                    <a:pt x="561" y="175"/>
                    <a:pt x="561" y="166"/>
                    <a:pt x="561" y="157"/>
                  </a:cubicBezTo>
                  <a:cubicBezTo>
                    <a:pt x="560" y="153"/>
                    <a:pt x="553" y="153"/>
                    <a:pt x="553" y="157"/>
                  </a:cubicBezTo>
                  <a:cubicBezTo>
                    <a:pt x="553" y="164"/>
                    <a:pt x="553" y="171"/>
                    <a:pt x="553" y="178"/>
                  </a:cubicBezTo>
                  <a:cubicBezTo>
                    <a:pt x="527" y="160"/>
                    <a:pt x="493" y="153"/>
                    <a:pt x="462" y="156"/>
                  </a:cubicBezTo>
                  <a:cubicBezTo>
                    <a:pt x="414" y="160"/>
                    <a:pt x="355" y="127"/>
                    <a:pt x="299" y="99"/>
                  </a:cubicBezTo>
                  <a:cubicBezTo>
                    <a:pt x="242" y="72"/>
                    <a:pt x="189" y="29"/>
                    <a:pt x="138" y="14"/>
                  </a:cubicBezTo>
                  <a:cubicBezTo>
                    <a:pt x="87" y="0"/>
                    <a:pt x="38" y="4"/>
                    <a:pt x="19" y="84"/>
                  </a:cubicBezTo>
                  <a:cubicBezTo>
                    <a:pt x="0" y="164"/>
                    <a:pt x="85" y="241"/>
                    <a:pt x="138" y="258"/>
                  </a:cubicBezTo>
                  <a:cubicBezTo>
                    <a:pt x="323" y="319"/>
                    <a:pt x="483" y="250"/>
                    <a:pt x="492" y="267"/>
                  </a:cubicBezTo>
                  <a:cubicBezTo>
                    <a:pt x="500" y="284"/>
                    <a:pt x="508" y="432"/>
                    <a:pt x="508" y="432"/>
                  </a:cubicBezTo>
                  <a:cubicBezTo>
                    <a:pt x="572" y="444"/>
                    <a:pt x="572" y="444"/>
                    <a:pt x="572" y="444"/>
                  </a:cubicBezTo>
                  <a:cubicBezTo>
                    <a:pt x="595" y="419"/>
                    <a:pt x="599" y="269"/>
                    <a:pt x="584" y="221"/>
                  </a:cubicBezTo>
                  <a:close/>
                </a:path>
              </a:pathLst>
            </a:custGeom>
            <a:solidFill>
              <a:srgbClr val="694039">
                <a:alpha val="100000"/>
              </a:srgbClr>
            </a:solidFill>
            <a:ln w="9525">
              <a:noFill/>
            </a:ln>
          </p:spPr>
          <p:txBody>
            <a:bodyPr/>
            <a:p>
              <a:endParaRPr lang="zh-CN" altLang="en-US"/>
            </a:p>
          </p:txBody>
        </p:sp>
        <p:sp>
          <p:nvSpPr>
            <p:cNvPr id="53270" name="ï$líḓe"/>
            <p:cNvSpPr/>
            <p:nvPr/>
          </p:nvSpPr>
          <p:spPr>
            <a:xfrm>
              <a:off x="5611813" y="2614613"/>
              <a:ext cx="55563" cy="182563"/>
            </a:xfrm>
            <a:prstGeom prst="ellipse">
              <a:avLst/>
            </a:prstGeom>
            <a:solidFill>
              <a:srgbClr val="000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71" name="iṡlîdé"/>
            <p:cNvSpPr/>
            <p:nvPr/>
          </p:nvSpPr>
          <p:spPr>
            <a:xfrm>
              <a:off x="5997576" y="2614613"/>
              <a:ext cx="58738" cy="182563"/>
            </a:xfrm>
            <a:prstGeom prst="ellipse">
              <a:avLst/>
            </a:prstGeom>
            <a:solidFill>
              <a:srgbClr val="000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72" name="íšļíḋé"/>
            <p:cNvSpPr/>
            <p:nvPr/>
          </p:nvSpPr>
          <p:spPr>
            <a:xfrm>
              <a:off x="5449888" y="2436813"/>
              <a:ext cx="115888" cy="79375"/>
            </a:xfrm>
            <a:custGeom>
              <a:avLst/>
              <a:gdLst/>
              <a:ahLst/>
              <a:cxnLst>
                <a:cxn ang="0">
                  <a:pos x="2147483646" y="2147483646"/>
                </a:cxn>
                <a:cxn ang="0">
                  <a:pos x="2147483646" y="2147483646"/>
                </a:cxn>
                <a:cxn ang="0">
                  <a:pos x="2147483646" y="2147483646"/>
                </a:cxn>
                <a:cxn ang="0">
                  <a:pos x="2147483646" y="2147483646"/>
                </a:cxn>
                <a:cxn ang="0">
                  <a:pos x="2147483646" y="2147483646"/>
                </a:cxn>
              </a:cxnLst>
              <a:pathLst>
                <a:path w="45" h="31">
                  <a:moveTo>
                    <a:pt x="41" y="2"/>
                  </a:moveTo>
                  <a:cubicBezTo>
                    <a:pt x="24" y="0"/>
                    <a:pt x="8" y="10"/>
                    <a:pt x="2" y="26"/>
                  </a:cubicBezTo>
                  <a:cubicBezTo>
                    <a:pt x="0" y="28"/>
                    <a:pt x="4" y="31"/>
                    <a:pt x="6" y="28"/>
                  </a:cubicBezTo>
                  <a:cubicBezTo>
                    <a:pt x="13" y="14"/>
                    <a:pt x="26" y="9"/>
                    <a:pt x="41" y="7"/>
                  </a:cubicBezTo>
                  <a:cubicBezTo>
                    <a:pt x="45" y="7"/>
                    <a:pt x="45" y="2"/>
                    <a:pt x="41" y="2"/>
                  </a:cubicBezTo>
                  <a:close/>
                </a:path>
              </a:pathLst>
            </a:custGeom>
            <a:solidFill>
              <a:srgbClr val="694039">
                <a:alpha val="100000"/>
              </a:srgbClr>
            </a:solidFill>
            <a:ln w="9525">
              <a:noFill/>
            </a:ln>
          </p:spPr>
          <p:txBody>
            <a:bodyPr/>
            <a:p>
              <a:endParaRPr lang="zh-CN" altLang="en-US"/>
            </a:p>
          </p:txBody>
        </p:sp>
        <p:sp>
          <p:nvSpPr>
            <p:cNvPr id="53273" name="ïSļîdè"/>
            <p:cNvSpPr/>
            <p:nvPr/>
          </p:nvSpPr>
          <p:spPr>
            <a:xfrm>
              <a:off x="6053138" y="2435225"/>
              <a:ext cx="115888" cy="79375"/>
            </a:xfrm>
            <a:custGeom>
              <a:avLst/>
              <a:gdLst/>
              <a:ahLst/>
              <a:cxnLst>
                <a:cxn ang="0">
                  <a:pos x="2147483646" y="2147483646"/>
                </a:cxn>
                <a:cxn ang="0">
                  <a:pos x="2147483646" y="2147483646"/>
                </a:cxn>
                <a:cxn ang="0">
                  <a:pos x="2147483646" y="2147483646"/>
                </a:cxn>
                <a:cxn ang="0">
                  <a:pos x="2147483646" y="2147483646"/>
                </a:cxn>
                <a:cxn ang="0">
                  <a:pos x="2147483646" y="2147483646"/>
                </a:cxn>
              </a:cxnLst>
              <a:pathLst>
                <a:path w="45" h="31">
                  <a:moveTo>
                    <a:pt x="4" y="2"/>
                  </a:moveTo>
                  <a:cubicBezTo>
                    <a:pt x="21" y="0"/>
                    <a:pt x="37" y="10"/>
                    <a:pt x="44" y="26"/>
                  </a:cubicBezTo>
                  <a:cubicBezTo>
                    <a:pt x="45" y="28"/>
                    <a:pt x="41" y="31"/>
                    <a:pt x="40" y="28"/>
                  </a:cubicBezTo>
                  <a:cubicBezTo>
                    <a:pt x="32" y="14"/>
                    <a:pt x="19" y="9"/>
                    <a:pt x="4" y="7"/>
                  </a:cubicBezTo>
                  <a:cubicBezTo>
                    <a:pt x="1" y="7"/>
                    <a:pt x="0" y="2"/>
                    <a:pt x="4" y="2"/>
                  </a:cubicBezTo>
                  <a:close/>
                </a:path>
              </a:pathLst>
            </a:custGeom>
            <a:solidFill>
              <a:srgbClr val="694039">
                <a:alpha val="100000"/>
              </a:srgbClr>
            </a:solidFill>
            <a:ln w="9525">
              <a:noFill/>
            </a:ln>
          </p:spPr>
          <p:txBody>
            <a:bodyPr/>
            <a:p>
              <a:endParaRPr lang="zh-CN" altLang="en-US"/>
            </a:p>
          </p:txBody>
        </p:sp>
        <p:sp>
          <p:nvSpPr>
            <p:cNvPr id="53274" name="íŝ1iḓè"/>
            <p:cNvSpPr/>
            <p:nvPr/>
          </p:nvSpPr>
          <p:spPr>
            <a:xfrm>
              <a:off x="3536951" y="1716088"/>
              <a:ext cx="1743075" cy="15446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78" h="602">
                  <a:moveTo>
                    <a:pt x="656" y="561"/>
                  </a:moveTo>
                  <a:cubicBezTo>
                    <a:pt x="622" y="551"/>
                    <a:pt x="588" y="517"/>
                    <a:pt x="560" y="495"/>
                  </a:cubicBezTo>
                  <a:cubicBezTo>
                    <a:pt x="532" y="473"/>
                    <a:pt x="506" y="451"/>
                    <a:pt x="482" y="425"/>
                  </a:cubicBezTo>
                  <a:cubicBezTo>
                    <a:pt x="434" y="375"/>
                    <a:pt x="389" y="317"/>
                    <a:pt x="355" y="257"/>
                  </a:cubicBezTo>
                  <a:cubicBezTo>
                    <a:pt x="320" y="195"/>
                    <a:pt x="291" y="130"/>
                    <a:pt x="241" y="80"/>
                  </a:cubicBezTo>
                  <a:cubicBezTo>
                    <a:pt x="216" y="55"/>
                    <a:pt x="186" y="37"/>
                    <a:pt x="153" y="27"/>
                  </a:cubicBezTo>
                  <a:cubicBezTo>
                    <a:pt x="122" y="18"/>
                    <a:pt x="72" y="0"/>
                    <a:pt x="41" y="11"/>
                  </a:cubicBezTo>
                  <a:cubicBezTo>
                    <a:pt x="0" y="26"/>
                    <a:pt x="5" y="88"/>
                    <a:pt x="51" y="88"/>
                  </a:cubicBezTo>
                  <a:cubicBezTo>
                    <a:pt x="117" y="89"/>
                    <a:pt x="175" y="117"/>
                    <a:pt x="214" y="171"/>
                  </a:cubicBezTo>
                  <a:cubicBezTo>
                    <a:pt x="256" y="228"/>
                    <a:pt x="281" y="296"/>
                    <a:pt x="323" y="354"/>
                  </a:cubicBezTo>
                  <a:cubicBezTo>
                    <a:pt x="363" y="409"/>
                    <a:pt x="412" y="465"/>
                    <a:pt x="465" y="509"/>
                  </a:cubicBezTo>
                  <a:cubicBezTo>
                    <a:pt x="493" y="532"/>
                    <a:pt x="526" y="549"/>
                    <a:pt x="557" y="566"/>
                  </a:cubicBezTo>
                  <a:cubicBezTo>
                    <a:pt x="587" y="582"/>
                    <a:pt x="617" y="599"/>
                    <a:pt x="651" y="601"/>
                  </a:cubicBezTo>
                  <a:cubicBezTo>
                    <a:pt x="674" y="602"/>
                    <a:pt x="678" y="567"/>
                    <a:pt x="656" y="561"/>
                  </a:cubicBezTo>
                  <a:close/>
                </a:path>
              </a:pathLst>
            </a:custGeom>
            <a:solidFill>
              <a:srgbClr val="FBCCA6">
                <a:alpha val="100000"/>
              </a:srgbClr>
            </a:solidFill>
            <a:ln w="9525">
              <a:noFill/>
            </a:ln>
          </p:spPr>
          <p:txBody>
            <a:bodyPr/>
            <a:p>
              <a:endParaRPr lang="zh-CN" altLang="en-US"/>
            </a:p>
          </p:txBody>
        </p:sp>
        <p:sp>
          <p:nvSpPr>
            <p:cNvPr id="53275" name="iśḷíḓè"/>
            <p:cNvSpPr/>
            <p:nvPr/>
          </p:nvSpPr>
          <p:spPr>
            <a:xfrm>
              <a:off x="3503613" y="2906713"/>
              <a:ext cx="1706563" cy="6540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64" h="255">
                  <a:moveTo>
                    <a:pt x="640" y="216"/>
                  </a:moveTo>
                  <a:cubicBezTo>
                    <a:pt x="632" y="215"/>
                    <a:pt x="621" y="205"/>
                    <a:pt x="614" y="201"/>
                  </a:cubicBezTo>
                  <a:cubicBezTo>
                    <a:pt x="604" y="193"/>
                    <a:pt x="592" y="188"/>
                    <a:pt x="580" y="183"/>
                  </a:cubicBezTo>
                  <a:cubicBezTo>
                    <a:pt x="551" y="169"/>
                    <a:pt x="521" y="159"/>
                    <a:pt x="492" y="145"/>
                  </a:cubicBezTo>
                  <a:cubicBezTo>
                    <a:pt x="436" y="119"/>
                    <a:pt x="381" y="92"/>
                    <a:pt x="322" y="72"/>
                  </a:cubicBezTo>
                  <a:cubicBezTo>
                    <a:pt x="264" y="51"/>
                    <a:pt x="208" y="24"/>
                    <a:pt x="148" y="12"/>
                  </a:cubicBezTo>
                  <a:cubicBezTo>
                    <a:pt x="89" y="0"/>
                    <a:pt x="119" y="17"/>
                    <a:pt x="59" y="14"/>
                  </a:cubicBezTo>
                  <a:cubicBezTo>
                    <a:pt x="11" y="11"/>
                    <a:pt x="0" y="91"/>
                    <a:pt x="48" y="98"/>
                  </a:cubicBezTo>
                  <a:cubicBezTo>
                    <a:pt x="107" y="107"/>
                    <a:pt x="77" y="83"/>
                    <a:pt x="136" y="92"/>
                  </a:cubicBezTo>
                  <a:cubicBezTo>
                    <a:pt x="197" y="102"/>
                    <a:pt x="254" y="128"/>
                    <a:pt x="313" y="145"/>
                  </a:cubicBezTo>
                  <a:cubicBezTo>
                    <a:pt x="373" y="163"/>
                    <a:pt x="428" y="190"/>
                    <a:pt x="487" y="211"/>
                  </a:cubicBezTo>
                  <a:cubicBezTo>
                    <a:pt x="518" y="222"/>
                    <a:pt x="550" y="227"/>
                    <a:pt x="581" y="236"/>
                  </a:cubicBezTo>
                  <a:cubicBezTo>
                    <a:pt x="603" y="242"/>
                    <a:pt x="621" y="255"/>
                    <a:pt x="645" y="249"/>
                  </a:cubicBezTo>
                  <a:cubicBezTo>
                    <a:pt x="664" y="244"/>
                    <a:pt x="658" y="218"/>
                    <a:pt x="640" y="216"/>
                  </a:cubicBezTo>
                  <a:close/>
                </a:path>
              </a:pathLst>
            </a:custGeom>
            <a:solidFill>
              <a:srgbClr val="FBCCA6">
                <a:alpha val="100000"/>
              </a:srgbClr>
            </a:solidFill>
            <a:ln w="9525">
              <a:noFill/>
            </a:ln>
          </p:spPr>
          <p:txBody>
            <a:bodyPr/>
            <a:p>
              <a:endParaRPr lang="zh-CN" altLang="en-US"/>
            </a:p>
          </p:txBody>
        </p:sp>
        <p:sp>
          <p:nvSpPr>
            <p:cNvPr id="53276" name="ïŝḷîdê"/>
            <p:cNvSpPr/>
            <p:nvPr/>
          </p:nvSpPr>
          <p:spPr>
            <a:xfrm>
              <a:off x="4151313" y="3543300"/>
              <a:ext cx="1228725" cy="609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78" h="238">
                  <a:moveTo>
                    <a:pt x="451" y="1"/>
                  </a:moveTo>
                  <a:cubicBezTo>
                    <a:pt x="414" y="3"/>
                    <a:pt x="379" y="1"/>
                    <a:pt x="343" y="17"/>
                  </a:cubicBezTo>
                  <a:cubicBezTo>
                    <a:pt x="306" y="34"/>
                    <a:pt x="277" y="60"/>
                    <a:pt x="246" y="86"/>
                  </a:cubicBezTo>
                  <a:cubicBezTo>
                    <a:pt x="217" y="111"/>
                    <a:pt x="183" y="133"/>
                    <a:pt x="146" y="144"/>
                  </a:cubicBezTo>
                  <a:cubicBezTo>
                    <a:pt x="104" y="156"/>
                    <a:pt x="57" y="139"/>
                    <a:pt x="19" y="158"/>
                  </a:cubicBezTo>
                  <a:cubicBezTo>
                    <a:pt x="0" y="167"/>
                    <a:pt x="0" y="193"/>
                    <a:pt x="12" y="207"/>
                  </a:cubicBezTo>
                  <a:cubicBezTo>
                    <a:pt x="41" y="238"/>
                    <a:pt x="98" y="233"/>
                    <a:pt x="137" y="226"/>
                  </a:cubicBezTo>
                  <a:cubicBezTo>
                    <a:pt x="180" y="219"/>
                    <a:pt x="219" y="203"/>
                    <a:pt x="253" y="175"/>
                  </a:cubicBezTo>
                  <a:cubicBezTo>
                    <a:pt x="286" y="150"/>
                    <a:pt x="313" y="119"/>
                    <a:pt x="343" y="90"/>
                  </a:cubicBezTo>
                  <a:cubicBezTo>
                    <a:pt x="376" y="58"/>
                    <a:pt x="414" y="52"/>
                    <a:pt x="457" y="40"/>
                  </a:cubicBezTo>
                  <a:cubicBezTo>
                    <a:pt x="478" y="34"/>
                    <a:pt x="474" y="0"/>
                    <a:pt x="451" y="1"/>
                  </a:cubicBezTo>
                  <a:close/>
                </a:path>
              </a:pathLst>
            </a:custGeom>
            <a:solidFill>
              <a:srgbClr val="FBCCA6">
                <a:alpha val="100000"/>
              </a:srgbClr>
            </a:solidFill>
            <a:ln w="9525">
              <a:noFill/>
            </a:ln>
          </p:spPr>
          <p:txBody>
            <a:bodyPr/>
            <a:p>
              <a:endParaRPr lang="zh-CN" altLang="en-US"/>
            </a:p>
          </p:txBody>
        </p:sp>
        <p:sp>
          <p:nvSpPr>
            <p:cNvPr id="53277" name="iṥļíḓe"/>
            <p:cNvSpPr/>
            <p:nvPr/>
          </p:nvSpPr>
          <p:spPr>
            <a:xfrm>
              <a:off x="6827838" y="1498600"/>
              <a:ext cx="1238250" cy="19161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82" h="747">
                  <a:moveTo>
                    <a:pt x="427" y="1"/>
                  </a:moveTo>
                  <a:cubicBezTo>
                    <a:pt x="403" y="0"/>
                    <a:pt x="381" y="20"/>
                    <a:pt x="362" y="33"/>
                  </a:cubicBezTo>
                  <a:cubicBezTo>
                    <a:pt x="331" y="54"/>
                    <a:pt x="300" y="77"/>
                    <a:pt x="270" y="101"/>
                  </a:cubicBezTo>
                  <a:cubicBezTo>
                    <a:pt x="216" y="147"/>
                    <a:pt x="182" y="212"/>
                    <a:pt x="171" y="281"/>
                  </a:cubicBezTo>
                  <a:cubicBezTo>
                    <a:pt x="159" y="358"/>
                    <a:pt x="157" y="436"/>
                    <a:pt x="146" y="513"/>
                  </a:cubicBezTo>
                  <a:cubicBezTo>
                    <a:pt x="141" y="550"/>
                    <a:pt x="132" y="589"/>
                    <a:pt x="111" y="622"/>
                  </a:cubicBezTo>
                  <a:cubicBezTo>
                    <a:pt x="93" y="650"/>
                    <a:pt x="56" y="688"/>
                    <a:pt x="24" y="700"/>
                  </a:cubicBezTo>
                  <a:cubicBezTo>
                    <a:pt x="0" y="708"/>
                    <a:pt x="10" y="747"/>
                    <a:pt x="34" y="738"/>
                  </a:cubicBezTo>
                  <a:cubicBezTo>
                    <a:pt x="59" y="730"/>
                    <a:pt x="82" y="711"/>
                    <a:pt x="102" y="694"/>
                  </a:cubicBezTo>
                  <a:cubicBezTo>
                    <a:pt x="127" y="673"/>
                    <a:pt x="149" y="650"/>
                    <a:pt x="165" y="621"/>
                  </a:cubicBezTo>
                  <a:cubicBezTo>
                    <a:pt x="202" y="555"/>
                    <a:pt x="206" y="475"/>
                    <a:pt x="216" y="402"/>
                  </a:cubicBezTo>
                  <a:cubicBezTo>
                    <a:pt x="227" y="328"/>
                    <a:pt x="228" y="251"/>
                    <a:pt x="276" y="190"/>
                  </a:cubicBezTo>
                  <a:cubicBezTo>
                    <a:pt x="300" y="160"/>
                    <a:pt x="330" y="137"/>
                    <a:pt x="362" y="116"/>
                  </a:cubicBezTo>
                  <a:cubicBezTo>
                    <a:pt x="377" y="106"/>
                    <a:pt x="392" y="97"/>
                    <a:pt x="408" y="89"/>
                  </a:cubicBezTo>
                  <a:cubicBezTo>
                    <a:pt x="412" y="86"/>
                    <a:pt x="417" y="83"/>
                    <a:pt x="422" y="81"/>
                  </a:cubicBezTo>
                  <a:cubicBezTo>
                    <a:pt x="434" y="74"/>
                    <a:pt x="432" y="78"/>
                    <a:pt x="417" y="75"/>
                  </a:cubicBezTo>
                  <a:cubicBezTo>
                    <a:pt x="472" y="86"/>
                    <a:pt x="482" y="3"/>
                    <a:pt x="427" y="1"/>
                  </a:cubicBezTo>
                  <a:close/>
                </a:path>
              </a:pathLst>
            </a:custGeom>
            <a:solidFill>
              <a:srgbClr val="FBCCA6">
                <a:alpha val="100000"/>
              </a:srgbClr>
            </a:solidFill>
            <a:ln w="9525">
              <a:noFill/>
            </a:ln>
          </p:spPr>
          <p:txBody>
            <a:bodyPr/>
            <a:p>
              <a:endParaRPr lang="zh-CN" altLang="en-US"/>
            </a:p>
          </p:txBody>
        </p:sp>
        <p:sp>
          <p:nvSpPr>
            <p:cNvPr id="53278" name="íşḷïdé"/>
            <p:cNvSpPr/>
            <p:nvPr/>
          </p:nvSpPr>
          <p:spPr>
            <a:xfrm>
              <a:off x="6724651" y="2578100"/>
              <a:ext cx="1778000" cy="11493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92" h="448">
                  <a:moveTo>
                    <a:pt x="599" y="42"/>
                  </a:moveTo>
                  <a:cubicBezTo>
                    <a:pt x="587" y="66"/>
                    <a:pt x="569" y="87"/>
                    <a:pt x="554" y="109"/>
                  </a:cubicBezTo>
                  <a:cubicBezTo>
                    <a:pt x="536" y="135"/>
                    <a:pt x="520" y="163"/>
                    <a:pt x="499" y="188"/>
                  </a:cubicBezTo>
                  <a:cubicBezTo>
                    <a:pt x="463" y="233"/>
                    <a:pt x="416" y="266"/>
                    <a:pt x="367" y="297"/>
                  </a:cubicBezTo>
                  <a:cubicBezTo>
                    <a:pt x="341" y="313"/>
                    <a:pt x="316" y="327"/>
                    <a:pt x="287" y="334"/>
                  </a:cubicBezTo>
                  <a:cubicBezTo>
                    <a:pt x="257" y="342"/>
                    <a:pt x="229" y="352"/>
                    <a:pt x="200" y="363"/>
                  </a:cubicBezTo>
                  <a:cubicBezTo>
                    <a:pt x="150" y="383"/>
                    <a:pt x="91" y="404"/>
                    <a:pt x="36" y="397"/>
                  </a:cubicBezTo>
                  <a:cubicBezTo>
                    <a:pt x="11" y="393"/>
                    <a:pt x="0" y="430"/>
                    <a:pt x="26" y="436"/>
                  </a:cubicBezTo>
                  <a:cubicBezTo>
                    <a:pt x="82" y="448"/>
                    <a:pt x="142" y="439"/>
                    <a:pt x="197" y="428"/>
                  </a:cubicBezTo>
                  <a:cubicBezTo>
                    <a:pt x="265" y="414"/>
                    <a:pt x="336" y="400"/>
                    <a:pt x="398" y="369"/>
                  </a:cubicBezTo>
                  <a:cubicBezTo>
                    <a:pt x="455" y="341"/>
                    <a:pt x="508" y="299"/>
                    <a:pt x="551" y="253"/>
                  </a:cubicBezTo>
                  <a:cubicBezTo>
                    <a:pt x="575" y="228"/>
                    <a:pt x="594" y="198"/>
                    <a:pt x="614" y="170"/>
                  </a:cubicBezTo>
                  <a:cubicBezTo>
                    <a:pt x="635" y="140"/>
                    <a:pt x="664" y="110"/>
                    <a:pt x="676" y="75"/>
                  </a:cubicBezTo>
                  <a:cubicBezTo>
                    <a:pt x="692" y="29"/>
                    <a:pt x="621" y="0"/>
                    <a:pt x="599" y="42"/>
                  </a:cubicBezTo>
                  <a:close/>
                </a:path>
              </a:pathLst>
            </a:custGeom>
            <a:solidFill>
              <a:srgbClr val="FBCCA6">
                <a:alpha val="100000"/>
              </a:srgbClr>
            </a:solidFill>
            <a:ln w="9525">
              <a:noFill/>
            </a:ln>
          </p:spPr>
          <p:txBody>
            <a:bodyPr/>
            <a:p>
              <a:endParaRPr lang="zh-CN" altLang="en-US"/>
            </a:p>
          </p:txBody>
        </p:sp>
        <p:sp>
          <p:nvSpPr>
            <p:cNvPr id="53279" name="iS1îďê"/>
            <p:cNvSpPr/>
            <p:nvPr/>
          </p:nvSpPr>
          <p:spPr>
            <a:xfrm>
              <a:off x="6767513" y="3581400"/>
              <a:ext cx="2016125" cy="6699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84" h="261">
                  <a:moveTo>
                    <a:pt x="681" y="38"/>
                  </a:moveTo>
                  <a:cubicBezTo>
                    <a:pt x="645" y="72"/>
                    <a:pt x="601" y="102"/>
                    <a:pt x="559" y="126"/>
                  </a:cubicBezTo>
                  <a:cubicBezTo>
                    <a:pt x="509" y="156"/>
                    <a:pt x="450" y="173"/>
                    <a:pt x="392" y="181"/>
                  </a:cubicBezTo>
                  <a:cubicBezTo>
                    <a:pt x="335" y="189"/>
                    <a:pt x="279" y="186"/>
                    <a:pt x="223" y="174"/>
                  </a:cubicBezTo>
                  <a:cubicBezTo>
                    <a:pt x="195" y="168"/>
                    <a:pt x="169" y="158"/>
                    <a:pt x="142" y="151"/>
                  </a:cubicBezTo>
                  <a:cubicBezTo>
                    <a:pt x="109" y="143"/>
                    <a:pt x="75" y="137"/>
                    <a:pt x="42" y="128"/>
                  </a:cubicBezTo>
                  <a:cubicBezTo>
                    <a:pt x="13" y="120"/>
                    <a:pt x="0" y="165"/>
                    <a:pt x="30" y="174"/>
                  </a:cubicBezTo>
                  <a:cubicBezTo>
                    <a:pt x="63" y="184"/>
                    <a:pt x="95" y="193"/>
                    <a:pt x="127" y="204"/>
                  </a:cubicBezTo>
                  <a:cubicBezTo>
                    <a:pt x="157" y="215"/>
                    <a:pt x="185" y="229"/>
                    <a:pt x="214" y="240"/>
                  </a:cubicBezTo>
                  <a:cubicBezTo>
                    <a:pt x="274" y="261"/>
                    <a:pt x="340" y="261"/>
                    <a:pt x="402" y="256"/>
                  </a:cubicBezTo>
                  <a:cubicBezTo>
                    <a:pt x="469" y="250"/>
                    <a:pt x="532" y="232"/>
                    <a:pt x="592" y="203"/>
                  </a:cubicBezTo>
                  <a:cubicBezTo>
                    <a:pt x="619" y="189"/>
                    <a:pt x="643" y="172"/>
                    <a:pt x="668" y="154"/>
                  </a:cubicBezTo>
                  <a:cubicBezTo>
                    <a:pt x="693" y="137"/>
                    <a:pt x="719" y="120"/>
                    <a:pt x="742" y="100"/>
                  </a:cubicBezTo>
                  <a:cubicBezTo>
                    <a:pt x="784" y="63"/>
                    <a:pt x="722" y="0"/>
                    <a:pt x="681" y="38"/>
                  </a:cubicBezTo>
                  <a:close/>
                </a:path>
              </a:pathLst>
            </a:custGeom>
            <a:solidFill>
              <a:srgbClr val="FBCCA6">
                <a:alpha val="100000"/>
              </a:srgbClr>
            </a:solidFill>
            <a:ln w="9525">
              <a:noFill/>
            </a:ln>
          </p:spPr>
          <p:txBody>
            <a:bodyPr/>
            <a:p>
              <a:endParaRPr lang="zh-CN" altLang="en-US"/>
            </a:p>
          </p:txBody>
        </p:sp>
        <p:sp>
          <p:nvSpPr>
            <p:cNvPr id="53280" name="ïSļïḍé"/>
            <p:cNvSpPr/>
            <p:nvPr/>
          </p:nvSpPr>
          <p:spPr>
            <a:xfrm>
              <a:off x="3494088" y="4454525"/>
              <a:ext cx="4718050" cy="204788"/>
            </a:xfrm>
            <a:prstGeom prst="rect">
              <a:avLst/>
            </a:prstGeom>
            <a:solidFill>
              <a:srgbClr val="4B4C54"/>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81" name="ïSlíḑé"/>
            <p:cNvSpPr/>
            <p:nvPr/>
          </p:nvSpPr>
          <p:spPr>
            <a:xfrm>
              <a:off x="3822701" y="4659313"/>
              <a:ext cx="4071938" cy="2032000"/>
            </a:xfrm>
            <a:prstGeom prst="rect">
              <a:avLst/>
            </a:prstGeom>
            <a:solidFill>
              <a:srgbClr val="4B4C54"/>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82" name="ïsḻïḍé"/>
            <p:cNvSpPr/>
            <p:nvPr/>
          </p:nvSpPr>
          <p:spPr>
            <a:xfrm>
              <a:off x="3810001" y="4659313"/>
              <a:ext cx="4084638" cy="212725"/>
            </a:xfrm>
            <a:custGeom>
              <a:avLst/>
              <a:gdLst/>
              <a:ahLst/>
              <a:cxnLst>
                <a:cxn ang="0">
                  <a:pos x="2147483646" y="2147483646"/>
                </a:cxn>
                <a:cxn ang="0">
                  <a:pos x="0" y="0"/>
                </a:cxn>
                <a:cxn ang="0">
                  <a:pos x="2147483646" y="0"/>
                </a:cxn>
                <a:cxn ang="0">
                  <a:pos x="2147483646" y="2147483646"/>
                </a:cxn>
              </a:cxnLst>
              <a:pathLst>
                <a:path w="2573" h="134">
                  <a:moveTo>
                    <a:pt x="2573" y="134"/>
                  </a:moveTo>
                  <a:lnTo>
                    <a:pt x="0" y="0"/>
                  </a:lnTo>
                  <a:lnTo>
                    <a:pt x="2573" y="0"/>
                  </a:lnTo>
                  <a:lnTo>
                    <a:pt x="2573" y="134"/>
                  </a:lnTo>
                  <a:close/>
                </a:path>
              </a:pathLst>
            </a:custGeom>
            <a:solidFill>
              <a:srgbClr val="000000">
                <a:alpha val="100000"/>
              </a:srgbClr>
            </a:solidFill>
            <a:ln w="9525">
              <a:noFill/>
            </a:ln>
          </p:spPr>
          <p:txBody>
            <a:bodyPr/>
            <a:p>
              <a:endParaRPr lang="zh-CN" altLang="en-US"/>
            </a:p>
          </p:txBody>
        </p:sp>
        <p:sp>
          <p:nvSpPr>
            <p:cNvPr id="53283" name="ïsḻiḓê"/>
            <p:cNvSpPr/>
            <p:nvPr/>
          </p:nvSpPr>
          <p:spPr>
            <a:xfrm>
              <a:off x="4706938" y="2749550"/>
              <a:ext cx="2303463" cy="1457325"/>
            </a:xfrm>
            <a:custGeom>
              <a:avLst/>
              <a:gdLst/>
              <a:ahLst/>
              <a:cxnLst>
                <a:cxn ang="0">
                  <a:pos x="2147483646" y="2147483646"/>
                </a:cxn>
                <a:cxn ang="0">
                  <a:pos x="2147483646" y="2147483646"/>
                </a:cxn>
                <a:cxn ang="0">
                  <a:pos x="2147483646" y="2147483646"/>
                </a:cxn>
                <a:cxn ang="0">
                  <a:pos x="0" y="2147483646"/>
                </a:cxn>
                <a:cxn ang="0">
                  <a:pos x="0" y="2147483646"/>
                </a:cxn>
                <a:cxn ang="0">
                  <a:pos x="2147483646" y="0"/>
                </a:cxn>
                <a:cxn ang="0">
                  <a:pos x="2147483646" y="0"/>
                </a:cxn>
                <a:cxn ang="0">
                  <a:pos x="2147483646" y="2147483646"/>
                </a:cxn>
                <a:cxn ang="0">
                  <a:pos x="2147483646" y="2147483646"/>
                </a:cxn>
              </a:cxnLst>
              <a:pathLst>
                <a:path w="896" h="568">
                  <a:moveTo>
                    <a:pt x="896" y="507"/>
                  </a:moveTo>
                  <a:cubicBezTo>
                    <a:pt x="896" y="539"/>
                    <a:pt x="864" y="568"/>
                    <a:pt x="832" y="568"/>
                  </a:cubicBezTo>
                  <a:cubicBezTo>
                    <a:pt x="57" y="568"/>
                    <a:pt x="57" y="568"/>
                    <a:pt x="57" y="568"/>
                  </a:cubicBezTo>
                  <a:cubicBezTo>
                    <a:pt x="24" y="568"/>
                    <a:pt x="0" y="539"/>
                    <a:pt x="0" y="507"/>
                  </a:cubicBezTo>
                  <a:cubicBezTo>
                    <a:pt x="0" y="59"/>
                    <a:pt x="0" y="59"/>
                    <a:pt x="0" y="59"/>
                  </a:cubicBezTo>
                  <a:cubicBezTo>
                    <a:pt x="0" y="26"/>
                    <a:pt x="24" y="0"/>
                    <a:pt x="57" y="0"/>
                  </a:cubicBezTo>
                  <a:cubicBezTo>
                    <a:pt x="832" y="0"/>
                    <a:pt x="832" y="0"/>
                    <a:pt x="832" y="0"/>
                  </a:cubicBezTo>
                  <a:cubicBezTo>
                    <a:pt x="864" y="0"/>
                    <a:pt x="896" y="26"/>
                    <a:pt x="896" y="59"/>
                  </a:cubicBezTo>
                  <a:lnTo>
                    <a:pt x="896" y="507"/>
                  </a:lnTo>
                  <a:close/>
                </a:path>
              </a:pathLst>
            </a:custGeom>
            <a:solidFill>
              <a:srgbClr val="4B4C54">
                <a:alpha val="100000"/>
              </a:srgbClr>
            </a:solidFill>
            <a:ln w="9525">
              <a:noFill/>
            </a:ln>
          </p:spPr>
          <p:txBody>
            <a:bodyPr/>
            <a:p>
              <a:endParaRPr lang="zh-CN" altLang="en-US"/>
            </a:p>
          </p:txBody>
        </p:sp>
        <p:sp>
          <p:nvSpPr>
            <p:cNvPr id="53284" name="îślídé"/>
            <p:cNvSpPr/>
            <p:nvPr/>
          </p:nvSpPr>
          <p:spPr>
            <a:xfrm>
              <a:off x="5446713" y="4033838"/>
              <a:ext cx="822325" cy="450850"/>
            </a:xfrm>
            <a:prstGeom prst="rect">
              <a:avLst/>
            </a:prstGeom>
            <a:solidFill>
              <a:srgbClr val="4B4C54"/>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85" name="i$ḷïḓe"/>
            <p:cNvSpPr/>
            <p:nvPr/>
          </p:nvSpPr>
          <p:spPr>
            <a:xfrm>
              <a:off x="5241926" y="4340225"/>
              <a:ext cx="1212850" cy="144463"/>
            </a:xfrm>
            <a:prstGeom prst="rect">
              <a:avLst/>
            </a:prstGeom>
            <a:solidFill>
              <a:srgbClr val="4B4C54"/>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86" name="iṩ1ïḍê"/>
            <p:cNvSpPr/>
            <p:nvPr/>
          </p:nvSpPr>
          <p:spPr>
            <a:xfrm>
              <a:off x="3540126" y="3946525"/>
              <a:ext cx="1014413" cy="212725"/>
            </a:xfrm>
            <a:custGeom>
              <a:avLst/>
              <a:gdLst/>
              <a:ahLst/>
              <a:cxnLst>
                <a:cxn ang="0">
                  <a:pos x="2147483646" y="0"/>
                </a:cxn>
                <a:cxn ang="0">
                  <a:pos x="2147483646" y="0"/>
                </a:cxn>
                <a:cxn ang="0">
                  <a:pos x="0" y="2147483646"/>
                </a:cxn>
                <a:cxn ang="0">
                  <a:pos x="0" y="2147483646"/>
                </a:cxn>
                <a:cxn ang="0">
                  <a:pos x="2147483646" y="2147483646"/>
                </a:cxn>
                <a:cxn ang="0">
                  <a:pos x="2147483646" y="2147483646"/>
                </a:cxn>
              </a:cxnLst>
              <a:pathLst>
                <a:path w="395" h="83">
                  <a:moveTo>
                    <a:pt x="395" y="0"/>
                  </a:moveTo>
                  <a:cubicBezTo>
                    <a:pt x="41" y="0"/>
                    <a:pt x="41" y="0"/>
                    <a:pt x="41" y="0"/>
                  </a:cubicBezTo>
                  <a:cubicBezTo>
                    <a:pt x="19" y="0"/>
                    <a:pt x="0" y="18"/>
                    <a:pt x="0" y="41"/>
                  </a:cubicBezTo>
                  <a:cubicBezTo>
                    <a:pt x="0" y="41"/>
                    <a:pt x="0" y="41"/>
                    <a:pt x="0" y="41"/>
                  </a:cubicBezTo>
                  <a:cubicBezTo>
                    <a:pt x="0" y="64"/>
                    <a:pt x="19" y="83"/>
                    <a:pt x="41" y="83"/>
                  </a:cubicBezTo>
                  <a:cubicBezTo>
                    <a:pt x="395" y="83"/>
                    <a:pt x="395" y="83"/>
                    <a:pt x="395" y="83"/>
                  </a:cubicBezTo>
                </a:path>
              </a:pathLst>
            </a:custGeom>
            <a:solidFill>
              <a:srgbClr val="FFF9EC">
                <a:alpha val="100000"/>
              </a:srgbClr>
            </a:solidFill>
            <a:ln w="9525">
              <a:noFill/>
            </a:ln>
          </p:spPr>
          <p:txBody>
            <a:bodyPr/>
            <a:p>
              <a:endParaRPr lang="zh-CN" altLang="en-US"/>
            </a:p>
          </p:txBody>
        </p:sp>
        <p:sp>
          <p:nvSpPr>
            <p:cNvPr id="53287" name="ïşľiďe"/>
            <p:cNvSpPr/>
            <p:nvPr/>
          </p:nvSpPr>
          <p:spPr>
            <a:xfrm>
              <a:off x="3514726" y="3919538"/>
              <a:ext cx="1039813" cy="265113"/>
            </a:xfrm>
            <a:custGeom>
              <a:avLst/>
              <a:gdLst/>
              <a:ahLst/>
              <a:cxnLst>
                <a:cxn ang="0">
                  <a:pos x="2147483646" y="0"/>
                </a:cxn>
                <a:cxn ang="0">
                  <a:pos x="2147483646" y="0"/>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05" h="103">
                  <a:moveTo>
                    <a:pt x="405" y="0"/>
                  </a:moveTo>
                  <a:cubicBezTo>
                    <a:pt x="51" y="0"/>
                    <a:pt x="51" y="0"/>
                    <a:pt x="51" y="0"/>
                  </a:cubicBezTo>
                  <a:cubicBezTo>
                    <a:pt x="37" y="0"/>
                    <a:pt x="24" y="6"/>
                    <a:pt x="15" y="15"/>
                  </a:cubicBezTo>
                  <a:cubicBezTo>
                    <a:pt x="6" y="24"/>
                    <a:pt x="0" y="37"/>
                    <a:pt x="0" y="51"/>
                  </a:cubicBezTo>
                  <a:cubicBezTo>
                    <a:pt x="0" y="51"/>
                    <a:pt x="0" y="51"/>
                    <a:pt x="0" y="51"/>
                  </a:cubicBezTo>
                  <a:cubicBezTo>
                    <a:pt x="0" y="66"/>
                    <a:pt x="6" y="78"/>
                    <a:pt x="15" y="88"/>
                  </a:cubicBezTo>
                  <a:cubicBezTo>
                    <a:pt x="24" y="97"/>
                    <a:pt x="37" y="103"/>
                    <a:pt x="51" y="103"/>
                  </a:cubicBezTo>
                  <a:cubicBezTo>
                    <a:pt x="405" y="103"/>
                    <a:pt x="405" y="103"/>
                    <a:pt x="405" y="103"/>
                  </a:cubicBezTo>
                  <a:cubicBezTo>
                    <a:pt x="405" y="83"/>
                    <a:pt x="405" y="83"/>
                    <a:pt x="405" y="83"/>
                  </a:cubicBezTo>
                  <a:cubicBezTo>
                    <a:pt x="51" y="83"/>
                    <a:pt x="51" y="83"/>
                    <a:pt x="51" y="83"/>
                  </a:cubicBezTo>
                  <a:cubicBezTo>
                    <a:pt x="43" y="83"/>
                    <a:pt x="35" y="79"/>
                    <a:pt x="29" y="74"/>
                  </a:cubicBezTo>
                  <a:cubicBezTo>
                    <a:pt x="24" y="68"/>
                    <a:pt x="20" y="60"/>
                    <a:pt x="20" y="51"/>
                  </a:cubicBezTo>
                  <a:cubicBezTo>
                    <a:pt x="20" y="51"/>
                    <a:pt x="20" y="51"/>
                    <a:pt x="20" y="51"/>
                  </a:cubicBezTo>
                  <a:cubicBezTo>
                    <a:pt x="20" y="42"/>
                    <a:pt x="24" y="35"/>
                    <a:pt x="29" y="29"/>
                  </a:cubicBezTo>
                  <a:cubicBezTo>
                    <a:pt x="35" y="23"/>
                    <a:pt x="43" y="20"/>
                    <a:pt x="51" y="20"/>
                  </a:cubicBezTo>
                  <a:cubicBezTo>
                    <a:pt x="405" y="20"/>
                    <a:pt x="405" y="20"/>
                    <a:pt x="405" y="20"/>
                  </a:cubicBezTo>
                  <a:cubicBezTo>
                    <a:pt x="405" y="0"/>
                    <a:pt x="405" y="0"/>
                    <a:pt x="405" y="0"/>
                  </a:cubicBezTo>
                  <a:close/>
                </a:path>
              </a:pathLst>
            </a:custGeom>
            <a:solidFill>
              <a:srgbClr val="FD7E19">
                <a:alpha val="100000"/>
              </a:srgbClr>
            </a:solidFill>
            <a:ln w="9525">
              <a:noFill/>
            </a:ln>
          </p:spPr>
          <p:txBody>
            <a:bodyPr/>
            <a:p>
              <a:endParaRPr lang="zh-CN" altLang="en-US"/>
            </a:p>
          </p:txBody>
        </p:sp>
        <p:sp>
          <p:nvSpPr>
            <p:cNvPr id="53288" name="îṡļíďê"/>
            <p:cNvSpPr/>
            <p:nvPr/>
          </p:nvSpPr>
          <p:spPr>
            <a:xfrm>
              <a:off x="3556001" y="3459163"/>
              <a:ext cx="1014413" cy="212725"/>
            </a:xfrm>
            <a:custGeom>
              <a:avLst/>
              <a:gdLst/>
              <a:ahLst/>
              <a:cxnLst>
                <a:cxn ang="0">
                  <a:pos x="2147483646" y="0"/>
                </a:cxn>
                <a:cxn ang="0">
                  <a:pos x="2147483646" y="0"/>
                </a:cxn>
                <a:cxn ang="0">
                  <a:pos x="0" y="2147483646"/>
                </a:cxn>
                <a:cxn ang="0">
                  <a:pos x="0" y="2147483646"/>
                </a:cxn>
                <a:cxn ang="0">
                  <a:pos x="2147483646" y="2147483646"/>
                </a:cxn>
                <a:cxn ang="0">
                  <a:pos x="2147483646" y="2147483646"/>
                </a:cxn>
              </a:cxnLst>
              <a:pathLst>
                <a:path w="395" h="83">
                  <a:moveTo>
                    <a:pt x="395" y="0"/>
                  </a:moveTo>
                  <a:cubicBezTo>
                    <a:pt x="42" y="0"/>
                    <a:pt x="42" y="0"/>
                    <a:pt x="42" y="0"/>
                  </a:cubicBezTo>
                  <a:cubicBezTo>
                    <a:pt x="19" y="0"/>
                    <a:pt x="0" y="18"/>
                    <a:pt x="0" y="41"/>
                  </a:cubicBezTo>
                  <a:cubicBezTo>
                    <a:pt x="0" y="42"/>
                    <a:pt x="0" y="42"/>
                    <a:pt x="0" y="42"/>
                  </a:cubicBezTo>
                  <a:cubicBezTo>
                    <a:pt x="0" y="64"/>
                    <a:pt x="19" y="83"/>
                    <a:pt x="42" y="83"/>
                  </a:cubicBezTo>
                  <a:cubicBezTo>
                    <a:pt x="395" y="83"/>
                    <a:pt x="395" y="83"/>
                    <a:pt x="395" y="83"/>
                  </a:cubicBezTo>
                </a:path>
              </a:pathLst>
            </a:custGeom>
            <a:solidFill>
              <a:srgbClr val="FFF9EC">
                <a:alpha val="100000"/>
              </a:srgbClr>
            </a:solidFill>
            <a:ln w="9525">
              <a:noFill/>
            </a:ln>
          </p:spPr>
          <p:txBody>
            <a:bodyPr/>
            <a:p>
              <a:endParaRPr lang="zh-CN" altLang="en-US"/>
            </a:p>
          </p:txBody>
        </p:sp>
        <p:sp>
          <p:nvSpPr>
            <p:cNvPr id="53289" name="işlïde"/>
            <p:cNvSpPr/>
            <p:nvPr/>
          </p:nvSpPr>
          <p:spPr>
            <a:xfrm>
              <a:off x="3529013" y="3432175"/>
              <a:ext cx="1041400" cy="265113"/>
            </a:xfrm>
            <a:custGeom>
              <a:avLst/>
              <a:gdLst/>
              <a:ahLst/>
              <a:cxnLst>
                <a:cxn ang="0">
                  <a:pos x="2147483646" y="0"/>
                </a:cxn>
                <a:cxn ang="0">
                  <a:pos x="2147483646" y="0"/>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05" h="103">
                  <a:moveTo>
                    <a:pt x="405" y="0"/>
                  </a:moveTo>
                  <a:cubicBezTo>
                    <a:pt x="52" y="0"/>
                    <a:pt x="52" y="0"/>
                    <a:pt x="52" y="0"/>
                  </a:cubicBezTo>
                  <a:cubicBezTo>
                    <a:pt x="38" y="0"/>
                    <a:pt x="25" y="6"/>
                    <a:pt x="15" y="15"/>
                  </a:cubicBezTo>
                  <a:cubicBezTo>
                    <a:pt x="6" y="24"/>
                    <a:pt x="0" y="37"/>
                    <a:pt x="0" y="51"/>
                  </a:cubicBezTo>
                  <a:cubicBezTo>
                    <a:pt x="0" y="52"/>
                    <a:pt x="0" y="52"/>
                    <a:pt x="0" y="52"/>
                  </a:cubicBezTo>
                  <a:cubicBezTo>
                    <a:pt x="0" y="66"/>
                    <a:pt x="6" y="79"/>
                    <a:pt x="15" y="88"/>
                  </a:cubicBezTo>
                  <a:cubicBezTo>
                    <a:pt x="25" y="97"/>
                    <a:pt x="38" y="103"/>
                    <a:pt x="52" y="103"/>
                  </a:cubicBezTo>
                  <a:cubicBezTo>
                    <a:pt x="405" y="103"/>
                    <a:pt x="405" y="103"/>
                    <a:pt x="405" y="103"/>
                  </a:cubicBezTo>
                  <a:cubicBezTo>
                    <a:pt x="405" y="83"/>
                    <a:pt x="405" y="83"/>
                    <a:pt x="405" y="83"/>
                  </a:cubicBezTo>
                  <a:cubicBezTo>
                    <a:pt x="52" y="83"/>
                    <a:pt x="52" y="83"/>
                    <a:pt x="52" y="83"/>
                  </a:cubicBezTo>
                  <a:cubicBezTo>
                    <a:pt x="43" y="83"/>
                    <a:pt x="35" y="79"/>
                    <a:pt x="30" y="74"/>
                  </a:cubicBezTo>
                  <a:cubicBezTo>
                    <a:pt x="24" y="68"/>
                    <a:pt x="20" y="60"/>
                    <a:pt x="20" y="52"/>
                  </a:cubicBezTo>
                  <a:cubicBezTo>
                    <a:pt x="20" y="51"/>
                    <a:pt x="20" y="51"/>
                    <a:pt x="20" y="51"/>
                  </a:cubicBezTo>
                  <a:cubicBezTo>
                    <a:pt x="20" y="43"/>
                    <a:pt x="24" y="35"/>
                    <a:pt x="30" y="29"/>
                  </a:cubicBezTo>
                  <a:cubicBezTo>
                    <a:pt x="35" y="23"/>
                    <a:pt x="43" y="20"/>
                    <a:pt x="52" y="20"/>
                  </a:cubicBezTo>
                  <a:cubicBezTo>
                    <a:pt x="405" y="20"/>
                    <a:pt x="405" y="20"/>
                    <a:pt x="405" y="20"/>
                  </a:cubicBezTo>
                  <a:cubicBezTo>
                    <a:pt x="405" y="0"/>
                    <a:pt x="405" y="0"/>
                    <a:pt x="405" y="0"/>
                  </a:cubicBezTo>
                  <a:close/>
                </a:path>
              </a:pathLst>
            </a:custGeom>
            <a:solidFill>
              <a:srgbClr val="73B804">
                <a:alpha val="100000"/>
              </a:srgbClr>
            </a:solidFill>
            <a:ln w="9525">
              <a:noFill/>
            </a:ln>
          </p:spPr>
          <p:txBody>
            <a:bodyPr/>
            <a:p>
              <a:endParaRPr lang="zh-CN" altLang="en-US"/>
            </a:p>
          </p:txBody>
        </p:sp>
        <p:sp>
          <p:nvSpPr>
            <p:cNvPr id="53290" name="îṥḻîdè"/>
            <p:cNvSpPr/>
            <p:nvPr/>
          </p:nvSpPr>
          <p:spPr>
            <a:xfrm>
              <a:off x="3565526" y="4206875"/>
              <a:ext cx="1012825" cy="214313"/>
            </a:xfrm>
            <a:custGeom>
              <a:avLst/>
              <a:gdLst/>
              <a:ahLst/>
              <a:cxnLst>
                <a:cxn ang="0">
                  <a:pos x="2147483646" y="0"/>
                </a:cxn>
                <a:cxn ang="0">
                  <a:pos x="2147483646" y="0"/>
                </a:cxn>
                <a:cxn ang="0">
                  <a:pos x="0" y="2147483646"/>
                </a:cxn>
                <a:cxn ang="0">
                  <a:pos x="0" y="2147483646"/>
                </a:cxn>
                <a:cxn ang="0">
                  <a:pos x="2147483646" y="2147483646"/>
                </a:cxn>
                <a:cxn ang="0">
                  <a:pos x="2147483646" y="2147483646"/>
                </a:cxn>
              </a:cxnLst>
              <a:pathLst>
                <a:path w="394" h="83">
                  <a:moveTo>
                    <a:pt x="394" y="0"/>
                  </a:moveTo>
                  <a:cubicBezTo>
                    <a:pt x="41" y="0"/>
                    <a:pt x="41" y="0"/>
                    <a:pt x="41" y="0"/>
                  </a:cubicBezTo>
                  <a:cubicBezTo>
                    <a:pt x="18" y="0"/>
                    <a:pt x="0" y="18"/>
                    <a:pt x="0" y="41"/>
                  </a:cubicBezTo>
                  <a:cubicBezTo>
                    <a:pt x="0" y="42"/>
                    <a:pt x="0" y="42"/>
                    <a:pt x="0" y="42"/>
                  </a:cubicBezTo>
                  <a:cubicBezTo>
                    <a:pt x="0" y="64"/>
                    <a:pt x="18" y="83"/>
                    <a:pt x="41" y="83"/>
                  </a:cubicBezTo>
                  <a:cubicBezTo>
                    <a:pt x="394" y="83"/>
                    <a:pt x="394" y="83"/>
                    <a:pt x="394" y="83"/>
                  </a:cubicBezTo>
                </a:path>
              </a:pathLst>
            </a:custGeom>
            <a:solidFill>
              <a:srgbClr val="FFF9EC">
                <a:alpha val="100000"/>
              </a:srgbClr>
            </a:solidFill>
            <a:ln w="9525">
              <a:noFill/>
            </a:ln>
          </p:spPr>
          <p:txBody>
            <a:bodyPr/>
            <a:p>
              <a:endParaRPr lang="zh-CN" altLang="en-US"/>
            </a:p>
          </p:txBody>
        </p:sp>
        <p:sp>
          <p:nvSpPr>
            <p:cNvPr id="53291" name="ï$ľïḑê"/>
            <p:cNvSpPr/>
            <p:nvPr/>
          </p:nvSpPr>
          <p:spPr>
            <a:xfrm>
              <a:off x="3540126" y="4181475"/>
              <a:ext cx="1038225" cy="265113"/>
            </a:xfrm>
            <a:custGeom>
              <a:avLst/>
              <a:gdLst/>
              <a:ahLst/>
              <a:cxnLst>
                <a:cxn ang="0">
                  <a:pos x="2147483646" y="0"/>
                </a:cxn>
                <a:cxn ang="0">
                  <a:pos x="2147483646" y="0"/>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04" h="103">
                  <a:moveTo>
                    <a:pt x="404" y="0"/>
                  </a:moveTo>
                  <a:cubicBezTo>
                    <a:pt x="51" y="0"/>
                    <a:pt x="51" y="0"/>
                    <a:pt x="51" y="0"/>
                  </a:cubicBezTo>
                  <a:cubicBezTo>
                    <a:pt x="37" y="0"/>
                    <a:pt x="24" y="6"/>
                    <a:pt x="15" y="15"/>
                  </a:cubicBezTo>
                  <a:cubicBezTo>
                    <a:pt x="5" y="24"/>
                    <a:pt x="0" y="37"/>
                    <a:pt x="0" y="51"/>
                  </a:cubicBezTo>
                  <a:cubicBezTo>
                    <a:pt x="0" y="52"/>
                    <a:pt x="0" y="52"/>
                    <a:pt x="0" y="52"/>
                  </a:cubicBezTo>
                  <a:cubicBezTo>
                    <a:pt x="0" y="66"/>
                    <a:pt x="5" y="79"/>
                    <a:pt x="15" y="88"/>
                  </a:cubicBezTo>
                  <a:cubicBezTo>
                    <a:pt x="24" y="97"/>
                    <a:pt x="37" y="103"/>
                    <a:pt x="51" y="103"/>
                  </a:cubicBezTo>
                  <a:cubicBezTo>
                    <a:pt x="404" y="103"/>
                    <a:pt x="404" y="103"/>
                    <a:pt x="404" y="103"/>
                  </a:cubicBezTo>
                  <a:cubicBezTo>
                    <a:pt x="404" y="83"/>
                    <a:pt x="404" y="83"/>
                    <a:pt x="404" y="83"/>
                  </a:cubicBezTo>
                  <a:cubicBezTo>
                    <a:pt x="51" y="83"/>
                    <a:pt x="51" y="83"/>
                    <a:pt x="51" y="83"/>
                  </a:cubicBezTo>
                  <a:cubicBezTo>
                    <a:pt x="42" y="83"/>
                    <a:pt x="35" y="79"/>
                    <a:pt x="29" y="74"/>
                  </a:cubicBezTo>
                  <a:cubicBezTo>
                    <a:pt x="23" y="68"/>
                    <a:pt x="20" y="60"/>
                    <a:pt x="20" y="52"/>
                  </a:cubicBezTo>
                  <a:cubicBezTo>
                    <a:pt x="20" y="51"/>
                    <a:pt x="20" y="51"/>
                    <a:pt x="20" y="51"/>
                  </a:cubicBezTo>
                  <a:cubicBezTo>
                    <a:pt x="20" y="43"/>
                    <a:pt x="23" y="35"/>
                    <a:pt x="29" y="29"/>
                  </a:cubicBezTo>
                  <a:cubicBezTo>
                    <a:pt x="35" y="23"/>
                    <a:pt x="42" y="20"/>
                    <a:pt x="51" y="20"/>
                  </a:cubicBezTo>
                  <a:cubicBezTo>
                    <a:pt x="404" y="20"/>
                    <a:pt x="404" y="20"/>
                    <a:pt x="404" y="20"/>
                  </a:cubicBezTo>
                  <a:cubicBezTo>
                    <a:pt x="404" y="0"/>
                    <a:pt x="404" y="0"/>
                    <a:pt x="404" y="0"/>
                  </a:cubicBezTo>
                  <a:close/>
                </a:path>
              </a:pathLst>
            </a:custGeom>
            <a:solidFill>
              <a:srgbClr val="4B4C54">
                <a:alpha val="100000"/>
              </a:srgbClr>
            </a:solidFill>
            <a:ln w="9525">
              <a:noFill/>
            </a:ln>
          </p:spPr>
          <p:txBody>
            <a:bodyPr/>
            <a:p>
              <a:endParaRPr lang="zh-CN" altLang="en-US"/>
            </a:p>
          </p:txBody>
        </p:sp>
        <p:sp>
          <p:nvSpPr>
            <p:cNvPr id="53292" name="íšḷidê"/>
            <p:cNvSpPr/>
            <p:nvPr/>
          </p:nvSpPr>
          <p:spPr>
            <a:xfrm>
              <a:off x="3482976" y="3713163"/>
              <a:ext cx="1012825" cy="212725"/>
            </a:xfrm>
            <a:custGeom>
              <a:avLst/>
              <a:gdLst/>
              <a:ahLst/>
              <a:cxnLst>
                <a:cxn ang="0">
                  <a:pos x="2147483646" y="0"/>
                </a:cxn>
                <a:cxn ang="0">
                  <a:pos x="2147483646" y="0"/>
                </a:cxn>
                <a:cxn ang="0">
                  <a:pos x="0" y="2147483646"/>
                </a:cxn>
                <a:cxn ang="0">
                  <a:pos x="0" y="2147483646"/>
                </a:cxn>
                <a:cxn ang="0">
                  <a:pos x="2147483646" y="2147483646"/>
                </a:cxn>
                <a:cxn ang="0">
                  <a:pos x="2147483646" y="2147483646"/>
                </a:cxn>
              </a:cxnLst>
              <a:pathLst>
                <a:path w="394" h="83">
                  <a:moveTo>
                    <a:pt x="394" y="0"/>
                  </a:moveTo>
                  <a:cubicBezTo>
                    <a:pt x="41" y="0"/>
                    <a:pt x="41" y="0"/>
                    <a:pt x="41" y="0"/>
                  </a:cubicBezTo>
                  <a:cubicBezTo>
                    <a:pt x="18" y="0"/>
                    <a:pt x="0" y="18"/>
                    <a:pt x="0" y="41"/>
                  </a:cubicBezTo>
                  <a:cubicBezTo>
                    <a:pt x="0" y="41"/>
                    <a:pt x="0" y="41"/>
                    <a:pt x="0" y="41"/>
                  </a:cubicBezTo>
                  <a:cubicBezTo>
                    <a:pt x="0" y="64"/>
                    <a:pt x="18" y="83"/>
                    <a:pt x="41" y="83"/>
                  </a:cubicBezTo>
                  <a:cubicBezTo>
                    <a:pt x="394" y="83"/>
                    <a:pt x="394" y="83"/>
                    <a:pt x="394" y="83"/>
                  </a:cubicBezTo>
                </a:path>
              </a:pathLst>
            </a:custGeom>
            <a:solidFill>
              <a:srgbClr val="FFF9EC">
                <a:alpha val="100000"/>
              </a:srgbClr>
            </a:solidFill>
            <a:ln w="9525">
              <a:noFill/>
            </a:ln>
          </p:spPr>
          <p:txBody>
            <a:bodyPr/>
            <a:p>
              <a:endParaRPr lang="zh-CN" altLang="en-US"/>
            </a:p>
          </p:txBody>
        </p:sp>
        <p:sp>
          <p:nvSpPr>
            <p:cNvPr id="53293" name="íṩliḓé"/>
            <p:cNvSpPr/>
            <p:nvPr/>
          </p:nvSpPr>
          <p:spPr>
            <a:xfrm>
              <a:off x="3457576" y="3686175"/>
              <a:ext cx="1038225" cy="265113"/>
            </a:xfrm>
            <a:custGeom>
              <a:avLst/>
              <a:gdLst/>
              <a:ahLst/>
              <a:cxnLst>
                <a:cxn ang="0">
                  <a:pos x="2147483646" y="0"/>
                </a:cxn>
                <a:cxn ang="0">
                  <a:pos x="2147483646" y="0"/>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04" h="103">
                  <a:moveTo>
                    <a:pt x="404" y="0"/>
                  </a:moveTo>
                  <a:cubicBezTo>
                    <a:pt x="51" y="0"/>
                    <a:pt x="51" y="0"/>
                    <a:pt x="51" y="0"/>
                  </a:cubicBezTo>
                  <a:cubicBezTo>
                    <a:pt x="37" y="0"/>
                    <a:pt x="24" y="6"/>
                    <a:pt x="15" y="15"/>
                  </a:cubicBezTo>
                  <a:cubicBezTo>
                    <a:pt x="6" y="24"/>
                    <a:pt x="0" y="37"/>
                    <a:pt x="0" y="51"/>
                  </a:cubicBezTo>
                  <a:cubicBezTo>
                    <a:pt x="0" y="51"/>
                    <a:pt x="0" y="51"/>
                    <a:pt x="0" y="51"/>
                  </a:cubicBezTo>
                  <a:cubicBezTo>
                    <a:pt x="0" y="66"/>
                    <a:pt x="6" y="78"/>
                    <a:pt x="15" y="88"/>
                  </a:cubicBezTo>
                  <a:cubicBezTo>
                    <a:pt x="24" y="97"/>
                    <a:pt x="37" y="103"/>
                    <a:pt x="51" y="103"/>
                  </a:cubicBezTo>
                  <a:cubicBezTo>
                    <a:pt x="404" y="103"/>
                    <a:pt x="404" y="103"/>
                    <a:pt x="404" y="103"/>
                  </a:cubicBezTo>
                  <a:cubicBezTo>
                    <a:pt x="404" y="83"/>
                    <a:pt x="404" y="83"/>
                    <a:pt x="404" y="83"/>
                  </a:cubicBezTo>
                  <a:cubicBezTo>
                    <a:pt x="51" y="83"/>
                    <a:pt x="51" y="83"/>
                    <a:pt x="51" y="83"/>
                  </a:cubicBezTo>
                  <a:cubicBezTo>
                    <a:pt x="42" y="83"/>
                    <a:pt x="35" y="79"/>
                    <a:pt x="29" y="74"/>
                  </a:cubicBezTo>
                  <a:cubicBezTo>
                    <a:pt x="23" y="68"/>
                    <a:pt x="20" y="60"/>
                    <a:pt x="20" y="51"/>
                  </a:cubicBezTo>
                  <a:cubicBezTo>
                    <a:pt x="20" y="51"/>
                    <a:pt x="20" y="51"/>
                    <a:pt x="20" y="51"/>
                  </a:cubicBezTo>
                  <a:cubicBezTo>
                    <a:pt x="20" y="43"/>
                    <a:pt x="23" y="35"/>
                    <a:pt x="29" y="29"/>
                  </a:cubicBezTo>
                  <a:cubicBezTo>
                    <a:pt x="35" y="23"/>
                    <a:pt x="42" y="20"/>
                    <a:pt x="51" y="20"/>
                  </a:cubicBezTo>
                  <a:cubicBezTo>
                    <a:pt x="404" y="20"/>
                    <a:pt x="404" y="20"/>
                    <a:pt x="404" y="20"/>
                  </a:cubicBezTo>
                  <a:cubicBezTo>
                    <a:pt x="404" y="0"/>
                    <a:pt x="404" y="0"/>
                    <a:pt x="404" y="0"/>
                  </a:cubicBezTo>
                  <a:close/>
                </a:path>
              </a:pathLst>
            </a:custGeom>
            <a:solidFill>
              <a:srgbClr val="E1573F">
                <a:alpha val="100000"/>
              </a:srgbClr>
            </a:solidFill>
            <a:ln w="9525">
              <a:noFill/>
            </a:ln>
          </p:spPr>
          <p:txBody>
            <a:bodyPr/>
            <a:p>
              <a:endParaRPr lang="zh-CN" altLang="en-US"/>
            </a:p>
          </p:txBody>
        </p:sp>
        <p:sp>
          <p:nvSpPr>
            <p:cNvPr id="53294" name="iṧľïḑê"/>
            <p:cNvSpPr/>
            <p:nvPr/>
          </p:nvSpPr>
          <p:spPr>
            <a:xfrm>
              <a:off x="3668713" y="3376613"/>
              <a:ext cx="739775" cy="9525"/>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95" name="ïṡľïḍê"/>
            <p:cNvSpPr/>
            <p:nvPr/>
          </p:nvSpPr>
          <p:spPr>
            <a:xfrm>
              <a:off x="3698876" y="3355975"/>
              <a:ext cx="720725" cy="20638"/>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96" name="ïṡḻiḍê"/>
            <p:cNvSpPr/>
            <p:nvPr/>
          </p:nvSpPr>
          <p:spPr>
            <a:xfrm>
              <a:off x="3657601" y="3314700"/>
              <a:ext cx="730250" cy="41275"/>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97" name="îṧḷîďe"/>
            <p:cNvSpPr/>
            <p:nvPr/>
          </p:nvSpPr>
          <p:spPr>
            <a:xfrm>
              <a:off x="3698876" y="3305175"/>
              <a:ext cx="720725" cy="9525"/>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98" name="iSḷíḑé"/>
            <p:cNvSpPr/>
            <p:nvPr/>
          </p:nvSpPr>
          <p:spPr>
            <a:xfrm>
              <a:off x="3698876" y="3284538"/>
              <a:ext cx="720725" cy="20638"/>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299" name="ïṡḻíḑè"/>
            <p:cNvSpPr/>
            <p:nvPr/>
          </p:nvSpPr>
          <p:spPr>
            <a:xfrm>
              <a:off x="3719513" y="3243263"/>
              <a:ext cx="730250" cy="41275"/>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0" name="ïşļîďe"/>
            <p:cNvSpPr/>
            <p:nvPr/>
          </p:nvSpPr>
          <p:spPr>
            <a:xfrm>
              <a:off x="3698876" y="3211513"/>
              <a:ext cx="720725" cy="31750"/>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1" name="îṩľïḋé"/>
            <p:cNvSpPr/>
            <p:nvPr/>
          </p:nvSpPr>
          <p:spPr>
            <a:xfrm>
              <a:off x="3668713" y="3190875"/>
              <a:ext cx="739775" cy="20638"/>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2" name="ï$1îḑê"/>
            <p:cNvSpPr/>
            <p:nvPr/>
          </p:nvSpPr>
          <p:spPr>
            <a:xfrm>
              <a:off x="3698876" y="3160713"/>
              <a:ext cx="720725" cy="30163"/>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3" name="ïṡḷíḑé"/>
            <p:cNvSpPr/>
            <p:nvPr/>
          </p:nvSpPr>
          <p:spPr>
            <a:xfrm>
              <a:off x="3698876" y="3140075"/>
              <a:ext cx="720725" cy="20638"/>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4" name="iṥḷïde"/>
            <p:cNvSpPr/>
            <p:nvPr/>
          </p:nvSpPr>
          <p:spPr>
            <a:xfrm>
              <a:off x="3668713" y="3109913"/>
              <a:ext cx="739775" cy="30163"/>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5" name="ïṩḻîḋè"/>
            <p:cNvSpPr/>
            <p:nvPr/>
          </p:nvSpPr>
          <p:spPr>
            <a:xfrm>
              <a:off x="3668713" y="3057525"/>
              <a:ext cx="739775" cy="31750"/>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6" name="iSḻîdè"/>
            <p:cNvSpPr/>
            <p:nvPr/>
          </p:nvSpPr>
          <p:spPr>
            <a:xfrm>
              <a:off x="3698876" y="3089275"/>
              <a:ext cx="720725" cy="20638"/>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7" name="îṡḷiḑè"/>
            <p:cNvSpPr/>
            <p:nvPr/>
          </p:nvSpPr>
          <p:spPr>
            <a:xfrm>
              <a:off x="3698876" y="3017838"/>
              <a:ext cx="720725" cy="39688"/>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8" name="íśḷïḍe"/>
            <p:cNvSpPr/>
            <p:nvPr/>
          </p:nvSpPr>
          <p:spPr>
            <a:xfrm>
              <a:off x="3698876" y="2997200"/>
              <a:ext cx="720725" cy="20638"/>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09" name="íṣľïḑè"/>
            <p:cNvSpPr/>
            <p:nvPr/>
          </p:nvSpPr>
          <p:spPr>
            <a:xfrm>
              <a:off x="3668713" y="2965450"/>
              <a:ext cx="739775" cy="31750"/>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10" name="íṣľíďê"/>
            <p:cNvSpPr/>
            <p:nvPr/>
          </p:nvSpPr>
          <p:spPr>
            <a:xfrm>
              <a:off x="3668713" y="2924175"/>
              <a:ext cx="739775" cy="31750"/>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11" name="ï$ḻîḍè"/>
            <p:cNvSpPr/>
            <p:nvPr/>
          </p:nvSpPr>
          <p:spPr>
            <a:xfrm>
              <a:off x="3698876" y="2955925"/>
              <a:ext cx="720725" cy="9525"/>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12" name="iślíḓe"/>
            <p:cNvSpPr/>
            <p:nvPr/>
          </p:nvSpPr>
          <p:spPr>
            <a:xfrm>
              <a:off x="3698876" y="2884488"/>
              <a:ext cx="720725" cy="39688"/>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13" name="ïş1íḍê"/>
            <p:cNvSpPr/>
            <p:nvPr/>
          </p:nvSpPr>
          <p:spPr>
            <a:xfrm>
              <a:off x="3698876" y="2873375"/>
              <a:ext cx="720725" cy="11113"/>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14" name="iS1îḋé"/>
            <p:cNvSpPr/>
            <p:nvPr/>
          </p:nvSpPr>
          <p:spPr>
            <a:xfrm>
              <a:off x="3668713" y="2852738"/>
              <a:ext cx="739775" cy="20638"/>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15" name="iśļídè"/>
            <p:cNvSpPr/>
            <p:nvPr/>
          </p:nvSpPr>
          <p:spPr>
            <a:xfrm>
              <a:off x="3668713" y="2790825"/>
              <a:ext cx="739775" cy="11113"/>
            </a:xfrm>
            <a:prstGeom prst="rect">
              <a:avLst/>
            </a:prstGeom>
            <a:solidFill>
              <a:srgbClr val="E5E6E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16" name="iSľïdè"/>
            <p:cNvSpPr/>
            <p:nvPr/>
          </p:nvSpPr>
          <p:spPr>
            <a:xfrm>
              <a:off x="3698876" y="2801938"/>
              <a:ext cx="720725" cy="50800"/>
            </a:xfrm>
            <a:prstGeom prst="rect">
              <a:avLst/>
            </a:prstGeom>
            <a:solidFill>
              <a:srgbClr val="ACADAC"/>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17" name="íṧḻíḓe"/>
            <p:cNvSpPr/>
            <p:nvPr/>
          </p:nvSpPr>
          <p:spPr>
            <a:xfrm>
              <a:off x="6580188" y="4240213"/>
              <a:ext cx="598488" cy="127000"/>
            </a:xfrm>
            <a:custGeom>
              <a:avLst/>
              <a:gdLst/>
              <a:ahLst/>
              <a:cxnLst>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2147483646"/>
                </a:cxn>
                <a:cxn ang="0">
                  <a:pos x="2147483646" y="2147483646"/>
                </a:cxn>
              </a:cxnLst>
              <a:pathLst>
                <a:path w="377" h="80">
                  <a:moveTo>
                    <a:pt x="12" y="80"/>
                  </a:moveTo>
                  <a:lnTo>
                    <a:pt x="12" y="62"/>
                  </a:lnTo>
                  <a:lnTo>
                    <a:pt x="0" y="70"/>
                  </a:lnTo>
                  <a:lnTo>
                    <a:pt x="7" y="70"/>
                  </a:lnTo>
                  <a:lnTo>
                    <a:pt x="24" y="47"/>
                  </a:lnTo>
                  <a:lnTo>
                    <a:pt x="24" y="38"/>
                  </a:lnTo>
                  <a:lnTo>
                    <a:pt x="364" y="0"/>
                  </a:lnTo>
                  <a:lnTo>
                    <a:pt x="377" y="57"/>
                  </a:lnTo>
                  <a:lnTo>
                    <a:pt x="12" y="80"/>
                  </a:lnTo>
                  <a:close/>
                </a:path>
              </a:pathLst>
            </a:custGeom>
            <a:solidFill>
              <a:srgbClr val="B13052">
                <a:alpha val="100000"/>
              </a:srgbClr>
            </a:solidFill>
            <a:ln w="9525">
              <a:noFill/>
            </a:ln>
          </p:spPr>
          <p:txBody>
            <a:bodyPr/>
            <a:p>
              <a:endParaRPr lang="zh-CN" altLang="en-US"/>
            </a:p>
          </p:txBody>
        </p:sp>
        <p:sp>
          <p:nvSpPr>
            <p:cNvPr id="53318" name="ïsḷiďé"/>
            <p:cNvSpPr/>
            <p:nvPr/>
          </p:nvSpPr>
          <p:spPr>
            <a:xfrm>
              <a:off x="6572251" y="4333875"/>
              <a:ext cx="550863" cy="87313"/>
            </a:xfrm>
            <a:custGeom>
              <a:avLst/>
              <a:gdLst/>
              <a:ahLst/>
              <a:cxnLst>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Lst>
              <a:pathLst>
                <a:path w="214" h="34">
                  <a:moveTo>
                    <a:pt x="0" y="16"/>
                  </a:moveTo>
                  <a:cubicBezTo>
                    <a:pt x="4" y="23"/>
                    <a:pt x="4" y="23"/>
                    <a:pt x="4" y="23"/>
                  </a:cubicBezTo>
                  <a:cubicBezTo>
                    <a:pt x="18" y="23"/>
                    <a:pt x="18" y="23"/>
                    <a:pt x="18" y="23"/>
                  </a:cubicBezTo>
                  <a:cubicBezTo>
                    <a:pt x="20" y="34"/>
                    <a:pt x="20" y="34"/>
                    <a:pt x="20" y="34"/>
                  </a:cubicBezTo>
                  <a:cubicBezTo>
                    <a:pt x="20" y="34"/>
                    <a:pt x="87" y="33"/>
                    <a:pt x="88" y="32"/>
                  </a:cubicBezTo>
                  <a:cubicBezTo>
                    <a:pt x="88" y="32"/>
                    <a:pt x="86" y="21"/>
                    <a:pt x="86" y="21"/>
                  </a:cubicBezTo>
                  <a:cubicBezTo>
                    <a:pt x="214" y="13"/>
                    <a:pt x="214" y="13"/>
                    <a:pt x="214" y="13"/>
                  </a:cubicBezTo>
                  <a:cubicBezTo>
                    <a:pt x="214" y="0"/>
                    <a:pt x="214" y="0"/>
                    <a:pt x="214" y="0"/>
                  </a:cubicBezTo>
                  <a:lnTo>
                    <a:pt x="0" y="16"/>
                  </a:lnTo>
                  <a:close/>
                </a:path>
              </a:pathLst>
            </a:custGeom>
            <a:solidFill>
              <a:srgbClr val="ABA39B">
                <a:alpha val="100000"/>
              </a:srgbClr>
            </a:solidFill>
            <a:ln w="9525">
              <a:noFill/>
            </a:ln>
          </p:spPr>
          <p:txBody>
            <a:bodyPr/>
            <a:p>
              <a:endParaRPr lang="zh-CN" altLang="en-US"/>
            </a:p>
          </p:txBody>
        </p:sp>
        <p:sp>
          <p:nvSpPr>
            <p:cNvPr id="53319" name="íSlîḋê"/>
            <p:cNvSpPr/>
            <p:nvPr/>
          </p:nvSpPr>
          <p:spPr>
            <a:xfrm>
              <a:off x="7077076" y="4343400"/>
              <a:ext cx="34925" cy="17463"/>
            </a:xfrm>
            <a:custGeom>
              <a:avLst/>
              <a:gdLst/>
              <a:ahLst/>
              <a:cxnLst>
                <a:cxn ang="0">
                  <a:pos x="0" y="2147483646"/>
                </a:cxn>
                <a:cxn ang="0">
                  <a:pos x="2147483646" y="0"/>
                </a:cxn>
                <a:cxn ang="0">
                  <a:pos x="2147483646" y="0"/>
                </a:cxn>
                <a:cxn ang="0">
                  <a:pos x="0" y="2147483646"/>
                </a:cxn>
                <a:cxn ang="0">
                  <a:pos x="2147483646" y="2147483646"/>
                </a:cxn>
                <a:cxn ang="0">
                  <a:pos x="2147483646" y="0"/>
                </a:cxn>
                <a:cxn ang="0">
                  <a:pos x="2147483646" y="0"/>
                </a:cxn>
                <a:cxn ang="0">
                  <a:pos x="2147483646" y="2147483646"/>
                </a:cxn>
                <a:cxn ang="0">
                  <a:pos x="0" y="2147483646"/>
                </a:cxn>
              </a:cxnLst>
              <a:pathLst>
                <a:path w="22" h="11">
                  <a:moveTo>
                    <a:pt x="0" y="11"/>
                  </a:moveTo>
                  <a:lnTo>
                    <a:pt x="3" y="0"/>
                  </a:lnTo>
                  <a:lnTo>
                    <a:pt x="0" y="5"/>
                  </a:lnTo>
                  <a:lnTo>
                    <a:pt x="22" y="5"/>
                  </a:lnTo>
                  <a:lnTo>
                    <a:pt x="22" y="0"/>
                  </a:lnTo>
                  <a:lnTo>
                    <a:pt x="22" y="11"/>
                  </a:lnTo>
                  <a:lnTo>
                    <a:pt x="0" y="11"/>
                  </a:lnTo>
                  <a:close/>
                </a:path>
              </a:pathLst>
            </a:custGeom>
            <a:solidFill>
              <a:srgbClr val="2D1805">
                <a:alpha val="100000"/>
              </a:srgbClr>
            </a:solidFill>
            <a:ln w="9525">
              <a:noFill/>
            </a:ln>
          </p:spPr>
          <p:txBody>
            <a:bodyPr/>
            <a:p>
              <a:endParaRPr lang="zh-CN" altLang="en-US"/>
            </a:p>
          </p:txBody>
        </p:sp>
        <p:sp>
          <p:nvSpPr>
            <p:cNvPr id="53320" name="ï$1íḓe"/>
            <p:cNvSpPr/>
            <p:nvPr/>
          </p:nvSpPr>
          <p:spPr>
            <a:xfrm>
              <a:off x="7123113" y="4340225"/>
              <a:ext cx="12700" cy="19050"/>
            </a:xfrm>
            <a:custGeom>
              <a:avLst/>
              <a:gdLst/>
              <a:ahLst/>
              <a:cxnLst>
                <a:cxn ang="0">
                  <a:pos x="2147483646" y="2147483646"/>
                </a:cxn>
                <a:cxn ang="0">
                  <a:pos x="2147483646" y="2147483646"/>
                </a:cxn>
                <a:cxn ang="0">
                  <a:pos x="0" y="2147483646"/>
                </a:cxn>
                <a:cxn ang="0">
                  <a:pos x="0" y="0"/>
                </a:cxn>
                <a:cxn ang="0">
                  <a:pos x="2147483646" y="0"/>
                </a:cxn>
                <a:cxn ang="0">
                  <a:pos x="2147483646" y="2147483646"/>
                </a:cxn>
              </a:cxnLst>
              <a:pathLst>
                <a:path w="8" h="12">
                  <a:moveTo>
                    <a:pt x="8" y="12"/>
                  </a:moveTo>
                  <a:lnTo>
                    <a:pt x="8" y="12"/>
                  </a:lnTo>
                  <a:lnTo>
                    <a:pt x="0" y="12"/>
                  </a:lnTo>
                  <a:lnTo>
                    <a:pt x="0" y="0"/>
                  </a:lnTo>
                  <a:lnTo>
                    <a:pt x="8" y="0"/>
                  </a:lnTo>
                  <a:lnTo>
                    <a:pt x="8" y="12"/>
                  </a:lnTo>
                  <a:close/>
                </a:path>
              </a:pathLst>
            </a:custGeom>
            <a:solidFill>
              <a:srgbClr val="2D1805">
                <a:alpha val="100000"/>
              </a:srgbClr>
            </a:solidFill>
            <a:ln w="9525">
              <a:noFill/>
            </a:ln>
          </p:spPr>
          <p:txBody>
            <a:bodyPr/>
            <a:p>
              <a:endParaRPr lang="zh-CN" altLang="en-US"/>
            </a:p>
          </p:txBody>
        </p:sp>
        <p:sp>
          <p:nvSpPr>
            <p:cNvPr id="53321" name="ïṣ1ïḋê"/>
            <p:cNvSpPr/>
            <p:nvPr/>
          </p:nvSpPr>
          <p:spPr>
            <a:xfrm>
              <a:off x="6583363" y="4335463"/>
              <a:ext cx="20638" cy="23813"/>
            </a:xfrm>
            <a:prstGeom prst="ellipse">
              <a:avLst/>
            </a:prstGeom>
            <a:solidFill>
              <a:srgbClr val="2D1805"/>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22" name="ïSḷîdé"/>
            <p:cNvSpPr/>
            <p:nvPr/>
          </p:nvSpPr>
          <p:spPr>
            <a:xfrm>
              <a:off x="6588126" y="4413250"/>
              <a:ext cx="585788" cy="41275"/>
            </a:xfrm>
            <a:prstGeom prst="rect">
              <a:avLst/>
            </a:prstGeom>
            <a:solidFill>
              <a:srgbClr val="B13052"/>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3323" name="ïšlïḓe"/>
            <p:cNvSpPr/>
            <p:nvPr/>
          </p:nvSpPr>
          <p:spPr>
            <a:xfrm>
              <a:off x="7596188" y="1203325"/>
              <a:ext cx="619125" cy="620713"/>
            </a:xfrm>
            <a:custGeom>
              <a:avLst/>
              <a:gdLst/>
              <a:ahLst/>
              <a:cxnLst>
                <a:cxn ang="0">
                  <a:pos x="2147483646" y="2147483646"/>
                </a:cxn>
                <a:cxn ang="0">
                  <a:pos x="0" y="2147483646"/>
                </a:cxn>
                <a:cxn ang="0">
                  <a:pos x="2147483646" y="0"/>
                </a:cxn>
                <a:cxn ang="0">
                  <a:pos x="2147483646" y="2147483646"/>
                </a:cxn>
                <a:cxn ang="0">
                  <a:pos x="2147483646" y="2147483646"/>
                </a:cxn>
                <a:cxn ang="0">
                  <a:pos x="2147483646" y="2147483646"/>
                </a:cxn>
              </a:cxnLst>
              <a:pathLst>
                <a:path w="390" h="391">
                  <a:moveTo>
                    <a:pt x="330" y="359"/>
                  </a:moveTo>
                  <a:lnTo>
                    <a:pt x="0" y="29"/>
                  </a:lnTo>
                  <a:lnTo>
                    <a:pt x="27" y="0"/>
                  </a:lnTo>
                  <a:lnTo>
                    <a:pt x="358" y="330"/>
                  </a:lnTo>
                  <a:lnTo>
                    <a:pt x="390" y="391"/>
                  </a:lnTo>
                  <a:lnTo>
                    <a:pt x="330" y="359"/>
                  </a:lnTo>
                  <a:close/>
                </a:path>
              </a:pathLst>
            </a:custGeom>
            <a:solidFill>
              <a:srgbClr val="FCB702">
                <a:alpha val="100000"/>
              </a:srgbClr>
            </a:solidFill>
            <a:ln w="9525">
              <a:noFill/>
            </a:ln>
          </p:spPr>
          <p:txBody>
            <a:bodyPr/>
            <a:p>
              <a:endParaRPr lang="zh-CN" altLang="en-US"/>
            </a:p>
          </p:txBody>
        </p:sp>
        <p:sp>
          <p:nvSpPr>
            <p:cNvPr id="53324" name="ïšlïde"/>
            <p:cNvSpPr/>
            <p:nvPr/>
          </p:nvSpPr>
          <p:spPr>
            <a:xfrm>
              <a:off x="7596188" y="1203325"/>
              <a:ext cx="547688" cy="549275"/>
            </a:xfrm>
            <a:custGeom>
              <a:avLst/>
              <a:gdLst/>
              <a:ahLst/>
              <a:cxnLst>
                <a:cxn ang="0">
                  <a:pos x="2147483646" y="2147483646"/>
                </a:cxn>
                <a:cxn ang="0">
                  <a:pos x="0" y="2147483646"/>
                </a:cxn>
                <a:cxn ang="0">
                  <a:pos x="2147483646" y="0"/>
                </a:cxn>
                <a:cxn ang="0">
                  <a:pos x="2147483646" y="2147483646"/>
                </a:cxn>
                <a:cxn ang="0">
                  <a:pos x="2147483646" y="2147483646"/>
                </a:cxn>
              </a:cxnLst>
              <a:pathLst>
                <a:path w="345" h="346">
                  <a:moveTo>
                    <a:pt x="317" y="346"/>
                  </a:moveTo>
                  <a:lnTo>
                    <a:pt x="0" y="29"/>
                  </a:lnTo>
                  <a:lnTo>
                    <a:pt x="27" y="0"/>
                  </a:lnTo>
                  <a:lnTo>
                    <a:pt x="345" y="317"/>
                  </a:lnTo>
                  <a:lnTo>
                    <a:pt x="317" y="346"/>
                  </a:lnTo>
                  <a:close/>
                </a:path>
              </a:pathLst>
            </a:custGeom>
            <a:solidFill>
              <a:srgbClr val="000000">
                <a:alpha val="100000"/>
              </a:srgbClr>
            </a:solidFill>
            <a:ln w="9525">
              <a:noFill/>
            </a:ln>
          </p:spPr>
          <p:txBody>
            <a:bodyPr/>
            <a:p>
              <a:endParaRPr lang="zh-CN" altLang="en-US"/>
            </a:p>
          </p:txBody>
        </p:sp>
        <p:sp>
          <p:nvSpPr>
            <p:cNvPr id="53325" name="iṣḷîdê"/>
            <p:cNvSpPr/>
            <p:nvPr/>
          </p:nvSpPr>
          <p:spPr>
            <a:xfrm>
              <a:off x="7596188" y="1203325"/>
              <a:ext cx="66675" cy="66675"/>
            </a:xfrm>
            <a:custGeom>
              <a:avLst/>
              <a:gdLst/>
              <a:ahLst/>
              <a:cxnLst>
                <a:cxn ang="0">
                  <a:pos x="2147483646" y="2147483646"/>
                </a:cxn>
                <a:cxn ang="0">
                  <a:pos x="0" y="2147483646"/>
                </a:cxn>
                <a:cxn ang="0">
                  <a:pos x="2147483646" y="0"/>
                </a:cxn>
                <a:cxn ang="0">
                  <a:pos x="2147483646" y="2147483646"/>
                </a:cxn>
                <a:cxn ang="0">
                  <a:pos x="2147483646" y="2147483646"/>
                </a:cxn>
              </a:cxnLst>
              <a:pathLst>
                <a:path w="42" h="42">
                  <a:moveTo>
                    <a:pt x="13" y="42"/>
                  </a:moveTo>
                  <a:lnTo>
                    <a:pt x="0" y="29"/>
                  </a:lnTo>
                  <a:lnTo>
                    <a:pt x="27" y="0"/>
                  </a:lnTo>
                  <a:lnTo>
                    <a:pt x="42" y="14"/>
                  </a:lnTo>
                  <a:lnTo>
                    <a:pt x="13" y="42"/>
                  </a:lnTo>
                  <a:close/>
                </a:path>
              </a:pathLst>
            </a:custGeom>
            <a:solidFill>
              <a:srgbClr val="646464">
                <a:alpha val="100000"/>
              </a:srgbClr>
            </a:solidFill>
            <a:ln w="9525">
              <a:noFill/>
            </a:ln>
          </p:spPr>
          <p:txBody>
            <a:bodyPr/>
            <a:p>
              <a:endParaRPr lang="zh-CN" altLang="en-US"/>
            </a:p>
          </p:txBody>
        </p:sp>
        <p:sp>
          <p:nvSpPr>
            <p:cNvPr id="53326" name="iS1ïḍe"/>
            <p:cNvSpPr/>
            <p:nvPr/>
          </p:nvSpPr>
          <p:spPr>
            <a:xfrm>
              <a:off x="7799388" y="1939925"/>
              <a:ext cx="1241425" cy="1390650"/>
            </a:xfrm>
            <a:custGeom>
              <a:avLst/>
              <a:gdLst/>
              <a:ahLst/>
              <a:cxnLst>
                <a:cxn ang="0">
                  <a:pos x="2147483646" y="2147483646"/>
                </a:cxn>
                <a:cxn ang="0">
                  <a:pos x="2147483646" y="2147483646"/>
                </a:cxn>
                <a:cxn ang="0">
                  <a:pos x="0" y="2147483646"/>
                </a:cxn>
                <a:cxn ang="0">
                  <a:pos x="2147483646" y="0"/>
                </a:cxn>
                <a:cxn ang="0">
                  <a:pos x="2147483646" y="2147483646"/>
                </a:cxn>
              </a:cxnLst>
              <a:pathLst>
                <a:path w="782" h="876">
                  <a:moveTo>
                    <a:pt x="782" y="649"/>
                  </a:moveTo>
                  <a:lnTo>
                    <a:pt x="314" y="876"/>
                  </a:lnTo>
                  <a:lnTo>
                    <a:pt x="0" y="226"/>
                  </a:lnTo>
                  <a:lnTo>
                    <a:pt x="468" y="0"/>
                  </a:lnTo>
                  <a:lnTo>
                    <a:pt x="782" y="649"/>
                  </a:lnTo>
                  <a:close/>
                </a:path>
              </a:pathLst>
            </a:custGeom>
            <a:solidFill>
              <a:srgbClr val="E5E6E5">
                <a:alpha val="100000"/>
              </a:srgbClr>
            </a:solidFill>
            <a:ln w="9525">
              <a:noFill/>
            </a:ln>
          </p:spPr>
          <p:txBody>
            <a:bodyPr/>
            <a:p>
              <a:endParaRPr lang="zh-CN" altLang="en-US"/>
            </a:p>
          </p:txBody>
        </p:sp>
        <p:sp>
          <p:nvSpPr>
            <p:cNvPr id="53327" name="i$ḻiḍê"/>
            <p:cNvSpPr/>
            <p:nvPr/>
          </p:nvSpPr>
          <p:spPr>
            <a:xfrm>
              <a:off x="7891463" y="3967163"/>
              <a:ext cx="758825" cy="5429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95" h="212">
                  <a:moveTo>
                    <a:pt x="277" y="105"/>
                  </a:moveTo>
                  <a:cubicBezTo>
                    <a:pt x="271" y="89"/>
                    <a:pt x="267" y="73"/>
                    <a:pt x="267" y="56"/>
                  </a:cubicBezTo>
                  <a:cubicBezTo>
                    <a:pt x="267" y="37"/>
                    <a:pt x="276" y="19"/>
                    <a:pt x="286" y="4"/>
                  </a:cubicBezTo>
                  <a:cubicBezTo>
                    <a:pt x="288" y="2"/>
                    <a:pt x="284" y="0"/>
                    <a:pt x="283" y="2"/>
                  </a:cubicBezTo>
                  <a:cubicBezTo>
                    <a:pt x="266" y="24"/>
                    <a:pt x="259" y="50"/>
                    <a:pt x="264" y="77"/>
                  </a:cubicBezTo>
                  <a:cubicBezTo>
                    <a:pt x="269" y="106"/>
                    <a:pt x="286" y="131"/>
                    <a:pt x="284" y="160"/>
                  </a:cubicBezTo>
                  <a:cubicBezTo>
                    <a:pt x="282" y="191"/>
                    <a:pt x="248" y="212"/>
                    <a:pt x="220" y="200"/>
                  </a:cubicBezTo>
                  <a:cubicBezTo>
                    <a:pt x="214" y="197"/>
                    <a:pt x="210" y="193"/>
                    <a:pt x="206" y="188"/>
                  </a:cubicBezTo>
                  <a:cubicBezTo>
                    <a:pt x="214" y="188"/>
                    <a:pt x="221" y="185"/>
                    <a:pt x="228" y="179"/>
                  </a:cubicBezTo>
                  <a:cubicBezTo>
                    <a:pt x="240" y="167"/>
                    <a:pt x="243" y="139"/>
                    <a:pt x="227" y="128"/>
                  </a:cubicBezTo>
                  <a:cubicBezTo>
                    <a:pt x="207" y="114"/>
                    <a:pt x="196" y="145"/>
                    <a:pt x="195" y="160"/>
                  </a:cubicBezTo>
                  <a:cubicBezTo>
                    <a:pt x="194" y="169"/>
                    <a:pt x="196" y="178"/>
                    <a:pt x="200" y="185"/>
                  </a:cubicBezTo>
                  <a:cubicBezTo>
                    <a:pt x="194" y="185"/>
                    <a:pt x="188" y="183"/>
                    <a:pt x="183" y="180"/>
                  </a:cubicBezTo>
                  <a:cubicBezTo>
                    <a:pt x="155" y="167"/>
                    <a:pt x="136" y="142"/>
                    <a:pt x="111" y="123"/>
                  </a:cubicBezTo>
                  <a:cubicBezTo>
                    <a:pt x="71" y="94"/>
                    <a:pt x="15" y="125"/>
                    <a:pt x="1" y="168"/>
                  </a:cubicBezTo>
                  <a:cubicBezTo>
                    <a:pt x="0" y="169"/>
                    <a:pt x="3" y="170"/>
                    <a:pt x="3" y="168"/>
                  </a:cubicBezTo>
                  <a:cubicBezTo>
                    <a:pt x="13" y="135"/>
                    <a:pt x="53" y="107"/>
                    <a:pt x="88" y="115"/>
                  </a:cubicBezTo>
                  <a:cubicBezTo>
                    <a:pt x="105" y="119"/>
                    <a:pt x="118" y="133"/>
                    <a:pt x="131" y="144"/>
                  </a:cubicBezTo>
                  <a:cubicBezTo>
                    <a:pt x="143" y="156"/>
                    <a:pt x="156" y="167"/>
                    <a:pt x="170" y="177"/>
                  </a:cubicBezTo>
                  <a:cubicBezTo>
                    <a:pt x="180" y="184"/>
                    <a:pt x="191" y="188"/>
                    <a:pt x="202" y="188"/>
                  </a:cubicBezTo>
                  <a:cubicBezTo>
                    <a:pt x="208" y="198"/>
                    <a:pt x="217" y="204"/>
                    <a:pt x="229" y="207"/>
                  </a:cubicBezTo>
                  <a:cubicBezTo>
                    <a:pt x="251" y="211"/>
                    <a:pt x="274" y="198"/>
                    <a:pt x="283" y="179"/>
                  </a:cubicBezTo>
                  <a:cubicBezTo>
                    <a:pt x="295" y="155"/>
                    <a:pt x="285" y="127"/>
                    <a:pt x="277" y="105"/>
                  </a:cubicBezTo>
                  <a:close/>
                  <a:moveTo>
                    <a:pt x="230" y="136"/>
                  </a:moveTo>
                  <a:cubicBezTo>
                    <a:pt x="239" y="150"/>
                    <a:pt x="234" y="168"/>
                    <a:pt x="223" y="178"/>
                  </a:cubicBezTo>
                  <a:cubicBezTo>
                    <a:pt x="218" y="183"/>
                    <a:pt x="211" y="185"/>
                    <a:pt x="205" y="185"/>
                  </a:cubicBezTo>
                  <a:cubicBezTo>
                    <a:pt x="201" y="179"/>
                    <a:pt x="199" y="171"/>
                    <a:pt x="199" y="163"/>
                  </a:cubicBezTo>
                  <a:cubicBezTo>
                    <a:pt x="198" y="148"/>
                    <a:pt x="214" y="112"/>
                    <a:pt x="230" y="136"/>
                  </a:cubicBezTo>
                  <a:close/>
                </a:path>
              </a:pathLst>
            </a:custGeom>
            <a:solidFill>
              <a:srgbClr val="646464">
                <a:alpha val="100000"/>
              </a:srgbClr>
            </a:solidFill>
            <a:ln w="9525">
              <a:noFill/>
            </a:ln>
          </p:spPr>
          <p:txBody>
            <a:bodyPr/>
            <a:p>
              <a:endParaRPr lang="zh-CN" altLang="en-US"/>
            </a:p>
          </p:txBody>
        </p:sp>
        <p:sp>
          <p:nvSpPr>
            <p:cNvPr id="53328" name="ïŝḻîḑè"/>
            <p:cNvSpPr/>
            <p:nvPr/>
          </p:nvSpPr>
          <p:spPr>
            <a:xfrm>
              <a:off x="7953376" y="2147888"/>
              <a:ext cx="598488" cy="287338"/>
            </a:xfrm>
            <a:custGeom>
              <a:avLst/>
              <a:gdLst/>
              <a:ahLst/>
              <a:cxnLst>
                <a:cxn ang="0">
                  <a:pos x="0" y="2147483646"/>
                </a:cxn>
                <a:cxn ang="0">
                  <a:pos x="2147483646" y="0"/>
                </a:cxn>
                <a:cxn ang="0">
                  <a:pos x="0" y="2147483646"/>
                </a:cxn>
              </a:cxnLst>
              <a:pathLst>
                <a:path w="377" h="181">
                  <a:moveTo>
                    <a:pt x="0" y="181"/>
                  </a:moveTo>
                  <a:lnTo>
                    <a:pt x="377" y="0"/>
                  </a:lnTo>
                  <a:lnTo>
                    <a:pt x="0" y="181"/>
                  </a:lnTo>
                  <a:close/>
                </a:path>
              </a:pathLst>
            </a:custGeom>
            <a:solidFill>
              <a:srgbClr val="646464">
                <a:alpha val="100000"/>
              </a:srgbClr>
            </a:solidFill>
            <a:ln w="9525">
              <a:noFill/>
            </a:ln>
          </p:spPr>
          <p:txBody>
            <a:bodyPr/>
            <a:p>
              <a:endParaRPr lang="zh-CN" altLang="en-US"/>
            </a:p>
          </p:txBody>
        </p:sp>
        <p:sp>
          <p:nvSpPr>
            <p:cNvPr id="53329" name="îşļïḑê"/>
            <p:cNvSpPr/>
            <p:nvPr/>
          </p:nvSpPr>
          <p:spPr>
            <a:xfrm flipV="1">
              <a:off x="7953376" y="2147888"/>
              <a:ext cx="598488" cy="287338"/>
            </a:xfrm>
            <a:prstGeom prst="line">
              <a:avLst/>
            </a:prstGeom>
            <a:ln w="9525">
              <a:noFill/>
            </a:ln>
          </p:spPr>
        </p:sp>
        <p:sp>
          <p:nvSpPr>
            <p:cNvPr id="53330" name="ïşļiḑé"/>
            <p:cNvSpPr/>
            <p:nvPr/>
          </p:nvSpPr>
          <p:spPr>
            <a:xfrm>
              <a:off x="7953376" y="2141538"/>
              <a:ext cx="601663" cy="298450"/>
            </a:xfrm>
            <a:custGeom>
              <a:avLst/>
              <a:gdLst/>
              <a:ahLst/>
              <a:cxnLst>
                <a:cxn ang="0">
                  <a:pos x="2147483646" y="2147483646"/>
                </a:cxn>
                <a:cxn ang="0">
                  <a:pos x="2147483646" y="2147483646"/>
                </a:cxn>
                <a:cxn ang="0">
                  <a:pos x="2147483646" y="0"/>
                </a:cxn>
                <a:cxn ang="0">
                  <a:pos x="0" y="2147483646"/>
                </a:cxn>
                <a:cxn ang="0">
                  <a:pos x="2147483646" y="2147483646"/>
                </a:cxn>
              </a:cxnLst>
              <a:pathLst>
                <a:path w="379" h="188">
                  <a:moveTo>
                    <a:pt x="1" y="188"/>
                  </a:moveTo>
                  <a:lnTo>
                    <a:pt x="379" y="7"/>
                  </a:lnTo>
                  <a:lnTo>
                    <a:pt x="375" y="0"/>
                  </a:lnTo>
                  <a:lnTo>
                    <a:pt x="0" y="183"/>
                  </a:lnTo>
                  <a:lnTo>
                    <a:pt x="1" y="188"/>
                  </a:lnTo>
                  <a:close/>
                </a:path>
              </a:pathLst>
            </a:custGeom>
            <a:solidFill>
              <a:srgbClr val="C1C1C1">
                <a:alpha val="100000"/>
              </a:srgbClr>
            </a:solidFill>
            <a:ln w="9525">
              <a:noFill/>
            </a:ln>
          </p:spPr>
          <p:txBody>
            <a:bodyPr/>
            <a:p>
              <a:endParaRPr lang="zh-CN" altLang="en-US"/>
            </a:p>
          </p:txBody>
        </p:sp>
        <p:sp>
          <p:nvSpPr>
            <p:cNvPr id="53331" name="ïs1ïḍe"/>
            <p:cNvSpPr/>
            <p:nvPr/>
          </p:nvSpPr>
          <p:spPr>
            <a:xfrm>
              <a:off x="7953376" y="2141538"/>
              <a:ext cx="601663" cy="298450"/>
            </a:xfrm>
            <a:custGeom>
              <a:avLst/>
              <a:gdLst/>
              <a:ahLst/>
              <a:cxnLst>
                <a:cxn ang="0">
                  <a:pos x="2147483646" y="2147483646"/>
                </a:cxn>
                <a:cxn ang="0">
                  <a:pos x="2147483646" y="2147483646"/>
                </a:cxn>
                <a:cxn ang="0">
                  <a:pos x="2147483646" y="0"/>
                </a:cxn>
                <a:cxn ang="0">
                  <a:pos x="0" y="2147483646"/>
                </a:cxn>
              </a:cxnLst>
              <a:pathLst>
                <a:path w="379" h="188">
                  <a:moveTo>
                    <a:pt x="1" y="188"/>
                  </a:moveTo>
                  <a:lnTo>
                    <a:pt x="379" y="7"/>
                  </a:lnTo>
                  <a:lnTo>
                    <a:pt x="375" y="0"/>
                  </a:lnTo>
                  <a:lnTo>
                    <a:pt x="0" y="183"/>
                  </a:lnTo>
                </a:path>
              </a:pathLst>
            </a:custGeom>
            <a:noFill/>
            <a:ln w="9525">
              <a:noFill/>
            </a:ln>
          </p:spPr>
          <p:txBody>
            <a:bodyPr/>
            <a:p>
              <a:endParaRPr lang="zh-CN" altLang="en-US"/>
            </a:p>
          </p:txBody>
        </p:sp>
        <p:sp>
          <p:nvSpPr>
            <p:cNvPr id="53332" name="îşľiďè"/>
            <p:cNvSpPr/>
            <p:nvPr/>
          </p:nvSpPr>
          <p:spPr>
            <a:xfrm>
              <a:off x="7999413" y="2236788"/>
              <a:ext cx="596900" cy="290513"/>
            </a:xfrm>
            <a:custGeom>
              <a:avLst/>
              <a:gdLst/>
              <a:ahLst/>
              <a:cxnLst>
                <a:cxn ang="0">
                  <a:pos x="0" y="2147483646"/>
                </a:cxn>
                <a:cxn ang="0">
                  <a:pos x="2147483646" y="0"/>
                </a:cxn>
                <a:cxn ang="0">
                  <a:pos x="0" y="2147483646"/>
                </a:cxn>
              </a:cxnLst>
              <a:pathLst>
                <a:path w="376" h="183">
                  <a:moveTo>
                    <a:pt x="0" y="183"/>
                  </a:moveTo>
                  <a:lnTo>
                    <a:pt x="376" y="0"/>
                  </a:lnTo>
                  <a:lnTo>
                    <a:pt x="0" y="183"/>
                  </a:lnTo>
                  <a:close/>
                </a:path>
              </a:pathLst>
            </a:custGeom>
            <a:solidFill>
              <a:srgbClr val="646464">
                <a:alpha val="100000"/>
              </a:srgbClr>
            </a:solidFill>
            <a:ln w="9525">
              <a:noFill/>
            </a:ln>
          </p:spPr>
          <p:txBody>
            <a:bodyPr/>
            <a:p>
              <a:endParaRPr lang="zh-CN" altLang="en-US"/>
            </a:p>
          </p:txBody>
        </p:sp>
        <p:sp>
          <p:nvSpPr>
            <p:cNvPr id="53333" name="iṧľíḋè"/>
            <p:cNvSpPr/>
            <p:nvPr/>
          </p:nvSpPr>
          <p:spPr>
            <a:xfrm flipV="1">
              <a:off x="7999413" y="2236788"/>
              <a:ext cx="596900" cy="290513"/>
            </a:xfrm>
            <a:prstGeom prst="line">
              <a:avLst/>
            </a:prstGeom>
            <a:ln w="9525">
              <a:noFill/>
            </a:ln>
          </p:spPr>
        </p:sp>
        <p:sp>
          <p:nvSpPr>
            <p:cNvPr id="53334" name="iṣḻíde"/>
            <p:cNvSpPr/>
            <p:nvPr/>
          </p:nvSpPr>
          <p:spPr>
            <a:xfrm>
              <a:off x="7996238" y="2232025"/>
              <a:ext cx="601663" cy="296863"/>
            </a:xfrm>
            <a:custGeom>
              <a:avLst/>
              <a:gdLst/>
              <a:ahLst/>
              <a:cxnLst>
                <a:cxn ang="0">
                  <a:pos x="2147483646" y="2147483646"/>
                </a:cxn>
                <a:cxn ang="0">
                  <a:pos x="2147483646" y="2147483646"/>
                </a:cxn>
                <a:cxn ang="0">
                  <a:pos x="2147483646" y="0"/>
                </a:cxn>
                <a:cxn ang="0">
                  <a:pos x="0" y="2147483646"/>
                </a:cxn>
                <a:cxn ang="0">
                  <a:pos x="2147483646" y="2147483646"/>
                </a:cxn>
              </a:cxnLst>
              <a:pathLst>
                <a:path w="379" h="187">
                  <a:moveTo>
                    <a:pt x="2" y="187"/>
                  </a:moveTo>
                  <a:lnTo>
                    <a:pt x="379" y="6"/>
                  </a:lnTo>
                  <a:lnTo>
                    <a:pt x="376" y="0"/>
                  </a:lnTo>
                  <a:lnTo>
                    <a:pt x="0" y="183"/>
                  </a:lnTo>
                  <a:lnTo>
                    <a:pt x="2" y="187"/>
                  </a:lnTo>
                  <a:close/>
                </a:path>
              </a:pathLst>
            </a:custGeom>
            <a:solidFill>
              <a:srgbClr val="C1C1C1">
                <a:alpha val="100000"/>
              </a:srgbClr>
            </a:solidFill>
            <a:ln w="9525">
              <a:noFill/>
            </a:ln>
          </p:spPr>
          <p:txBody>
            <a:bodyPr/>
            <a:p>
              <a:endParaRPr lang="zh-CN" altLang="en-US"/>
            </a:p>
          </p:txBody>
        </p:sp>
        <p:sp>
          <p:nvSpPr>
            <p:cNvPr id="53335" name="íśľídè"/>
            <p:cNvSpPr/>
            <p:nvPr/>
          </p:nvSpPr>
          <p:spPr>
            <a:xfrm>
              <a:off x="7996238" y="2232025"/>
              <a:ext cx="601663" cy="296863"/>
            </a:xfrm>
            <a:custGeom>
              <a:avLst/>
              <a:gdLst/>
              <a:ahLst/>
              <a:cxnLst>
                <a:cxn ang="0">
                  <a:pos x="2147483646" y="2147483646"/>
                </a:cxn>
                <a:cxn ang="0">
                  <a:pos x="2147483646" y="2147483646"/>
                </a:cxn>
                <a:cxn ang="0">
                  <a:pos x="2147483646" y="0"/>
                </a:cxn>
                <a:cxn ang="0">
                  <a:pos x="0" y="2147483646"/>
                </a:cxn>
              </a:cxnLst>
              <a:pathLst>
                <a:path w="379" h="187">
                  <a:moveTo>
                    <a:pt x="2" y="187"/>
                  </a:moveTo>
                  <a:lnTo>
                    <a:pt x="379" y="6"/>
                  </a:lnTo>
                  <a:lnTo>
                    <a:pt x="376" y="0"/>
                  </a:lnTo>
                  <a:lnTo>
                    <a:pt x="0" y="183"/>
                  </a:lnTo>
                </a:path>
              </a:pathLst>
            </a:custGeom>
            <a:noFill/>
            <a:ln w="9525">
              <a:noFill/>
            </a:ln>
          </p:spPr>
          <p:txBody>
            <a:bodyPr/>
            <a:p>
              <a:endParaRPr lang="zh-CN" altLang="en-US"/>
            </a:p>
          </p:txBody>
        </p:sp>
        <p:sp>
          <p:nvSpPr>
            <p:cNvPr id="53336" name="îşḷidè"/>
            <p:cNvSpPr/>
            <p:nvPr/>
          </p:nvSpPr>
          <p:spPr>
            <a:xfrm>
              <a:off x="8042276" y="2327275"/>
              <a:ext cx="596900" cy="288925"/>
            </a:xfrm>
            <a:custGeom>
              <a:avLst/>
              <a:gdLst/>
              <a:ahLst/>
              <a:cxnLst>
                <a:cxn ang="0">
                  <a:pos x="0" y="2147483646"/>
                </a:cxn>
                <a:cxn ang="0">
                  <a:pos x="2147483646" y="0"/>
                </a:cxn>
                <a:cxn ang="0">
                  <a:pos x="0" y="2147483646"/>
                </a:cxn>
              </a:cxnLst>
              <a:pathLst>
                <a:path w="376" h="182">
                  <a:moveTo>
                    <a:pt x="0" y="182"/>
                  </a:moveTo>
                  <a:lnTo>
                    <a:pt x="376" y="0"/>
                  </a:lnTo>
                  <a:lnTo>
                    <a:pt x="0" y="182"/>
                  </a:lnTo>
                  <a:close/>
                </a:path>
              </a:pathLst>
            </a:custGeom>
            <a:solidFill>
              <a:srgbClr val="646464">
                <a:alpha val="100000"/>
              </a:srgbClr>
            </a:solidFill>
            <a:ln w="9525">
              <a:noFill/>
            </a:ln>
          </p:spPr>
          <p:txBody>
            <a:bodyPr/>
            <a:p>
              <a:endParaRPr lang="zh-CN" altLang="en-US"/>
            </a:p>
          </p:txBody>
        </p:sp>
        <p:sp>
          <p:nvSpPr>
            <p:cNvPr id="53337" name="ïšlïdé"/>
            <p:cNvSpPr/>
            <p:nvPr/>
          </p:nvSpPr>
          <p:spPr>
            <a:xfrm flipV="1">
              <a:off x="8042276" y="2327275"/>
              <a:ext cx="596900" cy="288925"/>
            </a:xfrm>
            <a:prstGeom prst="line">
              <a:avLst/>
            </a:prstGeom>
            <a:ln w="9525">
              <a:noFill/>
            </a:ln>
          </p:spPr>
        </p:sp>
        <p:sp>
          <p:nvSpPr>
            <p:cNvPr id="53338" name="ïṣ1iḓê"/>
            <p:cNvSpPr/>
            <p:nvPr/>
          </p:nvSpPr>
          <p:spPr>
            <a:xfrm>
              <a:off x="8040688" y="2324100"/>
              <a:ext cx="601663" cy="298450"/>
            </a:xfrm>
            <a:custGeom>
              <a:avLst/>
              <a:gdLst/>
              <a:ahLst/>
              <a:cxnLst>
                <a:cxn ang="0">
                  <a:pos x="2147483646" y="2147483646"/>
                </a:cxn>
                <a:cxn ang="0">
                  <a:pos x="2147483646" y="2147483646"/>
                </a:cxn>
                <a:cxn ang="0">
                  <a:pos x="2147483646" y="0"/>
                </a:cxn>
                <a:cxn ang="0">
                  <a:pos x="0" y="2147483646"/>
                </a:cxn>
                <a:cxn ang="0">
                  <a:pos x="2147483646" y="2147483646"/>
                </a:cxn>
              </a:cxnLst>
              <a:pathLst>
                <a:path w="379" h="188">
                  <a:moveTo>
                    <a:pt x="1" y="188"/>
                  </a:moveTo>
                  <a:lnTo>
                    <a:pt x="379" y="5"/>
                  </a:lnTo>
                  <a:lnTo>
                    <a:pt x="375" y="0"/>
                  </a:lnTo>
                  <a:lnTo>
                    <a:pt x="0" y="181"/>
                  </a:lnTo>
                  <a:lnTo>
                    <a:pt x="1" y="188"/>
                  </a:lnTo>
                  <a:close/>
                </a:path>
              </a:pathLst>
            </a:custGeom>
            <a:solidFill>
              <a:srgbClr val="C1C1C1">
                <a:alpha val="100000"/>
              </a:srgbClr>
            </a:solidFill>
            <a:ln w="9525">
              <a:noFill/>
            </a:ln>
          </p:spPr>
          <p:txBody>
            <a:bodyPr/>
            <a:p>
              <a:endParaRPr lang="zh-CN" altLang="en-US"/>
            </a:p>
          </p:txBody>
        </p:sp>
        <p:sp>
          <p:nvSpPr>
            <p:cNvPr id="53339" name="íṩḷiďê"/>
            <p:cNvSpPr/>
            <p:nvPr/>
          </p:nvSpPr>
          <p:spPr>
            <a:xfrm>
              <a:off x="8040688" y="2324100"/>
              <a:ext cx="601663" cy="298450"/>
            </a:xfrm>
            <a:custGeom>
              <a:avLst/>
              <a:gdLst/>
              <a:ahLst/>
              <a:cxnLst>
                <a:cxn ang="0">
                  <a:pos x="2147483646" y="2147483646"/>
                </a:cxn>
                <a:cxn ang="0">
                  <a:pos x="2147483646" y="2147483646"/>
                </a:cxn>
                <a:cxn ang="0">
                  <a:pos x="2147483646" y="0"/>
                </a:cxn>
                <a:cxn ang="0">
                  <a:pos x="0" y="2147483646"/>
                </a:cxn>
              </a:cxnLst>
              <a:pathLst>
                <a:path w="379" h="188">
                  <a:moveTo>
                    <a:pt x="1" y="188"/>
                  </a:moveTo>
                  <a:lnTo>
                    <a:pt x="379" y="5"/>
                  </a:lnTo>
                  <a:lnTo>
                    <a:pt x="375" y="0"/>
                  </a:lnTo>
                  <a:lnTo>
                    <a:pt x="0" y="181"/>
                  </a:lnTo>
                </a:path>
              </a:pathLst>
            </a:custGeom>
            <a:noFill/>
            <a:ln w="9525">
              <a:noFill/>
            </a:ln>
          </p:spPr>
          <p:txBody>
            <a:bodyPr/>
            <a:p>
              <a:endParaRPr lang="zh-CN" altLang="en-US"/>
            </a:p>
          </p:txBody>
        </p:sp>
        <p:sp>
          <p:nvSpPr>
            <p:cNvPr id="53340" name="îṥ1ïḑe"/>
            <p:cNvSpPr/>
            <p:nvPr/>
          </p:nvSpPr>
          <p:spPr>
            <a:xfrm>
              <a:off x="8086726" y="2419350"/>
              <a:ext cx="596900" cy="287338"/>
            </a:xfrm>
            <a:custGeom>
              <a:avLst/>
              <a:gdLst/>
              <a:ahLst/>
              <a:cxnLst>
                <a:cxn ang="0">
                  <a:pos x="0" y="2147483646"/>
                </a:cxn>
                <a:cxn ang="0">
                  <a:pos x="2147483646" y="0"/>
                </a:cxn>
                <a:cxn ang="0">
                  <a:pos x="0" y="2147483646"/>
                </a:cxn>
              </a:cxnLst>
              <a:pathLst>
                <a:path w="376" h="181">
                  <a:moveTo>
                    <a:pt x="0" y="181"/>
                  </a:moveTo>
                  <a:lnTo>
                    <a:pt x="376" y="0"/>
                  </a:lnTo>
                  <a:lnTo>
                    <a:pt x="0" y="181"/>
                  </a:lnTo>
                  <a:close/>
                </a:path>
              </a:pathLst>
            </a:custGeom>
            <a:solidFill>
              <a:srgbClr val="646464">
                <a:alpha val="100000"/>
              </a:srgbClr>
            </a:solidFill>
            <a:ln w="9525">
              <a:noFill/>
            </a:ln>
          </p:spPr>
          <p:txBody>
            <a:bodyPr/>
            <a:p>
              <a:endParaRPr lang="zh-CN" altLang="en-US"/>
            </a:p>
          </p:txBody>
        </p:sp>
        <p:sp>
          <p:nvSpPr>
            <p:cNvPr id="53341" name="îśḻiḋê"/>
            <p:cNvSpPr/>
            <p:nvPr/>
          </p:nvSpPr>
          <p:spPr>
            <a:xfrm flipV="1">
              <a:off x="8086726" y="2419350"/>
              <a:ext cx="596900" cy="287338"/>
            </a:xfrm>
            <a:prstGeom prst="line">
              <a:avLst/>
            </a:prstGeom>
            <a:ln w="9525">
              <a:noFill/>
            </a:ln>
          </p:spPr>
        </p:sp>
        <p:sp>
          <p:nvSpPr>
            <p:cNvPr id="53342" name="ïşḷiḍè"/>
            <p:cNvSpPr/>
            <p:nvPr/>
          </p:nvSpPr>
          <p:spPr>
            <a:xfrm>
              <a:off x="8083551" y="2414588"/>
              <a:ext cx="601663" cy="296863"/>
            </a:xfrm>
            <a:custGeom>
              <a:avLst/>
              <a:gdLst/>
              <a:ahLst/>
              <a:cxnLst>
                <a:cxn ang="0">
                  <a:pos x="2147483646" y="2147483646"/>
                </a:cxn>
                <a:cxn ang="0">
                  <a:pos x="2147483646" y="2147483646"/>
                </a:cxn>
                <a:cxn ang="0">
                  <a:pos x="2147483646" y="0"/>
                </a:cxn>
                <a:cxn ang="0">
                  <a:pos x="0" y="2147483646"/>
                </a:cxn>
                <a:cxn ang="0">
                  <a:pos x="2147483646" y="2147483646"/>
                </a:cxn>
              </a:cxnLst>
              <a:pathLst>
                <a:path w="379" h="187">
                  <a:moveTo>
                    <a:pt x="4" y="187"/>
                  </a:moveTo>
                  <a:lnTo>
                    <a:pt x="379" y="5"/>
                  </a:lnTo>
                  <a:lnTo>
                    <a:pt x="376" y="0"/>
                  </a:lnTo>
                  <a:lnTo>
                    <a:pt x="0" y="181"/>
                  </a:lnTo>
                  <a:lnTo>
                    <a:pt x="4" y="187"/>
                  </a:lnTo>
                  <a:close/>
                </a:path>
              </a:pathLst>
            </a:custGeom>
            <a:solidFill>
              <a:srgbClr val="C1C1C1">
                <a:alpha val="100000"/>
              </a:srgbClr>
            </a:solidFill>
            <a:ln w="9525">
              <a:noFill/>
            </a:ln>
          </p:spPr>
          <p:txBody>
            <a:bodyPr/>
            <a:p>
              <a:endParaRPr lang="zh-CN" altLang="en-US"/>
            </a:p>
          </p:txBody>
        </p:sp>
        <p:sp>
          <p:nvSpPr>
            <p:cNvPr id="53343" name="isļíḑè"/>
            <p:cNvSpPr/>
            <p:nvPr/>
          </p:nvSpPr>
          <p:spPr>
            <a:xfrm>
              <a:off x="8083551" y="2414588"/>
              <a:ext cx="601663" cy="296863"/>
            </a:xfrm>
            <a:custGeom>
              <a:avLst/>
              <a:gdLst/>
              <a:ahLst/>
              <a:cxnLst>
                <a:cxn ang="0">
                  <a:pos x="2147483646" y="2147483646"/>
                </a:cxn>
                <a:cxn ang="0">
                  <a:pos x="2147483646" y="2147483646"/>
                </a:cxn>
                <a:cxn ang="0">
                  <a:pos x="2147483646" y="0"/>
                </a:cxn>
                <a:cxn ang="0">
                  <a:pos x="0" y="2147483646"/>
                </a:cxn>
              </a:cxnLst>
              <a:pathLst>
                <a:path w="379" h="187">
                  <a:moveTo>
                    <a:pt x="4" y="187"/>
                  </a:moveTo>
                  <a:lnTo>
                    <a:pt x="379" y="5"/>
                  </a:lnTo>
                  <a:lnTo>
                    <a:pt x="376" y="0"/>
                  </a:lnTo>
                  <a:lnTo>
                    <a:pt x="0" y="181"/>
                  </a:lnTo>
                </a:path>
              </a:pathLst>
            </a:custGeom>
            <a:noFill/>
            <a:ln w="9525">
              <a:noFill/>
            </a:ln>
          </p:spPr>
          <p:txBody>
            <a:bodyPr/>
            <a:p>
              <a:endParaRPr lang="zh-CN" altLang="en-US"/>
            </a:p>
          </p:txBody>
        </p:sp>
        <p:sp>
          <p:nvSpPr>
            <p:cNvPr id="53344" name="iśļîďé"/>
            <p:cNvSpPr/>
            <p:nvPr/>
          </p:nvSpPr>
          <p:spPr>
            <a:xfrm>
              <a:off x="8129588" y="2509838"/>
              <a:ext cx="596900" cy="287338"/>
            </a:xfrm>
            <a:custGeom>
              <a:avLst/>
              <a:gdLst/>
              <a:ahLst/>
              <a:cxnLst>
                <a:cxn ang="0">
                  <a:pos x="0" y="2147483646"/>
                </a:cxn>
                <a:cxn ang="0">
                  <a:pos x="2147483646" y="0"/>
                </a:cxn>
                <a:cxn ang="0">
                  <a:pos x="0" y="2147483646"/>
                </a:cxn>
              </a:cxnLst>
              <a:pathLst>
                <a:path w="376" h="181">
                  <a:moveTo>
                    <a:pt x="0" y="181"/>
                  </a:moveTo>
                  <a:lnTo>
                    <a:pt x="376" y="0"/>
                  </a:lnTo>
                  <a:lnTo>
                    <a:pt x="0" y="181"/>
                  </a:lnTo>
                  <a:close/>
                </a:path>
              </a:pathLst>
            </a:custGeom>
            <a:solidFill>
              <a:srgbClr val="646464">
                <a:alpha val="100000"/>
              </a:srgbClr>
            </a:solidFill>
            <a:ln w="9525">
              <a:noFill/>
            </a:ln>
          </p:spPr>
          <p:txBody>
            <a:bodyPr/>
            <a:p>
              <a:endParaRPr lang="zh-CN" altLang="en-US"/>
            </a:p>
          </p:txBody>
        </p:sp>
        <p:sp>
          <p:nvSpPr>
            <p:cNvPr id="53345" name="îṣ1îḑé"/>
            <p:cNvSpPr/>
            <p:nvPr/>
          </p:nvSpPr>
          <p:spPr>
            <a:xfrm flipV="1">
              <a:off x="8129588" y="2509838"/>
              <a:ext cx="596900" cy="287338"/>
            </a:xfrm>
            <a:prstGeom prst="line">
              <a:avLst/>
            </a:prstGeom>
            <a:ln w="9525">
              <a:noFill/>
            </a:ln>
          </p:spPr>
        </p:sp>
        <p:sp>
          <p:nvSpPr>
            <p:cNvPr id="53346" name="íSľiḍê"/>
            <p:cNvSpPr/>
            <p:nvPr/>
          </p:nvSpPr>
          <p:spPr>
            <a:xfrm>
              <a:off x="8128001" y="2503488"/>
              <a:ext cx="601663" cy="298450"/>
            </a:xfrm>
            <a:custGeom>
              <a:avLst/>
              <a:gdLst/>
              <a:ahLst/>
              <a:cxnLst>
                <a:cxn ang="0">
                  <a:pos x="2147483646" y="2147483646"/>
                </a:cxn>
                <a:cxn ang="0">
                  <a:pos x="2147483646" y="2147483646"/>
                </a:cxn>
                <a:cxn ang="0">
                  <a:pos x="2147483646" y="0"/>
                </a:cxn>
                <a:cxn ang="0">
                  <a:pos x="0" y="2147483646"/>
                </a:cxn>
                <a:cxn ang="0">
                  <a:pos x="2147483646" y="2147483646"/>
                </a:cxn>
              </a:cxnLst>
              <a:pathLst>
                <a:path w="379" h="188">
                  <a:moveTo>
                    <a:pt x="3" y="188"/>
                  </a:moveTo>
                  <a:lnTo>
                    <a:pt x="379" y="7"/>
                  </a:lnTo>
                  <a:lnTo>
                    <a:pt x="375" y="0"/>
                  </a:lnTo>
                  <a:lnTo>
                    <a:pt x="0" y="183"/>
                  </a:lnTo>
                  <a:lnTo>
                    <a:pt x="3" y="188"/>
                  </a:lnTo>
                  <a:close/>
                </a:path>
              </a:pathLst>
            </a:custGeom>
            <a:solidFill>
              <a:srgbClr val="C1C1C1">
                <a:alpha val="100000"/>
              </a:srgbClr>
            </a:solidFill>
            <a:ln w="9525">
              <a:noFill/>
            </a:ln>
          </p:spPr>
          <p:txBody>
            <a:bodyPr/>
            <a:p>
              <a:endParaRPr lang="zh-CN" altLang="en-US"/>
            </a:p>
          </p:txBody>
        </p:sp>
        <p:sp>
          <p:nvSpPr>
            <p:cNvPr id="53347" name="îšliḋé"/>
            <p:cNvSpPr/>
            <p:nvPr/>
          </p:nvSpPr>
          <p:spPr>
            <a:xfrm>
              <a:off x="8128001" y="2503488"/>
              <a:ext cx="601663" cy="298450"/>
            </a:xfrm>
            <a:custGeom>
              <a:avLst/>
              <a:gdLst/>
              <a:ahLst/>
              <a:cxnLst>
                <a:cxn ang="0">
                  <a:pos x="2147483646" y="2147483646"/>
                </a:cxn>
                <a:cxn ang="0">
                  <a:pos x="2147483646" y="2147483646"/>
                </a:cxn>
                <a:cxn ang="0">
                  <a:pos x="2147483646" y="0"/>
                </a:cxn>
                <a:cxn ang="0">
                  <a:pos x="0" y="2147483646"/>
                </a:cxn>
              </a:cxnLst>
              <a:pathLst>
                <a:path w="379" h="188">
                  <a:moveTo>
                    <a:pt x="3" y="188"/>
                  </a:moveTo>
                  <a:lnTo>
                    <a:pt x="379" y="7"/>
                  </a:lnTo>
                  <a:lnTo>
                    <a:pt x="375" y="0"/>
                  </a:lnTo>
                  <a:lnTo>
                    <a:pt x="0" y="183"/>
                  </a:lnTo>
                </a:path>
              </a:pathLst>
            </a:custGeom>
            <a:noFill/>
            <a:ln w="9525">
              <a:noFill/>
            </a:ln>
          </p:spPr>
          <p:txBody>
            <a:bodyPr/>
            <a:p>
              <a:endParaRPr lang="zh-CN" altLang="en-US"/>
            </a:p>
          </p:txBody>
        </p:sp>
        <p:sp>
          <p:nvSpPr>
            <p:cNvPr id="53348" name="ïśḻíďê"/>
            <p:cNvSpPr/>
            <p:nvPr/>
          </p:nvSpPr>
          <p:spPr>
            <a:xfrm>
              <a:off x="8174038" y="2598738"/>
              <a:ext cx="596900" cy="290513"/>
            </a:xfrm>
            <a:custGeom>
              <a:avLst/>
              <a:gdLst/>
              <a:ahLst/>
              <a:cxnLst>
                <a:cxn ang="0">
                  <a:pos x="0" y="2147483646"/>
                </a:cxn>
                <a:cxn ang="0">
                  <a:pos x="2147483646" y="0"/>
                </a:cxn>
                <a:cxn ang="0">
                  <a:pos x="0" y="2147483646"/>
                </a:cxn>
              </a:cxnLst>
              <a:pathLst>
                <a:path w="376" h="183">
                  <a:moveTo>
                    <a:pt x="0" y="183"/>
                  </a:moveTo>
                  <a:lnTo>
                    <a:pt x="376" y="0"/>
                  </a:lnTo>
                  <a:lnTo>
                    <a:pt x="0" y="183"/>
                  </a:lnTo>
                  <a:close/>
                </a:path>
              </a:pathLst>
            </a:custGeom>
            <a:solidFill>
              <a:srgbClr val="646464">
                <a:alpha val="100000"/>
              </a:srgbClr>
            </a:solidFill>
            <a:ln w="9525">
              <a:noFill/>
            </a:ln>
          </p:spPr>
          <p:txBody>
            <a:bodyPr/>
            <a:p>
              <a:endParaRPr lang="zh-CN" altLang="en-US"/>
            </a:p>
          </p:txBody>
        </p:sp>
        <p:sp>
          <p:nvSpPr>
            <p:cNvPr id="53349" name="í$1îḓe"/>
            <p:cNvSpPr/>
            <p:nvPr/>
          </p:nvSpPr>
          <p:spPr>
            <a:xfrm flipV="1">
              <a:off x="8174038" y="2598738"/>
              <a:ext cx="596900" cy="290513"/>
            </a:xfrm>
            <a:prstGeom prst="line">
              <a:avLst/>
            </a:prstGeom>
            <a:ln w="9525">
              <a:noFill/>
            </a:ln>
          </p:spPr>
        </p:sp>
        <p:sp>
          <p:nvSpPr>
            <p:cNvPr id="53350" name="íšľíḍé"/>
            <p:cNvSpPr/>
            <p:nvPr/>
          </p:nvSpPr>
          <p:spPr>
            <a:xfrm>
              <a:off x="8170863" y="2593975"/>
              <a:ext cx="601663" cy="296863"/>
            </a:xfrm>
            <a:custGeom>
              <a:avLst/>
              <a:gdLst/>
              <a:ahLst/>
              <a:cxnLst>
                <a:cxn ang="0">
                  <a:pos x="2147483646" y="2147483646"/>
                </a:cxn>
                <a:cxn ang="0">
                  <a:pos x="2147483646" y="2147483646"/>
                </a:cxn>
                <a:cxn ang="0">
                  <a:pos x="2147483646" y="0"/>
                </a:cxn>
                <a:cxn ang="0">
                  <a:pos x="0" y="2147483646"/>
                </a:cxn>
                <a:cxn ang="0">
                  <a:pos x="2147483646" y="2147483646"/>
                </a:cxn>
              </a:cxnLst>
              <a:pathLst>
                <a:path w="379" h="187">
                  <a:moveTo>
                    <a:pt x="4" y="187"/>
                  </a:moveTo>
                  <a:lnTo>
                    <a:pt x="379" y="6"/>
                  </a:lnTo>
                  <a:lnTo>
                    <a:pt x="376" y="0"/>
                  </a:lnTo>
                  <a:lnTo>
                    <a:pt x="0" y="183"/>
                  </a:lnTo>
                  <a:lnTo>
                    <a:pt x="4" y="187"/>
                  </a:lnTo>
                  <a:close/>
                </a:path>
              </a:pathLst>
            </a:custGeom>
            <a:solidFill>
              <a:srgbClr val="C1C1C1">
                <a:alpha val="100000"/>
              </a:srgbClr>
            </a:solidFill>
            <a:ln w="9525">
              <a:noFill/>
            </a:ln>
          </p:spPr>
          <p:txBody>
            <a:bodyPr/>
            <a:p>
              <a:endParaRPr lang="zh-CN" altLang="en-US"/>
            </a:p>
          </p:txBody>
        </p:sp>
        <p:sp>
          <p:nvSpPr>
            <p:cNvPr id="53351" name="ïSľiḓè"/>
            <p:cNvSpPr/>
            <p:nvPr/>
          </p:nvSpPr>
          <p:spPr>
            <a:xfrm>
              <a:off x="8170863" y="2593975"/>
              <a:ext cx="601663" cy="296863"/>
            </a:xfrm>
            <a:custGeom>
              <a:avLst/>
              <a:gdLst/>
              <a:ahLst/>
              <a:cxnLst>
                <a:cxn ang="0">
                  <a:pos x="2147483646" y="2147483646"/>
                </a:cxn>
                <a:cxn ang="0">
                  <a:pos x="2147483646" y="2147483646"/>
                </a:cxn>
                <a:cxn ang="0">
                  <a:pos x="2147483646" y="0"/>
                </a:cxn>
                <a:cxn ang="0">
                  <a:pos x="0" y="2147483646"/>
                </a:cxn>
              </a:cxnLst>
              <a:pathLst>
                <a:path w="379" h="187">
                  <a:moveTo>
                    <a:pt x="4" y="187"/>
                  </a:moveTo>
                  <a:lnTo>
                    <a:pt x="379" y="6"/>
                  </a:lnTo>
                  <a:lnTo>
                    <a:pt x="376" y="0"/>
                  </a:lnTo>
                  <a:lnTo>
                    <a:pt x="0" y="183"/>
                  </a:lnTo>
                </a:path>
              </a:pathLst>
            </a:custGeom>
            <a:noFill/>
            <a:ln w="9525">
              <a:noFill/>
            </a:ln>
          </p:spPr>
          <p:txBody>
            <a:bodyPr/>
            <a:p>
              <a:endParaRPr lang="zh-CN" altLang="en-US"/>
            </a:p>
          </p:txBody>
        </p:sp>
        <p:sp>
          <p:nvSpPr>
            <p:cNvPr id="53352" name="ï$ḷîḑé"/>
            <p:cNvSpPr/>
            <p:nvPr/>
          </p:nvSpPr>
          <p:spPr>
            <a:xfrm>
              <a:off x="8218488" y="2689225"/>
              <a:ext cx="595313" cy="288925"/>
            </a:xfrm>
            <a:custGeom>
              <a:avLst/>
              <a:gdLst/>
              <a:ahLst/>
              <a:cxnLst>
                <a:cxn ang="0">
                  <a:pos x="0" y="2147483646"/>
                </a:cxn>
                <a:cxn ang="0">
                  <a:pos x="2147483646" y="0"/>
                </a:cxn>
                <a:cxn ang="0">
                  <a:pos x="0" y="2147483646"/>
                </a:cxn>
              </a:cxnLst>
              <a:pathLst>
                <a:path w="375" h="182">
                  <a:moveTo>
                    <a:pt x="0" y="182"/>
                  </a:moveTo>
                  <a:lnTo>
                    <a:pt x="375" y="0"/>
                  </a:lnTo>
                  <a:lnTo>
                    <a:pt x="0" y="182"/>
                  </a:lnTo>
                  <a:close/>
                </a:path>
              </a:pathLst>
            </a:custGeom>
            <a:solidFill>
              <a:srgbClr val="646464">
                <a:alpha val="100000"/>
              </a:srgbClr>
            </a:solidFill>
            <a:ln w="9525">
              <a:noFill/>
            </a:ln>
          </p:spPr>
          <p:txBody>
            <a:bodyPr/>
            <a:p>
              <a:endParaRPr lang="zh-CN" altLang="en-US"/>
            </a:p>
          </p:txBody>
        </p:sp>
        <p:sp>
          <p:nvSpPr>
            <p:cNvPr id="53353" name="iṧ1ïḓé"/>
            <p:cNvSpPr/>
            <p:nvPr/>
          </p:nvSpPr>
          <p:spPr>
            <a:xfrm flipV="1">
              <a:off x="8218488" y="2689225"/>
              <a:ext cx="595313" cy="288925"/>
            </a:xfrm>
            <a:prstGeom prst="line">
              <a:avLst/>
            </a:prstGeom>
            <a:ln w="9525">
              <a:noFill/>
            </a:ln>
          </p:spPr>
        </p:sp>
        <p:sp>
          <p:nvSpPr>
            <p:cNvPr id="53354" name="îsḷíḋè"/>
            <p:cNvSpPr/>
            <p:nvPr/>
          </p:nvSpPr>
          <p:spPr>
            <a:xfrm>
              <a:off x="8215313" y="2682875"/>
              <a:ext cx="601663" cy="301625"/>
            </a:xfrm>
            <a:custGeom>
              <a:avLst/>
              <a:gdLst/>
              <a:ahLst/>
              <a:cxnLst>
                <a:cxn ang="0">
                  <a:pos x="2147483646" y="2147483646"/>
                </a:cxn>
                <a:cxn ang="0">
                  <a:pos x="2147483646" y="2147483646"/>
                </a:cxn>
                <a:cxn ang="0">
                  <a:pos x="2147483646" y="0"/>
                </a:cxn>
                <a:cxn ang="0">
                  <a:pos x="0" y="2147483646"/>
                </a:cxn>
                <a:cxn ang="0">
                  <a:pos x="2147483646" y="2147483646"/>
                </a:cxn>
              </a:cxnLst>
              <a:pathLst>
                <a:path w="379" h="190">
                  <a:moveTo>
                    <a:pt x="3" y="190"/>
                  </a:moveTo>
                  <a:lnTo>
                    <a:pt x="379" y="7"/>
                  </a:lnTo>
                  <a:lnTo>
                    <a:pt x="376" y="0"/>
                  </a:lnTo>
                  <a:lnTo>
                    <a:pt x="0" y="183"/>
                  </a:lnTo>
                  <a:lnTo>
                    <a:pt x="3" y="190"/>
                  </a:lnTo>
                  <a:close/>
                </a:path>
              </a:pathLst>
            </a:custGeom>
            <a:solidFill>
              <a:srgbClr val="C1C1C1">
                <a:alpha val="100000"/>
              </a:srgbClr>
            </a:solidFill>
            <a:ln w="9525">
              <a:noFill/>
            </a:ln>
          </p:spPr>
          <p:txBody>
            <a:bodyPr/>
            <a:p>
              <a:endParaRPr lang="zh-CN" altLang="en-US"/>
            </a:p>
          </p:txBody>
        </p:sp>
        <p:sp>
          <p:nvSpPr>
            <p:cNvPr id="53355" name="îŝliḑé"/>
            <p:cNvSpPr/>
            <p:nvPr/>
          </p:nvSpPr>
          <p:spPr>
            <a:xfrm>
              <a:off x="8215313" y="2682875"/>
              <a:ext cx="601663" cy="301625"/>
            </a:xfrm>
            <a:custGeom>
              <a:avLst/>
              <a:gdLst/>
              <a:ahLst/>
              <a:cxnLst>
                <a:cxn ang="0">
                  <a:pos x="2147483646" y="2147483646"/>
                </a:cxn>
                <a:cxn ang="0">
                  <a:pos x="2147483646" y="2147483646"/>
                </a:cxn>
                <a:cxn ang="0">
                  <a:pos x="2147483646" y="0"/>
                </a:cxn>
                <a:cxn ang="0">
                  <a:pos x="0" y="2147483646"/>
                </a:cxn>
              </a:cxnLst>
              <a:pathLst>
                <a:path w="379" h="190">
                  <a:moveTo>
                    <a:pt x="3" y="190"/>
                  </a:moveTo>
                  <a:lnTo>
                    <a:pt x="379" y="7"/>
                  </a:lnTo>
                  <a:lnTo>
                    <a:pt x="376" y="0"/>
                  </a:lnTo>
                  <a:lnTo>
                    <a:pt x="0" y="183"/>
                  </a:lnTo>
                </a:path>
              </a:pathLst>
            </a:custGeom>
            <a:noFill/>
            <a:ln w="9525">
              <a:noFill/>
            </a:ln>
          </p:spPr>
          <p:txBody>
            <a:bodyPr/>
            <a:p>
              <a:endParaRPr lang="zh-CN" altLang="en-US"/>
            </a:p>
          </p:txBody>
        </p:sp>
        <p:sp>
          <p:nvSpPr>
            <p:cNvPr id="53356" name="íṩľîḍe"/>
            <p:cNvSpPr/>
            <p:nvPr/>
          </p:nvSpPr>
          <p:spPr>
            <a:xfrm>
              <a:off x="8261351" y="2778125"/>
              <a:ext cx="596900" cy="290513"/>
            </a:xfrm>
            <a:custGeom>
              <a:avLst/>
              <a:gdLst/>
              <a:ahLst/>
              <a:cxnLst>
                <a:cxn ang="0">
                  <a:pos x="0" y="2147483646"/>
                </a:cxn>
                <a:cxn ang="0">
                  <a:pos x="2147483646" y="0"/>
                </a:cxn>
                <a:cxn ang="0">
                  <a:pos x="0" y="2147483646"/>
                </a:cxn>
              </a:cxnLst>
              <a:pathLst>
                <a:path w="376" h="183">
                  <a:moveTo>
                    <a:pt x="0" y="183"/>
                  </a:moveTo>
                  <a:lnTo>
                    <a:pt x="376" y="0"/>
                  </a:lnTo>
                  <a:lnTo>
                    <a:pt x="0" y="183"/>
                  </a:lnTo>
                  <a:close/>
                </a:path>
              </a:pathLst>
            </a:custGeom>
            <a:solidFill>
              <a:srgbClr val="646464">
                <a:alpha val="100000"/>
              </a:srgbClr>
            </a:solidFill>
            <a:ln w="9525">
              <a:noFill/>
            </a:ln>
          </p:spPr>
          <p:txBody>
            <a:bodyPr/>
            <a:p>
              <a:endParaRPr lang="zh-CN" altLang="en-US"/>
            </a:p>
          </p:txBody>
        </p:sp>
        <p:sp>
          <p:nvSpPr>
            <p:cNvPr id="53357" name="íṧľîḑé"/>
            <p:cNvSpPr/>
            <p:nvPr/>
          </p:nvSpPr>
          <p:spPr>
            <a:xfrm flipV="1">
              <a:off x="8261351" y="2778125"/>
              <a:ext cx="596900" cy="290513"/>
            </a:xfrm>
            <a:prstGeom prst="line">
              <a:avLst/>
            </a:prstGeom>
            <a:ln w="9525">
              <a:noFill/>
            </a:ln>
          </p:spPr>
        </p:sp>
        <p:sp>
          <p:nvSpPr>
            <p:cNvPr id="53358" name="iṧļíḍê"/>
            <p:cNvSpPr/>
            <p:nvPr/>
          </p:nvSpPr>
          <p:spPr>
            <a:xfrm>
              <a:off x="8258176" y="2776538"/>
              <a:ext cx="601663" cy="296863"/>
            </a:xfrm>
            <a:custGeom>
              <a:avLst/>
              <a:gdLst/>
              <a:ahLst/>
              <a:cxnLst>
                <a:cxn ang="0">
                  <a:pos x="2147483646" y="2147483646"/>
                </a:cxn>
                <a:cxn ang="0">
                  <a:pos x="2147483646" y="2147483646"/>
                </a:cxn>
                <a:cxn ang="0">
                  <a:pos x="2147483646" y="0"/>
                </a:cxn>
                <a:cxn ang="0">
                  <a:pos x="0" y="2147483646"/>
                </a:cxn>
                <a:cxn ang="0">
                  <a:pos x="2147483646" y="2147483646"/>
                </a:cxn>
              </a:cxnLst>
              <a:pathLst>
                <a:path w="379" h="187">
                  <a:moveTo>
                    <a:pt x="4" y="187"/>
                  </a:moveTo>
                  <a:lnTo>
                    <a:pt x="379" y="4"/>
                  </a:lnTo>
                  <a:lnTo>
                    <a:pt x="376" y="0"/>
                  </a:lnTo>
                  <a:lnTo>
                    <a:pt x="0" y="181"/>
                  </a:lnTo>
                  <a:lnTo>
                    <a:pt x="4" y="187"/>
                  </a:lnTo>
                  <a:close/>
                </a:path>
              </a:pathLst>
            </a:custGeom>
            <a:solidFill>
              <a:srgbClr val="C1C1C1">
                <a:alpha val="100000"/>
              </a:srgbClr>
            </a:solidFill>
            <a:ln w="9525">
              <a:noFill/>
            </a:ln>
          </p:spPr>
          <p:txBody>
            <a:bodyPr/>
            <a:p>
              <a:endParaRPr lang="zh-CN" altLang="en-US"/>
            </a:p>
          </p:txBody>
        </p:sp>
        <p:sp>
          <p:nvSpPr>
            <p:cNvPr id="53359" name="iṥ1ïḑè"/>
            <p:cNvSpPr/>
            <p:nvPr/>
          </p:nvSpPr>
          <p:spPr>
            <a:xfrm>
              <a:off x="8258176" y="2776538"/>
              <a:ext cx="601663" cy="296863"/>
            </a:xfrm>
            <a:custGeom>
              <a:avLst/>
              <a:gdLst/>
              <a:ahLst/>
              <a:cxnLst>
                <a:cxn ang="0">
                  <a:pos x="2147483646" y="2147483646"/>
                </a:cxn>
                <a:cxn ang="0">
                  <a:pos x="2147483646" y="2147483646"/>
                </a:cxn>
                <a:cxn ang="0">
                  <a:pos x="2147483646" y="0"/>
                </a:cxn>
                <a:cxn ang="0">
                  <a:pos x="0" y="2147483646"/>
                </a:cxn>
              </a:cxnLst>
              <a:pathLst>
                <a:path w="379" h="187">
                  <a:moveTo>
                    <a:pt x="4" y="187"/>
                  </a:moveTo>
                  <a:lnTo>
                    <a:pt x="379" y="4"/>
                  </a:lnTo>
                  <a:lnTo>
                    <a:pt x="376" y="0"/>
                  </a:lnTo>
                  <a:lnTo>
                    <a:pt x="0" y="181"/>
                  </a:lnTo>
                </a:path>
              </a:pathLst>
            </a:custGeom>
            <a:noFill/>
            <a:ln w="9525">
              <a:noFill/>
            </a:ln>
          </p:spPr>
          <p:txBody>
            <a:bodyPr/>
            <a:p>
              <a:endParaRPr lang="zh-CN" altLang="en-US"/>
            </a:p>
          </p:txBody>
        </p:sp>
        <p:sp>
          <p:nvSpPr>
            <p:cNvPr id="53360" name="iṥḷiḓe"/>
            <p:cNvSpPr/>
            <p:nvPr/>
          </p:nvSpPr>
          <p:spPr>
            <a:xfrm>
              <a:off x="8305801" y="2870200"/>
              <a:ext cx="595313" cy="287338"/>
            </a:xfrm>
            <a:custGeom>
              <a:avLst/>
              <a:gdLst/>
              <a:ahLst/>
              <a:cxnLst>
                <a:cxn ang="0">
                  <a:pos x="0" y="2147483646"/>
                </a:cxn>
                <a:cxn ang="0">
                  <a:pos x="2147483646" y="0"/>
                </a:cxn>
                <a:cxn ang="0">
                  <a:pos x="0" y="2147483646"/>
                </a:cxn>
              </a:cxnLst>
              <a:pathLst>
                <a:path w="375" h="181">
                  <a:moveTo>
                    <a:pt x="0" y="181"/>
                  </a:moveTo>
                  <a:lnTo>
                    <a:pt x="375" y="0"/>
                  </a:lnTo>
                  <a:lnTo>
                    <a:pt x="0" y="181"/>
                  </a:lnTo>
                  <a:close/>
                </a:path>
              </a:pathLst>
            </a:custGeom>
            <a:solidFill>
              <a:srgbClr val="646464">
                <a:alpha val="100000"/>
              </a:srgbClr>
            </a:solidFill>
            <a:ln w="9525">
              <a:noFill/>
            </a:ln>
          </p:spPr>
          <p:txBody>
            <a:bodyPr/>
            <a:p>
              <a:endParaRPr lang="zh-CN" altLang="en-US"/>
            </a:p>
          </p:txBody>
        </p:sp>
        <p:sp>
          <p:nvSpPr>
            <p:cNvPr id="53361" name="iṧļiḋe"/>
            <p:cNvSpPr/>
            <p:nvPr/>
          </p:nvSpPr>
          <p:spPr>
            <a:xfrm flipV="1">
              <a:off x="8305801" y="2870200"/>
              <a:ext cx="595313" cy="287338"/>
            </a:xfrm>
            <a:prstGeom prst="line">
              <a:avLst/>
            </a:prstGeom>
            <a:ln w="9525">
              <a:noFill/>
            </a:ln>
          </p:spPr>
        </p:sp>
        <p:sp>
          <p:nvSpPr>
            <p:cNvPr id="53362" name="íṣľïḓê"/>
            <p:cNvSpPr/>
            <p:nvPr/>
          </p:nvSpPr>
          <p:spPr>
            <a:xfrm>
              <a:off x="8302626" y="2865438"/>
              <a:ext cx="601663" cy="298450"/>
            </a:xfrm>
            <a:custGeom>
              <a:avLst/>
              <a:gdLst/>
              <a:ahLst/>
              <a:cxnLst>
                <a:cxn ang="0">
                  <a:pos x="2147483646" y="2147483646"/>
                </a:cxn>
                <a:cxn ang="0">
                  <a:pos x="2147483646" y="2147483646"/>
                </a:cxn>
                <a:cxn ang="0">
                  <a:pos x="2147483646" y="0"/>
                </a:cxn>
                <a:cxn ang="0">
                  <a:pos x="0" y="2147483646"/>
                </a:cxn>
                <a:cxn ang="0">
                  <a:pos x="2147483646" y="2147483646"/>
                </a:cxn>
              </a:cxnLst>
              <a:pathLst>
                <a:path w="379" h="188">
                  <a:moveTo>
                    <a:pt x="3" y="188"/>
                  </a:moveTo>
                  <a:lnTo>
                    <a:pt x="379" y="5"/>
                  </a:lnTo>
                  <a:lnTo>
                    <a:pt x="376" y="0"/>
                  </a:lnTo>
                  <a:lnTo>
                    <a:pt x="0" y="181"/>
                  </a:lnTo>
                  <a:lnTo>
                    <a:pt x="3" y="188"/>
                  </a:lnTo>
                  <a:close/>
                </a:path>
              </a:pathLst>
            </a:custGeom>
            <a:solidFill>
              <a:srgbClr val="C1C1C1">
                <a:alpha val="100000"/>
              </a:srgbClr>
            </a:solidFill>
            <a:ln w="9525">
              <a:noFill/>
            </a:ln>
          </p:spPr>
          <p:txBody>
            <a:bodyPr/>
            <a:p>
              <a:endParaRPr lang="zh-CN" altLang="en-US"/>
            </a:p>
          </p:txBody>
        </p:sp>
        <p:sp>
          <p:nvSpPr>
            <p:cNvPr id="53363" name="iSļïḋé"/>
            <p:cNvSpPr/>
            <p:nvPr/>
          </p:nvSpPr>
          <p:spPr>
            <a:xfrm>
              <a:off x="8302626" y="2865438"/>
              <a:ext cx="601663" cy="298450"/>
            </a:xfrm>
            <a:custGeom>
              <a:avLst/>
              <a:gdLst/>
              <a:ahLst/>
              <a:cxnLst>
                <a:cxn ang="0">
                  <a:pos x="2147483646" y="2147483646"/>
                </a:cxn>
                <a:cxn ang="0">
                  <a:pos x="2147483646" y="2147483646"/>
                </a:cxn>
                <a:cxn ang="0">
                  <a:pos x="2147483646" y="0"/>
                </a:cxn>
                <a:cxn ang="0">
                  <a:pos x="0" y="2147483646"/>
                </a:cxn>
              </a:cxnLst>
              <a:pathLst>
                <a:path w="379" h="188">
                  <a:moveTo>
                    <a:pt x="3" y="188"/>
                  </a:moveTo>
                  <a:lnTo>
                    <a:pt x="379" y="5"/>
                  </a:lnTo>
                  <a:lnTo>
                    <a:pt x="376" y="0"/>
                  </a:lnTo>
                  <a:lnTo>
                    <a:pt x="0" y="181"/>
                  </a:lnTo>
                </a:path>
              </a:pathLst>
            </a:custGeom>
            <a:noFill/>
            <a:ln w="9525">
              <a:noFill/>
            </a:ln>
          </p:spPr>
          <p:txBody>
            <a:bodyPr/>
            <a:p>
              <a:endParaRPr lang="zh-CN" altLang="en-US"/>
            </a:p>
          </p:txBody>
        </p:sp>
        <p:sp>
          <p:nvSpPr>
            <p:cNvPr id="53364" name="ï$liďe"/>
            <p:cNvSpPr/>
            <p:nvPr/>
          </p:nvSpPr>
          <p:spPr>
            <a:xfrm>
              <a:off x="7313613" y="4146550"/>
              <a:ext cx="715963" cy="317500"/>
            </a:xfrm>
            <a:custGeom>
              <a:avLst/>
              <a:gdLst/>
              <a:ahLst/>
              <a:cxnLst>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pathLst>
                <a:path w="279" h="124">
                  <a:moveTo>
                    <a:pt x="12" y="124"/>
                  </a:moveTo>
                  <a:cubicBezTo>
                    <a:pt x="3" y="124"/>
                    <a:pt x="0" y="117"/>
                    <a:pt x="4" y="109"/>
                  </a:cubicBezTo>
                  <a:cubicBezTo>
                    <a:pt x="60" y="13"/>
                    <a:pt x="60" y="13"/>
                    <a:pt x="60" y="13"/>
                  </a:cubicBezTo>
                  <a:cubicBezTo>
                    <a:pt x="64" y="5"/>
                    <a:pt x="75" y="0"/>
                    <a:pt x="84" y="0"/>
                  </a:cubicBezTo>
                  <a:cubicBezTo>
                    <a:pt x="195" y="0"/>
                    <a:pt x="195" y="0"/>
                    <a:pt x="195" y="0"/>
                  </a:cubicBezTo>
                  <a:cubicBezTo>
                    <a:pt x="204" y="0"/>
                    <a:pt x="215" y="5"/>
                    <a:pt x="219" y="13"/>
                  </a:cubicBezTo>
                  <a:cubicBezTo>
                    <a:pt x="275" y="110"/>
                    <a:pt x="275" y="110"/>
                    <a:pt x="275" y="110"/>
                  </a:cubicBezTo>
                  <a:cubicBezTo>
                    <a:pt x="279" y="117"/>
                    <a:pt x="275" y="124"/>
                    <a:pt x="267" y="124"/>
                  </a:cubicBezTo>
                  <a:lnTo>
                    <a:pt x="12" y="124"/>
                  </a:lnTo>
                  <a:close/>
                </a:path>
              </a:pathLst>
            </a:custGeom>
            <a:solidFill>
              <a:srgbClr val="646464">
                <a:alpha val="100000"/>
              </a:srgbClr>
            </a:solidFill>
            <a:ln w="9525">
              <a:noFill/>
            </a:ln>
          </p:spPr>
          <p:txBody>
            <a:bodyPr/>
            <a:p>
              <a:endParaRPr lang="zh-CN" altLang="en-US"/>
            </a:p>
          </p:txBody>
        </p:sp>
        <p:sp>
          <p:nvSpPr>
            <p:cNvPr id="53365" name="íṩḷiḑê"/>
            <p:cNvSpPr/>
            <p:nvPr/>
          </p:nvSpPr>
          <p:spPr>
            <a:xfrm>
              <a:off x="8312151" y="3425825"/>
              <a:ext cx="468313" cy="6810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82" h="266">
                  <a:moveTo>
                    <a:pt x="5" y="33"/>
                  </a:moveTo>
                  <a:cubicBezTo>
                    <a:pt x="5" y="33"/>
                    <a:pt x="46" y="0"/>
                    <a:pt x="57" y="5"/>
                  </a:cubicBezTo>
                  <a:cubicBezTo>
                    <a:pt x="57" y="5"/>
                    <a:pt x="88" y="29"/>
                    <a:pt x="97" y="35"/>
                  </a:cubicBezTo>
                  <a:cubicBezTo>
                    <a:pt x="106" y="40"/>
                    <a:pt x="164" y="97"/>
                    <a:pt x="174" y="186"/>
                  </a:cubicBezTo>
                  <a:cubicBezTo>
                    <a:pt x="174" y="186"/>
                    <a:pt x="179" y="220"/>
                    <a:pt x="180" y="227"/>
                  </a:cubicBezTo>
                  <a:cubicBezTo>
                    <a:pt x="182" y="234"/>
                    <a:pt x="136" y="266"/>
                    <a:pt x="129" y="261"/>
                  </a:cubicBezTo>
                  <a:cubicBezTo>
                    <a:pt x="121" y="256"/>
                    <a:pt x="92" y="201"/>
                    <a:pt x="106" y="190"/>
                  </a:cubicBezTo>
                  <a:cubicBezTo>
                    <a:pt x="119" y="180"/>
                    <a:pt x="130" y="184"/>
                    <a:pt x="135" y="182"/>
                  </a:cubicBezTo>
                  <a:cubicBezTo>
                    <a:pt x="141" y="179"/>
                    <a:pt x="146" y="170"/>
                    <a:pt x="101" y="88"/>
                  </a:cubicBezTo>
                  <a:cubicBezTo>
                    <a:pt x="101" y="88"/>
                    <a:pt x="89" y="55"/>
                    <a:pt x="76" y="65"/>
                  </a:cubicBezTo>
                  <a:cubicBezTo>
                    <a:pt x="62" y="76"/>
                    <a:pt x="54" y="89"/>
                    <a:pt x="40" y="78"/>
                  </a:cubicBezTo>
                  <a:cubicBezTo>
                    <a:pt x="26" y="66"/>
                    <a:pt x="0" y="42"/>
                    <a:pt x="5" y="33"/>
                  </a:cubicBezTo>
                  <a:close/>
                </a:path>
              </a:pathLst>
            </a:custGeom>
            <a:solidFill>
              <a:srgbClr val="B13052">
                <a:alpha val="100000"/>
              </a:srgbClr>
            </a:solidFill>
            <a:ln w="9525">
              <a:noFill/>
            </a:ln>
          </p:spPr>
          <p:txBody>
            <a:bodyPr/>
            <a:p>
              <a:endParaRPr lang="zh-CN" altLang="en-US"/>
            </a:p>
          </p:txBody>
        </p:sp>
        <p:sp>
          <p:nvSpPr>
            <p:cNvPr id="53366" name="íś1íḍé"/>
            <p:cNvSpPr/>
            <p:nvPr/>
          </p:nvSpPr>
          <p:spPr>
            <a:xfrm>
              <a:off x="8683626" y="2311400"/>
              <a:ext cx="192088" cy="311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5" h="121">
                  <a:moveTo>
                    <a:pt x="71" y="68"/>
                  </a:moveTo>
                  <a:cubicBezTo>
                    <a:pt x="72" y="65"/>
                    <a:pt x="71" y="63"/>
                    <a:pt x="70" y="61"/>
                  </a:cubicBezTo>
                  <a:cubicBezTo>
                    <a:pt x="66" y="48"/>
                    <a:pt x="59" y="35"/>
                    <a:pt x="53" y="27"/>
                  </a:cubicBezTo>
                  <a:cubicBezTo>
                    <a:pt x="52" y="26"/>
                    <a:pt x="51" y="26"/>
                    <a:pt x="50" y="26"/>
                  </a:cubicBezTo>
                  <a:cubicBezTo>
                    <a:pt x="48" y="20"/>
                    <a:pt x="45" y="16"/>
                    <a:pt x="43" y="13"/>
                  </a:cubicBezTo>
                  <a:cubicBezTo>
                    <a:pt x="40" y="11"/>
                    <a:pt x="38" y="11"/>
                    <a:pt x="36" y="13"/>
                  </a:cubicBezTo>
                  <a:cubicBezTo>
                    <a:pt x="34" y="5"/>
                    <a:pt x="29" y="0"/>
                    <a:pt x="20" y="5"/>
                  </a:cubicBezTo>
                  <a:cubicBezTo>
                    <a:pt x="16" y="8"/>
                    <a:pt x="17" y="13"/>
                    <a:pt x="20" y="14"/>
                  </a:cubicBezTo>
                  <a:cubicBezTo>
                    <a:pt x="15" y="19"/>
                    <a:pt x="11" y="28"/>
                    <a:pt x="9" y="34"/>
                  </a:cubicBezTo>
                  <a:cubicBezTo>
                    <a:pt x="5" y="42"/>
                    <a:pt x="0" y="53"/>
                    <a:pt x="1" y="62"/>
                  </a:cubicBezTo>
                  <a:cubicBezTo>
                    <a:pt x="1" y="68"/>
                    <a:pt x="9" y="74"/>
                    <a:pt x="15" y="70"/>
                  </a:cubicBezTo>
                  <a:cubicBezTo>
                    <a:pt x="19" y="67"/>
                    <a:pt x="22" y="64"/>
                    <a:pt x="25" y="61"/>
                  </a:cubicBezTo>
                  <a:cubicBezTo>
                    <a:pt x="23" y="68"/>
                    <a:pt x="23" y="76"/>
                    <a:pt x="25" y="82"/>
                  </a:cubicBezTo>
                  <a:cubicBezTo>
                    <a:pt x="27" y="88"/>
                    <a:pt x="32" y="90"/>
                    <a:pt x="37" y="89"/>
                  </a:cubicBezTo>
                  <a:cubicBezTo>
                    <a:pt x="38" y="89"/>
                    <a:pt x="39" y="89"/>
                    <a:pt x="40" y="88"/>
                  </a:cubicBezTo>
                  <a:cubicBezTo>
                    <a:pt x="39" y="93"/>
                    <a:pt x="38" y="97"/>
                    <a:pt x="39" y="101"/>
                  </a:cubicBezTo>
                  <a:cubicBezTo>
                    <a:pt x="42" y="113"/>
                    <a:pt x="53" y="121"/>
                    <a:pt x="63" y="111"/>
                  </a:cubicBezTo>
                  <a:cubicBezTo>
                    <a:pt x="74" y="101"/>
                    <a:pt x="75" y="84"/>
                    <a:pt x="71" y="68"/>
                  </a:cubicBezTo>
                  <a:close/>
                </a:path>
              </a:pathLst>
            </a:custGeom>
            <a:solidFill>
              <a:srgbClr val="FBCCA6">
                <a:alpha val="100000"/>
              </a:srgbClr>
            </a:solidFill>
            <a:ln w="9525">
              <a:noFill/>
            </a:ln>
          </p:spPr>
          <p:txBody>
            <a:bodyPr/>
            <a:p>
              <a:endParaRPr lang="zh-CN" altLang="en-US"/>
            </a:p>
          </p:txBody>
        </p:sp>
        <p:sp>
          <p:nvSpPr>
            <p:cNvPr id="53367" name="iṧľídê"/>
            <p:cNvSpPr/>
            <p:nvPr/>
          </p:nvSpPr>
          <p:spPr>
            <a:xfrm>
              <a:off x="8593138" y="3581400"/>
              <a:ext cx="174625" cy="2873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8" h="112">
                  <a:moveTo>
                    <a:pt x="35" y="7"/>
                  </a:moveTo>
                  <a:cubicBezTo>
                    <a:pt x="34" y="3"/>
                    <a:pt x="30" y="0"/>
                    <a:pt x="24" y="1"/>
                  </a:cubicBezTo>
                  <a:cubicBezTo>
                    <a:pt x="15" y="2"/>
                    <a:pt x="13" y="13"/>
                    <a:pt x="20" y="17"/>
                  </a:cubicBezTo>
                  <a:cubicBezTo>
                    <a:pt x="20" y="17"/>
                    <a:pt x="20" y="17"/>
                    <a:pt x="20" y="17"/>
                  </a:cubicBezTo>
                  <a:cubicBezTo>
                    <a:pt x="19" y="19"/>
                    <a:pt x="19" y="20"/>
                    <a:pt x="19" y="21"/>
                  </a:cubicBezTo>
                  <a:cubicBezTo>
                    <a:pt x="18" y="25"/>
                    <a:pt x="16" y="28"/>
                    <a:pt x="13" y="32"/>
                  </a:cubicBezTo>
                  <a:cubicBezTo>
                    <a:pt x="11" y="36"/>
                    <a:pt x="4" y="40"/>
                    <a:pt x="3" y="45"/>
                  </a:cubicBezTo>
                  <a:cubicBezTo>
                    <a:pt x="0" y="58"/>
                    <a:pt x="13" y="64"/>
                    <a:pt x="23" y="58"/>
                  </a:cubicBezTo>
                  <a:cubicBezTo>
                    <a:pt x="23" y="61"/>
                    <a:pt x="22" y="63"/>
                    <a:pt x="21" y="66"/>
                  </a:cubicBezTo>
                  <a:cubicBezTo>
                    <a:pt x="20" y="74"/>
                    <a:pt x="25" y="83"/>
                    <a:pt x="34" y="82"/>
                  </a:cubicBezTo>
                  <a:cubicBezTo>
                    <a:pt x="32" y="86"/>
                    <a:pt x="32" y="89"/>
                    <a:pt x="32" y="92"/>
                  </a:cubicBezTo>
                  <a:cubicBezTo>
                    <a:pt x="32" y="102"/>
                    <a:pt x="39" y="112"/>
                    <a:pt x="49" y="105"/>
                  </a:cubicBezTo>
                  <a:cubicBezTo>
                    <a:pt x="59" y="99"/>
                    <a:pt x="64" y="84"/>
                    <a:pt x="65" y="74"/>
                  </a:cubicBezTo>
                  <a:cubicBezTo>
                    <a:pt x="68" y="56"/>
                    <a:pt x="38" y="6"/>
                    <a:pt x="35" y="7"/>
                  </a:cubicBezTo>
                  <a:close/>
                </a:path>
              </a:pathLst>
            </a:custGeom>
            <a:solidFill>
              <a:srgbClr val="FBCCA6">
                <a:alpha val="100000"/>
              </a:srgbClr>
            </a:solidFill>
            <a:ln w="9525">
              <a:noFill/>
            </a:ln>
          </p:spPr>
          <p:txBody>
            <a:bodyPr/>
            <a:p>
              <a:endParaRPr lang="zh-CN" altLang="en-US"/>
            </a:p>
          </p:txBody>
        </p:sp>
        <p:sp>
          <p:nvSpPr>
            <p:cNvPr id="53368" name="îṩḻiďé"/>
            <p:cNvSpPr/>
            <p:nvPr/>
          </p:nvSpPr>
          <p:spPr>
            <a:xfrm>
              <a:off x="3624263" y="2955925"/>
              <a:ext cx="195263" cy="2794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6" h="109">
                  <a:moveTo>
                    <a:pt x="73" y="42"/>
                  </a:moveTo>
                  <a:cubicBezTo>
                    <a:pt x="76" y="32"/>
                    <a:pt x="64" y="24"/>
                    <a:pt x="56" y="20"/>
                  </a:cubicBezTo>
                  <a:cubicBezTo>
                    <a:pt x="50" y="17"/>
                    <a:pt x="43" y="14"/>
                    <a:pt x="36" y="12"/>
                  </a:cubicBezTo>
                  <a:cubicBezTo>
                    <a:pt x="27" y="9"/>
                    <a:pt x="18" y="4"/>
                    <a:pt x="10" y="1"/>
                  </a:cubicBezTo>
                  <a:cubicBezTo>
                    <a:pt x="7" y="0"/>
                    <a:pt x="5" y="3"/>
                    <a:pt x="6" y="5"/>
                  </a:cubicBezTo>
                  <a:cubicBezTo>
                    <a:pt x="6" y="6"/>
                    <a:pt x="6" y="6"/>
                    <a:pt x="6" y="6"/>
                  </a:cubicBezTo>
                  <a:cubicBezTo>
                    <a:pt x="3" y="9"/>
                    <a:pt x="2" y="15"/>
                    <a:pt x="7" y="18"/>
                  </a:cubicBezTo>
                  <a:cubicBezTo>
                    <a:pt x="8" y="18"/>
                    <a:pt x="8" y="19"/>
                    <a:pt x="9" y="19"/>
                  </a:cubicBezTo>
                  <a:cubicBezTo>
                    <a:pt x="10" y="21"/>
                    <a:pt x="11" y="23"/>
                    <a:pt x="13" y="25"/>
                  </a:cubicBezTo>
                  <a:cubicBezTo>
                    <a:pt x="10" y="26"/>
                    <a:pt x="8" y="29"/>
                    <a:pt x="8" y="32"/>
                  </a:cubicBezTo>
                  <a:cubicBezTo>
                    <a:pt x="8" y="35"/>
                    <a:pt x="8" y="37"/>
                    <a:pt x="9" y="39"/>
                  </a:cubicBezTo>
                  <a:cubicBezTo>
                    <a:pt x="7" y="40"/>
                    <a:pt x="5" y="42"/>
                    <a:pt x="4" y="45"/>
                  </a:cubicBezTo>
                  <a:cubicBezTo>
                    <a:pt x="3" y="48"/>
                    <a:pt x="4" y="50"/>
                    <a:pt x="5" y="53"/>
                  </a:cubicBezTo>
                  <a:cubicBezTo>
                    <a:pt x="3" y="54"/>
                    <a:pt x="2" y="56"/>
                    <a:pt x="1" y="59"/>
                  </a:cubicBezTo>
                  <a:cubicBezTo>
                    <a:pt x="0" y="64"/>
                    <a:pt x="1" y="68"/>
                    <a:pt x="4" y="71"/>
                  </a:cubicBezTo>
                  <a:cubicBezTo>
                    <a:pt x="5" y="73"/>
                    <a:pt x="6" y="76"/>
                    <a:pt x="9" y="77"/>
                  </a:cubicBezTo>
                  <a:cubicBezTo>
                    <a:pt x="28" y="86"/>
                    <a:pt x="38" y="109"/>
                    <a:pt x="62" y="98"/>
                  </a:cubicBezTo>
                  <a:cubicBezTo>
                    <a:pt x="66" y="96"/>
                    <a:pt x="68" y="89"/>
                    <a:pt x="65" y="86"/>
                  </a:cubicBezTo>
                  <a:cubicBezTo>
                    <a:pt x="65" y="85"/>
                    <a:pt x="65" y="85"/>
                    <a:pt x="65" y="85"/>
                  </a:cubicBezTo>
                  <a:cubicBezTo>
                    <a:pt x="66" y="83"/>
                    <a:pt x="66" y="79"/>
                    <a:pt x="65" y="76"/>
                  </a:cubicBezTo>
                  <a:cubicBezTo>
                    <a:pt x="68" y="74"/>
                    <a:pt x="71" y="69"/>
                    <a:pt x="68" y="65"/>
                  </a:cubicBezTo>
                  <a:cubicBezTo>
                    <a:pt x="67" y="64"/>
                    <a:pt x="67" y="64"/>
                    <a:pt x="67" y="64"/>
                  </a:cubicBezTo>
                  <a:cubicBezTo>
                    <a:pt x="69" y="63"/>
                    <a:pt x="70" y="61"/>
                    <a:pt x="72" y="58"/>
                  </a:cubicBezTo>
                  <a:cubicBezTo>
                    <a:pt x="73" y="54"/>
                    <a:pt x="72" y="51"/>
                    <a:pt x="69" y="48"/>
                  </a:cubicBezTo>
                  <a:cubicBezTo>
                    <a:pt x="71" y="47"/>
                    <a:pt x="73" y="45"/>
                    <a:pt x="73" y="42"/>
                  </a:cubicBezTo>
                  <a:close/>
                </a:path>
              </a:pathLst>
            </a:custGeom>
            <a:solidFill>
              <a:srgbClr val="FBCCA6">
                <a:alpha val="100000"/>
              </a:srgbClr>
            </a:solidFill>
            <a:ln w="9525">
              <a:noFill/>
            </a:ln>
          </p:spPr>
          <p:txBody>
            <a:bodyPr/>
            <a:p>
              <a:endParaRPr lang="zh-CN" altLang="en-US"/>
            </a:p>
          </p:txBody>
        </p:sp>
        <p:sp>
          <p:nvSpPr>
            <p:cNvPr id="53369" name="îSlíḋé"/>
            <p:cNvSpPr/>
            <p:nvPr/>
          </p:nvSpPr>
          <p:spPr>
            <a:xfrm>
              <a:off x="7837488" y="1524000"/>
              <a:ext cx="249238" cy="1285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 h="50">
                  <a:moveTo>
                    <a:pt x="90" y="26"/>
                  </a:moveTo>
                  <a:cubicBezTo>
                    <a:pt x="78" y="15"/>
                    <a:pt x="61" y="17"/>
                    <a:pt x="46" y="13"/>
                  </a:cubicBezTo>
                  <a:cubicBezTo>
                    <a:pt x="32" y="10"/>
                    <a:pt x="22" y="0"/>
                    <a:pt x="7" y="3"/>
                  </a:cubicBezTo>
                  <a:cubicBezTo>
                    <a:pt x="1" y="4"/>
                    <a:pt x="0" y="11"/>
                    <a:pt x="3" y="15"/>
                  </a:cubicBezTo>
                  <a:cubicBezTo>
                    <a:pt x="13" y="26"/>
                    <a:pt x="26" y="35"/>
                    <a:pt x="39" y="40"/>
                  </a:cubicBezTo>
                  <a:cubicBezTo>
                    <a:pt x="52" y="45"/>
                    <a:pt x="71" y="50"/>
                    <a:pt x="84" y="47"/>
                  </a:cubicBezTo>
                  <a:cubicBezTo>
                    <a:pt x="93" y="45"/>
                    <a:pt x="97" y="32"/>
                    <a:pt x="90" y="26"/>
                  </a:cubicBezTo>
                  <a:close/>
                </a:path>
              </a:pathLst>
            </a:custGeom>
            <a:solidFill>
              <a:srgbClr val="FBCCA6">
                <a:alpha val="100000"/>
              </a:srgbClr>
            </a:solidFill>
            <a:ln w="9525">
              <a:noFill/>
            </a:ln>
          </p:spPr>
          <p:txBody>
            <a:bodyPr/>
            <a:p>
              <a:endParaRPr lang="zh-CN" altLang="en-US"/>
            </a:p>
          </p:txBody>
        </p:sp>
        <p:sp>
          <p:nvSpPr>
            <p:cNvPr id="53370" name="ïşḻîḓê"/>
            <p:cNvSpPr/>
            <p:nvPr/>
          </p:nvSpPr>
          <p:spPr>
            <a:xfrm>
              <a:off x="3400426" y="1641475"/>
              <a:ext cx="309563" cy="336550"/>
            </a:xfrm>
            <a:custGeom>
              <a:avLst/>
              <a:gdLst/>
              <a:ahLst/>
              <a:cxnLst>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Lst>
              <a:pathLst>
                <a:path w="120" h="131">
                  <a:moveTo>
                    <a:pt x="88" y="4"/>
                  </a:moveTo>
                  <a:cubicBezTo>
                    <a:pt x="65" y="0"/>
                    <a:pt x="65" y="0"/>
                    <a:pt x="65" y="0"/>
                  </a:cubicBezTo>
                  <a:cubicBezTo>
                    <a:pt x="62" y="5"/>
                    <a:pt x="58" y="11"/>
                    <a:pt x="55" y="16"/>
                  </a:cubicBezTo>
                  <a:cubicBezTo>
                    <a:pt x="80" y="19"/>
                    <a:pt x="80" y="19"/>
                    <a:pt x="80" y="19"/>
                  </a:cubicBezTo>
                  <a:cubicBezTo>
                    <a:pt x="95" y="21"/>
                    <a:pt x="104" y="38"/>
                    <a:pt x="102" y="57"/>
                  </a:cubicBezTo>
                  <a:cubicBezTo>
                    <a:pt x="98" y="81"/>
                    <a:pt x="98" y="81"/>
                    <a:pt x="98" y="81"/>
                  </a:cubicBezTo>
                  <a:cubicBezTo>
                    <a:pt x="96" y="99"/>
                    <a:pt x="82" y="113"/>
                    <a:pt x="67" y="111"/>
                  </a:cubicBezTo>
                  <a:cubicBezTo>
                    <a:pt x="35" y="106"/>
                    <a:pt x="35" y="106"/>
                    <a:pt x="35" y="106"/>
                  </a:cubicBezTo>
                  <a:cubicBezTo>
                    <a:pt x="23" y="104"/>
                    <a:pt x="15" y="94"/>
                    <a:pt x="13" y="80"/>
                  </a:cubicBezTo>
                  <a:cubicBezTo>
                    <a:pt x="9" y="86"/>
                    <a:pt x="5" y="93"/>
                    <a:pt x="0" y="99"/>
                  </a:cubicBezTo>
                  <a:cubicBezTo>
                    <a:pt x="5" y="111"/>
                    <a:pt x="14" y="120"/>
                    <a:pt x="26" y="122"/>
                  </a:cubicBezTo>
                  <a:cubicBezTo>
                    <a:pt x="70" y="128"/>
                    <a:pt x="70" y="128"/>
                    <a:pt x="70" y="128"/>
                  </a:cubicBezTo>
                  <a:cubicBezTo>
                    <a:pt x="89" y="131"/>
                    <a:pt x="108" y="113"/>
                    <a:pt x="112" y="87"/>
                  </a:cubicBezTo>
                  <a:cubicBezTo>
                    <a:pt x="116" y="54"/>
                    <a:pt x="116" y="54"/>
                    <a:pt x="116" y="54"/>
                  </a:cubicBezTo>
                  <a:cubicBezTo>
                    <a:pt x="120" y="29"/>
                    <a:pt x="107" y="6"/>
                    <a:pt x="88" y="4"/>
                  </a:cubicBezTo>
                  <a:close/>
                </a:path>
              </a:pathLst>
            </a:custGeom>
            <a:solidFill>
              <a:srgbClr val="FCB702">
                <a:alpha val="100000"/>
              </a:srgbClr>
            </a:solidFill>
            <a:ln w="9525">
              <a:noFill/>
            </a:ln>
          </p:spPr>
          <p:txBody>
            <a:bodyPr/>
            <a:p>
              <a:endParaRPr lang="zh-CN" altLang="en-US"/>
            </a:p>
          </p:txBody>
        </p:sp>
        <p:sp>
          <p:nvSpPr>
            <p:cNvPr id="53371" name="í$1îḍè"/>
            <p:cNvSpPr/>
            <p:nvPr/>
          </p:nvSpPr>
          <p:spPr>
            <a:xfrm>
              <a:off x="3149601" y="1493838"/>
              <a:ext cx="508000" cy="558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8" h="218">
                  <a:moveTo>
                    <a:pt x="134" y="208"/>
                  </a:moveTo>
                  <a:cubicBezTo>
                    <a:pt x="132" y="214"/>
                    <a:pt x="124" y="218"/>
                    <a:pt x="118" y="217"/>
                  </a:cubicBezTo>
                  <a:cubicBezTo>
                    <a:pt x="26" y="204"/>
                    <a:pt x="26" y="204"/>
                    <a:pt x="26" y="204"/>
                  </a:cubicBezTo>
                  <a:cubicBezTo>
                    <a:pt x="19" y="203"/>
                    <a:pt x="14" y="197"/>
                    <a:pt x="13" y="190"/>
                  </a:cubicBezTo>
                  <a:cubicBezTo>
                    <a:pt x="1" y="12"/>
                    <a:pt x="1" y="12"/>
                    <a:pt x="1" y="12"/>
                  </a:cubicBezTo>
                  <a:cubicBezTo>
                    <a:pt x="0" y="5"/>
                    <a:pt x="5" y="0"/>
                    <a:pt x="12" y="1"/>
                  </a:cubicBezTo>
                  <a:cubicBezTo>
                    <a:pt x="188" y="27"/>
                    <a:pt x="188" y="27"/>
                    <a:pt x="188" y="27"/>
                  </a:cubicBezTo>
                  <a:cubicBezTo>
                    <a:pt x="195" y="28"/>
                    <a:pt x="198" y="33"/>
                    <a:pt x="196" y="40"/>
                  </a:cubicBezTo>
                  <a:lnTo>
                    <a:pt x="134" y="208"/>
                  </a:lnTo>
                  <a:close/>
                </a:path>
              </a:pathLst>
            </a:custGeom>
            <a:solidFill>
              <a:srgbClr val="FCB702">
                <a:alpha val="100000"/>
              </a:srgbClr>
            </a:solidFill>
            <a:ln w="9525">
              <a:noFill/>
            </a:ln>
          </p:spPr>
          <p:txBody>
            <a:bodyPr/>
            <a:p>
              <a:endParaRPr lang="zh-CN" altLang="en-US"/>
            </a:p>
          </p:txBody>
        </p:sp>
        <p:sp>
          <p:nvSpPr>
            <p:cNvPr id="53372" name="ïṣļïḓè"/>
            <p:cNvSpPr/>
            <p:nvPr/>
          </p:nvSpPr>
          <p:spPr>
            <a:xfrm>
              <a:off x="3578226" y="1744663"/>
              <a:ext cx="241300" cy="1285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4" h="50">
                  <a:moveTo>
                    <a:pt x="92" y="39"/>
                  </a:moveTo>
                  <a:cubicBezTo>
                    <a:pt x="79" y="29"/>
                    <a:pt x="64" y="23"/>
                    <a:pt x="51" y="13"/>
                  </a:cubicBezTo>
                  <a:cubicBezTo>
                    <a:pt x="41" y="4"/>
                    <a:pt x="27" y="0"/>
                    <a:pt x="16" y="8"/>
                  </a:cubicBezTo>
                  <a:cubicBezTo>
                    <a:pt x="5" y="16"/>
                    <a:pt x="0" y="27"/>
                    <a:pt x="7" y="39"/>
                  </a:cubicBezTo>
                  <a:cubicBezTo>
                    <a:pt x="13" y="50"/>
                    <a:pt x="30" y="50"/>
                    <a:pt x="40" y="49"/>
                  </a:cubicBezTo>
                  <a:cubicBezTo>
                    <a:pt x="46" y="49"/>
                    <a:pt x="50" y="44"/>
                    <a:pt x="52" y="39"/>
                  </a:cubicBezTo>
                  <a:cubicBezTo>
                    <a:pt x="64" y="44"/>
                    <a:pt x="77" y="47"/>
                    <a:pt x="89" y="47"/>
                  </a:cubicBezTo>
                  <a:cubicBezTo>
                    <a:pt x="93" y="47"/>
                    <a:pt x="94" y="42"/>
                    <a:pt x="92" y="39"/>
                  </a:cubicBezTo>
                  <a:close/>
                </a:path>
              </a:pathLst>
            </a:custGeom>
            <a:solidFill>
              <a:srgbClr val="FBCCA6">
                <a:alpha val="100000"/>
              </a:srgbClr>
            </a:solidFill>
            <a:ln w="9525">
              <a:noFill/>
            </a:ln>
          </p:spPr>
          <p:txBody>
            <a:bodyPr/>
            <a:p>
              <a:endParaRPr lang="zh-CN" altLang="en-US"/>
            </a:p>
          </p:txBody>
        </p:sp>
        <p:sp>
          <p:nvSpPr>
            <p:cNvPr id="53373" name="iṡ1îḓè"/>
            <p:cNvSpPr/>
            <p:nvPr/>
          </p:nvSpPr>
          <p:spPr>
            <a:xfrm>
              <a:off x="5446713" y="4206875"/>
              <a:ext cx="822325" cy="133350"/>
            </a:xfrm>
            <a:custGeom>
              <a:avLst/>
              <a:gdLst/>
              <a:ahLst/>
              <a:cxnLst>
                <a:cxn ang="0">
                  <a:pos x="2147483646" y="2147483646"/>
                </a:cxn>
                <a:cxn ang="0">
                  <a:pos x="0" y="2147483646"/>
                </a:cxn>
                <a:cxn ang="0">
                  <a:pos x="0" y="0"/>
                </a:cxn>
                <a:cxn ang="0">
                  <a:pos x="2147483646" y="0"/>
                </a:cxn>
                <a:cxn ang="0">
                  <a:pos x="2147483646" y="2147483646"/>
                </a:cxn>
              </a:cxnLst>
              <a:pathLst>
                <a:path w="518" h="84">
                  <a:moveTo>
                    <a:pt x="518" y="84"/>
                  </a:moveTo>
                  <a:lnTo>
                    <a:pt x="0" y="7"/>
                  </a:lnTo>
                  <a:lnTo>
                    <a:pt x="0" y="0"/>
                  </a:lnTo>
                  <a:lnTo>
                    <a:pt x="518" y="0"/>
                  </a:lnTo>
                  <a:lnTo>
                    <a:pt x="518" y="84"/>
                  </a:lnTo>
                  <a:close/>
                </a:path>
              </a:pathLst>
            </a:custGeom>
            <a:solidFill>
              <a:srgbClr val="000000">
                <a:alpha val="100000"/>
              </a:srgbClr>
            </a:solidFill>
            <a:ln w="9525">
              <a:noFill/>
            </a:ln>
          </p:spPr>
          <p:txBody>
            <a:bodyPr/>
            <a:p>
              <a:endParaRPr lang="zh-CN" altLang="en-US"/>
            </a:p>
          </p:txBody>
        </p:sp>
      </p:grpSp>
      <p:sp>
        <p:nvSpPr>
          <p:cNvPr id="53259" name="矩形 161"/>
          <p:cNvSpPr/>
          <p:nvPr/>
        </p:nvSpPr>
        <p:spPr>
          <a:xfrm>
            <a:off x="3948748" y="1124903"/>
            <a:ext cx="4246880" cy="583565"/>
          </a:xfrm>
          <a:prstGeom prst="rect">
            <a:avLst/>
          </a:prstGeom>
          <a:noFill/>
          <a:ln w="9525">
            <a:noFill/>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lang="zh-CN" altLang="en-US" sz="3200" b="1" dirty="0">
                <a:latin typeface="微软雅黑" panose="020B0503020204020204" pitchFamily="34" charset="-122"/>
                <a:ea typeface="微软雅黑" panose="020B0503020204020204" pitchFamily="34" charset="-122"/>
              </a:rPr>
              <a:t>与客户建立联系的方法</a:t>
            </a:r>
            <a:endParaRPr lang="zh-CN" altLang="en-US" sz="3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6" name="组合 19"/>
          <p:cNvGrpSpPr/>
          <p:nvPr/>
        </p:nvGrpSpPr>
        <p:grpSpPr>
          <a:xfrm>
            <a:off x="11496675" y="0"/>
            <a:ext cx="695325" cy="506413"/>
            <a:chOff x="0" y="0"/>
            <a:chExt cx="694944" cy="624651"/>
          </a:xfrm>
        </p:grpSpPr>
        <p:sp>
          <p:nvSpPr>
            <p:cNvPr id="2356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6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 name="矩形 6"/>
          <p:cNvSpPr/>
          <p:nvPr/>
        </p:nvSpPr>
        <p:spPr>
          <a:xfrm>
            <a:off x="2755900" y="-22225"/>
            <a:ext cx="3979545"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选择目标客户群体</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2225"/>
            <a:ext cx="269240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识别客户群体</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2"/>
          <p:cNvCxnSpPr/>
          <p:nvPr/>
        </p:nvCxnSpPr>
        <p:spPr>
          <a:xfrm flipH="1">
            <a:off x="6744018" y="527051"/>
            <a:ext cx="4708525" cy="2159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Grp="1" noChangeArrowheads="1"/>
          </p:cNvSpPr>
          <p:nvPr/>
        </p:nvSpPr>
        <p:spPr>
          <a:xfrm>
            <a:off x="1127125" y="1397000"/>
            <a:ext cx="8229600" cy="1143000"/>
          </a:xfrm>
          <a:prstGeom prst="rect">
            <a:avLst/>
          </a:prstGeom>
          <a:noFill/>
          <a:ln w="9525">
            <a:noFill/>
          </a:ln>
        </p:spPr>
        <p:txBody>
          <a:bodyPr vert="horz" wrap="square" lIns="91440" tIns="45720" rIns="91440" bIns="45720" numCol="1" anchor="t" anchorCtr="0" compatLnSpc="1"/>
          <a:lst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marL="0" marR="0" lvl="0" algn="l" defTabSz="914400" rtl="0" eaLnBrk="1" fontAlgn="base" latinLnBrk="0" hangingPunct="1">
              <a:lnSpc>
                <a:spcPct val="100000"/>
              </a:lnSpc>
              <a:buClrTx/>
              <a:buSzTx/>
              <a:buFontTx/>
              <a:buNone/>
            </a:pPr>
            <a:r>
              <a:rPr kumimoji="0" lang="zh-CN" altLang="en-US" sz="3200" b="1" i="0" u="none" strike="noStrike" cap="none" spc="0" normalizeH="0" baseline="0" dirty="0">
                <a:latin typeface="微软雅黑" panose="020B0503020204020204" pitchFamily="34" charset="-122"/>
                <a:ea typeface="微软雅黑" panose="020B0503020204020204" pitchFamily="34" charset="-122"/>
                <a:cs typeface="+mn-cs"/>
              </a:rPr>
              <a:t>说服客户的技巧</a:t>
            </a:r>
            <a:endParaRPr kumimoji="0" lang="zh-CN" altLang="en-US" sz="3200" b="1" i="0" u="none" strike="noStrike" cap="none" spc="0" normalizeH="0" baseline="0" dirty="0">
              <a:latin typeface="微软雅黑" panose="020B0503020204020204" pitchFamily="34" charset="-122"/>
              <a:ea typeface="微软雅黑" panose="020B0503020204020204" pitchFamily="34" charset="-122"/>
              <a:cs typeface="+mn-cs"/>
            </a:endParaRPr>
          </a:p>
        </p:txBody>
      </p:sp>
      <p:sp>
        <p:nvSpPr>
          <p:cNvPr id="5" name="Rectangle 3"/>
          <p:cNvSpPr>
            <a:spLocks noGrp="1"/>
          </p:cNvSpPr>
          <p:nvPr/>
        </p:nvSpPr>
        <p:spPr>
          <a:xfrm>
            <a:off x="2841625" y="2557463"/>
            <a:ext cx="6796088" cy="5133975"/>
          </a:xfrm>
          <a:prstGeom prst="rect">
            <a:avLst/>
          </a:prstGeom>
          <a:noFill/>
          <a:ln w="9525">
            <a:noFill/>
          </a:ln>
        </p:spPr>
        <p:txBody>
          <a:bodyPr vert="horz" wrap="square" lIns="91440" tIns="45720" rIns="91440" bIns="45720" anchor="t"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a:lstStyle>
          <a:p>
            <a:pPr algn="l" eaLnBrk="1" hangingPunct="1">
              <a:buClrTx/>
              <a:buSzTx/>
              <a:buFont typeface="Wingdings" panose="05000000000000000000" pitchFamily="2" charset="2"/>
              <a:buChar char="ü"/>
            </a:pPr>
            <a:r>
              <a:rPr lang="zh-CN" altLang="en-US" sz="3200" b="1" dirty="0">
                <a:solidFill>
                  <a:srgbClr val="0070C0"/>
                </a:solidFill>
                <a:latin typeface="微软雅黑" panose="020B0503020204020204" pitchFamily="34" charset="-122"/>
                <a:ea typeface="微软雅黑" panose="020B0503020204020204" pitchFamily="34" charset="-122"/>
              </a:rPr>
              <a:t> 介绍到位</a:t>
            </a:r>
            <a:endParaRPr lang="zh-CN" altLang="en-US" sz="3200" b="1" dirty="0">
              <a:solidFill>
                <a:srgbClr val="0070C0"/>
              </a:solidFill>
              <a:latin typeface="微软雅黑" panose="020B0503020204020204" pitchFamily="34" charset="-122"/>
              <a:ea typeface="微软雅黑" panose="020B0503020204020204" pitchFamily="34" charset="-122"/>
            </a:endParaRPr>
          </a:p>
          <a:p>
            <a:pPr algn="l" eaLnBrk="1" hangingPunct="1">
              <a:buClrTx/>
              <a:buSzTx/>
              <a:buFont typeface="Wingdings" panose="05000000000000000000" pitchFamily="2" charset="2"/>
              <a:buChar char="ü"/>
            </a:pPr>
            <a:r>
              <a:rPr lang="zh-CN" altLang="en-US" sz="3200" b="1" dirty="0">
                <a:solidFill>
                  <a:srgbClr val="0070C0"/>
                </a:solidFill>
                <a:latin typeface="微软雅黑" panose="020B0503020204020204" pitchFamily="34" charset="-122"/>
                <a:ea typeface="微软雅黑" panose="020B0503020204020204" pitchFamily="34" charset="-122"/>
              </a:rPr>
              <a:t> 善于倾听</a:t>
            </a:r>
            <a:endParaRPr lang="zh-CN" altLang="en-US" sz="3200" b="1" dirty="0">
              <a:solidFill>
                <a:srgbClr val="0070C0"/>
              </a:solidFill>
              <a:latin typeface="微软雅黑" panose="020B0503020204020204" pitchFamily="34" charset="-122"/>
              <a:ea typeface="微软雅黑" panose="020B0503020204020204" pitchFamily="34" charset="-122"/>
            </a:endParaRPr>
          </a:p>
          <a:p>
            <a:pPr algn="l" eaLnBrk="1" hangingPunct="1">
              <a:buClrTx/>
              <a:buSzTx/>
              <a:buFont typeface="Wingdings" panose="05000000000000000000" pitchFamily="2" charset="2"/>
              <a:buChar char="ü"/>
            </a:pPr>
            <a:r>
              <a:rPr lang="zh-CN" altLang="en-US" sz="3200" b="1" dirty="0">
                <a:solidFill>
                  <a:srgbClr val="0070C0"/>
                </a:solidFill>
                <a:latin typeface="微软雅黑" panose="020B0503020204020204" pitchFamily="34" charset="-122"/>
                <a:ea typeface="微软雅黑" panose="020B0503020204020204" pitchFamily="34" charset="-122"/>
              </a:rPr>
              <a:t> 换位思考</a:t>
            </a:r>
            <a:endParaRPr lang="zh-CN" altLang="en-US" sz="3200" b="1" dirty="0">
              <a:solidFill>
                <a:srgbClr val="0070C0"/>
              </a:solidFill>
              <a:latin typeface="微软雅黑" panose="020B0503020204020204" pitchFamily="34" charset="-122"/>
              <a:ea typeface="微软雅黑" panose="020B0503020204020204" pitchFamily="34" charset="-122"/>
            </a:endParaRPr>
          </a:p>
          <a:p>
            <a:pPr algn="l" eaLnBrk="1" hangingPunct="1">
              <a:buClrTx/>
              <a:buSzTx/>
              <a:buFont typeface="Wingdings" panose="05000000000000000000" pitchFamily="2" charset="2"/>
              <a:buChar char="ü"/>
            </a:pPr>
            <a:r>
              <a:rPr lang="en-US" altLang="zh-CN" sz="3200" b="1" dirty="0">
                <a:solidFill>
                  <a:srgbClr val="0070C0"/>
                </a:solidFill>
                <a:latin typeface="微软雅黑" panose="020B0503020204020204" pitchFamily="34" charset="-122"/>
                <a:ea typeface="微软雅黑" panose="020B0503020204020204" pitchFamily="34" charset="-122"/>
              </a:rPr>
              <a:t> </a:t>
            </a:r>
            <a:r>
              <a:rPr lang="zh-CN" altLang="en-US" sz="3200" b="1" dirty="0">
                <a:solidFill>
                  <a:srgbClr val="0070C0"/>
                </a:solidFill>
                <a:latin typeface="微软雅黑" panose="020B0503020204020204" pitchFamily="34" charset="-122"/>
                <a:ea typeface="微软雅黑" panose="020B0503020204020204" pitchFamily="34" charset="-122"/>
              </a:rPr>
              <a:t>投其所好</a:t>
            </a:r>
            <a:endParaRPr lang="zh-CN" altLang="en-US" sz="3200" b="1" dirty="0">
              <a:solidFill>
                <a:srgbClr val="0070C0"/>
              </a:solidFill>
              <a:latin typeface="微软雅黑" panose="020B0503020204020204" pitchFamily="34" charset="-122"/>
              <a:ea typeface="微软雅黑" panose="020B0503020204020204" pitchFamily="34" charset="-122"/>
            </a:endParaRPr>
          </a:p>
          <a:p>
            <a:pPr algn="l" eaLnBrk="1" hangingPunct="1">
              <a:buClrTx/>
              <a:buSzTx/>
              <a:buFont typeface="Wingdings" panose="05000000000000000000" pitchFamily="2" charset="2"/>
              <a:buChar char="ü"/>
            </a:pPr>
            <a:r>
              <a:rPr lang="en-US" altLang="zh-CN" sz="3200" b="1" dirty="0">
                <a:solidFill>
                  <a:srgbClr val="0070C0"/>
                </a:solidFill>
                <a:latin typeface="微软雅黑" panose="020B0503020204020204" pitchFamily="34" charset="-122"/>
                <a:ea typeface="微软雅黑" panose="020B0503020204020204" pitchFamily="34" charset="-122"/>
              </a:rPr>
              <a:t> </a:t>
            </a:r>
            <a:r>
              <a:rPr lang="zh-CN" altLang="en-US" sz="3200" b="1" dirty="0">
                <a:solidFill>
                  <a:srgbClr val="0070C0"/>
                </a:solidFill>
                <a:latin typeface="微软雅黑" panose="020B0503020204020204" pitchFamily="34" charset="-122"/>
                <a:ea typeface="微软雅黑" panose="020B0503020204020204" pitchFamily="34" charset="-122"/>
              </a:rPr>
              <a:t>持之以恒</a:t>
            </a:r>
            <a:r>
              <a:rPr lang="zh-CN" altLang="en-US" sz="3600" b="1" dirty="0">
                <a:solidFill>
                  <a:srgbClr val="0070C0"/>
                </a:solidFill>
                <a:latin typeface="微软雅黑" panose="020B0503020204020204" pitchFamily="34" charset="-122"/>
                <a:ea typeface="微软雅黑" panose="020B0503020204020204" pitchFamily="34" charset="-122"/>
              </a:rPr>
              <a:t> </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pic>
        <p:nvPicPr>
          <p:cNvPr id="6" name="Picture 5" descr="C:\Program Files\Microsoft Office\MEDIA\CAGCAT10\j0216516.wmf"/>
          <p:cNvPicPr>
            <a:picLocks noChangeAspect="1"/>
          </p:cNvPicPr>
          <p:nvPr>
            <p:custDataLst>
              <p:tags r:id="rId1"/>
            </p:custDataLst>
          </p:nvPr>
        </p:nvPicPr>
        <p:blipFill>
          <a:blip r:embed="rId2"/>
          <a:stretch>
            <a:fillRect/>
          </a:stretch>
        </p:blipFill>
        <p:spPr>
          <a:xfrm>
            <a:off x="8400098" y="3501390"/>
            <a:ext cx="2362200" cy="2736850"/>
          </a:xfrm>
          <a:prstGeom prst="rect">
            <a:avLst/>
          </a:prstGeom>
          <a:noFill/>
          <a:ln w="9525">
            <a:noFill/>
          </a:ln>
        </p:spPr>
      </p:pic>
      <p:sp>
        <p:nvSpPr>
          <p:cNvPr id="8" name="文本框 7"/>
          <p:cNvSpPr txBox="1"/>
          <p:nvPr/>
        </p:nvSpPr>
        <p:spPr>
          <a:xfrm>
            <a:off x="1056005" y="5805487"/>
            <a:ext cx="5080000" cy="521970"/>
          </a:xfrm>
          <a:prstGeom prst="rect">
            <a:avLst/>
          </a:prstGeom>
          <a:noFill/>
          <a:ln w="9525">
            <a:noFill/>
          </a:ln>
        </p:spPr>
        <p:txBody>
          <a:bodyPr>
            <a:spAutoFit/>
          </a:bodyPr>
          <a:p>
            <a:pPr algn="ctr"/>
            <a:r>
              <a:rPr lang="zh-CN" sz="2800" b="1">
                <a:solidFill>
                  <a:srgbClr val="FF0000"/>
                </a:solidFill>
                <a:latin typeface="微软雅黑" panose="020B0503020204020204" pitchFamily="34" charset="-122"/>
                <a:ea typeface="微软雅黑" panose="020B0503020204020204" pitchFamily="34" charset="-122"/>
              </a:rPr>
              <a:t>课外拓展：</a:t>
            </a:r>
            <a:r>
              <a:rPr lang="zh-CN" sz="2000" b="1">
                <a:latin typeface="微软雅黑" panose="020B0503020204020204" pitchFamily="34" charset="-122"/>
                <a:ea typeface="微软雅黑" panose="020B0503020204020204" pitchFamily="34" charset="-122"/>
              </a:rPr>
              <a:t>不同客户类型的说服策略</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196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梁燕冰</a:t>
            </a:r>
            <a:endParaRPr lang="zh-CN" altLang="zh-CN"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9" name="矩形 8"/>
          <p:cNvSpPr/>
          <p:nvPr/>
        </p:nvSpPr>
        <p:spPr>
          <a:xfrm rot="2575801">
            <a:off x="6826250" y="44751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0" name="矩形 9"/>
          <p:cNvSpPr/>
          <p:nvPr/>
        </p:nvSpPr>
        <p:spPr>
          <a:xfrm rot="2575801">
            <a:off x="6673850" y="44751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3" name="文本框 14"/>
          <p:cNvSpPr txBox="1"/>
          <p:nvPr/>
        </p:nvSpPr>
        <p:spPr>
          <a:xfrm>
            <a:off x="6777038" y="44846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3</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4838" y="1587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4838" y="3100388"/>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6" name="圆角矩形 18"/>
          <p:cNvSpPr/>
          <p:nvPr/>
        </p:nvSpPr>
        <p:spPr>
          <a:xfrm>
            <a:off x="8247063" y="4508500"/>
            <a:ext cx="338137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9385300" y="1700213"/>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选择客户</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9407208" y="3228975"/>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开发客户</a:t>
            </a:r>
            <a:endParaRPr lang="zh-CN" altLang="en-US" sz="2000" b="1" dirty="0">
              <a:latin typeface="微软雅黑" panose="020B0503020204020204" pitchFamily="34" charset="-122"/>
              <a:ea typeface="微软雅黑" panose="020B0503020204020204" pitchFamily="34" charset="-122"/>
            </a:endParaRPr>
          </a:p>
        </p:txBody>
      </p:sp>
      <p:sp>
        <p:nvSpPr>
          <p:cNvPr id="5139" name="文本框 22"/>
          <p:cNvSpPr txBox="1"/>
          <p:nvPr/>
        </p:nvSpPr>
        <p:spPr>
          <a:xfrm>
            <a:off x="9191625" y="4640580"/>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收集客户信息</a:t>
            </a:r>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529705" y="4270375"/>
            <a:ext cx="5638800" cy="2107565"/>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
        <p:nvSpPr>
          <p:cNvPr id="3" name="矩形 2"/>
          <p:cNvSpPr/>
          <p:nvPr/>
        </p:nvSpPr>
        <p:spPr>
          <a:xfrm>
            <a:off x="6311900" y="1296670"/>
            <a:ext cx="5638800" cy="1263015"/>
          </a:xfrm>
          <a:prstGeom prst="rect">
            <a:avLst/>
          </a:prstGeom>
          <a:solidFill>
            <a:srgbClr val="FFFFFF">
              <a:alpha val="81175"/>
            </a:srgbClr>
          </a:solid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None/>
            </a:pP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7502525"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——乐高转向客户驱动收获强劲增长</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840105" y="908685"/>
            <a:ext cx="10673715" cy="584073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algn="just" eaLnBrk="1" hangingPunct="1">
              <a:lnSpc>
                <a:spcPct val="100000"/>
              </a:lnSpc>
              <a:spcBef>
                <a:spcPts val="600"/>
              </a:spcBef>
              <a:spcAft>
                <a:spcPts val="600"/>
              </a:spcAft>
              <a:buClrTx/>
              <a:buSzTx/>
              <a:buNone/>
            </a:pPr>
            <a:r>
              <a:rPr lang="en-US" altLang="zh-CN" sz="1800" b="1" dirty="0">
                <a:solidFill>
                  <a:srgbClr val="404040"/>
                </a:solidFill>
                <a:latin typeface="Arial" panose="020B0604020202020204" pitchFamily="34" charset="0"/>
                <a:ea typeface="微软雅黑" panose="020B0503020204020204" pitchFamily="34" charset="-122"/>
              </a:rPr>
              <a:t> </a:t>
            </a:r>
            <a:r>
              <a:rPr lang="en-US" altLang="zh-CN" sz="1800" dirty="0">
                <a:solidFill>
                  <a:srgbClr val="404040"/>
                </a:solidFill>
                <a:latin typeface="Arial" panose="020B0604020202020204" pitchFamily="34" charset="0"/>
                <a:ea typeface="微软雅黑" panose="020B0503020204020204" pitchFamily="34" charset="-122"/>
              </a:rPr>
              <a:t>     </a:t>
            </a:r>
            <a:r>
              <a:rPr lang="en-US" altLang="zh-CN" sz="1600" b="1" dirty="0">
                <a:solidFill>
                  <a:srgbClr val="404040"/>
                </a:solidFill>
                <a:latin typeface="Arial" panose="020B0604020202020204" pitchFamily="34" charset="0"/>
                <a:ea typeface="微软雅黑" panose="020B0503020204020204" pitchFamily="34" charset="-122"/>
              </a:rPr>
              <a:t>乐高（LEGO)集团是1932年创立于丹麦的一家私营家族企业，作为全球领先的玩具制造商，20世纪80年代，乐高将生产线延伸至教育领域，专门开发了供学校、幼儿园和早教机构使用的系列产品。</a:t>
            </a:r>
            <a:endParaRPr lang="en-US" altLang="zh-CN" sz="1600" b="1"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b="1" dirty="0">
                <a:solidFill>
                  <a:srgbClr val="FF0000"/>
                </a:solidFill>
                <a:latin typeface="Arial" panose="020B0604020202020204" pitchFamily="34" charset="0"/>
                <a:ea typeface="微软雅黑" panose="020B0503020204020204" pitchFamily="34" charset="-122"/>
              </a:rPr>
              <a:t>       </a:t>
            </a:r>
            <a:r>
              <a:rPr lang="en-US" altLang="zh-CN" sz="1800" b="1" dirty="0">
                <a:solidFill>
                  <a:srgbClr val="FF0000"/>
                </a:solidFill>
                <a:latin typeface="Arial" panose="020B0604020202020204" pitchFamily="34" charset="0"/>
                <a:ea typeface="微软雅黑" panose="020B0503020204020204" pitchFamily="34" charset="-122"/>
              </a:rPr>
              <a:t>世纪之初，经营陷入困境</a:t>
            </a:r>
            <a:endParaRPr lang="en-US" altLang="zh-CN" sz="1800" b="1" dirty="0">
              <a:solidFill>
                <a:srgbClr val="FF000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b="1" dirty="0">
                <a:solidFill>
                  <a:srgbClr val="404040"/>
                </a:solidFill>
                <a:latin typeface="Arial" panose="020B0604020202020204" pitchFamily="34" charset="0"/>
                <a:ea typeface="微软雅黑" panose="020B0503020204020204" pitchFamily="34" charset="-122"/>
              </a:rPr>
              <a:t> </a:t>
            </a:r>
            <a:r>
              <a:rPr lang="en-US" altLang="zh-CN" sz="1600" dirty="0">
                <a:solidFill>
                  <a:srgbClr val="404040"/>
                </a:solidFill>
                <a:latin typeface="Arial" panose="020B0604020202020204" pitchFamily="34" charset="0"/>
                <a:ea typeface="微软雅黑" panose="020B0503020204020204" pitchFamily="34" charset="-122"/>
              </a:rPr>
              <a:t>      20世纪末，由于电子游戏的出现，玩具厂商受到了严重冲击。有研究显示，三分之二的孩子被新奇的电子游戏所吸引，对传统的玩具失去了兴趣。</a:t>
            </a:r>
            <a:endParaRPr lang="en-US" altLang="zh-CN" sz="16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dirty="0">
                <a:solidFill>
                  <a:srgbClr val="404040"/>
                </a:solidFill>
                <a:latin typeface="Arial" panose="020B0604020202020204" pitchFamily="34" charset="0"/>
                <a:ea typeface="微软雅黑" panose="020B0503020204020204" pitchFamily="34" charset="-122"/>
              </a:rPr>
              <a:t>       乐高没有关注那些喜欢动手拼插的孩子，而是错误地关注了那些不喜欢拼插而喜欢电子游戏的孩子。为了与电子游戏展开竞争，乐高不断增加新的产品线和玩具的难度。但是，不断推出新产品带来了产品成本的大幅上升，导致乐高经营业绩并未因此而得到好转。乐高发布的2003年年报出现了前所未有的巨额赤字，亏损额高达2.25亿美元。乐高面临着必须为生死存亡而进行战略调整。</a:t>
            </a:r>
            <a:endParaRPr lang="en-US" altLang="zh-CN" sz="16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b="1" dirty="0">
                <a:solidFill>
                  <a:srgbClr val="FF0000"/>
                </a:solidFill>
                <a:latin typeface="Arial" panose="020B0604020202020204" pitchFamily="34" charset="0"/>
                <a:ea typeface="微软雅黑" panose="020B0503020204020204" pitchFamily="34" charset="-122"/>
              </a:rPr>
              <a:t>      </a:t>
            </a:r>
            <a:r>
              <a:rPr lang="en-US" altLang="zh-CN" sz="1800" b="1" dirty="0">
                <a:solidFill>
                  <a:srgbClr val="FF0000"/>
                </a:solidFill>
                <a:latin typeface="Arial" panose="020B0604020202020204" pitchFamily="34" charset="0"/>
                <a:ea typeface="微软雅黑" panose="020B0503020204020204" pitchFamily="34" charset="-122"/>
              </a:rPr>
              <a:t> 回归本源，客户中心化</a:t>
            </a:r>
            <a:endParaRPr lang="en-US" altLang="zh-CN" sz="1600" b="1" dirty="0">
              <a:solidFill>
                <a:srgbClr val="FF000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dirty="0">
                <a:solidFill>
                  <a:srgbClr val="404040"/>
                </a:solidFill>
                <a:latin typeface="Arial" panose="020B0604020202020204" pitchFamily="34" charset="0"/>
                <a:ea typeface="微软雅黑" panose="020B0503020204020204" pitchFamily="34" charset="-122"/>
              </a:rPr>
              <a:t>       乐高集团的所有者兼首席执行官Kjeld Kirk Kristiansen迫不得已转变公司的行动计划，于2004年10月任命Jrgen Vig Knudstorp担任集团的首席执行官。在新的首席执行官的带领下,乐高开始回答与客户相关的战略问题。</a:t>
            </a:r>
            <a:endParaRPr lang="en-US" altLang="zh-CN" sz="16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dirty="0">
                <a:solidFill>
                  <a:srgbClr val="404040"/>
                </a:solidFill>
                <a:latin typeface="Arial" panose="020B0604020202020204" pitchFamily="34" charset="0"/>
                <a:ea typeface="微软雅黑" panose="020B0503020204020204" pitchFamily="34" charset="-122"/>
              </a:rPr>
              <a:t>■乐高的目标客户究竟是谁?</a:t>
            </a:r>
            <a:endParaRPr lang="en-US" altLang="zh-CN" sz="16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dirty="0">
                <a:solidFill>
                  <a:srgbClr val="404040"/>
                </a:solidFill>
                <a:latin typeface="Arial" panose="020B0604020202020204" pitchFamily="34" charset="0"/>
                <a:ea typeface="微软雅黑" panose="020B0503020204020204" pitchFamily="34" charset="-122"/>
              </a:rPr>
              <a:t>■乐高应该向他们提供什么产品和服务?</a:t>
            </a:r>
            <a:endParaRPr lang="en-US" altLang="zh-CN" sz="16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dirty="0">
                <a:solidFill>
                  <a:srgbClr val="404040"/>
                </a:solidFill>
                <a:latin typeface="Arial" panose="020B0604020202020204" pitchFamily="34" charset="0"/>
                <a:ea typeface="微软雅黑" panose="020B0503020204020204" pitchFamily="34" charset="-122"/>
              </a:rPr>
              <a:t>于是，乐高在全球展开了历时一年的客户研究和深度市场分析。乐高发现：</a:t>
            </a:r>
            <a:endParaRPr lang="en-US" altLang="zh-CN" sz="1600" dirty="0">
              <a:solidFill>
                <a:srgbClr val="404040"/>
              </a:solidFill>
              <a:latin typeface="Arial" panose="020B0604020202020204" pitchFamily="34" charset="0"/>
              <a:ea typeface="微软雅黑" panose="020B0503020204020204" pitchFamily="34" charset="-122"/>
            </a:endParaRPr>
          </a:p>
          <a:p>
            <a:pPr marL="0" lvl="0" algn="just" eaLnBrk="1" hangingPunct="1">
              <a:lnSpc>
                <a:spcPct val="100000"/>
              </a:lnSpc>
              <a:spcBef>
                <a:spcPts val="600"/>
              </a:spcBef>
              <a:spcAft>
                <a:spcPts val="600"/>
              </a:spcAft>
              <a:buClrTx/>
              <a:buSzTx/>
              <a:buNone/>
            </a:pPr>
            <a:r>
              <a:rPr lang="en-US" altLang="zh-CN" sz="1600" dirty="0">
                <a:solidFill>
                  <a:srgbClr val="404040"/>
                </a:solidFill>
                <a:latin typeface="Arial" panose="020B0604020202020204" pitchFamily="34" charset="0"/>
                <a:ea typeface="微软雅黑" panose="020B0503020204020204" pitchFamily="34" charset="-122"/>
              </a:rPr>
              <a:t>■玩具要有属于孩子的故事情境。孩子们有自己的认知世界,并不一定接受成年人的思维。</a:t>
            </a:r>
            <a:endParaRPr lang="en-US" altLang="zh-CN" sz="1600"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855"/>
            <a:ext cx="7188200" cy="52197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r>
              <a:rPr lang="en-US" altLang="zh-CN" b="1" dirty="0">
                <a:solidFill>
                  <a:srgbClr val="404040"/>
                </a:solidFill>
                <a:latin typeface="微软雅黑" panose="020B0503020204020204" pitchFamily="34" charset="-122"/>
                <a:ea typeface="微软雅黑" panose="020B0503020204020204" pitchFamily="34" charset="-122"/>
              </a:rPr>
              <a:t>——金融投资者的画像</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172" name="MH_Text_1"/>
          <p:cNvSpPr/>
          <p:nvPr/>
        </p:nvSpPr>
        <p:spPr>
          <a:xfrm>
            <a:off x="612775" y="935355"/>
            <a:ext cx="11219180" cy="582866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■孩子们不喜欢复杂的游戏，喜欢易于突破的挑战。</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■孩子们喜欢学到一点小秘诀。如果游戏太过简单</a:t>
            </a:r>
            <a:r>
              <a:rPr lang="zh-CN" sz="1400" dirty="0">
                <a:solidFill>
                  <a:srgbClr val="404040"/>
                </a:solidFill>
                <a:latin typeface="Arial" panose="020B0604020202020204" pitchFamily="34" charset="0"/>
                <a:ea typeface="微软雅黑" panose="020B0503020204020204" pitchFamily="34" charset="-122"/>
              </a:rPr>
              <a:t>，</a:t>
            </a:r>
            <a:r>
              <a:rPr sz="1400" dirty="0">
                <a:solidFill>
                  <a:srgbClr val="404040"/>
                </a:solidFill>
                <a:latin typeface="Arial" panose="020B0604020202020204" pitchFamily="34" charset="0"/>
                <a:ea typeface="微软雅黑" panose="020B0503020204020204" pitchFamily="34" charset="-122"/>
              </a:rPr>
              <a:t>并不能唤起孩子们的乐趣,孩子们很快就会忘记那些毫无挑战的玩具。</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■他们希望能够从玩具中学到一些小秘诀，能在小朋友那里炫耀，这会让他们感觉非常自信和满足。</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■不同区域市场的差别很大，乐高“寓教于乐”的理念在日本市场受阻。严谨的日本人认为娱乐就是娱乐，学习就是学习。乐高必须重新调整日本市场的产品和服务定位，以适应当地的文化和教育理念。</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■未能关注正确的目标客户。传统的玩具商认为孩子就是目标客户，但是事实上，有相当比例的成年人喜欢玩乐高这样的平拼插积木，只是市场上没有专门为他们所设计的产品。</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这些针对客户的研究成果，乐高决定回归本源，全面走向客户中心化，聚焦客户的需求，重新定义产品和服务，以客户驱动的战略赢得发展。</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600" b="1" dirty="0">
                <a:solidFill>
                  <a:srgbClr val="FF0000"/>
                </a:solidFill>
                <a:latin typeface="Arial" panose="020B0604020202020204" pitchFamily="34" charset="0"/>
                <a:ea typeface="微软雅黑" panose="020B0503020204020204" pitchFamily="34" charset="-122"/>
              </a:rPr>
              <a:t>乐高迅速采取了以下举措</a:t>
            </a:r>
            <a:r>
              <a:rPr lang="zh-CN" sz="1600" b="1" dirty="0">
                <a:solidFill>
                  <a:srgbClr val="FF0000"/>
                </a:solidFill>
                <a:latin typeface="Arial" panose="020B0604020202020204" pitchFamily="34" charset="0"/>
                <a:ea typeface="微软雅黑" panose="020B0503020204020204" pitchFamily="34" charset="-122"/>
              </a:rPr>
              <a:t>：</a:t>
            </a:r>
            <a:endParaRPr lang="zh-CN" sz="1600" b="1" dirty="0">
              <a:solidFill>
                <a:srgbClr val="FF000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■简化了产品难度</a:t>
            </a:r>
            <a:r>
              <a:rPr lang="zh-CN" sz="1400" dirty="0">
                <a:solidFill>
                  <a:srgbClr val="404040"/>
                </a:solidFill>
                <a:latin typeface="Arial" panose="020B0604020202020204" pitchFamily="34" charset="0"/>
                <a:ea typeface="微软雅黑" panose="020B0503020204020204" pitchFamily="34" charset="-122"/>
              </a:rPr>
              <a:t>，</a:t>
            </a:r>
            <a:r>
              <a:rPr sz="1400" dirty="0">
                <a:solidFill>
                  <a:srgbClr val="404040"/>
                </a:solidFill>
                <a:latin typeface="Arial" panose="020B0604020202020204" pitchFamily="34" charset="0"/>
                <a:ea typeface="微软雅黑" panose="020B0503020204020204" pitchFamily="34" charset="-122"/>
              </a:rPr>
              <a:t>提升了乐高积木拼插的体验，这让城市系列获得了重生。</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■将一直忽视的成年玩家作为重要的目标客户群</a:t>
            </a:r>
            <a:r>
              <a:rPr lang="zh-CN" sz="1400" dirty="0">
                <a:solidFill>
                  <a:srgbClr val="404040"/>
                </a:solidFill>
                <a:latin typeface="Arial" panose="020B0604020202020204" pitchFamily="34" charset="0"/>
                <a:ea typeface="微软雅黑" panose="020B0503020204020204" pitchFamily="34" charset="-122"/>
              </a:rPr>
              <a:t>，</a:t>
            </a:r>
            <a:r>
              <a:rPr sz="1400" dirty="0">
                <a:solidFill>
                  <a:srgbClr val="404040"/>
                </a:solidFill>
                <a:latin typeface="Arial" panose="020B0604020202020204" pitchFamily="34" charset="0"/>
                <a:ea typeface="微软雅黑" panose="020B0503020204020204" pitchFamily="34" charset="-122"/>
              </a:rPr>
              <a:t>为他们设计适合的产品。</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■放弃了部分娱乐产品线，聚焦于那些能真正吸引孩子们产生乐趣的产品线。</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■拥抱玩具的数字化时代，开发可编程积木产品线。</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■建立客户社群,与用户建立和保持持续的互动。</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sz="1400" dirty="0">
                <a:solidFill>
                  <a:srgbClr val="404040"/>
                </a:solidFill>
                <a:latin typeface="Arial" panose="020B0604020202020204" pitchFamily="34" charset="0"/>
                <a:ea typeface="微软雅黑" panose="020B0503020204020204" pitchFamily="34" charset="-122"/>
              </a:rPr>
              <a:t>这些聚焦客户的转型举措帮助乐高重新回到了正确的发展轨道,乐高于2005年重新获得了盈利,并且从此持续了长达10年的客户驱动的强劲增长。</a:t>
            </a:r>
            <a:endParaRPr sz="1400"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00000"/>
              </a:lnSpc>
              <a:spcBef>
                <a:spcPts val="600"/>
              </a:spcBef>
              <a:spcAft>
                <a:spcPts val="600"/>
              </a:spcAft>
              <a:buNone/>
            </a:pPr>
            <a:r>
              <a:rPr lang="zh-CN" altLang="en-US" sz="2000" b="1" dirty="0">
                <a:solidFill>
                  <a:srgbClr val="FF0000"/>
                </a:solidFill>
                <a:latin typeface="Arial" panose="020B0604020202020204" pitchFamily="34" charset="0"/>
                <a:ea typeface="微软雅黑" panose="020B0503020204020204" pitchFamily="34" charset="-122"/>
              </a:rPr>
              <a:t>情景分析：</a:t>
            </a:r>
            <a:r>
              <a:rPr lang="zh-CN" altLang="en-US" sz="1600" b="1" dirty="0">
                <a:solidFill>
                  <a:schemeClr val="tx1"/>
                </a:solidFill>
                <a:latin typeface="Arial" panose="020B0604020202020204" pitchFamily="34" charset="0"/>
                <a:ea typeface="微软雅黑" panose="020B0503020204020204" pitchFamily="34" charset="-122"/>
              </a:rPr>
              <a:t>乐高从经营陷入困境到聚焦客户的转型重新回到正确的发展轨道，对此你有何启发？</a:t>
            </a:r>
            <a:endParaRPr lang="zh-CN" altLang="en-US" sz="1600" b="1" dirty="0">
              <a:solidFill>
                <a:schemeClr val="tx1"/>
              </a:solidFill>
              <a:latin typeface="Arial" panose="020B0604020202020204" pitchFamily="34" charset="0"/>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       乐高从20世纪末受到电子游戏的冲击后，在错误关注不喜欢拼插而喜欢电子游戏的孩子，不断增加新的产品线和玩具的难度的产品思维导向下，新产品带来高成本，经营业绩面临巨大挑战。随后，乐高在全球市场展开了历时一年的客户研究和深度市场分析，研究成果让乐高管理层真正理解客户需求，开始进行战略调整，全面走向客户中心化，聚焦客户需求，重新定义产品和服务，最后以客户驱动的战略赢得发展。</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6147"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6148"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2178050" y="4835525"/>
            <a:ext cx="33496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理解</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目标客户需求</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6150" name="Straight Connector 22"/>
          <p:cNvCxnSpPr/>
          <p:nvPr/>
        </p:nvCxnSpPr>
        <p:spPr>
          <a:xfrm>
            <a:off x="6035675" y="4556125"/>
            <a:ext cx="0" cy="1949450"/>
          </a:xfrm>
          <a:prstGeom prst="line">
            <a:avLst/>
          </a:prstGeom>
          <a:ln w="6350" cap="flat" cmpd="sng">
            <a:solidFill>
              <a:srgbClr val="C55A11"/>
            </a:solidFill>
            <a:prstDash val="solid"/>
            <a:headEnd type="none" w="med" len="med"/>
            <a:tailEnd type="none" w="med" len="med"/>
          </a:ln>
        </p:spPr>
      </p:cxnSp>
      <p:grpSp>
        <p:nvGrpSpPr>
          <p:cNvPr id="6151" name="组合 9"/>
          <p:cNvGrpSpPr/>
          <p:nvPr/>
        </p:nvGrpSpPr>
        <p:grpSpPr>
          <a:xfrm>
            <a:off x="3589338" y="3568700"/>
            <a:ext cx="282575" cy="420688"/>
            <a:chOff x="0" y="0"/>
            <a:chExt cx="282644" cy="419812"/>
          </a:xfrm>
        </p:grpSpPr>
        <p:sp>
          <p:nvSpPr>
            <p:cNvPr id="61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61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61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6152" name="组合 15"/>
          <p:cNvGrpSpPr/>
          <p:nvPr/>
        </p:nvGrpSpPr>
        <p:grpSpPr>
          <a:xfrm>
            <a:off x="8755063" y="3602038"/>
            <a:ext cx="431800" cy="361950"/>
            <a:chOff x="0" y="0"/>
            <a:chExt cx="432281" cy="361620"/>
          </a:xfrm>
        </p:grpSpPr>
        <p:sp>
          <p:nvSpPr>
            <p:cNvPr id="61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61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6543675" y="4826000"/>
            <a:ext cx="4852988"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实施</a:t>
            </a: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目标客户开发</a:t>
            </a:r>
            <a:endPar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理解目标客户需求</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实施目标客户开发</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3" name="图示 12"/>
          <p:cNvGraphicFramePr/>
          <p:nvPr/>
        </p:nvGraphicFramePr>
        <p:xfrm>
          <a:off x="2999740" y="1772920"/>
          <a:ext cx="6725285" cy="38303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1" name="组合 19"/>
          <p:cNvGrpSpPr/>
          <p:nvPr/>
        </p:nvGrpSpPr>
        <p:grpSpPr>
          <a:xfrm>
            <a:off x="11496675" y="0"/>
            <a:ext cx="695325" cy="506413"/>
            <a:chOff x="0" y="0"/>
            <a:chExt cx="694944" cy="624651"/>
          </a:xfrm>
        </p:grpSpPr>
        <p:sp>
          <p:nvSpPr>
            <p:cNvPr id="7175"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6"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 name="矩形 7"/>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理解目标客户需求</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实施目标客户开发</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34110" y="1935480"/>
            <a:ext cx="9924415" cy="4615815"/>
          </a:xfrm>
          <a:prstGeom prst="rect">
            <a:avLst/>
          </a:prstGeom>
          <a:noFill/>
          <a:ln w="9525">
            <a:noFill/>
          </a:ln>
        </p:spPr>
        <p:txBody>
          <a:bodyPr wrap="square">
            <a:spAutoFit/>
          </a:bodyPr>
          <a:p>
            <a:pPr>
              <a:lnSpc>
                <a:spcPct val="150000"/>
              </a:lnSpc>
              <a:buFont typeface="Wingdings" panose="05000000000000000000" charset="0"/>
            </a:pPr>
            <a:r>
              <a:rPr lang="zh-CN" sz="2400">
                <a:latin typeface="微软雅黑" panose="020B0503020204020204" pitchFamily="34" charset="-122"/>
                <a:ea typeface="微软雅黑" panose="020B0503020204020204" pitchFamily="34" charset="-122"/>
              </a:rPr>
              <a:t>（一）</a:t>
            </a:r>
            <a:r>
              <a:rPr sz="2400">
                <a:latin typeface="微软雅黑" panose="020B0503020204020204" pitchFamily="34" charset="-122"/>
                <a:ea typeface="微软雅黑" panose="020B0503020204020204" pitchFamily="34" charset="-122"/>
              </a:rPr>
              <a:t>了解客户的基本信息</a:t>
            </a:r>
            <a:endParaRPr sz="2400">
              <a:latin typeface="微软雅黑" panose="020B0503020204020204" pitchFamily="34" charset="-122"/>
              <a:ea typeface="微软雅黑" panose="020B0503020204020204" pitchFamily="34" charset="-122"/>
            </a:endParaRPr>
          </a:p>
          <a:p>
            <a:pPr>
              <a:lnSpc>
                <a:spcPct val="150000"/>
              </a:lnSpc>
              <a:buFont typeface="Wingdings" panose="05000000000000000000" charset="0"/>
            </a:pPr>
            <a:r>
              <a:rPr lang="zh-CN" sz="2400">
                <a:latin typeface="微软雅黑" panose="020B0503020204020204" pitchFamily="34" charset="-122"/>
                <a:ea typeface="微软雅黑" panose="020B0503020204020204" pitchFamily="34" charset="-122"/>
              </a:rPr>
              <a:t>（二）</a:t>
            </a:r>
            <a:r>
              <a:rPr sz="2400">
                <a:latin typeface="微软雅黑" panose="020B0503020204020204" pitchFamily="34" charset="-122"/>
                <a:ea typeface="微软雅黑" panose="020B0503020204020204" pitchFamily="34" charset="-122"/>
              </a:rPr>
              <a:t>了解客户对服务的基本要求</a:t>
            </a:r>
            <a:endParaRPr sz="2400">
              <a:latin typeface="微软雅黑" panose="020B0503020204020204" pitchFamily="34" charset="-122"/>
              <a:ea typeface="微软雅黑" panose="020B0503020204020204" pitchFamily="34" charset="-122"/>
            </a:endParaRPr>
          </a:p>
          <a:p>
            <a:pPr>
              <a:lnSpc>
                <a:spcPct val="150000"/>
              </a:lnSpc>
              <a:buFont typeface="Wingdings" panose="05000000000000000000" charset="0"/>
            </a:pPr>
            <a:r>
              <a:rPr lang="zh-CN" sz="2400">
                <a:latin typeface="微软雅黑" panose="020B0503020204020204" pitchFamily="34" charset="-122"/>
                <a:ea typeface="微软雅黑" panose="020B0503020204020204" pitchFamily="34" charset="-122"/>
              </a:rPr>
              <a:t>（三）</a:t>
            </a:r>
            <a:r>
              <a:rPr sz="2400">
                <a:latin typeface="微软雅黑" panose="020B0503020204020204" pitchFamily="34" charset="-122"/>
                <a:ea typeface="微软雅黑" panose="020B0503020204020204" pitchFamily="34" charset="-122"/>
              </a:rPr>
              <a:t>塑造职业化的个人形象</a:t>
            </a:r>
            <a:r>
              <a:rPr lang="zh-CN" sz="2400">
                <a:latin typeface="微软雅黑" panose="020B0503020204020204" pitchFamily="34" charset="-122"/>
                <a:ea typeface="微软雅黑" panose="020B0503020204020204" pitchFamily="34" charset="-122"/>
              </a:rPr>
              <a:t>（职业化的第一印象、</a:t>
            </a:r>
            <a:r>
              <a:rPr sz="2400">
                <a:latin typeface="微软雅黑" panose="020B0503020204020204" pitchFamily="34" charset="-122"/>
                <a:ea typeface="微软雅黑" panose="020B0503020204020204" pitchFamily="34" charset="-122"/>
              </a:rPr>
              <a:t>敬业的服务态度</a:t>
            </a:r>
            <a:r>
              <a:rPr lang="zh-CN" sz="2400">
                <a:latin typeface="微软雅黑" panose="020B0503020204020204" pitchFamily="34" charset="-122"/>
                <a:ea typeface="微软雅黑" panose="020B0503020204020204" pitchFamily="34" charset="-122"/>
              </a:rPr>
              <a:t>）</a:t>
            </a:r>
            <a:endParaRPr sz="2400">
              <a:latin typeface="微软雅黑" panose="020B0503020204020204" pitchFamily="34" charset="-122"/>
              <a:ea typeface="微软雅黑" panose="020B0503020204020204" pitchFamily="34" charset="-122"/>
            </a:endParaRPr>
          </a:p>
          <a:p>
            <a:pPr>
              <a:lnSpc>
                <a:spcPct val="150000"/>
              </a:lnSpc>
              <a:buFont typeface="Wingdings" panose="05000000000000000000" charset="0"/>
            </a:pPr>
            <a:r>
              <a:rPr lang="zh-CN" sz="2400">
                <a:latin typeface="微软雅黑" panose="020B0503020204020204" pitchFamily="34" charset="-122"/>
                <a:ea typeface="微软雅黑" panose="020B0503020204020204" pitchFamily="34" charset="-122"/>
              </a:rPr>
              <a:t>（四）</a:t>
            </a:r>
            <a:r>
              <a:rPr sz="2400">
                <a:latin typeface="微软雅黑" panose="020B0503020204020204" pitchFamily="34" charset="-122"/>
                <a:ea typeface="微软雅黑" panose="020B0503020204020204" pitchFamily="34" charset="-122"/>
              </a:rPr>
              <a:t>打造引人入胜的开场白</a:t>
            </a:r>
            <a:endParaRPr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sz="2000">
                <a:latin typeface="微软雅黑" panose="020B0503020204020204" pitchFamily="34" charset="-122"/>
                <a:ea typeface="微软雅黑" panose="020B0503020204020204" pitchFamily="34" charset="-122"/>
              </a:rPr>
              <a:t>友好地问候客户</a:t>
            </a:r>
            <a:endParaRPr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sz="2000">
                <a:latin typeface="微软雅黑" panose="020B0503020204020204" pitchFamily="34" charset="-122"/>
                <a:ea typeface="微软雅黑" panose="020B0503020204020204" pitchFamily="34" charset="-122"/>
              </a:rPr>
              <a:t>积极地响应客户</a:t>
            </a:r>
            <a:endParaRPr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sz="2000">
                <a:latin typeface="微软雅黑" panose="020B0503020204020204" pitchFamily="34" charset="-122"/>
                <a:ea typeface="微软雅黑" panose="020B0503020204020204" pitchFamily="34" charset="-122"/>
              </a:rPr>
              <a:t>郑重地交换名片</a:t>
            </a:r>
            <a:endParaRPr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sz="2000">
                <a:latin typeface="微软雅黑" panose="020B0503020204020204" pitchFamily="34" charset="-122"/>
                <a:ea typeface="微软雅黑" panose="020B0503020204020204" pitchFamily="34" charset="-122"/>
              </a:rPr>
              <a:t>使用尊称进行交流</a:t>
            </a:r>
            <a:endParaRPr sz="20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charset="0"/>
              <a:buChar char="Ø"/>
            </a:pPr>
            <a:r>
              <a:rPr sz="2000">
                <a:latin typeface="微软雅黑" panose="020B0503020204020204" pitchFamily="34" charset="-122"/>
                <a:ea typeface="微软雅黑" panose="020B0503020204020204" pitchFamily="34" charset="-122"/>
              </a:rPr>
              <a:t>寻找共同的话题</a:t>
            </a:r>
            <a:endParaRPr sz="200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097280" y="1124585"/>
            <a:ext cx="4644256" cy="882650"/>
            <a:chOff x="2978" y="2054"/>
            <a:chExt cx="6420" cy="1390"/>
          </a:xfrm>
        </p:grpSpPr>
        <p:sp>
          <p:nvSpPr>
            <p:cNvPr id="6" name="Freeform 3"/>
            <p:cNvSpPr/>
            <p:nvPr/>
          </p:nvSpPr>
          <p:spPr>
            <a:xfrm>
              <a:off x="2999" y="2075"/>
              <a:ext cx="5988" cy="1349"/>
            </a:xfrm>
            <a:custGeom>
              <a:avLst/>
              <a:gdLst>
                <a:gd name="connsiteX0" fmla="*/ 0 w 3802379"/>
                <a:gd name="connsiteY0" fmla="*/ 142748 h 856488"/>
                <a:gd name="connsiteX1" fmla="*/ 142747 w 3802379"/>
                <a:gd name="connsiteY1" fmla="*/ 0 h 856488"/>
                <a:gd name="connsiteX2" fmla="*/ 3659632 w 3802379"/>
                <a:gd name="connsiteY2" fmla="*/ 0 h 856488"/>
                <a:gd name="connsiteX3" fmla="*/ 3802379 w 3802379"/>
                <a:gd name="connsiteY3" fmla="*/ 142748 h 856488"/>
                <a:gd name="connsiteX4" fmla="*/ 3802379 w 3802379"/>
                <a:gd name="connsiteY4" fmla="*/ 713740 h 856488"/>
                <a:gd name="connsiteX5" fmla="*/ 3659632 w 3802379"/>
                <a:gd name="connsiteY5" fmla="*/ 856487 h 856488"/>
                <a:gd name="connsiteX6" fmla="*/ 142747 w 3802379"/>
                <a:gd name="connsiteY6" fmla="*/ 856487 h 856488"/>
                <a:gd name="connsiteX7" fmla="*/ 0 w 3802379"/>
                <a:gd name="connsiteY7" fmla="*/ 713740 h 856488"/>
                <a:gd name="connsiteX8" fmla="*/ 0 w 3802379"/>
                <a:gd name="connsiteY8" fmla="*/ 142748 h 8564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02379" h="856488">
                  <a:moveTo>
                    <a:pt x="0" y="142748"/>
                  </a:moveTo>
                  <a:cubicBezTo>
                    <a:pt x="0" y="63880"/>
                    <a:pt x="63880" y="0"/>
                    <a:pt x="142747" y="0"/>
                  </a:cubicBezTo>
                  <a:lnTo>
                    <a:pt x="3659632" y="0"/>
                  </a:lnTo>
                  <a:cubicBezTo>
                    <a:pt x="3738498" y="0"/>
                    <a:pt x="3802379" y="63880"/>
                    <a:pt x="3802379" y="142748"/>
                  </a:cubicBezTo>
                  <a:lnTo>
                    <a:pt x="3802379" y="713740"/>
                  </a:lnTo>
                  <a:cubicBezTo>
                    <a:pt x="3802379" y="792606"/>
                    <a:pt x="3738498" y="856487"/>
                    <a:pt x="3659632" y="856487"/>
                  </a:cubicBezTo>
                  <a:lnTo>
                    <a:pt x="142747" y="856487"/>
                  </a:lnTo>
                  <a:cubicBezTo>
                    <a:pt x="63880" y="856487"/>
                    <a:pt x="0" y="792606"/>
                    <a:pt x="0" y="713740"/>
                  </a:cubicBezTo>
                  <a:lnTo>
                    <a:pt x="0" y="142748"/>
                  </a:lnTo>
                </a:path>
              </a:pathLst>
            </a:custGeom>
            <a:solidFill>
              <a:srgbClr val="5B9B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Freeform 3"/>
            <p:cNvSpPr/>
            <p:nvPr/>
          </p:nvSpPr>
          <p:spPr>
            <a:xfrm>
              <a:off x="2978" y="2054"/>
              <a:ext cx="6029" cy="1390"/>
            </a:xfrm>
            <a:custGeom>
              <a:avLst/>
              <a:gdLst>
                <a:gd name="connsiteX0" fmla="*/ 12954 w 3828288"/>
                <a:gd name="connsiteY0" fmla="*/ 155702 h 882396"/>
                <a:gd name="connsiteX1" fmla="*/ 155701 w 3828288"/>
                <a:gd name="connsiteY1" fmla="*/ 12953 h 882396"/>
                <a:gd name="connsiteX2" fmla="*/ 3672586 w 3828288"/>
                <a:gd name="connsiteY2" fmla="*/ 12953 h 882396"/>
                <a:gd name="connsiteX3" fmla="*/ 3815333 w 3828288"/>
                <a:gd name="connsiteY3" fmla="*/ 155702 h 882396"/>
                <a:gd name="connsiteX4" fmla="*/ 3815333 w 3828288"/>
                <a:gd name="connsiteY4" fmla="*/ 726694 h 882396"/>
                <a:gd name="connsiteX5" fmla="*/ 3672586 w 3828288"/>
                <a:gd name="connsiteY5" fmla="*/ 869441 h 882396"/>
                <a:gd name="connsiteX6" fmla="*/ 155701 w 3828288"/>
                <a:gd name="connsiteY6" fmla="*/ 869441 h 882396"/>
                <a:gd name="connsiteX7" fmla="*/ 12954 w 3828288"/>
                <a:gd name="connsiteY7" fmla="*/ 726694 h 882396"/>
                <a:gd name="connsiteX8" fmla="*/ 12954 w 3828288"/>
                <a:gd name="connsiteY8" fmla="*/ 155702 h 8823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28288" h="882396">
                  <a:moveTo>
                    <a:pt x="12954" y="155702"/>
                  </a:moveTo>
                  <a:cubicBezTo>
                    <a:pt x="12954" y="76834"/>
                    <a:pt x="76835" y="12953"/>
                    <a:pt x="155701" y="12953"/>
                  </a:cubicBezTo>
                  <a:lnTo>
                    <a:pt x="3672586" y="12953"/>
                  </a:lnTo>
                  <a:cubicBezTo>
                    <a:pt x="3751452" y="12953"/>
                    <a:pt x="3815333" y="76834"/>
                    <a:pt x="3815333" y="155702"/>
                  </a:cubicBezTo>
                  <a:lnTo>
                    <a:pt x="3815333" y="726694"/>
                  </a:lnTo>
                  <a:cubicBezTo>
                    <a:pt x="3815333" y="805560"/>
                    <a:pt x="3751452" y="869441"/>
                    <a:pt x="3672586" y="869441"/>
                  </a:cubicBezTo>
                  <a:lnTo>
                    <a:pt x="155701" y="869441"/>
                  </a:lnTo>
                  <a:cubicBezTo>
                    <a:pt x="76835" y="869441"/>
                    <a:pt x="12954" y="805560"/>
                    <a:pt x="12954" y="726694"/>
                  </a:cubicBezTo>
                  <a:lnTo>
                    <a:pt x="12954" y="155702"/>
                  </a:ln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TextBox 1"/>
            <p:cNvSpPr txBox="1"/>
            <p:nvPr/>
          </p:nvSpPr>
          <p:spPr>
            <a:xfrm>
              <a:off x="3238" y="2350"/>
              <a:ext cx="6160" cy="799"/>
            </a:xfrm>
            <a:prstGeom prst="rect">
              <a:avLst/>
            </a:prstGeom>
            <a:noFill/>
          </p:spPr>
          <p:txBody>
            <a:bodyPr wrap="square" lIns="0" tIns="0" rIns="0" rtlCol="0">
              <a:spAutoFit/>
            </a:bodyPr>
            <a:p>
              <a:pPr>
                <a:lnSpc>
                  <a:spcPts val="3600"/>
                </a:lnSpc>
              </a:pPr>
              <a:r>
                <a:rPr lang="zh-CN" altLang="en-US" sz="2800"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做好与客户沟通前的准备</a:t>
              </a:r>
              <a:endParaRPr lang="zh-CN" altLang="en-US" sz="2800"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9396" name="b67488b9-9081-420b-9299-a187616de819"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nvGrpSpPr>
        <p:grpSpPr>
          <a:xfrm>
            <a:off x="8760460" y="4149090"/>
            <a:ext cx="2449830" cy="2014855"/>
            <a:chOff x="3297238" y="1079501"/>
            <a:chExt cx="5694363" cy="4683125"/>
          </a:xfrm>
        </p:grpSpPr>
        <p:sp>
          <p:nvSpPr>
            <p:cNvPr id="59397" name="iṩľídè"/>
            <p:cNvSpPr/>
            <p:nvPr/>
          </p:nvSpPr>
          <p:spPr>
            <a:xfrm>
              <a:off x="6702425" y="5641976"/>
              <a:ext cx="1139825" cy="112713"/>
            </a:xfrm>
            <a:prstGeom prst="ellipse">
              <a:avLst/>
            </a:prstGeom>
            <a:solidFill>
              <a:srgbClr val="4285F4">
                <a:alpha val="20000"/>
              </a:srgbClr>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9398" name="îṥ1îḍè"/>
            <p:cNvSpPr/>
            <p:nvPr/>
          </p:nvSpPr>
          <p:spPr>
            <a:xfrm>
              <a:off x="3297238" y="1079501"/>
              <a:ext cx="5694363" cy="43370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093" h="3122">
                  <a:moveTo>
                    <a:pt x="1761" y="67"/>
                  </a:moveTo>
                  <a:cubicBezTo>
                    <a:pt x="1942" y="0"/>
                    <a:pt x="2162" y="57"/>
                    <a:pt x="2350" y="142"/>
                  </a:cubicBezTo>
                  <a:cubicBezTo>
                    <a:pt x="2940" y="406"/>
                    <a:pt x="3369" y="909"/>
                    <a:pt x="3711" y="1420"/>
                  </a:cubicBezTo>
                  <a:cubicBezTo>
                    <a:pt x="3834" y="1606"/>
                    <a:pt x="3952" y="1799"/>
                    <a:pt x="3998" y="2006"/>
                  </a:cubicBezTo>
                  <a:cubicBezTo>
                    <a:pt x="4093" y="2427"/>
                    <a:pt x="3846" y="2863"/>
                    <a:pt x="3426" y="3016"/>
                  </a:cubicBezTo>
                  <a:cubicBezTo>
                    <a:pt x="3284" y="3068"/>
                    <a:pt x="3127" y="3089"/>
                    <a:pt x="2970" y="3101"/>
                  </a:cubicBezTo>
                  <a:cubicBezTo>
                    <a:pt x="2690" y="3122"/>
                    <a:pt x="2401" y="3114"/>
                    <a:pt x="2124" y="3036"/>
                  </a:cubicBezTo>
                  <a:cubicBezTo>
                    <a:pt x="1927" y="2980"/>
                    <a:pt x="1740" y="2889"/>
                    <a:pt x="1560" y="2790"/>
                  </a:cubicBezTo>
                  <a:cubicBezTo>
                    <a:pt x="1060" y="2512"/>
                    <a:pt x="602" y="2151"/>
                    <a:pt x="273" y="1710"/>
                  </a:cubicBezTo>
                  <a:cubicBezTo>
                    <a:pt x="129" y="1516"/>
                    <a:pt x="7" y="1298"/>
                    <a:pt x="3" y="1075"/>
                  </a:cubicBezTo>
                  <a:cubicBezTo>
                    <a:pt x="0" y="852"/>
                    <a:pt x="145" y="627"/>
                    <a:pt x="384" y="589"/>
                  </a:cubicBezTo>
                  <a:cubicBezTo>
                    <a:pt x="483" y="574"/>
                    <a:pt x="588" y="590"/>
                    <a:pt x="690" y="607"/>
                  </a:cubicBezTo>
                  <a:cubicBezTo>
                    <a:pt x="841" y="631"/>
                    <a:pt x="993" y="657"/>
                    <a:pt x="1142" y="647"/>
                  </a:cubicBezTo>
                  <a:cubicBezTo>
                    <a:pt x="1295" y="635"/>
                    <a:pt x="1495" y="575"/>
                    <a:pt x="1523" y="429"/>
                  </a:cubicBezTo>
                  <a:cubicBezTo>
                    <a:pt x="1552" y="271"/>
                    <a:pt x="1581" y="134"/>
                    <a:pt x="1761" y="67"/>
                  </a:cubicBezTo>
                </a:path>
              </a:pathLst>
            </a:custGeom>
            <a:solidFill>
              <a:srgbClr val="4285F4">
                <a:alpha val="20000"/>
              </a:srgbClr>
            </a:solidFill>
            <a:ln w="9525">
              <a:noFill/>
            </a:ln>
          </p:spPr>
          <p:txBody>
            <a:bodyPr/>
            <a:p>
              <a:endParaRPr lang="zh-CN" altLang="en-US"/>
            </a:p>
          </p:txBody>
        </p:sp>
        <p:sp>
          <p:nvSpPr>
            <p:cNvPr id="59399" name="íśḻïḑè"/>
            <p:cNvSpPr/>
            <p:nvPr/>
          </p:nvSpPr>
          <p:spPr>
            <a:xfrm>
              <a:off x="4654550" y="5360988"/>
              <a:ext cx="273050" cy="2365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7" h="171">
                  <a:moveTo>
                    <a:pt x="4" y="12"/>
                  </a:moveTo>
                  <a:cubicBezTo>
                    <a:pt x="4" y="12"/>
                    <a:pt x="197" y="0"/>
                    <a:pt x="174" y="136"/>
                  </a:cubicBezTo>
                  <a:cubicBezTo>
                    <a:pt x="174" y="136"/>
                    <a:pt x="179" y="160"/>
                    <a:pt x="157" y="171"/>
                  </a:cubicBezTo>
                  <a:cubicBezTo>
                    <a:pt x="157" y="171"/>
                    <a:pt x="157" y="160"/>
                    <a:pt x="137" y="164"/>
                  </a:cubicBezTo>
                  <a:cubicBezTo>
                    <a:pt x="130" y="165"/>
                    <a:pt x="123" y="165"/>
                    <a:pt x="116" y="165"/>
                  </a:cubicBezTo>
                  <a:cubicBezTo>
                    <a:pt x="107" y="164"/>
                    <a:pt x="98" y="161"/>
                    <a:pt x="91" y="154"/>
                  </a:cubicBezTo>
                  <a:cubicBezTo>
                    <a:pt x="91" y="154"/>
                    <a:pt x="37" y="132"/>
                    <a:pt x="15" y="43"/>
                  </a:cubicBezTo>
                  <a:cubicBezTo>
                    <a:pt x="15" y="43"/>
                    <a:pt x="0" y="24"/>
                    <a:pt x="0" y="19"/>
                  </a:cubicBezTo>
                  <a:cubicBezTo>
                    <a:pt x="33" y="33"/>
                    <a:pt x="33" y="33"/>
                    <a:pt x="33" y="33"/>
                  </a:cubicBezTo>
                  <a:cubicBezTo>
                    <a:pt x="33" y="33"/>
                    <a:pt x="22" y="56"/>
                    <a:pt x="31" y="76"/>
                  </a:cubicBezTo>
                  <a:cubicBezTo>
                    <a:pt x="31" y="76"/>
                    <a:pt x="32" y="34"/>
                    <a:pt x="38" y="35"/>
                  </a:cubicBezTo>
                  <a:cubicBezTo>
                    <a:pt x="39" y="35"/>
                    <a:pt x="55" y="43"/>
                    <a:pt x="55" y="43"/>
                  </a:cubicBezTo>
                  <a:cubicBezTo>
                    <a:pt x="55" y="43"/>
                    <a:pt x="36" y="84"/>
                    <a:pt x="50" y="113"/>
                  </a:cubicBezTo>
                  <a:cubicBezTo>
                    <a:pt x="50" y="113"/>
                    <a:pt x="45" y="63"/>
                    <a:pt x="61" y="46"/>
                  </a:cubicBezTo>
                  <a:cubicBezTo>
                    <a:pt x="84" y="59"/>
                    <a:pt x="84" y="59"/>
                    <a:pt x="84" y="59"/>
                  </a:cubicBezTo>
                  <a:cubicBezTo>
                    <a:pt x="84" y="59"/>
                    <a:pt x="61" y="101"/>
                    <a:pt x="77" y="136"/>
                  </a:cubicBezTo>
                  <a:cubicBezTo>
                    <a:pt x="77" y="136"/>
                    <a:pt x="73" y="83"/>
                    <a:pt x="89" y="62"/>
                  </a:cubicBezTo>
                  <a:cubicBezTo>
                    <a:pt x="109" y="78"/>
                    <a:pt x="109" y="78"/>
                    <a:pt x="109" y="78"/>
                  </a:cubicBezTo>
                  <a:cubicBezTo>
                    <a:pt x="109" y="78"/>
                    <a:pt x="88" y="120"/>
                    <a:pt x="101" y="149"/>
                  </a:cubicBezTo>
                  <a:cubicBezTo>
                    <a:pt x="101" y="149"/>
                    <a:pt x="103" y="87"/>
                    <a:pt x="114" y="82"/>
                  </a:cubicBezTo>
                  <a:cubicBezTo>
                    <a:pt x="114" y="82"/>
                    <a:pt x="132" y="98"/>
                    <a:pt x="135" y="105"/>
                  </a:cubicBezTo>
                  <a:cubicBezTo>
                    <a:pt x="135" y="105"/>
                    <a:pt x="120" y="135"/>
                    <a:pt x="129" y="151"/>
                  </a:cubicBezTo>
                  <a:cubicBezTo>
                    <a:pt x="129" y="151"/>
                    <a:pt x="135" y="110"/>
                    <a:pt x="139" y="110"/>
                  </a:cubicBezTo>
                  <a:cubicBezTo>
                    <a:pt x="139" y="110"/>
                    <a:pt x="157" y="137"/>
                    <a:pt x="159" y="156"/>
                  </a:cubicBezTo>
                  <a:cubicBezTo>
                    <a:pt x="159" y="156"/>
                    <a:pt x="159" y="128"/>
                    <a:pt x="144" y="107"/>
                  </a:cubicBezTo>
                  <a:cubicBezTo>
                    <a:pt x="144" y="107"/>
                    <a:pt x="161" y="110"/>
                    <a:pt x="171" y="122"/>
                  </a:cubicBezTo>
                  <a:cubicBezTo>
                    <a:pt x="171" y="122"/>
                    <a:pt x="169" y="102"/>
                    <a:pt x="139" y="101"/>
                  </a:cubicBezTo>
                  <a:cubicBezTo>
                    <a:pt x="139" y="101"/>
                    <a:pt x="124" y="80"/>
                    <a:pt x="120" y="79"/>
                  </a:cubicBezTo>
                  <a:cubicBezTo>
                    <a:pt x="120" y="79"/>
                    <a:pt x="150" y="76"/>
                    <a:pt x="167" y="84"/>
                  </a:cubicBezTo>
                  <a:cubicBezTo>
                    <a:pt x="167" y="84"/>
                    <a:pt x="152" y="66"/>
                    <a:pt x="115" y="74"/>
                  </a:cubicBezTo>
                  <a:cubicBezTo>
                    <a:pt x="94" y="58"/>
                    <a:pt x="94" y="58"/>
                    <a:pt x="94" y="58"/>
                  </a:cubicBezTo>
                  <a:cubicBezTo>
                    <a:pt x="94" y="58"/>
                    <a:pt x="133" y="52"/>
                    <a:pt x="149" y="58"/>
                  </a:cubicBezTo>
                  <a:cubicBezTo>
                    <a:pt x="149" y="58"/>
                    <a:pt x="130" y="42"/>
                    <a:pt x="89" y="54"/>
                  </a:cubicBezTo>
                  <a:cubicBezTo>
                    <a:pt x="67" y="40"/>
                    <a:pt x="67" y="40"/>
                    <a:pt x="67" y="40"/>
                  </a:cubicBezTo>
                  <a:cubicBezTo>
                    <a:pt x="67" y="40"/>
                    <a:pt x="99" y="33"/>
                    <a:pt x="119" y="36"/>
                  </a:cubicBezTo>
                  <a:cubicBezTo>
                    <a:pt x="119" y="36"/>
                    <a:pt x="98" y="25"/>
                    <a:pt x="60" y="37"/>
                  </a:cubicBezTo>
                  <a:cubicBezTo>
                    <a:pt x="44" y="30"/>
                    <a:pt x="44" y="30"/>
                    <a:pt x="44" y="30"/>
                  </a:cubicBezTo>
                  <a:cubicBezTo>
                    <a:pt x="44" y="30"/>
                    <a:pt x="68" y="25"/>
                    <a:pt x="75" y="24"/>
                  </a:cubicBezTo>
                  <a:cubicBezTo>
                    <a:pt x="82" y="23"/>
                    <a:pt x="82" y="22"/>
                    <a:pt x="82" y="22"/>
                  </a:cubicBezTo>
                  <a:cubicBezTo>
                    <a:pt x="67" y="19"/>
                    <a:pt x="52" y="21"/>
                    <a:pt x="37" y="27"/>
                  </a:cubicBezTo>
                  <a:cubicBezTo>
                    <a:pt x="37" y="27"/>
                    <a:pt x="3" y="14"/>
                    <a:pt x="4" y="12"/>
                  </a:cubicBezTo>
                </a:path>
              </a:pathLst>
            </a:custGeom>
            <a:solidFill>
              <a:srgbClr val="4285F4">
                <a:alpha val="100000"/>
              </a:srgbClr>
            </a:solidFill>
            <a:ln w="9525">
              <a:noFill/>
            </a:ln>
          </p:spPr>
          <p:txBody>
            <a:bodyPr/>
            <a:p>
              <a:endParaRPr lang="zh-CN" altLang="en-US"/>
            </a:p>
          </p:txBody>
        </p:sp>
        <p:sp>
          <p:nvSpPr>
            <p:cNvPr id="59400" name="iŝlïḓè"/>
            <p:cNvSpPr/>
            <p:nvPr/>
          </p:nvSpPr>
          <p:spPr>
            <a:xfrm>
              <a:off x="4654550" y="5583238"/>
              <a:ext cx="381000" cy="61913"/>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0"/>
                </a:cxn>
              </a:cxnLst>
              <a:pathLst>
                <a:path w="274" h="45">
                  <a:moveTo>
                    <a:pt x="169" y="0"/>
                  </a:moveTo>
                  <a:cubicBezTo>
                    <a:pt x="167" y="4"/>
                    <a:pt x="163" y="8"/>
                    <a:pt x="157" y="11"/>
                  </a:cubicBezTo>
                  <a:cubicBezTo>
                    <a:pt x="157" y="11"/>
                    <a:pt x="157" y="3"/>
                    <a:pt x="145" y="3"/>
                  </a:cubicBezTo>
                  <a:cubicBezTo>
                    <a:pt x="143" y="3"/>
                    <a:pt x="140" y="3"/>
                    <a:pt x="137" y="4"/>
                  </a:cubicBezTo>
                  <a:cubicBezTo>
                    <a:pt x="133" y="5"/>
                    <a:pt x="128" y="5"/>
                    <a:pt x="123" y="5"/>
                  </a:cubicBezTo>
                  <a:cubicBezTo>
                    <a:pt x="121" y="5"/>
                    <a:pt x="119" y="5"/>
                    <a:pt x="116" y="5"/>
                  </a:cubicBezTo>
                  <a:cubicBezTo>
                    <a:pt x="110" y="5"/>
                    <a:pt x="105" y="3"/>
                    <a:pt x="99" y="0"/>
                  </a:cubicBezTo>
                  <a:cubicBezTo>
                    <a:pt x="42" y="3"/>
                    <a:pt x="0" y="12"/>
                    <a:pt x="0" y="22"/>
                  </a:cubicBezTo>
                  <a:cubicBezTo>
                    <a:pt x="0" y="35"/>
                    <a:pt x="62" y="45"/>
                    <a:pt x="137" y="45"/>
                  </a:cubicBezTo>
                  <a:cubicBezTo>
                    <a:pt x="213" y="45"/>
                    <a:pt x="274" y="35"/>
                    <a:pt x="274" y="22"/>
                  </a:cubicBezTo>
                  <a:cubicBezTo>
                    <a:pt x="274" y="11"/>
                    <a:pt x="229" y="2"/>
                    <a:pt x="169" y="0"/>
                  </a:cubicBezTo>
                </a:path>
              </a:pathLst>
            </a:custGeom>
            <a:solidFill>
              <a:srgbClr val="ECF3FE">
                <a:alpha val="100000"/>
              </a:srgbClr>
            </a:solidFill>
            <a:ln w="9525">
              <a:noFill/>
            </a:ln>
          </p:spPr>
          <p:txBody>
            <a:bodyPr/>
            <a:p>
              <a:endParaRPr lang="zh-CN" altLang="en-US"/>
            </a:p>
          </p:txBody>
        </p:sp>
        <p:sp>
          <p:nvSpPr>
            <p:cNvPr id="59401" name="islîdè"/>
            <p:cNvSpPr/>
            <p:nvPr/>
          </p:nvSpPr>
          <p:spPr>
            <a:xfrm>
              <a:off x="4791075" y="5581651"/>
              <a:ext cx="98425" cy="15875"/>
            </a:xfrm>
            <a:custGeom>
              <a:avLst/>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0" h="12">
                  <a:moveTo>
                    <a:pt x="38" y="0"/>
                  </a:moveTo>
                  <a:cubicBezTo>
                    <a:pt x="25" y="0"/>
                    <a:pt x="12" y="1"/>
                    <a:pt x="0" y="1"/>
                  </a:cubicBezTo>
                  <a:cubicBezTo>
                    <a:pt x="6" y="4"/>
                    <a:pt x="11" y="6"/>
                    <a:pt x="17" y="6"/>
                  </a:cubicBezTo>
                  <a:cubicBezTo>
                    <a:pt x="20" y="6"/>
                    <a:pt x="22" y="6"/>
                    <a:pt x="24" y="6"/>
                  </a:cubicBezTo>
                  <a:cubicBezTo>
                    <a:pt x="29" y="6"/>
                    <a:pt x="34" y="6"/>
                    <a:pt x="38" y="5"/>
                  </a:cubicBezTo>
                  <a:cubicBezTo>
                    <a:pt x="41" y="4"/>
                    <a:pt x="44" y="4"/>
                    <a:pt x="46" y="4"/>
                  </a:cubicBezTo>
                  <a:cubicBezTo>
                    <a:pt x="58" y="4"/>
                    <a:pt x="58" y="12"/>
                    <a:pt x="58" y="12"/>
                  </a:cubicBezTo>
                  <a:cubicBezTo>
                    <a:pt x="64" y="9"/>
                    <a:pt x="68" y="5"/>
                    <a:pt x="70" y="1"/>
                  </a:cubicBezTo>
                  <a:cubicBezTo>
                    <a:pt x="60" y="0"/>
                    <a:pt x="49" y="0"/>
                    <a:pt x="38" y="0"/>
                  </a:cubicBezTo>
                </a:path>
              </a:pathLst>
            </a:custGeom>
            <a:solidFill>
              <a:srgbClr val="4285F4">
                <a:alpha val="100000"/>
              </a:srgbClr>
            </a:solidFill>
            <a:ln w="9525">
              <a:noFill/>
            </a:ln>
          </p:spPr>
          <p:txBody>
            <a:bodyPr/>
            <a:p>
              <a:endParaRPr lang="zh-CN" altLang="en-US"/>
            </a:p>
          </p:txBody>
        </p:sp>
        <p:sp>
          <p:nvSpPr>
            <p:cNvPr id="59402" name="íṡ1îḓê"/>
            <p:cNvSpPr/>
            <p:nvPr/>
          </p:nvSpPr>
          <p:spPr>
            <a:xfrm>
              <a:off x="4297363" y="5241926"/>
              <a:ext cx="153988" cy="1317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1" h="95">
                  <a:moveTo>
                    <a:pt x="2" y="6"/>
                  </a:moveTo>
                  <a:cubicBezTo>
                    <a:pt x="2" y="6"/>
                    <a:pt x="111" y="0"/>
                    <a:pt x="98" y="76"/>
                  </a:cubicBezTo>
                  <a:cubicBezTo>
                    <a:pt x="100" y="84"/>
                    <a:pt x="96" y="92"/>
                    <a:pt x="89" y="95"/>
                  </a:cubicBezTo>
                  <a:cubicBezTo>
                    <a:pt x="89" y="95"/>
                    <a:pt x="89" y="90"/>
                    <a:pt x="78" y="92"/>
                  </a:cubicBezTo>
                  <a:cubicBezTo>
                    <a:pt x="74" y="92"/>
                    <a:pt x="70" y="93"/>
                    <a:pt x="66" y="92"/>
                  </a:cubicBezTo>
                  <a:cubicBezTo>
                    <a:pt x="61" y="92"/>
                    <a:pt x="55" y="90"/>
                    <a:pt x="51" y="86"/>
                  </a:cubicBezTo>
                  <a:cubicBezTo>
                    <a:pt x="51" y="86"/>
                    <a:pt x="21" y="74"/>
                    <a:pt x="9" y="24"/>
                  </a:cubicBezTo>
                  <a:cubicBezTo>
                    <a:pt x="9" y="24"/>
                    <a:pt x="0" y="13"/>
                    <a:pt x="0" y="10"/>
                  </a:cubicBezTo>
                  <a:cubicBezTo>
                    <a:pt x="19" y="18"/>
                    <a:pt x="19" y="18"/>
                    <a:pt x="19" y="18"/>
                  </a:cubicBezTo>
                  <a:cubicBezTo>
                    <a:pt x="19" y="18"/>
                    <a:pt x="12" y="31"/>
                    <a:pt x="17" y="42"/>
                  </a:cubicBezTo>
                  <a:cubicBezTo>
                    <a:pt x="17" y="42"/>
                    <a:pt x="18" y="18"/>
                    <a:pt x="21" y="19"/>
                  </a:cubicBezTo>
                  <a:cubicBezTo>
                    <a:pt x="22" y="19"/>
                    <a:pt x="31" y="24"/>
                    <a:pt x="31" y="24"/>
                  </a:cubicBezTo>
                  <a:cubicBezTo>
                    <a:pt x="31" y="24"/>
                    <a:pt x="20" y="47"/>
                    <a:pt x="28" y="64"/>
                  </a:cubicBezTo>
                  <a:cubicBezTo>
                    <a:pt x="28" y="64"/>
                    <a:pt x="25" y="35"/>
                    <a:pt x="34" y="25"/>
                  </a:cubicBezTo>
                  <a:cubicBezTo>
                    <a:pt x="47" y="33"/>
                    <a:pt x="47" y="33"/>
                    <a:pt x="47" y="33"/>
                  </a:cubicBezTo>
                  <a:cubicBezTo>
                    <a:pt x="47" y="33"/>
                    <a:pt x="35" y="57"/>
                    <a:pt x="43" y="76"/>
                  </a:cubicBezTo>
                  <a:cubicBezTo>
                    <a:pt x="43" y="76"/>
                    <a:pt x="41" y="46"/>
                    <a:pt x="50" y="35"/>
                  </a:cubicBezTo>
                  <a:cubicBezTo>
                    <a:pt x="62" y="44"/>
                    <a:pt x="62" y="44"/>
                    <a:pt x="62" y="44"/>
                  </a:cubicBezTo>
                  <a:cubicBezTo>
                    <a:pt x="62" y="44"/>
                    <a:pt x="50" y="67"/>
                    <a:pt x="57" y="84"/>
                  </a:cubicBezTo>
                  <a:cubicBezTo>
                    <a:pt x="57" y="84"/>
                    <a:pt x="58" y="49"/>
                    <a:pt x="64" y="46"/>
                  </a:cubicBezTo>
                  <a:cubicBezTo>
                    <a:pt x="64" y="46"/>
                    <a:pt x="75" y="55"/>
                    <a:pt x="76" y="59"/>
                  </a:cubicBezTo>
                  <a:cubicBezTo>
                    <a:pt x="76" y="59"/>
                    <a:pt x="68" y="76"/>
                    <a:pt x="73" y="85"/>
                  </a:cubicBezTo>
                  <a:cubicBezTo>
                    <a:pt x="73" y="85"/>
                    <a:pt x="76" y="62"/>
                    <a:pt x="79" y="62"/>
                  </a:cubicBezTo>
                  <a:cubicBezTo>
                    <a:pt x="79" y="62"/>
                    <a:pt x="89" y="77"/>
                    <a:pt x="90" y="88"/>
                  </a:cubicBezTo>
                  <a:cubicBezTo>
                    <a:pt x="89" y="78"/>
                    <a:pt x="86" y="68"/>
                    <a:pt x="81" y="60"/>
                  </a:cubicBezTo>
                  <a:cubicBezTo>
                    <a:pt x="87" y="61"/>
                    <a:pt x="92" y="64"/>
                    <a:pt x="97" y="68"/>
                  </a:cubicBezTo>
                  <a:cubicBezTo>
                    <a:pt x="97" y="68"/>
                    <a:pt x="95" y="57"/>
                    <a:pt x="79" y="56"/>
                  </a:cubicBezTo>
                  <a:cubicBezTo>
                    <a:pt x="79" y="56"/>
                    <a:pt x="70" y="45"/>
                    <a:pt x="68" y="44"/>
                  </a:cubicBezTo>
                  <a:cubicBezTo>
                    <a:pt x="68" y="44"/>
                    <a:pt x="84" y="43"/>
                    <a:pt x="94" y="47"/>
                  </a:cubicBezTo>
                  <a:cubicBezTo>
                    <a:pt x="94" y="47"/>
                    <a:pt x="86" y="37"/>
                    <a:pt x="65" y="42"/>
                  </a:cubicBezTo>
                  <a:cubicBezTo>
                    <a:pt x="53" y="32"/>
                    <a:pt x="53" y="32"/>
                    <a:pt x="53" y="32"/>
                  </a:cubicBezTo>
                  <a:cubicBezTo>
                    <a:pt x="53" y="32"/>
                    <a:pt x="75" y="29"/>
                    <a:pt x="84" y="32"/>
                  </a:cubicBezTo>
                  <a:cubicBezTo>
                    <a:pt x="84" y="32"/>
                    <a:pt x="74" y="23"/>
                    <a:pt x="50" y="30"/>
                  </a:cubicBezTo>
                  <a:cubicBezTo>
                    <a:pt x="38" y="22"/>
                    <a:pt x="38" y="22"/>
                    <a:pt x="38" y="22"/>
                  </a:cubicBezTo>
                  <a:cubicBezTo>
                    <a:pt x="47" y="20"/>
                    <a:pt x="57" y="19"/>
                    <a:pt x="67" y="20"/>
                  </a:cubicBezTo>
                  <a:cubicBezTo>
                    <a:pt x="67" y="20"/>
                    <a:pt x="55" y="14"/>
                    <a:pt x="34" y="20"/>
                  </a:cubicBezTo>
                  <a:cubicBezTo>
                    <a:pt x="25" y="16"/>
                    <a:pt x="25" y="16"/>
                    <a:pt x="25" y="16"/>
                  </a:cubicBezTo>
                  <a:cubicBezTo>
                    <a:pt x="25" y="16"/>
                    <a:pt x="38" y="14"/>
                    <a:pt x="42" y="13"/>
                  </a:cubicBezTo>
                  <a:cubicBezTo>
                    <a:pt x="46" y="13"/>
                    <a:pt x="47" y="12"/>
                    <a:pt x="47" y="12"/>
                  </a:cubicBezTo>
                  <a:cubicBezTo>
                    <a:pt x="38" y="10"/>
                    <a:pt x="29" y="11"/>
                    <a:pt x="21" y="15"/>
                  </a:cubicBezTo>
                  <a:cubicBezTo>
                    <a:pt x="21" y="15"/>
                    <a:pt x="2" y="7"/>
                    <a:pt x="2" y="6"/>
                  </a:cubicBezTo>
                </a:path>
              </a:pathLst>
            </a:custGeom>
            <a:solidFill>
              <a:srgbClr val="4285F4">
                <a:alpha val="100000"/>
              </a:srgbClr>
            </a:solidFill>
            <a:ln w="9525">
              <a:noFill/>
            </a:ln>
          </p:spPr>
          <p:txBody>
            <a:bodyPr/>
            <a:p>
              <a:endParaRPr lang="zh-CN" altLang="en-US"/>
            </a:p>
          </p:txBody>
        </p:sp>
        <p:sp>
          <p:nvSpPr>
            <p:cNvPr id="59403" name="íṡ1îḑê"/>
            <p:cNvSpPr/>
            <p:nvPr/>
          </p:nvSpPr>
          <p:spPr>
            <a:xfrm>
              <a:off x="4297363" y="5365751"/>
              <a:ext cx="212725" cy="36513"/>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Lst>
              <a:pathLst>
                <a:path w="154" h="26">
                  <a:moveTo>
                    <a:pt x="96" y="0"/>
                  </a:moveTo>
                  <a:cubicBezTo>
                    <a:pt x="94" y="3"/>
                    <a:pt x="92" y="5"/>
                    <a:pt x="89" y="6"/>
                  </a:cubicBezTo>
                  <a:cubicBezTo>
                    <a:pt x="89" y="6"/>
                    <a:pt x="89" y="2"/>
                    <a:pt x="82" y="2"/>
                  </a:cubicBezTo>
                  <a:cubicBezTo>
                    <a:pt x="81" y="2"/>
                    <a:pt x="79" y="2"/>
                    <a:pt x="78" y="3"/>
                  </a:cubicBezTo>
                  <a:cubicBezTo>
                    <a:pt x="75" y="3"/>
                    <a:pt x="72" y="3"/>
                    <a:pt x="70" y="3"/>
                  </a:cubicBezTo>
                  <a:cubicBezTo>
                    <a:pt x="68" y="3"/>
                    <a:pt x="67" y="3"/>
                    <a:pt x="66" y="3"/>
                  </a:cubicBezTo>
                  <a:cubicBezTo>
                    <a:pt x="62" y="3"/>
                    <a:pt x="59" y="2"/>
                    <a:pt x="56" y="1"/>
                  </a:cubicBezTo>
                  <a:cubicBezTo>
                    <a:pt x="24" y="2"/>
                    <a:pt x="0" y="7"/>
                    <a:pt x="0" y="13"/>
                  </a:cubicBezTo>
                  <a:cubicBezTo>
                    <a:pt x="0" y="20"/>
                    <a:pt x="35" y="26"/>
                    <a:pt x="77" y="26"/>
                  </a:cubicBezTo>
                  <a:cubicBezTo>
                    <a:pt x="120" y="26"/>
                    <a:pt x="154" y="20"/>
                    <a:pt x="154" y="13"/>
                  </a:cubicBezTo>
                  <a:cubicBezTo>
                    <a:pt x="154" y="7"/>
                    <a:pt x="129" y="2"/>
                    <a:pt x="96" y="0"/>
                  </a:cubicBezTo>
                </a:path>
              </a:pathLst>
            </a:custGeom>
            <a:solidFill>
              <a:srgbClr val="ECF3FE">
                <a:alpha val="100000"/>
              </a:srgbClr>
            </a:solidFill>
            <a:ln w="9525">
              <a:noFill/>
            </a:ln>
          </p:spPr>
          <p:txBody>
            <a:bodyPr/>
            <a:p>
              <a:endParaRPr lang="zh-CN" altLang="en-US"/>
            </a:p>
          </p:txBody>
        </p:sp>
        <p:sp>
          <p:nvSpPr>
            <p:cNvPr id="59404" name="iṣlîḓé"/>
            <p:cNvSpPr/>
            <p:nvPr/>
          </p:nvSpPr>
          <p:spPr>
            <a:xfrm>
              <a:off x="4375150" y="5365751"/>
              <a:ext cx="55563" cy="7938"/>
            </a:xfrm>
            <a:custGeom>
              <a:avLst/>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40" h="6">
                  <a:moveTo>
                    <a:pt x="21" y="0"/>
                  </a:moveTo>
                  <a:cubicBezTo>
                    <a:pt x="14" y="0"/>
                    <a:pt x="7" y="0"/>
                    <a:pt x="0" y="1"/>
                  </a:cubicBezTo>
                  <a:cubicBezTo>
                    <a:pt x="3" y="2"/>
                    <a:pt x="6" y="3"/>
                    <a:pt x="10" y="3"/>
                  </a:cubicBezTo>
                  <a:cubicBezTo>
                    <a:pt x="11" y="3"/>
                    <a:pt x="12" y="3"/>
                    <a:pt x="14" y="3"/>
                  </a:cubicBezTo>
                  <a:cubicBezTo>
                    <a:pt x="16" y="3"/>
                    <a:pt x="19" y="3"/>
                    <a:pt x="22" y="3"/>
                  </a:cubicBezTo>
                  <a:cubicBezTo>
                    <a:pt x="23" y="2"/>
                    <a:pt x="25" y="2"/>
                    <a:pt x="26" y="2"/>
                  </a:cubicBezTo>
                  <a:cubicBezTo>
                    <a:pt x="33" y="2"/>
                    <a:pt x="33" y="6"/>
                    <a:pt x="33" y="6"/>
                  </a:cubicBezTo>
                  <a:cubicBezTo>
                    <a:pt x="36" y="5"/>
                    <a:pt x="38" y="3"/>
                    <a:pt x="40" y="0"/>
                  </a:cubicBezTo>
                  <a:cubicBezTo>
                    <a:pt x="34" y="0"/>
                    <a:pt x="28" y="0"/>
                    <a:pt x="21" y="0"/>
                  </a:cubicBezTo>
                </a:path>
              </a:pathLst>
            </a:custGeom>
            <a:solidFill>
              <a:srgbClr val="4285F4">
                <a:alpha val="100000"/>
              </a:srgbClr>
            </a:solidFill>
            <a:ln w="9525">
              <a:noFill/>
            </a:ln>
          </p:spPr>
          <p:txBody>
            <a:bodyPr/>
            <a:p>
              <a:endParaRPr lang="zh-CN" altLang="en-US"/>
            </a:p>
          </p:txBody>
        </p:sp>
        <p:sp>
          <p:nvSpPr>
            <p:cNvPr id="59405" name="îŝ1îḑè"/>
            <p:cNvSpPr/>
            <p:nvPr/>
          </p:nvSpPr>
          <p:spPr>
            <a:xfrm>
              <a:off x="8020050" y="5340351"/>
              <a:ext cx="188913" cy="1619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5" h="116">
                  <a:moveTo>
                    <a:pt x="3" y="8"/>
                  </a:moveTo>
                  <a:cubicBezTo>
                    <a:pt x="3" y="8"/>
                    <a:pt x="135" y="0"/>
                    <a:pt x="119" y="92"/>
                  </a:cubicBezTo>
                  <a:cubicBezTo>
                    <a:pt x="121" y="102"/>
                    <a:pt x="116" y="112"/>
                    <a:pt x="107" y="116"/>
                  </a:cubicBezTo>
                  <a:cubicBezTo>
                    <a:pt x="107" y="116"/>
                    <a:pt x="107" y="109"/>
                    <a:pt x="94" y="112"/>
                  </a:cubicBezTo>
                  <a:cubicBezTo>
                    <a:pt x="89" y="112"/>
                    <a:pt x="84" y="113"/>
                    <a:pt x="80" y="112"/>
                  </a:cubicBezTo>
                  <a:cubicBezTo>
                    <a:pt x="73" y="112"/>
                    <a:pt x="67" y="109"/>
                    <a:pt x="62" y="105"/>
                  </a:cubicBezTo>
                  <a:cubicBezTo>
                    <a:pt x="62" y="105"/>
                    <a:pt x="25" y="90"/>
                    <a:pt x="11" y="29"/>
                  </a:cubicBezTo>
                  <a:cubicBezTo>
                    <a:pt x="11" y="29"/>
                    <a:pt x="0" y="16"/>
                    <a:pt x="1" y="13"/>
                  </a:cubicBezTo>
                  <a:cubicBezTo>
                    <a:pt x="23" y="22"/>
                    <a:pt x="23" y="22"/>
                    <a:pt x="23" y="22"/>
                  </a:cubicBezTo>
                  <a:cubicBezTo>
                    <a:pt x="23" y="22"/>
                    <a:pt x="15" y="38"/>
                    <a:pt x="21" y="52"/>
                  </a:cubicBezTo>
                  <a:cubicBezTo>
                    <a:pt x="21" y="52"/>
                    <a:pt x="22" y="23"/>
                    <a:pt x="26" y="24"/>
                  </a:cubicBezTo>
                  <a:cubicBezTo>
                    <a:pt x="27" y="24"/>
                    <a:pt x="38" y="29"/>
                    <a:pt x="38" y="29"/>
                  </a:cubicBezTo>
                  <a:cubicBezTo>
                    <a:pt x="38" y="29"/>
                    <a:pt x="25" y="57"/>
                    <a:pt x="35" y="77"/>
                  </a:cubicBezTo>
                  <a:cubicBezTo>
                    <a:pt x="35" y="77"/>
                    <a:pt x="31" y="43"/>
                    <a:pt x="42" y="31"/>
                  </a:cubicBezTo>
                  <a:cubicBezTo>
                    <a:pt x="57" y="40"/>
                    <a:pt x="57" y="40"/>
                    <a:pt x="57" y="40"/>
                  </a:cubicBezTo>
                  <a:cubicBezTo>
                    <a:pt x="57" y="40"/>
                    <a:pt x="42" y="69"/>
                    <a:pt x="53" y="92"/>
                  </a:cubicBezTo>
                  <a:cubicBezTo>
                    <a:pt x="53" y="92"/>
                    <a:pt x="50" y="56"/>
                    <a:pt x="61" y="42"/>
                  </a:cubicBezTo>
                  <a:cubicBezTo>
                    <a:pt x="75" y="53"/>
                    <a:pt x="75" y="53"/>
                    <a:pt x="75" y="53"/>
                  </a:cubicBezTo>
                  <a:cubicBezTo>
                    <a:pt x="75" y="53"/>
                    <a:pt x="60" y="82"/>
                    <a:pt x="69" y="101"/>
                  </a:cubicBezTo>
                  <a:cubicBezTo>
                    <a:pt x="69" y="101"/>
                    <a:pt x="70" y="60"/>
                    <a:pt x="78" y="56"/>
                  </a:cubicBezTo>
                  <a:cubicBezTo>
                    <a:pt x="78" y="56"/>
                    <a:pt x="90" y="67"/>
                    <a:pt x="92" y="72"/>
                  </a:cubicBezTo>
                  <a:cubicBezTo>
                    <a:pt x="92" y="72"/>
                    <a:pt x="82" y="92"/>
                    <a:pt x="88" y="103"/>
                  </a:cubicBezTo>
                  <a:cubicBezTo>
                    <a:pt x="88" y="103"/>
                    <a:pt x="92" y="75"/>
                    <a:pt x="95" y="75"/>
                  </a:cubicBezTo>
                  <a:cubicBezTo>
                    <a:pt x="95" y="75"/>
                    <a:pt x="107" y="94"/>
                    <a:pt x="109" y="106"/>
                  </a:cubicBezTo>
                  <a:cubicBezTo>
                    <a:pt x="108" y="95"/>
                    <a:pt x="104" y="83"/>
                    <a:pt x="98" y="73"/>
                  </a:cubicBezTo>
                  <a:cubicBezTo>
                    <a:pt x="105" y="75"/>
                    <a:pt x="112" y="78"/>
                    <a:pt x="117" y="83"/>
                  </a:cubicBezTo>
                  <a:cubicBezTo>
                    <a:pt x="117" y="83"/>
                    <a:pt x="115" y="70"/>
                    <a:pt x="95" y="69"/>
                  </a:cubicBezTo>
                  <a:cubicBezTo>
                    <a:pt x="95" y="69"/>
                    <a:pt x="85" y="55"/>
                    <a:pt x="82" y="54"/>
                  </a:cubicBezTo>
                  <a:cubicBezTo>
                    <a:pt x="82" y="54"/>
                    <a:pt x="102" y="52"/>
                    <a:pt x="114" y="58"/>
                  </a:cubicBezTo>
                  <a:cubicBezTo>
                    <a:pt x="114" y="58"/>
                    <a:pt x="104" y="45"/>
                    <a:pt x="79" y="51"/>
                  </a:cubicBezTo>
                  <a:cubicBezTo>
                    <a:pt x="65" y="40"/>
                    <a:pt x="65" y="40"/>
                    <a:pt x="65" y="40"/>
                  </a:cubicBezTo>
                  <a:cubicBezTo>
                    <a:pt x="65" y="40"/>
                    <a:pt x="91" y="36"/>
                    <a:pt x="102" y="40"/>
                  </a:cubicBezTo>
                  <a:cubicBezTo>
                    <a:pt x="102" y="40"/>
                    <a:pt x="89" y="29"/>
                    <a:pt x="61" y="37"/>
                  </a:cubicBezTo>
                  <a:cubicBezTo>
                    <a:pt x="46" y="28"/>
                    <a:pt x="46" y="28"/>
                    <a:pt x="46" y="28"/>
                  </a:cubicBezTo>
                  <a:cubicBezTo>
                    <a:pt x="46" y="28"/>
                    <a:pt x="68" y="23"/>
                    <a:pt x="81" y="25"/>
                  </a:cubicBezTo>
                  <a:cubicBezTo>
                    <a:pt x="81" y="25"/>
                    <a:pt x="67" y="17"/>
                    <a:pt x="41" y="26"/>
                  </a:cubicBezTo>
                  <a:cubicBezTo>
                    <a:pt x="30" y="21"/>
                    <a:pt x="30" y="21"/>
                    <a:pt x="30" y="21"/>
                  </a:cubicBezTo>
                  <a:cubicBezTo>
                    <a:pt x="30" y="21"/>
                    <a:pt x="47" y="17"/>
                    <a:pt x="52" y="17"/>
                  </a:cubicBezTo>
                  <a:cubicBezTo>
                    <a:pt x="56" y="16"/>
                    <a:pt x="57" y="15"/>
                    <a:pt x="57" y="15"/>
                  </a:cubicBezTo>
                  <a:cubicBezTo>
                    <a:pt x="46" y="13"/>
                    <a:pt x="36" y="15"/>
                    <a:pt x="26" y="19"/>
                  </a:cubicBezTo>
                  <a:cubicBezTo>
                    <a:pt x="26" y="19"/>
                    <a:pt x="3" y="10"/>
                    <a:pt x="3" y="8"/>
                  </a:cubicBezTo>
                  <a:close/>
                </a:path>
              </a:pathLst>
            </a:custGeom>
            <a:solidFill>
              <a:srgbClr val="4285F4">
                <a:alpha val="100000"/>
              </a:srgbClr>
            </a:solidFill>
            <a:ln w="9525">
              <a:noFill/>
            </a:ln>
          </p:spPr>
          <p:txBody>
            <a:bodyPr/>
            <a:p>
              <a:endParaRPr lang="zh-CN" altLang="en-US"/>
            </a:p>
          </p:txBody>
        </p:sp>
        <p:sp>
          <p:nvSpPr>
            <p:cNvPr id="59406" name="í$ḷide"/>
            <p:cNvSpPr/>
            <p:nvPr/>
          </p:nvSpPr>
          <p:spPr>
            <a:xfrm>
              <a:off x="8021638" y="5492751"/>
              <a:ext cx="258763" cy="42863"/>
            </a:xfrm>
            <a:prstGeom prst="ellipse">
              <a:avLst/>
            </a:prstGeom>
            <a:solidFill>
              <a:srgbClr val="4285F4">
                <a:alpha val="20000"/>
              </a:srgbClr>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a:lnSpc>
                  <a:spcPct val="100000"/>
                </a:lnSpc>
                <a:spcBef>
                  <a:spcPct val="0"/>
                </a:spcBef>
                <a:buFontTx/>
                <a:buNone/>
              </a:pPr>
              <a:endParaRPr lang="zh-CN" altLang="zh-CN" sz="1800" dirty="0">
                <a:latin typeface="Calibri" panose="020F0502020204030204" pitchFamily="34" charset="0"/>
                <a:ea typeface="宋体" panose="02010600030101010101" pitchFamily="2" charset="-122"/>
              </a:endParaRPr>
            </a:p>
          </p:txBody>
        </p:sp>
        <p:sp>
          <p:nvSpPr>
            <p:cNvPr id="59407" name="işľïḍe"/>
            <p:cNvSpPr/>
            <p:nvPr/>
          </p:nvSpPr>
          <p:spPr>
            <a:xfrm>
              <a:off x="6691313" y="3413126"/>
              <a:ext cx="111125" cy="87313"/>
            </a:xfrm>
            <a:custGeom>
              <a:avLst/>
              <a:gdLst/>
              <a:ahLst/>
              <a:cxnLst>
                <a:cxn ang="0">
                  <a:pos x="0" y="2147483646"/>
                </a:cxn>
                <a:cxn ang="0">
                  <a:pos x="2147483646" y="2147483646"/>
                </a:cxn>
                <a:cxn ang="0">
                  <a:pos x="2147483646" y="2147483646"/>
                </a:cxn>
                <a:cxn ang="0">
                  <a:pos x="2147483646" y="2147483646"/>
                </a:cxn>
                <a:cxn ang="0">
                  <a:pos x="2147483646" y="2147483646"/>
                </a:cxn>
                <a:cxn ang="0">
                  <a:pos x="0" y="2147483646"/>
                </a:cxn>
              </a:cxnLst>
              <a:pathLst>
                <a:path w="80" h="62">
                  <a:moveTo>
                    <a:pt x="0" y="43"/>
                  </a:moveTo>
                  <a:cubicBezTo>
                    <a:pt x="17" y="15"/>
                    <a:pt x="48" y="0"/>
                    <a:pt x="80" y="5"/>
                  </a:cubicBezTo>
                  <a:cubicBezTo>
                    <a:pt x="80" y="62"/>
                    <a:pt x="80" y="62"/>
                    <a:pt x="80" y="62"/>
                  </a:cubicBezTo>
                  <a:cubicBezTo>
                    <a:pt x="45" y="62"/>
                    <a:pt x="45" y="62"/>
                    <a:pt x="45" y="62"/>
                  </a:cubicBezTo>
                  <a:cubicBezTo>
                    <a:pt x="18" y="55"/>
                    <a:pt x="18" y="55"/>
                    <a:pt x="18" y="55"/>
                  </a:cubicBezTo>
                  <a:cubicBezTo>
                    <a:pt x="0" y="43"/>
                    <a:pt x="0" y="43"/>
                    <a:pt x="0" y="43"/>
                  </a:cubicBezTo>
                </a:path>
              </a:pathLst>
            </a:custGeom>
            <a:solidFill>
              <a:srgbClr val="4C4981">
                <a:alpha val="100000"/>
              </a:srgbClr>
            </a:solidFill>
            <a:ln w="9525">
              <a:noFill/>
            </a:ln>
          </p:spPr>
          <p:txBody>
            <a:bodyPr/>
            <a:p>
              <a:endParaRPr lang="zh-CN" altLang="en-US"/>
            </a:p>
          </p:txBody>
        </p:sp>
        <p:sp>
          <p:nvSpPr>
            <p:cNvPr id="59408" name="íšļiḑe"/>
            <p:cNvSpPr/>
            <p:nvPr/>
          </p:nvSpPr>
          <p:spPr>
            <a:xfrm>
              <a:off x="6691313" y="3421063"/>
              <a:ext cx="111125" cy="57150"/>
            </a:xfrm>
            <a:custGeom>
              <a:avLst/>
              <a:gdLst/>
              <a:ahLst/>
              <a:cxnLst>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0"/>
                </a:cxn>
                <a:cxn ang="0">
                  <a:pos x="2147483646" y="0"/>
                </a:cxn>
              </a:cxnLst>
              <a:pathLst>
                <a:path w="80" h="41">
                  <a:moveTo>
                    <a:pt x="33" y="7"/>
                  </a:moveTo>
                  <a:cubicBezTo>
                    <a:pt x="20" y="14"/>
                    <a:pt x="8" y="24"/>
                    <a:pt x="0" y="38"/>
                  </a:cubicBezTo>
                  <a:cubicBezTo>
                    <a:pt x="0" y="38"/>
                    <a:pt x="0" y="38"/>
                    <a:pt x="0" y="38"/>
                  </a:cubicBezTo>
                  <a:cubicBezTo>
                    <a:pt x="7" y="40"/>
                    <a:pt x="14" y="41"/>
                    <a:pt x="20" y="41"/>
                  </a:cubicBezTo>
                  <a:cubicBezTo>
                    <a:pt x="27" y="41"/>
                    <a:pt x="33" y="40"/>
                    <a:pt x="39" y="38"/>
                  </a:cubicBezTo>
                  <a:cubicBezTo>
                    <a:pt x="39" y="36"/>
                    <a:pt x="39" y="33"/>
                    <a:pt x="38" y="31"/>
                  </a:cubicBezTo>
                  <a:cubicBezTo>
                    <a:pt x="37" y="24"/>
                    <a:pt x="36" y="15"/>
                    <a:pt x="33" y="7"/>
                  </a:cubicBezTo>
                  <a:moveTo>
                    <a:pt x="77" y="0"/>
                  </a:moveTo>
                  <a:cubicBezTo>
                    <a:pt x="78" y="1"/>
                    <a:pt x="78" y="2"/>
                    <a:pt x="78" y="3"/>
                  </a:cubicBezTo>
                  <a:cubicBezTo>
                    <a:pt x="79" y="1"/>
                    <a:pt x="80" y="0"/>
                    <a:pt x="80" y="0"/>
                  </a:cubicBezTo>
                  <a:cubicBezTo>
                    <a:pt x="79" y="0"/>
                    <a:pt x="78" y="0"/>
                    <a:pt x="77" y="0"/>
                  </a:cubicBezTo>
                </a:path>
              </a:pathLst>
            </a:custGeom>
            <a:solidFill>
              <a:srgbClr val="444274">
                <a:alpha val="100000"/>
              </a:srgbClr>
            </a:solidFill>
            <a:ln w="9525">
              <a:noFill/>
            </a:ln>
          </p:spPr>
          <p:txBody>
            <a:bodyPr/>
            <a:p>
              <a:endParaRPr lang="zh-CN" altLang="en-US"/>
            </a:p>
          </p:txBody>
        </p:sp>
        <p:sp>
          <p:nvSpPr>
            <p:cNvPr id="59409" name="íŝ1îḓe"/>
            <p:cNvSpPr/>
            <p:nvPr/>
          </p:nvSpPr>
          <p:spPr>
            <a:xfrm>
              <a:off x="6456363" y="3241676"/>
              <a:ext cx="347663" cy="241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51" h="174">
                  <a:moveTo>
                    <a:pt x="251" y="144"/>
                  </a:moveTo>
                  <a:cubicBezTo>
                    <a:pt x="209" y="174"/>
                    <a:pt x="209" y="174"/>
                    <a:pt x="209" y="174"/>
                  </a:cubicBezTo>
                  <a:cubicBezTo>
                    <a:pt x="209" y="174"/>
                    <a:pt x="208" y="168"/>
                    <a:pt x="207" y="160"/>
                  </a:cubicBezTo>
                  <a:cubicBezTo>
                    <a:pt x="205" y="145"/>
                    <a:pt x="201" y="121"/>
                    <a:pt x="190" y="117"/>
                  </a:cubicBezTo>
                  <a:cubicBezTo>
                    <a:pt x="175" y="110"/>
                    <a:pt x="0" y="44"/>
                    <a:pt x="62" y="22"/>
                  </a:cubicBezTo>
                  <a:cubicBezTo>
                    <a:pt x="124" y="0"/>
                    <a:pt x="219" y="73"/>
                    <a:pt x="219" y="73"/>
                  </a:cubicBezTo>
                  <a:cubicBezTo>
                    <a:pt x="219" y="73"/>
                    <a:pt x="224" y="74"/>
                    <a:pt x="231" y="90"/>
                  </a:cubicBezTo>
                  <a:cubicBezTo>
                    <a:pt x="235" y="99"/>
                    <a:pt x="241" y="113"/>
                    <a:pt x="245" y="125"/>
                  </a:cubicBezTo>
                  <a:cubicBezTo>
                    <a:pt x="249" y="136"/>
                    <a:pt x="251" y="144"/>
                    <a:pt x="251" y="144"/>
                  </a:cubicBezTo>
                </a:path>
              </a:pathLst>
            </a:custGeom>
            <a:solidFill>
              <a:srgbClr val="AE6E79">
                <a:alpha val="100000"/>
              </a:srgbClr>
            </a:solidFill>
            <a:ln w="9525">
              <a:noFill/>
            </a:ln>
          </p:spPr>
          <p:txBody>
            <a:bodyPr/>
            <a:p>
              <a:endParaRPr lang="zh-CN" altLang="en-US"/>
            </a:p>
          </p:txBody>
        </p:sp>
        <p:sp>
          <p:nvSpPr>
            <p:cNvPr id="59410" name="iṥľîďè"/>
            <p:cNvSpPr/>
            <p:nvPr/>
          </p:nvSpPr>
          <p:spPr>
            <a:xfrm>
              <a:off x="7262813" y="3502026"/>
              <a:ext cx="41275" cy="55563"/>
            </a:xfrm>
            <a:custGeom>
              <a:avLst/>
              <a:gdLst/>
              <a:ahLst/>
              <a:cxnLst>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Lst>
              <a:pathLst>
                <a:path w="26" h="35">
                  <a:moveTo>
                    <a:pt x="10" y="2"/>
                  </a:moveTo>
                  <a:lnTo>
                    <a:pt x="15" y="0"/>
                  </a:lnTo>
                  <a:lnTo>
                    <a:pt x="26" y="14"/>
                  </a:lnTo>
                  <a:lnTo>
                    <a:pt x="16" y="35"/>
                  </a:lnTo>
                  <a:lnTo>
                    <a:pt x="0" y="28"/>
                  </a:lnTo>
                  <a:lnTo>
                    <a:pt x="4" y="12"/>
                  </a:lnTo>
                  <a:lnTo>
                    <a:pt x="10" y="2"/>
                  </a:lnTo>
                  <a:close/>
                </a:path>
              </a:pathLst>
            </a:custGeom>
            <a:solidFill>
              <a:srgbClr val="4C4981">
                <a:alpha val="100000"/>
              </a:srgbClr>
            </a:solidFill>
            <a:ln w="9525">
              <a:noFill/>
            </a:ln>
          </p:spPr>
          <p:txBody>
            <a:bodyPr/>
            <a:p>
              <a:endParaRPr lang="zh-CN" altLang="en-US"/>
            </a:p>
          </p:txBody>
        </p:sp>
        <p:sp>
          <p:nvSpPr>
            <p:cNvPr id="59411" name="iŝḷïdé"/>
            <p:cNvSpPr/>
            <p:nvPr/>
          </p:nvSpPr>
          <p:spPr>
            <a:xfrm>
              <a:off x="7262813" y="3502026"/>
              <a:ext cx="41275" cy="55563"/>
            </a:xfrm>
            <a:custGeom>
              <a:avLst/>
              <a:gdLst/>
              <a:ahLst/>
              <a:cxnLst>
                <a:cxn ang="0">
                  <a:pos x="2147483646" y="2147483646"/>
                </a:cxn>
                <a:cxn ang="0">
                  <a:pos x="2147483646" y="0"/>
                </a:cxn>
                <a:cxn ang="0">
                  <a:pos x="2147483646" y="2147483646"/>
                </a:cxn>
                <a:cxn ang="0">
                  <a:pos x="2147483646" y="2147483646"/>
                </a:cxn>
                <a:cxn ang="0">
                  <a:pos x="0" y="2147483646"/>
                </a:cxn>
                <a:cxn ang="0">
                  <a:pos x="2147483646" y="2147483646"/>
                </a:cxn>
                <a:cxn ang="0">
                  <a:pos x="2147483646" y="2147483646"/>
                </a:cxn>
              </a:cxnLst>
              <a:pathLst>
                <a:path w="26" h="35">
                  <a:moveTo>
                    <a:pt x="10" y="2"/>
                  </a:moveTo>
                  <a:lnTo>
                    <a:pt x="15" y="0"/>
                  </a:lnTo>
                  <a:lnTo>
                    <a:pt x="26" y="14"/>
                  </a:lnTo>
                  <a:lnTo>
                    <a:pt x="16" y="35"/>
                  </a:lnTo>
                  <a:lnTo>
                    <a:pt x="0" y="28"/>
                  </a:lnTo>
                  <a:lnTo>
                    <a:pt x="4" y="12"/>
                  </a:lnTo>
                  <a:lnTo>
                    <a:pt x="10" y="2"/>
                  </a:lnTo>
                </a:path>
              </a:pathLst>
            </a:custGeom>
            <a:noFill/>
            <a:ln w="9525">
              <a:noFill/>
            </a:ln>
          </p:spPr>
          <p:txBody>
            <a:bodyPr/>
            <a:p>
              <a:endParaRPr lang="zh-CN" altLang="en-US"/>
            </a:p>
          </p:txBody>
        </p:sp>
        <p:sp>
          <p:nvSpPr>
            <p:cNvPr id="59412" name="i$liḍé"/>
            <p:cNvSpPr/>
            <p:nvPr/>
          </p:nvSpPr>
          <p:spPr>
            <a:xfrm>
              <a:off x="7118350" y="5434013"/>
              <a:ext cx="142875" cy="2714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02" h="196">
                  <a:moveTo>
                    <a:pt x="50" y="1"/>
                  </a:moveTo>
                  <a:cubicBezTo>
                    <a:pt x="50" y="1"/>
                    <a:pt x="38" y="0"/>
                    <a:pt x="33" y="19"/>
                  </a:cubicBezTo>
                  <a:cubicBezTo>
                    <a:pt x="28" y="38"/>
                    <a:pt x="21" y="91"/>
                    <a:pt x="21" y="91"/>
                  </a:cubicBezTo>
                  <a:cubicBezTo>
                    <a:pt x="21" y="91"/>
                    <a:pt x="18" y="123"/>
                    <a:pt x="12" y="131"/>
                  </a:cubicBezTo>
                  <a:cubicBezTo>
                    <a:pt x="6" y="138"/>
                    <a:pt x="0" y="184"/>
                    <a:pt x="42" y="190"/>
                  </a:cubicBezTo>
                  <a:cubicBezTo>
                    <a:pt x="84" y="196"/>
                    <a:pt x="102" y="168"/>
                    <a:pt x="102" y="168"/>
                  </a:cubicBezTo>
                  <a:cubicBezTo>
                    <a:pt x="100" y="39"/>
                    <a:pt x="100" y="39"/>
                    <a:pt x="100" y="39"/>
                  </a:cubicBezTo>
                  <a:cubicBezTo>
                    <a:pt x="50" y="1"/>
                    <a:pt x="50" y="1"/>
                    <a:pt x="50" y="1"/>
                  </a:cubicBezTo>
                </a:path>
              </a:pathLst>
            </a:custGeom>
            <a:solidFill>
              <a:srgbClr val="444053">
                <a:alpha val="100000"/>
              </a:srgbClr>
            </a:solidFill>
            <a:ln w="9525">
              <a:noFill/>
            </a:ln>
          </p:spPr>
          <p:txBody>
            <a:bodyPr/>
            <a:p>
              <a:endParaRPr lang="zh-CN" altLang="en-US"/>
            </a:p>
          </p:txBody>
        </p:sp>
        <p:sp>
          <p:nvSpPr>
            <p:cNvPr id="59413" name="íṩliḋê"/>
            <p:cNvSpPr/>
            <p:nvPr/>
          </p:nvSpPr>
          <p:spPr>
            <a:xfrm>
              <a:off x="7299325" y="5443538"/>
              <a:ext cx="134938" cy="31908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7" h="230">
                  <a:moveTo>
                    <a:pt x="66" y="0"/>
                  </a:moveTo>
                  <a:cubicBezTo>
                    <a:pt x="66" y="0"/>
                    <a:pt x="93" y="28"/>
                    <a:pt x="92" y="60"/>
                  </a:cubicBezTo>
                  <a:cubicBezTo>
                    <a:pt x="92" y="92"/>
                    <a:pt x="89" y="135"/>
                    <a:pt x="89" y="135"/>
                  </a:cubicBezTo>
                  <a:cubicBezTo>
                    <a:pt x="89" y="135"/>
                    <a:pt x="87" y="153"/>
                    <a:pt x="92" y="158"/>
                  </a:cubicBezTo>
                  <a:cubicBezTo>
                    <a:pt x="97" y="163"/>
                    <a:pt x="92" y="187"/>
                    <a:pt x="92" y="187"/>
                  </a:cubicBezTo>
                  <a:cubicBezTo>
                    <a:pt x="92" y="187"/>
                    <a:pt x="46" y="230"/>
                    <a:pt x="7" y="184"/>
                  </a:cubicBezTo>
                  <a:cubicBezTo>
                    <a:pt x="7" y="184"/>
                    <a:pt x="0" y="157"/>
                    <a:pt x="3" y="140"/>
                  </a:cubicBezTo>
                  <a:cubicBezTo>
                    <a:pt x="6" y="123"/>
                    <a:pt x="15" y="46"/>
                    <a:pt x="15" y="46"/>
                  </a:cubicBezTo>
                  <a:lnTo>
                    <a:pt x="66" y="0"/>
                  </a:lnTo>
                  <a:close/>
                </a:path>
              </a:pathLst>
            </a:custGeom>
            <a:solidFill>
              <a:srgbClr val="444053">
                <a:alpha val="100000"/>
              </a:srgbClr>
            </a:solidFill>
            <a:ln w="9525">
              <a:noFill/>
            </a:ln>
          </p:spPr>
          <p:txBody>
            <a:bodyPr/>
            <a:p>
              <a:endParaRPr lang="zh-CN" altLang="en-US"/>
            </a:p>
          </p:txBody>
        </p:sp>
        <p:sp>
          <p:nvSpPr>
            <p:cNvPr id="59414" name="iṥ1ïḍê"/>
            <p:cNvSpPr/>
            <p:nvPr/>
          </p:nvSpPr>
          <p:spPr>
            <a:xfrm>
              <a:off x="7142163" y="4592638"/>
              <a:ext cx="338138" cy="10493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Lst>
              <a:pathLst>
                <a:path w="244" h="755">
                  <a:moveTo>
                    <a:pt x="244" y="27"/>
                  </a:moveTo>
                  <a:cubicBezTo>
                    <a:pt x="244" y="27"/>
                    <a:pt x="218" y="101"/>
                    <a:pt x="206" y="118"/>
                  </a:cubicBezTo>
                  <a:cubicBezTo>
                    <a:pt x="195" y="135"/>
                    <a:pt x="187" y="166"/>
                    <a:pt x="187" y="166"/>
                  </a:cubicBezTo>
                  <a:cubicBezTo>
                    <a:pt x="177" y="229"/>
                    <a:pt x="177" y="229"/>
                    <a:pt x="177" y="229"/>
                  </a:cubicBezTo>
                  <a:cubicBezTo>
                    <a:pt x="175" y="243"/>
                    <a:pt x="174" y="258"/>
                    <a:pt x="174" y="272"/>
                  </a:cubicBezTo>
                  <a:cubicBezTo>
                    <a:pt x="174" y="286"/>
                    <a:pt x="148" y="493"/>
                    <a:pt x="148" y="493"/>
                  </a:cubicBezTo>
                  <a:cubicBezTo>
                    <a:pt x="107" y="545"/>
                    <a:pt x="107" y="545"/>
                    <a:pt x="107" y="545"/>
                  </a:cubicBezTo>
                  <a:cubicBezTo>
                    <a:pt x="107" y="545"/>
                    <a:pt x="89" y="582"/>
                    <a:pt x="92" y="597"/>
                  </a:cubicBezTo>
                  <a:cubicBezTo>
                    <a:pt x="95" y="613"/>
                    <a:pt x="90" y="637"/>
                    <a:pt x="84" y="644"/>
                  </a:cubicBezTo>
                  <a:cubicBezTo>
                    <a:pt x="84" y="644"/>
                    <a:pt x="83" y="692"/>
                    <a:pt x="82" y="703"/>
                  </a:cubicBezTo>
                  <a:cubicBezTo>
                    <a:pt x="80" y="714"/>
                    <a:pt x="87" y="744"/>
                    <a:pt x="82" y="749"/>
                  </a:cubicBezTo>
                  <a:cubicBezTo>
                    <a:pt x="76" y="755"/>
                    <a:pt x="4" y="752"/>
                    <a:pt x="2" y="744"/>
                  </a:cubicBezTo>
                  <a:cubicBezTo>
                    <a:pt x="0" y="735"/>
                    <a:pt x="11" y="692"/>
                    <a:pt x="11" y="692"/>
                  </a:cubicBezTo>
                  <a:cubicBezTo>
                    <a:pt x="18" y="651"/>
                    <a:pt x="18" y="651"/>
                    <a:pt x="18" y="651"/>
                  </a:cubicBezTo>
                  <a:cubicBezTo>
                    <a:pt x="18" y="651"/>
                    <a:pt x="30" y="629"/>
                    <a:pt x="27" y="621"/>
                  </a:cubicBezTo>
                  <a:cubicBezTo>
                    <a:pt x="24" y="614"/>
                    <a:pt x="33" y="597"/>
                    <a:pt x="33" y="595"/>
                  </a:cubicBezTo>
                  <a:cubicBezTo>
                    <a:pt x="34" y="594"/>
                    <a:pt x="47" y="570"/>
                    <a:pt x="44" y="561"/>
                  </a:cubicBezTo>
                  <a:cubicBezTo>
                    <a:pt x="42" y="551"/>
                    <a:pt x="60" y="354"/>
                    <a:pt x="60" y="354"/>
                  </a:cubicBezTo>
                  <a:cubicBezTo>
                    <a:pt x="110" y="0"/>
                    <a:pt x="110" y="0"/>
                    <a:pt x="110" y="0"/>
                  </a:cubicBezTo>
                  <a:cubicBezTo>
                    <a:pt x="244" y="27"/>
                    <a:pt x="244" y="27"/>
                    <a:pt x="244" y="27"/>
                  </a:cubicBezTo>
                </a:path>
              </a:pathLst>
            </a:custGeom>
            <a:solidFill>
              <a:srgbClr val="AE6E79">
                <a:alpha val="100000"/>
              </a:srgbClr>
            </a:solidFill>
            <a:ln w="9525">
              <a:noFill/>
            </a:ln>
          </p:spPr>
          <p:txBody>
            <a:bodyPr/>
            <a:p>
              <a:endParaRPr lang="zh-CN" altLang="en-US"/>
            </a:p>
          </p:txBody>
        </p:sp>
        <p:sp>
          <p:nvSpPr>
            <p:cNvPr id="59415" name="išľîdé"/>
            <p:cNvSpPr/>
            <p:nvPr/>
          </p:nvSpPr>
          <p:spPr>
            <a:xfrm>
              <a:off x="7370763" y="4659313"/>
              <a:ext cx="100013" cy="425450"/>
            </a:xfrm>
            <a:custGeom>
              <a:avLst/>
              <a:gdLst/>
              <a:ahLst/>
              <a:cxnLst>
                <a:cxn ang="0">
                  <a:pos x="2147483646"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0"/>
                </a:cxn>
                <a:cxn ang="0">
                  <a:pos x="2147483646" y="0"/>
                </a:cxn>
              </a:cxnLst>
              <a:pathLst>
                <a:path w="72" h="307">
                  <a:moveTo>
                    <a:pt x="2" y="291"/>
                  </a:moveTo>
                  <a:cubicBezTo>
                    <a:pt x="1" y="296"/>
                    <a:pt x="1" y="302"/>
                    <a:pt x="0" y="307"/>
                  </a:cubicBezTo>
                  <a:cubicBezTo>
                    <a:pt x="0" y="307"/>
                    <a:pt x="0" y="307"/>
                    <a:pt x="0" y="307"/>
                  </a:cubicBezTo>
                  <a:cubicBezTo>
                    <a:pt x="0" y="307"/>
                    <a:pt x="0" y="307"/>
                    <a:pt x="0" y="307"/>
                  </a:cubicBezTo>
                  <a:cubicBezTo>
                    <a:pt x="1" y="302"/>
                    <a:pt x="1" y="296"/>
                    <a:pt x="2" y="291"/>
                  </a:cubicBezTo>
                  <a:moveTo>
                    <a:pt x="9" y="223"/>
                  </a:moveTo>
                  <a:cubicBezTo>
                    <a:pt x="9" y="224"/>
                    <a:pt x="9" y="224"/>
                    <a:pt x="9" y="225"/>
                  </a:cubicBezTo>
                  <a:cubicBezTo>
                    <a:pt x="9" y="225"/>
                    <a:pt x="9" y="225"/>
                    <a:pt x="9" y="225"/>
                  </a:cubicBezTo>
                  <a:cubicBezTo>
                    <a:pt x="9" y="224"/>
                    <a:pt x="9" y="224"/>
                    <a:pt x="9" y="223"/>
                  </a:cubicBezTo>
                  <a:moveTo>
                    <a:pt x="41" y="71"/>
                  </a:moveTo>
                  <a:cubicBezTo>
                    <a:pt x="37" y="79"/>
                    <a:pt x="32" y="88"/>
                    <a:pt x="29" y="97"/>
                  </a:cubicBezTo>
                  <a:cubicBezTo>
                    <a:pt x="33" y="88"/>
                    <a:pt x="37" y="79"/>
                    <a:pt x="41" y="71"/>
                  </a:cubicBezTo>
                  <a:moveTo>
                    <a:pt x="72" y="0"/>
                  </a:moveTo>
                  <a:cubicBezTo>
                    <a:pt x="71" y="2"/>
                    <a:pt x="70" y="4"/>
                    <a:pt x="70" y="6"/>
                  </a:cubicBezTo>
                  <a:cubicBezTo>
                    <a:pt x="70" y="6"/>
                    <a:pt x="70" y="6"/>
                    <a:pt x="70" y="6"/>
                  </a:cubicBezTo>
                  <a:cubicBezTo>
                    <a:pt x="61" y="29"/>
                    <a:pt x="48" y="61"/>
                    <a:pt x="41" y="71"/>
                  </a:cubicBezTo>
                  <a:cubicBezTo>
                    <a:pt x="48" y="61"/>
                    <a:pt x="61" y="29"/>
                    <a:pt x="70" y="6"/>
                  </a:cubicBezTo>
                  <a:cubicBezTo>
                    <a:pt x="70" y="4"/>
                    <a:pt x="71" y="2"/>
                    <a:pt x="72" y="0"/>
                  </a:cubicBezTo>
                  <a:cubicBezTo>
                    <a:pt x="72" y="0"/>
                    <a:pt x="72" y="0"/>
                    <a:pt x="72" y="0"/>
                  </a:cubicBezTo>
                </a:path>
              </a:pathLst>
            </a:custGeom>
            <a:solidFill>
              <a:srgbClr val="3B77DB">
                <a:alpha val="100000"/>
              </a:srgbClr>
            </a:solidFill>
            <a:ln w="9525">
              <a:noFill/>
            </a:ln>
          </p:spPr>
          <p:txBody>
            <a:bodyPr/>
            <a:p>
              <a:endParaRPr lang="zh-CN" altLang="en-US"/>
            </a:p>
          </p:txBody>
        </p:sp>
        <p:sp>
          <p:nvSpPr>
            <p:cNvPr id="59416" name="îṩḻiḑé"/>
            <p:cNvSpPr/>
            <p:nvPr/>
          </p:nvSpPr>
          <p:spPr>
            <a:xfrm>
              <a:off x="7332663" y="4660901"/>
              <a:ext cx="134938" cy="423863"/>
            </a:xfrm>
            <a:custGeom>
              <a:avLst/>
              <a:gdLst/>
              <a:ahLst/>
              <a:cxnLst>
                <a:cxn ang="0">
                  <a:pos x="0"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0"/>
                </a:cxn>
              </a:cxnLst>
              <a:pathLst>
                <a:path w="97" h="305">
                  <a:moveTo>
                    <a:pt x="0" y="0"/>
                  </a:moveTo>
                  <a:cubicBezTo>
                    <a:pt x="0" y="0"/>
                    <a:pt x="0" y="0"/>
                    <a:pt x="0" y="0"/>
                  </a:cubicBezTo>
                  <a:cubicBezTo>
                    <a:pt x="0" y="0"/>
                    <a:pt x="0" y="1"/>
                    <a:pt x="0" y="1"/>
                  </a:cubicBezTo>
                  <a:cubicBezTo>
                    <a:pt x="0" y="34"/>
                    <a:pt x="5" y="93"/>
                    <a:pt x="10" y="109"/>
                  </a:cubicBezTo>
                  <a:cubicBezTo>
                    <a:pt x="17" y="131"/>
                    <a:pt x="23" y="197"/>
                    <a:pt x="20" y="203"/>
                  </a:cubicBezTo>
                  <a:cubicBezTo>
                    <a:pt x="18" y="210"/>
                    <a:pt x="19" y="252"/>
                    <a:pt x="19" y="252"/>
                  </a:cubicBezTo>
                  <a:cubicBezTo>
                    <a:pt x="24" y="270"/>
                    <a:pt x="26" y="287"/>
                    <a:pt x="27" y="305"/>
                  </a:cubicBezTo>
                  <a:cubicBezTo>
                    <a:pt x="28" y="300"/>
                    <a:pt x="28" y="294"/>
                    <a:pt x="29" y="289"/>
                  </a:cubicBezTo>
                  <a:cubicBezTo>
                    <a:pt x="33" y="255"/>
                    <a:pt x="36" y="228"/>
                    <a:pt x="36" y="223"/>
                  </a:cubicBezTo>
                  <a:cubicBezTo>
                    <a:pt x="36" y="223"/>
                    <a:pt x="36" y="223"/>
                    <a:pt x="36" y="223"/>
                  </a:cubicBezTo>
                  <a:cubicBezTo>
                    <a:pt x="36" y="223"/>
                    <a:pt x="36" y="223"/>
                    <a:pt x="36" y="223"/>
                  </a:cubicBezTo>
                  <a:cubicBezTo>
                    <a:pt x="36" y="222"/>
                    <a:pt x="36" y="222"/>
                    <a:pt x="36" y="221"/>
                  </a:cubicBezTo>
                  <a:cubicBezTo>
                    <a:pt x="36" y="208"/>
                    <a:pt x="37" y="194"/>
                    <a:pt x="39" y="180"/>
                  </a:cubicBezTo>
                  <a:cubicBezTo>
                    <a:pt x="49" y="117"/>
                    <a:pt x="49" y="117"/>
                    <a:pt x="49" y="117"/>
                  </a:cubicBezTo>
                  <a:cubicBezTo>
                    <a:pt x="49" y="117"/>
                    <a:pt x="52" y="107"/>
                    <a:pt x="56" y="95"/>
                  </a:cubicBezTo>
                  <a:cubicBezTo>
                    <a:pt x="59" y="86"/>
                    <a:pt x="64" y="77"/>
                    <a:pt x="68" y="69"/>
                  </a:cubicBezTo>
                  <a:cubicBezTo>
                    <a:pt x="68" y="69"/>
                    <a:pt x="68" y="69"/>
                    <a:pt x="68" y="69"/>
                  </a:cubicBezTo>
                  <a:cubicBezTo>
                    <a:pt x="68" y="69"/>
                    <a:pt x="68" y="69"/>
                    <a:pt x="68" y="69"/>
                  </a:cubicBezTo>
                  <a:cubicBezTo>
                    <a:pt x="75" y="59"/>
                    <a:pt x="88" y="27"/>
                    <a:pt x="97" y="4"/>
                  </a:cubicBezTo>
                  <a:cubicBezTo>
                    <a:pt x="70" y="2"/>
                    <a:pt x="34" y="1"/>
                    <a:pt x="0" y="0"/>
                  </a:cubicBezTo>
                </a:path>
              </a:pathLst>
            </a:custGeom>
            <a:solidFill>
              <a:srgbClr val="9C636D">
                <a:alpha val="100000"/>
              </a:srgbClr>
            </a:solidFill>
            <a:ln w="9525">
              <a:noFill/>
            </a:ln>
          </p:spPr>
          <p:txBody>
            <a:bodyPr/>
            <a:p>
              <a:endParaRPr lang="zh-CN" altLang="en-US"/>
            </a:p>
          </p:txBody>
        </p:sp>
        <p:sp>
          <p:nvSpPr>
            <p:cNvPr id="59417" name="íṥḷidè"/>
            <p:cNvSpPr/>
            <p:nvPr/>
          </p:nvSpPr>
          <p:spPr>
            <a:xfrm>
              <a:off x="7202488" y="5124451"/>
              <a:ext cx="82550" cy="252413"/>
            </a:xfrm>
            <a:custGeom>
              <a:avLst/>
              <a:gdLst/>
              <a:ahLst/>
              <a:cxnLst>
                <a:cxn ang="0">
                  <a:pos x="2147483646" y="2147483646"/>
                </a:cxn>
                <a:cxn ang="0">
                  <a:pos x="2147483646" y="2147483646"/>
                </a:cxn>
                <a:cxn ang="0">
                  <a:pos x="2147483646" y="2147483646"/>
                </a:cxn>
                <a:cxn ang="0">
                  <a:pos x="2147483646" y="2147483646"/>
                </a:cxn>
                <a:cxn ang="0">
                  <a:pos x="2147483646" y="0"/>
                </a:cxn>
                <a:cxn ang="0">
                  <a:pos x="2147483646" y="2147483646"/>
                </a:cxn>
                <a:cxn ang="0">
                  <a:pos x="0" y="2147483646"/>
                </a:cxn>
                <a:cxn ang="0">
                  <a:pos x="2147483646" y="2147483646"/>
                </a:cxn>
                <a:cxn ang="0">
                  <a:pos x="2147483646" y="2147483646"/>
                </a:cxn>
                <a:cxn ang="0">
                  <a:pos x="2147483646" y="0"/>
                </a:cxn>
              </a:cxnLst>
              <a:pathLst>
                <a:path w="59" h="182">
                  <a:moveTo>
                    <a:pt x="58" y="174"/>
                  </a:moveTo>
                  <a:cubicBezTo>
                    <a:pt x="57" y="176"/>
                    <a:pt x="56" y="179"/>
                    <a:pt x="55" y="182"/>
                  </a:cubicBezTo>
                  <a:cubicBezTo>
                    <a:pt x="56" y="179"/>
                    <a:pt x="57" y="176"/>
                    <a:pt x="59" y="174"/>
                  </a:cubicBezTo>
                  <a:cubicBezTo>
                    <a:pt x="58" y="174"/>
                    <a:pt x="58" y="174"/>
                    <a:pt x="58" y="174"/>
                  </a:cubicBezTo>
                  <a:moveTo>
                    <a:pt x="13" y="0"/>
                  </a:moveTo>
                  <a:cubicBezTo>
                    <a:pt x="13" y="0"/>
                    <a:pt x="13" y="0"/>
                    <a:pt x="13" y="1"/>
                  </a:cubicBezTo>
                  <a:cubicBezTo>
                    <a:pt x="9" y="53"/>
                    <a:pt x="0" y="159"/>
                    <a:pt x="0" y="176"/>
                  </a:cubicBezTo>
                  <a:cubicBezTo>
                    <a:pt x="0" y="159"/>
                    <a:pt x="9" y="53"/>
                    <a:pt x="13" y="1"/>
                  </a:cubicBezTo>
                  <a:cubicBezTo>
                    <a:pt x="13" y="1"/>
                    <a:pt x="13" y="1"/>
                    <a:pt x="13" y="1"/>
                  </a:cubicBezTo>
                  <a:cubicBezTo>
                    <a:pt x="13" y="1"/>
                    <a:pt x="13" y="0"/>
                    <a:pt x="13" y="0"/>
                  </a:cubicBezTo>
                </a:path>
              </a:pathLst>
            </a:custGeom>
            <a:solidFill>
              <a:srgbClr val="3B77DB">
                <a:alpha val="100000"/>
              </a:srgbClr>
            </a:solidFill>
            <a:ln w="9525">
              <a:noFill/>
            </a:ln>
          </p:spPr>
          <p:txBody>
            <a:bodyPr/>
            <a:p>
              <a:endParaRPr lang="zh-CN" altLang="en-US"/>
            </a:p>
          </p:txBody>
        </p:sp>
        <p:sp>
          <p:nvSpPr>
            <p:cNvPr id="59418" name="ïślídè"/>
            <p:cNvSpPr/>
            <p:nvPr/>
          </p:nvSpPr>
          <p:spPr>
            <a:xfrm>
              <a:off x="7180263" y="5400676"/>
              <a:ext cx="17463" cy="38100"/>
            </a:xfrm>
            <a:custGeom>
              <a:avLst/>
              <a:gdLst/>
              <a:ahLst/>
              <a:cxnLst>
                <a:cxn ang="0">
                  <a:pos x="2147483646" y="0"/>
                </a:cxn>
                <a:cxn ang="0">
                  <a:pos x="2147483646" y="0"/>
                </a:cxn>
                <a:cxn ang="0">
                  <a:pos x="2147483646" y="2147483646"/>
                </a:cxn>
                <a:cxn ang="0">
                  <a:pos x="0" y="2147483646"/>
                </a:cxn>
                <a:cxn ang="0">
                  <a:pos x="0" y="2147483646"/>
                </a:cxn>
                <a:cxn ang="0">
                  <a:pos x="2147483646" y="2147483646"/>
                </a:cxn>
                <a:cxn ang="0">
                  <a:pos x="2147483646" y="0"/>
                </a:cxn>
              </a:cxnLst>
              <a:pathLst>
                <a:path w="12" h="27">
                  <a:moveTo>
                    <a:pt x="12" y="0"/>
                  </a:moveTo>
                  <a:cubicBezTo>
                    <a:pt x="12" y="0"/>
                    <a:pt x="12" y="0"/>
                    <a:pt x="12" y="0"/>
                  </a:cubicBezTo>
                  <a:cubicBezTo>
                    <a:pt x="9" y="7"/>
                    <a:pt x="5" y="14"/>
                    <a:pt x="5" y="14"/>
                  </a:cubicBezTo>
                  <a:cubicBezTo>
                    <a:pt x="5" y="15"/>
                    <a:pt x="2" y="21"/>
                    <a:pt x="0" y="27"/>
                  </a:cubicBezTo>
                  <a:cubicBezTo>
                    <a:pt x="0" y="27"/>
                    <a:pt x="0" y="27"/>
                    <a:pt x="0" y="27"/>
                  </a:cubicBezTo>
                  <a:cubicBezTo>
                    <a:pt x="2" y="21"/>
                    <a:pt x="5" y="15"/>
                    <a:pt x="5" y="14"/>
                  </a:cubicBezTo>
                  <a:cubicBezTo>
                    <a:pt x="5" y="14"/>
                    <a:pt x="9" y="7"/>
                    <a:pt x="12" y="0"/>
                  </a:cubicBezTo>
                </a:path>
              </a:pathLst>
            </a:custGeom>
            <a:solidFill>
              <a:srgbClr val="E5E5E5">
                <a:alpha val="100000"/>
              </a:srgbClr>
            </a:solidFill>
            <a:ln w="9525">
              <a:noFill/>
            </a:ln>
          </p:spPr>
          <p:txBody>
            <a:bodyPr/>
            <a:p>
              <a:endParaRPr lang="zh-CN" altLang="en-US"/>
            </a:p>
          </p:txBody>
        </p:sp>
        <p:sp>
          <p:nvSpPr>
            <p:cNvPr id="59419" name="ïşlîḍè"/>
            <p:cNvSpPr/>
            <p:nvPr/>
          </p:nvSpPr>
          <p:spPr>
            <a:xfrm>
              <a:off x="7197725" y="5375276"/>
              <a:ext cx="6350" cy="25400"/>
            </a:xfrm>
            <a:custGeom>
              <a:avLst/>
              <a:gdLst/>
              <a:ahLst/>
              <a:cxnLst>
                <a:cxn ang="0">
                  <a:pos x="2147483646" y="0"/>
                </a:cxn>
                <a:cxn ang="0">
                  <a:pos x="0" y="2147483646"/>
                </a:cxn>
                <a:cxn ang="0">
                  <a:pos x="0" y="2147483646"/>
                </a:cxn>
                <a:cxn ang="0">
                  <a:pos x="2147483646" y="0"/>
                </a:cxn>
              </a:cxnLst>
              <a:pathLst>
                <a:path w="5" h="18">
                  <a:moveTo>
                    <a:pt x="5" y="0"/>
                  </a:moveTo>
                  <a:cubicBezTo>
                    <a:pt x="5" y="5"/>
                    <a:pt x="2" y="12"/>
                    <a:pt x="0" y="18"/>
                  </a:cubicBezTo>
                  <a:cubicBezTo>
                    <a:pt x="0" y="18"/>
                    <a:pt x="0" y="18"/>
                    <a:pt x="0" y="18"/>
                  </a:cubicBezTo>
                  <a:cubicBezTo>
                    <a:pt x="2" y="12"/>
                    <a:pt x="5" y="5"/>
                    <a:pt x="5" y="0"/>
                  </a:cubicBezTo>
                </a:path>
              </a:pathLst>
            </a:custGeom>
            <a:solidFill>
              <a:srgbClr val="3B77DB">
                <a:alpha val="100000"/>
              </a:srgbClr>
            </a:solidFill>
            <a:ln w="9525">
              <a:noFill/>
            </a:ln>
          </p:spPr>
          <p:txBody>
            <a:bodyPr/>
            <a:p>
              <a:endParaRPr lang="zh-CN" altLang="en-US"/>
            </a:p>
          </p:txBody>
        </p:sp>
        <p:sp>
          <p:nvSpPr>
            <p:cNvPr id="59420" name="islïḑè"/>
            <p:cNvSpPr/>
            <p:nvPr/>
          </p:nvSpPr>
          <p:spPr>
            <a:xfrm>
              <a:off x="7269163" y="5419726"/>
              <a:ext cx="1588" cy="19050"/>
            </a:xfrm>
            <a:custGeom>
              <a:avLst/>
              <a:gdLst/>
              <a:ahLst/>
              <a:cxnLst>
                <a:cxn ang="0">
                  <a:pos x="0" y="0"/>
                </a:cxn>
                <a:cxn ang="0">
                  <a:pos x="0" y="2147483646"/>
                </a:cxn>
                <a:cxn ang="0">
                  <a:pos x="2147483646" y="2147483646"/>
                </a:cxn>
                <a:cxn ang="0">
                  <a:pos x="0" y="2147483646"/>
                </a:cxn>
                <a:cxn ang="0">
                  <a:pos x="0" y="0"/>
                </a:cxn>
              </a:cxnLst>
              <a:pathLst>
                <a:path w="1" h="13">
                  <a:moveTo>
                    <a:pt x="0" y="0"/>
                  </a:moveTo>
                  <a:cubicBezTo>
                    <a:pt x="0" y="1"/>
                    <a:pt x="0" y="2"/>
                    <a:pt x="0" y="2"/>
                  </a:cubicBezTo>
                  <a:cubicBezTo>
                    <a:pt x="1" y="5"/>
                    <a:pt x="1" y="9"/>
                    <a:pt x="1" y="13"/>
                  </a:cubicBezTo>
                  <a:cubicBezTo>
                    <a:pt x="1" y="9"/>
                    <a:pt x="1" y="5"/>
                    <a:pt x="0" y="2"/>
                  </a:cubicBezTo>
                  <a:cubicBezTo>
                    <a:pt x="0" y="1"/>
                    <a:pt x="0" y="1"/>
                    <a:pt x="0" y="0"/>
                  </a:cubicBezTo>
                </a:path>
              </a:pathLst>
            </a:custGeom>
            <a:solidFill>
              <a:srgbClr val="E5E5E5">
                <a:alpha val="100000"/>
              </a:srgbClr>
            </a:solidFill>
            <a:ln w="9525">
              <a:noFill/>
            </a:ln>
          </p:spPr>
          <p:txBody>
            <a:bodyPr/>
            <a:p>
              <a:endParaRPr lang="zh-CN" altLang="en-US"/>
            </a:p>
          </p:txBody>
        </p:sp>
        <p:sp>
          <p:nvSpPr>
            <p:cNvPr id="59421" name="iṩ1îḍe"/>
            <p:cNvSpPr/>
            <p:nvPr/>
          </p:nvSpPr>
          <p:spPr>
            <a:xfrm>
              <a:off x="7143750" y="5438776"/>
              <a:ext cx="114300" cy="184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0"/>
                </a:cxn>
              </a:cxnLst>
              <a:pathLst>
                <a:path w="82" h="133">
                  <a:moveTo>
                    <a:pt x="79" y="97"/>
                  </a:moveTo>
                  <a:cubicBezTo>
                    <a:pt x="79" y="106"/>
                    <a:pt x="82" y="123"/>
                    <a:pt x="82" y="133"/>
                  </a:cubicBezTo>
                  <a:cubicBezTo>
                    <a:pt x="82" y="123"/>
                    <a:pt x="79" y="106"/>
                    <a:pt x="79" y="97"/>
                  </a:cubicBezTo>
                  <a:moveTo>
                    <a:pt x="25" y="14"/>
                  </a:moveTo>
                  <a:cubicBezTo>
                    <a:pt x="28" y="21"/>
                    <a:pt x="16" y="43"/>
                    <a:pt x="16" y="43"/>
                  </a:cubicBezTo>
                  <a:cubicBezTo>
                    <a:pt x="9" y="84"/>
                    <a:pt x="9" y="84"/>
                    <a:pt x="9" y="84"/>
                  </a:cubicBezTo>
                  <a:cubicBezTo>
                    <a:pt x="9" y="84"/>
                    <a:pt x="0" y="120"/>
                    <a:pt x="0" y="133"/>
                  </a:cubicBezTo>
                  <a:cubicBezTo>
                    <a:pt x="0" y="120"/>
                    <a:pt x="9" y="84"/>
                    <a:pt x="9" y="84"/>
                  </a:cubicBezTo>
                  <a:cubicBezTo>
                    <a:pt x="16" y="43"/>
                    <a:pt x="16" y="43"/>
                    <a:pt x="16" y="43"/>
                  </a:cubicBezTo>
                  <a:cubicBezTo>
                    <a:pt x="16" y="43"/>
                    <a:pt x="28" y="21"/>
                    <a:pt x="25" y="14"/>
                  </a:cubicBezTo>
                  <a:moveTo>
                    <a:pt x="26" y="0"/>
                  </a:moveTo>
                  <a:cubicBezTo>
                    <a:pt x="26" y="0"/>
                    <a:pt x="26" y="0"/>
                    <a:pt x="26" y="0"/>
                  </a:cubicBezTo>
                  <a:cubicBezTo>
                    <a:pt x="25" y="4"/>
                    <a:pt x="24" y="10"/>
                    <a:pt x="25" y="13"/>
                  </a:cubicBezTo>
                  <a:cubicBezTo>
                    <a:pt x="24" y="10"/>
                    <a:pt x="25" y="4"/>
                    <a:pt x="26" y="0"/>
                  </a:cubicBezTo>
                </a:path>
              </a:pathLst>
            </a:custGeom>
            <a:solidFill>
              <a:srgbClr val="3D394B">
                <a:alpha val="100000"/>
              </a:srgbClr>
            </a:solidFill>
            <a:ln w="9525">
              <a:noFill/>
            </a:ln>
          </p:spPr>
          <p:txBody>
            <a:bodyPr/>
            <a:p>
              <a:endParaRPr lang="zh-CN" altLang="en-US"/>
            </a:p>
          </p:txBody>
        </p:sp>
        <p:sp>
          <p:nvSpPr>
            <p:cNvPr id="59422" name="îṡḷîḓé"/>
            <p:cNvSpPr/>
            <p:nvPr/>
          </p:nvSpPr>
          <p:spPr>
            <a:xfrm>
              <a:off x="7143750" y="5126038"/>
              <a:ext cx="139700" cy="512763"/>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00" h="369">
                  <a:moveTo>
                    <a:pt x="55" y="0"/>
                  </a:moveTo>
                  <a:cubicBezTo>
                    <a:pt x="51" y="52"/>
                    <a:pt x="42" y="158"/>
                    <a:pt x="42" y="175"/>
                  </a:cubicBezTo>
                  <a:cubicBezTo>
                    <a:pt x="42" y="176"/>
                    <a:pt x="42" y="177"/>
                    <a:pt x="42" y="178"/>
                  </a:cubicBezTo>
                  <a:cubicBezTo>
                    <a:pt x="43" y="178"/>
                    <a:pt x="43" y="179"/>
                    <a:pt x="43" y="180"/>
                  </a:cubicBezTo>
                  <a:cubicBezTo>
                    <a:pt x="43" y="185"/>
                    <a:pt x="40" y="192"/>
                    <a:pt x="38" y="198"/>
                  </a:cubicBezTo>
                  <a:cubicBezTo>
                    <a:pt x="35" y="205"/>
                    <a:pt x="31" y="212"/>
                    <a:pt x="31" y="212"/>
                  </a:cubicBezTo>
                  <a:cubicBezTo>
                    <a:pt x="31" y="213"/>
                    <a:pt x="28" y="219"/>
                    <a:pt x="26" y="225"/>
                  </a:cubicBezTo>
                  <a:cubicBezTo>
                    <a:pt x="25" y="229"/>
                    <a:pt x="24" y="235"/>
                    <a:pt x="25" y="238"/>
                  </a:cubicBezTo>
                  <a:cubicBezTo>
                    <a:pt x="25" y="238"/>
                    <a:pt x="25" y="238"/>
                    <a:pt x="25" y="238"/>
                  </a:cubicBezTo>
                  <a:cubicBezTo>
                    <a:pt x="25" y="238"/>
                    <a:pt x="25" y="238"/>
                    <a:pt x="25" y="239"/>
                  </a:cubicBezTo>
                  <a:cubicBezTo>
                    <a:pt x="28" y="246"/>
                    <a:pt x="16" y="268"/>
                    <a:pt x="16" y="268"/>
                  </a:cubicBezTo>
                  <a:cubicBezTo>
                    <a:pt x="9" y="309"/>
                    <a:pt x="9" y="309"/>
                    <a:pt x="9" y="309"/>
                  </a:cubicBezTo>
                  <a:cubicBezTo>
                    <a:pt x="9" y="309"/>
                    <a:pt x="0" y="345"/>
                    <a:pt x="0" y="358"/>
                  </a:cubicBezTo>
                  <a:cubicBezTo>
                    <a:pt x="0" y="359"/>
                    <a:pt x="0" y="360"/>
                    <a:pt x="0" y="360"/>
                  </a:cubicBezTo>
                  <a:cubicBezTo>
                    <a:pt x="2" y="366"/>
                    <a:pt x="32" y="369"/>
                    <a:pt x="55" y="369"/>
                  </a:cubicBezTo>
                  <a:cubicBezTo>
                    <a:pt x="67" y="369"/>
                    <a:pt x="78" y="368"/>
                    <a:pt x="80" y="366"/>
                  </a:cubicBezTo>
                  <a:cubicBezTo>
                    <a:pt x="81" y="365"/>
                    <a:pt x="82" y="362"/>
                    <a:pt x="82" y="358"/>
                  </a:cubicBezTo>
                  <a:cubicBezTo>
                    <a:pt x="82" y="348"/>
                    <a:pt x="79" y="331"/>
                    <a:pt x="79" y="322"/>
                  </a:cubicBezTo>
                  <a:cubicBezTo>
                    <a:pt x="79" y="321"/>
                    <a:pt x="80" y="320"/>
                    <a:pt x="80" y="320"/>
                  </a:cubicBezTo>
                  <a:cubicBezTo>
                    <a:pt x="81" y="309"/>
                    <a:pt x="82" y="261"/>
                    <a:pt x="82" y="261"/>
                  </a:cubicBezTo>
                  <a:cubicBezTo>
                    <a:pt x="87" y="255"/>
                    <a:pt x="91" y="239"/>
                    <a:pt x="91" y="225"/>
                  </a:cubicBezTo>
                  <a:cubicBezTo>
                    <a:pt x="91" y="221"/>
                    <a:pt x="91" y="217"/>
                    <a:pt x="90" y="214"/>
                  </a:cubicBezTo>
                  <a:cubicBezTo>
                    <a:pt x="90" y="214"/>
                    <a:pt x="90" y="213"/>
                    <a:pt x="90" y="212"/>
                  </a:cubicBezTo>
                  <a:cubicBezTo>
                    <a:pt x="89" y="204"/>
                    <a:pt x="93" y="191"/>
                    <a:pt x="97" y="181"/>
                  </a:cubicBezTo>
                  <a:cubicBezTo>
                    <a:pt x="98" y="178"/>
                    <a:pt x="99" y="175"/>
                    <a:pt x="100" y="173"/>
                  </a:cubicBezTo>
                  <a:cubicBezTo>
                    <a:pt x="93" y="151"/>
                    <a:pt x="93" y="151"/>
                    <a:pt x="93" y="151"/>
                  </a:cubicBezTo>
                  <a:cubicBezTo>
                    <a:pt x="82" y="126"/>
                    <a:pt x="66" y="54"/>
                    <a:pt x="55" y="0"/>
                  </a:cubicBezTo>
                </a:path>
              </a:pathLst>
            </a:custGeom>
            <a:solidFill>
              <a:srgbClr val="9C636D">
                <a:alpha val="100000"/>
              </a:srgbClr>
            </a:solidFill>
            <a:ln w="9525">
              <a:noFill/>
            </a:ln>
          </p:spPr>
          <p:txBody>
            <a:bodyPr/>
            <a:p>
              <a:endParaRPr lang="zh-CN" altLang="en-US"/>
            </a:p>
          </p:txBody>
        </p:sp>
        <p:sp>
          <p:nvSpPr>
            <p:cNvPr id="59423" name="isļïde"/>
            <p:cNvSpPr/>
            <p:nvPr/>
          </p:nvSpPr>
          <p:spPr>
            <a:xfrm>
              <a:off x="7124700" y="4625976"/>
              <a:ext cx="296863" cy="10461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13" h="752">
                  <a:moveTo>
                    <a:pt x="212" y="739"/>
                  </a:moveTo>
                  <a:cubicBezTo>
                    <a:pt x="213" y="744"/>
                    <a:pt x="143" y="752"/>
                    <a:pt x="133" y="746"/>
                  </a:cubicBezTo>
                  <a:cubicBezTo>
                    <a:pt x="123" y="740"/>
                    <a:pt x="133" y="668"/>
                    <a:pt x="133" y="668"/>
                  </a:cubicBezTo>
                  <a:cubicBezTo>
                    <a:pt x="138" y="634"/>
                    <a:pt x="138" y="634"/>
                    <a:pt x="138" y="634"/>
                  </a:cubicBezTo>
                  <a:cubicBezTo>
                    <a:pt x="133" y="634"/>
                    <a:pt x="126" y="607"/>
                    <a:pt x="129" y="601"/>
                  </a:cubicBezTo>
                  <a:cubicBezTo>
                    <a:pt x="132" y="595"/>
                    <a:pt x="126" y="568"/>
                    <a:pt x="126" y="568"/>
                  </a:cubicBezTo>
                  <a:cubicBezTo>
                    <a:pt x="115" y="532"/>
                    <a:pt x="115" y="532"/>
                    <a:pt x="115" y="532"/>
                  </a:cubicBezTo>
                  <a:cubicBezTo>
                    <a:pt x="107" y="510"/>
                    <a:pt x="107" y="510"/>
                    <a:pt x="107" y="510"/>
                  </a:cubicBezTo>
                  <a:cubicBezTo>
                    <a:pt x="96" y="484"/>
                    <a:pt x="79" y="412"/>
                    <a:pt x="69" y="359"/>
                  </a:cubicBezTo>
                  <a:cubicBezTo>
                    <a:pt x="63" y="325"/>
                    <a:pt x="59" y="298"/>
                    <a:pt x="60" y="295"/>
                  </a:cubicBezTo>
                  <a:cubicBezTo>
                    <a:pt x="62" y="286"/>
                    <a:pt x="56" y="222"/>
                    <a:pt x="56" y="222"/>
                  </a:cubicBezTo>
                  <a:cubicBezTo>
                    <a:pt x="56" y="222"/>
                    <a:pt x="48" y="157"/>
                    <a:pt x="37" y="136"/>
                  </a:cubicBezTo>
                  <a:cubicBezTo>
                    <a:pt x="30" y="123"/>
                    <a:pt x="16" y="72"/>
                    <a:pt x="7" y="39"/>
                  </a:cubicBezTo>
                  <a:cubicBezTo>
                    <a:pt x="3" y="22"/>
                    <a:pt x="0" y="10"/>
                    <a:pt x="0" y="10"/>
                  </a:cubicBezTo>
                  <a:cubicBezTo>
                    <a:pt x="0" y="10"/>
                    <a:pt x="74" y="4"/>
                    <a:pt x="119" y="1"/>
                  </a:cubicBezTo>
                  <a:cubicBezTo>
                    <a:pt x="139" y="0"/>
                    <a:pt x="154" y="0"/>
                    <a:pt x="152" y="2"/>
                  </a:cubicBezTo>
                  <a:cubicBezTo>
                    <a:pt x="150" y="4"/>
                    <a:pt x="150" y="13"/>
                    <a:pt x="150" y="26"/>
                  </a:cubicBezTo>
                  <a:cubicBezTo>
                    <a:pt x="150" y="59"/>
                    <a:pt x="155" y="118"/>
                    <a:pt x="160" y="134"/>
                  </a:cubicBezTo>
                  <a:cubicBezTo>
                    <a:pt x="167" y="156"/>
                    <a:pt x="173" y="222"/>
                    <a:pt x="170" y="228"/>
                  </a:cubicBezTo>
                  <a:cubicBezTo>
                    <a:pt x="168" y="235"/>
                    <a:pt x="169" y="277"/>
                    <a:pt x="169" y="277"/>
                  </a:cubicBezTo>
                  <a:cubicBezTo>
                    <a:pt x="174" y="295"/>
                    <a:pt x="176" y="312"/>
                    <a:pt x="177" y="330"/>
                  </a:cubicBezTo>
                  <a:cubicBezTo>
                    <a:pt x="179" y="362"/>
                    <a:pt x="178" y="394"/>
                    <a:pt x="175" y="426"/>
                  </a:cubicBezTo>
                  <a:cubicBezTo>
                    <a:pt x="175" y="426"/>
                    <a:pt x="183" y="545"/>
                    <a:pt x="181" y="556"/>
                  </a:cubicBezTo>
                  <a:cubicBezTo>
                    <a:pt x="179" y="567"/>
                    <a:pt x="196" y="603"/>
                    <a:pt x="196" y="609"/>
                  </a:cubicBezTo>
                  <a:cubicBezTo>
                    <a:pt x="196" y="616"/>
                    <a:pt x="201" y="663"/>
                    <a:pt x="201" y="663"/>
                  </a:cubicBezTo>
                  <a:cubicBezTo>
                    <a:pt x="201" y="663"/>
                    <a:pt x="212" y="734"/>
                    <a:pt x="212" y="739"/>
                  </a:cubicBezTo>
                </a:path>
              </a:pathLst>
            </a:custGeom>
            <a:solidFill>
              <a:srgbClr val="AE6E79">
                <a:alpha val="100000"/>
              </a:srgbClr>
            </a:solidFill>
            <a:ln w="9525">
              <a:noFill/>
            </a:ln>
          </p:spPr>
          <p:txBody>
            <a:bodyPr/>
            <a:p>
              <a:endParaRPr lang="zh-CN" altLang="en-US"/>
            </a:p>
          </p:txBody>
        </p:sp>
        <p:sp>
          <p:nvSpPr>
            <p:cNvPr id="59424" name="îšḷiḓe"/>
            <p:cNvSpPr/>
            <p:nvPr/>
          </p:nvSpPr>
          <p:spPr>
            <a:xfrm>
              <a:off x="7218363" y="3351213"/>
              <a:ext cx="268288" cy="3984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3" h="287">
                  <a:moveTo>
                    <a:pt x="184" y="228"/>
                  </a:moveTo>
                  <a:cubicBezTo>
                    <a:pt x="175" y="237"/>
                    <a:pt x="175" y="237"/>
                    <a:pt x="175" y="237"/>
                  </a:cubicBezTo>
                  <a:cubicBezTo>
                    <a:pt x="170" y="243"/>
                    <a:pt x="170" y="243"/>
                    <a:pt x="170" y="243"/>
                  </a:cubicBezTo>
                  <a:cubicBezTo>
                    <a:pt x="138" y="278"/>
                    <a:pt x="138" y="278"/>
                    <a:pt x="138" y="278"/>
                  </a:cubicBezTo>
                  <a:cubicBezTo>
                    <a:pt x="55" y="287"/>
                    <a:pt x="55" y="287"/>
                    <a:pt x="55" y="287"/>
                  </a:cubicBezTo>
                  <a:cubicBezTo>
                    <a:pt x="11" y="275"/>
                    <a:pt x="11" y="275"/>
                    <a:pt x="11" y="275"/>
                  </a:cubicBezTo>
                  <a:cubicBezTo>
                    <a:pt x="0" y="272"/>
                    <a:pt x="0" y="272"/>
                    <a:pt x="0" y="272"/>
                  </a:cubicBezTo>
                  <a:cubicBezTo>
                    <a:pt x="0" y="272"/>
                    <a:pt x="0" y="250"/>
                    <a:pt x="2" y="224"/>
                  </a:cubicBezTo>
                  <a:cubicBezTo>
                    <a:pt x="5" y="190"/>
                    <a:pt x="12" y="148"/>
                    <a:pt x="28" y="137"/>
                  </a:cubicBezTo>
                  <a:cubicBezTo>
                    <a:pt x="36" y="131"/>
                    <a:pt x="42" y="123"/>
                    <a:pt x="46" y="114"/>
                  </a:cubicBezTo>
                  <a:cubicBezTo>
                    <a:pt x="50" y="107"/>
                    <a:pt x="52" y="101"/>
                    <a:pt x="54" y="94"/>
                  </a:cubicBezTo>
                  <a:cubicBezTo>
                    <a:pt x="55" y="93"/>
                    <a:pt x="55" y="92"/>
                    <a:pt x="55" y="91"/>
                  </a:cubicBezTo>
                  <a:cubicBezTo>
                    <a:pt x="59" y="79"/>
                    <a:pt x="61" y="67"/>
                    <a:pt x="63" y="55"/>
                  </a:cubicBezTo>
                  <a:cubicBezTo>
                    <a:pt x="63" y="55"/>
                    <a:pt x="73" y="49"/>
                    <a:pt x="88" y="42"/>
                  </a:cubicBezTo>
                  <a:cubicBezTo>
                    <a:pt x="126" y="24"/>
                    <a:pt x="193" y="0"/>
                    <a:pt x="170" y="55"/>
                  </a:cubicBezTo>
                  <a:cubicBezTo>
                    <a:pt x="166" y="63"/>
                    <a:pt x="163" y="71"/>
                    <a:pt x="161" y="80"/>
                  </a:cubicBezTo>
                  <a:cubicBezTo>
                    <a:pt x="161" y="81"/>
                    <a:pt x="160" y="82"/>
                    <a:pt x="160" y="83"/>
                  </a:cubicBezTo>
                  <a:cubicBezTo>
                    <a:pt x="152" y="114"/>
                    <a:pt x="157" y="133"/>
                    <a:pt x="163" y="143"/>
                  </a:cubicBezTo>
                  <a:cubicBezTo>
                    <a:pt x="164" y="145"/>
                    <a:pt x="165" y="147"/>
                    <a:pt x="166" y="148"/>
                  </a:cubicBezTo>
                  <a:cubicBezTo>
                    <a:pt x="168" y="150"/>
                    <a:pt x="170" y="152"/>
                    <a:pt x="172" y="154"/>
                  </a:cubicBezTo>
                  <a:cubicBezTo>
                    <a:pt x="181" y="214"/>
                    <a:pt x="181" y="214"/>
                    <a:pt x="181" y="214"/>
                  </a:cubicBezTo>
                  <a:cubicBezTo>
                    <a:pt x="182" y="219"/>
                    <a:pt x="182" y="219"/>
                    <a:pt x="182" y="219"/>
                  </a:cubicBezTo>
                  <a:cubicBezTo>
                    <a:pt x="184" y="228"/>
                    <a:pt x="184" y="228"/>
                    <a:pt x="184" y="228"/>
                  </a:cubicBezTo>
                </a:path>
              </a:pathLst>
            </a:custGeom>
            <a:solidFill>
              <a:srgbClr val="AE6E79">
                <a:alpha val="100000"/>
              </a:srgbClr>
            </a:solidFill>
            <a:ln w="9525">
              <a:noFill/>
            </a:ln>
          </p:spPr>
          <p:txBody>
            <a:bodyPr/>
            <a:p>
              <a:endParaRPr lang="zh-CN" altLang="en-US"/>
            </a:p>
          </p:txBody>
        </p:sp>
        <p:sp>
          <p:nvSpPr>
            <p:cNvPr id="59425" name="ísḻîḓè"/>
            <p:cNvSpPr/>
            <p:nvPr/>
          </p:nvSpPr>
          <p:spPr>
            <a:xfrm>
              <a:off x="7292975" y="3479801"/>
              <a:ext cx="74613" cy="19050"/>
            </a:xfrm>
            <a:custGeom>
              <a:avLst/>
              <a:gdLst/>
              <a:ahLst/>
              <a:cxnLst>
                <a:cxn ang="0">
                  <a:pos x="2147483646" y="0"/>
                </a:cxn>
                <a:cxn ang="0">
                  <a:pos x="0" y="2147483646"/>
                </a:cxn>
                <a:cxn ang="0">
                  <a:pos x="2147483646" y="2147483646"/>
                </a:cxn>
                <a:cxn ang="0">
                  <a:pos x="2147483646" y="2147483646"/>
                </a:cxn>
                <a:cxn ang="0">
                  <a:pos x="2147483646" y="2147483646"/>
                </a:cxn>
                <a:cxn ang="0">
                  <a:pos x="2147483646" y="0"/>
                </a:cxn>
              </a:cxnLst>
              <a:pathLst>
                <a:path w="54" h="14">
                  <a:moveTo>
                    <a:pt x="2" y="0"/>
                  </a:moveTo>
                  <a:cubicBezTo>
                    <a:pt x="1" y="1"/>
                    <a:pt x="1" y="3"/>
                    <a:pt x="0" y="5"/>
                  </a:cubicBezTo>
                  <a:cubicBezTo>
                    <a:pt x="14" y="11"/>
                    <a:pt x="18" y="14"/>
                    <a:pt x="34" y="14"/>
                  </a:cubicBezTo>
                  <a:cubicBezTo>
                    <a:pt x="40" y="14"/>
                    <a:pt x="47" y="11"/>
                    <a:pt x="54" y="8"/>
                  </a:cubicBezTo>
                  <a:cubicBezTo>
                    <a:pt x="51" y="8"/>
                    <a:pt x="48" y="8"/>
                    <a:pt x="44" y="8"/>
                  </a:cubicBezTo>
                  <a:cubicBezTo>
                    <a:pt x="29" y="8"/>
                    <a:pt x="15" y="5"/>
                    <a:pt x="2" y="0"/>
                  </a:cubicBezTo>
                </a:path>
              </a:pathLst>
            </a:custGeom>
            <a:solidFill>
              <a:srgbClr val="9C636D">
                <a:alpha val="100000"/>
              </a:srgbClr>
            </a:solidFill>
            <a:ln w="9525">
              <a:noFill/>
            </a:ln>
          </p:spPr>
          <p:txBody>
            <a:bodyPr/>
            <a:p>
              <a:endParaRPr lang="zh-CN" altLang="en-US"/>
            </a:p>
          </p:txBody>
        </p:sp>
        <p:sp>
          <p:nvSpPr>
            <p:cNvPr id="59426" name="íṣḻíďé"/>
            <p:cNvSpPr/>
            <p:nvPr/>
          </p:nvSpPr>
          <p:spPr>
            <a:xfrm>
              <a:off x="7207250" y="3194051"/>
              <a:ext cx="295275" cy="296863"/>
            </a:xfrm>
            <a:custGeom>
              <a:avLst/>
              <a:gdLst/>
              <a:ahLst/>
              <a:cxnLst>
                <a:cxn ang="0">
                  <a:pos x="2147483646" y="2147483646"/>
                </a:cxn>
                <a:cxn ang="0">
                  <a:pos x="2147483646" y="2147483646"/>
                </a:cxn>
                <a:cxn ang="0">
                  <a:pos x="2147483646" y="2147483646"/>
                </a:cxn>
                <a:cxn ang="0">
                  <a:pos x="0" y="2147483646"/>
                </a:cxn>
                <a:cxn ang="0">
                  <a:pos x="2147483646" y="0"/>
                </a:cxn>
                <a:cxn ang="0">
                  <a:pos x="2147483646" y="2147483646"/>
                </a:cxn>
              </a:cxnLst>
              <a:pathLst>
                <a:path w="213" h="213">
                  <a:moveTo>
                    <a:pt x="213" y="107"/>
                  </a:moveTo>
                  <a:cubicBezTo>
                    <a:pt x="213" y="161"/>
                    <a:pt x="172" y="207"/>
                    <a:pt x="117" y="213"/>
                  </a:cubicBezTo>
                  <a:cubicBezTo>
                    <a:pt x="114" y="213"/>
                    <a:pt x="110" y="213"/>
                    <a:pt x="106" y="213"/>
                  </a:cubicBezTo>
                  <a:cubicBezTo>
                    <a:pt x="47" y="213"/>
                    <a:pt x="0" y="166"/>
                    <a:pt x="0" y="107"/>
                  </a:cubicBezTo>
                  <a:cubicBezTo>
                    <a:pt x="0" y="48"/>
                    <a:pt x="47" y="0"/>
                    <a:pt x="106" y="0"/>
                  </a:cubicBezTo>
                  <a:cubicBezTo>
                    <a:pt x="165" y="0"/>
                    <a:pt x="213" y="48"/>
                    <a:pt x="213" y="107"/>
                  </a:cubicBezTo>
                </a:path>
              </a:pathLst>
            </a:custGeom>
            <a:solidFill>
              <a:srgbClr val="AE6E79">
                <a:alpha val="100000"/>
              </a:srgbClr>
            </a:solidFill>
            <a:ln w="9525">
              <a:noFill/>
            </a:ln>
          </p:spPr>
          <p:txBody>
            <a:bodyPr/>
            <a:p>
              <a:endParaRPr lang="zh-CN" altLang="en-US"/>
            </a:p>
          </p:txBody>
        </p:sp>
        <p:sp>
          <p:nvSpPr>
            <p:cNvPr id="59427" name="ísḻiḓé"/>
            <p:cNvSpPr/>
            <p:nvPr/>
          </p:nvSpPr>
          <p:spPr>
            <a:xfrm>
              <a:off x="7173913" y="3652838"/>
              <a:ext cx="47625" cy="90488"/>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0"/>
                </a:cxn>
              </a:cxnLst>
              <a:pathLst>
                <a:path w="35" h="65">
                  <a:moveTo>
                    <a:pt x="35" y="0"/>
                  </a:moveTo>
                  <a:cubicBezTo>
                    <a:pt x="12" y="16"/>
                    <a:pt x="12" y="16"/>
                    <a:pt x="12" y="16"/>
                  </a:cubicBezTo>
                  <a:cubicBezTo>
                    <a:pt x="0" y="60"/>
                    <a:pt x="0" y="60"/>
                    <a:pt x="0" y="60"/>
                  </a:cubicBezTo>
                  <a:cubicBezTo>
                    <a:pt x="0" y="60"/>
                    <a:pt x="0" y="62"/>
                    <a:pt x="1" y="65"/>
                  </a:cubicBezTo>
                  <a:cubicBezTo>
                    <a:pt x="12" y="23"/>
                    <a:pt x="12" y="23"/>
                    <a:pt x="12" y="23"/>
                  </a:cubicBezTo>
                  <a:cubicBezTo>
                    <a:pt x="34" y="7"/>
                    <a:pt x="34" y="7"/>
                    <a:pt x="34" y="7"/>
                  </a:cubicBezTo>
                  <a:cubicBezTo>
                    <a:pt x="34" y="7"/>
                    <a:pt x="34" y="7"/>
                    <a:pt x="34" y="7"/>
                  </a:cubicBezTo>
                  <a:cubicBezTo>
                    <a:pt x="34" y="5"/>
                    <a:pt x="35" y="2"/>
                    <a:pt x="35" y="0"/>
                  </a:cubicBezTo>
                </a:path>
              </a:pathLst>
            </a:custGeom>
            <a:solidFill>
              <a:srgbClr val="3B77DB">
                <a:alpha val="100000"/>
              </a:srgbClr>
            </a:solidFill>
            <a:ln w="9525">
              <a:noFill/>
            </a:ln>
          </p:spPr>
          <p:txBody>
            <a:bodyPr/>
            <a:p>
              <a:endParaRPr lang="zh-CN" altLang="en-US"/>
            </a:p>
          </p:txBody>
        </p:sp>
        <p:sp>
          <p:nvSpPr>
            <p:cNvPr id="59428" name="î$lîḍè"/>
            <p:cNvSpPr/>
            <p:nvPr/>
          </p:nvSpPr>
          <p:spPr>
            <a:xfrm>
              <a:off x="7219950" y="3644901"/>
              <a:ext cx="228600" cy="73025"/>
            </a:xfrm>
            <a:custGeom>
              <a:avLst/>
              <a:gdLst/>
              <a:ahLst/>
              <a:cxnLst>
                <a:cxn ang="0">
                  <a:pos x="2147483646" y="2147483646"/>
                </a:cxn>
                <a:cxn ang="0">
                  <a:pos x="2147483646" y="2147483646"/>
                </a:cxn>
                <a:cxn ang="0">
                  <a:pos x="0" y="2147483646"/>
                </a:cxn>
                <a:cxn ang="0">
                  <a:pos x="0" y="2147483646"/>
                </a:cxn>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64" h="53">
                  <a:moveTo>
                    <a:pt x="1" y="6"/>
                  </a:moveTo>
                  <a:cubicBezTo>
                    <a:pt x="1" y="6"/>
                    <a:pt x="1" y="6"/>
                    <a:pt x="1" y="6"/>
                  </a:cubicBezTo>
                  <a:cubicBezTo>
                    <a:pt x="1" y="8"/>
                    <a:pt x="0" y="11"/>
                    <a:pt x="0" y="13"/>
                  </a:cubicBezTo>
                  <a:cubicBezTo>
                    <a:pt x="0" y="13"/>
                    <a:pt x="0" y="13"/>
                    <a:pt x="0" y="13"/>
                  </a:cubicBezTo>
                  <a:cubicBezTo>
                    <a:pt x="0" y="13"/>
                    <a:pt x="0" y="13"/>
                    <a:pt x="0" y="13"/>
                  </a:cubicBezTo>
                  <a:cubicBezTo>
                    <a:pt x="0" y="11"/>
                    <a:pt x="1" y="8"/>
                    <a:pt x="1" y="6"/>
                  </a:cubicBezTo>
                  <a:moveTo>
                    <a:pt x="161" y="0"/>
                  </a:moveTo>
                  <a:cubicBezTo>
                    <a:pt x="139" y="13"/>
                    <a:pt x="100" y="37"/>
                    <a:pt x="93" y="44"/>
                  </a:cubicBezTo>
                  <a:cubicBezTo>
                    <a:pt x="91" y="47"/>
                    <a:pt x="88" y="47"/>
                    <a:pt x="84" y="47"/>
                  </a:cubicBezTo>
                  <a:cubicBezTo>
                    <a:pt x="72" y="47"/>
                    <a:pt x="55" y="37"/>
                    <a:pt x="55" y="37"/>
                  </a:cubicBezTo>
                  <a:cubicBezTo>
                    <a:pt x="55" y="37"/>
                    <a:pt x="43" y="26"/>
                    <a:pt x="34" y="24"/>
                  </a:cubicBezTo>
                  <a:cubicBezTo>
                    <a:pt x="31" y="23"/>
                    <a:pt x="27" y="20"/>
                    <a:pt x="23" y="16"/>
                  </a:cubicBezTo>
                  <a:cubicBezTo>
                    <a:pt x="23" y="17"/>
                    <a:pt x="22" y="19"/>
                    <a:pt x="22" y="20"/>
                  </a:cubicBezTo>
                  <a:cubicBezTo>
                    <a:pt x="22" y="20"/>
                    <a:pt x="22" y="20"/>
                    <a:pt x="22" y="20"/>
                  </a:cubicBezTo>
                  <a:cubicBezTo>
                    <a:pt x="25" y="25"/>
                    <a:pt x="29" y="28"/>
                    <a:pt x="34" y="30"/>
                  </a:cubicBezTo>
                  <a:cubicBezTo>
                    <a:pt x="43" y="32"/>
                    <a:pt x="55" y="43"/>
                    <a:pt x="55" y="43"/>
                  </a:cubicBezTo>
                  <a:cubicBezTo>
                    <a:pt x="55" y="43"/>
                    <a:pt x="72" y="53"/>
                    <a:pt x="85" y="53"/>
                  </a:cubicBezTo>
                  <a:cubicBezTo>
                    <a:pt x="88" y="53"/>
                    <a:pt x="91" y="53"/>
                    <a:pt x="93" y="51"/>
                  </a:cubicBezTo>
                  <a:cubicBezTo>
                    <a:pt x="100" y="43"/>
                    <a:pt x="144" y="16"/>
                    <a:pt x="164" y="4"/>
                  </a:cubicBezTo>
                  <a:cubicBezTo>
                    <a:pt x="164" y="4"/>
                    <a:pt x="164" y="4"/>
                    <a:pt x="164" y="4"/>
                  </a:cubicBezTo>
                  <a:cubicBezTo>
                    <a:pt x="164" y="2"/>
                    <a:pt x="164" y="2"/>
                    <a:pt x="164" y="2"/>
                  </a:cubicBezTo>
                  <a:cubicBezTo>
                    <a:pt x="163" y="1"/>
                    <a:pt x="162" y="1"/>
                    <a:pt x="161" y="0"/>
                  </a:cubicBezTo>
                </a:path>
              </a:pathLst>
            </a:custGeom>
            <a:solidFill>
              <a:srgbClr val="9C636D">
                <a:alpha val="100000"/>
              </a:srgbClr>
            </a:solidFill>
            <a:ln w="9525">
              <a:noFill/>
            </a:ln>
          </p:spPr>
          <p:txBody>
            <a:bodyPr/>
            <a:p>
              <a:endParaRPr lang="zh-CN" altLang="en-US"/>
            </a:p>
          </p:txBody>
        </p:sp>
        <p:sp>
          <p:nvSpPr>
            <p:cNvPr id="59429" name="ïṩḻidê"/>
            <p:cNvSpPr/>
            <p:nvPr/>
          </p:nvSpPr>
          <p:spPr>
            <a:xfrm>
              <a:off x="7154863" y="3822701"/>
              <a:ext cx="26988" cy="19843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9" h="143">
                  <a:moveTo>
                    <a:pt x="19" y="0"/>
                  </a:moveTo>
                  <a:cubicBezTo>
                    <a:pt x="18" y="15"/>
                    <a:pt x="12" y="78"/>
                    <a:pt x="12" y="78"/>
                  </a:cubicBezTo>
                  <a:cubicBezTo>
                    <a:pt x="12" y="78"/>
                    <a:pt x="0" y="117"/>
                    <a:pt x="1" y="143"/>
                  </a:cubicBezTo>
                  <a:cubicBezTo>
                    <a:pt x="1" y="143"/>
                    <a:pt x="1" y="143"/>
                    <a:pt x="1" y="143"/>
                  </a:cubicBezTo>
                  <a:cubicBezTo>
                    <a:pt x="2" y="118"/>
                    <a:pt x="12" y="84"/>
                    <a:pt x="12" y="84"/>
                  </a:cubicBezTo>
                  <a:cubicBezTo>
                    <a:pt x="12" y="84"/>
                    <a:pt x="19" y="6"/>
                    <a:pt x="19" y="3"/>
                  </a:cubicBezTo>
                  <a:cubicBezTo>
                    <a:pt x="19" y="2"/>
                    <a:pt x="19" y="1"/>
                    <a:pt x="19" y="0"/>
                  </a:cubicBezTo>
                </a:path>
              </a:pathLst>
            </a:custGeom>
            <a:solidFill>
              <a:srgbClr val="3B77DB">
                <a:alpha val="100000"/>
              </a:srgbClr>
            </a:solidFill>
            <a:ln w="9525">
              <a:noFill/>
            </a:ln>
          </p:spPr>
          <p:txBody>
            <a:bodyPr/>
            <a:p>
              <a:endParaRPr lang="zh-CN" altLang="en-US"/>
            </a:p>
          </p:txBody>
        </p:sp>
        <p:sp>
          <p:nvSpPr>
            <p:cNvPr id="59430" name="ísḷïḍe"/>
            <p:cNvSpPr/>
            <p:nvPr/>
          </p:nvSpPr>
          <p:spPr>
            <a:xfrm>
              <a:off x="7154863" y="3641726"/>
              <a:ext cx="368300" cy="4254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Lst>
              <a:pathLst>
                <a:path w="265" h="306">
                  <a:moveTo>
                    <a:pt x="265" y="263"/>
                  </a:moveTo>
                  <a:cubicBezTo>
                    <a:pt x="250" y="303"/>
                    <a:pt x="250" y="303"/>
                    <a:pt x="250" y="303"/>
                  </a:cubicBezTo>
                  <a:cubicBezTo>
                    <a:pt x="250" y="303"/>
                    <a:pt x="237" y="304"/>
                    <a:pt x="218" y="304"/>
                  </a:cubicBezTo>
                  <a:cubicBezTo>
                    <a:pt x="216" y="304"/>
                    <a:pt x="216" y="304"/>
                    <a:pt x="216" y="304"/>
                  </a:cubicBezTo>
                  <a:cubicBezTo>
                    <a:pt x="208" y="304"/>
                    <a:pt x="198" y="305"/>
                    <a:pt x="188" y="305"/>
                  </a:cubicBezTo>
                  <a:cubicBezTo>
                    <a:pt x="137" y="306"/>
                    <a:pt x="65" y="306"/>
                    <a:pt x="28" y="301"/>
                  </a:cubicBezTo>
                  <a:cubicBezTo>
                    <a:pt x="14" y="299"/>
                    <a:pt x="5" y="296"/>
                    <a:pt x="3" y="292"/>
                  </a:cubicBezTo>
                  <a:cubicBezTo>
                    <a:pt x="3" y="290"/>
                    <a:pt x="2" y="287"/>
                    <a:pt x="2" y="285"/>
                  </a:cubicBezTo>
                  <a:cubicBezTo>
                    <a:pt x="1" y="283"/>
                    <a:pt x="1" y="281"/>
                    <a:pt x="1" y="279"/>
                  </a:cubicBezTo>
                  <a:cubicBezTo>
                    <a:pt x="0" y="254"/>
                    <a:pt x="12" y="214"/>
                    <a:pt x="12" y="214"/>
                  </a:cubicBezTo>
                  <a:cubicBezTo>
                    <a:pt x="12" y="214"/>
                    <a:pt x="19" y="136"/>
                    <a:pt x="19" y="133"/>
                  </a:cubicBezTo>
                  <a:cubicBezTo>
                    <a:pt x="19" y="129"/>
                    <a:pt x="13" y="74"/>
                    <a:pt x="13" y="74"/>
                  </a:cubicBezTo>
                  <a:cubicBezTo>
                    <a:pt x="25" y="30"/>
                    <a:pt x="25" y="30"/>
                    <a:pt x="25" y="30"/>
                  </a:cubicBezTo>
                  <a:cubicBezTo>
                    <a:pt x="47" y="15"/>
                    <a:pt x="47" y="15"/>
                    <a:pt x="47" y="15"/>
                  </a:cubicBezTo>
                  <a:cubicBezTo>
                    <a:pt x="58" y="8"/>
                    <a:pt x="58" y="8"/>
                    <a:pt x="58" y="8"/>
                  </a:cubicBezTo>
                  <a:cubicBezTo>
                    <a:pt x="61" y="13"/>
                    <a:pt x="65" y="18"/>
                    <a:pt x="69" y="22"/>
                  </a:cubicBezTo>
                  <a:cubicBezTo>
                    <a:pt x="72" y="27"/>
                    <a:pt x="76" y="30"/>
                    <a:pt x="81" y="32"/>
                  </a:cubicBezTo>
                  <a:cubicBezTo>
                    <a:pt x="90" y="34"/>
                    <a:pt x="102" y="45"/>
                    <a:pt x="102" y="45"/>
                  </a:cubicBezTo>
                  <a:cubicBezTo>
                    <a:pt x="102" y="45"/>
                    <a:pt x="131" y="62"/>
                    <a:pt x="140" y="53"/>
                  </a:cubicBezTo>
                  <a:cubicBezTo>
                    <a:pt x="147" y="45"/>
                    <a:pt x="191" y="18"/>
                    <a:pt x="211" y="6"/>
                  </a:cubicBezTo>
                  <a:cubicBezTo>
                    <a:pt x="218" y="2"/>
                    <a:pt x="222" y="0"/>
                    <a:pt x="222" y="0"/>
                  </a:cubicBezTo>
                  <a:cubicBezTo>
                    <a:pt x="227" y="5"/>
                    <a:pt x="227" y="5"/>
                    <a:pt x="227" y="5"/>
                  </a:cubicBezTo>
                  <a:cubicBezTo>
                    <a:pt x="260" y="42"/>
                    <a:pt x="260" y="42"/>
                    <a:pt x="260" y="42"/>
                  </a:cubicBezTo>
                  <a:cubicBezTo>
                    <a:pt x="265" y="263"/>
                    <a:pt x="265" y="263"/>
                    <a:pt x="265" y="263"/>
                  </a:cubicBezTo>
                </a:path>
              </a:pathLst>
            </a:custGeom>
            <a:solidFill>
              <a:srgbClr val="FFFFFF">
                <a:alpha val="100000"/>
              </a:srgbClr>
            </a:solidFill>
            <a:ln w="9525">
              <a:noFill/>
            </a:ln>
          </p:spPr>
          <p:txBody>
            <a:bodyPr/>
            <a:p>
              <a:endParaRPr lang="zh-CN" altLang="en-US"/>
            </a:p>
          </p:txBody>
        </p:sp>
        <p:sp>
          <p:nvSpPr>
            <p:cNvPr id="59431" name="i$ļíḋe"/>
            <p:cNvSpPr/>
            <p:nvPr/>
          </p:nvSpPr>
          <p:spPr>
            <a:xfrm>
              <a:off x="6743700" y="3414713"/>
              <a:ext cx="55563" cy="58738"/>
            </a:xfrm>
            <a:custGeom>
              <a:avLst/>
              <a:gdLst/>
              <a:ahLst/>
              <a:cxnLst>
                <a:cxn ang="0">
                  <a:pos x="2147483646" y="0"/>
                </a:cxn>
                <a:cxn ang="0">
                  <a:pos x="0" y="2147483646"/>
                </a:cxn>
                <a:cxn ang="0">
                  <a:pos x="2147483646" y="2147483646"/>
                </a:cxn>
                <a:cxn ang="0">
                  <a:pos x="2147483646" y="2147483646"/>
                </a:cxn>
                <a:cxn ang="0">
                  <a:pos x="2147483646" y="0"/>
                </a:cxn>
              </a:cxnLst>
              <a:pathLst>
                <a:path w="40" h="42">
                  <a:moveTo>
                    <a:pt x="38" y="0"/>
                  </a:moveTo>
                  <a:cubicBezTo>
                    <a:pt x="34" y="6"/>
                    <a:pt x="21" y="26"/>
                    <a:pt x="0" y="35"/>
                  </a:cubicBezTo>
                  <a:cubicBezTo>
                    <a:pt x="1" y="37"/>
                    <a:pt x="1" y="40"/>
                    <a:pt x="1" y="42"/>
                  </a:cubicBezTo>
                  <a:cubicBezTo>
                    <a:pt x="23" y="34"/>
                    <a:pt x="36" y="14"/>
                    <a:pt x="40" y="7"/>
                  </a:cubicBezTo>
                  <a:cubicBezTo>
                    <a:pt x="40" y="5"/>
                    <a:pt x="39" y="2"/>
                    <a:pt x="38" y="0"/>
                  </a:cubicBezTo>
                </a:path>
              </a:pathLst>
            </a:custGeom>
            <a:solidFill>
              <a:srgbClr val="9C636D">
                <a:alpha val="100000"/>
              </a:srgbClr>
            </a:solidFill>
            <a:ln w="9525">
              <a:noFill/>
            </a:ln>
          </p:spPr>
          <p:txBody>
            <a:bodyPr/>
            <a:p>
              <a:endParaRPr lang="zh-CN" altLang="en-US"/>
            </a:p>
          </p:txBody>
        </p:sp>
        <p:sp>
          <p:nvSpPr>
            <p:cNvPr id="59432" name="ïṣliḑe"/>
            <p:cNvSpPr/>
            <p:nvPr/>
          </p:nvSpPr>
          <p:spPr>
            <a:xfrm>
              <a:off x="6691313" y="3421063"/>
              <a:ext cx="358775" cy="3841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58" h="277">
                  <a:moveTo>
                    <a:pt x="232" y="117"/>
                  </a:moveTo>
                  <a:cubicBezTo>
                    <a:pt x="223" y="114"/>
                    <a:pt x="223" y="114"/>
                    <a:pt x="223" y="114"/>
                  </a:cubicBezTo>
                  <a:cubicBezTo>
                    <a:pt x="223" y="114"/>
                    <a:pt x="208" y="130"/>
                    <a:pt x="199" y="132"/>
                  </a:cubicBezTo>
                  <a:cubicBezTo>
                    <a:pt x="190" y="134"/>
                    <a:pt x="171" y="146"/>
                    <a:pt x="171" y="146"/>
                  </a:cubicBezTo>
                  <a:cubicBezTo>
                    <a:pt x="150" y="163"/>
                    <a:pt x="150" y="163"/>
                    <a:pt x="150" y="163"/>
                  </a:cubicBezTo>
                  <a:cubicBezTo>
                    <a:pt x="150" y="163"/>
                    <a:pt x="134" y="166"/>
                    <a:pt x="139" y="155"/>
                  </a:cubicBezTo>
                  <a:cubicBezTo>
                    <a:pt x="143" y="143"/>
                    <a:pt x="130" y="129"/>
                    <a:pt x="130" y="129"/>
                  </a:cubicBezTo>
                  <a:cubicBezTo>
                    <a:pt x="130" y="129"/>
                    <a:pt x="102" y="73"/>
                    <a:pt x="102" y="61"/>
                  </a:cubicBezTo>
                  <a:cubicBezTo>
                    <a:pt x="102" y="49"/>
                    <a:pt x="80" y="0"/>
                    <a:pt x="80" y="0"/>
                  </a:cubicBezTo>
                  <a:cubicBezTo>
                    <a:pt x="80" y="0"/>
                    <a:pt x="51" y="55"/>
                    <a:pt x="0" y="38"/>
                  </a:cubicBezTo>
                  <a:cubicBezTo>
                    <a:pt x="0" y="38"/>
                    <a:pt x="37" y="122"/>
                    <a:pt x="38" y="143"/>
                  </a:cubicBezTo>
                  <a:cubicBezTo>
                    <a:pt x="39" y="164"/>
                    <a:pt x="64" y="223"/>
                    <a:pt x="64" y="223"/>
                  </a:cubicBezTo>
                  <a:cubicBezTo>
                    <a:pt x="64" y="223"/>
                    <a:pt x="73" y="267"/>
                    <a:pt x="124" y="264"/>
                  </a:cubicBezTo>
                  <a:cubicBezTo>
                    <a:pt x="124" y="264"/>
                    <a:pt x="193" y="277"/>
                    <a:pt x="208" y="264"/>
                  </a:cubicBezTo>
                  <a:cubicBezTo>
                    <a:pt x="224" y="251"/>
                    <a:pt x="237" y="241"/>
                    <a:pt x="244" y="240"/>
                  </a:cubicBezTo>
                  <a:cubicBezTo>
                    <a:pt x="252" y="238"/>
                    <a:pt x="258" y="230"/>
                    <a:pt x="258" y="230"/>
                  </a:cubicBezTo>
                  <a:cubicBezTo>
                    <a:pt x="258" y="172"/>
                    <a:pt x="258" y="172"/>
                    <a:pt x="258" y="172"/>
                  </a:cubicBezTo>
                  <a:cubicBezTo>
                    <a:pt x="232" y="117"/>
                    <a:pt x="232" y="117"/>
                    <a:pt x="232" y="117"/>
                  </a:cubicBezTo>
                </a:path>
              </a:pathLst>
            </a:custGeom>
            <a:solidFill>
              <a:srgbClr val="4C4981">
                <a:alpha val="100000"/>
              </a:srgbClr>
            </a:solidFill>
            <a:ln w="9525">
              <a:noFill/>
            </a:ln>
          </p:spPr>
          <p:txBody>
            <a:bodyPr/>
            <a:p>
              <a:endParaRPr lang="zh-CN" altLang="en-US"/>
            </a:p>
          </p:txBody>
        </p:sp>
        <p:sp>
          <p:nvSpPr>
            <p:cNvPr id="59433" name="iṥliḑé"/>
            <p:cNvSpPr/>
            <p:nvPr/>
          </p:nvSpPr>
          <p:spPr>
            <a:xfrm>
              <a:off x="6892925" y="3659188"/>
              <a:ext cx="15875" cy="69850"/>
            </a:xfrm>
            <a:custGeom>
              <a:avLst/>
              <a:gdLst/>
              <a:ahLst/>
              <a:cxnLst>
                <a:cxn ang="0">
                  <a:pos x="0" y="0"/>
                </a:cxn>
                <a:cxn ang="0">
                  <a:pos x="2147483646" y="2147483646"/>
                </a:cxn>
                <a:cxn ang="0">
                  <a:pos x="0" y="0"/>
                </a:cxn>
              </a:cxnLst>
              <a:pathLst>
                <a:path w="12" h="50">
                  <a:moveTo>
                    <a:pt x="0" y="0"/>
                  </a:moveTo>
                  <a:cubicBezTo>
                    <a:pt x="4" y="50"/>
                    <a:pt x="4" y="50"/>
                    <a:pt x="4" y="50"/>
                  </a:cubicBezTo>
                  <a:cubicBezTo>
                    <a:pt x="12" y="45"/>
                    <a:pt x="0" y="0"/>
                    <a:pt x="0" y="0"/>
                  </a:cubicBezTo>
                </a:path>
              </a:pathLst>
            </a:custGeom>
            <a:solidFill>
              <a:srgbClr val="444274">
                <a:alpha val="100000"/>
              </a:srgbClr>
            </a:solidFill>
            <a:ln w="9525">
              <a:noFill/>
            </a:ln>
          </p:spPr>
          <p:txBody>
            <a:bodyPr/>
            <a:p>
              <a:endParaRPr lang="zh-CN" altLang="en-US"/>
            </a:p>
          </p:txBody>
        </p:sp>
        <p:sp>
          <p:nvSpPr>
            <p:cNvPr id="59434" name="ïṧļîḑè"/>
            <p:cNvSpPr/>
            <p:nvPr/>
          </p:nvSpPr>
          <p:spPr>
            <a:xfrm>
              <a:off x="7156450" y="4029076"/>
              <a:ext cx="0" cy="7938"/>
            </a:xfrm>
            <a:custGeom>
              <a:avLst/>
              <a:gdLst/>
              <a:ahLst/>
              <a:cxnLst>
                <a:cxn ang="0">
                  <a:pos x="0" y="0"/>
                </a:cxn>
                <a:cxn ang="0">
                  <a:pos x="0" y="2147483646"/>
                </a:cxn>
                <a:cxn ang="0">
                  <a:pos x="0" y="0"/>
                </a:cxn>
              </a:cxnLst>
              <a:pathLst>
                <a:path h="5">
                  <a:moveTo>
                    <a:pt x="0" y="0"/>
                  </a:moveTo>
                  <a:cubicBezTo>
                    <a:pt x="0" y="2"/>
                    <a:pt x="0" y="3"/>
                    <a:pt x="0" y="5"/>
                  </a:cubicBezTo>
                  <a:cubicBezTo>
                    <a:pt x="0" y="3"/>
                    <a:pt x="0" y="2"/>
                    <a:pt x="0" y="0"/>
                  </a:cubicBezTo>
                </a:path>
              </a:pathLst>
            </a:custGeom>
            <a:solidFill>
              <a:srgbClr val="3B77DB">
                <a:alpha val="100000"/>
              </a:srgbClr>
            </a:solidFill>
            <a:ln w="9525">
              <a:noFill/>
            </a:ln>
          </p:spPr>
          <p:txBody>
            <a:bodyPr/>
            <a:p>
              <a:endParaRPr lang="zh-CN" altLang="en-US"/>
            </a:p>
          </p:txBody>
        </p:sp>
        <p:sp>
          <p:nvSpPr>
            <p:cNvPr id="59435" name="îsľiďê"/>
            <p:cNvSpPr/>
            <p:nvPr/>
          </p:nvSpPr>
          <p:spPr>
            <a:xfrm>
              <a:off x="7196138" y="4030663"/>
              <a:ext cx="227013" cy="20638"/>
            </a:xfrm>
            <a:custGeom>
              <a:avLst/>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164" h="15">
                  <a:moveTo>
                    <a:pt x="1" y="0"/>
                  </a:moveTo>
                  <a:cubicBezTo>
                    <a:pt x="1" y="2"/>
                    <a:pt x="1" y="4"/>
                    <a:pt x="0" y="6"/>
                  </a:cubicBezTo>
                  <a:cubicBezTo>
                    <a:pt x="1" y="6"/>
                    <a:pt x="1" y="6"/>
                    <a:pt x="1" y="6"/>
                  </a:cubicBezTo>
                  <a:cubicBezTo>
                    <a:pt x="160" y="15"/>
                    <a:pt x="160" y="15"/>
                    <a:pt x="160" y="15"/>
                  </a:cubicBezTo>
                  <a:cubicBezTo>
                    <a:pt x="160" y="15"/>
                    <a:pt x="160" y="15"/>
                    <a:pt x="160" y="15"/>
                  </a:cubicBezTo>
                  <a:cubicBezTo>
                    <a:pt x="160" y="14"/>
                    <a:pt x="162" y="12"/>
                    <a:pt x="164" y="9"/>
                  </a:cubicBezTo>
                  <a:cubicBezTo>
                    <a:pt x="1" y="0"/>
                    <a:pt x="1" y="0"/>
                    <a:pt x="1" y="0"/>
                  </a:cubicBezTo>
                </a:path>
              </a:pathLst>
            </a:custGeom>
            <a:solidFill>
              <a:srgbClr val="E5E5E5">
                <a:alpha val="100000"/>
              </a:srgbClr>
            </a:solidFill>
            <a:ln w="9525">
              <a:noFill/>
            </a:ln>
          </p:spPr>
          <p:txBody>
            <a:bodyPr/>
            <a:p>
              <a:endParaRPr lang="zh-CN" altLang="en-US"/>
            </a:p>
          </p:txBody>
        </p:sp>
        <p:sp>
          <p:nvSpPr>
            <p:cNvPr id="59436" name="ïṡḷîdè"/>
            <p:cNvSpPr/>
            <p:nvPr/>
          </p:nvSpPr>
          <p:spPr>
            <a:xfrm>
              <a:off x="7467600" y="4659313"/>
              <a:ext cx="3175" cy="7938"/>
            </a:xfrm>
            <a:custGeom>
              <a:avLst/>
              <a:gdLst/>
              <a:ahLst/>
              <a:cxnLst>
                <a:cxn ang="0">
                  <a:pos x="2147483646" y="0"/>
                </a:cxn>
                <a:cxn ang="0">
                  <a:pos x="0" y="2147483646"/>
                </a:cxn>
                <a:cxn ang="0">
                  <a:pos x="0" y="2147483646"/>
                </a:cxn>
                <a:cxn ang="0">
                  <a:pos x="2147483646" y="0"/>
                </a:cxn>
                <a:cxn ang="0">
                  <a:pos x="2147483646" y="0"/>
                </a:cxn>
              </a:cxnLst>
              <a:pathLst>
                <a:path w="2" h="6">
                  <a:moveTo>
                    <a:pt x="2" y="0"/>
                  </a:moveTo>
                  <a:cubicBezTo>
                    <a:pt x="1" y="2"/>
                    <a:pt x="0" y="4"/>
                    <a:pt x="0" y="6"/>
                  </a:cubicBezTo>
                  <a:cubicBezTo>
                    <a:pt x="0" y="6"/>
                    <a:pt x="0" y="6"/>
                    <a:pt x="0" y="6"/>
                  </a:cubicBezTo>
                  <a:cubicBezTo>
                    <a:pt x="0" y="4"/>
                    <a:pt x="1" y="2"/>
                    <a:pt x="2" y="0"/>
                  </a:cubicBezTo>
                  <a:cubicBezTo>
                    <a:pt x="2" y="0"/>
                    <a:pt x="2" y="0"/>
                    <a:pt x="2" y="0"/>
                  </a:cubicBezTo>
                </a:path>
              </a:pathLst>
            </a:custGeom>
            <a:solidFill>
              <a:srgbClr val="356BC5">
                <a:alpha val="100000"/>
              </a:srgbClr>
            </a:solidFill>
            <a:ln w="9525">
              <a:noFill/>
            </a:ln>
          </p:spPr>
          <p:txBody>
            <a:bodyPr/>
            <a:p>
              <a:endParaRPr lang="zh-CN" altLang="en-US"/>
            </a:p>
          </p:txBody>
        </p:sp>
        <p:sp>
          <p:nvSpPr>
            <p:cNvPr id="59437" name="i$ḻiḓê"/>
            <p:cNvSpPr/>
            <p:nvPr/>
          </p:nvSpPr>
          <p:spPr>
            <a:xfrm>
              <a:off x="7332663" y="4654551"/>
              <a:ext cx="138113" cy="12700"/>
            </a:xfrm>
            <a:custGeom>
              <a:avLst/>
              <a:gdLst/>
              <a:ahLst/>
              <a:cxnLst>
                <a:cxn ang="0">
                  <a:pos x="0" y="0"/>
                </a:cxn>
                <a:cxn ang="0">
                  <a:pos x="0" y="2147483646"/>
                </a:cxn>
                <a:cxn ang="0">
                  <a:pos x="0" y="2147483646"/>
                </a:cxn>
                <a:cxn ang="0">
                  <a:pos x="2147483646" y="2147483646"/>
                </a:cxn>
                <a:cxn ang="0">
                  <a:pos x="2147483646" y="2147483646"/>
                </a:cxn>
                <a:cxn ang="0">
                  <a:pos x="0" y="0"/>
                </a:cxn>
              </a:cxnLst>
              <a:pathLst>
                <a:path w="99" h="9">
                  <a:moveTo>
                    <a:pt x="0" y="0"/>
                  </a:moveTo>
                  <a:cubicBezTo>
                    <a:pt x="0" y="1"/>
                    <a:pt x="0" y="3"/>
                    <a:pt x="0" y="5"/>
                  </a:cubicBezTo>
                  <a:cubicBezTo>
                    <a:pt x="0" y="5"/>
                    <a:pt x="0" y="5"/>
                    <a:pt x="0" y="5"/>
                  </a:cubicBezTo>
                  <a:cubicBezTo>
                    <a:pt x="34" y="6"/>
                    <a:pt x="70" y="7"/>
                    <a:pt x="97" y="9"/>
                  </a:cubicBezTo>
                  <a:cubicBezTo>
                    <a:pt x="97" y="7"/>
                    <a:pt x="98" y="5"/>
                    <a:pt x="99" y="3"/>
                  </a:cubicBezTo>
                  <a:cubicBezTo>
                    <a:pt x="72" y="2"/>
                    <a:pt x="35" y="0"/>
                    <a:pt x="0" y="0"/>
                  </a:cubicBezTo>
                </a:path>
              </a:pathLst>
            </a:custGeom>
            <a:solidFill>
              <a:srgbClr val="8C5962">
                <a:alpha val="100000"/>
              </a:srgbClr>
            </a:solidFill>
            <a:ln w="9525">
              <a:noFill/>
            </a:ln>
          </p:spPr>
          <p:txBody>
            <a:bodyPr/>
            <a:p>
              <a:endParaRPr lang="zh-CN" altLang="en-US"/>
            </a:p>
          </p:txBody>
        </p:sp>
        <p:sp>
          <p:nvSpPr>
            <p:cNvPr id="59438" name="ïşḻïdé"/>
            <p:cNvSpPr/>
            <p:nvPr/>
          </p:nvSpPr>
          <p:spPr>
            <a:xfrm>
              <a:off x="7132638" y="4654551"/>
              <a:ext cx="200025" cy="26988"/>
            </a:xfrm>
            <a:custGeom>
              <a:avLst/>
              <a:gdLst/>
              <a:ahLst/>
              <a:cxnLst>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144" h="19">
                  <a:moveTo>
                    <a:pt x="136" y="0"/>
                  </a:moveTo>
                  <a:cubicBezTo>
                    <a:pt x="101" y="0"/>
                    <a:pt x="70" y="1"/>
                    <a:pt x="52" y="6"/>
                  </a:cubicBezTo>
                  <a:cubicBezTo>
                    <a:pt x="34" y="11"/>
                    <a:pt x="20" y="13"/>
                    <a:pt x="8" y="13"/>
                  </a:cubicBezTo>
                  <a:cubicBezTo>
                    <a:pt x="5" y="13"/>
                    <a:pt x="2" y="13"/>
                    <a:pt x="0" y="13"/>
                  </a:cubicBezTo>
                  <a:cubicBezTo>
                    <a:pt x="0" y="15"/>
                    <a:pt x="1" y="17"/>
                    <a:pt x="1" y="19"/>
                  </a:cubicBezTo>
                  <a:cubicBezTo>
                    <a:pt x="3" y="19"/>
                    <a:pt x="5" y="19"/>
                    <a:pt x="8" y="19"/>
                  </a:cubicBezTo>
                  <a:cubicBezTo>
                    <a:pt x="23" y="19"/>
                    <a:pt x="38" y="17"/>
                    <a:pt x="52" y="12"/>
                  </a:cubicBezTo>
                  <a:cubicBezTo>
                    <a:pt x="65" y="8"/>
                    <a:pt x="85" y="7"/>
                    <a:pt x="109" y="6"/>
                  </a:cubicBezTo>
                  <a:cubicBezTo>
                    <a:pt x="120" y="5"/>
                    <a:pt x="132" y="5"/>
                    <a:pt x="144" y="5"/>
                  </a:cubicBezTo>
                  <a:cubicBezTo>
                    <a:pt x="144" y="3"/>
                    <a:pt x="144" y="1"/>
                    <a:pt x="144" y="0"/>
                  </a:cubicBezTo>
                  <a:cubicBezTo>
                    <a:pt x="141" y="0"/>
                    <a:pt x="139" y="0"/>
                    <a:pt x="136" y="0"/>
                  </a:cubicBezTo>
                </a:path>
              </a:pathLst>
            </a:custGeom>
            <a:solidFill>
              <a:srgbClr val="9C636D">
                <a:alpha val="100000"/>
              </a:srgbClr>
            </a:solidFill>
            <a:ln w="9525">
              <a:noFill/>
            </a:ln>
          </p:spPr>
          <p:txBody>
            <a:bodyPr/>
            <a:p>
              <a:endParaRPr lang="zh-CN" altLang="en-US"/>
            </a:p>
          </p:txBody>
        </p:sp>
        <p:sp>
          <p:nvSpPr>
            <p:cNvPr id="59439" name="îṡļiďé"/>
            <p:cNvSpPr/>
            <p:nvPr/>
          </p:nvSpPr>
          <p:spPr>
            <a:xfrm>
              <a:off x="7058025" y="4037013"/>
              <a:ext cx="501650" cy="6461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61" h="466">
                  <a:moveTo>
                    <a:pt x="361" y="249"/>
                  </a:moveTo>
                  <a:cubicBezTo>
                    <a:pt x="353" y="267"/>
                    <a:pt x="353" y="267"/>
                    <a:pt x="353" y="267"/>
                  </a:cubicBezTo>
                  <a:cubicBezTo>
                    <a:pt x="353" y="267"/>
                    <a:pt x="352" y="272"/>
                    <a:pt x="350" y="280"/>
                  </a:cubicBezTo>
                  <a:cubicBezTo>
                    <a:pt x="347" y="298"/>
                    <a:pt x="342" y="331"/>
                    <a:pt x="344" y="356"/>
                  </a:cubicBezTo>
                  <a:cubicBezTo>
                    <a:pt x="347" y="394"/>
                    <a:pt x="339" y="451"/>
                    <a:pt x="339" y="451"/>
                  </a:cubicBezTo>
                  <a:cubicBezTo>
                    <a:pt x="339" y="451"/>
                    <a:pt x="159" y="436"/>
                    <a:pt x="106" y="451"/>
                  </a:cubicBezTo>
                  <a:cubicBezTo>
                    <a:pt x="53" y="466"/>
                    <a:pt x="27" y="451"/>
                    <a:pt x="27" y="451"/>
                  </a:cubicBezTo>
                  <a:cubicBezTo>
                    <a:pt x="27" y="451"/>
                    <a:pt x="34" y="395"/>
                    <a:pt x="18" y="365"/>
                  </a:cubicBezTo>
                  <a:cubicBezTo>
                    <a:pt x="7" y="345"/>
                    <a:pt x="0" y="256"/>
                    <a:pt x="0" y="197"/>
                  </a:cubicBezTo>
                  <a:cubicBezTo>
                    <a:pt x="0" y="170"/>
                    <a:pt x="1" y="150"/>
                    <a:pt x="4" y="145"/>
                  </a:cubicBezTo>
                  <a:cubicBezTo>
                    <a:pt x="15" y="132"/>
                    <a:pt x="61" y="0"/>
                    <a:pt x="61" y="0"/>
                  </a:cubicBezTo>
                  <a:cubicBezTo>
                    <a:pt x="72" y="1"/>
                    <a:pt x="72" y="1"/>
                    <a:pt x="72" y="1"/>
                  </a:cubicBezTo>
                  <a:cubicBezTo>
                    <a:pt x="100" y="2"/>
                    <a:pt x="100" y="2"/>
                    <a:pt x="100" y="2"/>
                  </a:cubicBezTo>
                  <a:cubicBezTo>
                    <a:pt x="259" y="11"/>
                    <a:pt x="259" y="11"/>
                    <a:pt x="259" y="11"/>
                  </a:cubicBezTo>
                  <a:cubicBezTo>
                    <a:pt x="284" y="12"/>
                    <a:pt x="284" y="12"/>
                    <a:pt x="284" y="12"/>
                  </a:cubicBezTo>
                  <a:cubicBezTo>
                    <a:pt x="286" y="20"/>
                    <a:pt x="286" y="20"/>
                    <a:pt x="286" y="20"/>
                  </a:cubicBezTo>
                  <a:cubicBezTo>
                    <a:pt x="361" y="249"/>
                    <a:pt x="361" y="249"/>
                    <a:pt x="361" y="249"/>
                  </a:cubicBezTo>
                </a:path>
              </a:pathLst>
            </a:custGeom>
            <a:solidFill>
              <a:srgbClr val="444053">
                <a:alpha val="100000"/>
              </a:srgbClr>
            </a:solidFill>
            <a:ln w="9525">
              <a:noFill/>
            </a:ln>
          </p:spPr>
          <p:txBody>
            <a:bodyPr/>
            <a:p>
              <a:endParaRPr lang="zh-CN" altLang="en-US"/>
            </a:p>
          </p:txBody>
        </p:sp>
        <p:sp>
          <p:nvSpPr>
            <p:cNvPr id="59440" name="îśļíḓe"/>
            <p:cNvSpPr/>
            <p:nvPr/>
          </p:nvSpPr>
          <p:spPr>
            <a:xfrm>
              <a:off x="7562850" y="4198938"/>
              <a:ext cx="109538" cy="1238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9" h="89">
                  <a:moveTo>
                    <a:pt x="78" y="74"/>
                  </a:moveTo>
                  <a:cubicBezTo>
                    <a:pt x="79" y="89"/>
                    <a:pt x="79" y="89"/>
                    <a:pt x="79" y="89"/>
                  </a:cubicBezTo>
                  <a:cubicBezTo>
                    <a:pt x="79" y="89"/>
                    <a:pt x="0" y="64"/>
                    <a:pt x="4" y="32"/>
                  </a:cubicBezTo>
                  <a:cubicBezTo>
                    <a:pt x="8" y="0"/>
                    <a:pt x="4" y="4"/>
                    <a:pt x="4" y="4"/>
                  </a:cubicBezTo>
                  <a:cubicBezTo>
                    <a:pt x="68" y="9"/>
                    <a:pt x="68" y="9"/>
                    <a:pt x="68" y="9"/>
                  </a:cubicBezTo>
                  <a:cubicBezTo>
                    <a:pt x="78" y="74"/>
                    <a:pt x="78" y="74"/>
                    <a:pt x="78" y="74"/>
                  </a:cubicBezTo>
                </a:path>
              </a:pathLst>
            </a:custGeom>
            <a:solidFill>
              <a:srgbClr val="4C4981">
                <a:alpha val="100000"/>
              </a:srgbClr>
            </a:solidFill>
            <a:ln w="9525">
              <a:noFill/>
            </a:ln>
          </p:spPr>
          <p:txBody>
            <a:bodyPr/>
            <a:p>
              <a:endParaRPr lang="zh-CN" altLang="en-US"/>
            </a:p>
          </p:txBody>
        </p:sp>
        <p:sp>
          <p:nvSpPr>
            <p:cNvPr id="59441" name="îŝļîḋe"/>
            <p:cNvSpPr/>
            <p:nvPr/>
          </p:nvSpPr>
          <p:spPr>
            <a:xfrm>
              <a:off x="7608888" y="4284663"/>
              <a:ext cx="63500" cy="38100"/>
            </a:xfrm>
            <a:custGeom>
              <a:avLst/>
              <a:gdLst/>
              <a:ahLst/>
              <a:cxnLst>
                <a:cxn ang="0">
                  <a:pos x="2147483646" y="0"/>
                </a:cxn>
                <a:cxn ang="0">
                  <a:pos x="2147483646" y="2147483646"/>
                </a:cxn>
                <a:cxn ang="0">
                  <a:pos x="0" y="2147483646"/>
                </a:cxn>
                <a:cxn ang="0">
                  <a:pos x="2147483646" y="2147483646"/>
                </a:cxn>
                <a:cxn ang="0">
                  <a:pos x="2147483646" y="2147483646"/>
                </a:cxn>
                <a:cxn ang="0">
                  <a:pos x="2147483646" y="0"/>
                </a:cxn>
              </a:cxnLst>
              <a:pathLst>
                <a:path w="46" h="27">
                  <a:moveTo>
                    <a:pt x="27" y="0"/>
                  </a:moveTo>
                  <a:cubicBezTo>
                    <a:pt x="26" y="1"/>
                    <a:pt x="24" y="1"/>
                    <a:pt x="23" y="2"/>
                  </a:cubicBezTo>
                  <a:cubicBezTo>
                    <a:pt x="15" y="4"/>
                    <a:pt x="7" y="5"/>
                    <a:pt x="0" y="6"/>
                  </a:cubicBezTo>
                  <a:cubicBezTo>
                    <a:pt x="21" y="19"/>
                    <a:pt x="46" y="27"/>
                    <a:pt x="46" y="27"/>
                  </a:cubicBezTo>
                  <a:cubicBezTo>
                    <a:pt x="46" y="27"/>
                    <a:pt x="46" y="27"/>
                    <a:pt x="46" y="27"/>
                  </a:cubicBezTo>
                  <a:cubicBezTo>
                    <a:pt x="46" y="27"/>
                    <a:pt x="38" y="15"/>
                    <a:pt x="27" y="0"/>
                  </a:cubicBezTo>
                </a:path>
              </a:pathLst>
            </a:custGeom>
            <a:solidFill>
              <a:srgbClr val="444274">
                <a:alpha val="100000"/>
              </a:srgbClr>
            </a:solidFill>
            <a:ln w="9525">
              <a:noFill/>
            </a:ln>
          </p:spPr>
          <p:txBody>
            <a:bodyPr/>
            <a:p>
              <a:endParaRPr lang="zh-CN" altLang="en-US"/>
            </a:p>
          </p:txBody>
        </p:sp>
        <p:sp>
          <p:nvSpPr>
            <p:cNvPr id="59442" name="íṡľîdè"/>
            <p:cNvSpPr/>
            <p:nvPr/>
          </p:nvSpPr>
          <p:spPr>
            <a:xfrm>
              <a:off x="6950075" y="3659188"/>
              <a:ext cx="53975" cy="38100"/>
            </a:xfrm>
            <a:custGeom>
              <a:avLst/>
              <a:gdLst/>
              <a:ahLst/>
              <a:cxnLst>
                <a:cxn ang="0">
                  <a:pos x="2147483646" y="2147483646"/>
                </a:cxn>
                <a:cxn ang="0">
                  <a:pos x="2147483646" y="2147483646"/>
                </a:cxn>
                <a:cxn ang="0">
                  <a:pos x="2147483646" y="2147483646"/>
                </a:cxn>
                <a:cxn ang="0">
                  <a:pos x="0" y="0"/>
                </a:cxn>
                <a:cxn ang="0">
                  <a:pos x="2147483646" y="2147483646"/>
                </a:cxn>
                <a:cxn ang="0">
                  <a:pos x="2147483646" y="2147483646"/>
                </a:cxn>
                <a:cxn ang="0">
                  <a:pos x="2147483646" y="2147483646"/>
                </a:cxn>
                <a:cxn ang="0">
                  <a:pos x="2147483646" y="2147483646"/>
                </a:cxn>
                <a:cxn ang="0">
                  <a:pos x="0" y="0"/>
                </a:cxn>
              </a:cxnLst>
              <a:pathLst>
                <a:path w="39" h="27">
                  <a:moveTo>
                    <a:pt x="37" y="26"/>
                  </a:moveTo>
                  <a:cubicBezTo>
                    <a:pt x="38" y="27"/>
                    <a:pt x="39" y="27"/>
                    <a:pt x="39" y="27"/>
                  </a:cubicBezTo>
                  <a:cubicBezTo>
                    <a:pt x="39" y="27"/>
                    <a:pt x="38" y="26"/>
                    <a:pt x="37" y="26"/>
                  </a:cubicBezTo>
                  <a:moveTo>
                    <a:pt x="0" y="0"/>
                  </a:moveTo>
                  <a:cubicBezTo>
                    <a:pt x="3" y="4"/>
                    <a:pt x="7" y="9"/>
                    <a:pt x="12" y="12"/>
                  </a:cubicBezTo>
                  <a:cubicBezTo>
                    <a:pt x="19" y="19"/>
                    <a:pt x="28" y="24"/>
                    <a:pt x="37" y="26"/>
                  </a:cubicBezTo>
                  <a:cubicBezTo>
                    <a:pt x="35" y="26"/>
                    <a:pt x="33" y="24"/>
                    <a:pt x="31" y="23"/>
                  </a:cubicBezTo>
                  <a:cubicBezTo>
                    <a:pt x="26" y="19"/>
                    <a:pt x="20" y="14"/>
                    <a:pt x="15" y="10"/>
                  </a:cubicBezTo>
                  <a:cubicBezTo>
                    <a:pt x="11" y="7"/>
                    <a:pt x="5" y="1"/>
                    <a:pt x="0" y="0"/>
                  </a:cubicBezTo>
                </a:path>
              </a:pathLst>
            </a:custGeom>
            <a:solidFill>
              <a:srgbClr val="444274">
                <a:alpha val="100000"/>
              </a:srgbClr>
            </a:solidFill>
            <a:ln w="9525">
              <a:noFill/>
            </a:ln>
          </p:spPr>
          <p:txBody>
            <a:bodyPr/>
            <a:p>
              <a:endParaRPr lang="zh-CN" altLang="en-US"/>
            </a:p>
          </p:txBody>
        </p:sp>
        <p:sp>
          <p:nvSpPr>
            <p:cNvPr id="59443" name="îṧ1îḓé"/>
            <p:cNvSpPr/>
            <p:nvPr/>
          </p:nvSpPr>
          <p:spPr>
            <a:xfrm>
              <a:off x="6935788" y="3678238"/>
              <a:ext cx="42863" cy="82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1" h="60">
                  <a:moveTo>
                    <a:pt x="2" y="0"/>
                  </a:moveTo>
                  <a:cubicBezTo>
                    <a:pt x="2" y="0"/>
                    <a:pt x="1" y="1"/>
                    <a:pt x="1" y="1"/>
                  </a:cubicBezTo>
                  <a:cubicBezTo>
                    <a:pt x="0" y="3"/>
                    <a:pt x="8" y="12"/>
                    <a:pt x="9" y="14"/>
                  </a:cubicBezTo>
                  <a:cubicBezTo>
                    <a:pt x="11" y="19"/>
                    <a:pt x="14" y="24"/>
                    <a:pt x="16" y="29"/>
                  </a:cubicBezTo>
                  <a:cubicBezTo>
                    <a:pt x="28" y="60"/>
                    <a:pt x="28" y="60"/>
                    <a:pt x="28" y="60"/>
                  </a:cubicBezTo>
                  <a:cubicBezTo>
                    <a:pt x="31" y="50"/>
                    <a:pt x="31" y="40"/>
                    <a:pt x="29" y="30"/>
                  </a:cubicBezTo>
                  <a:cubicBezTo>
                    <a:pt x="27" y="26"/>
                    <a:pt x="25" y="23"/>
                    <a:pt x="23" y="20"/>
                  </a:cubicBezTo>
                  <a:cubicBezTo>
                    <a:pt x="21" y="17"/>
                    <a:pt x="7" y="0"/>
                    <a:pt x="2" y="0"/>
                  </a:cubicBezTo>
                </a:path>
              </a:pathLst>
            </a:custGeom>
            <a:solidFill>
              <a:srgbClr val="444274">
                <a:alpha val="100000"/>
              </a:srgbClr>
            </a:solidFill>
            <a:ln w="9525">
              <a:noFill/>
            </a:ln>
          </p:spPr>
          <p:txBody>
            <a:bodyPr/>
            <a:p>
              <a:endParaRPr lang="zh-CN" altLang="en-US"/>
            </a:p>
          </p:txBody>
        </p:sp>
        <p:sp>
          <p:nvSpPr>
            <p:cNvPr id="59444" name="íṥḻïḑé"/>
            <p:cNvSpPr/>
            <p:nvPr/>
          </p:nvSpPr>
          <p:spPr>
            <a:xfrm>
              <a:off x="7388225" y="3924301"/>
              <a:ext cx="100013" cy="17463"/>
            </a:xfrm>
            <a:custGeom>
              <a:avLst/>
              <a:gdLst/>
              <a:ahLst/>
              <a:cxnLst>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0"/>
                </a:cxn>
              </a:cxnLst>
              <a:pathLst>
                <a:path w="72" h="12">
                  <a:moveTo>
                    <a:pt x="71" y="0"/>
                  </a:moveTo>
                  <a:cubicBezTo>
                    <a:pt x="59" y="2"/>
                    <a:pt x="48" y="7"/>
                    <a:pt x="35" y="9"/>
                  </a:cubicBezTo>
                  <a:cubicBezTo>
                    <a:pt x="31" y="10"/>
                    <a:pt x="27" y="11"/>
                    <a:pt x="23" y="11"/>
                  </a:cubicBezTo>
                  <a:cubicBezTo>
                    <a:pt x="15" y="11"/>
                    <a:pt x="7" y="9"/>
                    <a:pt x="0" y="6"/>
                  </a:cubicBezTo>
                  <a:cubicBezTo>
                    <a:pt x="9" y="11"/>
                    <a:pt x="21" y="12"/>
                    <a:pt x="32" y="12"/>
                  </a:cubicBezTo>
                  <a:cubicBezTo>
                    <a:pt x="38" y="12"/>
                    <a:pt x="45" y="12"/>
                    <a:pt x="51" y="11"/>
                  </a:cubicBezTo>
                  <a:cubicBezTo>
                    <a:pt x="58" y="10"/>
                    <a:pt x="66" y="7"/>
                    <a:pt x="72" y="2"/>
                  </a:cubicBezTo>
                  <a:cubicBezTo>
                    <a:pt x="72" y="1"/>
                    <a:pt x="72" y="1"/>
                    <a:pt x="71" y="0"/>
                  </a:cubicBezTo>
                </a:path>
              </a:pathLst>
            </a:custGeom>
            <a:solidFill>
              <a:srgbClr val="E5E5E5">
                <a:alpha val="100000"/>
              </a:srgbClr>
            </a:solidFill>
            <a:ln w="9525">
              <a:noFill/>
            </a:ln>
          </p:spPr>
          <p:txBody>
            <a:bodyPr/>
            <a:p>
              <a:endParaRPr lang="zh-CN" altLang="en-US"/>
            </a:p>
          </p:txBody>
        </p:sp>
        <p:sp>
          <p:nvSpPr>
            <p:cNvPr id="59445" name="iŝľidê"/>
            <p:cNvSpPr/>
            <p:nvPr/>
          </p:nvSpPr>
          <p:spPr>
            <a:xfrm>
              <a:off x="7318375" y="3762376"/>
              <a:ext cx="88900" cy="523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0"/>
                </a:cxn>
                <a:cxn ang="0">
                  <a:pos x="2147483646" y="2147483646"/>
                </a:cxn>
                <a:cxn ang="0">
                  <a:pos x="0" y="0"/>
                </a:cxn>
              </a:cxnLst>
              <a:pathLst>
                <a:path w="64" h="38">
                  <a:moveTo>
                    <a:pt x="56" y="36"/>
                  </a:moveTo>
                  <a:cubicBezTo>
                    <a:pt x="57" y="36"/>
                    <a:pt x="57" y="36"/>
                    <a:pt x="57" y="37"/>
                  </a:cubicBezTo>
                  <a:cubicBezTo>
                    <a:pt x="59" y="38"/>
                    <a:pt x="61" y="38"/>
                    <a:pt x="62" y="38"/>
                  </a:cubicBezTo>
                  <a:cubicBezTo>
                    <a:pt x="63" y="38"/>
                    <a:pt x="63" y="38"/>
                    <a:pt x="64" y="38"/>
                  </a:cubicBezTo>
                  <a:cubicBezTo>
                    <a:pt x="61" y="38"/>
                    <a:pt x="59" y="37"/>
                    <a:pt x="56" y="36"/>
                  </a:cubicBezTo>
                  <a:moveTo>
                    <a:pt x="3" y="2"/>
                  </a:moveTo>
                  <a:cubicBezTo>
                    <a:pt x="19" y="17"/>
                    <a:pt x="35" y="29"/>
                    <a:pt x="56" y="36"/>
                  </a:cubicBezTo>
                  <a:cubicBezTo>
                    <a:pt x="47" y="31"/>
                    <a:pt x="38" y="25"/>
                    <a:pt x="28" y="19"/>
                  </a:cubicBezTo>
                  <a:cubicBezTo>
                    <a:pt x="20" y="14"/>
                    <a:pt x="10" y="8"/>
                    <a:pt x="3" y="2"/>
                  </a:cubicBezTo>
                  <a:moveTo>
                    <a:pt x="0" y="0"/>
                  </a:moveTo>
                  <a:cubicBezTo>
                    <a:pt x="1" y="0"/>
                    <a:pt x="2" y="1"/>
                    <a:pt x="3" y="2"/>
                  </a:cubicBezTo>
                  <a:cubicBezTo>
                    <a:pt x="2" y="1"/>
                    <a:pt x="1" y="0"/>
                    <a:pt x="0" y="0"/>
                  </a:cubicBezTo>
                </a:path>
              </a:pathLst>
            </a:custGeom>
            <a:solidFill>
              <a:srgbClr val="E5E5E5">
                <a:alpha val="100000"/>
              </a:srgbClr>
            </a:solidFill>
            <a:ln w="9525">
              <a:noFill/>
            </a:ln>
          </p:spPr>
          <p:txBody>
            <a:bodyPr/>
            <a:p>
              <a:endParaRPr lang="zh-CN" altLang="en-US"/>
            </a:p>
          </p:txBody>
        </p:sp>
        <p:sp>
          <p:nvSpPr>
            <p:cNvPr id="59446" name="ïŝľïḑê"/>
            <p:cNvSpPr/>
            <p:nvPr/>
          </p:nvSpPr>
          <p:spPr>
            <a:xfrm>
              <a:off x="7407275" y="3946526"/>
              <a:ext cx="76200" cy="12700"/>
            </a:xfrm>
            <a:custGeom>
              <a:avLst/>
              <a:gdLst/>
              <a:ahLst/>
              <a:cxnLst>
                <a:cxn ang="0">
                  <a:pos x="2147483646" y="0"/>
                </a:cxn>
                <a:cxn ang="0">
                  <a:pos x="2147483646" y="204838300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048383000"/>
                </a:cxn>
                <a:cxn ang="0">
                  <a:pos x="2147483646" y="0"/>
                </a:cxn>
              </a:cxnLst>
              <a:pathLst>
                <a:path w="55" h="10">
                  <a:moveTo>
                    <a:pt x="53" y="0"/>
                  </a:moveTo>
                  <a:cubicBezTo>
                    <a:pt x="52" y="0"/>
                    <a:pt x="51" y="1"/>
                    <a:pt x="49" y="1"/>
                  </a:cubicBezTo>
                  <a:cubicBezTo>
                    <a:pt x="38" y="6"/>
                    <a:pt x="26" y="8"/>
                    <a:pt x="15" y="8"/>
                  </a:cubicBezTo>
                  <a:cubicBezTo>
                    <a:pt x="10" y="8"/>
                    <a:pt x="5" y="8"/>
                    <a:pt x="0" y="7"/>
                  </a:cubicBezTo>
                  <a:cubicBezTo>
                    <a:pt x="6" y="10"/>
                    <a:pt x="13" y="10"/>
                    <a:pt x="20" y="10"/>
                  </a:cubicBezTo>
                  <a:cubicBezTo>
                    <a:pt x="21" y="10"/>
                    <a:pt x="22" y="10"/>
                    <a:pt x="23" y="10"/>
                  </a:cubicBezTo>
                  <a:cubicBezTo>
                    <a:pt x="24" y="10"/>
                    <a:pt x="25" y="10"/>
                    <a:pt x="26" y="10"/>
                  </a:cubicBezTo>
                  <a:cubicBezTo>
                    <a:pt x="26" y="10"/>
                    <a:pt x="27" y="10"/>
                    <a:pt x="27" y="10"/>
                  </a:cubicBezTo>
                  <a:cubicBezTo>
                    <a:pt x="28" y="10"/>
                    <a:pt x="29" y="10"/>
                    <a:pt x="30" y="10"/>
                  </a:cubicBezTo>
                  <a:cubicBezTo>
                    <a:pt x="34" y="10"/>
                    <a:pt x="38" y="10"/>
                    <a:pt x="42" y="9"/>
                  </a:cubicBezTo>
                  <a:cubicBezTo>
                    <a:pt x="47" y="8"/>
                    <a:pt x="52" y="5"/>
                    <a:pt x="55" y="1"/>
                  </a:cubicBezTo>
                  <a:cubicBezTo>
                    <a:pt x="54" y="0"/>
                    <a:pt x="54" y="0"/>
                    <a:pt x="53" y="0"/>
                  </a:cubicBezTo>
                </a:path>
              </a:pathLst>
            </a:custGeom>
            <a:solidFill>
              <a:srgbClr val="E5E5E5">
                <a:alpha val="100000"/>
              </a:srgbClr>
            </a:solidFill>
            <a:ln w="9525">
              <a:noFill/>
            </a:ln>
          </p:spPr>
          <p:txBody>
            <a:bodyPr/>
            <a:p>
              <a:endParaRPr lang="zh-CN" altLang="en-US"/>
            </a:p>
          </p:txBody>
        </p:sp>
        <p:sp>
          <p:nvSpPr>
            <p:cNvPr id="59447" name="íṩḷîḓê"/>
            <p:cNvSpPr/>
            <p:nvPr/>
          </p:nvSpPr>
          <p:spPr>
            <a:xfrm>
              <a:off x="7137400" y="4270376"/>
              <a:ext cx="177800" cy="12700"/>
            </a:xfrm>
            <a:custGeom>
              <a:avLst/>
              <a:gdLst/>
              <a:ahLst/>
              <a:cxnLst>
                <a:cxn ang="0">
                  <a:pos x="2147483646" y="0"/>
                </a:cxn>
                <a:cxn ang="0">
                  <a:pos x="2147483646" y="0"/>
                </a:cxn>
                <a:cxn ang="0">
                  <a:pos x="2147483646" y="0"/>
                </a:cxn>
                <a:cxn ang="0">
                  <a:pos x="2147483646" y="0"/>
                </a:cxn>
                <a:cxn ang="0">
                  <a:pos x="2147483646" y="0"/>
                </a:cxn>
                <a:cxn ang="0">
                  <a:pos x="2147483646" y="204838300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048383000"/>
                </a:cxn>
                <a:cxn ang="0">
                  <a:pos x="2147483646" y="0"/>
                </a:cxn>
              </a:cxnLst>
              <a:pathLst>
                <a:path w="128" h="10">
                  <a:moveTo>
                    <a:pt x="44" y="0"/>
                  </a:moveTo>
                  <a:cubicBezTo>
                    <a:pt x="38" y="0"/>
                    <a:pt x="31" y="0"/>
                    <a:pt x="24" y="0"/>
                  </a:cubicBezTo>
                  <a:cubicBezTo>
                    <a:pt x="24" y="0"/>
                    <a:pt x="24" y="0"/>
                    <a:pt x="24" y="0"/>
                  </a:cubicBezTo>
                  <a:cubicBezTo>
                    <a:pt x="23" y="0"/>
                    <a:pt x="21" y="0"/>
                    <a:pt x="19" y="0"/>
                  </a:cubicBezTo>
                  <a:cubicBezTo>
                    <a:pt x="17" y="0"/>
                    <a:pt x="15" y="0"/>
                    <a:pt x="13" y="0"/>
                  </a:cubicBezTo>
                  <a:cubicBezTo>
                    <a:pt x="9" y="0"/>
                    <a:pt x="6" y="0"/>
                    <a:pt x="5" y="1"/>
                  </a:cubicBezTo>
                  <a:cubicBezTo>
                    <a:pt x="0" y="6"/>
                    <a:pt x="10" y="6"/>
                    <a:pt x="12" y="6"/>
                  </a:cubicBezTo>
                  <a:cubicBezTo>
                    <a:pt x="32" y="7"/>
                    <a:pt x="32" y="7"/>
                    <a:pt x="32" y="7"/>
                  </a:cubicBezTo>
                  <a:cubicBezTo>
                    <a:pt x="72" y="10"/>
                    <a:pt x="72" y="10"/>
                    <a:pt x="72" y="10"/>
                  </a:cubicBezTo>
                  <a:cubicBezTo>
                    <a:pt x="78" y="10"/>
                    <a:pt x="83" y="10"/>
                    <a:pt x="88" y="10"/>
                  </a:cubicBezTo>
                  <a:cubicBezTo>
                    <a:pt x="91" y="10"/>
                    <a:pt x="94" y="10"/>
                    <a:pt x="97" y="10"/>
                  </a:cubicBezTo>
                  <a:cubicBezTo>
                    <a:pt x="108" y="9"/>
                    <a:pt x="118" y="7"/>
                    <a:pt x="128" y="4"/>
                  </a:cubicBezTo>
                  <a:cubicBezTo>
                    <a:pt x="113" y="3"/>
                    <a:pt x="99" y="1"/>
                    <a:pt x="84" y="1"/>
                  </a:cubicBezTo>
                  <a:cubicBezTo>
                    <a:pt x="71" y="0"/>
                    <a:pt x="57" y="0"/>
                    <a:pt x="44" y="0"/>
                  </a:cubicBezTo>
                </a:path>
              </a:pathLst>
            </a:custGeom>
            <a:solidFill>
              <a:srgbClr val="3D394B">
                <a:alpha val="100000"/>
              </a:srgbClr>
            </a:solidFill>
            <a:ln w="9525">
              <a:noFill/>
            </a:ln>
          </p:spPr>
          <p:txBody>
            <a:bodyPr/>
            <a:p>
              <a:endParaRPr lang="zh-CN" altLang="en-US"/>
            </a:p>
          </p:txBody>
        </p:sp>
        <p:sp>
          <p:nvSpPr>
            <p:cNvPr id="59448" name="işlíḑe"/>
            <p:cNvSpPr/>
            <p:nvPr/>
          </p:nvSpPr>
          <p:spPr>
            <a:xfrm>
              <a:off x="7123113" y="4297363"/>
              <a:ext cx="128588" cy="14288"/>
            </a:xfrm>
            <a:custGeom>
              <a:avLst/>
              <a:gdLst/>
              <a:ahLst/>
              <a:cxnLst>
                <a:cxn ang="0">
                  <a:pos x="0" y="0"/>
                </a:cxn>
                <a:cxn ang="0">
                  <a:pos x="2147483646" y="2147483646"/>
                </a:cxn>
                <a:cxn ang="0">
                  <a:pos x="2147483646" y="2147483646"/>
                </a:cxn>
                <a:cxn ang="0">
                  <a:pos x="2147483646" y="2147483646"/>
                </a:cxn>
                <a:cxn ang="0">
                  <a:pos x="2147483646" y="2147483646"/>
                </a:cxn>
                <a:cxn ang="0">
                  <a:pos x="2147483646" y="2147483646"/>
                </a:cxn>
                <a:cxn ang="0">
                  <a:pos x="0" y="0"/>
                </a:cxn>
              </a:cxnLst>
              <a:pathLst>
                <a:path w="92" h="10">
                  <a:moveTo>
                    <a:pt x="0" y="0"/>
                  </a:moveTo>
                  <a:cubicBezTo>
                    <a:pt x="15" y="6"/>
                    <a:pt x="30" y="9"/>
                    <a:pt x="46" y="9"/>
                  </a:cubicBezTo>
                  <a:cubicBezTo>
                    <a:pt x="48" y="10"/>
                    <a:pt x="50" y="10"/>
                    <a:pt x="52" y="10"/>
                  </a:cubicBezTo>
                  <a:cubicBezTo>
                    <a:pt x="58" y="10"/>
                    <a:pt x="63" y="9"/>
                    <a:pt x="69" y="9"/>
                  </a:cubicBezTo>
                  <a:cubicBezTo>
                    <a:pt x="76" y="8"/>
                    <a:pt x="85" y="4"/>
                    <a:pt x="91" y="4"/>
                  </a:cubicBezTo>
                  <a:cubicBezTo>
                    <a:pt x="91" y="4"/>
                    <a:pt x="92" y="4"/>
                    <a:pt x="92" y="4"/>
                  </a:cubicBezTo>
                  <a:cubicBezTo>
                    <a:pt x="61" y="3"/>
                    <a:pt x="31" y="2"/>
                    <a:pt x="0" y="0"/>
                  </a:cubicBezTo>
                </a:path>
              </a:pathLst>
            </a:custGeom>
            <a:solidFill>
              <a:srgbClr val="3D394B">
                <a:alpha val="100000"/>
              </a:srgbClr>
            </a:solidFill>
            <a:ln w="9525">
              <a:noFill/>
            </a:ln>
          </p:spPr>
          <p:txBody>
            <a:bodyPr/>
            <a:p>
              <a:endParaRPr lang="zh-CN" altLang="en-US"/>
            </a:p>
          </p:txBody>
        </p:sp>
        <p:sp>
          <p:nvSpPr>
            <p:cNvPr id="59449" name="íšļïďè"/>
            <p:cNvSpPr/>
            <p:nvPr/>
          </p:nvSpPr>
          <p:spPr>
            <a:xfrm>
              <a:off x="7110413" y="4330701"/>
              <a:ext cx="106363" cy="17463"/>
            </a:xfrm>
            <a:custGeom>
              <a:avLst/>
              <a:gdLst/>
              <a:ahLst/>
              <a:cxnLst>
                <a:cxn ang="0">
                  <a:pos x="2147483646" y="0"/>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0"/>
                </a:cxn>
              </a:cxnLst>
              <a:pathLst>
                <a:path w="76" h="13">
                  <a:moveTo>
                    <a:pt x="76" y="0"/>
                  </a:moveTo>
                  <a:cubicBezTo>
                    <a:pt x="64" y="3"/>
                    <a:pt x="52" y="5"/>
                    <a:pt x="40" y="5"/>
                  </a:cubicBezTo>
                  <a:cubicBezTo>
                    <a:pt x="35" y="5"/>
                    <a:pt x="29" y="5"/>
                    <a:pt x="24" y="3"/>
                  </a:cubicBezTo>
                  <a:cubicBezTo>
                    <a:pt x="21" y="2"/>
                    <a:pt x="18" y="1"/>
                    <a:pt x="15" y="1"/>
                  </a:cubicBezTo>
                  <a:cubicBezTo>
                    <a:pt x="14" y="1"/>
                    <a:pt x="12" y="0"/>
                    <a:pt x="10" y="0"/>
                  </a:cubicBezTo>
                  <a:cubicBezTo>
                    <a:pt x="5" y="0"/>
                    <a:pt x="0" y="1"/>
                    <a:pt x="2" y="6"/>
                  </a:cubicBezTo>
                  <a:cubicBezTo>
                    <a:pt x="4" y="10"/>
                    <a:pt x="14" y="11"/>
                    <a:pt x="18" y="12"/>
                  </a:cubicBezTo>
                  <a:cubicBezTo>
                    <a:pt x="23" y="13"/>
                    <a:pt x="28" y="13"/>
                    <a:pt x="34" y="13"/>
                  </a:cubicBezTo>
                  <a:cubicBezTo>
                    <a:pt x="41" y="13"/>
                    <a:pt x="49" y="12"/>
                    <a:pt x="56" y="11"/>
                  </a:cubicBezTo>
                  <a:cubicBezTo>
                    <a:pt x="64" y="9"/>
                    <a:pt x="72" y="6"/>
                    <a:pt x="76" y="0"/>
                  </a:cubicBezTo>
                </a:path>
              </a:pathLst>
            </a:custGeom>
            <a:solidFill>
              <a:srgbClr val="3D394B">
                <a:alpha val="100000"/>
              </a:srgbClr>
            </a:solidFill>
            <a:ln w="9525">
              <a:noFill/>
            </a:ln>
          </p:spPr>
          <p:txBody>
            <a:bodyPr/>
            <a:p>
              <a:endParaRPr lang="zh-CN" altLang="en-US"/>
            </a:p>
          </p:txBody>
        </p:sp>
        <p:sp>
          <p:nvSpPr>
            <p:cNvPr id="59450" name="iŝ1iḋé"/>
            <p:cNvSpPr/>
            <p:nvPr/>
          </p:nvSpPr>
          <p:spPr>
            <a:xfrm>
              <a:off x="7229475" y="4364038"/>
              <a:ext cx="233363" cy="2698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168" h="19">
                  <a:moveTo>
                    <a:pt x="157" y="0"/>
                  </a:moveTo>
                  <a:cubicBezTo>
                    <a:pt x="137" y="0"/>
                    <a:pt x="117" y="2"/>
                    <a:pt x="98" y="6"/>
                  </a:cubicBezTo>
                  <a:cubicBezTo>
                    <a:pt x="83" y="10"/>
                    <a:pt x="69" y="14"/>
                    <a:pt x="54" y="14"/>
                  </a:cubicBezTo>
                  <a:cubicBezTo>
                    <a:pt x="49" y="14"/>
                    <a:pt x="44" y="14"/>
                    <a:pt x="40" y="12"/>
                  </a:cubicBezTo>
                  <a:cubicBezTo>
                    <a:pt x="35" y="11"/>
                    <a:pt x="30" y="9"/>
                    <a:pt x="25" y="8"/>
                  </a:cubicBezTo>
                  <a:cubicBezTo>
                    <a:pt x="23" y="8"/>
                    <a:pt x="22" y="8"/>
                    <a:pt x="20" y="8"/>
                  </a:cubicBezTo>
                  <a:cubicBezTo>
                    <a:pt x="13" y="8"/>
                    <a:pt x="6" y="10"/>
                    <a:pt x="0" y="14"/>
                  </a:cubicBezTo>
                  <a:cubicBezTo>
                    <a:pt x="8" y="19"/>
                    <a:pt x="26" y="18"/>
                    <a:pt x="36" y="19"/>
                  </a:cubicBezTo>
                  <a:cubicBezTo>
                    <a:pt x="43" y="19"/>
                    <a:pt x="49" y="19"/>
                    <a:pt x="55" y="19"/>
                  </a:cubicBezTo>
                  <a:cubicBezTo>
                    <a:pt x="72" y="19"/>
                    <a:pt x="88" y="18"/>
                    <a:pt x="104" y="16"/>
                  </a:cubicBezTo>
                  <a:cubicBezTo>
                    <a:pt x="115" y="14"/>
                    <a:pt x="125" y="12"/>
                    <a:pt x="136" y="9"/>
                  </a:cubicBezTo>
                  <a:cubicBezTo>
                    <a:pt x="142" y="8"/>
                    <a:pt x="147" y="6"/>
                    <a:pt x="153" y="5"/>
                  </a:cubicBezTo>
                  <a:cubicBezTo>
                    <a:pt x="157" y="4"/>
                    <a:pt x="163" y="0"/>
                    <a:pt x="168" y="0"/>
                  </a:cubicBezTo>
                  <a:cubicBezTo>
                    <a:pt x="164" y="0"/>
                    <a:pt x="161" y="0"/>
                    <a:pt x="157" y="0"/>
                  </a:cubicBezTo>
                </a:path>
              </a:pathLst>
            </a:custGeom>
            <a:solidFill>
              <a:srgbClr val="3D394B">
                <a:alpha val="100000"/>
              </a:srgbClr>
            </a:solidFill>
            <a:ln w="9525">
              <a:noFill/>
            </a:ln>
          </p:spPr>
          <p:txBody>
            <a:bodyPr/>
            <a:p>
              <a:endParaRPr lang="zh-CN" altLang="en-US"/>
            </a:p>
          </p:txBody>
        </p:sp>
        <p:sp>
          <p:nvSpPr>
            <p:cNvPr id="59451" name="ïSlîḓè"/>
            <p:cNvSpPr/>
            <p:nvPr/>
          </p:nvSpPr>
          <p:spPr>
            <a:xfrm>
              <a:off x="7277100" y="3505201"/>
              <a:ext cx="6350" cy="14288"/>
            </a:xfrm>
            <a:custGeom>
              <a:avLst/>
              <a:gdLst/>
              <a:ahLst/>
              <a:cxnLst>
                <a:cxn ang="0">
                  <a:pos x="2147483646" y="0"/>
                </a:cxn>
                <a:cxn ang="0">
                  <a:pos x="0" y="2147483646"/>
                </a:cxn>
                <a:cxn ang="0">
                  <a:pos x="2147483646" y="2147483646"/>
                </a:cxn>
                <a:cxn ang="0">
                  <a:pos x="2147483646" y="2147483646"/>
                </a:cxn>
                <a:cxn ang="0">
                  <a:pos x="2147483646" y="0"/>
                </a:cxn>
              </a:cxnLst>
              <a:pathLst>
                <a:path w="5" h="10">
                  <a:moveTo>
                    <a:pt x="2" y="0"/>
                  </a:moveTo>
                  <a:cubicBezTo>
                    <a:pt x="0" y="10"/>
                    <a:pt x="0" y="10"/>
                    <a:pt x="0" y="10"/>
                  </a:cubicBezTo>
                  <a:cubicBezTo>
                    <a:pt x="2" y="8"/>
                    <a:pt x="3" y="5"/>
                    <a:pt x="4" y="3"/>
                  </a:cubicBezTo>
                  <a:cubicBezTo>
                    <a:pt x="4" y="2"/>
                    <a:pt x="5" y="2"/>
                    <a:pt x="5" y="2"/>
                  </a:cubicBezTo>
                  <a:cubicBezTo>
                    <a:pt x="4" y="1"/>
                    <a:pt x="2" y="0"/>
                    <a:pt x="2" y="0"/>
                  </a:cubicBezTo>
                </a:path>
              </a:pathLst>
            </a:custGeom>
            <a:solidFill>
              <a:srgbClr val="444274">
                <a:alpha val="100000"/>
              </a:srgbClr>
            </a:solidFill>
            <a:ln w="9525">
              <a:noFill/>
            </a:ln>
          </p:spPr>
          <p:txBody>
            <a:bodyPr/>
            <a:p>
              <a:endParaRPr lang="zh-CN" altLang="en-US"/>
            </a:p>
          </p:txBody>
        </p:sp>
        <p:sp>
          <p:nvSpPr>
            <p:cNvPr id="59452" name="ïŝliḍe"/>
            <p:cNvSpPr/>
            <p:nvPr/>
          </p:nvSpPr>
          <p:spPr>
            <a:xfrm>
              <a:off x="7277100" y="3508376"/>
              <a:ext cx="7938" cy="12700"/>
            </a:xfrm>
            <a:custGeom>
              <a:avLst/>
              <a:gdLst/>
              <a:ahLst/>
              <a:cxnLst>
                <a:cxn ang="0">
                  <a:pos x="2147483646" y="0"/>
                </a:cxn>
                <a:cxn ang="0">
                  <a:pos x="2147483646" y="2147483646"/>
                </a:cxn>
                <a:cxn ang="0">
                  <a:pos x="0" y="2147483646"/>
                </a:cxn>
                <a:cxn ang="0">
                  <a:pos x="0" y="2147483646"/>
                </a:cxn>
                <a:cxn ang="0">
                  <a:pos x="2147483646" y="2147483646"/>
                </a:cxn>
                <a:cxn ang="0">
                  <a:pos x="2147483646" y="2147483646"/>
                </a:cxn>
                <a:cxn ang="0">
                  <a:pos x="2147483646" y="0"/>
                </a:cxn>
              </a:cxnLst>
              <a:pathLst>
                <a:path w="6" h="9">
                  <a:moveTo>
                    <a:pt x="5" y="0"/>
                  </a:moveTo>
                  <a:cubicBezTo>
                    <a:pt x="5" y="0"/>
                    <a:pt x="4" y="0"/>
                    <a:pt x="4" y="1"/>
                  </a:cubicBezTo>
                  <a:cubicBezTo>
                    <a:pt x="3" y="3"/>
                    <a:pt x="2" y="6"/>
                    <a:pt x="0" y="8"/>
                  </a:cubicBezTo>
                  <a:cubicBezTo>
                    <a:pt x="0" y="9"/>
                    <a:pt x="0" y="9"/>
                    <a:pt x="0" y="9"/>
                  </a:cubicBezTo>
                  <a:cubicBezTo>
                    <a:pt x="2" y="6"/>
                    <a:pt x="3" y="3"/>
                    <a:pt x="4" y="1"/>
                  </a:cubicBezTo>
                  <a:cubicBezTo>
                    <a:pt x="5" y="1"/>
                    <a:pt x="5" y="1"/>
                    <a:pt x="5" y="1"/>
                  </a:cubicBezTo>
                  <a:cubicBezTo>
                    <a:pt x="6" y="1"/>
                    <a:pt x="5" y="0"/>
                    <a:pt x="5" y="0"/>
                  </a:cubicBezTo>
                </a:path>
              </a:pathLst>
            </a:custGeom>
            <a:solidFill>
              <a:srgbClr val="9C636D">
                <a:alpha val="100000"/>
              </a:srgbClr>
            </a:solidFill>
            <a:ln w="9525">
              <a:noFill/>
            </a:ln>
          </p:spPr>
          <p:txBody>
            <a:bodyPr/>
            <a:p>
              <a:endParaRPr lang="zh-CN" altLang="en-US"/>
            </a:p>
          </p:txBody>
        </p:sp>
        <p:sp>
          <p:nvSpPr>
            <p:cNvPr id="59453" name="ïṣḷiḓé"/>
            <p:cNvSpPr/>
            <p:nvPr/>
          </p:nvSpPr>
          <p:spPr>
            <a:xfrm>
              <a:off x="7156450" y="3743326"/>
              <a:ext cx="25400" cy="285750"/>
            </a:xfrm>
            <a:custGeom>
              <a:avLst/>
              <a:gdLst/>
              <a:ahLst/>
              <a:cxnLst>
                <a:cxn ang="0">
                  <a:pos x="0" y="2147483646"/>
                </a:cxn>
                <a:cxn ang="0">
                  <a:pos x="0" y="2147483646"/>
                </a:cxn>
                <a:cxn ang="0">
                  <a:pos x="0" y="2147483646"/>
                </a:cxn>
                <a:cxn ang="0">
                  <a:pos x="0" y="2147483646"/>
                </a:cxn>
                <a:cxn ang="0">
                  <a:pos x="0" y="2147483646"/>
                </a:cxn>
                <a:cxn ang="0">
                  <a:pos x="0"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0"/>
                </a:cxn>
                <a:cxn ang="0">
                  <a:pos x="2147483646" y="0"/>
                </a:cxn>
              </a:cxnLst>
              <a:pathLst>
                <a:path w="18" h="206">
                  <a:moveTo>
                    <a:pt x="0" y="200"/>
                  </a:moveTo>
                  <a:cubicBezTo>
                    <a:pt x="0" y="202"/>
                    <a:pt x="0" y="204"/>
                    <a:pt x="0" y="206"/>
                  </a:cubicBezTo>
                  <a:cubicBezTo>
                    <a:pt x="0" y="206"/>
                    <a:pt x="0" y="206"/>
                    <a:pt x="0" y="206"/>
                  </a:cubicBezTo>
                  <a:cubicBezTo>
                    <a:pt x="0" y="206"/>
                    <a:pt x="0" y="206"/>
                    <a:pt x="0" y="206"/>
                  </a:cubicBezTo>
                  <a:cubicBezTo>
                    <a:pt x="0" y="206"/>
                    <a:pt x="0" y="206"/>
                    <a:pt x="0" y="206"/>
                  </a:cubicBezTo>
                  <a:cubicBezTo>
                    <a:pt x="0" y="205"/>
                    <a:pt x="0" y="203"/>
                    <a:pt x="0" y="202"/>
                  </a:cubicBezTo>
                  <a:cubicBezTo>
                    <a:pt x="0" y="202"/>
                    <a:pt x="0" y="201"/>
                    <a:pt x="0" y="200"/>
                  </a:cubicBezTo>
                  <a:moveTo>
                    <a:pt x="13" y="0"/>
                  </a:moveTo>
                  <a:cubicBezTo>
                    <a:pt x="12" y="2"/>
                    <a:pt x="12" y="2"/>
                    <a:pt x="12" y="2"/>
                  </a:cubicBezTo>
                  <a:cubicBezTo>
                    <a:pt x="12" y="2"/>
                    <a:pt x="17" y="45"/>
                    <a:pt x="18" y="57"/>
                  </a:cubicBezTo>
                  <a:cubicBezTo>
                    <a:pt x="18" y="57"/>
                    <a:pt x="18" y="56"/>
                    <a:pt x="18" y="56"/>
                  </a:cubicBezTo>
                  <a:cubicBezTo>
                    <a:pt x="17" y="43"/>
                    <a:pt x="12" y="1"/>
                    <a:pt x="12" y="1"/>
                  </a:cubicBezTo>
                  <a:cubicBezTo>
                    <a:pt x="13" y="0"/>
                    <a:pt x="13" y="0"/>
                    <a:pt x="13" y="0"/>
                  </a:cubicBezTo>
                  <a:cubicBezTo>
                    <a:pt x="13" y="0"/>
                    <a:pt x="13" y="0"/>
                    <a:pt x="13" y="0"/>
                  </a:cubicBezTo>
                </a:path>
              </a:pathLst>
            </a:custGeom>
            <a:solidFill>
              <a:srgbClr val="3B77DB">
                <a:alpha val="100000"/>
              </a:srgbClr>
            </a:solidFill>
            <a:ln w="9525">
              <a:noFill/>
            </a:ln>
          </p:spPr>
          <p:txBody>
            <a:bodyPr/>
            <a:p>
              <a:endParaRPr lang="zh-CN" altLang="en-US"/>
            </a:p>
          </p:txBody>
        </p:sp>
        <p:sp>
          <p:nvSpPr>
            <p:cNvPr id="59454" name="íş1iḓe"/>
            <p:cNvSpPr/>
            <p:nvPr/>
          </p:nvSpPr>
          <p:spPr>
            <a:xfrm>
              <a:off x="7221538" y="3521076"/>
              <a:ext cx="55563" cy="146050"/>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0"/>
                </a:cxn>
              </a:cxnLst>
              <a:pathLst>
                <a:path w="39" h="105">
                  <a:moveTo>
                    <a:pt x="39" y="0"/>
                  </a:moveTo>
                  <a:cubicBezTo>
                    <a:pt x="35" y="6"/>
                    <a:pt x="30" y="11"/>
                    <a:pt x="25" y="15"/>
                  </a:cubicBezTo>
                  <a:cubicBezTo>
                    <a:pt x="10" y="26"/>
                    <a:pt x="3" y="63"/>
                    <a:pt x="0" y="95"/>
                  </a:cubicBezTo>
                  <a:cubicBezTo>
                    <a:pt x="10" y="88"/>
                    <a:pt x="10" y="88"/>
                    <a:pt x="10" y="88"/>
                  </a:cubicBezTo>
                  <a:cubicBezTo>
                    <a:pt x="10" y="88"/>
                    <a:pt x="16" y="98"/>
                    <a:pt x="22" y="105"/>
                  </a:cubicBezTo>
                  <a:cubicBezTo>
                    <a:pt x="26" y="93"/>
                    <a:pt x="29" y="83"/>
                    <a:pt x="31" y="78"/>
                  </a:cubicBezTo>
                  <a:cubicBezTo>
                    <a:pt x="38" y="57"/>
                    <a:pt x="37" y="12"/>
                    <a:pt x="37" y="12"/>
                  </a:cubicBezTo>
                  <a:cubicBezTo>
                    <a:pt x="39" y="0"/>
                    <a:pt x="39" y="0"/>
                    <a:pt x="39" y="0"/>
                  </a:cubicBezTo>
                </a:path>
              </a:pathLst>
            </a:custGeom>
            <a:solidFill>
              <a:srgbClr val="9C636D">
                <a:alpha val="100000"/>
              </a:srgbClr>
            </a:solidFill>
            <a:ln w="9525">
              <a:noFill/>
            </a:ln>
          </p:spPr>
          <p:txBody>
            <a:bodyPr/>
            <a:p>
              <a:endParaRPr lang="zh-CN" altLang="en-US"/>
            </a:p>
          </p:txBody>
        </p:sp>
        <p:sp>
          <p:nvSpPr>
            <p:cNvPr id="59455" name="işḷiḓê"/>
            <p:cNvSpPr/>
            <p:nvPr/>
          </p:nvSpPr>
          <p:spPr>
            <a:xfrm>
              <a:off x="7175500" y="3662363"/>
              <a:ext cx="44450" cy="80963"/>
            </a:xfrm>
            <a:custGeom>
              <a:avLst/>
              <a:gdLst/>
              <a:ahLst/>
              <a:cxnLst>
                <a:cxn ang="0">
                  <a:pos x="2147483646" y="0"/>
                </a:cxn>
                <a:cxn ang="0">
                  <a:pos x="2147483646" y="2147483646"/>
                </a:cxn>
                <a:cxn ang="0">
                  <a:pos x="0" y="2147483646"/>
                </a:cxn>
                <a:cxn ang="0">
                  <a:pos x="0" y="2147483646"/>
                </a:cxn>
                <a:cxn ang="0">
                  <a:pos x="2147483646" y="2147483646"/>
                </a:cxn>
                <a:cxn ang="0">
                  <a:pos x="2147483646" y="0"/>
                </a:cxn>
                <a:cxn ang="0">
                  <a:pos x="2147483646" y="0"/>
                </a:cxn>
              </a:cxnLst>
              <a:pathLst>
                <a:path w="33" h="58">
                  <a:moveTo>
                    <a:pt x="33" y="0"/>
                  </a:moveTo>
                  <a:cubicBezTo>
                    <a:pt x="11" y="16"/>
                    <a:pt x="11" y="16"/>
                    <a:pt x="11" y="16"/>
                  </a:cubicBezTo>
                  <a:cubicBezTo>
                    <a:pt x="0" y="58"/>
                    <a:pt x="0" y="58"/>
                    <a:pt x="0" y="58"/>
                  </a:cubicBezTo>
                  <a:cubicBezTo>
                    <a:pt x="0" y="58"/>
                    <a:pt x="0" y="58"/>
                    <a:pt x="0" y="58"/>
                  </a:cubicBezTo>
                  <a:cubicBezTo>
                    <a:pt x="11" y="15"/>
                    <a:pt x="11" y="15"/>
                    <a:pt x="11" y="15"/>
                  </a:cubicBezTo>
                  <a:cubicBezTo>
                    <a:pt x="33" y="0"/>
                    <a:pt x="33" y="0"/>
                    <a:pt x="33" y="0"/>
                  </a:cubicBezTo>
                  <a:cubicBezTo>
                    <a:pt x="33" y="0"/>
                    <a:pt x="33" y="0"/>
                    <a:pt x="33" y="0"/>
                  </a:cubicBezTo>
                </a:path>
              </a:pathLst>
            </a:custGeom>
            <a:solidFill>
              <a:srgbClr val="356BC5">
                <a:alpha val="100000"/>
              </a:srgbClr>
            </a:solidFill>
            <a:ln w="9525">
              <a:noFill/>
            </a:ln>
          </p:spPr>
          <p:txBody>
            <a:bodyPr/>
            <a:p>
              <a:endParaRPr lang="zh-CN" altLang="en-US"/>
            </a:p>
          </p:txBody>
        </p:sp>
        <p:sp>
          <p:nvSpPr>
            <p:cNvPr id="59456" name="ïś1iďé"/>
            <p:cNvSpPr/>
            <p:nvPr/>
          </p:nvSpPr>
          <p:spPr>
            <a:xfrm>
              <a:off x="7219950" y="3643313"/>
              <a:ext cx="33338" cy="28575"/>
            </a:xfrm>
            <a:custGeom>
              <a:avLst/>
              <a:gdLst/>
              <a:ahLst/>
              <a:cxnLst>
                <a:cxn ang="0">
                  <a:pos x="2147483646" y="0"/>
                </a:cxn>
                <a:cxn ang="0">
                  <a:pos x="2147483646" y="2147483646"/>
                </a:cxn>
                <a:cxn ang="0">
                  <a:pos x="0" y="2147483646"/>
                </a:cxn>
                <a:cxn ang="0">
                  <a:pos x="0" y="2147483646"/>
                </a:cxn>
                <a:cxn ang="0">
                  <a:pos x="0" y="2147483646"/>
                </a:cxn>
                <a:cxn ang="0">
                  <a:pos x="0" y="2147483646"/>
                </a:cxn>
                <a:cxn ang="0">
                  <a:pos x="2147483646" y="2147483646"/>
                </a:cxn>
                <a:cxn ang="0">
                  <a:pos x="2147483646" y="2147483646"/>
                </a:cxn>
                <a:cxn ang="0">
                  <a:pos x="2147483646" y="2147483646"/>
                </a:cxn>
                <a:cxn ang="0">
                  <a:pos x="2147483646" y="0"/>
                </a:cxn>
              </a:cxnLst>
              <a:pathLst>
                <a:path w="23" h="21">
                  <a:moveTo>
                    <a:pt x="11" y="0"/>
                  </a:moveTo>
                  <a:cubicBezTo>
                    <a:pt x="1" y="7"/>
                    <a:pt x="1" y="7"/>
                    <a:pt x="1" y="7"/>
                  </a:cubicBezTo>
                  <a:cubicBezTo>
                    <a:pt x="1" y="9"/>
                    <a:pt x="0" y="12"/>
                    <a:pt x="0" y="14"/>
                  </a:cubicBezTo>
                  <a:cubicBezTo>
                    <a:pt x="0" y="14"/>
                    <a:pt x="0" y="14"/>
                    <a:pt x="0" y="14"/>
                  </a:cubicBezTo>
                  <a:cubicBezTo>
                    <a:pt x="0" y="14"/>
                    <a:pt x="0" y="14"/>
                    <a:pt x="0" y="14"/>
                  </a:cubicBezTo>
                  <a:cubicBezTo>
                    <a:pt x="0" y="14"/>
                    <a:pt x="0" y="14"/>
                    <a:pt x="0" y="14"/>
                  </a:cubicBezTo>
                  <a:cubicBezTo>
                    <a:pt x="11" y="7"/>
                    <a:pt x="11" y="7"/>
                    <a:pt x="11" y="7"/>
                  </a:cubicBezTo>
                  <a:cubicBezTo>
                    <a:pt x="14" y="12"/>
                    <a:pt x="18" y="17"/>
                    <a:pt x="22" y="21"/>
                  </a:cubicBezTo>
                  <a:cubicBezTo>
                    <a:pt x="22" y="20"/>
                    <a:pt x="23" y="18"/>
                    <a:pt x="23" y="17"/>
                  </a:cubicBezTo>
                  <a:cubicBezTo>
                    <a:pt x="17" y="10"/>
                    <a:pt x="11" y="0"/>
                    <a:pt x="11" y="0"/>
                  </a:cubicBezTo>
                </a:path>
              </a:pathLst>
            </a:custGeom>
            <a:solidFill>
              <a:srgbClr val="8C5962">
                <a:alpha val="100000"/>
              </a:srgbClr>
            </a:solidFill>
            <a:ln w="9525">
              <a:noFill/>
            </a:ln>
          </p:spPr>
          <p:txBody>
            <a:bodyPr/>
            <a:p>
              <a:endParaRPr lang="zh-CN" altLang="en-US"/>
            </a:p>
          </p:txBody>
        </p:sp>
        <p:sp>
          <p:nvSpPr>
            <p:cNvPr id="59457" name="îŝ1ïḍê"/>
            <p:cNvSpPr/>
            <p:nvPr/>
          </p:nvSpPr>
          <p:spPr>
            <a:xfrm>
              <a:off x="7156450" y="3821113"/>
              <a:ext cx="25400" cy="203200"/>
            </a:xfrm>
            <a:custGeom>
              <a:avLst/>
              <a:gdLst/>
              <a:ahLst/>
              <a:cxnLst>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0"/>
                </a:cxn>
              </a:cxnLst>
              <a:pathLst>
                <a:path w="18" h="146">
                  <a:moveTo>
                    <a:pt x="18" y="0"/>
                  </a:moveTo>
                  <a:cubicBezTo>
                    <a:pt x="18" y="0"/>
                    <a:pt x="18" y="1"/>
                    <a:pt x="18" y="1"/>
                  </a:cubicBezTo>
                  <a:cubicBezTo>
                    <a:pt x="18" y="2"/>
                    <a:pt x="18" y="3"/>
                    <a:pt x="18" y="4"/>
                  </a:cubicBezTo>
                  <a:cubicBezTo>
                    <a:pt x="18" y="7"/>
                    <a:pt x="11" y="85"/>
                    <a:pt x="11" y="85"/>
                  </a:cubicBezTo>
                  <a:cubicBezTo>
                    <a:pt x="11" y="85"/>
                    <a:pt x="1" y="119"/>
                    <a:pt x="0" y="144"/>
                  </a:cubicBezTo>
                  <a:cubicBezTo>
                    <a:pt x="0" y="145"/>
                    <a:pt x="0" y="146"/>
                    <a:pt x="0" y="146"/>
                  </a:cubicBezTo>
                  <a:cubicBezTo>
                    <a:pt x="0" y="121"/>
                    <a:pt x="11" y="85"/>
                    <a:pt x="11" y="85"/>
                  </a:cubicBezTo>
                  <a:cubicBezTo>
                    <a:pt x="11" y="85"/>
                    <a:pt x="18" y="7"/>
                    <a:pt x="18" y="4"/>
                  </a:cubicBezTo>
                  <a:cubicBezTo>
                    <a:pt x="18" y="3"/>
                    <a:pt x="18" y="2"/>
                    <a:pt x="18" y="0"/>
                  </a:cubicBezTo>
                </a:path>
              </a:pathLst>
            </a:custGeom>
            <a:solidFill>
              <a:srgbClr val="356BC5">
                <a:alpha val="100000"/>
              </a:srgbClr>
            </a:solidFill>
            <a:ln w="9525">
              <a:noFill/>
            </a:ln>
          </p:spPr>
          <p:txBody>
            <a:bodyPr/>
            <a:p>
              <a:endParaRPr lang="zh-CN" altLang="en-US"/>
            </a:p>
          </p:txBody>
        </p:sp>
        <p:sp>
          <p:nvSpPr>
            <p:cNvPr id="59458" name="ïśľídè"/>
            <p:cNvSpPr/>
            <p:nvPr/>
          </p:nvSpPr>
          <p:spPr>
            <a:xfrm>
              <a:off x="7156450" y="3652838"/>
              <a:ext cx="95250" cy="3778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68" h="272">
                  <a:moveTo>
                    <a:pt x="57" y="0"/>
                  </a:moveTo>
                  <a:cubicBezTo>
                    <a:pt x="46" y="7"/>
                    <a:pt x="46" y="7"/>
                    <a:pt x="46" y="7"/>
                  </a:cubicBezTo>
                  <a:cubicBezTo>
                    <a:pt x="46" y="7"/>
                    <a:pt x="46" y="7"/>
                    <a:pt x="46" y="7"/>
                  </a:cubicBezTo>
                  <a:cubicBezTo>
                    <a:pt x="24" y="22"/>
                    <a:pt x="24" y="22"/>
                    <a:pt x="24" y="22"/>
                  </a:cubicBezTo>
                  <a:cubicBezTo>
                    <a:pt x="13" y="65"/>
                    <a:pt x="13" y="65"/>
                    <a:pt x="13" y="65"/>
                  </a:cubicBezTo>
                  <a:cubicBezTo>
                    <a:pt x="12" y="66"/>
                    <a:pt x="12" y="66"/>
                    <a:pt x="12" y="66"/>
                  </a:cubicBezTo>
                  <a:cubicBezTo>
                    <a:pt x="12" y="66"/>
                    <a:pt x="17" y="108"/>
                    <a:pt x="18" y="121"/>
                  </a:cubicBezTo>
                  <a:cubicBezTo>
                    <a:pt x="18" y="123"/>
                    <a:pt x="18" y="124"/>
                    <a:pt x="18" y="125"/>
                  </a:cubicBezTo>
                  <a:cubicBezTo>
                    <a:pt x="18" y="128"/>
                    <a:pt x="11" y="206"/>
                    <a:pt x="11" y="206"/>
                  </a:cubicBezTo>
                  <a:cubicBezTo>
                    <a:pt x="11" y="206"/>
                    <a:pt x="0" y="242"/>
                    <a:pt x="0" y="267"/>
                  </a:cubicBezTo>
                  <a:cubicBezTo>
                    <a:pt x="0" y="268"/>
                    <a:pt x="0" y="270"/>
                    <a:pt x="0" y="271"/>
                  </a:cubicBezTo>
                  <a:cubicBezTo>
                    <a:pt x="29" y="272"/>
                    <a:pt x="29" y="272"/>
                    <a:pt x="29" y="272"/>
                  </a:cubicBezTo>
                  <a:cubicBezTo>
                    <a:pt x="34" y="206"/>
                    <a:pt x="49" y="80"/>
                    <a:pt x="49" y="80"/>
                  </a:cubicBezTo>
                  <a:cubicBezTo>
                    <a:pt x="49" y="80"/>
                    <a:pt x="52" y="71"/>
                    <a:pt x="55" y="58"/>
                  </a:cubicBezTo>
                  <a:cubicBezTo>
                    <a:pt x="59" y="45"/>
                    <a:pt x="64" y="29"/>
                    <a:pt x="68" y="14"/>
                  </a:cubicBezTo>
                  <a:cubicBezTo>
                    <a:pt x="68" y="14"/>
                    <a:pt x="68" y="14"/>
                    <a:pt x="68" y="14"/>
                  </a:cubicBezTo>
                  <a:cubicBezTo>
                    <a:pt x="64" y="10"/>
                    <a:pt x="60" y="5"/>
                    <a:pt x="57" y="0"/>
                  </a:cubicBezTo>
                </a:path>
              </a:pathLst>
            </a:custGeom>
            <a:solidFill>
              <a:srgbClr val="E5E5E5">
                <a:alpha val="100000"/>
              </a:srgbClr>
            </a:solidFill>
            <a:ln w="9525">
              <a:noFill/>
            </a:ln>
          </p:spPr>
          <p:txBody>
            <a:bodyPr/>
            <a:p>
              <a:endParaRPr lang="zh-CN" altLang="en-US"/>
            </a:p>
          </p:txBody>
        </p:sp>
        <p:sp>
          <p:nvSpPr>
            <p:cNvPr id="59459" name="íş1îḓè"/>
            <p:cNvSpPr/>
            <p:nvPr/>
          </p:nvSpPr>
          <p:spPr>
            <a:xfrm>
              <a:off x="7058025" y="4037013"/>
              <a:ext cx="100013" cy="273050"/>
            </a:xfrm>
            <a:custGeom>
              <a:avLst/>
              <a:gdLst/>
              <a:ahLst/>
              <a:cxnLst>
                <a:cxn ang="0">
                  <a:pos x="0" y="2147483646"/>
                </a:cxn>
                <a:cxn ang="0">
                  <a:pos x="0" y="2147483646"/>
                </a:cxn>
                <a:cxn ang="0">
                  <a:pos x="0" y="2147483646"/>
                </a:cxn>
                <a:cxn ang="0">
                  <a:pos x="0" y="2147483646"/>
                </a:cxn>
                <a:cxn ang="0">
                  <a:pos x="2147483646" y="0"/>
                </a:cxn>
                <a:cxn ang="0">
                  <a:pos x="2147483646" y="2147483646"/>
                </a:cxn>
                <a:cxn ang="0">
                  <a:pos x="2147483646" y="2147483646"/>
                </a:cxn>
                <a:cxn ang="0">
                  <a:pos x="2147483646" y="0"/>
                </a:cxn>
              </a:cxnLst>
              <a:pathLst>
                <a:path w="72" h="197">
                  <a:moveTo>
                    <a:pt x="0" y="197"/>
                  </a:moveTo>
                  <a:cubicBezTo>
                    <a:pt x="0" y="197"/>
                    <a:pt x="0" y="197"/>
                    <a:pt x="0" y="197"/>
                  </a:cubicBezTo>
                  <a:cubicBezTo>
                    <a:pt x="0" y="197"/>
                    <a:pt x="0" y="197"/>
                    <a:pt x="0" y="197"/>
                  </a:cubicBezTo>
                  <a:cubicBezTo>
                    <a:pt x="0" y="197"/>
                    <a:pt x="0" y="197"/>
                    <a:pt x="0" y="197"/>
                  </a:cubicBezTo>
                  <a:moveTo>
                    <a:pt x="71" y="0"/>
                  </a:moveTo>
                  <a:cubicBezTo>
                    <a:pt x="71" y="0"/>
                    <a:pt x="71" y="0"/>
                    <a:pt x="71" y="1"/>
                  </a:cubicBezTo>
                  <a:cubicBezTo>
                    <a:pt x="72" y="1"/>
                    <a:pt x="72" y="1"/>
                    <a:pt x="72" y="1"/>
                  </a:cubicBezTo>
                  <a:cubicBezTo>
                    <a:pt x="71" y="0"/>
                    <a:pt x="71" y="0"/>
                    <a:pt x="71" y="0"/>
                  </a:cubicBezTo>
                </a:path>
              </a:pathLst>
            </a:custGeom>
            <a:solidFill>
              <a:srgbClr val="3B77DB">
                <a:alpha val="100000"/>
              </a:srgbClr>
            </a:solidFill>
            <a:ln w="9525">
              <a:noFill/>
            </a:ln>
          </p:spPr>
          <p:txBody>
            <a:bodyPr/>
            <a:p>
              <a:endParaRPr lang="zh-CN" altLang="en-US"/>
            </a:p>
          </p:txBody>
        </p:sp>
        <p:sp>
          <p:nvSpPr>
            <p:cNvPr id="59460" name="íṣliḍê"/>
            <p:cNvSpPr/>
            <p:nvPr/>
          </p:nvSpPr>
          <p:spPr>
            <a:xfrm>
              <a:off x="7156450" y="4029076"/>
              <a:ext cx="1588" cy="7938"/>
            </a:xfrm>
            <a:custGeom>
              <a:avLst/>
              <a:gdLst/>
              <a:ahLst/>
              <a:cxnLst>
                <a:cxn ang="0">
                  <a:pos x="0" y="0"/>
                </a:cxn>
                <a:cxn ang="0">
                  <a:pos x="0" y="0"/>
                </a:cxn>
                <a:cxn ang="0">
                  <a:pos x="0" y="2147483646"/>
                </a:cxn>
                <a:cxn ang="0">
                  <a:pos x="2147483646" y="2147483646"/>
                </a:cxn>
                <a:cxn ang="0">
                  <a:pos x="2147483646" y="2147483646"/>
                </a:cxn>
                <a:cxn ang="0">
                  <a:pos x="2147483646" y="2147483646"/>
                </a:cxn>
                <a:cxn ang="0">
                  <a:pos x="0" y="0"/>
                </a:cxn>
                <a:cxn ang="0">
                  <a:pos x="0" y="0"/>
                </a:cxn>
                <a:cxn ang="0">
                  <a:pos x="0" y="0"/>
                </a:cxn>
              </a:cxnLst>
              <a:pathLst>
                <a:path w="1" h="6">
                  <a:moveTo>
                    <a:pt x="0" y="0"/>
                  </a:moveTo>
                  <a:cubicBezTo>
                    <a:pt x="0" y="0"/>
                    <a:pt x="0" y="0"/>
                    <a:pt x="0" y="0"/>
                  </a:cubicBezTo>
                  <a:cubicBezTo>
                    <a:pt x="0" y="2"/>
                    <a:pt x="0" y="3"/>
                    <a:pt x="0" y="5"/>
                  </a:cubicBezTo>
                  <a:cubicBezTo>
                    <a:pt x="0" y="5"/>
                    <a:pt x="0" y="5"/>
                    <a:pt x="1" y="6"/>
                  </a:cubicBezTo>
                  <a:cubicBezTo>
                    <a:pt x="1" y="6"/>
                    <a:pt x="1" y="6"/>
                    <a:pt x="1" y="6"/>
                  </a:cubicBezTo>
                  <a:cubicBezTo>
                    <a:pt x="1" y="6"/>
                    <a:pt x="1" y="6"/>
                    <a:pt x="1" y="6"/>
                  </a:cubicBezTo>
                  <a:cubicBezTo>
                    <a:pt x="0" y="4"/>
                    <a:pt x="0" y="2"/>
                    <a:pt x="0" y="0"/>
                  </a:cubicBezTo>
                  <a:cubicBezTo>
                    <a:pt x="0" y="0"/>
                    <a:pt x="0" y="0"/>
                    <a:pt x="0" y="0"/>
                  </a:cubicBezTo>
                  <a:cubicBezTo>
                    <a:pt x="0" y="0"/>
                    <a:pt x="0" y="0"/>
                    <a:pt x="0" y="0"/>
                  </a:cubicBezTo>
                </a:path>
              </a:pathLst>
            </a:custGeom>
            <a:solidFill>
              <a:srgbClr val="356BC5">
                <a:alpha val="100000"/>
              </a:srgbClr>
            </a:solidFill>
            <a:ln w="9525">
              <a:noFill/>
            </a:ln>
          </p:spPr>
          <p:txBody>
            <a:bodyPr/>
            <a:p>
              <a:endParaRPr lang="zh-CN" altLang="en-US"/>
            </a:p>
          </p:txBody>
        </p:sp>
        <p:sp>
          <p:nvSpPr>
            <p:cNvPr id="59461" name="îŝḻîḋe"/>
            <p:cNvSpPr/>
            <p:nvPr/>
          </p:nvSpPr>
          <p:spPr>
            <a:xfrm>
              <a:off x="7156450" y="4029076"/>
              <a:ext cx="41275" cy="9525"/>
            </a:xfrm>
            <a:custGeom>
              <a:avLst/>
              <a:gdLst/>
              <a:ahLst/>
              <a:cxnLst>
                <a:cxn ang="0">
                  <a:pos x="0" y="0"/>
                </a:cxn>
                <a:cxn ang="0">
                  <a:pos x="0" y="0"/>
                </a:cxn>
                <a:cxn ang="0">
                  <a:pos x="2147483646" y="2147483646"/>
                </a:cxn>
                <a:cxn ang="0">
                  <a:pos x="2147483646" y="2147483646"/>
                </a:cxn>
                <a:cxn ang="0">
                  <a:pos x="2147483646" y="2147483646"/>
                </a:cxn>
                <a:cxn ang="0">
                  <a:pos x="0" y="0"/>
                </a:cxn>
              </a:cxnLst>
              <a:pathLst>
                <a:path w="29" h="7">
                  <a:moveTo>
                    <a:pt x="0" y="0"/>
                  </a:moveTo>
                  <a:cubicBezTo>
                    <a:pt x="0" y="0"/>
                    <a:pt x="0" y="0"/>
                    <a:pt x="0" y="0"/>
                  </a:cubicBezTo>
                  <a:cubicBezTo>
                    <a:pt x="0" y="2"/>
                    <a:pt x="0" y="4"/>
                    <a:pt x="1" y="6"/>
                  </a:cubicBezTo>
                  <a:cubicBezTo>
                    <a:pt x="28" y="7"/>
                    <a:pt x="28" y="7"/>
                    <a:pt x="28" y="7"/>
                  </a:cubicBezTo>
                  <a:cubicBezTo>
                    <a:pt x="29" y="5"/>
                    <a:pt x="29" y="3"/>
                    <a:pt x="29" y="1"/>
                  </a:cubicBezTo>
                  <a:cubicBezTo>
                    <a:pt x="0" y="0"/>
                    <a:pt x="0" y="0"/>
                    <a:pt x="0" y="0"/>
                  </a:cubicBezTo>
                </a:path>
              </a:pathLst>
            </a:custGeom>
            <a:solidFill>
              <a:srgbClr val="CECECE">
                <a:alpha val="100000"/>
              </a:srgbClr>
            </a:solidFill>
            <a:ln w="9525">
              <a:noFill/>
            </a:ln>
          </p:spPr>
          <p:txBody>
            <a:bodyPr/>
            <a:p>
              <a:endParaRPr lang="zh-CN" altLang="en-US"/>
            </a:p>
          </p:txBody>
        </p:sp>
        <p:sp>
          <p:nvSpPr>
            <p:cNvPr id="59462" name="iṣḷiḑe"/>
            <p:cNvSpPr/>
            <p:nvPr/>
          </p:nvSpPr>
          <p:spPr>
            <a:xfrm>
              <a:off x="7058025" y="4037013"/>
              <a:ext cx="138113" cy="273050"/>
            </a:xfrm>
            <a:custGeom>
              <a:avLst/>
              <a:gdLst/>
              <a:ahLst/>
              <a:cxnLst>
                <a:cxn ang="0">
                  <a:pos x="2147483646" y="0"/>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9" h="197">
                  <a:moveTo>
                    <a:pt x="61" y="0"/>
                  </a:moveTo>
                  <a:cubicBezTo>
                    <a:pt x="61" y="0"/>
                    <a:pt x="15" y="132"/>
                    <a:pt x="4" y="146"/>
                  </a:cubicBezTo>
                  <a:cubicBezTo>
                    <a:pt x="1" y="150"/>
                    <a:pt x="0" y="170"/>
                    <a:pt x="0" y="197"/>
                  </a:cubicBezTo>
                  <a:cubicBezTo>
                    <a:pt x="0" y="197"/>
                    <a:pt x="0" y="197"/>
                    <a:pt x="0" y="197"/>
                  </a:cubicBezTo>
                  <a:cubicBezTo>
                    <a:pt x="4" y="193"/>
                    <a:pt x="9" y="189"/>
                    <a:pt x="15" y="187"/>
                  </a:cubicBezTo>
                  <a:cubicBezTo>
                    <a:pt x="34" y="179"/>
                    <a:pt x="88" y="81"/>
                    <a:pt x="98" y="17"/>
                  </a:cubicBezTo>
                  <a:cubicBezTo>
                    <a:pt x="99" y="13"/>
                    <a:pt x="99" y="9"/>
                    <a:pt x="99" y="6"/>
                  </a:cubicBezTo>
                  <a:cubicBezTo>
                    <a:pt x="99" y="5"/>
                    <a:pt x="99" y="4"/>
                    <a:pt x="99" y="2"/>
                  </a:cubicBezTo>
                  <a:cubicBezTo>
                    <a:pt x="99" y="2"/>
                    <a:pt x="99" y="2"/>
                    <a:pt x="99" y="2"/>
                  </a:cubicBezTo>
                  <a:cubicBezTo>
                    <a:pt x="72" y="1"/>
                    <a:pt x="72" y="1"/>
                    <a:pt x="72" y="1"/>
                  </a:cubicBezTo>
                  <a:cubicBezTo>
                    <a:pt x="72" y="1"/>
                    <a:pt x="72" y="1"/>
                    <a:pt x="72" y="1"/>
                  </a:cubicBezTo>
                  <a:cubicBezTo>
                    <a:pt x="72" y="1"/>
                    <a:pt x="72" y="1"/>
                    <a:pt x="72" y="1"/>
                  </a:cubicBezTo>
                  <a:cubicBezTo>
                    <a:pt x="71" y="1"/>
                    <a:pt x="71" y="1"/>
                    <a:pt x="71" y="1"/>
                  </a:cubicBezTo>
                  <a:cubicBezTo>
                    <a:pt x="72" y="1"/>
                    <a:pt x="72" y="1"/>
                    <a:pt x="72" y="1"/>
                  </a:cubicBezTo>
                  <a:cubicBezTo>
                    <a:pt x="61" y="0"/>
                    <a:pt x="61" y="0"/>
                    <a:pt x="61" y="0"/>
                  </a:cubicBezTo>
                </a:path>
              </a:pathLst>
            </a:custGeom>
            <a:solidFill>
              <a:srgbClr val="3D394B">
                <a:alpha val="100000"/>
              </a:srgbClr>
            </a:solidFill>
            <a:ln w="9525">
              <a:noFill/>
            </a:ln>
          </p:spPr>
          <p:txBody>
            <a:bodyPr/>
            <a:p>
              <a:endParaRPr lang="zh-CN" altLang="en-US"/>
            </a:p>
          </p:txBody>
        </p:sp>
        <p:sp>
          <p:nvSpPr>
            <p:cNvPr id="59463" name="íṡļíḍè"/>
            <p:cNvSpPr/>
            <p:nvPr/>
          </p:nvSpPr>
          <p:spPr>
            <a:xfrm>
              <a:off x="6848475" y="3494088"/>
              <a:ext cx="438150" cy="841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15" h="605">
                  <a:moveTo>
                    <a:pt x="315" y="6"/>
                  </a:moveTo>
                  <a:cubicBezTo>
                    <a:pt x="306" y="3"/>
                    <a:pt x="297" y="4"/>
                    <a:pt x="290" y="9"/>
                  </a:cubicBezTo>
                  <a:cubicBezTo>
                    <a:pt x="279" y="17"/>
                    <a:pt x="257" y="16"/>
                    <a:pt x="251" y="15"/>
                  </a:cubicBezTo>
                  <a:cubicBezTo>
                    <a:pt x="245" y="13"/>
                    <a:pt x="184" y="5"/>
                    <a:pt x="179" y="7"/>
                  </a:cubicBezTo>
                  <a:cubicBezTo>
                    <a:pt x="174" y="9"/>
                    <a:pt x="164" y="0"/>
                    <a:pt x="158" y="12"/>
                  </a:cubicBezTo>
                  <a:cubicBezTo>
                    <a:pt x="151" y="24"/>
                    <a:pt x="148" y="30"/>
                    <a:pt x="142" y="33"/>
                  </a:cubicBezTo>
                  <a:cubicBezTo>
                    <a:pt x="136" y="36"/>
                    <a:pt x="124" y="45"/>
                    <a:pt x="126" y="47"/>
                  </a:cubicBezTo>
                  <a:cubicBezTo>
                    <a:pt x="128" y="49"/>
                    <a:pt x="110" y="61"/>
                    <a:pt x="110" y="61"/>
                  </a:cubicBezTo>
                  <a:cubicBezTo>
                    <a:pt x="146" y="177"/>
                    <a:pt x="146" y="177"/>
                    <a:pt x="146" y="177"/>
                  </a:cubicBezTo>
                  <a:cubicBezTo>
                    <a:pt x="146" y="177"/>
                    <a:pt x="123" y="324"/>
                    <a:pt x="111" y="336"/>
                  </a:cubicBezTo>
                  <a:cubicBezTo>
                    <a:pt x="100" y="349"/>
                    <a:pt x="0" y="514"/>
                    <a:pt x="36" y="543"/>
                  </a:cubicBezTo>
                  <a:cubicBezTo>
                    <a:pt x="64" y="566"/>
                    <a:pt x="94" y="586"/>
                    <a:pt x="126" y="603"/>
                  </a:cubicBezTo>
                  <a:cubicBezTo>
                    <a:pt x="130" y="605"/>
                    <a:pt x="144" y="579"/>
                    <a:pt x="163" y="571"/>
                  </a:cubicBezTo>
                  <a:cubicBezTo>
                    <a:pt x="183" y="562"/>
                    <a:pt x="244" y="452"/>
                    <a:pt x="247" y="390"/>
                  </a:cubicBezTo>
                  <a:cubicBezTo>
                    <a:pt x="251" y="327"/>
                    <a:pt x="268" y="188"/>
                    <a:pt x="268" y="188"/>
                  </a:cubicBezTo>
                  <a:cubicBezTo>
                    <a:pt x="268" y="188"/>
                    <a:pt x="289" y="111"/>
                    <a:pt x="297" y="91"/>
                  </a:cubicBezTo>
                  <a:cubicBezTo>
                    <a:pt x="304" y="70"/>
                    <a:pt x="303" y="25"/>
                    <a:pt x="303" y="25"/>
                  </a:cubicBezTo>
                  <a:lnTo>
                    <a:pt x="315" y="6"/>
                  </a:lnTo>
                  <a:close/>
                </a:path>
              </a:pathLst>
            </a:custGeom>
            <a:solidFill>
              <a:srgbClr val="4C4981">
                <a:alpha val="100000"/>
              </a:srgbClr>
            </a:solidFill>
            <a:ln w="9525">
              <a:noFill/>
            </a:ln>
          </p:spPr>
          <p:txBody>
            <a:bodyPr/>
            <a:p>
              <a:endParaRPr lang="zh-CN" altLang="en-US"/>
            </a:p>
          </p:txBody>
        </p:sp>
        <p:sp>
          <p:nvSpPr>
            <p:cNvPr id="59464" name="îṧḻîḓê"/>
            <p:cNvSpPr/>
            <p:nvPr/>
          </p:nvSpPr>
          <p:spPr>
            <a:xfrm>
              <a:off x="7448550" y="3646488"/>
              <a:ext cx="3175" cy="3175"/>
            </a:xfrm>
            <a:custGeom>
              <a:avLst/>
              <a:gdLst/>
              <a:ahLst/>
              <a:cxnLst>
                <a:cxn ang="0">
                  <a:pos x="0" y="0"/>
                </a:cxn>
                <a:cxn ang="0">
                  <a:pos x="0" y="2147483646"/>
                </a:cxn>
                <a:cxn ang="0">
                  <a:pos x="2147483646" y="2147483646"/>
                </a:cxn>
                <a:cxn ang="0">
                  <a:pos x="2147483646" y="2147483646"/>
                </a:cxn>
                <a:cxn ang="0">
                  <a:pos x="0" y="0"/>
                </a:cxn>
              </a:cxnLst>
              <a:pathLst>
                <a:path w="2" h="2">
                  <a:moveTo>
                    <a:pt x="0" y="0"/>
                  </a:moveTo>
                  <a:cubicBezTo>
                    <a:pt x="0" y="2"/>
                    <a:pt x="0" y="2"/>
                    <a:pt x="0" y="2"/>
                  </a:cubicBezTo>
                  <a:cubicBezTo>
                    <a:pt x="1" y="1"/>
                    <a:pt x="1" y="1"/>
                    <a:pt x="2" y="1"/>
                  </a:cubicBezTo>
                  <a:cubicBezTo>
                    <a:pt x="2" y="1"/>
                    <a:pt x="2" y="1"/>
                    <a:pt x="2" y="1"/>
                  </a:cubicBezTo>
                  <a:cubicBezTo>
                    <a:pt x="1" y="0"/>
                    <a:pt x="1" y="0"/>
                    <a:pt x="0" y="0"/>
                  </a:cubicBezTo>
                </a:path>
              </a:pathLst>
            </a:custGeom>
            <a:solidFill>
              <a:srgbClr val="8C5962">
                <a:alpha val="100000"/>
              </a:srgbClr>
            </a:solidFill>
            <a:ln w="9525">
              <a:noFill/>
            </a:ln>
          </p:spPr>
          <p:txBody>
            <a:bodyPr/>
            <a:p>
              <a:endParaRPr lang="zh-CN" altLang="en-US"/>
            </a:p>
          </p:txBody>
        </p:sp>
        <p:sp>
          <p:nvSpPr>
            <p:cNvPr id="59465" name="ïṡļïḓè"/>
            <p:cNvSpPr/>
            <p:nvPr/>
          </p:nvSpPr>
          <p:spPr>
            <a:xfrm>
              <a:off x="7423150" y="3648076"/>
              <a:ext cx="77788" cy="39528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6" h="284">
                  <a:moveTo>
                    <a:pt x="20" y="0"/>
                  </a:moveTo>
                  <a:cubicBezTo>
                    <a:pt x="19" y="0"/>
                    <a:pt x="19" y="0"/>
                    <a:pt x="18" y="1"/>
                  </a:cubicBezTo>
                  <a:cubicBezTo>
                    <a:pt x="18" y="1"/>
                    <a:pt x="18" y="1"/>
                    <a:pt x="18" y="1"/>
                  </a:cubicBezTo>
                  <a:cubicBezTo>
                    <a:pt x="22" y="29"/>
                    <a:pt x="22" y="29"/>
                    <a:pt x="22" y="29"/>
                  </a:cubicBezTo>
                  <a:cubicBezTo>
                    <a:pt x="24" y="46"/>
                    <a:pt x="24" y="46"/>
                    <a:pt x="24" y="46"/>
                  </a:cubicBezTo>
                  <a:cubicBezTo>
                    <a:pt x="24" y="46"/>
                    <a:pt x="39" y="174"/>
                    <a:pt x="45" y="198"/>
                  </a:cubicBezTo>
                  <a:cubicBezTo>
                    <a:pt x="45" y="199"/>
                    <a:pt x="45" y="199"/>
                    <a:pt x="45" y="199"/>
                  </a:cubicBezTo>
                  <a:cubicBezTo>
                    <a:pt x="46" y="199"/>
                    <a:pt x="47" y="199"/>
                    <a:pt x="48" y="199"/>
                  </a:cubicBezTo>
                  <a:cubicBezTo>
                    <a:pt x="47" y="200"/>
                    <a:pt x="46" y="200"/>
                    <a:pt x="46" y="201"/>
                  </a:cubicBezTo>
                  <a:cubicBezTo>
                    <a:pt x="48" y="222"/>
                    <a:pt x="13" y="268"/>
                    <a:pt x="0" y="284"/>
                  </a:cubicBezTo>
                  <a:cubicBezTo>
                    <a:pt x="3" y="284"/>
                    <a:pt x="3" y="284"/>
                    <a:pt x="3" y="284"/>
                  </a:cubicBezTo>
                  <a:cubicBezTo>
                    <a:pt x="13" y="272"/>
                    <a:pt x="56" y="216"/>
                    <a:pt x="51" y="195"/>
                  </a:cubicBezTo>
                  <a:cubicBezTo>
                    <a:pt x="44" y="171"/>
                    <a:pt x="30" y="43"/>
                    <a:pt x="30" y="43"/>
                  </a:cubicBezTo>
                  <a:cubicBezTo>
                    <a:pt x="27" y="23"/>
                    <a:pt x="27" y="23"/>
                    <a:pt x="27" y="23"/>
                  </a:cubicBezTo>
                  <a:cubicBezTo>
                    <a:pt x="24" y="2"/>
                    <a:pt x="24" y="2"/>
                    <a:pt x="24" y="2"/>
                  </a:cubicBezTo>
                  <a:cubicBezTo>
                    <a:pt x="24" y="2"/>
                    <a:pt x="24" y="2"/>
                    <a:pt x="24" y="2"/>
                  </a:cubicBezTo>
                  <a:cubicBezTo>
                    <a:pt x="23" y="1"/>
                    <a:pt x="21" y="1"/>
                    <a:pt x="20" y="0"/>
                  </a:cubicBezTo>
                </a:path>
              </a:pathLst>
            </a:custGeom>
            <a:solidFill>
              <a:srgbClr val="E5E5E5">
                <a:alpha val="100000"/>
              </a:srgbClr>
            </a:solidFill>
            <a:ln w="9525">
              <a:noFill/>
            </a:ln>
          </p:spPr>
          <p:txBody>
            <a:bodyPr/>
            <a:p>
              <a:endParaRPr lang="zh-CN" altLang="en-US"/>
            </a:p>
          </p:txBody>
        </p:sp>
        <p:sp>
          <p:nvSpPr>
            <p:cNvPr id="59466" name="íṥľíḍé"/>
            <p:cNvSpPr/>
            <p:nvPr/>
          </p:nvSpPr>
          <p:spPr>
            <a:xfrm>
              <a:off x="7418388" y="4043363"/>
              <a:ext cx="9525" cy="7938"/>
            </a:xfrm>
            <a:custGeom>
              <a:avLst/>
              <a:gdLst/>
              <a:ahLst/>
              <a:cxnLst>
                <a:cxn ang="0">
                  <a:pos x="2147483646" y="0"/>
                </a:cxn>
                <a:cxn ang="0">
                  <a:pos x="0" y="2147483646"/>
                </a:cxn>
                <a:cxn ang="0">
                  <a:pos x="2147483646" y="2147483646"/>
                </a:cxn>
                <a:cxn ang="0">
                  <a:pos x="2147483646" y="2147483646"/>
                </a:cxn>
                <a:cxn ang="0">
                  <a:pos x="2147483646" y="0"/>
                </a:cxn>
                <a:cxn ang="0">
                  <a:pos x="2147483646" y="0"/>
                </a:cxn>
              </a:cxnLst>
              <a:pathLst>
                <a:path w="7" h="6">
                  <a:moveTo>
                    <a:pt x="4" y="0"/>
                  </a:moveTo>
                  <a:cubicBezTo>
                    <a:pt x="2" y="3"/>
                    <a:pt x="0" y="5"/>
                    <a:pt x="0" y="6"/>
                  </a:cubicBezTo>
                  <a:cubicBezTo>
                    <a:pt x="5" y="6"/>
                    <a:pt x="5" y="6"/>
                    <a:pt x="5" y="6"/>
                  </a:cubicBezTo>
                  <a:cubicBezTo>
                    <a:pt x="5" y="4"/>
                    <a:pt x="5" y="3"/>
                    <a:pt x="5" y="3"/>
                  </a:cubicBezTo>
                  <a:cubicBezTo>
                    <a:pt x="5" y="3"/>
                    <a:pt x="6" y="2"/>
                    <a:pt x="7" y="0"/>
                  </a:cubicBezTo>
                  <a:cubicBezTo>
                    <a:pt x="4" y="0"/>
                    <a:pt x="4" y="0"/>
                    <a:pt x="4" y="0"/>
                  </a:cubicBezTo>
                </a:path>
              </a:pathLst>
            </a:custGeom>
            <a:solidFill>
              <a:srgbClr val="CECECE">
                <a:alpha val="100000"/>
              </a:srgbClr>
            </a:solidFill>
            <a:ln w="9525">
              <a:noFill/>
            </a:ln>
          </p:spPr>
          <p:txBody>
            <a:bodyPr/>
            <a:p>
              <a:endParaRPr lang="zh-CN" altLang="en-US"/>
            </a:p>
          </p:txBody>
        </p:sp>
        <p:sp>
          <p:nvSpPr>
            <p:cNvPr id="59467" name="ïṡ1íḋè"/>
            <p:cNvSpPr/>
            <p:nvPr/>
          </p:nvSpPr>
          <p:spPr>
            <a:xfrm>
              <a:off x="7413625" y="4051301"/>
              <a:ext cx="133350" cy="374650"/>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95" h="269">
                  <a:moveTo>
                    <a:pt x="3" y="0"/>
                  </a:moveTo>
                  <a:cubicBezTo>
                    <a:pt x="3" y="0"/>
                    <a:pt x="3" y="0"/>
                    <a:pt x="3" y="0"/>
                  </a:cubicBezTo>
                  <a:cubicBezTo>
                    <a:pt x="3" y="0"/>
                    <a:pt x="3" y="4"/>
                    <a:pt x="2" y="10"/>
                  </a:cubicBezTo>
                  <a:cubicBezTo>
                    <a:pt x="2" y="28"/>
                    <a:pt x="0" y="70"/>
                    <a:pt x="3" y="118"/>
                  </a:cubicBezTo>
                  <a:cubicBezTo>
                    <a:pt x="6" y="184"/>
                    <a:pt x="78" y="258"/>
                    <a:pt x="90" y="268"/>
                  </a:cubicBezTo>
                  <a:cubicBezTo>
                    <a:pt x="92" y="269"/>
                    <a:pt x="93" y="269"/>
                    <a:pt x="94" y="269"/>
                  </a:cubicBezTo>
                  <a:cubicBezTo>
                    <a:pt x="95" y="268"/>
                    <a:pt x="95" y="266"/>
                    <a:pt x="95" y="264"/>
                  </a:cubicBezTo>
                  <a:cubicBezTo>
                    <a:pt x="82" y="253"/>
                    <a:pt x="12" y="180"/>
                    <a:pt x="8" y="115"/>
                  </a:cubicBezTo>
                  <a:cubicBezTo>
                    <a:pt x="6" y="69"/>
                    <a:pt x="7" y="29"/>
                    <a:pt x="8" y="10"/>
                  </a:cubicBezTo>
                  <a:cubicBezTo>
                    <a:pt x="8" y="5"/>
                    <a:pt x="8" y="2"/>
                    <a:pt x="8" y="0"/>
                  </a:cubicBezTo>
                  <a:cubicBezTo>
                    <a:pt x="3" y="0"/>
                    <a:pt x="3" y="0"/>
                    <a:pt x="3" y="0"/>
                  </a:cubicBezTo>
                </a:path>
              </a:pathLst>
            </a:custGeom>
            <a:solidFill>
              <a:srgbClr val="3D394B">
                <a:alpha val="100000"/>
              </a:srgbClr>
            </a:solidFill>
            <a:ln w="9525">
              <a:noFill/>
            </a:ln>
          </p:spPr>
          <p:txBody>
            <a:bodyPr/>
            <a:p>
              <a:endParaRPr lang="zh-CN" altLang="en-US"/>
            </a:p>
          </p:txBody>
        </p:sp>
        <p:sp>
          <p:nvSpPr>
            <p:cNvPr id="59468" name="îślidè"/>
            <p:cNvSpPr/>
            <p:nvPr/>
          </p:nvSpPr>
          <p:spPr>
            <a:xfrm>
              <a:off x="7486650" y="3924301"/>
              <a:ext cx="3175" cy="3175"/>
            </a:xfrm>
            <a:custGeom>
              <a:avLst/>
              <a:gdLst/>
              <a:ahLst/>
              <a:cxnLst>
                <a:cxn ang="0">
                  <a:pos x="2147483646" y="0"/>
                </a:cxn>
                <a:cxn ang="0">
                  <a:pos x="0" y="0"/>
                </a:cxn>
                <a:cxn ang="0">
                  <a:pos x="1185033825" y="2147483646"/>
                </a:cxn>
                <a:cxn ang="0">
                  <a:pos x="2147483646" y="0"/>
                </a:cxn>
              </a:cxnLst>
              <a:pathLst>
                <a:path w="3" h="2">
                  <a:moveTo>
                    <a:pt x="3" y="0"/>
                  </a:moveTo>
                  <a:cubicBezTo>
                    <a:pt x="2" y="0"/>
                    <a:pt x="1" y="0"/>
                    <a:pt x="0" y="0"/>
                  </a:cubicBezTo>
                  <a:cubicBezTo>
                    <a:pt x="1" y="1"/>
                    <a:pt x="1" y="1"/>
                    <a:pt x="1" y="2"/>
                  </a:cubicBezTo>
                  <a:cubicBezTo>
                    <a:pt x="1" y="1"/>
                    <a:pt x="2" y="1"/>
                    <a:pt x="3" y="0"/>
                  </a:cubicBezTo>
                </a:path>
              </a:pathLst>
            </a:custGeom>
            <a:solidFill>
              <a:srgbClr val="CECECE">
                <a:alpha val="100000"/>
              </a:srgbClr>
            </a:solidFill>
            <a:ln w="9525">
              <a:noFill/>
            </a:ln>
          </p:spPr>
          <p:txBody>
            <a:bodyPr/>
            <a:p>
              <a:endParaRPr lang="zh-CN" altLang="en-US"/>
            </a:p>
          </p:txBody>
        </p:sp>
        <p:sp>
          <p:nvSpPr>
            <p:cNvPr id="59469" name="ïslïḋé"/>
            <p:cNvSpPr/>
            <p:nvPr/>
          </p:nvSpPr>
          <p:spPr>
            <a:xfrm>
              <a:off x="7423150" y="3549651"/>
              <a:ext cx="238125" cy="8826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2" h="635">
                  <a:moveTo>
                    <a:pt x="130" y="233"/>
                  </a:moveTo>
                  <a:cubicBezTo>
                    <a:pt x="130" y="233"/>
                    <a:pt x="117" y="228"/>
                    <a:pt x="116" y="233"/>
                  </a:cubicBezTo>
                  <a:cubicBezTo>
                    <a:pt x="115" y="239"/>
                    <a:pt x="112" y="251"/>
                    <a:pt x="112" y="251"/>
                  </a:cubicBezTo>
                  <a:cubicBezTo>
                    <a:pt x="112" y="251"/>
                    <a:pt x="115" y="279"/>
                    <a:pt x="104" y="290"/>
                  </a:cubicBezTo>
                  <a:cubicBezTo>
                    <a:pt x="94" y="301"/>
                    <a:pt x="92" y="349"/>
                    <a:pt x="92" y="349"/>
                  </a:cubicBezTo>
                  <a:cubicBezTo>
                    <a:pt x="92" y="349"/>
                    <a:pt x="76" y="396"/>
                    <a:pt x="83" y="410"/>
                  </a:cubicBezTo>
                  <a:cubicBezTo>
                    <a:pt x="86" y="416"/>
                    <a:pt x="91" y="442"/>
                    <a:pt x="95" y="474"/>
                  </a:cubicBezTo>
                  <a:cubicBezTo>
                    <a:pt x="98" y="494"/>
                    <a:pt x="101" y="516"/>
                    <a:pt x="103" y="537"/>
                  </a:cubicBezTo>
                  <a:cubicBezTo>
                    <a:pt x="108" y="573"/>
                    <a:pt x="111" y="603"/>
                    <a:pt x="111" y="603"/>
                  </a:cubicBezTo>
                  <a:cubicBezTo>
                    <a:pt x="111" y="603"/>
                    <a:pt x="102" y="635"/>
                    <a:pt x="90" y="626"/>
                  </a:cubicBezTo>
                  <a:cubicBezTo>
                    <a:pt x="78" y="616"/>
                    <a:pt x="6" y="542"/>
                    <a:pt x="2" y="476"/>
                  </a:cubicBezTo>
                  <a:cubicBezTo>
                    <a:pt x="0" y="430"/>
                    <a:pt x="1" y="390"/>
                    <a:pt x="2" y="371"/>
                  </a:cubicBezTo>
                  <a:cubicBezTo>
                    <a:pt x="2" y="362"/>
                    <a:pt x="2" y="358"/>
                    <a:pt x="2" y="358"/>
                  </a:cubicBezTo>
                  <a:cubicBezTo>
                    <a:pt x="2" y="358"/>
                    <a:pt x="58" y="290"/>
                    <a:pt x="52" y="266"/>
                  </a:cubicBezTo>
                  <a:cubicBezTo>
                    <a:pt x="45" y="242"/>
                    <a:pt x="31" y="114"/>
                    <a:pt x="31" y="114"/>
                  </a:cubicBezTo>
                  <a:cubicBezTo>
                    <a:pt x="28" y="94"/>
                    <a:pt x="28" y="94"/>
                    <a:pt x="28" y="94"/>
                  </a:cubicBezTo>
                  <a:cubicBezTo>
                    <a:pt x="25" y="73"/>
                    <a:pt x="25" y="73"/>
                    <a:pt x="25" y="73"/>
                  </a:cubicBezTo>
                  <a:cubicBezTo>
                    <a:pt x="25" y="68"/>
                    <a:pt x="25" y="68"/>
                    <a:pt x="25" y="68"/>
                  </a:cubicBezTo>
                  <a:cubicBezTo>
                    <a:pt x="16" y="0"/>
                    <a:pt x="16" y="0"/>
                    <a:pt x="16" y="0"/>
                  </a:cubicBezTo>
                  <a:cubicBezTo>
                    <a:pt x="17" y="1"/>
                    <a:pt x="72" y="13"/>
                    <a:pt x="79" y="20"/>
                  </a:cubicBezTo>
                  <a:cubicBezTo>
                    <a:pt x="87" y="28"/>
                    <a:pt x="131" y="38"/>
                    <a:pt x="131" y="38"/>
                  </a:cubicBezTo>
                  <a:cubicBezTo>
                    <a:pt x="145" y="42"/>
                    <a:pt x="156" y="53"/>
                    <a:pt x="159" y="66"/>
                  </a:cubicBezTo>
                  <a:cubicBezTo>
                    <a:pt x="160" y="68"/>
                    <a:pt x="160" y="69"/>
                    <a:pt x="160" y="71"/>
                  </a:cubicBezTo>
                  <a:cubicBezTo>
                    <a:pt x="166" y="99"/>
                    <a:pt x="164" y="103"/>
                    <a:pt x="168" y="107"/>
                  </a:cubicBezTo>
                  <a:cubicBezTo>
                    <a:pt x="172" y="112"/>
                    <a:pt x="130" y="233"/>
                    <a:pt x="130" y="233"/>
                  </a:cubicBezTo>
                </a:path>
              </a:pathLst>
            </a:custGeom>
            <a:solidFill>
              <a:srgbClr val="4C4981">
                <a:alpha val="100000"/>
              </a:srgbClr>
            </a:solidFill>
            <a:ln w="9525">
              <a:noFill/>
            </a:ln>
          </p:spPr>
          <p:txBody>
            <a:bodyPr/>
            <a:p>
              <a:endParaRPr lang="zh-CN" altLang="en-US"/>
            </a:p>
          </p:txBody>
        </p:sp>
        <p:sp>
          <p:nvSpPr>
            <p:cNvPr id="59470" name="ïS1iḓê"/>
            <p:cNvSpPr/>
            <p:nvPr/>
          </p:nvSpPr>
          <p:spPr>
            <a:xfrm>
              <a:off x="7566025" y="4291013"/>
              <a:ext cx="0" cy="3175"/>
            </a:xfrm>
            <a:custGeom>
              <a:avLst/>
              <a:gdLst/>
              <a:ahLst/>
              <a:cxnLst>
                <a:cxn ang="0">
                  <a:pos x="0" y="0"/>
                </a:cxn>
                <a:cxn ang="0">
                  <a:pos x="0" y="2147483646"/>
                </a:cxn>
                <a:cxn ang="0">
                  <a:pos x="0" y="2147483646"/>
                </a:cxn>
                <a:cxn ang="0">
                  <a:pos x="0" y="0"/>
                </a:cxn>
                <a:cxn ang="0">
                  <a:pos x="0" y="0"/>
                </a:cxn>
              </a:cxnLst>
              <a:pathLst>
                <a:path h="3">
                  <a:moveTo>
                    <a:pt x="0" y="0"/>
                  </a:moveTo>
                  <a:cubicBezTo>
                    <a:pt x="0" y="1"/>
                    <a:pt x="0" y="2"/>
                    <a:pt x="0" y="3"/>
                  </a:cubicBezTo>
                  <a:cubicBezTo>
                    <a:pt x="0" y="3"/>
                    <a:pt x="0" y="3"/>
                    <a:pt x="0" y="3"/>
                  </a:cubicBezTo>
                  <a:cubicBezTo>
                    <a:pt x="0" y="2"/>
                    <a:pt x="0" y="1"/>
                    <a:pt x="0" y="0"/>
                  </a:cubicBezTo>
                  <a:cubicBezTo>
                    <a:pt x="0" y="0"/>
                    <a:pt x="0" y="0"/>
                    <a:pt x="0" y="0"/>
                  </a:cubicBezTo>
                </a:path>
              </a:pathLst>
            </a:custGeom>
            <a:solidFill>
              <a:srgbClr val="3B77DB">
                <a:alpha val="100000"/>
              </a:srgbClr>
            </a:solidFill>
            <a:ln w="9525">
              <a:noFill/>
            </a:ln>
          </p:spPr>
          <p:txBody>
            <a:bodyPr/>
            <a:p>
              <a:endParaRPr lang="zh-CN" altLang="en-US"/>
            </a:p>
          </p:txBody>
        </p:sp>
        <p:sp>
          <p:nvSpPr>
            <p:cNvPr id="59471" name="îṡḻíďe"/>
            <p:cNvSpPr/>
            <p:nvPr/>
          </p:nvSpPr>
          <p:spPr>
            <a:xfrm>
              <a:off x="7497763" y="4225926"/>
              <a:ext cx="68263" cy="68263"/>
            </a:xfrm>
            <a:custGeom>
              <a:avLst/>
              <a:gdLst/>
              <a:ahLst/>
              <a:cxnLst>
                <a:cxn ang="0">
                  <a:pos x="2147483646" y="0"/>
                </a:cxn>
                <a:cxn ang="0">
                  <a:pos x="0" y="2147483646"/>
                </a:cxn>
                <a:cxn ang="0">
                  <a:pos x="2147483646" y="2147483646"/>
                </a:cxn>
                <a:cxn ang="0">
                  <a:pos x="2147483646" y="2147483646"/>
                </a:cxn>
                <a:cxn ang="0">
                  <a:pos x="2147483646" y="2147483646"/>
                </a:cxn>
                <a:cxn ang="0">
                  <a:pos x="2147483646" y="0"/>
                </a:cxn>
              </a:cxnLst>
              <a:pathLst>
                <a:path w="49" h="49">
                  <a:moveTo>
                    <a:pt x="8" y="0"/>
                  </a:moveTo>
                  <a:cubicBezTo>
                    <a:pt x="4" y="4"/>
                    <a:pt x="1" y="9"/>
                    <a:pt x="0" y="16"/>
                  </a:cubicBezTo>
                  <a:cubicBezTo>
                    <a:pt x="0" y="36"/>
                    <a:pt x="29" y="45"/>
                    <a:pt x="49" y="49"/>
                  </a:cubicBezTo>
                  <a:cubicBezTo>
                    <a:pt x="49" y="48"/>
                    <a:pt x="49" y="47"/>
                    <a:pt x="49" y="46"/>
                  </a:cubicBezTo>
                  <a:cubicBezTo>
                    <a:pt x="29" y="41"/>
                    <a:pt x="3" y="32"/>
                    <a:pt x="3" y="13"/>
                  </a:cubicBezTo>
                  <a:cubicBezTo>
                    <a:pt x="3" y="8"/>
                    <a:pt x="5" y="3"/>
                    <a:pt x="8" y="0"/>
                  </a:cubicBezTo>
                </a:path>
              </a:pathLst>
            </a:custGeom>
            <a:solidFill>
              <a:srgbClr val="444274">
                <a:alpha val="100000"/>
              </a:srgbClr>
            </a:solidFill>
            <a:ln w="9525">
              <a:noFill/>
            </a:ln>
          </p:spPr>
          <p:txBody>
            <a:bodyPr/>
            <a:p>
              <a:endParaRPr lang="zh-CN" altLang="en-US"/>
            </a:p>
          </p:txBody>
        </p:sp>
        <p:sp>
          <p:nvSpPr>
            <p:cNvPr id="59472" name="îs1ïḍe"/>
            <p:cNvSpPr/>
            <p:nvPr/>
          </p:nvSpPr>
          <p:spPr>
            <a:xfrm>
              <a:off x="7500938" y="4203701"/>
              <a:ext cx="155575" cy="904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Lst>
              <a:pathLst>
                <a:path w="112" h="66">
                  <a:moveTo>
                    <a:pt x="109" y="56"/>
                  </a:moveTo>
                  <a:cubicBezTo>
                    <a:pt x="109" y="58"/>
                    <a:pt x="105" y="60"/>
                    <a:pt x="101" y="61"/>
                  </a:cubicBezTo>
                  <a:cubicBezTo>
                    <a:pt x="90" y="63"/>
                    <a:pt x="79" y="65"/>
                    <a:pt x="68" y="66"/>
                  </a:cubicBezTo>
                  <a:cubicBezTo>
                    <a:pt x="68" y="66"/>
                    <a:pt x="0" y="61"/>
                    <a:pt x="1" y="30"/>
                  </a:cubicBezTo>
                  <a:cubicBezTo>
                    <a:pt x="2" y="8"/>
                    <a:pt x="33" y="2"/>
                    <a:pt x="50" y="1"/>
                  </a:cubicBezTo>
                  <a:cubicBezTo>
                    <a:pt x="54" y="0"/>
                    <a:pt x="58" y="0"/>
                    <a:pt x="61" y="0"/>
                  </a:cubicBezTo>
                  <a:cubicBezTo>
                    <a:pt x="61" y="0"/>
                    <a:pt x="112" y="50"/>
                    <a:pt x="109" y="56"/>
                  </a:cubicBezTo>
                </a:path>
              </a:pathLst>
            </a:custGeom>
            <a:solidFill>
              <a:srgbClr val="AE6E79">
                <a:alpha val="100000"/>
              </a:srgbClr>
            </a:solidFill>
            <a:ln w="9525">
              <a:noFill/>
            </a:ln>
          </p:spPr>
          <p:txBody>
            <a:bodyPr/>
            <a:p>
              <a:endParaRPr lang="zh-CN" altLang="en-US"/>
            </a:p>
          </p:txBody>
        </p:sp>
        <p:sp>
          <p:nvSpPr>
            <p:cNvPr id="59473" name="íṩļîďè"/>
            <p:cNvSpPr/>
            <p:nvPr/>
          </p:nvSpPr>
          <p:spPr>
            <a:xfrm>
              <a:off x="7564438" y="4203701"/>
              <a:ext cx="82550" cy="84138"/>
            </a:xfrm>
            <a:custGeom>
              <a:avLst/>
              <a:gdLst/>
              <a:ahLst/>
              <a:cxnLst>
                <a:cxn ang="0">
                  <a:pos x="2147483646" y="0"/>
                </a:cxn>
                <a:cxn ang="0">
                  <a:pos x="0" y="2147483646"/>
                </a:cxn>
                <a:cxn ang="0">
                  <a:pos x="2147483646" y="2147483646"/>
                </a:cxn>
                <a:cxn ang="0">
                  <a:pos x="2147483646" y="2147483646"/>
                </a:cxn>
                <a:cxn ang="0">
                  <a:pos x="2147483646" y="0"/>
                </a:cxn>
              </a:cxnLst>
              <a:pathLst>
                <a:path w="59" h="60">
                  <a:moveTo>
                    <a:pt x="3" y="0"/>
                  </a:moveTo>
                  <a:cubicBezTo>
                    <a:pt x="0" y="3"/>
                    <a:pt x="0" y="3"/>
                    <a:pt x="0" y="3"/>
                  </a:cubicBezTo>
                  <a:cubicBezTo>
                    <a:pt x="12" y="6"/>
                    <a:pt x="37" y="36"/>
                    <a:pt x="55" y="60"/>
                  </a:cubicBezTo>
                  <a:cubicBezTo>
                    <a:pt x="56" y="59"/>
                    <a:pt x="58" y="59"/>
                    <a:pt x="59" y="58"/>
                  </a:cubicBezTo>
                  <a:cubicBezTo>
                    <a:pt x="41" y="35"/>
                    <a:pt x="16" y="3"/>
                    <a:pt x="3" y="0"/>
                  </a:cubicBezTo>
                </a:path>
              </a:pathLst>
            </a:custGeom>
            <a:solidFill>
              <a:srgbClr val="9C636D">
                <a:alpha val="100000"/>
              </a:srgbClr>
            </a:solidFill>
            <a:ln w="9525">
              <a:noFill/>
            </a:ln>
          </p:spPr>
          <p:txBody>
            <a:bodyPr/>
            <a:p>
              <a:endParaRPr lang="zh-CN" altLang="en-US"/>
            </a:p>
          </p:txBody>
        </p:sp>
        <p:sp>
          <p:nvSpPr>
            <p:cNvPr id="59474" name="íṧlíďé"/>
            <p:cNvSpPr/>
            <p:nvPr/>
          </p:nvSpPr>
          <p:spPr>
            <a:xfrm>
              <a:off x="7569200" y="3694113"/>
              <a:ext cx="258763" cy="6286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86" h="452">
                  <a:moveTo>
                    <a:pt x="43" y="0"/>
                  </a:moveTo>
                  <a:cubicBezTo>
                    <a:pt x="63" y="3"/>
                    <a:pt x="63" y="3"/>
                    <a:pt x="63" y="3"/>
                  </a:cubicBezTo>
                  <a:cubicBezTo>
                    <a:pt x="71" y="16"/>
                    <a:pt x="79" y="28"/>
                    <a:pt x="87" y="40"/>
                  </a:cubicBezTo>
                  <a:cubicBezTo>
                    <a:pt x="93" y="47"/>
                    <a:pt x="96" y="55"/>
                    <a:pt x="96" y="63"/>
                  </a:cubicBezTo>
                  <a:cubicBezTo>
                    <a:pt x="96" y="63"/>
                    <a:pt x="125" y="107"/>
                    <a:pt x="135" y="112"/>
                  </a:cubicBezTo>
                  <a:cubicBezTo>
                    <a:pt x="144" y="117"/>
                    <a:pt x="158" y="150"/>
                    <a:pt x="158" y="150"/>
                  </a:cubicBezTo>
                  <a:cubicBezTo>
                    <a:pt x="158" y="150"/>
                    <a:pt x="181" y="165"/>
                    <a:pt x="181" y="182"/>
                  </a:cubicBezTo>
                  <a:cubicBezTo>
                    <a:pt x="182" y="196"/>
                    <a:pt x="183" y="211"/>
                    <a:pt x="186" y="225"/>
                  </a:cubicBezTo>
                  <a:cubicBezTo>
                    <a:pt x="186" y="227"/>
                    <a:pt x="182" y="258"/>
                    <a:pt x="172" y="273"/>
                  </a:cubicBezTo>
                  <a:cubicBezTo>
                    <a:pt x="163" y="288"/>
                    <a:pt x="153" y="321"/>
                    <a:pt x="153" y="327"/>
                  </a:cubicBezTo>
                  <a:cubicBezTo>
                    <a:pt x="154" y="333"/>
                    <a:pt x="126" y="365"/>
                    <a:pt x="118" y="374"/>
                  </a:cubicBezTo>
                  <a:cubicBezTo>
                    <a:pt x="112" y="384"/>
                    <a:pt x="106" y="393"/>
                    <a:pt x="101" y="403"/>
                  </a:cubicBezTo>
                  <a:cubicBezTo>
                    <a:pt x="75" y="452"/>
                    <a:pt x="75" y="452"/>
                    <a:pt x="75" y="452"/>
                  </a:cubicBezTo>
                  <a:cubicBezTo>
                    <a:pt x="75" y="452"/>
                    <a:pt x="20" y="371"/>
                    <a:pt x="0" y="367"/>
                  </a:cubicBezTo>
                  <a:cubicBezTo>
                    <a:pt x="0" y="367"/>
                    <a:pt x="23" y="346"/>
                    <a:pt x="34" y="342"/>
                  </a:cubicBezTo>
                  <a:cubicBezTo>
                    <a:pt x="45" y="338"/>
                    <a:pt x="56" y="306"/>
                    <a:pt x="57" y="298"/>
                  </a:cubicBezTo>
                  <a:cubicBezTo>
                    <a:pt x="57" y="291"/>
                    <a:pt x="67" y="266"/>
                    <a:pt x="77" y="262"/>
                  </a:cubicBezTo>
                  <a:cubicBezTo>
                    <a:pt x="87" y="258"/>
                    <a:pt x="93" y="253"/>
                    <a:pt x="88" y="246"/>
                  </a:cubicBezTo>
                  <a:cubicBezTo>
                    <a:pt x="84" y="240"/>
                    <a:pt x="88" y="226"/>
                    <a:pt x="88" y="226"/>
                  </a:cubicBezTo>
                  <a:cubicBezTo>
                    <a:pt x="88" y="226"/>
                    <a:pt x="59" y="188"/>
                    <a:pt x="56" y="166"/>
                  </a:cubicBezTo>
                  <a:cubicBezTo>
                    <a:pt x="52" y="145"/>
                    <a:pt x="25" y="130"/>
                    <a:pt x="25" y="130"/>
                  </a:cubicBezTo>
                  <a:cubicBezTo>
                    <a:pt x="10" y="93"/>
                    <a:pt x="10" y="93"/>
                    <a:pt x="10" y="93"/>
                  </a:cubicBezTo>
                  <a:cubicBezTo>
                    <a:pt x="43" y="0"/>
                    <a:pt x="43" y="0"/>
                    <a:pt x="43" y="0"/>
                  </a:cubicBezTo>
                </a:path>
              </a:pathLst>
            </a:custGeom>
            <a:solidFill>
              <a:srgbClr val="4C4981">
                <a:alpha val="100000"/>
              </a:srgbClr>
            </a:solidFill>
            <a:ln w="9525">
              <a:noFill/>
            </a:ln>
          </p:spPr>
          <p:txBody>
            <a:bodyPr/>
            <a:p>
              <a:endParaRPr lang="zh-CN" altLang="en-US"/>
            </a:p>
          </p:txBody>
        </p:sp>
        <p:sp>
          <p:nvSpPr>
            <p:cNvPr id="59475" name="iṩlïḍè"/>
            <p:cNvSpPr/>
            <p:nvPr/>
          </p:nvSpPr>
          <p:spPr>
            <a:xfrm>
              <a:off x="7699375" y="3927476"/>
              <a:ext cx="85725" cy="603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62" h="43">
                  <a:moveTo>
                    <a:pt x="62" y="0"/>
                  </a:moveTo>
                  <a:cubicBezTo>
                    <a:pt x="47" y="0"/>
                    <a:pt x="33" y="5"/>
                    <a:pt x="22" y="15"/>
                  </a:cubicBezTo>
                  <a:cubicBezTo>
                    <a:pt x="18" y="18"/>
                    <a:pt x="0" y="37"/>
                    <a:pt x="5" y="43"/>
                  </a:cubicBezTo>
                  <a:cubicBezTo>
                    <a:pt x="5" y="43"/>
                    <a:pt x="5" y="43"/>
                    <a:pt x="5" y="43"/>
                  </a:cubicBezTo>
                  <a:cubicBezTo>
                    <a:pt x="10" y="43"/>
                    <a:pt x="26" y="22"/>
                    <a:pt x="29" y="19"/>
                  </a:cubicBezTo>
                  <a:cubicBezTo>
                    <a:pt x="31" y="16"/>
                    <a:pt x="33" y="13"/>
                    <a:pt x="36" y="10"/>
                  </a:cubicBezTo>
                  <a:cubicBezTo>
                    <a:pt x="43" y="3"/>
                    <a:pt x="52" y="1"/>
                    <a:pt x="62" y="0"/>
                  </a:cubicBezTo>
                </a:path>
              </a:pathLst>
            </a:custGeom>
            <a:solidFill>
              <a:srgbClr val="444274">
                <a:alpha val="100000"/>
              </a:srgbClr>
            </a:solidFill>
            <a:ln w="9525">
              <a:noFill/>
            </a:ln>
          </p:spPr>
          <p:txBody>
            <a:bodyPr/>
            <a:p>
              <a:endParaRPr lang="zh-CN" altLang="en-US"/>
            </a:p>
          </p:txBody>
        </p:sp>
        <p:sp>
          <p:nvSpPr>
            <p:cNvPr id="59476" name="îṣļiḓê"/>
            <p:cNvSpPr/>
            <p:nvPr/>
          </p:nvSpPr>
          <p:spPr>
            <a:xfrm>
              <a:off x="7669213" y="3808413"/>
              <a:ext cx="34925" cy="107950"/>
            </a:xfrm>
            <a:custGeom>
              <a:avLst/>
              <a:gdLst/>
              <a:ahLst/>
              <a:cxnLst>
                <a:cxn ang="0">
                  <a:pos x="2147483646" y="0"/>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0"/>
                </a:cxn>
              </a:cxnLst>
              <a:pathLst>
                <a:path w="26" h="78">
                  <a:moveTo>
                    <a:pt x="19" y="0"/>
                  </a:moveTo>
                  <a:cubicBezTo>
                    <a:pt x="15" y="4"/>
                    <a:pt x="14" y="13"/>
                    <a:pt x="13" y="18"/>
                  </a:cubicBezTo>
                  <a:cubicBezTo>
                    <a:pt x="11" y="25"/>
                    <a:pt x="9" y="32"/>
                    <a:pt x="8" y="38"/>
                  </a:cubicBezTo>
                  <a:cubicBezTo>
                    <a:pt x="7" y="42"/>
                    <a:pt x="0" y="78"/>
                    <a:pt x="0" y="78"/>
                  </a:cubicBezTo>
                  <a:cubicBezTo>
                    <a:pt x="6" y="77"/>
                    <a:pt x="11" y="73"/>
                    <a:pt x="14" y="68"/>
                  </a:cubicBezTo>
                  <a:cubicBezTo>
                    <a:pt x="16" y="62"/>
                    <a:pt x="18" y="56"/>
                    <a:pt x="18" y="50"/>
                  </a:cubicBezTo>
                  <a:cubicBezTo>
                    <a:pt x="20" y="40"/>
                    <a:pt x="22" y="30"/>
                    <a:pt x="24" y="21"/>
                  </a:cubicBezTo>
                  <a:cubicBezTo>
                    <a:pt x="26" y="17"/>
                    <a:pt x="25" y="12"/>
                    <a:pt x="23" y="9"/>
                  </a:cubicBezTo>
                  <a:cubicBezTo>
                    <a:pt x="22" y="6"/>
                    <a:pt x="21" y="3"/>
                    <a:pt x="19" y="0"/>
                  </a:cubicBezTo>
                </a:path>
              </a:pathLst>
            </a:custGeom>
            <a:solidFill>
              <a:srgbClr val="444274">
                <a:alpha val="100000"/>
              </a:srgbClr>
            </a:solidFill>
            <a:ln w="9525">
              <a:noFill/>
            </a:ln>
          </p:spPr>
          <p:txBody>
            <a:bodyPr/>
            <a:p>
              <a:endParaRPr lang="zh-CN" altLang="en-US"/>
            </a:p>
          </p:txBody>
        </p:sp>
        <p:sp>
          <p:nvSpPr>
            <p:cNvPr id="59477" name="îsľiḋê"/>
            <p:cNvSpPr/>
            <p:nvPr/>
          </p:nvSpPr>
          <p:spPr>
            <a:xfrm>
              <a:off x="7242175" y="3238501"/>
              <a:ext cx="6350" cy="7938"/>
            </a:xfrm>
            <a:custGeom>
              <a:avLst/>
              <a:gdLst/>
              <a:ahLst/>
              <a:cxnLst>
                <a:cxn ang="0">
                  <a:pos x="2147483646" y="0"/>
                </a:cxn>
                <a:cxn ang="0">
                  <a:pos x="0" y="2147483646"/>
                </a:cxn>
                <a:cxn ang="0">
                  <a:pos x="2048383000" y="2147483646"/>
                </a:cxn>
                <a:cxn ang="0">
                  <a:pos x="2147483646" y="0"/>
                </a:cxn>
                <a:cxn ang="0">
                  <a:pos x="2147483646" y="0"/>
                </a:cxn>
              </a:cxnLst>
              <a:pathLst>
                <a:path w="5" h="5">
                  <a:moveTo>
                    <a:pt x="5" y="0"/>
                  </a:moveTo>
                  <a:cubicBezTo>
                    <a:pt x="3" y="1"/>
                    <a:pt x="2" y="3"/>
                    <a:pt x="0" y="5"/>
                  </a:cubicBezTo>
                  <a:cubicBezTo>
                    <a:pt x="1" y="5"/>
                    <a:pt x="1" y="5"/>
                    <a:pt x="1" y="5"/>
                  </a:cubicBezTo>
                  <a:cubicBezTo>
                    <a:pt x="2" y="3"/>
                    <a:pt x="4" y="2"/>
                    <a:pt x="5" y="0"/>
                  </a:cubicBezTo>
                  <a:cubicBezTo>
                    <a:pt x="5" y="0"/>
                    <a:pt x="5" y="0"/>
                    <a:pt x="5" y="0"/>
                  </a:cubicBezTo>
                </a:path>
              </a:pathLst>
            </a:custGeom>
            <a:solidFill>
              <a:srgbClr val="3B77DB">
                <a:alpha val="100000"/>
              </a:srgbClr>
            </a:solidFill>
            <a:ln w="9525">
              <a:noFill/>
            </a:ln>
          </p:spPr>
          <p:txBody>
            <a:bodyPr/>
            <a:p>
              <a:endParaRPr lang="zh-CN" altLang="en-US"/>
            </a:p>
          </p:txBody>
        </p:sp>
        <p:sp>
          <p:nvSpPr>
            <p:cNvPr id="59478" name="işḷiḍê"/>
            <p:cNvSpPr/>
            <p:nvPr/>
          </p:nvSpPr>
          <p:spPr>
            <a:xfrm>
              <a:off x="7369175" y="3489326"/>
              <a:ext cx="79375" cy="155575"/>
            </a:xfrm>
            <a:custGeom>
              <a:avLst/>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7" h="112">
                  <a:moveTo>
                    <a:pt x="8" y="0"/>
                  </a:moveTo>
                  <a:cubicBezTo>
                    <a:pt x="5" y="0"/>
                    <a:pt x="3" y="0"/>
                    <a:pt x="0" y="1"/>
                  </a:cubicBezTo>
                  <a:cubicBezTo>
                    <a:pt x="0" y="1"/>
                    <a:pt x="0" y="1"/>
                    <a:pt x="0" y="1"/>
                  </a:cubicBezTo>
                  <a:cubicBezTo>
                    <a:pt x="5" y="6"/>
                    <a:pt x="10" y="10"/>
                    <a:pt x="15" y="15"/>
                  </a:cubicBezTo>
                  <a:cubicBezTo>
                    <a:pt x="28" y="28"/>
                    <a:pt x="39" y="44"/>
                    <a:pt x="36" y="61"/>
                  </a:cubicBezTo>
                  <a:cubicBezTo>
                    <a:pt x="35" y="67"/>
                    <a:pt x="32" y="73"/>
                    <a:pt x="32" y="79"/>
                  </a:cubicBezTo>
                  <a:cubicBezTo>
                    <a:pt x="31" y="89"/>
                    <a:pt x="38" y="98"/>
                    <a:pt x="45" y="105"/>
                  </a:cubicBezTo>
                  <a:cubicBezTo>
                    <a:pt x="48" y="108"/>
                    <a:pt x="51" y="110"/>
                    <a:pt x="54" y="112"/>
                  </a:cubicBezTo>
                  <a:cubicBezTo>
                    <a:pt x="55" y="111"/>
                    <a:pt x="56" y="111"/>
                    <a:pt x="57" y="110"/>
                  </a:cubicBezTo>
                  <a:cubicBezTo>
                    <a:pt x="56" y="106"/>
                    <a:pt x="56" y="106"/>
                    <a:pt x="56" y="106"/>
                  </a:cubicBezTo>
                  <a:cubicBezTo>
                    <a:pt x="53" y="104"/>
                    <a:pt x="50" y="102"/>
                    <a:pt x="48" y="99"/>
                  </a:cubicBezTo>
                  <a:cubicBezTo>
                    <a:pt x="40" y="92"/>
                    <a:pt x="34" y="83"/>
                    <a:pt x="35" y="73"/>
                  </a:cubicBezTo>
                  <a:cubicBezTo>
                    <a:pt x="35" y="71"/>
                    <a:pt x="36" y="68"/>
                    <a:pt x="36" y="66"/>
                  </a:cubicBezTo>
                  <a:cubicBezTo>
                    <a:pt x="37" y="62"/>
                    <a:pt x="38" y="59"/>
                    <a:pt x="39" y="55"/>
                  </a:cubicBezTo>
                  <a:cubicBezTo>
                    <a:pt x="39" y="55"/>
                    <a:pt x="39" y="55"/>
                    <a:pt x="39" y="54"/>
                  </a:cubicBezTo>
                  <a:cubicBezTo>
                    <a:pt x="41" y="37"/>
                    <a:pt x="30" y="22"/>
                    <a:pt x="18" y="9"/>
                  </a:cubicBezTo>
                  <a:cubicBezTo>
                    <a:pt x="15" y="6"/>
                    <a:pt x="11" y="3"/>
                    <a:pt x="8" y="0"/>
                  </a:cubicBezTo>
                </a:path>
              </a:pathLst>
            </a:custGeom>
            <a:solidFill>
              <a:srgbClr val="9C636D">
                <a:alpha val="100000"/>
              </a:srgbClr>
            </a:solidFill>
            <a:ln w="9525">
              <a:noFill/>
            </a:ln>
          </p:spPr>
          <p:txBody>
            <a:bodyPr/>
            <a:p>
              <a:endParaRPr lang="zh-CN" altLang="en-US"/>
            </a:p>
          </p:txBody>
        </p:sp>
        <p:sp>
          <p:nvSpPr>
            <p:cNvPr id="59479" name="iṡ1îḓê"/>
            <p:cNvSpPr/>
            <p:nvPr/>
          </p:nvSpPr>
          <p:spPr>
            <a:xfrm>
              <a:off x="7242175" y="3238501"/>
              <a:ext cx="138113" cy="252413"/>
            </a:xfrm>
            <a:custGeom>
              <a:avLst/>
              <a:gdLst/>
              <a:ahLst/>
              <a:cxnLst>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9" h="181">
                  <a:moveTo>
                    <a:pt x="4" y="0"/>
                  </a:moveTo>
                  <a:cubicBezTo>
                    <a:pt x="3" y="2"/>
                    <a:pt x="1" y="3"/>
                    <a:pt x="0" y="5"/>
                  </a:cubicBezTo>
                  <a:cubicBezTo>
                    <a:pt x="1" y="5"/>
                    <a:pt x="1" y="5"/>
                    <a:pt x="1" y="5"/>
                  </a:cubicBezTo>
                  <a:cubicBezTo>
                    <a:pt x="34" y="22"/>
                    <a:pt x="67" y="51"/>
                    <a:pt x="71" y="90"/>
                  </a:cubicBezTo>
                  <a:cubicBezTo>
                    <a:pt x="71" y="101"/>
                    <a:pt x="71" y="112"/>
                    <a:pt x="70" y="123"/>
                  </a:cubicBezTo>
                  <a:cubicBezTo>
                    <a:pt x="69" y="134"/>
                    <a:pt x="70" y="145"/>
                    <a:pt x="73" y="155"/>
                  </a:cubicBezTo>
                  <a:cubicBezTo>
                    <a:pt x="77" y="165"/>
                    <a:pt x="83" y="174"/>
                    <a:pt x="91" y="181"/>
                  </a:cubicBezTo>
                  <a:cubicBezTo>
                    <a:pt x="91" y="181"/>
                    <a:pt x="91" y="181"/>
                    <a:pt x="91" y="181"/>
                  </a:cubicBezTo>
                  <a:cubicBezTo>
                    <a:pt x="91" y="181"/>
                    <a:pt x="91" y="181"/>
                    <a:pt x="91" y="181"/>
                  </a:cubicBezTo>
                  <a:cubicBezTo>
                    <a:pt x="94" y="180"/>
                    <a:pt x="96" y="180"/>
                    <a:pt x="99" y="180"/>
                  </a:cubicBezTo>
                  <a:cubicBezTo>
                    <a:pt x="89" y="171"/>
                    <a:pt x="80" y="161"/>
                    <a:pt x="76" y="149"/>
                  </a:cubicBezTo>
                  <a:cubicBezTo>
                    <a:pt x="68" y="129"/>
                    <a:pt x="76" y="106"/>
                    <a:pt x="74" y="85"/>
                  </a:cubicBezTo>
                  <a:cubicBezTo>
                    <a:pt x="70" y="46"/>
                    <a:pt x="37" y="16"/>
                    <a:pt x="4" y="0"/>
                  </a:cubicBezTo>
                </a:path>
              </a:pathLst>
            </a:custGeom>
            <a:solidFill>
              <a:srgbClr val="9C636D">
                <a:alpha val="100000"/>
              </a:srgbClr>
            </a:solidFill>
            <a:ln w="9525">
              <a:noFill/>
            </a:ln>
          </p:spPr>
          <p:txBody>
            <a:bodyPr/>
            <a:p>
              <a:endParaRPr lang="zh-CN" altLang="en-US"/>
            </a:p>
          </p:txBody>
        </p:sp>
        <p:sp>
          <p:nvSpPr>
            <p:cNvPr id="59480" name="îśľiḍè"/>
            <p:cNvSpPr/>
            <p:nvPr/>
          </p:nvSpPr>
          <p:spPr>
            <a:xfrm>
              <a:off x="7445375" y="3641726"/>
              <a:ext cx="3175" cy="4763"/>
            </a:xfrm>
            <a:custGeom>
              <a:avLst/>
              <a:gdLst/>
              <a:ahLst/>
              <a:cxnLst>
                <a:cxn ang="0">
                  <a:pos x="2147483646" y="0"/>
                </a:cxn>
                <a:cxn ang="0">
                  <a:pos x="0" y="2147483646"/>
                </a:cxn>
                <a:cxn ang="0">
                  <a:pos x="2147483646" y="2147483646"/>
                </a:cxn>
                <a:cxn ang="0">
                  <a:pos x="2147483646" y="0"/>
                </a:cxn>
              </a:cxnLst>
              <a:pathLst>
                <a:path w="3" h="4">
                  <a:moveTo>
                    <a:pt x="3" y="0"/>
                  </a:moveTo>
                  <a:cubicBezTo>
                    <a:pt x="2" y="1"/>
                    <a:pt x="1" y="1"/>
                    <a:pt x="0" y="2"/>
                  </a:cubicBezTo>
                  <a:cubicBezTo>
                    <a:pt x="1" y="3"/>
                    <a:pt x="2" y="3"/>
                    <a:pt x="3" y="4"/>
                  </a:cubicBezTo>
                  <a:cubicBezTo>
                    <a:pt x="3" y="0"/>
                    <a:pt x="3" y="0"/>
                    <a:pt x="3" y="0"/>
                  </a:cubicBezTo>
                </a:path>
              </a:pathLst>
            </a:custGeom>
            <a:solidFill>
              <a:srgbClr val="8C5962">
                <a:alpha val="100000"/>
              </a:srgbClr>
            </a:solidFill>
            <a:ln w="9525">
              <a:noFill/>
            </a:ln>
          </p:spPr>
          <p:txBody>
            <a:bodyPr/>
            <a:p>
              <a:endParaRPr lang="zh-CN" altLang="en-US"/>
            </a:p>
          </p:txBody>
        </p:sp>
        <p:sp>
          <p:nvSpPr>
            <p:cNvPr id="59481" name="ïšḷïḋé"/>
            <p:cNvSpPr/>
            <p:nvPr/>
          </p:nvSpPr>
          <p:spPr>
            <a:xfrm>
              <a:off x="7643813" y="3638551"/>
              <a:ext cx="0" cy="3175"/>
            </a:xfrm>
            <a:custGeom>
              <a:avLst/>
              <a:gdLst/>
              <a:ahLst/>
              <a:cxnLst>
                <a:cxn ang="0">
                  <a:pos x="0" y="0"/>
                </a:cxn>
                <a:cxn ang="0">
                  <a:pos x="0" y="0"/>
                </a:cxn>
                <a:cxn ang="0">
                  <a:pos x="0" y="2147483646"/>
                </a:cxn>
                <a:cxn ang="0">
                  <a:pos x="0" y="2147483646"/>
                </a:cxn>
                <a:cxn ang="0">
                  <a:pos x="0" y="0"/>
                </a:cxn>
              </a:cxnLst>
              <a:pathLst>
                <a:path h="2">
                  <a:moveTo>
                    <a:pt x="0" y="0"/>
                  </a:moveTo>
                  <a:cubicBezTo>
                    <a:pt x="0" y="0"/>
                    <a:pt x="0" y="0"/>
                    <a:pt x="0" y="0"/>
                  </a:cubicBezTo>
                  <a:cubicBezTo>
                    <a:pt x="0" y="1"/>
                    <a:pt x="0" y="2"/>
                    <a:pt x="0" y="2"/>
                  </a:cubicBezTo>
                  <a:cubicBezTo>
                    <a:pt x="0" y="2"/>
                    <a:pt x="0" y="2"/>
                    <a:pt x="0" y="2"/>
                  </a:cubicBezTo>
                  <a:cubicBezTo>
                    <a:pt x="0" y="1"/>
                    <a:pt x="0" y="1"/>
                    <a:pt x="0" y="0"/>
                  </a:cubicBezTo>
                </a:path>
              </a:pathLst>
            </a:custGeom>
            <a:solidFill>
              <a:srgbClr val="3B77DB">
                <a:alpha val="100000"/>
              </a:srgbClr>
            </a:solidFill>
            <a:ln w="9525">
              <a:noFill/>
            </a:ln>
          </p:spPr>
          <p:txBody>
            <a:bodyPr/>
            <a:p>
              <a:endParaRPr lang="zh-CN" altLang="en-US"/>
            </a:p>
          </p:txBody>
        </p:sp>
        <p:sp>
          <p:nvSpPr>
            <p:cNvPr id="59482" name="íśḷîďê"/>
            <p:cNvSpPr/>
            <p:nvPr/>
          </p:nvSpPr>
          <p:spPr>
            <a:xfrm>
              <a:off x="7446963" y="3635376"/>
              <a:ext cx="6350" cy="6350"/>
            </a:xfrm>
            <a:custGeom>
              <a:avLst/>
              <a:gdLst/>
              <a:ahLst/>
              <a:cxnLst>
                <a:cxn ang="0">
                  <a:pos x="0" y="0"/>
                </a:cxn>
                <a:cxn ang="0">
                  <a:pos x="2147483646" y="2147483646"/>
                </a:cxn>
                <a:cxn ang="0">
                  <a:pos x="2147483646" y="2147483646"/>
                </a:cxn>
                <a:cxn ang="0">
                  <a:pos x="0" y="0"/>
                </a:cxn>
              </a:cxnLst>
              <a:pathLst>
                <a:path w="4" h="4">
                  <a:moveTo>
                    <a:pt x="0" y="0"/>
                  </a:moveTo>
                  <a:cubicBezTo>
                    <a:pt x="1" y="4"/>
                    <a:pt x="1" y="4"/>
                    <a:pt x="1" y="4"/>
                  </a:cubicBezTo>
                  <a:cubicBezTo>
                    <a:pt x="2" y="3"/>
                    <a:pt x="3" y="3"/>
                    <a:pt x="4" y="2"/>
                  </a:cubicBezTo>
                  <a:cubicBezTo>
                    <a:pt x="3" y="1"/>
                    <a:pt x="1" y="0"/>
                    <a:pt x="0" y="0"/>
                  </a:cubicBezTo>
                </a:path>
              </a:pathLst>
            </a:custGeom>
            <a:solidFill>
              <a:srgbClr val="8C5962">
                <a:alpha val="100000"/>
              </a:srgbClr>
            </a:solidFill>
            <a:ln w="9525">
              <a:noFill/>
            </a:ln>
          </p:spPr>
          <p:txBody>
            <a:bodyPr/>
            <a:p>
              <a:endParaRPr lang="zh-CN" altLang="en-US"/>
            </a:p>
          </p:txBody>
        </p:sp>
        <p:sp>
          <p:nvSpPr>
            <p:cNvPr id="59483" name="iṡľídê"/>
            <p:cNvSpPr/>
            <p:nvPr/>
          </p:nvSpPr>
          <p:spPr>
            <a:xfrm>
              <a:off x="7448550" y="3638551"/>
              <a:ext cx="7938" cy="9525"/>
            </a:xfrm>
            <a:custGeom>
              <a:avLst/>
              <a:gdLst/>
              <a:ahLst/>
              <a:cxnLst>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6" h="7">
                  <a:moveTo>
                    <a:pt x="3" y="0"/>
                  </a:moveTo>
                  <a:cubicBezTo>
                    <a:pt x="2" y="1"/>
                    <a:pt x="1" y="1"/>
                    <a:pt x="0" y="2"/>
                  </a:cubicBezTo>
                  <a:cubicBezTo>
                    <a:pt x="0" y="6"/>
                    <a:pt x="0" y="6"/>
                    <a:pt x="0" y="6"/>
                  </a:cubicBezTo>
                  <a:cubicBezTo>
                    <a:pt x="1" y="6"/>
                    <a:pt x="1" y="6"/>
                    <a:pt x="2" y="7"/>
                  </a:cubicBezTo>
                  <a:cubicBezTo>
                    <a:pt x="2" y="7"/>
                    <a:pt x="2" y="7"/>
                    <a:pt x="2" y="7"/>
                  </a:cubicBezTo>
                  <a:cubicBezTo>
                    <a:pt x="3" y="6"/>
                    <a:pt x="5" y="5"/>
                    <a:pt x="6" y="5"/>
                  </a:cubicBezTo>
                  <a:cubicBezTo>
                    <a:pt x="6" y="4"/>
                    <a:pt x="6" y="4"/>
                    <a:pt x="6" y="4"/>
                  </a:cubicBezTo>
                  <a:cubicBezTo>
                    <a:pt x="5" y="1"/>
                    <a:pt x="5" y="1"/>
                    <a:pt x="5" y="1"/>
                  </a:cubicBezTo>
                  <a:cubicBezTo>
                    <a:pt x="5" y="1"/>
                    <a:pt x="4" y="0"/>
                    <a:pt x="3" y="0"/>
                  </a:cubicBezTo>
                </a:path>
              </a:pathLst>
            </a:custGeom>
            <a:solidFill>
              <a:srgbClr val="7E5058">
                <a:alpha val="100000"/>
              </a:srgbClr>
            </a:solidFill>
            <a:ln w="9525">
              <a:noFill/>
            </a:ln>
          </p:spPr>
          <p:txBody>
            <a:bodyPr/>
            <a:p>
              <a:endParaRPr lang="zh-CN" altLang="en-US"/>
            </a:p>
          </p:txBody>
        </p:sp>
        <p:sp>
          <p:nvSpPr>
            <p:cNvPr id="59484" name="ïš1íḓe"/>
            <p:cNvSpPr/>
            <p:nvPr/>
          </p:nvSpPr>
          <p:spPr>
            <a:xfrm>
              <a:off x="7451725" y="3646488"/>
              <a:ext cx="4763" cy="4763"/>
            </a:xfrm>
            <a:custGeom>
              <a:avLst/>
              <a:gdLst/>
              <a:ahLst/>
              <a:cxnLst>
                <a:cxn ang="0">
                  <a:pos x="2147483646" y="0"/>
                </a:cxn>
                <a:cxn ang="0">
                  <a:pos x="0" y="2147483646"/>
                </a:cxn>
                <a:cxn ang="0">
                  <a:pos x="2147483646" y="2147483646"/>
                </a:cxn>
                <a:cxn ang="0">
                  <a:pos x="2147483646" y="0"/>
                </a:cxn>
              </a:cxnLst>
              <a:pathLst>
                <a:path w="4" h="4">
                  <a:moveTo>
                    <a:pt x="4" y="0"/>
                  </a:moveTo>
                  <a:cubicBezTo>
                    <a:pt x="3" y="0"/>
                    <a:pt x="1" y="1"/>
                    <a:pt x="0" y="2"/>
                  </a:cubicBezTo>
                  <a:cubicBezTo>
                    <a:pt x="1" y="3"/>
                    <a:pt x="3" y="3"/>
                    <a:pt x="4" y="4"/>
                  </a:cubicBezTo>
                  <a:cubicBezTo>
                    <a:pt x="4" y="0"/>
                    <a:pt x="4" y="0"/>
                    <a:pt x="4" y="0"/>
                  </a:cubicBezTo>
                </a:path>
              </a:pathLst>
            </a:custGeom>
            <a:solidFill>
              <a:srgbClr val="CECECE">
                <a:alpha val="100000"/>
              </a:srgbClr>
            </a:solidFill>
            <a:ln w="9525">
              <a:noFill/>
            </a:ln>
          </p:spPr>
          <p:txBody>
            <a:bodyPr/>
            <a:p>
              <a:endParaRPr lang="zh-CN" altLang="en-US"/>
            </a:p>
          </p:txBody>
        </p:sp>
        <p:sp>
          <p:nvSpPr>
            <p:cNvPr id="59485" name="isḻîḑè"/>
            <p:cNvSpPr/>
            <p:nvPr/>
          </p:nvSpPr>
          <p:spPr>
            <a:xfrm>
              <a:off x="7456488" y="3638551"/>
              <a:ext cx="187325" cy="61913"/>
            </a:xfrm>
            <a:custGeom>
              <a:avLst/>
              <a:gdLst/>
              <a:ahLst/>
              <a:cxnLst>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0"/>
                </a:cxn>
              </a:cxnLst>
              <a:pathLst>
                <a:path w="135" h="44">
                  <a:moveTo>
                    <a:pt x="0" y="1"/>
                  </a:moveTo>
                  <a:cubicBezTo>
                    <a:pt x="1" y="4"/>
                    <a:pt x="1" y="4"/>
                    <a:pt x="1" y="4"/>
                  </a:cubicBezTo>
                  <a:cubicBezTo>
                    <a:pt x="1" y="5"/>
                    <a:pt x="1" y="5"/>
                    <a:pt x="1" y="5"/>
                  </a:cubicBezTo>
                  <a:cubicBezTo>
                    <a:pt x="1" y="9"/>
                    <a:pt x="1" y="9"/>
                    <a:pt x="1" y="9"/>
                  </a:cubicBezTo>
                  <a:cubicBezTo>
                    <a:pt x="1" y="9"/>
                    <a:pt x="1" y="9"/>
                    <a:pt x="1" y="9"/>
                  </a:cubicBezTo>
                  <a:cubicBezTo>
                    <a:pt x="5" y="10"/>
                    <a:pt x="8" y="11"/>
                    <a:pt x="11" y="12"/>
                  </a:cubicBezTo>
                  <a:cubicBezTo>
                    <a:pt x="13" y="13"/>
                    <a:pt x="14" y="13"/>
                    <a:pt x="16" y="13"/>
                  </a:cubicBezTo>
                  <a:cubicBezTo>
                    <a:pt x="20" y="14"/>
                    <a:pt x="23" y="14"/>
                    <a:pt x="27" y="14"/>
                  </a:cubicBezTo>
                  <a:cubicBezTo>
                    <a:pt x="28" y="14"/>
                    <a:pt x="29" y="14"/>
                    <a:pt x="30" y="14"/>
                  </a:cubicBezTo>
                  <a:cubicBezTo>
                    <a:pt x="37" y="14"/>
                    <a:pt x="44" y="12"/>
                    <a:pt x="51" y="12"/>
                  </a:cubicBezTo>
                  <a:cubicBezTo>
                    <a:pt x="52" y="12"/>
                    <a:pt x="52" y="12"/>
                    <a:pt x="53" y="12"/>
                  </a:cubicBezTo>
                  <a:cubicBezTo>
                    <a:pt x="53" y="12"/>
                    <a:pt x="53" y="12"/>
                    <a:pt x="54" y="12"/>
                  </a:cubicBezTo>
                  <a:cubicBezTo>
                    <a:pt x="61" y="12"/>
                    <a:pt x="68" y="16"/>
                    <a:pt x="73" y="21"/>
                  </a:cubicBezTo>
                  <a:cubicBezTo>
                    <a:pt x="77" y="27"/>
                    <a:pt x="77" y="35"/>
                    <a:pt x="82" y="39"/>
                  </a:cubicBezTo>
                  <a:cubicBezTo>
                    <a:pt x="86" y="42"/>
                    <a:pt x="90" y="43"/>
                    <a:pt x="94" y="44"/>
                  </a:cubicBezTo>
                  <a:cubicBezTo>
                    <a:pt x="96" y="44"/>
                    <a:pt x="98" y="44"/>
                    <a:pt x="100" y="44"/>
                  </a:cubicBezTo>
                  <a:cubicBezTo>
                    <a:pt x="103" y="44"/>
                    <a:pt x="106" y="43"/>
                    <a:pt x="108" y="41"/>
                  </a:cubicBezTo>
                  <a:cubicBezTo>
                    <a:pt x="108" y="39"/>
                    <a:pt x="109" y="38"/>
                    <a:pt x="109" y="37"/>
                  </a:cubicBezTo>
                  <a:cubicBezTo>
                    <a:pt x="107" y="38"/>
                    <a:pt x="105" y="38"/>
                    <a:pt x="102" y="38"/>
                  </a:cubicBezTo>
                  <a:cubicBezTo>
                    <a:pt x="100" y="38"/>
                    <a:pt x="99" y="38"/>
                    <a:pt x="97" y="38"/>
                  </a:cubicBezTo>
                  <a:cubicBezTo>
                    <a:pt x="93" y="37"/>
                    <a:pt x="89" y="36"/>
                    <a:pt x="85" y="33"/>
                  </a:cubicBezTo>
                  <a:cubicBezTo>
                    <a:pt x="80" y="29"/>
                    <a:pt x="79" y="21"/>
                    <a:pt x="75" y="15"/>
                  </a:cubicBezTo>
                  <a:cubicBezTo>
                    <a:pt x="71" y="10"/>
                    <a:pt x="64" y="6"/>
                    <a:pt x="56" y="6"/>
                  </a:cubicBezTo>
                  <a:cubicBezTo>
                    <a:pt x="56" y="6"/>
                    <a:pt x="56" y="6"/>
                    <a:pt x="55" y="6"/>
                  </a:cubicBezTo>
                  <a:cubicBezTo>
                    <a:pt x="55" y="6"/>
                    <a:pt x="54" y="6"/>
                    <a:pt x="54" y="6"/>
                  </a:cubicBezTo>
                  <a:cubicBezTo>
                    <a:pt x="47" y="6"/>
                    <a:pt x="40" y="8"/>
                    <a:pt x="33" y="8"/>
                  </a:cubicBezTo>
                  <a:cubicBezTo>
                    <a:pt x="32" y="8"/>
                    <a:pt x="31" y="8"/>
                    <a:pt x="30" y="8"/>
                  </a:cubicBezTo>
                  <a:cubicBezTo>
                    <a:pt x="20" y="8"/>
                    <a:pt x="9" y="6"/>
                    <a:pt x="0" y="1"/>
                  </a:cubicBezTo>
                  <a:moveTo>
                    <a:pt x="135" y="0"/>
                  </a:moveTo>
                  <a:cubicBezTo>
                    <a:pt x="134" y="1"/>
                    <a:pt x="133" y="2"/>
                    <a:pt x="131" y="3"/>
                  </a:cubicBezTo>
                  <a:cubicBezTo>
                    <a:pt x="124" y="9"/>
                    <a:pt x="114" y="14"/>
                    <a:pt x="112" y="23"/>
                  </a:cubicBezTo>
                  <a:cubicBezTo>
                    <a:pt x="116" y="18"/>
                    <a:pt x="123" y="14"/>
                    <a:pt x="129" y="9"/>
                  </a:cubicBezTo>
                  <a:cubicBezTo>
                    <a:pt x="131" y="7"/>
                    <a:pt x="133" y="5"/>
                    <a:pt x="135" y="2"/>
                  </a:cubicBezTo>
                  <a:cubicBezTo>
                    <a:pt x="135" y="2"/>
                    <a:pt x="135" y="1"/>
                    <a:pt x="135" y="0"/>
                  </a:cubicBezTo>
                </a:path>
              </a:pathLst>
            </a:custGeom>
            <a:solidFill>
              <a:srgbClr val="444274">
                <a:alpha val="100000"/>
              </a:srgbClr>
            </a:solidFill>
            <a:ln w="9525">
              <a:noFill/>
            </a:ln>
          </p:spPr>
          <p:txBody>
            <a:bodyPr/>
            <a:p>
              <a:endParaRPr lang="zh-CN" altLang="en-US"/>
            </a:p>
          </p:txBody>
        </p:sp>
        <p:sp>
          <p:nvSpPr>
            <p:cNvPr id="59486" name="îṡḷiḋè"/>
            <p:cNvSpPr/>
            <p:nvPr/>
          </p:nvSpPr>
          <p:spPr>
            <a:xfrm>
              <a:off x="7219950" y="3125788"/>
              <a:ext cx="447675" cy="56673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21" h="408">
                  <a:moveTo>
                    <a:pt x="8" y="57"/>
                  </a:moveTo>
                  <a:cubicBezTo>
                    <a:pt x="10" y="55"/>
                    <a:pt x="14" y="54"/>
                    <a:pt x="16" y="51"/>
                  </a:cubicBezTo>
                  <a:cubicBezTo>
                    <a:pt x="23" y="44"/>
                    <a:pt x="16" y="31"/>
                    <a:pt x="18" y="21"/>
                  </a:cubicBezTo>
                  <a:cubicBezTo>
                    <a:pt x="21" y="10"/>
                    <a:pt x="35" y="6"/>
                    <a:pt x="46" y="7"/>
                  </a:cubicBezTo>
                  <a:cubicBezTo>
                    <a:pt x="57" y="8"/>
                    <a:pt x="68" y="13"/>
                    <a:pt x="79" y="14"/>
                  </a:cubicBezTo>
                  <a:cubicBezTo>
                    <a:pt x="97" y="16"/>
                    <a:pt x="114" y="9"/>
                    <a:pt x="131" y="4"/>
                  </a:cubicBezTo>
                  <a:cubicBezTo>
                    <a:pt x="148" y="0"/>
                    <a:pt x="168" y="0"/>
                    <a:pt x="180" y="13"/>
                  </a:cubicBezTo>
                  <a:cubicBezTo>
                    <a:pt x="192" y="26"/>
                    <a:pt x="191" y="48"/>
                    <a:pt x="206" y="58"/>
                  </a:cubicBezTo>
                  <a:cubicBezTo>
                    <a:pt x="213" y="62"/>
                    <a:pt x="221" y="62"/>
                    <a:pt x="228" y="66"/>
                  </a:cubicBezTo>
                  <a:cubicBezTo>
                    <a:pt x="236" y="70"/>
                    <a:pt x="243" y="76"/>
                    <a:pt x="247" y="84"/>
                  </a:cubicBezTo>
                  <a:cubicBezTo>
                    <a:pt x="259" y="102"/>
                    <a:pt x="264" y="124"/>
                    <a:pt x="262" y="145"/>
                  </a:cubicBezTo>
                  <a:cubicBezTo>
                    <a:pt x="261" y="157"/>
                    <a:pt x="257" y="168"/>
                    <a:pt x="256" y="180"/>
                  </a:cubicBezTo>
                  <a:cubicBezTo>
                    <a:pt x="255" y="192"/>
                    <a:pt x="255" y="204"/>
                    <a:pt x="258" y="216"/>
                  </a:cubicBezTo>
                  <a:cubicBezTo>
                    <a:pt x="261" y="228"/>
                    <a:pt x="268" y="241"/>
                    <a:pt x="280" y="244"/>
                  </a:cubicBezTo>
                  <a:cubicBezTo>
                    <a:pt x="283" y="245"/>
                    <a:pt x="286" y="246"/>
                    <a:pt x="288" y="247"/>
                  </a:cubicBezTo>
                  <a:cubicBezTo>
                    <a:pt x="295" y="252"/>
                    <a:pt x="294" y="262"/>
                    <a:pt x="292" y="270"/>
                  </a:cubicBezTo>
                  <a:cubicBezTo>
                    <a:pt x="285" y="302"/>
                    <a:pt x="285" y="302"/>
                    <a:pt x="285" y="302"/>
                  </a:cubicBezTo>
                  <a:cubicBezTo>
                    <a:pt x="292" y="308"/>
                    <a:pt x="303" y="305"/>
                    <a:pt x="309" y="311"/>
                  </a:cubicBezTo>
                  <a:cubicBezTo>
                    <a:pt x="312" y="313"/>
                    <a:pt x="314" y="316"/>
                    <a:pt x="315" y="320"/>
                  </a:cubicBezTo>
                  <a:cubicBezTo>
                    <a:pt x="321" y="338"/>
                    <a:pt x="316" y="359"/>
                    <a:pt x="300" y="372"/>
                  </a:cubicBezTo>
                  <a:cubicBezTo>
                    <a:pt x="292" y="379"/>
                    <a:pt x="282" y="384"/>
                    <a:pt x="281" y="394"/>
                  </a:cubicBezTo>
                  <a:cubicBezTo>
                    <a:pt x="281" y="397"/>
                    <a:pt x="281" y="401"/>
                    <a:pt x="280" y="404"/>
                  </a:cubicBezTo>
                  <a:cubicBezTo>
                    <a:pt x="277" y="408"/>
                    <a:pt x="271" y="408"/>
                    <a:pt x="266" y="407"/>
                  </a:cubicBezTo>
                  <a:cubicBezTo>
                    <a:pt x="262" y="406"/>
                    <a:pt x="258" y="405"/>
                    <a:pt x="254" y="402"/>
                  </a:cubicBezTo>
                  <a:cubicBezTo>
                    <a:pt x="249" y="398"/>
                    <a:pt x="248" y="390"/>
                    <a:pt x="244" y="384"/>
                  </a:cubicBezTo>
                  <a:cubicBezTo>
                    <a:pt x="240" y="378"/>
                    <a:pt x="232" y="375"/>
                    <a:pt x="224" y="375"/>
                  </a:cubicBezTo>
                  <a:cubicBezTo>
                    <a:pt x="217" y="375"/>
                    <a:pt x="210" y="377"/>
                    <a:pt x="202" y="377"/>
                  </a:cubicBezTo>
                  <a:cubicBezTo>
                    <a:pt x="185" y="378"/>
                    <a:pt x="168" y="372"/>
                    <a:pt x="155" y="360"/>
                  </a:cubicBezTo>
                  <a:cubicBezTo>
                    <a:pt x="147" y="353"/>
                    <a:pt x="141" y="344"/>
                    <a:pt x="142" y="334"/>
                  </a:cubicBezTo>
                  <a:cubicBezTo>
                    <a:pt x="142" y="328"/>
                    <a:pt x="145" y="322"/>
                    <a:pt x="146" y="316"/>
                  </a:cubicBezTo>
                  <a:cubicBezTo>
                    <a:pt x="149" y="299"/>
                    <a:pt x="138" y="283"/>
                    <a:pt x="125" y="270"/>
                  </a:cubicBezTo>
                  <a:cubicBezTo>
                    <a:pt x="113" y="258"/>
                    <a:pt x="98" y="247"/>
                    <a:pt x="92" y="230"/>
                  </a:cubicBezTo>
                  <a:cubicBezTo>
                    <a:pt x="84" y="210"/>
                    <a:pt x="92" y="187"/>
                    <a:pt x="90" y="166"/>
                  </a:cubicBezTo>
                  <a:cubicBezTo>
                    <a:pt x="86" y="127"/>
                    <a:pt x="53" y="97"/>
                    <a:pt x="20" y="81"/>
                  </a:cubicBezTo>
                  <a:cubicBezTo>
                    <a:pt x="12" y="77"/>
                    <a:pt x="0" y="67"/>
                    <a:pt x="8" y="57"/>
                  </a:cubicBezTo>
                </a:path>
              </a:pathLst>
            </a:custGeom>
            <a:solidFill>
              <a:srgbClr val="444053">
                <a:alpha val="100000"/>
              </a:srgbClr>
            </a:solidFill>
            <a:ln w="9525">
              <a:noFill/>
            </a:ln>
          </p:spPr>
          <p:txBody>
            <a:bodyPr/>
            <a:p>
              <a:endParaRPr lang="zh-CN" altLang="en-US"/>
            </a:p>
          </p:txBody>
        </p:sp>
        <p:sp>
          <p:nvSpPr>
            <p:cNvPr id="59487" name="iṩḷiḓe"/>
            <p:cNvSpPr/>
            <p:nvPr/>
          </p:nvSpPr>
          <p:spPr>
            <a:xfrm>
              <a:off x="7224713" y="3135313"/>
              <a:ext cx="46038" cy="90488"/>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33" h="65">
                  <a:moveTo>
                    <a:pt x="33" y="0"/>
                  </a:moveTo>
                  <a:cubicBezTo>
                    <a:pt x="25" y="1"/>
                    <a:pt x="17" y="6"/>
                    <a:pt x="15" y="14"/>
                  </a:cubicBezTo>
                  <a:cubicBezTo>
                    <a:pt x="13" y="24"/>
                    <a:pt x="20" y="36"/>
                    <a:pt x="13" y="44"/>
                  </a:cubicBezTo>
                  <a:cubicBezTo>
                    <a:pt x="10" y="46"/>
                    <a:pt x="7" y="48"/>
                    <a:pt x="5" y="50"/>
                  </a:cubicBezTo>
                  <a:cubicBezTo>
                    <a:pt x="0" y="55"/>
                    <a:pt x="2" y="60"/>
                    <a:pt x="5" y="65"/>
                  </a:cubicBezTo>
                  <a:cubicBezTo>
                    <a:pt x="2" y="60"/>
                    <a:pt x="1" y="55"/>
                    <a:pt x="5" y="50"/>
                  </a:cubicBezTo>
                  <a:cubicBezTo>
                    <a:pt x="7" y="48"/>
                    <a:pt x="11" y="47"/>
                    <a:pt x="13" y="44"/>
                  </a:cubicBezTo>
                  <a:cubicBezTo>
                    <a:pt x="20" y="37"/>
                    <a:pt x="13" y="24"/>
                    <a:pt x="15" y="14"/>
                  </a:cubicBezTo>
                  <a:cubicBezTo>
                    <a:pt x="17" y="7"/>
                    <a:pt x="25" y="2"/>
                    <a:pt x="33" y="0"/>
                  </a:cubicBezTo>
                  <a:cubicBezTo>
                    <a:pt x="33" y="0"/>
                    <a:pt x="33" y="0"/>
                    <a:pt x="33" y="0"/>
                  </a:cubicBezTo>
                </a:path>
              </a:pathLst>
            </a:custGeom>
            <a:solidFill>
              <a:srgbClr val="3B77DB">
                <a:alpha val="100000"/>
              </a:srgbClr>
            </a:solidFill>
            <a:ln w="9525">
              <a:noFill/>
            </a:ln>
          </p:spPr>
          <p:txBody>
            <a:bodyPr/>
            <a:p>
              <a:endParaRPr lang="zh-CN" altLang="en-US"/>
            </a:p>
          </p:txBody>
        </p:sp>
        <p:sp>
          <p:nvSpPr>
            <p:cNvPr id="59488" name="iṡľíḑè"/>
            <p:cNvSpPr/>
            <p:nvPr/>
          </p:nvSpPr>
          <p:spPr>
            <a:xfrm>
              <a:off x="7419975" y="3563938"/>
              <a:ext cx="3175" cy="15875"/>
            </a:xfrm>
            <a:custGeom>
              <a:avLst/>
              <a:gdLst/>
              <a:ahLst/>
              <a:cxnLst>
                <a:cxn ang="0">
                  <a:pos x="2147483646" y="0"/>
                </a:cxn>
                <a:cxn ang="0">
                  <a:pos x="2147483646" y="2147483646"/>
                </a:cxn>
                <a:cxn ang="0">
                  <a:pos x="0" y="2147483646"/>
                </a:cxn>
                <a:cxn ang="0">
                  <a:pos x="2147483646" y="2147483646"/>
                </a:cxn>
                <a:cxn ang="0">
                  <a:pos x="2147483646" y="0"/>
                </a:cxn>
              </a:cxnLst>
              <a:pathLst>
                <a:path w="3" h="12">
                  <a:moveTo>
                    <a:pt x="3" y="0"/>
                  </a:moveTo>
                  <a:cubicBezTo>
                    <a:pt x="3" y="1"/>
                    <a:pt x="3" y="1"/>
                    <a:pt x="3" y="1"/>
                  </a:cubicBezTo>
                  <a:cubicBezTo>
                    <a:pt x="2" y="5"/>
                    <a:pt x="1" y="8"/>
                    <a:pt x="0" y="12"/>
                  </a:cubicBezTo>
                  <a:cubicBezTo>
                    <a:pt x="1" y="9"/>
                    <a:pt x="2" y="5"/>
                    <a:pt x="3" y="1"/>
                  </a:cubicBezTo>
                  <a:cubicBezTo>
                    <a:pt x="3" y="1"/>
                    <a:pt x="3" y="1"/>
                    <a:pt x="3" y="0"/>
                  </a:cubicBezTo>
                </a:path>
              </a:pathLst>
            </a:custGeom>
            <a:solidFill>
              <a:srgbClr val="8C5962">
                <a:alpha val="100000"/>
              </a:srgbClr>
            </a:solidFill>
            <a:ln w="9525">
              <a:noFill/>
            </a:ln>
          </p:spPr>
          <p:txBody>
            <a:bodyPr/>
            <a:p>
              <a:endParaRPr lang="zh-CN" altLang="en-US"/>
            </a:p>
          </p:txBody>
        </p:sp>
        <p:sp>
          <p:nvSpPr>
            <p:cNvPr id="59489" name="íslíḋé"/>
            <p:cNvSpPr/>
            <p:nvPr/>
          </p:nvSpPr>
          <p:spPr>
            <a:xfrm>
              <a:off x="7610475" y="3679826"/>
              <a:ext cx="1588" cy="7938"/>
            </a:xfrm>
            <a:custGeom>
              <a:avLst/>
              <a:gdLst/>
              <a:ahLst/>
              <a:cxnLst>
                <a:cxn ang="0">
                  <a:pos x="2147483646" y="0"/>
                </a:cxn>
                <a:cxn ang="0">
                  <a:pos x="0" y="2147483646"/>
                </a:cxn>
                <a:cxn ang="0">
                  <a:pos x="0" y="2147483646"/>
                </a:cxn>
                <a:cxn ang="0">
                  <a:pos x="2147483646" y="0"/>
                </a:cxn>
                <a:cxn ang="0">
                  <a:pos x="2147483646" y="0"/>
                </a:cxn>
              </a:cxnLst>
              <a:pathLst>
                <a:path w="1" h="6">
                  <a:moveTo>
                    <a:pt x="1" y="0"/>
                  </a:moveTo>
                  <a:cubicBezTo>
                    <a:pt x="1" y="2"/>
                    <a:pt x="0" y="4"/>
                    <a:pt x="0" y="6"/>
                  </a:cubicBezTo>
                  <a:cubicBezTo>
                    <a:pt x="0" y="5"/>
                    <a:pt x="0" y="5"/>
                    <a:pt x="0" y="5"/>
                  </a:cubicBezTo>
                  <a:cubicBezTo>
                    <a:pt x="1" y="4"/>
                    <a:pt x="1" y="2"/>
                    <a:pt x="1" y="0"/>
                  </a:cubicBezTo>
                  <a:cubicBezTo>
                    <a:pt x="1" y="0"/>
                    <a:pt x="1" y="0"/>
                    <a:pt x="1" y="0"/>
                  </a:cubicBezTo>
                </a:path>
              </a:pathLst>
            </a:custGeom>
            <a:solidFill>
              <a:srgbClr val="444274">
                <a:alpha val="100000"/>
              </a:srgbClr>
            </a:solidFill>
            <a:ln w="9525">
              <a:noFill/>
            </a:ln>
          </p:spPr>
          <p:txBody>
            <a:bodyPr/>
            <a:p>
              <a:endParaRPr lang="zh-CN" altLang="en-US"/>
            </a:p>
          </p:txBody>
        </p:sp>
        <p:sp>
          <p:nvSpPr>
            <p:cNvPr id="59490" name="íṥ1îḑe"/>
            <p:cNvSpPr/>
            <p:nvPr/>
          </p:nvSpPr>
          <p:spPr>
            <a:xfrm>
              <a:off x="7226300" y="3135313"/>
              <a:ext cx="385763" cy="5556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77" h="400">
                  <a:moveTo>
                    <a:pt x="32" y="0"/>
                  </a:moveTo>
                  <a:cubicBezTo>
                    <a:pt x="24" y="2"/>
                    <a:pt x="16" y="7"/>
                    <a:pt x="14" y="14"/>
                  </a:cubicBezTo>
                  <a:cubicBezTo>
                    <a:pt x="12" y="24"/>
                    <a:pt x="19" y="37"/>
                    <a:pt x="12" y="44"/>
                  </a:cubicBezTo>
                  <a:cubicBezTo>
                    <a:pt x="10" y="47"/>
                    <a:pt x="6" y="48"/>
                    <a:pt x="4" y="50"/>
                  </a:cubicBezTo>
                  <a:cubicBezTo>
                    <a:pt x="0" y="55"/>
                    <a:pt x="1" y="60"/>
                    <a:pt x="4" y="65"/>
                  </a:cubicBezTo>
                  <a:cubicBezTo>
                    <a:pt x="7" y="68"/>
                    <a:pt x="12" y="72"/>
                    <a:pt x="16" y="73"/>
                  </a:cubicBezTo>
                  <a:cubicBezTo>
                    <a:pt x="49" y="90"/>
                    <a:pt x="82" y="119"/>
                    <a:pt x="86" y="158"/>
                  </a:cubicBezTo>
                  <a:cubicBezTo>
                    <a:pt x="88" y="180"/>
                    <a:pt x="80" y="203"/>
                    <a:pt x="88" y="223"/>
                  </a:cubicBezTo>
                  <a:cubicBezTo>
                    <a:pt x="94" y="239"/>
                    <a:pt x="109" y="251"/>
                    <a:pt x="121" y="263"/>
                  </a:cubicBezTo>
                  <a:cubicBezTo>
                    <a:pt x="133" y="275"/>
                    <a:pt x="145" y="291"/>
                    <a:pt x="142" y="308"/>
                  </a:cubicBezTo>
                  <a:cubicBezTo>
                    <a:pt x="142" y="309"/>
                    <a:pt x="142" y="309"/>
                    <a:pt x="142" y="309"/>
                  </a:cubicBezTo>
                  <a:cubicBezTo>
                    <a:pt x="141" y="313"/>
                    <a:pt x="140" y="317"/>
                    <a:pt x="139" y="320"/>
                  </a:cubicBezTo>
                  <a:cubicBezTo>
                    <a:pt x="139" y="322"/>
                    <a:pt x="138" y="325"/>
                    <a:pt x="138" y="327"/>
                  </a:cubicBezTo>
                  <a:cubicBezTo>
                    <a:pt x="137" y="337"/>
                    <a:pt x="144" y="346"/>
                    <a:pt x="151" y="353"/>
                  </a:cubicBezTo>
                  <a:cubicBezTo>
                    <a:pt x="163" y="364"/>
                    <a:pt x="179" y="370"/>
                    <a:pt x="195" y="370"/>
                  </a:cubicBezTo>
                  <a:cubicBezTo>
                    <a:pt x="196" y="370"/>
                    <a:pt x="197" y="370"/>
                    <a:pt x="198" y="370"/>
                  </a:cubicBezTo>
                  <a:cubicBezTo>
                    <a:pt x="205" y="370"/>
                    <a:pt x="212" y="368"/>
                    <a:pt x="219" y="368"/>
                  </a:cubicBezTo>
                  <a:cubicBezTo>
                    <a:pt x="220" y="368"/>
                    <a:pt x="220" y="368"/>
                    <a:pt x="221" y="368"/>
                  </a:cubicBezTo>
                  <a:cubicBezTo>
                    <a:pt x="221" y="368"/>
                    <a:pt x="221" y="368"/>
                    <a:pt x="222" y="368"/>
                  </a:cubicBezTo>
                  <a:cubicBezTo>
                    <a:pt x="229" y="368"/>
                    <a:pt x="236" y="371"/>
                    <a:pt x="241" y="377"/>
                  </a:cubicBezTo>
                  <a:cubicBezTo>
                    <a:pt x="245" y="383"/>
                    <a:pt x="245" y="391"/>
                    <a:pt x="250" y="395"/>
                  </a:cubicBezTo>
                  <a:cubicBezTo>
                    <a:pt x="254" y="398"/>
                    <a:pt x="258" y="399"/>
                    <a:pt x="262" y="399"/>
                  </a:cubicBezTo>
                  <a:cubicBezTo>
                    <a:pt x="264" y="400"/>
                    <a:pt x="266" y="400"/>
                    <a:pt x="268" y="400"/>
                  </a:cubicBezTo>
                  <a:cubicBezTo>
                    <a:pt x="271" y="400"/>
                    <a:pt x="274" y="399"/>
                    <a:pt x="276" y="397"/>
                  </a:cubicBezTo>
                  <a:cubicBezTo>
                    <a:pt x="276" y="395"/>
                    <a:pt x="277" y="393"/>
                    <a:pt x="277" y="391"/>
                  </a:cubicBezTo>
                  <a:cubicBezTo>
                    <a:pt x="273" y="390"/>
                    <a:pt x="269" y="389"/>
                    <a:pt x="266" y="386"/>
                  </a:cubicBezTo>
                  <a:cubicBezTo>
                    <a:pt x="261" y="382"/>
                    <a:pt x="260" y="374"/>
                    <a:pt x="256" y="368"/>
                  </a:cubicBezTo>
                  <a:cubicBezTo>
                    <a:pt x="251" y="363"/>
                    <a:pt x="244" y="359"/>
                    <a:pt x="237" y="359"/>
                  </a:cubicBezTo>
                  <a:cubicBezTo>
                    <a:pt x="237" y="359"/>
                    <a:pt x="236" y="359"/>
                    <a:pt x="236" y="359"/>
                  </a:cubicBezTo>
                  <a:cubicBezTo>
                    <a:pt x="236" y="359"/>
                    <a:pt x="235" y="359"/>
                    <a:pt x="235" y="359"/>
                  </a:cubicBezTo>
                  <a:cubicBezTo>
                    <a:pt x="228" y="359"/>
                    <a:pt x="221" y="361"/>
                    <a:pt x="214" y="361"/>
                  </a:cubicBezTo>
                  <a:cubicBezTo>
                    <a:pt x="213" y="361"/>
                    <a:pt x="212" y="361"/>
                    <a:pt x="211" y="361"/>
                  </a:cubicBezTo>
                  <a:cubicBezTo>
                    <a:pt x="194" y="361"/>
                    <a:pt x="179" y="355"/>
                    <a:pt x="166" y="344"/>
                  </a:cubicBezTo>
                  <a:cubicBezTo>
                    <a:pt x="159" y="337"/>
                    <a:pt x="153" y="328"/>
                    <a:pt x="154" y="318"/>
                  </a:cubicBezTo>
                  <a:cubicBezTo>
                    <a:pt x="154" y="312"/>
                    <a:pt x="157" y="306"/>
                    <a:pt x="158" y="300"/>
                  </a:cubicBezTo>
                  <a:cubicBezTo>
                    <a:pt x="161" y="283"/>
                    <a:pt x="149" y="267"/>
                    <a:pt x="137" y="254"/>
                  </a:cubicBezTo>
                  <a:cubicBezTo>
                    <a:pt x="124" y="242"/>
                    <a:pt x="110" y="231"/>
                    <a:pt x="103" y="214"/>
                  </a:cubicBezTo>
                  <a:cubicBezTo>
                    <a:pt x="96" y="194"/>
                    <a:pt x="103" y="171"/>
                    <a:pt x="101" y="149"/>
                  </a:cubicBezTo>
                  <a:cubicBezTo>
                    <a:pt x="98" y="111"/>
                    <a:pt x="64" y="81"/>
                    <a:pt x="31" y="65"/>
                  </a:cubicBezTo>
                  <a:cubicBezTo>
                    <a:pt x="23" y="61"/>
                    <a:pt x="11" y="51"/>
                    <a:pt x="19" y="41"/>
                  </a:cubicBezTo>
                  <a:cubicBezTo>
                    <a:pt x="22" y="39"/>
                    <a:pt x="25" y="37"/>
                    <a:pt x="27" y="35"/>
                  </a:cubicBezTo>
                  <a:cubicBezTo>
                    <a:pt x="34" y="28"/>
                    <a:pt x="27" y="15"/>
                    <a:pt x="30" y="5"/>
                  </a:cubicBezTo>
                  <a:cubicBezTo>
                    <a:pt x="30" y="4"/>
                    <a:pt x="31" y="2"/>
                    <a:pt x="32" y="0"/>
                  </a:cubicBezTo>
                </a:path>
              </a:pathLst>
            </a:custGeom>
            <a:solidFill>
              <a:srgbClr val="3D394B">
                <a:alpha val="100000"/>
              </a:srgbClr>
            </a:solidFill>
            <a:ln w="9525">
              <a:noFill/>
            </a:ln>
          </p:spPr>
          <p:txBody>
            <a:bodyPr/>
            <a:p>
              <a:endParaRPr lang="zh-CN" altLang="en-US"/>
            </a:p>
          </p:txBody>
        </p:sp>
        <p:sp>
          <p:nvSpPr>
            <p:cNvPr id="59491" name="ïŝḷídé"/>
            <p:cNvSpPr/>
            <p:nvPr/>
          </p:nvSpPr>
          <p:spPr>
            <a:xfrm>
              <a:off x="5846763" y="1104901"/>
              <a:ext cx="1493838" cy="2238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0"/>
                </a:cxn>
                <a:cxn ang="0">
                  <a:pos x="2147483646" y="0"/>
                </a:cxn>
                <a:cxn ang="0">
                  <a:pos x="2147483646" y="2147483646"/>
                </a:cxn>
                <a:cxn ang="0">
                  <a:pos x="2147483646" y="2147483646"/>
                </a:cxn>
                <a:cxn ang="0">
                  <a:pos x="2147483646" y="2147483646"/>
                </a:cxn>
              </a:cxnLst>
              <a:pathLst>
                <a:path w="1074" h="1611">
                  <a:moveTo>
                    <a:pt x="676" y="1611"/>
                  </a:moveTo>
                  <a:cubicBezTo>
                    <a:pt x="399" y="1611"/>
                    <a:pt x="399" y="1611"/>
                    <a:pt x="399" y="1611"/>
                  </a:cubicBezTo>
                  <a:cubicBezTo>
                    <a:pt x="399" y="1338"/>
                    <a:pt x="399" y="1338"/>
                    <a:pt x="399" y="1338"/>
                  </a:cubicBezTo>
                  <a:cubicBezTo>
                    <a:pt x="676" y="1338"/>
                    <a:pt x="676" y="1338"/>
                    <a:pt x="676" y="1338"/>
                  </a:cubicBezTo>
                  <a:lnTo>
                    <a:pt x="676" y="1611"/>
                  </a:lnTo>
                  <a:close/>
                  <a:moveTo>
                    <a:pt x="672" y="1200"/>
                  </a:moveTo>
                  <a:cubicBezTo>
                    <a:pt x="403" y="1200"/>
                    <a:pt x="403" y="1200"/>
                    <a:pt x="403" y="1200"/>
                  </a:cubicBezTo>
                  <a:cubicBezTo>
                    <a:pt x="403" y="776"/>
                    <a:pt x="806" y="801"/>
                    <a:pt x="806" y="533"/>
                  </a:cubicBezTo>
                  <a:cubicBezTo>
                    <a:pt x="806" y="385"/>
                    <a:pt x="685" y="267"/>
                    <a:pt x="537" y="267"/>
                  </a:cubicBezTo>
                  <a:cubicBezTo>
                    <a:pt x="389" y="267"/>
                    <a:pt x="269" y="394"/>
                    <a:pt x="269" y="537"/>
                  </a:cubicBezTo>
                  <a:cubicBezTo>
                    <a:pt x="0" y="537"/>
                    <a:pt x="0" y="537"/>
                    <a:pt x="0" y="537"/>
                  </a:cubicBezTo>
                  <a:cubicBezTo>
                    <a:pt x="0" y="241"/>
                    <a:pt x="239" y="0"/>
                    <a:pt x="535" y="0"/>
                  </a:cubicBezTo>
                  <a:cubicBezTo>
                    <a:pt x="536" y="0"/>
                    <a:pt x="536" y="0"/>
                    <a:pt x="537" y="0"/>
                  </a:cubicBezTo>
                  <a:cubicBezTo>
                    <a:pt x="834" y="0"/>
                    <a:pt x="1074" y="236"/>
                    <a:pt x="1074" y="533"/>
                  </a:cubicBezTo>
                  <a:cubicBezTo>
                    <a:pt x="1074" y="868"/>
                    <a:pt x="671" y="906"/>
                    <a:pt x="671" y="1200"/>
                  </a:cubicBezTo>
                  <a:lnTo>
                    <a:pt x="672" y="1200"/>
                  </a:lnTo>
                  <a:close/>
                </a:path>
              </a:pathLst>
            </a:custGeom>
            <a:solidFill>
              <a:srgbClr val="4285F4">
                <a:alpha val="100000"/>
              </a:srgbClr>
            </a:solidFill>
            <a:ln w="9525">
              <a:noFill/>
            </a:ln>
          </p:spPr>
          <p:txBody>
            <a:bodyPr/>
            <a:p>
              <a:endParaRPr lang="zh-CN" altLang="en-US"/>
            </a:p>
          </p:txBody>
        </p:sp>
        <p:sp>
          <p:nvSpPr>
            <p:cNvPr id="59492" name="işliḋé"/>
            <p:cNvSpPr/>
            <p:nvPr/>
          </p:nvSpPr>
          <p:spPr>
            <a:xfrm>
              <a:off x="4624388" y="2655888"/>
              <a:ext cx="384175" cy="57308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276" h="413">
                  <a:moveTo>
                    <a:pt x="174" y="343"/>
                  </a:moveTo>
                  <a:cubicBezTo>
                    <a:pt x="102" y="343"/>
                    <a:pt x="102" y="343"/>
                    <a:pt x="102" y="343"/>
                  </a:cubicBezTo>
                  <a:cubicBezTo>
                    <a:pt x="102" y="413"/>
                    <a:pt x="102" y="413"/>
                    <a:pt x="102" y="413"/>
                  </a:cubicBezTo>
                  <a:cubicBezTo>
                    <a:pt x="174" y="413"/>
                    <a:pt x="174" y="413"/>
                    <a:pt x="174" y="413"/>
                  </a:cubicBezTo>
                  <a:cubicBezTo>
                    <a:pt x="174" y="343"/>
                    <a:pt x="174" y="343"/>
                    <a:pt x="174" y="343"/>
                  </a:cubicBezTo>
                  <a:moveTo>
                    <a:pt x="138" y="0"/>
                  </a:moveTo>
                  <a:cubicBezTo>
                    <a:pt x="62" y="0"/>
                    <a:pt x="1" y="61"/>
                    <a:pt x="0" y="136"/>
                  </a:cubicBezTo>
                  <a:cubicBezTo>
                    <a:pt x="69" y="136"/>
                    <a:pt x="69" y="136"/>
                    <a:pt x="69" y="136"/>
                  </a:cubicBezTo>
                  <a:cubicBezTo>
                    <a:pt x="69" y="98"/>
                    <a:pt x="100" y="68"/>
                    <a:pt x="138" y="67"/>
                  </a:cubicBezTo>
                  <a:cubicBezTo>
                    <a:pt x="138" y="67"/>
                    <a:pt x="138" y="67"/>
                    <a:pt x="138" y="67"/>
                  </a:cubicBezTo>
                  <a:cubicBezTo>
                    <a:pt x="138" y="67"/>
                    <a:pt x="138" y="67"/>
                    <a:pt x="138" y="67"/>
                  </a:cubicBezTo>
                  <a:cubicBezTo>
                    <a:pt x="176" y="67"/>
                    <a:pt x="207" y="97"/>
                    <a:pt x="207" y="135"/>
                  </a:cubicBezTo>
                  <a:cubicBezTo>
                    <a:pt x="207" y="205"/>
                    <a:pt x="103" y="198"/>
                    <a:pt x="103" y="307"/>
                  </a:cubicBezTo>
                  <a:cubicBezTo>
                    <a:pt x="172" y="307"/>
                    <a:pt x="172" y="307"/>
                    <a:pt x="172" y="307"/>
                  </a:cubicBezTo>
                  <a:cubicBezTo>
                    <a:pt x="172" y="307"/>
                    <a:pt x="172" y="307"/>
                    <a:pt x="172" y="307"/>
                  </a:cubicBezTo>
                  <a:cubicBezTo>
                    <a:pt x="172" y="232"/>
                    <a:pt x="276" y="222"/>
                    <a:pt x="276" y="135"/>
                  </a:cubicBezTo>
                  <a:cubicBezTo>
                    <a:pt x="275" y="61"/>
                    <a:pt x="214" y="1"/>
                    <a:pt x="140" y="0"/>
                  </a:cubicBezTo>
                  <a:cubicBezTo>
                    <a:pt x="139" y="0"/>
                    <a:pt x="139" y="0"/>
                    <a:pt x="138" y="0"/>
                  </a:cubicBezTo>
                </a:path>
              </a:pathLst>
            </a:custGeom>
            <a:solidFill>
              <a:srgbClr val="4285F4">
                <a:alpha val="20000"/>
              </a:srgbClr>
            </a:solidFill>
            <a:ln w="9525">
              <a:noFill/>
            </a:ln>
          </p:spPr>
          <p:txBody>
            <a:bodyPr/>
            <a:p>
              <a:endParaRPr lang="zh-CN" altLang="en-US"/>
            </a:p>
          </p:txBody>
        </p:sp>
        <p:sp>
          <p:nvSpPr>
            <p:cNvPr id="59493" name="iš1ïḋè"/>
            <p:cNvSpPr/>
            <p:nvPr/>
          </p:nvSpPr>
          <p:spPr>
            <a:xfrm>
              <a:off x="5376863" y="3335338"/>
              <a:ext cx="384175" cy="574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277" h="413">
                  <a:moveTo>
                    <a:pt x="174" y="343"/>
                  </a:moveTo>
                  <a:cubicBezTo>
                    <a:pt x="103" y="343"/>
                    <a:pt x="103" y="343"/>
                    <a:pt x="103" y="343"/>
                  </a:cubicBezTo>
                  <a:cubicBezTo>
                    <a:pt x="103" y="413"/>
                    <a:pt x="103" y="413"/>
                    <a:pt x="103" y="413"/>
                  </a:cubicBezTo>
                  <a:cubicBezTo>
                    <a:pt x="174" y="413"/>
                    <a:pt x="174" y="413"/>
                    <a:pt x="174" y="413"/>
                  </a:cubicBezTo>
                  <a:cubicBezTo>
                    <a:pt x="174" y="343"/>
                    <a:pt x="174" y="343"/>
                    <a:pt x="174" y="343"/>
                  </a:cubicBezTo>
                  <a:moveTo>
                    <a:pt x="138" y="0"/>
                  </a:moveTo>
                  <a:cubicBezTo>
                    <a:pt x="62" y="0"/>
                    <a:pt x="1" y="60"/>
                    <a:pt x="0" y="136"/>
                  </a:cubicBezTo>
                  <a:cubicBezTo>
                    <a:pt x="69" y="136"/>
                    <a:pt x="69" y="136"/>
                    <a:pt x="69" y="136"/>
                  </a:cubicBezTo>
                  <a:cubicBezTo>
                    <a:pt x="69" y="98"/>
                    <a:pt x="100" y="67"/>
                    <a:pt x="138" y="67"/>
                  </a:cubicBezTo>
                  <a:cubicBezTo>
                    <a:pt x="138" y="67"/>
                    <a:pt x="138" y="67"/>
                    <a:pt x="138" y="67"/>
                  </a:cubicBezTo>
                  <a:cubicBezTo>
                    <a:pt x="138" y="67"/>
                    <a:pt x="139" y="67"/>
                    <a:pt x="139" y="67"/>
                  </a:cubicBezTo>
                  <a:cubicBezTo>
                    <a:pt x="176" y="67"/>
                    <a:pt x="207" y="97"/>
                    <a:pt x="207" y="135"/>
                  </a:cubicBezTo>
                  <a:cubicBezTo>
                    <a:pt x="207" y="204"/>
                    <a:pt x="104" y="198"/>
                    <a:pt x="104" y="307"/>
                  </a:cubicBezTo>
                  <a:cubicBezTo>
                    <a:pt x="173" y="307"/>
                    <a:pt x="173" y="307"/>
                    <a:pt x="173" y="307"/>
                  </a:cubicBezTo>
                  <a:cubicBezTo>
                    <a:pt x="173" y="231"/>
                    <a:pt x="277" y="222"/>
                    <a:pt x="276" y="135"/>
                  </a:cubicBezTo>
                  <a:cubicBezTo>
                    <a:pt x="275" y="60"/>
                    <a:pt x="214" y="1"/>
                    <a:pt x="140" y="0"/>
                  </a:cubicBezTo>
                  <a:cubicBezTo>
                    <a:pt x="139" y="0"/>
                    <a:pt x="139" y="0"/>
                    <a:pt x="138" y="0"/>
                  </a:cubicBezTo>
                </a:path>
              </a:pathLst>
            </a:custGeom>
            <a:solidFill>
              <a:srgbClr val="4285F4">
                <a:alpha val="20000"/>
              </a:srgbClr>
            </a:solidFill>
            <a:ln w="9525">
              <a:noFill/>
            </a:ln>
          </p:spPr>
          <p:txBody>
            <a:bodyPr/>
            <a:p>
              <a:endParaRPr lang="zh-CN" altLang="en-US"/>
            </a:p>
          </p:txBody>
        </p:sp>
        <p:sp>
          <p:nvSpPr>
            <p:cNvPr id="59494" name="îšļîḋè"/>
            <p:cNvSpPr/>
            <p:nvPr/>
          </p:nvSpPr>
          <p:spPr>
            <a:xfrm>
              <a:off x="5899150" y="2287588"/>
              <a:ext cx="279400" cy="41751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01" h="301">
                  <a:moveTo>
                    <a:pt x="126" y="250"/>
                  </a:moveTo>
                  <a:cubicBezTo>
                    <a:pt x="75" y="250"/>
                    <a:pt x="75" y="250"/>
                    <a:pt x="75" y="250"/>
                  </a:cubicBezTo>
                  <a:cubicBezTo>
                    <a:pt x="75" y="301"/>
                    <a:pt x="75" y="301"/>
                    <a:pt x="75" y="301"/>
                  </a:cubicBezTo>
                  <a:cubicBezTo>
                    <a:pt x="126" y="301"/>
                    <a:pt x="126" y="301"/>
                    <a:pt x="126" y="301"/>
                  </a:cubicBezTo>
                  <a:cubicBezTo>
                    <a:pt x="126" y="250"/>
                    <a:pt x="126" y="250"/>
                    <a:pt x="126" y="250"/>
                  </a:cubicBezTo>
                  <a:moveTo>
                    <a:pt x="101" y="0"/>
                  </a:moveTo>
                  <a:cubicBezTo>
                    <a:pt x="100" y="0"/>
                    <a:pt x="100" y="0"/>
                    <a:pt x="100" y="0"/>
                  </a:cubicBezTo>
                  <a:cubicBezTo>
                    <a:pt x="45" y="0"/>
                    <a:pt x="0" y="45"/>
                    <a:pt x="0" y="101"/>
                  </a:cubicBezTo>
                  <a:cubicBezTo>
                    <a:pt x="50" y="101"/>
                    <a:pt x="50" y="101"/>
                    <a:pt x="50" y="101"/>
                  </a:cubicBezTo>
                  <a:cubicBezTo>
                    <a:pt x="51" y="73"/>
                    <a:pt x="73" y="51"/>
                    <a:pt x="101" y="50"/>
                  </a:cubicBezTo>
                  <a:cubicBezTo>
                    <a:pt x="101" y="50"/>
                    <a:pt x="101" y="50"/>
                    <a:pt x="101" y="50"/>
                  </a:cubicBezTo>
                  <a:cubicBezTo>
                    <a:pt x="101" y="50"/>
                    <a:pt x="101" y="50"/>
                    <a:pt x="101" y="50"/>
                  </a:cubicBezTo>
                  <a:cubicBezTo>
                    <a:pt x="128" y="50"/>
                    <a:pt x="151" y="72"/>
                    <a:pt x="151" y="100"/>
                  </a:cubicBezTo>
                  <a:cubicBezTo>
                    <a:pt x="151" y="150"/>
                    <a:pt x="76" y="145"/>
                    <a:pt x="76" y="224"/>
                  </a:cubicBezTo>
                  <a:cubicBezTo>
                    <a:pt x="126" y="224"/>
                    <a:pt x="126" y="224"/>
                    <a:pt x="126" y="224"/>
                  </a:cubicBezTo>
                  <a:cubicBezTo>
                    <a:pt x="126" y="170"/>
                    <a:pt x="201" y="162"/>
                    <a:pt x="201" y="100"/>
                  </a:cubicBezTo>
                  <a:cubicBezTo>
                    <a:pt x="201" y="45"/>
                    <a:pt x="156" y="0"/>
                    <a:pt x="101" y="0"/>
                  </a:cubicBezTo>
                </a:path>
              </a:pathLst>
            </a:custGeom>
            <a:solidFill>
              <a:srgbClr val="4285F4">
                <a:alpha val="20000"/>
              </a:srgbClr>
            </a:solidFill>
            <a:ln w="9525">
              <a:noFill/>
            </a:ln>
          </p:spPr>
          <p:txBody>
            <a:bodyPr/>
            <a:p>
              <a:endParaRPr lang="zh-CN" altLang="en-US"/>
            </a:p>
          </p:txBody>
        </p:sp>
        <p:sp>
          <p:nvSpPr>
            <p:cNvPr id="59495" name="is1iḑé"/>
            <p:cNvSpPr/>
            <p:nvPr/>
          </p:nvSpPr>
          <p:spPr>
            <a:xfrm>
              <a:off x="7204075" y="2570163"/>
              <a:ext cx="158750" cy="234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114" h="169">
                  <a:moveTo>
                    <a:pt x="72" y="140"/>
                  </a:moveTo>
                  <a:cubicBezTo>
                    <a:pt x="43" y="140"/>
                    <a:pt x="43" y="140"/>
                    <a:pt x="43" y="140"/>
                  </a:cubicBezTo>
                  <a:cubicBezTo>
                    <a:pt x="43" y="169"/>
                    <a:pt x="43" y="169"/>
                    <a:pt x="43" y="169"/>
                  </a:cubicBezTo>
                  <a:cubicBezTo>
                    <a:pt x="72" y="169"/>
                    <a:pt x="72" y="169"/>
                    <a:pt x="72" y="169"/>
                  </a:cubicBezTo>
                  <a:cubicBezTo>
                    <a:pt x="72" y="140"/>
                    <a:pt x="72" y="140"/>
                    <a:pt x="72" y="140"/>
                  </a:cubicBezTo>
                  <a:moveTo>
                    <a:pt x="57" y="0"/>
                  </a:moveTo>
                  <a:cubicBezTo>
                    <a:pt x="26" y="0"/>
                    <a:pt x="1" y="25"/>
                    <a:pt x="0" y="56"/>
                  </a:cubicBezTo>
                  <a:cubicBezTo>
                    <a:pt x="29" y="56"/>
                    <a:pt x="29" y="56"/>
                    <a:pt x="29" y="56"/>
                  </a:cubicBezTo>
                  <a:cubicBezTo>
                    <a:pt x="29" y="40"/>
                    <a:pt x="41" y="28"/>
                    <a:pt x="57" y="27"/>
                  </a:cubicBezTo>
                  <a:cubicBezTo>
                    <a:pt x="57" y="27"/>
                    <a:pt x="57" y="27"/>
                    <a:pt x="57" y="27"/>
                  </a:cubicBezTo>
                  <a:cubicBezTo>
                    <a:pt x="73" y="27"/>
                    <a:pt x="85" y="40"/>
                    <a:pt x="85" y="55"/>
                  </a:cubicBezTo>
                  <a:cubicBezTo>
                    <a:pt x="85" y="84"/>
                    <a:pt x="43" y="81"/>
                    <a:pt x="43" y="126"/>
                  </a:cubicBezTo>
                  <a:cubicBezTo>
                    <a:pt x="71" y="126"/>
                    <a:pt x="71" y="126"/>
                    <a:pt x="71" y="126"/>
                  </a:cubicBezTo>
                  <a:cubicBezTo>
                    <a:pt x="71" y="95"/>
                    <a:pt x="114" y="90"/>
                    <a:pt x="114" y="55"/>
                  </a:cubicBezTo>
                  <a:cubicBezTo>
                    <a:pt x="113" y="25"/>
                    <a:pt x="88" y="1"/>
                    <a:pt x="58" y="0"/>
                  </a:cubicBezTo>
                  <a:cubicBezTo>
                    <a:pt x="58" y="0"/>
                    <a:pt x="57" y="0"/>
                    <a:pt x="57" y="0"/>
                  </a:cubicBezTo>
                </a:path>
              </a:pathLst>
            </a:custGeom>
            <a:solidFill>
              <a:srgbClr val="4285F4">
                <a:alpha val="20000"/>
              </a:srgbClr>
            </a:solidFill>
            <a:ln w="9525">
              <a:noFill/>
            </a:ln>
          </p:spPr>
          <p:txBody>
            <a:bodyPr/>
            <a:p>
              <a:endParaRPr lang="zh-CN" altLang="en-US"/>
            </a:p>
          </p:txBody>
        </p:sp>
        <p:sp>
          <p:nvSpPr>
            <p:cNvPr id="59496" name="íṣḷîḋe"/>
            <p:cNvSpPr/>
            <p:nvPr/>
          </p:nvSpPr>
          <p:spPr>
            <a:xfrm>
              <a:off x="7827963" y="4391026"/>
              <a:ext cx="157163" cy="234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Lst>
              <a:pathLst>
                <a:path w="113" h="169">
                  <a:moveTo>
                    <a:pt x="71" y="140"/>
                  </a:moveTo>
                  <a:cubicBezTo>
                    <a:pt x="42" y="140"/>
                    <a:pt x="42" y="140"/>
                    <a:pt x="42" y="140"/>
                  </a:cubicBezTo>
                  <a:cubicBezTo>
                    <a:pt x="42" y="169"/>
                    <a:pt x="42" y="169"/>
                    <a:pt x="42" y="169"/>
                  </a:cubicBezTo>
                  <a:cubicBezTo>
                    <a:pt x="71" y="169"/>
                    <a:pt x="71" y="169"/>
                    <a:pt x="71" y="169"/>
                  </a:cubicBezTo>
                  <a:cubicBezTo>
                    <a:pt x="71" y="140"/>
                    <a:pt x="71" y="140"/>
                    <a:pt x="71" y="140"/>
                  </a:cubicBezTo>
                  <a:moveTo>
                    <a:pt x="56" y="0"/>
                  </a:moveTo>
                  <a:cubicBezTo>
                    <a:pt x="25" y="0"/>
                    <a:pt x="0" y="25"/>
                    <a:pt x="0" y="56"/>
                  </a:cubicBezTo>
                  <a:cubicBezTo>
                    <a:pt x="28" y="56"/>
                    <a:pt x="28" y="56"/>
                    <a:pt x="28" y="56"/>
                  </a:cubicBezTo>
                  <a:cubicBezTo>
                    <a:pt x="28" y="40"/>
                    <a:pt x="41" y="27"/>
                    <a:pt x="56" y="27"/>
                  </a:cubicBezTo>
                  <a:cubicBezTo>
                    <a:pt x="56" y="27"/>
                    <a:pt x="56" y="27"/>
                    <a:pt x="56" y="27"/>
                  </a:cubicBezTo>
                  <a:cubicBezTo>
                    <a:pt x="72" y="27"/>
                    <a:pt x="84" y="40"/>
                    <a:pt x="85" y="55"/>
                  </a:cubicBezTo>
                  <a:cubicBezTo>
                    <a:pt x="85" y="83"/>
                    <a:pt x="42" y="81"/>
                    <a:pt x="42" y="126"/>
                  </a:cubicBezTo>
                  <a:cubicBezTo>
                    <a:pt x="70" y="126"/>
                    <a:pt x="70" y="126"/>
                    <a:pt x="70" y="126"/>
                  </a:cubicBezTo>
                  <a:cubicBezTo>
                    <a:pt x="71" y="126"/>
                    <a:pt x="71" y="126"/>
                    <a:pt x="71" y="126"/>
                  </a:cubicBezTo>
                  <a:cubicBezTo>
                    <a:pt x="71" y="95"/>
                    <a:pt x="113" y="90"/>
                    <a:pt x="113" y="55"/>
                  </a:cubicBezTo>
                  <a:cubicBezTo>
                    <a:pt x="112" y="25"/>
                    <a:pt x="88" y="1"/>
                    <a:pt x="57" y="0"/>
                  </a:cubicBezTo>
                  <a:cubicBezTo>
                    <a:pt x="57" y="0"/>
                    <a:pt x="57" y="0"/>
                    <a:pt x="56" y="0"/>
                  </a:cubicBezTo>
                </a:path>
              </a:pathLst>
            </a:custGeom>
            <a:solidFill>
              <a:srgbClr val="4285F4">
                <a:alpha val="20000"/>
              </a:srgbClr>
            </a:solidFill>
            <a:ln w="9525">
              <a:noFill/>
            </a:ln>
          </p:spPr>
          <p:txBody>
            <a:bodyPr/>
            <a:p>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9"/>
          <p:cNvGrpSpPr/>
          <p:nvPr/>
        </p:nvGrpSpPr>
        <p:grpSpPr>
          <a:xfrm>
            <a:off x="11496675" y="0"/>
            <a:ext cx="695325" cy="506413"/>
            <a:chOff x="0" y="0"/>
            <a:chExt cx="694944" cy="624651"/>
          </a:xfrm>
        </p:grpSpPr>
        <p:sp>
          <p:nvSpPr>
            <p:cNvPr id="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5" name="矩形 4"/>
          <p:cNvSpPr/>
          <p:nvPr/>
        </p:nvSpPr>
        <p:spPr>
          <a:xfrm>
            <a:off x="-25400" y="0"/>
            <a:ext cx="3384550"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理解目标客户需求</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3422650" y="-15875"/>
            <a:ext cx="305054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实施目标客户开发</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1" name="直接连接符 10"/>
          <p:cNvCxnSpPr/>
          <p:nvPr/>
        </p:nvCxnSpPr>
        <p:spPr>
          <a:xfrm flipH="1">
            <a:off x="6455728" y="533400"/>
            <a:ext cx="56680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2" name="图示 11"/>
          <p:cNvGraphicFramePr/>
          <p:nvPr/>
        </p:nvGraphicFramePr>
        <p:xfrm>
          <a:off x="2999740" y="2421255"/>
          <a:ext cx="8310880" cy="38303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13" name="组合 12"/>
          <p:cNvGrpSpPr/>
          <p:nvPr/>
        </p:nvGrpSpPr>
        <p:grpSpPr>
          <a:xfrm>
            <a:off x="1097533" y="1124839"/>
            <a:ext cx="3828288" cy="882396"/>
            <a:chOff x="2978" y="2054"/>
            <a:chExt cx="6029" cy="1390"/>
          </a:xfrm>
        </p:grpSpPr>
        <p:sp>
          <p:nvSpPr>
            <p:cNvPr id="15" name="Freeform 3"/>
            <p:cNvSpPr/>
            <p:nvPr/>
          </p:nvSpPr>
          <p:spPr>
            <a:xfrm>
              <a:off x="2999" y="2075"/>
              <a:ext cx="5988" cy="1349"/>
            </a:xfrm>
            <a:custGeom>
              <a:avLst/>
              <a:gdLst>
                <a:gd name="connsiteX0" fmla="*/ 0 w 3802379"/>
                <a:gd name="connsiteY0" fmla="*/ 142748 h 856488"/>
                <a:gd name="connsiteX1" fmla="*/ 142747 w 3802379"/>
                <a:gd name="connsiteY1" fmla="*/ 0 h 856488"/>
                <a:gd name="connsiteX2" fmla="*/ 3659632 w 3802379"/>
                <a:gd name="connsiteY2" fmla="*/ 0 h 856488"/>
                <a:gd name="connsiteX3" fmla="*/ 3802379 w 3802379"/>
                <a:gd name="connsiteY3" fmla="*/ 142748 h 856488"/>
                <a:gd name="connsiteX4" fmla="*/ 3802379 w 3802379"/>
                <a:gd name="connsiteY4" fmla="*/ 713740 h 856488"/>
                <a:gd name="connsiteX5" fmla="*/ 3659632 w 3802379"/>
                <a:gd name="connsiteY5" fmla="*/ 856487 h 856488"/>
                <a:gd name="connsiteX6" fmla="*/ 142747 w 3802379"/>
                <a:gd name="connsiteY6" fmla="*/ 856487 h 856488"/>
                <a:gd name="connsiteX7" fmla="*/ 0 w 3802379"/>
                <a:gd name="connsiteY7" fmla="*/ 713740 h 856488"/>
                <a:gd name="connsiteX8" fmla="*/ 0 w 3802379"/>
                <a:gd name="connsiteY8" fmla="*/ 142748 h 8564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02379" h="856488">
                  <a:moveTo>
                    <a:pt x="0" y="142748"/>
                  </a:moveTo>
                  <a:cubicBezTo>
                    <a:pt x="0" y="63880"/>
                    <a:pt x="63880" y="0"/>
                    <a:pt x="142747" y="0"/>
                  </a:cubicBezTo>
                  <a:lnTo>
                    <a:pt x="3659632" y="0"/>
                  </a:lnTo>
                  <a:cubicBezTo>
                    <a:pt x="3738498" y="0"/>
                    <a:pt x="3802379" y="63880"/>
                    <a:pt x="3802379" y="142748"/>
                  </a:cubicBezTo>
                  <a:lnTo>
                    <a:pt x="3802379" y="713740"/>
                  </a:lnTo>
                  <a:cubicBezTo>
                    <a:pt x="3802379" y="792606"/>
                    <a:pt x="3738498" y="856487"/>
                    <a:pt x="3659632" y="856487"/>
                  </a:cubicBezTo>
                  <a:lnTo>
                    <a:pt x="142747" y="856487"/>
                  </a:lnTo>
                  <a:cubicBezTo>
                    <a:pt x="63880" y="856487"/>
                    <a:pt x="0" y="792606"/>
                    <a:pt x="0" y="713740"/>
                  </a:cubicBezTo>
                  <a:lnTo>
                    <a:pt x="0" y="142748"/>
                  </a:lnTo>
                </a:path>
              </a:pathLst>
            </a:custGeom>
            <a:solidFill>
              <a:srgbClr val="5B9BD5">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Freeform 3"/>
            <p:cNvSpPr/>
            <p:nvPr/>
          </p:nvSpPr>
          <p:spPr>
            <a:xfrm>
              <a:off x="2978" y="2054"/>
              <a:ext cx="6029" cy="1390"/>
            </a:xfrm>
            <a:custGeom>
              <a:avLst/>
              <a:gdLst>
                <a:gd name="connsiteX0" fmla="*/ 12954 w 3828288"/>
                <a:gd name="connsiteY0" fmla="*/ 155702 h 882396"/>
                <a:gd name="connsiteX1" fmla="*/ 155701 w 3828288"/>
                <a:gd name="connsiteY1" fmla="*/ 12953 h 882396"/>
                <a:gd name="connsiteX2" fmla="*/ 3672586 w 3828288"/>
                <a:gd name="connsiteY2" fmla="*/ 12953 h 882396"/>
                <a:gd name="connsiteX3" fmla="*/ 3815333 w 3828288"/>
                <a:gd name="connsiteY3" fmla="*/ 155702 h 882396"/>
                <a:gd name="connsiteX4" fmla="*/ 3815333 w 3828288"/>
                <a:gd name="connsiteY4" fmla="*/ 726694 h 882396"/>
                <a:gd name="connsiteX5" fmla="*/ 3672586 w 3828288"/>
                <a:gd name="connsiteY5" fmla="*/ 869441 h 882396"/>
                <a:gd name="connsiteX6" fmla="*/ 155701 w 3828288"/>
                <a:gd name="connsiteY6" fmla="*/ 869441 h 882396"/>
                <a:gd name="connsiteX7" fmla="*/ 12954 w 3828288"/>
                <a:gd name="connsiteY7" fmla="*/ 726694 h 882396"/>
                <a:gd name="connsiteX8" fmla="*/ 12954 w 3828288"/>
                <a:gd name="connsiteY8" fmla="*/ 155702 h 8823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828288" h="882396">
                  <a:moveTo>
                    <a:pt x="12954" y="155702"/>
                  </a:moveTo>
                  <a:cubicBezTo>
                    <a:pt x="12954" y="76834"/>
                    <a:pt x="76835" y="12953"/>
                    <a:pt x="155701" y="12953"/>
                  </a:cubicBezTo>
                  <a:lnTo>
                    <a:pt x="3672586" y="12953"/>
                  </a:lnTo>
                  <a:cubicBezTo>
                    <a:pt x="3751452" y="12953"/>
                    <a:pt x="3815333" y="76834"/>
                    <a:pt x="3815333" y="155702"/>
                  </a:cubicBezTo>
                  <a:lnTo>
                    <a:pt x="3815333" y="726694"/>
                  </a:lnTo>
                  <a:cubicBezTo>
                    <a:pt x="3815333" y="805560"/>
                    <a:pt x="3751452" y="869441"/>
                    <a:pt x="3672586" y="869441"/>
                  </a:cubicBezTo>
                  <a:lnTo>
                    <a:pt x="155701" y="869441"/>
                  </a:lnTo>
                  <a:cubicBezTo>
                    <a:pt x="76835" y="869441"/>
                    <a:pt x="12954" y="805560"/>
                    <a:pt x="12954" y="726694"/>
                  </a:cubicBezTo>
                  <a:lnTo>
                    <a:pt x="12954" y="155702"/>
                  </a:lnTo>
                </a:path>
              </a:pathLst>
            </a:custGeom>
            <a:solidFill>
              <a:srgbClr val="000000">
                <a:alpha val="0"/>
              </a:srgbClr>
            </a:solidFill>
            <a:ln w="25400">
              <a:solidFill>
                <a:srgbClr val="FFFFFF">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TextBox 1"/>
            <p:cNvSpPr txBox="1"/>
            <p:nvPr/>
          </p:nvSpPr>
          <p:spPr>
            <a:xfrm>
              <a:off x="3476" y="2350"/>
              <a:ext cx="5040" cy="799"/>
            </a:xfrm>
            <a:prstGeom prst="rect">
              <a:avLst/>
            </a:prstGeom>
            <a:noFill/>
          </p:spPr>
          <p:txBody>
            <a:bodyPr wrap="none" lIns="0" tIns="0" rIns="0" rtlCol="0">
              <a:spAutoFit/>
            </a:bodyPr>
            <a:p>
              <a:pPr>
                <a:lnSpc>
                  <a:spcPts val="3600"/>
                </a:lnSpc>
              </a:pPr>
              <a:r>
                <a:rPr lang="zh-CN" altLang="en-US" sz="2800"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探索客户需求的原则</a:t>
              </a:r>
              <a:endParaRPr lang="zh-CN" altLang="en-US" sz="2800" b="1"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sld>
</file>

<file path=ppt/tags/tag1.xml><?xml version="1.0" encoding="utf-8"?>
<p:tagLst xmlns:p="http://schemas.openxmlformats.org/presentationml/2006/main">
  <p:tag name="KSO_WM_UNIT_PLACING_PICTURE_USER_VIEWPORT" val="{&quot;height&quot;:4310,&quot;width&quot;:3720}"/>
</p:tagLst>
</file>

<file path=ppt/tags/tag2.xml><?xml version="1.0" encoding="utf-8"?>
<p:tagLst xmlns:p="http://schemas.openxmlformats.org/presentationml/2006/main">
  <p:tag name="COMMONDATA" val="eyJoZGlkIjoiOWQ2NDZkMDhkZWY4MTBjOTZiNjVkNzU1NGE4NTg5OWYifQ=="/>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2504</Words>
  <Application>WPS 演示</Application>
  <PresentationFormat>宽屏</PresentationFormat>
  <Paragraphs>141</Paragraphs>
  <Slides>15</Slides>
  <Notes>11</Notes>
  <HiddenSlides>1</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Arial</vt:lpstr>
      <vt:lpstr>宋体</vt:lpstr>
      <vt:lpstr>Wingdings</vt:lpstr>
      <vt:lpstr>Calibri</vt:lpstr>
      <vt:lpstr>Calibri Light</vt:lpstr>
      <vt:lpstr>微软雅黑</vt:lpstr>
      <vt:lpstr>方正剪纸简体</vt:lpstr>
      <vt:lpstr>Wingdings</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cp:lastModifiedBy>
  <cp:revision>107</cp:revision>
  <dcterms:created xsi:type="dcterms:W3CDTF">2015-02-06T13:20:00Z</dcterms:created>
  <dcterms:modified xsi:type="dcterms:W3CDTF">2023-07-25T14:22:46Z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3893D230345C4185ADF8DB2B5C8F3D8B</vt:lpwstr>
  </property>
</Properties>
</file>