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8" r:id="rId4"/>
    <p:sldId id="312" r:id="rId5"/>
    <p:sldId id="495" r:id="rId6"/>
    <p:sldId id="525" r:id="rId8"/>
    <p:sldId id="398" r:id="rId9"/>
    <p:sldId id="399" r:id="rId10"/>
    <p:sldId id="517" r:id="rId11"/>
    <p:sldId id="400" r:id="rId12"/>
    <p:sldId id="526" r:id="rId13"/>
    <p:sldId id="527" r:id="rId14"/>
    <p:sldId id="528" r:id="rId15"/>
    <p:sldId id="529" r:id="rId16"/>
    <p:sldId id="530" r:id="rId17"/>
    <p:sldId id="531" r:id="rId18"/>
    <p:sldId id="532" r:id="rId19"/>
    <p:sldId id="533" r:id="rId20"/>
    <p:sldId id="534" r:id="rId21"/>
    <p:sldId id="535" r:id="rId22"/>
    <p:sldId id="545" r:id="rId23"/>
    <p:sldId id="546" r:id="rId24"/>
    <p:sldId id="338" r:id="rId25"/>
  </p:sldIdLst>
  <p:sldSz cx="12192000" cy="6858000"/>
  <p:notesSz cx="6858000" cy="9144000"/>
  <p:custDataLst>
    <p:tags r:id="rId29"/>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05" userDrawn="1">
          <p15:clr>
            <a:srgbClr val="A4A3A4"/>
          </p15:clr>
        </p15:guide>
        <p15:guide id="2" pos="38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7228"/>
    <a:srgbClr val="FFC000"/>
    <a:srgbClr val="FFD966"/>
    <a:srgbClr val="E5E955"/>
    <a:srgbClr val="FFC108"/>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51" d="100"/>
          <a:sy n="51" d="100"/>
        </p:scale>
        <p:origin x="840" y="66"/>
      </p:cViewPr>
      <p:guideLst>
        <p:guide orient="horz" pos="2005"/>
        <p:guide pos="389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F222B7D-8CA8-4A1A-8EB0-49504686A5C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23D9F9C-8639-43EA-B84D-47A36AF8F1B6}">
      <dgm:prSet phldrT="[文本]" phldr="0" custT="1"/>
      <dgm:spPr/>
      <dgm:t>
        <a:bodyPr vert="horz" wrap="square"/>
        <a:p>
          <a:pPr algn="ctr">
            <a:lnSpc>
              <a:spcPct val="100000"/>
            </a:lnSpc>
            <a:spcBef>
              <a:spcPct val="0"/>
            </a:spcBef>
            <a:spcAft>
              <a:spcPct val="35000"/>
            </a:spcAft>
          </a:pPr>
          <a:r>
            <a:rPr lang="zh-CN" altLang="en-US" sz="2800" b="1" dirty="0" smtClean="0">
              <a:latin typeface="微软雅黑" panose="020B0503020204020204" pitchFamily="34" charset="-122"/>
              <a:ea typeface="微软雅黑" panose="020B0503020204020204" pitchFamily="34" charset="-122"/>
            </a:rPr>
            <a:t>集中</a:t>
          </a:r>
          <a:r>
            <a:rPr lang="zh-CN" altLang="en-US" sz="2800" b="1" dirty="0" smtClean="0">
              <a:latin typeface="微软雅黑" panose="020B0503020204020204" pitchFamily="34" charset="-122"/>
              <a:ea typeface="微软雅黑" panose="020B0503020204020204" pitchFamily="34" charset="-122"/>
            </a:rPr>
            <a:t>管理</a:t>
          </a:r>
          <a:r>
            <a:rPr lang="zh-CN" altLang="en-US" sz="2800" b="1" dirty="0" smtClean="0">
              <a:latin typeface="微软雅黑" panose="020B0503020204020204" pitchFamily="34" charset="-122"/>
              <a:ea typeface="微软雅黑" panose="020B0503020204020204" pitchFamily="34" charset="-122"/>
            </a:rPr>
            <a:t/>
          </a:r>
          <a:endParaRPr lang="zh-CN" altLang="en-US" sz="2800" b="1" dirty="0" smtClean="0">
            <a:latin typeface="微软雅黑" panose="020B0503020204020204" pitchFamily="34" charset="-122"/>
            <a:ea typeface="微软雅黑" panose="020B0503020204020204" pitchFamily="34" charset="-122"/>
          </a:endParaRPr>
        </a:p>
      </dgm:t>
    </dgm:pt>
    <dgm:pt modelId="{F24BE106-6C70-400E-8991-4892E010E51E}" cxnId="{62C74BE6-BF9B-49AE-9CEC-3279C7183285}"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B23A4A16-88E6-4F29-8426-0CBF6D89EF41}" cxnId="{62C74BE6-BF9B-49AE-9CEC-3279C7183285}"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9001C0C-AC00-4950-99D9-181649710246}">
      <dgm:prSet phldrT="[文本]" phldr="0" custT="1"/>
      <dgm:spPr/>
      <dgm:t>
        <a:bodyPr vert="horz" wrap="square"/>
        <a:p>
          <a:pPr algn="ctr">
            <a:lnSpc>
              <a:spcPct val="100000"/>
            </a:lnSpc>
            <a:spcBef>
              <a:spcPct val="0"/>
            </a:spcBef>
            <a:spcAft>
              <a:spcPct val="35000"/>
            </a:spcAft>
          </a:pPr>
          <a:r>
            <a:rPr lang="zh-CN" altLang="en-US" sz="2800" b="1" dirty="0">
              <a:latin typeface="微软雅黑" panose="020B0503020204020204" pitchFamily="34" charset="-122"/>
              <a:ea typeface="微软雅黑" panose="020B0503020204020204" pitchFamily="34" charset="-122"/>
            </a:rPr>
            <a:t>分类</a:t>
          </a:r>
          <a:r>
            <a:rPr lang="zh-CN" altLang="en-US" sz="2800" b="1" dirty="0">
              <a:latin typeface="微软雅黑" panose="020B0503020204020204" pitchFamily="34" charset="-122"/>
              <a:ea typeface="微软雅黑" panose="020B0503020204020204" pitchFamily="34" charset="-122"/>
            </a:rPr>
            <a:t>管理</a:t>
          </a:r>
          <a:r>
            <a:rPr lang="zh-CN" altLang="en-US" sz="2800" b="1" dirty="0">
              <a:latin typeface="微软雅黑" panose="020B0503020204020204" pitchFamily="34" charset="-122"/>
              <a:ea typeface="微软雅黑" panose="020B0503020204020204" pitchFamily="34" charset="-122"/>
            </a:rPr>
            <a:t/>
          </a:r>
          <a:endParaRPr lang="zh-CN" altLang="en-US" sz="2800" b="1" dirty="0">
            <a:latin typeface="微软雅黑" panose="020B0503020204020204" pitchFamily="34" charset="-122"/>
            <a:ea typeface="微软雅黑" panose="020B0503020204020204" pitchFamily="34" charset="-122"/>
          </a:endParaRPr>
        </a:p>
      </dgm:t>
    </dgm:pt>
    <dgm:pt modelId="{26B8A33E-BBB4-4C4E-8F00-88E211BC43B4}" cxnId="{C1DC9B2D-D0BE-46EE-BE23-A2758728DC70}"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137628CF-038C-4829-A42F-D0C4BD6D3710}" cxnId="{C1DC9B2D-D0BE-46EE-BE23-A2758728DC70}"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ED5E2AB5-F49A-4236-962E-59C9E1CF5033}">
      <dgm:prSet phldrT="[文本]" phldr="0" custT="1"/>
      <dgm:spPr/>
      <dgm:t>
        <a:bodyPr vert="horz" wrap="square"/>
        <a:p>
          <a:pPr algn="ctr">
            <a:lnSpc>
              <a:spcPct val="100000"/>
            </a:lnSpc>
            <a:spcBef>
              <a:spcPct val="0"/>
            </a:spcBef>
            <a:spcAft>
              <a:spcPct val="35000"/>
            </a:spcAft>
          </a:pPr>
          <a:r>
            <a:rPr lang="zh-CN" altLang="en-US" sz="2800" b="1" dirty="0" smtClean="0">
              <a:latin typeface="微软雅黑" panose="020B0503020204020204" pitchFamily="34" charset="-122"/>
              <a:ea typeface="微软雅黑" panose="020B0503020204020204" pitchFamily="34" charset="-122"/>
            </a:rPr>
            <a:t>动态</a:t>
          </a:r>
          <a:r>
            <a:rPr lang="zh-CN" altLang="en-US" sz="2800" b="1" dirty="0" smtClean="0">
              <a:latin typeface="微软雅黑" panose="020B0503020204020204" pitchFamily="34" charset="-122"/>
              <a:ea typeface="微软雅黑" panose="020B0503020204020204" pitchFamily="34" charset="-122"/>
            </a:rPr>
            <a:t>管理</a:t>
          </a:r>
          <a:r>
            <a:rPr lang="zh-CN" altLang="en-US" sz="2800" b="1" dirty="0" smtClean="0">
              <a:latin typeface="微软雅黑" panose="020B0503020204020204" pitchFamily="34" charset="-122"/>
              <a:ea typeface="微软雅黑" panose="020B0503020204020204" pitchFamily="34" charset="-122"/>
            </a:rPr>
            <a:t/>
          </a:r>
          <a:endParaRPr lang="zh-CN" altLang="en-US" sz="2800" b="1" dirty="0" smtClean="0">
            <a:latin typeface="微软雅黑" panose="020B0503020204020204" pitchFamily="34" charset="-122"/>
            <a:ea typeface="微软雅黑" panose="020B0503020204020204" pitchFamily="34" charset="-122"/>
          </a:endParaRPr>
        </a:p>
      </dgm:t>
    </dgm:pt>
    <dgm:pt modelId="{37296701-D2CB-40E4-B24E-AF3EFB5B552D}" cxnId="{302E1880-DF1B-4B44-B020-7CBBCE58599A}"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F1ADEC82-5D1C-4B5B-9102-4AA2407AC53A}" cxnId="{302E1880-DF1B-4B44-B020-7CBBCE58599A}"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D706839-5D99-49A7-B870-97E7E427B667}" type="pres">
      <dgm:prSet presAssocID="{3F222B7D-8CA8-4A1A-8EB0-49504686A5C6}" presName="linear" presStyleCnt="0">
        <dgm:presLayoutVars>
          <dgm:dir/>
          <dgm:animLvl val="lvl"/>
          <dgm:resizeHandles val="exact"/>
        </dgm:presLayoutVars>
      </dgm:prSet>
      <dgm:spPr/>
      <dgm:t>
        <a:bodyPr/>
        <a:lstStyle/>
        <a:p>
          <a:endParaRPr lang="zh-CN" altLang="en-US"/>
        </a:p>
      </dgm:t>
    </dgm:pt>
    <dgm:pt modelId="{D590F1A6-B2DE-44BD-B0F7-124E7CA0436D}" type="pres">
      <dgm:prSet presAssocID="{123D9F9C-8639-43EA-B84D-47A36AF8F1B6}" presName="parentLin" presStyleCnt="0"/>
      <dgm:spPr/>
    </dgm:pt>
    <dgm:pt modelId="{FE8781DE-F48E-46F2-9B88-117D9184BD45}" type="pres">
      <dgm:prSet presAssocID="{123D9F9C-8639-43EA-B84D-47A36AF8F1B6}" presName="parentLeftMargin" presStyleCnt="0"/>
      <dgm:spPr/>
      <dgm:t>
        <a:bodyPr/>
        <a:lstStyle/>
        <a:p>
          <a:endParaRPr lang="zh-CN" altLang="en-US"/>
        </a:p>
      </dgm:t>
    </dgm:pt>
    <dgm:pt modelId="{06861209-E117-4689-9B45-05ABDE0D142F}" type="pres">
      <dgm:prSet presAssocID="{123D9F9C-8639-43EA-B84D-47A36AF8F1B6}" presName="parentText" presStyleLbl="node1" presStyleIdx="0" presStyleCnt="3">
        <dgm:presLayoutVars>
          <dgm:chMax val="0"/>
          <dgm:bulletEnabled val="1"/>
        </dgm:presLayoutVars>
      </dgm:prSet>
      <dgm:spPr/>
      <dgm:t>
        <a:bodyPr/>
        <a:lstStyle/>
        <a:p>
          <a:endParaRPr lang="zh-CN" altLang="en-US"/>
        </a:p>
      </dgm:t>
    </dgm:pt>
    <dgm:pt modelId="{CB73D5F0-1E6C-4B3A-A17C-0C6C35FE8C5A}" type="pres">
      <dgm:prSet presAssocID="{123D9F9C-8639-43EA-B84D-47A36AF8F1B6}" presName="negativeSpace" presStyleCnt="0"/>
      <dgm:spPr/>
    </dgm:pt>
    <dgm:pt modelId="{21FE775A-0C35-475D-890B-5B26E2F4E83A}" type="pres">
      <dgm:prSet presAssocID="{123D9F9C-8639-43EA-B84D-47A36AF8F1B6}" presName="childText" presStyleLbl="conFgAcc1" presStyleIdx="0" presStyleCnt="3">
        <dgm:presLayoutVars>
          <dgm:bulletEnabled val="1"/>
        </dgm:presLayoutVars>
      </dgm:prSet>
      <dgm:spPr/>
    </dgm:pt>
    <dgm:pt modelId="{790AD408-DE79-4618-A6D8-C9617D246841}" type="pres">
      <dgm:prSet presAssocID="{B23A4A16-88E6-4F29-8426-0CBF6D89EF41}" presName="spaceBetweenRectangles" presStyleCnt="0"/>
      <dgm:spPr/>
    </dgm:pt>
    <dgm:pt modelId="{FB9AABD3-CFB7-4252-9EE9-2CE23A097D55}" type="pres">
      <dgm:prSet presAssocID="{49001C0C-AC00-4950-99D9-181649710246}" presName="parentLin" presStyleCnt="0"/>
      <dgm:spPr/>
    </dgm:pt>
    <dgm:pt modelId="{AA593AB2-EF21-42D1-AF4E-B209DDEFB48E}" type="pres">
      <dgm:prSet presAssocID="{49001C0C-AC00-4950-99D9-181649710246}" presName="parentLeftMargin" presStyleCnt="0"/>
      <dgm:spPr/>
      <dgm:t>
        <a:bodyPr/>
        <a:lstStyle/>
        <a:p>
          <a:endParaRPr lang="zh-CN" altLang="en-US"/>
        </a:p>
      </dgm:t>
    </dgm:pt>
    <dgm:pt modelId="{CB2B20D2-F4B5-4259-8C9B-FBE6F42FFCA4}" type="pres">
      <dgm:prSet presAssocID="{49001C0C-AC00-4950-99D9-181649710246}" presName="parentText" presStyleLbl="node1" presStyleIdx="1" presStyleCnt="3">
        <dgm:presLayoutVars>
          <dgm:chMax val="0"/>
          <dgm:bulletEnabled val="1"/>
        </dgm:presLayoutVars>
      </dgm:prSet>
      <dgm:spPr/>
      <dgm:t>
        <a:bodyPr/>
        <a:lstStyle/>
        <a:p>
          <a:endParaRPr lang="zh-CN" altLang="en-US"/>
        </a:p>
      </dgm:t>
    </dgm:pt>
    <dgm:pt modelId="{EDD3BA64-0898-4E8B-B5BB-6C141BA39DCB}" type="pres">
      <dgm:prSet presAssocID="{49001C0C-AC00-4950-99D9-181649710246}" presName="negativeSpace" presStyleCnt="0"/>
      <dgm:spPr/>
    </dgm:pt>
    <dgm:pt modelId="{E19B26AE-5809-470A-BEB0-F8791BF8A4CD}" type="pres">
      <dgm:prSet presAssocID="{49001C0C-AC00-4950-99D9-181649710246}" presName="childText" presStyleLbl="conFgAcc1" presStyleIdx="1" presStyleCnt="3" custLinFactNeighborX="1326" custLinFactNeighborY="-35124">
        <dgm:presLayoutVars>
          <dgm:bulletEnabled val="1"/>
        </dgm:presLayoutVars>
      </dgm:prSet>
      <dgm:spPr/>
    </dgm:pt>
    <dgm:pt modelId="{DFF6CEDC-2A0E-437E-B390-D8CA91865D3D}" type="pres">
      <dgm:prSet presAssocID="{137628CF-038C-4829-A42F-D0C4BD6D3710}" presName="spaceBetweenRectangles" presStyleCnt="0"/>
      <dgm:spPr/>
    </dgm:pt>
    <dgm:pt modelId="{314E4BF0-EC17-46C8-ABE1-95BDB9090781}" type="pres">
      <dgm:prSet presAssocID="{ED5E2AB5-F49A-4236-962E-59C9E1CF5033}" presName="parentLin" presStyleCnt="0"/>
      <dgm:spPr/>
    </dgm:pt>
    <dgm:pt modelId="{4A944EDB-2874-475B-8332-E2A7477C8BB2}" type="pres">
      <dgm:prSet presAssocID="{ED5E2AB5-F49A-4236-962E-59C9E1CF5033}" presName="parentLeftMargin" presStyleCnt="0"/>
      <dgm:spPr/>
      <dgm:t>
        <a:bodyPr/>
        <a:lstStyle/>
        <a:p>
          <a:endParaRPr lang="zh-CN" altLang="en-US"/>
        </a:p>
      </dgm:t>
    </dgm:pt>
    <dgm:pt modelId="{493E87C1-EAD8-4A95-836B-97A6FF5DAB59}" type="pres">
      <dgm:prSet presAssocID="{ED5E2AB5-F49A-4236-962E-59C9E1CF5033}" presName="parentText" presStyleLbl="node1" presStyleIdx="2" presStyleCnt="3">
        <dgm:presLayoutVars>
          <dgm:chMax val="0"/>
          <dgm:bulletEnabled val="1"/>
        </dgm:presLayoutVars>
      </dgm:prSet>
      <dgm:spPr/>
      <dgm:t>
        <a:bodyPr/>
        <a:lstStyle/>
        <a:p>
          <a:endParaRPr lang="zh-CN" altLang="en-US"/>
        </a:p>
      </dgm:t>
    </dgm:pt>
    <dgm:pt modelId="{F5D2D742-3024-46FB-98D5-814F02A2555D}" type="pres">
      <dgm:prSet presAssocID="{ED5E2AB5-F49A-4236-962E-59C9E1CF5033}" presName="negativeSpace" presStyleCnt="0"/>
      <dgm:spPr/>
    </dgm:pt>
    <dgm:pt modelId="{4E4826BE-2AF8-449F-AE30-901D2F4F8A39}" type="pres">
      <dgm:prSet presAssocID="{ED5E2AB5-F49A-4236-962E-59C9E1CF5033}" presName="childText" presStyleLbl="conFgAcc1" presStyleIdx="2" presStyleCnt="3">
        <dgm:presLayoutVars>
          <dgm:bulletEnabled val="1"/>
        </dgm:presLayoutVars>
      </dgm:prSet>
      <dgm:spPr/>
    </dgm:pt>
  </dgm:ptLst>
  <dgm:cxnLst>
    <dgm:cxn modelId="{62C74BE6-BF9B-49AE-9CEC-3279C7183285}" srcId="{3F222B7D-8CA8-4A1A-8EB0-49504686A5C6}" destId="{123D9F9C-8639-43EA-B84D-47A36AF8F1B6}" srcOrd="0" destOrd="0" parTransId="{F24BE106-6C70-400E-8991-4892E010E51E}" sibTransId="{B23A4A16-88E6-4F29-8426-0CBF6D89EF41}"/>
    <dgm:cxn modelId="{C1DC9B2D-D0BE-46EE-BE23-A2758728DC70}" srcId="{3F222B7D-8CA8-4A1A-8EB0-49504686A5C6}" destId="{49001C0C-AC00-4950-99D9-181649710246}" srcOrd="1" destOrd="0" parTransId="{26B8A33E-BBB4-4C4E-8F00-88E211BC43B4}" sibTransId="{137628CF-038C-4829-A42F-D0C4BD6D3710}"/>
    <dgm:cxn modelId="{302E1880-DF1B-4B44-B020-7CBBCE58599A}" srcId="{3F222B7D-8CA8-4A1A-8EB0-49504686A5C6}" destId="{ED5E2AB5-F49A-4236-962E-59C9E1CF5033}" srcOrd="2" destOrd="0" parTransId="{37296701-D2CB-40E4-B24E-AF3EFB5B552D}" sibTransId="{F1ADEC82-5D1C-4B5B-9102-4AA2407AC53A}"/>
    <dgm:cxn modelId="{0CB0FBB8-8AE1-4973-9EF7-072F570E4BA2}" type="presOf" srcId="{3F222B7D-8CA8-4A1A-8EB0-49504686A5C6}" destId="{4D706839-5D99-49A7-B870-97E7E427B667}" srcOrd="0" destOrd="0" presId="urn:microsoft.com/office/officeart/2005/8/layout/list1"/>
    <dgm:cxn modelId="{6321561D-977E-4BF0-AFF8-2891C99CEE85}" type="presParOf" srcId="{4D706839-5D99-49A7-B870-97E7E427B667}" destId="{D590F1A6-B2DE-44BD-B0F7-124E7CA0436D}" srcOrd="0" destOrd="0" presId="urn:microsoft.com/office/officeart/2005/8/layout/list1"/>
    <dgm:cxn modelId="{9A80D5C4-33A3-48D4-80DE-04B31A2B3266}" type="presParOf" srcId="{D590F1A6-B2DE-44BD-B0F7-124E7CA0436D}" destId="{FE8781DE-F48E-46F2-9B88-117D9184BD45}" srcOrd="0" destOrd="0" presId="urn:microsoft.com/office/officeart/2005/8/layout/list1"/>
    <dgm:cxn modelId="{4D4D3807-B5D5-4E88-AB4C-A2DAF99656AD}" type="presOf" srcId="{123D9F9C-8639-43EA-B84D-47A36AF8F1B6}" destId="{FE8781DE-F48E-46F2-9B88-117D9184BD45}" srcOrd="0" destOrd="0" presId="urn:microsoft.com/office/officeart/2005/8/layout/list1"/>
    <dgm:cxn modelId="{AF76707E-A872-49F4-95DC-289BAA118B1F}" type="presParOf" srcId="{D590F1A6-B2DE-44BD-B0F7-124E7CA0436D}" destId="{06861209-E117-4689-9B45-05ABDE0D142F}" srcOrd="1" destOrd="0" presId="urn:microsoft.com/office/officeart/2005/8/layout/list1"/>
    <dgm:cxn modelId="{03380D82-9477-4FE9-A744-FBDF851D045D}" type="presOf" srcId="{123D9F9C-8639-43EA-B84D-47A36AF8F1B6}" destId="{06861209-E117-4689-9B45-05ABDE0D142F}" srcOrd="0" destOrd="0" presId="urn:microsoft.com/office/officeart/2005/8/layout/list1"/>
    <dgm:cxn modelId="{6457BA26-2562-45A2-9826-3280EEBE1811}" type="presParOf" srcId="{4D706839-5D99-49A7-B870-97E7E427B667}" destId="{CB73D5F0-1E6C-4B3A-A17C-0C6C35FE8C5A}" srcOrd="1" destOrd="0" presId="urn:microsoft.com/office/officeart/2005/8/layout/list1"/>
    <dgm:cxn modelId="{5F60635E-1AF5-4E38-B55E-A670A3020E15}" type="presParOf" srcId="{4D706839-5D99-49A7-B870-97E7E427B667}" destId="{21FE775A-0C35-475D-890B-5B26E2F4E83A}" srcOrd="2" destOrd="0" presId="urn:microsoft.com/office/officeart/2005/8/layout/list1"/>
    <dgm:cxn modelId="{C7223453-60E6-4EAD-B1C8-83A8782FF75D}" type="presParOf" srcId="{4D706839-5D99-49A7-B870-97E7E427B667}" destId="{790AD408-DE79-4618-A6D8-C9617D246841}" srcOrd="3" destOrd="0" presId="urn:microsoft.com/office/officeart/2005/8/layout/list1"/>
    <dgm:cxn modelId="{50D25D14-BD72-4B7F-BD39-EAA669308307}" type="presParOf" srcId="{4D706839-5D99-49A7-B870-97E7E427B667}" destId="{FB9AABD3-CFB7-4252-9EE9-2CE23A097D55}" srcOrd="4" destOrd="0" presId="urn:microsoft.com/office/officeart/2005/8/layout/list1"/>
    <dgm:cxn modelId="{06A099DC-262F-4A9C-BE3D-B10860B0C90B}" type="presParOf" srcId="{FB9AABD3-CFB7-4252-9EE9-2CE23A097D55}" destId="{AA593AB2-EF21-42D1-AF4E-B209DDEFB48E}" srcOrd="0" destOrd="4" presId="urn:microsoft.com/office/officeart/2005/8/layout/list1"/>
    <dgm:cxn modelId="{366B2BC9-B6FB-40AE-8505-4D313F668765}" type="presOf" srcId="{49001C0C-AC00-4950-99D9-181649710246}" destId="{AA593AB2-EF21-42D1-AF4E-B209DDEFB48E}" srcOrd="0" destOrd="0" presId="urn:microsoft.com/office/officeart/2005/8/layout/list1"/>
    <dgm:cxn modelId="{9F9BCD4F-861B-4536-9FF0-67711BF53F50}" type="presParOf" srcId="{FB9AABD3-CFB7-4252-9EE9-2CE23A097D55}" destId="{CB2B20D2-F4B5-4259-8C9B-FBE6F42FFCA4}" srcOrd="1" destOrd="4" presId="urn:microsoft.com/office/officeart/2005/8/layout/list1"/>
    <dgm:cxn modelId="{20878D88-68F2-4621-B5A5-94E45FFA871A}" type="presOf" srcId="{49001C0C-AC00-4950-99D9-181649710246}" destId="{CB2B20D2-F4B5-4259-8C9B-FBE6F42FFCA4}" srcOrd="0" destOrd="0" presId="urn:microsoft.com/office/officeart/2005/8/layout/list1"/>
    <dgm:cxn modelId="{58F0FF04-9F0C-4412-991D-B5B57D826691}" type="presParOf" srcId="{4D706839-5D99-49A7-B870-97E7E427B667}" destId="{EDD3BA64-0898-4E8B-B5BB-6C141BA39DCB}" srcOrd="5" destOrd="0" presId="urn:microsoft.com/office/officeart/2005/8/layout/list1"/>
    <dgm:cxn modelId="{D2DF1AA7-FF8B-43E6-850D-2B0580026984}" type="presParOf" srcId="{4D706839-5D99-49A7-B870-97E7E427B667}" destId="{E19B26AE-5809-470A-BEB0-F8791BF8A4CD}" srcOrd="6" destOrd="0" presId="urn:microsoft.com/office/officeart/2005/8/layout/list1"/>
    <dgm:cxn modelId="{3BBA09ED-572D-462D-AB47-167DEA04F776}" type="presParOf" srcId="{4D706839-5D99-49A7-B870-97E7E427B667}" destId="{DFF6CEDC-2A0E-437E-B390-D8CA91865D3D}" srcOrd="7" destOrd="0" presId="urn:microsoft.com/office/officeart/2005/8/layout/list1"/>
    <dgm:cxn modelId="{2AD7CF2A-6371-4548-8AE1-0E27ECC42624}" type="presParOf" srcId="{4D706839-5D99-49A7-B870-97E7E427B667}" destId="{314E4BF0-EC17-46C8-ABE1-95BDB9090781}" srcOrd="8" destOrd="0" presId="urn:microsoft.com/office/officeart/2005/8/layout/list1"/>
    <dgm:cxn modelId="{B9AB01F6-502E-4484-9AE4-F425F5605D1E}" type="presParOf" srcId="{314E4BF0-EC17-46C8-ABE1-95BDB9090781}" destId="{4A944EDB-2874-475B-8332-E2A7477C8BB2}" srcOrd="0" destOrd="8" presId="urn:microsoft.com/office/officeart/2005/8/layout/list1"/>
    <dgm:cxn modelId="{74F86729-B1E4-45FC-8F1C-43E31D867B78}" type="presOf" srcId="{ED5E2AB5-F49A-4236-962E-59C9E1CF5033}" destId="{4A944EDB-2874-475B-8332-E2A7477C8BB2}" srcOrd="0" destOrd="0" presId="urn:microsoft.com/office/officeart/2005/8/layout/list1"/>
    <dgm:cxn modelId="{7DD56A7F-C3C4-442B-B478-8BB8678E5B47}" type="presParOf" srcId="{314E4BF0-EC17-46C8-ABE1-95BDB9090781}" destId="{493E87C1-EAD8-4A95-836B-97A6FF5DAB59}" srcOrd="1" destOrd="8" presId="urn:microsoft.com/office/officeart/2005/8/layout/list1"/>
    <dgm:cxn modelId="{EE2C4C0C-7C91-45F3-83E7-B841B9A31824}" type="presOf" srcId="{ED5E2AB5-F49A-4236-962E-59C9E1CF5033}" destId="{493E87C1-EAD8-4A95-836B-97A6FF5DAB59}" srcOrd="0" destOrd="0" presId="urn:microsoft.com/office/officeart/2005/8/layout/list1"/>
    <dgm:cxn modelId="{D55A8099-888F-4070-8DCE-A346550A9FC3}" type="presParOf" srcId="{4D706839-5D99-49A7-B870-97E7E427B667}" destId="{F5D2D742-3024-46FB-98D5-814F02A2555D}" srcOrd="9" destOrd="0" presId="urn:microsoft.com/office/officeart/2005/8/layout/list1"/>
    <dgm:cxn modelId="{85CD0EE7-C30A-4F92-83E9-EEEAAB7BEFE5}" type="presParOf" srcId="{4D706839-5D99-49A7-B870-97E7E427B667}" destId="{4E4826BE-2AF8-449F-AE30-901D2F4F8A39}"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222B7D-8CA8-4A1A-8EB0-49504686A5C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23D9F9C-8639-43EA-B84D-47A36AF8F1B6}">
      <dgm:prSet phldrT="[文本]" phldr="0" custT="1"/>
      <dgm:spPr/>
      <dgm:t>
        <a:bodyPr vert="horz" wrap="square"/>
        <a:p>
          <a:pPr algn="ctr">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个人数据信息安全</a:t>
          </a:r>
          <a:r>
            <a:rPr lang="zh-CN" altLang="en-US" sz="2400" b="1" dirty="0" smtClean="0">
              <a:latin typeface="微软雅黑" panose="020B0503020204020204" pitchFamily="34" charset="-122"/>
              <a:ea typeface="微软雅黑" panose="020B0503020204020204" pitchFamily="34" charset="-122"/>
            </a:rPr>
            <a:t/>
          </a:r>
          <a:endParaRPr lang="zh-CN" altLang="en-US" sz="2400" b="1" dirty="0" smtClean="0">
            <a:latin typeface="微软雅黑" panose="020B0503020204020204" pitchFamily="34" charset="-122"/>
            <a:ea typeface="微软雅黑" panose="020B0503020204020204" pitchFamily="34" charset="-122"/>
          </a:endParaRPr>
        </a:p>
      </dgm:t>
    </dgm:pt>
    <dgm:pt modelId="{F24BE106-6C70-400E-8991-4892E010E51E}" cxnId="{4EA0AFA7-64A3-4A5F-8729-6C4F6CEFC297}"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B23A4A16-88E6-4F29-8426-0CBF6D89EF41}" cxnId="{4EA0AFA7-64A3-4A5F-8729-6C4F6CEFC297}"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9001C0C-AC00-4950-99D9-181649710246}">
      <dgm:prSet phldrT="[文本]" phldr="0" custT="1"/>
      <dgm:spPr/>
      <dgm:t>
        <a:bodyPr vert="horz" wrap="square"/>
        <a:p>
          <a:pPr algn="ctr">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关于数据安全的保护</a:t>
          </a:r>
          <a:r>
            <a:rPr lang="zh-CN" altLang="en-US" sz="2400" b="1" dirty="0">
              <a:latin typeface="微软雅黑" panose="020B0503020204020204" pitchFamily="34" charset="-122"/>
              <a:ea typeface="微软雅黑" panose="020B0503020204020204" pitchFamily="34" charset="-122"/>
            </a:rPr>
            <a:t/>
          </a:r>
          <a:endParaRPr lang="zh-CN" altLang="en-US" sz="2400" b="1" dirty="0">
            <a:latin typeface="微软雅黑" panose="020B0503020204020204" pitchFamily="34" charset="-122"/>
            <a:ea typeface="微软雅黑" panose="020B0503020204020204" pitchFamily="34" charset="-122"/>
          </a:endParaRPr>
        </a:p>
      </dgm:t>
    </dgm:pt>
    <dgm:pt modelId="{26B8A33E-BBB4-4C4E-8F00-88E211BC43B4}" cxnId="{40DC5E43-F0C3-426E-990A-023630F51E69}"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137628CF-038C-4829-A42F-D0C4BD6D3710}" cxnId="{40DC5E43-F0C3-426E-990A-023630F51E69}"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D706839-5D99-49A7-B870-97E7E427B667}" type="pres">
      <dgm:prSet presAssocID="{3F222B7D-8CA8-4A1A-8EB0-49504686A5C6}" presName="linear" presStyleCnt="0">
        <dgm:presLayoutVars>
          <dgm:dir/>
          <dgm:animLvl val="lvl"/>
          <dgm:resizeHandles val="exact"/>
        </dgm:presLayoutVars>
      </dgm:prSet>
      <dgm:spPr/>
      <dgm:t>
        <a:bodyPr/>
        <a:lstStyle/>
        <a:p>
          <a:endParaRPr lang="zh-CN" altLang="en-US"/>
        </a:p>
      </dgm:t>
    </dgm:pt>
    <dgm:pt modelId="{D590F1A6-B2DE-44BD-B0F7-124E7CA0436D}" type="pres">
      <dgm:prSet presAssocID="{123D9F9C-8639-43EA-B84D-47A36AF8F1B6}" presName="parentLin" presStyleCnt="0"/>
      <dgm:spPr/>
    </dgm:pt>
    <dgm:pt modelId="{FE8781DE-F48E-46F2-9B88-117D9184BD45}" type="pres">
      <dgm:prSet presAssocID="{123D9F9C-8639-43EA-B84D-47A36AF8F1B6}" presName="parentLeftMargin" presStyleCnt="0"/>
      <dgm:spPr/>
      <dgm:t>
        <a:bodyPr/>
        <a:lstStyle/>
        <a:p>
          <a:endParaRPr lang="zh-CN" altLang="en-US"/>
        </a:p>
      </dgm:t>
    </dgm:pt>
    <dgm:pt modelId="{06861209-E117-4689-9B45-05ABDE0D142F}" type="pres">
      <dgm:prSet presAssocID="{123D9F9C-8639-43EA-B84D-47A36AF8F1B6}" presName="parentText" presStyleLbl="node1" presStyleIdx="0" presStyleCnt="2">
        <dgm:presLayoutVars>
          <dgm:chMax val="0"/>
          <dgm:bulletEnabled val="1"/>
        </dgm:presLayoutVars>
      </dgm:prSet>
      <dgm:spPr/>
      <dgm:t>
        <a:bodyPr/>
        <a:lstStyle/>
        <a:p>
          <a:endParaRPr lang="zh-CN" altLang="en-US"/>
        </a:p>
      </dgm:t>
    </dgm:pt>
    <dgm:pt modelId="{CB73D5F0-1E6C-4B3A-A17C-0C6C35FE8C5A}" type="pres">
      <dgm:prSet presAssocID="{123D9F9C-8639-43EA-B84D-47A36AF8F1B6}" presName="negativeSpace" presStyleCnt="0"/>
      <dgm:spPr/>
    </dgm:pt>
    <dgm:pt modelId="{21FE775A-0C35-475D-890B-5B26E2F4E83A}" type="pres">
      <dgm:prSet presAssocID="{123D9F9C-8639-43EA-B84D-47A36AF8F1B6}" presName="childText" presStyleLbl="conFgAcc1" presStyleIdx="0" presStyleCnt="2">
        <dgm:presLayoutVars>
          <dgm:bulletEnabled val="1"/>
        </dgm:presLayoutVars>
      </dgm:prSet>
      <dgm:spPr/>
    </dgm:pt>
    <dgm:pt modelId="{790AD408-DE79-4618-A6D8-C9617D246841}" type="pres">
      <dgm:prSet presAssocID="{B23A4A16-88E6-4F29-8426-0CBF6D89EF41}" presName="spaceBetweenRectangles" presStyleCnt="0"/>
      <dgm:spPr/>
    </dgm:pt>
    <dgm:pt modelId="{FB9AABD3-CFB7-4252-9EE9-2CE23A097D55}" type="pres">
      <dgm:prSet presAssocID="{49001C0C-AC00-4950-99D9-181649710246}" presName="parentLin" presStyleCnt="0"/>
      <dgm:spPr/>
    </dgm:pt>
    <dgm:pt modelId="{AA593AB2-EF21-42D1-AF4E-B209DDEFB48E}" type="pres">
      <dgm:prSet presAssocID="{49001C0C-AC00-4950-99D9-181649710246}" presName="parentLeftMargin" presStyleCnt="0"/>
      <dgm:spPr/>
      <dgm:t>
        <a:bodyPr/>
        <a:lstStyle/>
        <a:p>
          <a:endParaRPr lang="zh-CN" altLang="en-US"/>
        </a:p>
      </dgm:t>
    </dgm:pt>
    <dgm:pt modelId="{CB2B20D2-F4B5-4259-8C9B-FBE6F42FFCA4}" type="pres">
      <dgm:prSet presAssocID="{49001C0C-AC00-4950-99D9-181649710246}" presName="parentText" presStyleLbl="node1" presStyleIdx="1" presStyleCnt="2">
        <dgm:presLayoutVars>
          <dgm:chMax val="0"/>
          <dgm:bulletEnabled val="1"/>
        </dgm:presLayoutVars>
      </dgm:prSet>
      <dgm:spPr/>
      <dgm:t>
        <a:bodyPr/>
        <a:lstStyle/>
        <a:p>
          <a:endParaRPr lang="zh-CN" altLang="en-US"/>
        </a:p>
      </dgm:t>
    </dgm:pt>
    <dgm:pt modelId="{EDD3BA64-0898-4E8B-B5BB-6C141BA39DCB}" type="pres">
      <dgm:prSet presAssocID="{49001C0C-AC00-4950-99D9-181649710246}" presName="negativeSpace" presStyleCnt="0"/>
      <dgm:spPr/>
    </dgm:pt>
    <dgm:pt modelId="{E19B26AE-5809-470A-BEB0-F8791BF8A4CD}" type="pres">
      <dgm:prSet presAssocID="{49001C0C-AC00-4950-99D9-181649710246}" presName="childText" presStyleLbl="conFgAcc1" presStyleIdx="1" presStyleCnt="2" custLinFactNeighborX="1326" custLinFactNeighborY="-35124">
        <dgm:presLayoutVars>
          <dgm:bulletEnabled val="1"/>
        </dgm:presLayoutVars>
      </dgm:prSet>
      <dgm:spPr/>
    </dgm:pt>
  </dgm:ptLst>
  <dgm:cxnLst>
    <dgm:cxn modelId="{4EA0AFA7-64A3-4A5F-8729-6C4F6CEFC297}" srcId="{3F222B7D-8CA8-4A1A-8EB0-49504686A5C6}" destId="{123D9F9C-8639-43EA-B84D-47A36AF8F1B6}" srcOrd="0" destOrd="0" parTransId="{F24BE106-6C70-400E-8991-4892E010E51E}" sibTransId="{B23A4A16-88E6-4F29-8426-0CBF6D89EF41}"/>
    <dgm:cxn modelId="{40DC5E43-F0C3-426E-990A-023630F51E69}" srcId="{3F222B7D-8CA8-4A1A-8EB0-49504686A5C6}" destId="{49001C0C-AC00-4950-99D9-181649710246}" srcOrd="1" destOrd="0" parTransId="{26B8A33E-BBB4-4C4E-8F00-88E211BC43B4}" sibTransId="{137628CF-038C-4829-A42F-D0C4BD6D3710}"/>
    <dgm:cxn modelId="{8821616E-1C9E-4BE6-A890-B129F88B9AE8}" type="presOf" srcId="{3F222B7D-8CA8-4A1A-8EB0-49504686A5C6}" destId="{4D706839-5D99-49A7-B870-97E7E427B667}" srcOrd="0" destOrd="0" presId="urn:microsoft.com/office/officeart/2005/8/layout/list1"/>
    <dgm:cxn modelId="{93AE7B26-55E9-49F0-A9F1-2EB38DBBB3AA}" type="presParOf" srcId="{4D706839-5D99-49A7-B870-97E7E427B667}" destId="{D590F1A6-B2DE-44BD-B0F7-124E7CA0436D}" srcOrd="0" destOrd="0" presId="urn:microsoft.com/office/officeart/2005/8/layout/list1"/>
    <dgm:cxn modelId="{2F3C35AB-DD74-4449-9542-ED14CF4F5666}" type="presParOf" srcId="{D590F1A6-B2DE-44BD-B0F7-124E7CA0436D}" destId="{FE8781DE-F48E-46F2-9B88-117D9184BD45}" srcOrd="0" destOrd="0" presId="urn:microsoft.com/office/officeart/2005/8/layout/list1"/>
    <dgm:cxn modelId="{B379E301-B161-4CD6-A119-51B14EC97A9A}" type="presOf" srcId="{123D9F9C-8639-43EA-B84D-47A36AF8F1B6}" destId="{FE8781DE-F48E-46F2-9B88-117D9184BD45}" srcOrd="0" destOrd="0" presId="urn:microsoft.com/office/officeart/2005/8/layout/list1"/>
    <dgm:cxn modelId="{8181C660-F3EC-4972-8256-86851622D4C1}" type="presParOf" srcId="{D590F1A6-B2DE-44BD-B0F7-124E7CA0436D}" destId="{06861209-E117-4689-9B45-05ABDE0D142F}" srcOrd="1" destOrd="0" presId="urn:microsoft.com/office/officeart/2005/8/layout/list1"/>
    <dgm:cxn modelId="{44F31FE2-F335-49F5-9B49-461C5BF5EEED}" type="presOf" srcId="{123D9F9C-8639-43EA-B84D-47A36AF8F1B6}" destId="{06861209-E117-4689-9B45-05ABDE0D142F}" srcOrd="0" destOrd="0" presId="urn:microsoft.com/office/officeart/2005/8/layout/list1"/>
    <dgm:cxn modelId="{8A10D32D-B0C4-40BF-A492-1EDA2430B0F4}" type="presParOf" srcId="{4D706839-5D99-49A7-B870-97E7E427B667}" destId="{CB73D5F0-1E6C-4B3A-A17C-0C6C35FE8C5A}" srcOrd="1" destOrd="0" presId="urn:microsoft.com/office/officeart/2005/8/layout/list1"/>
    <dgm:cxn modelId="{701B5D6A-DCE0-4637-96AA-D2D86C30F086}" type="presParOf" srcId="{4D706839-5D99-49A7-B870-97E7E427B667}" destId="{21FE775A-0C35-475D-890B-5B26E2F4E83A}" srcOrd="2" destOrd="0" presId="urn:microsoft.com/office/officeart/2005/8/layout/list1"/>
    <dgm:cxn modelId="{F5B9C789-E851-4DE5-B66A-FE722BA76574}" type="presParOf" srcId="{4D706839-5D99-49A7-B870-97E7E427B667}" destId="{790AD408-DE79-4618-A6D8-C9617D246841}" srcOrd="3" destOrd="0" presId="urn:microsoft.com/office/officeart/2005/8/layout/list1"/>
    <dgm:cxn modelId="{61A94F35-F9E8-4CFF-9E36-58073DDA5158}" type="presParOf" srcId="{4D706839-5D99-49A7-B870-97E7E427B667}" destId="{FB9AABD3-CFB7-4252-9EE9-2CE23A097D55}" srcOrd="4" destOrd="0" presId="urn:microsoft.com/office/officeart/2005/8/layout/list1"/>
    <dgm:cxn modelId="{9592409D-B88B-4602-B3E2-E402D87AA2B6}" type="presParOf" srcId="{FB9AABD3-CFB7-4252-9EE9-2CE23A097D55}" destId="{AA593AB2-EF21-42D1-AF4E-B209DDEFB48E}" srcOrd="0" destOrd="4" presId="urn:microsoft.com/office/officeart/2005/8/layout/list1"/>
    <dgm:cxn modelId="{4BDD7DCA-31A0-4A41-A846-2C299EA94D8A}" type="presOf" srcId="{49001C0C-AC00-4950-99D9-181649710246}" destId="{AA593AB2-EF21-42D1-AF4E-B209DDEFB48E}" srcOrd="0" destOrd="0" presId="urn:microsoft.com/office/officeart/2005/8/layout/list1"/>
    <dgm:cxn modelId="{86200EF8-D121-421B-9482-B2B9A575E44A}" type="presParOf" srcId="{FB9AABD3-CFB7-4252-9EE9-2CE23A097D55}" destId="{CB2B20D2-F4B5-4259-8C9B-FBE6F42FFCA4}" srcOrd="1" destOrd="4" presId="urn:microsoft.com/office/officeart/2005/8/layout/list1"/>
    <dgm:cxn modelId="{D122B99C-D46B-4D12-90E1-53DAA87A074E}" type="presOf" srcId="{49001C0C-AC00-4950-99D9-181649710246}" destId="{CB2B20D2-F4B5-4259-8C9B-FBE6F42FFCA4}" srcOrd="0" destOrd="0" presId="urn:microsoft.com/office/officeart/2005/8/layout/list1"/>
    <dgm:cxn modelId="{3C168CFD-DC26-4E44-95A5-7D422346F2E3}" type="presParOf" srcId="{4D706839-5D99-49A7-B870-97E7E427B667}" destId="{EDD3BA64-0898-4E8B-B5BB-6C141BA39DCB}" srcOrd="5" destOrd="0" presId="urn:microsoft.com/office/officeart/2005/8/layout/list1"/>
    <dgm:cxn modelId="{E23A4506-FF74-4661-937E-1D9669635638}" type="presParOf" srcId="{4D706839-5D99-49A7-B870-97E7E427B667}" destId="{E19B26AE-5809-470A-BEB0-F8791BF8A4CD}" srcOrd="6"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0EE499-D129-484D-B5C0-D0F3AC30E8B1}" type="doc">
      <dgm:prSet loTypeId="urn:microsoft.com/office/officeart/2005/8/layout/vList3" loCatId="list" qsTypeId="urn:microsoft.com/office/officeart/2005/8/quickstyle/simple1" qsCatId="simple" csTypeId="urn:microsoft.com/office/officeart/2005/8/colors/accent1_2" csCatId="accent1" phldr="0"/>
      <dgm:spPr/>
    </dgm:pt>
    <dgm:pt modelId="{BEB4A0DE-FB16-4C4F-8DEA-03570694B93A}">
      <dgm:prSet phldrT="[文本]" phldr="0" custT="0"/>
      <dgm:spPr/>
      <dgm:t>
        <a:bodyPr vert="horz" wrap="square"/>
        <a:p>
          <a:pPr>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企业</a:t>
          </a:r>
          <a:r>
            <a:rPr lang="zh-CN" altLang="en-US">
              <a:latin typeface="微软雅黑" panose="020B0503020204020204" pitchFamily="34" charset="-122"/>
              <a:ea typeface="微软雅黑" panose="020B0503020204020204" pitchFamily="34" charset="-122"/>
            </a:rPr>
            <a:t>的</a:t>
          </a:r>
          <a:r>
            <a:rPr lang="zh-CN" altLang="en-US">
              <a:latin typeface="微软雅黑" panose="020B0503020204020204" pitchFamily="34" charset="-122"/>
              <a:ea typeface="微软雅黑" panose="020B0503020204020204" pitchFamily="34" charset="-122"/>
            </a:rPr>
            <a:t>销售部门</a:t>
          </a: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A1CD0B47-03FC-4535-A972-2673574CE2F3}" cxnId="{6B84049D-6FA0-4638-B87A-62D1947656C4}" type="parTrans">
      <dgm:prSet/>
      <dgm:spPr/>
    </dgm:pt>
    <dgm:pt modelId="{66283CB7-69B8-41D5-A569-950515985F71}" cxnId="{6B84049D-6FA0-4638-B87A-62D1947656C4}" type="sibTrans">
      <dgm:prSet/>
      <dgm:spPr/>
    </dgm:pt>
    <dgm:pt modelId="{11A5EA0A-517A-463B-9BA8-5EB54D7D10F8}">
      <dgm:prSet phldrT="[文本]" phldr="0" custT="0"/>
      <dgm:spPr/>
      <dgm:t>
        <a:bodyPr vert="horz" wrap="square"/>
        <a:p>
          <a:pPr>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企业市场调研部门的一手信息</a:t>
          </a: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E2B15CF1-464F-45CC-BFE4-6F0AA417C19E}" cxnId="{CDBE25B2-77F0-4657-BF87-7E8DE4722CF9}" type="parTrans">
      <dgm:prSet/>
      <dgm:spPr/>
    </dgm:pt>
    <dgm:pt modelId="{4EA87785-B7B3-4F48-BB13-D91C5DEA8DC1}" cxnId="{CDBE25B2-77F0-4657-BF87-7E8DE4722CF9}" type="sibTrans">
      <dgm:prSet/>
      <dgm:spPr/>
    </dgm:pt>
    <dgm:pt modelId="{25EF8B53-4C57-43A4-9FE1-40C318A0AD88}">
      <dgm:prSet phldrT="[文本]" phldr="0" custT="0"/>
      <dgm:spPr/>
      <dgm:t>
        <a:bodyPr vert="horz" wrap="square"/>
        <a:p>
          <a:pPr>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企业的客户服务部门</a:t>
          </a: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62CE1C4C-AE05-4247-9728-BCA5F5CA780A}" cxnId="{0BF41A83-BCF6-4CC0-9C53-9D7E321E7F24}" type="parTrans">
      <dgm:prSet/>
      <dgm:spPr/>
    </dgm:pt>
    <dgm:pt modelId="{F463D266-32E5-414A-9781-DA46FFE60955}" cxnId="{0BF41A83-BCF6-4CC0-9C53-9D7E321E7F24}" type="sibTrans">
      <dgm:prSet/>
      <dgm:spPr/>
    </dgm:pt>
    <dgm:pt modelId="{FFEFBDC8-C2F8-4C4A-97B0-E36A62BE661E}">
      <dgm:prSet phldr="0" custT="0"/>
      <dgm:spPr/>
      <dgm:t>
        <a:bodyPr vert="horz" wrap="square"/>
        <a:p>
          <a:pPr>
            <a:lnSpc>
              <a:spcPct val="100000"/>
            </a:lnSpc>
            <a:spcBef>
              <a:spcPct val="0"/>
            </a:spcBef>
            <a:spcAft>
              <a:spcPct val="35000"/>
            </a:spcAft>
          </a:pPr>
          <a:r>
            <a:rPr altLang="en-US">
              <a:latin typeface="微软雅黑" panose="020B0503020204020204" pitchFamily="34" charset="-122"/>
              <a:ea typeface="微软雅黑" panose="020B0503020204020204" pitchFamily="34" charset="-122"/>
            </a:rPr>
            <a:t>企业网站</a:t>
          </a:r>
          <a:r>
            <a:rPr altLang="en-US">
              <a:latin typeface="微软雅黑" panose="020B0503020204020204" pitchFamily="34" charset="-122"/>
              <a:ea typeface="微软雅黑" panose="020B0503020204020204" pitchFamily="34" charset="-122"/>
            </a:rPr>
            <a:t/>
          </a:r>
          <a:endParaRPr altLang="en-US">
            <a:latin typeface="微软雅黑" panose="020B0503020204020204" pitchFamily="34" charset="-122"/>
            <a:ea typeface="微软雅黑" panose="020B0503020204020204" pitchFamily="34" charset="-122"/>
          </a:endParaRPr>
        </a:p>
      </dgm:t>
    </dgm:pt>
    <dgm:pt modelId="{A73BB3D4-CCBA-4463-9323-7CEF7F8D5A32}" cxnId="{60C9CD68-4454-4695-ABDA-F9AAE182BCB2}" type="parTrans">
      <dgm:prSet/>
      <dgm:spPr/>
    </dgm:pt>
    <dgm:pt modelId="{4E44FABF-DB03-4DB8-9E98-F0830F47BD12}" cxnId="{60C9CD68-4454-4695-ABDA-F9AAE182BCB2}" type="sibTrans">
      <dgm:prSet/>
      <dgm:spPr/>
    </dgm:pt>
    <dgm:pt modelId="{8256221F-DC03-447A-98AD-0C0F0EFBA723}">
      <dgm:prSet phldr="0" custT="0"/>
      <dgm:spPr/>
      <dgm:t>
        <a:bodyPr vert="horz" wrap="square"/>
        <a:p>
          <a:pPr>
            <a:lnSpc>
              <a:spcPct val="100000"/>
            </a:lnSpc>
            <a:spcBef>
              <a:spcPct val="0"/>
            </a:spcBef>
            <a:spcAft>
              <a:spcPct val="35000"/>
            </a:spcAft>
          </a:pPr>
          <a:r>
            <a:rPr altLang="en-US">
              <a:latin typeface="微软雅黑" panose="020B0503020204020204" pitchFamily="34" charset="-122"/>
              <a:ea typeface="微软雅黑" panose="020B0503020204020204" pitchFamily="34" charset="-122"/>
            </a:rPr>
            <a:t>会员服务与鼓励持卡消费</a:t>
          </a:r>
          <a:r>
            <a:rPr altLang="en-US">
              <a:latin typeface="微软雅黑" panose="020B0503020204020204" pitchFamily="34" charset="-122"/>
              <a:ea typeface="微软雅黑" panose="020B0503020204020204" pitchFamily="34" charset="-122"/>
            </a:rPr>
            <a:t/>
          </a:r>
          <a:endParaRPr altLang="en-US">
            <a:latin typeface="微软雅黑" panose="020B0503020204020204" pitchFamily="34" charset="-122"/>
            <a:ea typeface="微软雅黑" panose="020B0503020204020204" pitchFamily="34" charset="-122"/>
          </a:endParaRPr>
        </a:p>
      </dgm:t>
    </dgm:pt>
    <dgm:pt modelId="{376AD9F4-5EAF-444A-87C1-59BA9B7E7616}" cxnId="{33508BD1-9D6F-4BB4-8D9C-B317CD739F1D}" type="parTrans">
      <dgm:prSet/>
      <dgm:spPr/>
    </dgm:pt>
    <dgm:pt modelId="{624A692A-559F-4876-93C8-1693759179E6}" cxnId="{33508BD1-9D6F-4BB4-8D9C-B317CD739F1D}" type="sibTrans">
      <dgm:prSet/>
      <dgm:spPr/>
    </dgm:pt>
    <dgm:pt modelId="{3A30B1D0-F146-41C6-9373-8CC849B0566C}" type="pres">
      <dgm:prSet presAssocID="{800EE499-D129-484D-B5C0-D0F3AC30E8B1}" presName="linearFlow" presStyleCnt="0">
        <dgm:presLayoutVars>
          <dgm:dir/>
          <dgm:resizeHandles val="exact"/>
        </dgm:presLayoutVars>
      </dgm:prSet>
      <dgm:spPr/>
    </dgm:pt>
    <dgm:pt modelId="{65AAD8D9-A2BB-4BC0-ADC4-32A3E0934999}" type="pres">
      <dgm:prSet presAssocID="{BEB4A0DE-FB16-4C4F-8DEA-03570694B93A}" presName="composite" presStyleCnt="0"/>
      <dgm:spPr/>
    </dgm:pt>
    <dgm:pt modelId="{F8DF891C-0D10-4055-A8A8-3FC34ADEDC5B}" type="pres">
      <dgm:prSet presAssocID="{BEB4A0DE-FB16-4C4F-8DEA-03570694B93A}" presName="imgShp" presStyleLbl="fgImgPlace1" presStyleIdx="0" presStyleCnt="5"/>
      <dgm:spPr/>
    </dgm:pt>
    <dgm:pt modelId="{5D3E6026-A697-4D8F-84B5-C5321A8528B3}" type="pres">
      <dgm:prSet presAssocID="{BEB4A0DE-FB16-4C4F-8DEA-03570694B93A}" presName="txShp" presStyleLbl="node1" presStyleIdx="0" presStyleCnt="5">
        <dgm:presLayoutVars>
          <dgm:bulletEnabled val="1"/>
        </dgm:presLayoutVars>
      </dgm:prSet>
      <dgm:spPr/>
    </dgm:pt>
    <dgm:pt modelId="{01F33C7F-4C3C-42D3-8542-4BC345A10B4C}" type="pres">
      <dgm:prSet presAssocID="{66283CB7-69B8-41D5-A569-950515985F71}" presName="spacing" presStyleCnt="0"/>
      <dgm:spPr/>
    </dgm:pt>
    <dgm:pt modelId="{5373068E-DCEB-4D3C-BFF1-43C34CE727FD}" type="pres">
      <dgm:prSet presAssocID="{11A5EA0A-517A-463B-9BA8-5EB54D7D10F8}" presName="composite" presStyleCnt="0"/>
      <dgm:spPr/>
    </dgm:pt>
    <dgm:pt modelId="{48C23F44-CDC2-4998-B9C4-F737C51D3228}" type="pres">
      <dgm:prSet presAssocID="{11A5EA0A-517A-463B-9BA8-5EB54D7D10F8}" presName="imgShp" presStyleLbl="fgImgPlace1" presStyleIdx="1" presStyleCnt="5"/>
      <dgm:spPr/>
    </dgm:pt>
    <dgm:pt modelId="{DC27DDA6-73A4-45AF-8B52-70E594C6E063}" type="pres">
      <dgm:prSet presAssocID="{11A5EA0A-517A-463B-9BA8-5EB54D7D10F8}" presName="txShp" presStyleLbl="node1" presStyleIdx="1" presStyleCnt="5">
        <dgm:presLayoutVars>
          <dgm:bulletEnabled val="1"/>
        </dgm:presLayoutVars>
      </dgm:prSet>
      <dgm:spPr/>
    </dgm:pt>
    <dgm:pt modelId="{1BD648EC-230D-47E1-A618-F93D265B0703}" type="pres">
      <dgm:prSet presAssocID="{4EA87785-B7B3-4F48-BB13-D91C5DEA8DC1}" presName="spacing" presStyleCnt="0"/>
      <dgm:spPr/>
    </dgm:pt>
    <dgm:pt modelId="{7D4A810A-A6D4-47BA-AF8D-AB4F73C04080}" type="pres">
      <dgm:prSet presAssocID="{25EF8B53-4C57-43A4-9FE1-40C318A0AD88}" presName="composite" presStyleCnt="0"/>
      <dgm:spPr/>
    </dgm:pt>
    <dgm:pt modelId="{69DE5637-6198-4292-ADFF-69DC2A063BC5}" type="pres">
      <dgm:prSet presAssocID="{25EF8B53-4C57-43A4-9FE1-40C318A0AD88}" presName="imgShp" presStyleLbl="fgImgPlace1" presStyleIdx="2" presStyleCnt="5"/>
      <dgm:spPr/>
    </dgm:pt>
    <dgm:pt modelId="{00C34D87-B2DD-493A-BAA2-1A14EA17DEB1}" type="pres">
      <dgm:prSet presAssocID="{25EF8B53-4C57-43A4-9FE1-40C318A0AD88}" presName="txShp" presStyleLbl="node1" presStyleIdx="2" presStyleCnt="5">
        <dgm:presLayoutVars>
          <dgm:bulletEnabled val="1"/>
        </dgm:presLayoutVars>
      </dgm:prSet>
      <dgm:spPr/>
    </dgm:pt>
    <dgm:pt modelId="{E7452AD0-872B-4673-A2A4-BA17C9987C4B}" type="pres">
      <dgm:prSet presAssocID="{F463D266-32E5-414A-9781-DA46FFE60955}" presName="spacing" presStyleCnt="0"/>
      <dgm:spPr/>
    </dgm:pt>
    <dgm:pt modelId="{2AED8919-F8BD-413C-951A-6620FE73D436}" type="pres">
      <dgm:prSet presAssocID="{FFEFBDC8-C2F8-4C4A-97B0-E36A62BE661E}" presName="composite" presStyleCnt="0"/>
      <dgm:spPr/>
    </dgm:pt>
    <dgm:pt modelId="{0F245377-1371-43B0-89A0-34FFC9FF055E}" type="pres">
      <dgm:prSet presAssocID="{FFEFBDC8-C2F8-4C4A-97B0-E36A62BE661E}" presName="imgShp" presStyleLbl="fgImgPlace1" presStyleIdx="3" presStyleCnt="5"/>
      <dgm:spPr/>
    </dgm:pt>
    <dgm:pt modelId="{CC28D873-0D6C-41C4-8C10-DBA8A2164685}" type="pres">
      <dgm:prSet presAssocID="{FFEFBDC8-C2F8-4C4A-97B0-E36A62BE661E}" presName="txShp" presStyleLbl="node1" presStyleIdx="3" presStyleCnt="5">
        <dgm:presLayoutVars>
          <dgm:bulletEnabled val="1"/>
        </dgm:presLayoutVars>
      </dgm:prSet>
      <dgm:spPr/>
    </dgm:pt>
    <dgm:pt modelId="{EE974BFF-AA74-4836-836B-244E146BB4AE}" type="pres">
      <dgm:prSet presAssocID="{4E44FABF-DB03-4DB8-9E98-F0830F47BD12}" presName="spacing" presStyleCnt="0"/>
      <dgm:spPr/>
    </dgm:pt>
    <dgm:pt modelId="{500F7CC2-3C2D-4409-A346-18592D8FFE5A}" type="pres">
      <dgm:prSet presAssocID="{8256221F-DC03-447A-98AD-0C0F0EFBA723}" presName="composite" presStyleCnt="0"/>
      <dgm:spPr/>
    </dgm:pt>
    <dgm:pt modelId="{75156AF9-FE84-4F9D-9153-501973F29F73}" type="pres">
      <dgm:prSet presAssocID="{8256221F-DC03-447A-98AD-0C0F0EFBA723}" presName="imgShp" presStyleLbl="fgImgPlace1" presStyleIdx="4" presStyleCnt="5"/>
      <dgm:spPr/>
    </dgm:pt>
    <dgm:pt modelId="{85197DC3-20F1-4908-ACBF-A796AF6A4739}" type="pres">
      <dgm:prSet presAssocID="{8256221F-DC03-447A-98AD-0C0F0EFBA723}" presName="txShp" presStyleLbl="node1" presStyleIdx="4" presStyleCnt="5">
        <dgm:presLayoutVars>
          <dgm:bulletEnabled val="1"/>
        </dgm:presLayoutVars>
      </dgm:prSet>
      <dgm:spPr/>
    </dgm:pt>
  </dgm:ptLst>
  <dgm:cxnLst>
    <dgm:cxn modelId="{6B84049D-6FA0-4638-B87A-62D1947656C4}" srcId="{800EE499-D129-484D-B5C0-D0F3AC30E8B1}" destId="{BEB4A0DE-FB16-4C4F-8DEA-03570694B93A}" srcOrd="0" destOrd="0" parTransId="{A1CD0B47-03FC-4535-A972-2673574CE2F3}" sibTransId="{66283CB7-69B8-41D5-A569-950515985F71}"/>
    <dgm:cxn modelId="{CDBE25B2-77F0-4657-BF87-7E8DE4722CF9}" srcId="{800EE499-D129-484D-B5C0-D0F3AC30E8B1}" destId="{11A5EA0A-517A-463B-9BA8-5EB54D7D10F8}" srcOrd="1" destOrd="0" parTransId="{E2B15CF1-464F-45CC-BFE4-6F0AA417C19E}" sibTransId="{4EA87785-B7B3-4F48-BB13-D91C5DEA8DC1}"/>
    <dgm:cxn modelId="{0BF41A83-BCF6-4CC0-9C53-9D7E321E7F24}" srcId="{800EE499-D129-484D-B5C0-D0F3AC30E8B1}" destId="{25EF8B53-4C57-43A4-9FE1-40C318A0AD88}" srcOrd="2" destOrd="0" parTransId="{62CE1C4C-AE05-4247-9728-BCA5F5CA780A}" sibTransId="{F463D266-32E5-414A-9781-DA46FFE60955}"/>
    <dgm:cxn modelId="{60C9CD68-4454-4695-ABDA-F9AAE182BCB2}" srcId="{800EE499-D129-484D-B5C0-D0F3AC30E8B1}" destId="{FFEFBDC8-C2F8-4C4A-97B0-E36A62BE661E}" srcOrd="3" destOrd="0" parTransId="{A73BB3D4-CCBA-4463-9323-7CEF7F8D5A32}" sibTransId="{4E44FABF-DB03-4DB8-9E98-F0830F47BD12}"/>
    <dgm:cxn modelId="{33508BD1-9D6F-4BB4-8D9C-B317CD739F1D}" srcId="{800EE499-D129-484D-B5C0-D0F3AC30E8B1}" destId="{8256221F-DC03-447A-98AD-0C0F0EFBA723}" srcOrd="4" destOrd="0" parTransId="{376AD9F4-5EAF-444A-87C1-59BA9B7E7616}" sibTransId="{624A692A-559F-4876-93C8-1693759179E6}"/>
    <dgm:cxn modelId="{9AE719D3-C755-42CE-BA54-77492DD7B0A6}" type="presOf" srcId="{800EE499-D129-484D-B5C0-D0F3AC30E8B1}" destId="{3A30B1D0-F146-41C6-9373-8CC849B0566C}" srcOrd="0" destOrd="0" presId="urn:microsoft.com/office/officeart/2005/8/layout/vList3"/>
    <dgm:cxn modelId="{23DD4486-44E3-49F9-B910-C461593895C7}" type="presParOf" srcId="{3A30B1D0-F146-41C6-9373-8CC849B0566C}" destId="{65AAD8D9-A2BB-4BC0-ADC4-32A3E0934999}" srcOrd="0" destOrd="0" presId="urn:microsoft.com/office/officeart/2005/8/layout/vList3"/>
    <dgm:cxn modelId="{A0D33B73-F600-4945-88A6-C1DC1BB934B6}" type="presParOf" srcId="{65AAD8D9-A2BB-4BC0-ADC4-32A3E0934999}" destId="{F8DF891C-0D10-4055-A8A8-3FC34ADEDC5B}" srcOrd="0" destOrd="0" presId="urn:microsoft.com/office/officeart/2005/8/layout/vList3"/>
    <dgm:cxn modelId="{B6B15028-BF2D-4C1D-B32A-20E92C9D374B}" type="presParOf" srcId="{65AAD8D9-A2BB-4BC0-ADC4-32A3E0934999}" destId="{5D3E6026-A697-4D8F-84B5-C5321A8528B3}" srcOrd="1" destOrd="0" presId="urn:microsoft.com/office/officeart/2005/8/layout/vList3"/>
    <dgm:cxn modelId="{D608F2A3-48B0-4DE0-A4AA-06D4F1F33E88}" type="presOf" srcId="{BEB4A0DE-FB16-4C4F-8DEA-03570694B93A}" destId="{5D3E6026-A697-4D8F-84B5-C5321A8528B3}" srcOrd="0" destOrd="0" presId="urn:microsoft.com/office/officeart/2005/8/layout/vList3"/>
    <dgm:cxn modelId="{E88979A7-865B-480B-92E3-C9DB312F3618}" type="presParOf" srcId="{3A30B1D0-F146-41C6-9373-8CC849B0566C}" destId="{01F33C7F-4C3C-42D3-8542-4BC345A10B4C}" srcOrd="1" destOrd="0" presId="urn:microsoft.com/office/officeart/2005/8/layout/vList3"/>
    <dgm:cxn modelId="{6C763E1E-B8B4-49F0-9245-26CEB6F2E8EC}" type="presOf" srcId="{66283CB7-69B8-41D5-A569-950515985F71}" destId="{01F33C7F-4C3C-42D3-8542-4BC345A10B4C}" srcOrd="0" destOrd="0" presId="urn:microsoft.com/office/officeart/2005/8/layout/vList3"/>
    <dgm:cxn modelId="{E2EAC449-CC36-4CE8-AB7A-3829312E4685}" type="presParOf" srcId="{3A30B1D0-F146-41C6-9373-8CC849B0566C}" destId="{5373068E-DCEB-4D3C-BFF1-43C34CE727FD}" srcOrd="2" destOrd="0" presId="urn:microsoft.com/office/officeart/2005/8/layout/vList3"/>
    <dgm:cxn modelId="{57BFADDF-1427-451D-87A2-2AE1F5E7311B}" type="presParOf" srcId="{5373068E-DCEB-4D3C-BFF1-43C34CE727FD}" destId="{48C23F44-CDC2-4998-B9C4-F737C51D3228}" srcOrd="0" destOrd="2" presId="urn:microsoft.com/office/officeart/2005/8/layout/vList3"/>
    <dgm:cxn modelId="{1D98D722-AA4F-4BF9-9963-2B5C3E58380A}" type="presParOf" srcId="{5373068E-DCEB-4D3C-BFF1-43C34CE727FD}" destId="{DC27DDA6-73A4-45AF-8B52-70E594C6E063}" srcOrd="1" destOrd="2" presId="urn:microsoft.com/office/officeart/2005/8/layout/vList3"/>
    <dgm:cxn modelId="{BE80DCE2-22B5-4AEC-B4E0-CF81A942CE8C}" type="presOf" srcId="{11A5EA0A-517A-463B-9BA8-5EB54D7D10F8}" destId="{DC27DDA6-73A4-45AF-8B52-70E594C6E063}" srcOrd="0" destOrd="0" presId="urn:microsoft.com/office/officeart/2005/8/layout/vList3"/>
    <dgm:cxn modelId="{4A253D79-7CD2-4282-A3E7-56F444F5B7C4}" type="presParOf" srcId="{3A30B1D0-F146-41C6-9373-8CC849B0566C}" destId="{1BD648EC-230D-47E1-A618-F93D265B0703}" srcOrd="3" destOrd="0" presId="urn:microsoft.com/office/officeart/2005/8/layout/vList3"/>
    <dgm:cxn modelId="{9BC48593-B834-46CD-9D38-C4F3B407E8DD}" type="presOf" srcId="{4EA87785-B7B3-4F48-BB13-D91C5DEA8DC1}" destId="{1BD648EC-230D-47E1-A618-F93D265B0703}" srcOrd="0" destOrd="0" presId="urn:microsoft.com/office/officeart/2005/8/layout/vList3"/>
    <dgm:cxn modelId="{9088D7FF-F61A-4C70-BCFD-3BDFA91828DB}" type="presParOf" srcId="{3A30B1D0-F146-41C6-9373-8CC849B0566C}" destId="{7D4A810A-A6D4-47BA-AF8D-AB4F73C04080}" srcOrd="4" destOrd="0" presId="urn:microsoft.com/office/officeart/2005/8/layout/vList3"/>
    <dgm:cxn modelId="{0DB76C94-69A8-4C41-A675-C8DF85421DD4}" type="presParOf" srcId="{7D4A810A-A6D4-47BA-AF8D-AB4F73C04080}" destId="{69DE5637-6198-4292-ADFF-69DC2A063BC5}" srcOrd="0" destOrd="4" presId="urn:microsoft.com/office/officeart/2005/8/layout/vList3"/>
    <dgm:cxn modelId="{0350F49F-FCA1-4B67-BADE-921C15F00935}" type="presParOf" srcId="{7D4A810A-A6D4-47BA-AF8D-AB4F73C04080}" destId="{00C34D87-B2DD-493A-BAA2-1A14EA17DEB1}" srcOrd="1" destOrd="4" presId="urn:microsoft.com/office/officeart/2005/8/layout/vList3"/>
    <dgm:cxn modelId="{569F2E86-6388-48A8-B5C7-4FC72AA042CF}" type="presOf" srcId="{25EF8B53-4C57-43A4-9FE1-40C318A0AD88}" destId="{00C34D87-B2DD-493A-BAA2-1A14EA17DEB1}" srcOrd="0" destOrd="0" presId="urn:microsoft.com/office/officeart/2005/8/layout/vList3"/>
    <dgm:cxn modelId="{68D1316F-BA3E-4B12-86C8-8CFA62170C82}" type="presParOf" srcId="{3A30B1D0-F146-41C6-9373-8CC849B0566C}" destId="{E7452AD0-872B-4673-A2A4-BA17C9987C4B}" srcOrd="5" destOrd="0" presId="urn:microsoft.com/office/officeart/2005/8/layout/vList3"/>
    <dgm:cxn modelId="{625AEDF0-7252-49C7-992E-75EA6B4A9659}" type="presOf" srcId="{F463D266-32E5-414A-9781-DA46FFE60955}" destId="{E7452AD0-872B-4673-A2A4-BA17C9987C4B}" srcOrd="0" destOrd="0" presId="urn:microsoft.com/office/officeart/2005/8/layout/vList3"/>
    <dgm:cxn modelId="{0E777542-B79A-49B2-9879-C6FBED492DE1}" type="presParOf" srcId="{3A30B1D0-F146-41C6-9373-8CC849B0566C}" destId="{2AED8919-F8BD-413C-951A-6620FE73D436}" srcOrd="6" destOrd="0" presId="urn:microsoft.com/office/officeart/2005/8/layout/vList3"/>
    <dgm:cxn modelId="{CF76ED41-7F12-4718-A757-219F8CFA4311}" type="presParOf" srcId="{2AED8919-F8BD-413C-951A-6620FE73D436}" destId="{0F245377-1371-43B0-89A0-34FFC9FF055E}" srcOrd="0" destOrd="6" presId="urn:microsoft.com/office/officeart/2005/8/layout/vList3"/>
    <dgm:cxn modelId="{3296943B-1BF3-405C-B5E7-9C07988F4A5D}" type="presParOf" srcId="{2AED8919-F8BD-413C-951A-6620FE73D436}" destId="{CC28D873-0D6C-41C4-8C10-DBA8A2164685}" srcOrd="1" destOrd="6" presId="urn:microsoft.com/office/officeart/2005/8/layout/vList3"/>
    <dgm:cxn modelId="{B99A8EEB-8F1A-4D7F-A457-694123C0B99B}" type="presOf" srcId="{FFEFBDC8-C2F8-4C4A-97B0-E36A62BE661E}" destId="{CC28D873-0D6C-41C4-8C10-DBA8A2164685}" srcOrd="0" destOrd="0" presId="urn:microsoft.com/office/officeart/2005/8/layout/vList3"/>
    <dgm:cxn modelId="{3E1FBBA4-35E5-44ED-816D-A3D9F13357F5}" type="presParOf" srcId="{3A30B1D0-F146-41C6-9373-8CC849B0566C}" destId="{EE974BFF-AA74-4836-836B-244E146BB4AE}" srcOrd="7" destOrd="0" presId="urn:microsoft.com/office/officeart/2005/8/layout/vList3"/>
    <dgm:cxn modelId="{ABB9F738-49F6-46E6-BAEA-D5DB7B364493}" type="presOf" srcId="{4E44FABF-DB03-4DB8-9E98-F0830F47BD12}" destId="{EE974BFF-AA74-4836-836B-244E146BB4AE}" srcOrd="0" destOrd="0" presId="urn:microsoft.com/office/officeart/2005/8/layout/vList3"/>
    <dgm:cxn modelId="{19AE2318-0A15-45FD-BCC6-8EBEBEB4B097}" type="presParOf" srcId="{3A30B1D0-F146-41C6-9373-8CC849B0566C}" destId="{500F7CC2-3C2D-4409-A346-18592D8FFE5A}" srcOrd="8" destOrd="0" presId="urn:microsoft.com/office/officeart/2005/8/layout/vList3"/>
    <dgm:cxn modelId="{655A5B3E-7727-4E7B-B733-F2B0C318517A}" type="presParOf" srcId="{500F7CC2-3C2D-4409-A346-18592D8FFE5A}" destId="{75156AF9-FE84-4F9D-9153-501973F29F73}" srcOrd="0" destOrd="8" presId="urn:microsoft.com/office/officeart/2005/8/layout/vList3"/>
    <dgm:cxn modelId="{D79F9249-752F-41E4-A578-9E72A4C97BC6}" type="presParOf" srcId="{500F7CC2-3C2D-4409-A346-18592D8FFE5A}" destId="{85197DC3-20F1-4908-ACBF-A796AF6A4739}" srcOrd="1" destOrd="8" presId="urn:microsoft.com/office/officeart/2005/8/layout/vList3"/>
    <dgm:cxn modelId="{5B25A3D0-95E5-40D3-83A1-E2345A414ADB}" type="presOf" srcId="{8256221F-DC03-447A-98AD-0C0F0EFBA723}" destId="{85197DC3-20F1-4908-ACBF-A796AF6A4739}" srcOrd="0" destOrd="0" presId="urn:microsoft.com/office/officeart/2005/8/layout/vLis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00EE499-D129-484D-B5C0-D0F3AC30E8B1}" type="doc">
      <dgm:prSet loTypeId="urn:microsoft.com/office/officeart/2005/8/layout/vList3" loCatId="list" qsTypeId="urn:microsoft.com/office/officeart/2005/8/quickstyle/simple1" qsCatId="simple" csTypeId="urn:microsoft.com/office/officeart/2005/8/colors/accent1_2" csCatId="accent1" phldr="0"/>
      <dgm:spPr/>
    </dgm:pt>
    <dgm:pt modelId="{BEB4A0DE-FB16-4C4F-8DEA-03570694B93A}">
      <dgm:prSet phldrT="[文本]" phldr="0" custT="0"/>
      <dgm:spPr/>
      <dgm:t>
        <a:bodyPr vert="horz" wrap="square"/>
        <a:p>
          <a:pPr>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各种资讯媒介</a:t>
          </a: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A1CD0B47-03FC-4535-A972-2673574CE2F3}" cxnId="{D6A84C87-9B00-49C6-B0F8-C2E6A27A7B9C}" type="parTrans">
      <dgm:prSet/>
      <dgm:spPr/>
    </dgm:pt>
    <dgm:pt modelId="{66283CB7-69B8-41D5-A569-950515985F71}" cxnId="{D6A84C87-9B00-49C6-B0F8-C2E6A27A7B9C}" type="sibTrans">
      <dgm:prSet/>
      <dgm:spPr/>
    </dgm:pt>
    <dgm:pt modelId="{11A5EA0A-517A-463B-9BA8-5EB54D7D10F8}">
      <dgm:prSet phldrT="[文本]" phldr="0" custT="0"/>
      <dgm:spPr/>
      <dgm:t>
        <a:bodyPr vert="horz" wrap="square"/>
        <a:p>
          <a:pPr>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公司的业务合作伙伴</a:t>
          </a: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E2B15CF1-464F-45CC-BFE4-6F0AA417C19E}" cxnId="{EC59CF80-08AA-405B-872E-10B08C3C574A}" type="parTrans">
      <dgm:prSet/>
      <dgm:spPr/>
    </dgm:pt>
    <dgm:pt modelId="{4EA87785-B7B3-4F48-BB13-D91C5DEA8DC1}" cxnId="{EC59CF80-08AA-405B-872E-10B08C3C574A}" type="sibTrans">
      <dgm:prSet/>
      <dgm:spPr/>
    </dgm:pt>
    <dgm:pt modelId="{25EF8B53-4C57-43A4-9FE1-40C318A0AD88}">
      <dgm:prSet phldrT="[文本]" phldr="0" custT="0"/>
      <dgm:spPr/>
      <dgm:t>
        <a:bodyPr vert="horz" wrap="square"/>
        <a:p>
          <a:pPr>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工商行政管理部门、税收部门机构</a:t>
          </a:r>
          <a:r>
            <a:rPr lang="zh-CN" altLang="en-US">
              <a:latin typeface="微软雅黑" panose="020B0503020204020204" pitchFamily="34" charset="-122"/>
              <a:ea typeface="微软雅黑" panose="020B0503020204020204" pitchFamily="34" charset="-122"/>
            </a:rPr>
            <a:t/>
          </a:r>
          <a:endParaRPr lang="zh-CN" altLang="en-US">
            <a:latin typeface="微软雅黑" panose="020B0503020204020204" pitchFamily="34" charset="-122"/>
            <a:ea typeface="微软雅黑" panose="020B0503020204020204" pitchFamily="34" charset="-122"/>
          </a:endParaRPr>
        </a:p>
      </dgm:t>
    </dgm:pt>
    <dgm:pt modelId="{62CE1C4C-AE05-4247-9728-BCA5F5CA780A}" cxnId="{A56D9442-BF3B-4934-B704-9EE5257A494D}" type="parTrans">
      <dgm:prSet/>
      <dgm:spPr/>
    </dgm:pt>
    <dgm:pt modelId="{F463D266-32E5-414A-9781-DA46FFE60955}" cxnId="{A56D9442-BF3B-4934-B704-9EE5257A494D}" type="sibTrans">
      <dgm:prSet/>
      <dgm:spPr/>
    </dgm:pt>
    <dgm:pt modelId="{FFEFBDC8-C2F8-4C4A-97B0-E36A62BE661E}">
      <dgm:prSet phldr="0" custT="0"/>
      <dgm:spPr/>
      <dgm:t>
        <a:bodyPr vert="horz" wrap="square"/>
        <a:p>
          <a:pPr>
            <a:lnSpc>
              <a:spcPct val="100000"/>
            </a:lnSpc>
            <a:spcBef>
              <a:spcPct val="0"/>
            </a:spcBef>
            <a:spcAft>
              <a:spcPct val="35000"/>
            </a:spcAft>
          </a:pPr>
          <a:r>
            <a:rPr altLang="en-US">
              <a:latin typeface="微软雅黑" panose="020B0503020204020204" pitchFamily="34" charset="-122"/>
              <a:ea typeface="微软雅黑" panose="020B0503020204020204" pitchFamily="34" charset="-122"/>
            </a:rPr>
            <a:t>金融机构</a:t>
          </a:r>
          <a:r>
            <a:rPr altLang="en-US">
              <a:latin typeface="微软雅黑" panose="020B0503020204020204" pitchFamily="34" charset="-122"/>
              <a:ea typeface="微软雅黑" panose="020B0503020204020204" pitchFamily="34" charset="-122"/>
            </a:rPr>
            <a:t/>
          </a:r>
          <a:endParaRPr altLang="en-US">
            <a:latin typeface="微软雅黑" panose="020B0503020204020204" pitchFamily="34" charset="-122"/>
            <a:ea typeface="微软雅黑" panose="020B0503020204020204" pitchFamily="34" charset="-122"/>
          </a:endParaRPr>
        </a:p>
      </dgm:t>
    </dgm:pt>
    <dgm:pt modelId="{A73BB3D4-CCBA-4463-9323-7CEF7F8D5A32}" cxnId="{073886D2-00AE-46DB-8532-9C417411DE6A}" type="parTrans">
      <dgm:prSet/>
      <dgm:spPr/>
    </dgm:pt>
    <dgm:pt modelId="{4E44FABF-DB03-4DB8-9E98-F0830F47BD12}" cxnId="{073886D2-00AE-46DB-8532-9C417411DE6A}" type="sibTrans">
      <dgm:prSet/>
      <dgm:spPr/>
    </dgm:pt>
    <dgm:pt modelId="{8256221F-DC03-447A-98AD-0C0F0EFBA723}">
      <dgm:prSet phldr="0" custT="0"/>
      <dgm:spPr/>
      <dgm:t>
        <a:bodyPr vert="horz" wrap="square"/>
        <a:p>
          <a:pPr>
            <a:lnSpc>
              <a:spcPct val="100000"/>
            </a:lnSpc>
            <a:spcBef>
              <a:spcPct val="0"/>
            </a:spcBef>
            <a:spcAft>
              <a:spcPct val="35000"/>
            </a:spcAft>
          </a:pPr>
          <a:r>
            <a:rPr altLang="en-US">
              <a:latin typeface="微软雅黑" panose="020B0503020204020204" pitchFamily="34" charset="-122"/>
              <a:ea typeface="微软雅黑" panose="020B0503020204020204" pitchFamily="34" charset="-122"/>
            </a:rPr>
            <a:t>市场调查机构和数据公司</a:t>
          </a:r>
          <a:r>
            <a:rPr altLang="en-US">
              <a:latin typeface="微软雅黑" panose="020B0503020204020204" pitchFamily="34" charset="-122"/>
              <a:ea typeface="微软雅黑" panose="020B0503020204020204" pitchFamily="34" charset="-122"/>
            </a:rPr>
            <a:t/>
          </a:r>
          <a:endParaRPr altLang="en-US">
            <a:latin typeface="微软雅黑" panose="020B0503020204020204" pitchFamily="34" charset="-122"/>
            <a:ea typeface="微软雅黑" panose="020B0503020204020204" pitchFamily="34" charset="-122"/>
          </a:endParaRPr>
        </a:p>
      </dgm:t>
    </dgm:pt>
    <dgm:pt modelId="{376AD9F4-5EAF-444A-87C1-59BA9B7E7616}" cxnId="{09345046-5B03-4162-B68C-B2C381B33BB6}" type="parTrans">
      <dgm:prSet/>
      <dgm:spPr/>
    </dgm:pt>
    <dgm:pt modelId="{624A692A-559F-4876-93C8-1693759179E6}" cxnId="{09345046-5B03-4162-B68C-B2C381B33BB6}" type="sibTrans">
      <dgm:prSet/>
      <dgm:spPr/>
    </dgm:pt>
    <dgm:pt modelId="{3A30B1D0-F146-41C6-9373-8CC849B0566C}" type="pres">
      <dgm:prSet presAssocID="{800EE499-D129-484D-B5C0-D0F3AC30E8B1}" presName="linearFlow" presStyleCnt="0">
        <dgm:presLayoutVars>
          <dgm:dir/>
          <dgm:resizeHandles val="exact"/>
        </dgm:presLayoutVars>
      </dgm:prSet>
      <dgm:spPr/>
    </dgm:pt>
    <dgm:pt modelId="{65AAD8D9-A2BB-4BC0-ADC4-32A3E0934999}" type="pres">
      <dgm:prSet presAssocID="{BEB4A0DE-FB16-4C4F-8DEA-03570694B93A}" presName="composite" presStyleCnt="0"/>
      <dgm:spPr/>
    </dgm:pt>
    <dgm:pt modelId="{F8DF891C-0D10-4055-A8A8-3FC34ADEDC5B}" type="pres">
      <dgm:prSet presAssocID="{BEB4A0DE-FB16-4C4F-8DEA-03570694B93A}" presName="imgShp" presStyleLbl="fgImgPlace1" presStyleIdx="0" presStyleCnt="5"/>
      <dgm:spPr/>
    </dgm:pt>
    <dgm:pt modelId="{5D3E6026-A697-4D8F-84B5-C5321A8528B3}" type="pres">
      <dgm:prSet presAssocID="{BEB4A0DE-FB16-4C4F-8DEA-03570694B93A}" presName="txShp" presStyleLbl="node1" presStyleIdx="0" presStyleCnt="5">
        <dgm:presLayoutVars>
          <dgm:bulletEnabled val="1"/>
        </dgm:presLayoutVars>
      </dgm:prSet>
      <dgm:spPr/>
    </dgm:pt>
    <dgm:pt modelId="{01F33C7F-4C3C-42D3-8542-4BC345A10B4C}" type="pres">
      <dgm:prSet presAssocID="{66283CB7-69B8-41D5-A569-950515985F71}" presName="spacing" presStyleCnt="0"/>
      <dgm:spPr/>
    </dgm:pt>
    <dgm:pt modelId="{5373068E-DCEB-4D3C-BFF1-43C34CE727FD}" type="pres">
      <dgm:prSet presAssocID="{11A5EA0A-517A-463B-9BA8-5EB54D7D10F8}" presName="composite" presStyleCnt="0"/>
      <dgm:spPr/>
    </dgm:pt>
    <dgm:pt modelId="{48C23F44-CDC2-4998-B9C4-F737C51D3228}" type="pres">
      <dgm:prSet presAssocID="{11A5EA0A-517A-463B-9BA8-5EB54D7D10F8}" presName="imgShp" presStyleLbl="fgImgPlace1" presStyleIdx="1" presStyleCnt="5"/>
      <dgm:spPr/>
    </dgm:pt>
    <dgm:pt modelId="{DC27DDA6-73A4-45AF-8B52-70E594C6E063}" type="pres">
      <dgm:prSet presAssocID="{11A5EA0A-517A-463B-9BA8-5EB54D7D10F8}" presName="txShp" presStyleLbl="node1" presStyleIdx="1" presStyleCnt="5">
        <dgm:presLayoutVars>
          <dgm:bulletEnabled val="1"/>
        </dgm:presLayoutVars>
      </dgm:prSet>
      <dgm:spPr/>
    </dgm:pt>
    <dgm:pt modelId="{1BD648EC-230D-47E1-A618-F93D265B0703}" type="pres">
      <dgm:prSet presAssocID="{4EA87785-B7B3-4F48-BB13-D91C5DEA8DC1}" presName="spacing" presStyleCnt="0"/>
      <dgm:spPr/>
    </dgm:pt>
    <dgm:pt modelId="{7D4A810A-A6D4-47BA-AF8D-AB4F73C04080}" type="pres">
      <dgm:prSet presAssocID="{25EF8B53-4C57-43A4-9FE1-40C318A0AD88}" presName="composite" presStyleCnt="0"/>
      <dgm:spPr/>
    </dgm:pt>
    <dgm:pt modelId="{69DE5637-6198-4292-ADFF-69DC2A063BC5}" type="pres">
      <dgm:prSet presAssocID="{25EF8B53-4C57-43A4-9FE1-40C318A0AD88}" presName="imgShp" presStyleLbl="fgImgPlace1" presStyleIdx="2" presStyleCnt="5"/>
      <dgm:spPr/>
    </dgm:pt>
    <dgm:pt modelId="{00C34D87-B2DD-493A-BAA2-1A14EA17DEB1}" type="pres">
      <dgm:prSet presAssocID="{25EF8B53-4C57-43A4-9FE1-40C318A0AD88}" presName="txShp" presStyleLbl="node1" presStyleIdx="2" presStyleCnt="5">
        <dgm:presLayoutVars>
          <dgm:bulletEnabled val="1"/>
        </dgm:presLayoutVars>
      </dgm:prSet>
      <dgm:spPr/>
    </dgm:pt>
    <dgm:pt modelId="{E7452AD0-872B-4673-A2A4-BA17C9987C4B}" type="pres">
      <dgm:prSet presAssocID="{F463D266-32E5-414A-9781-DA46FFE60955}" presName="spacing" presStyleCnt="0"/>
      <dgm:spPr/>
    </dgm:pt>
    <dgm:pt modelId="{2AED8919-F8BD-413C-951A-6620FE73D436}" type="pres">
      <dgm:prSet presAssocID="{FFEFBDC8-C2F8-4C4A-97B0-E36A62BE661E}" presName="composite" presStyleCnt="0"/>
      <dgm:spPr/>
    </dgm:pt>
    <dgm:pt modelId="{0F245377-1371-43B0-89A0-34FFC9FF055E}" type="pres">
      <dgm:prSet presAssocID="{FFEFBDC8-C2F8-4C4A-97B0-E36A62BE661E}" presName="imgShp" presStyleLbl="fgImgPlace1" presStyleIdx="3" presStyleCnt="5"/>
      <dgm:spPr/>
    </dgm:pt>
    <dgm:pt modelId="{CC28D873-0D6C-41C4-8C10-DBA8A2164685}" type="pres">
      <dgm:prSet presAssocID="{FFEFBDC8-C2F8-4C4A-97B0-E36A62BE661E}" presName="txShp" presStyleLbl="node1" presStyleIdx="3" presStyleCnt="5">
        <dgm:presLayoutVars>
          <dgm:bulletEnabled val="1"/>
        </dgm:presLayoutVars>
      </dgm:prSet>
      <dgm:spPr/>
    </dgm:pt>
    <dgm:pt modelId="{EE974BFF-AA74-4836-836B-244E146BB4AE}" type="pres">
      <dgm:prSet presAssocID="{4E44FABF-DB03-4DB8-9E98-F0830F47BD12}" presName="spacing" presStyleCnt="0"/>
      <dgm:spPr/>
    </dgm:pt>
    <dgm:pt modelId="{500F7CC2-3C2D-4409-A346-18592D8FFE5A}" type="pres">
      <dgm:prSet presAssocID="{8256221F-DC03-447A-98AD-0C0F0EFBA723}" presName="composite" presStyleCnt="0"/>
      <dgm:spPr/>
    </dgm:pt>
    <dgm:pt modelId="{75156AF9-FE84-4F9D-9153-501973F29F73}" type="pres">
      <dgm:prSet presAssocID="{8256221F-DC03-447A-98AD-0C0F0EFBA723}" presName="imgShp" presStyleLbl="fgImgPlace1" presStyleIdx="4" presStyleCnt="5"/>
      <dgm:spPr/>
    </dgm:pt>
    <dgm:pt modelId="{85197DC3-20F1-4908-ACBF-A796AF6A4739}" type="pres">
      <dgm:prSet presAssocID="{8256221F-DC03-447A-98AD-0C0F0EFBA723}" presName="txShp" presStyleLbl="node1" presStyleIdx="4" presStyleCnt="5">
        <dgm:presLayoutVars>
          <dgm:bulletEnabled val="1"/>
        </dgm:presLayoutVars>
      </dgm:prSet>
      <dgm:spPr/>
    </dgm:pt>
  </dgm:ptLst>
  <dgm:cxnLst>
    <dgm:cxn modelId="{D6A84C87-9B00-49C6-B0F8-C2E6A27A7B9C}" srcId="{800EE499-D129-484D-B5C0-D0F3AC30E8B1}" destId="{BEB4A0DE-FB16-4C4F-8DEA-03570694B93A}" srcOrd="0" destOrd="0" parTransId="{A1CD0B47-03FC-4535-A972-2673574CE2F3}" sibTransId="{66283CB7-69B8-41D5-A569-950515985F71}"/>
    <dgm:cxn modelId="{EC59CF80-08AA-405B-872E-10B08C3C574A}" srcId="{800EE499-D129-484D-B5C0-D0F3AC30E8B1}" destId="{11A5EA0A-517A-463B-9BA8-5EB54D7D10F8}" srcOrd="1" destOrd="0" parTransId="{E2B15CF1-464F-45CC-BFE4-6F0AA417C19E}" sibTransId="{4EA87785-B7B3-4F48-BB13-D91C5DEA8DC1}"/>
    <dgm:cxn modelId="{A56D9442-BF3B-4934-B704-9EE5257A494D}" srcId="{800EE499-D129-484D-B5C0-D0F3AC30E8B1}" destId="{25EF8B53-4C57-43A4-9FE1-40C318A0AD88}" srcOrd="2" destOrd="0" parTransId="{62CE1C4C-AE05-4247-9728-BCA5F5CA780A}" sibTransId="{F463D266-32E5-414A-9781-DA46FFE60955}"/>
    <dgm:cxn modelId="{073886D2-00AE-46DB-8532-9C417411DE6A}" srcId="{800EE499-D129-484D-B5C0-D0F3AC30E8B1}" destId="{FFEFBDC8-C2F8-4C4A-97B0-E36A62BE661E}" srcOrd="3" destOrd="0" parTransId="{A73BB3D4-CCBA-4463-9323-7CEF7F8D5A32}" sibTransId="{4E44FABF-DB03-4DB8-9E98-F0830F47BD12}"/>
    <dgm:cxn modelId="{09345046-5B03-4162-B68C-B2C381B33BB6}" srcId="{800EE499-D129-484D-B5C0-D0F3AC30E8B1}" destId="{8256221F-DC03-447A-98AD-0C0F0EFBA723}" srcOrd="4" destOrd="0" parTransId="{376AD9F4-5EAF-444A-87C1-59BA9B7E7616}" sibTransId="{624A692A-559F-4876-93C8-1693759179E6}"/>
    <dgm:cxn modelId="{A4C2883B-95A5-4D4E-BD1F-28486093D9ED}" type="presOf" srcId="{800EE499-D129-484D-B5C0-D0F3AC30E8B1}" destId="{3A30B1D0-F146-41C6-9373-8CC849B0566C}" srcOrd="0" destOrd="0" presId="urn:microsoft.com/office/officeart/2005/8/layout/vList3"/>
    <dgm:cxn modelId="{D985612A-17BC-4139-B93A-FFF1EBE3F642}" type="presParOf" srcId="{3A30B1D0-F146-41C6-9373-8CC849B0566C}" destId="{65AAD8D9-A2BB-4BC0-ADC4-32A3E0934999}" srcOrd="0" destOrd="0" presId="urn:microsoft.com/office/officeart/2005/8/layout/vList3"/>
    <dgm:cxn modelId="{B3901DDD-DD03-4400-BB29-614F1C3B1DEC}" type="presParOf" srcId="{65AAD8D9-A2BB-4BC0-ADC4-32A3E0934999}" destId="{F8DF891C-0D10-4055-A8A8-3FC34ADEDC5B}" srcOrd="0" destOrd="0" presId="urn:microsoft.com/office/officeart/2005/8/layout/vList3"/>
    <dgm:cxn modelId="{6EE866D0-5F8A-49C1-B927-F6ECF640569C}" type="presParOf" srcId="{65AAD8D9-A2BB-4BC0-ADC4-32A3E0934999}" destId="{5D3E6026-A697-4D8F-84B5-C5321A8528B3}" srcOrd="1" destOrd="0" presId="urn:microsoft.com/office/officeart/2005/8/layout/vList3"/>
    <dgm:cxn modelId="{799EAB7A-E5E0-4072-83AC-810021ADF903}" type="presOf" srcId="{BEB4A0DE-FB16-4C4F-8DEA-03570694B93A}" destId="{5D3E6026-A697-4D8F-84B5-C5321A8528B3}" srcOrd="0" destOrd="0" presId="urn:microsoft.com/office/officeart/2005/8/layout/vList3"/>
    <dgm:cxn modelId="{20164F1D-15AA-4E65-AD26-204116EF18ED}" type="presParOf" srcId="{3A30B1D0-F146-41C6-9373-8CC849B0566C}" destId="{01F33C7F-4C3C-42D3-8542-4BC345A10B4C}" srcOrd="1" destOrd="0" presId="urn:microsoft.com/office/officeart/2005/8/layout/vList3"/>
    <dgm:cxn modelId="{C4E8E5C1-1C9D-4621-AD46-CB494AE3B7BB}" type="presOf" srcId="{66283CB7-69B8-41D5-A569-950515985F71}" destId="{01F33C7F-4C3C-42D3-8542-4BC345A10B4C}" srcOrd="0" destOrd="0" presId="urn:microsoft.com/office/officeart/2005/8/layout/vList3"/>
    <dgm:cxn modelId="{BF951E82-1C41-4D0A-8B61-42D49022D25C}" type="presParOf" srcId="{3A30B1D0-F146-41C6-9373-8CC849B0566C}" destId="{5373068E-DCEB-4D3C-BFF1-43C34CE727FD}" srcOrd="2" destOrd="0" presId="urn:microsoft.com/office/officeart/2005/8/layout/vList3"/>
    <dgm:cxn modelId="{B2B69222-83FF-48AE-B2C4-4E8159A54291}" type="presParOf" srcId="{5373068E-DCEB-4D3C-BFF1-43C34CE727FD}" destId="{48C23F44-CDC2-4998-B9C4-F737C51D3228}" srcOrd="0" destOrd="2" presId="urn:microsoft.com/office/officeart/2005/8/layout/vList3"/>
    <dgm:cxn modelId="{0DE3A094-B61B-4663-B281-2AA24D130335}" type="presParOf" srcId="{5373068E-DCEB-4D3C-BFF1-43C34CE727FD}" destId="{DC27DDA6-73A4-45AF-8B52-70E594C6E063}" srcOrd="1" destOrd="2" presId="urn:microsoft.com/office/officeart/2005/8/layout/vList3"/>
    <dgm:cxn modelId="{4FE00C7F-14E6-4841-B415-020674556182}" type="presOf" srcId="{11A5EA0A-517A-463B-9BA8-5EB54D7D10F8}" destId="{DC27DDA6-73A4-45AF-8B52-70E594C6E063}" srcOrd="0" destOrd="0" presId="urn:microsoft.com/office/officeart/2005/8/layout/vList3"/>
    <dgm:cxn modelId="{8D22707A-657A-4856-9185-9A8AD265C9AD}" type="presParOf" srcId="{3A30B1D0-F146-41C6-9373-8CC849B0566C}" destId="{1BD648EC-230D-47E1-A618-F93D265B0703}" srcOrd="3" destOrd="0" presId="urn:microsoft.com/office/officeart/2005/8/layout/vList3"/>
    <dgm:cxn modelId="{C30A717A-E6B2-4618-A5F2-0CBC1831F5AB}" type="presOf" srcId="{4EA87785-B7B3-4F48-BB13-D91C5DEA8DC1}" destId="{1BD648EC-230D-47E1-A618-F93D265B0703}" srcOrd="0" destOrd="0" presId="urn:microsoft.com/office/officeart/2005/8/layout/vList3"/>
    <dgm:cxn modelId="{82320627-04BD-456E-9CC6-489C44357E7A}" type="presParOf" srcId="{3A30B1D0-F146-41C6-9373-8CC849B0566C}" destId="{7D4A810A-A6D4-47BA-AF8D-AB4F73C04080}" srcOrd="4" destOrd="0" presId="urn:microsoft.com/office/officeart/2005/8/layout/vList3"/>
    <dgm:cxn modelId="{ED14BDF3-54CC-4AED-8461-CFD24F287412}" type="presParOf" srcId="{7D4A810A-A6D4-47BA-AF8D-AB4F73C04080}" destId="{69DE5637-6198-4292-ADFF-69DC2A063BC5}" srcOrd="0" destOrd="4" presId="urn:microsoft.com/office/officeart/2005/8/layout/vList3"/>
    <dgm:cxn modelId="{B3F64FB8-EDC3-4AF5-8186-855808721239}" type="presParOf" srcId="{7D4A810A-A6D4-47BA-AF8D-AB4F73C04080}" destId="{00C34D87-B2DD-493A-BAA2-1A14EA17DEB1}" srcOrd="1" destOrd="4" presId="urn:microsoft.com/office/officeart/2005/8/layout/vList3"/>
    <dgm:cxn modelId="{3B625789-E2B2-4454-8AAB-086A1786569E}" type="presOf" srcId="{25EF8B53-4C57-43A4-9FE1-40C318A0AD88}" destId="{00C34D87-B2DD-493A-BAA2-1A14EA17DEB1}" srcOrd="0" destOrd="0" presId="urn:microsoft.com/office/officeart/2005/8/layout/vList3"/>
    <dgm:cxn modelId="{8E41DBE8-AF65-4806-BA0E-9BB472E5F8FA}" type="presParOf" srcId="{3A30B1D0-F146-41C6-9373-8CC849B0566C}" destId="{E7452AD0-872B-4673-A2A4-BA17C9987C4B}" srcOrd="5" destOrd="0" presId="urn:microsoft.com/office/officeart/2005/8/layout/vList3"/>
    <dgm:cxn modelId="{9A002002-26E3-433E-9BA5-57AC01322105}" type="presOf" srcId="{F463D266-32E5-414A-9781-DA46FFE60955}" destId="{E7452AD0-872B-4673-A2A4-BA17C9987C4B}" srcOrd="0" destOrd="0" presId="urn:microsoft.com/office/officeart/2005/8/layout/vList3"/>
    <dgm:cxn modelId="{8820BB79-23A6-44F5-8456-DF606EA31B7D}" type="presParOf" srcId="{3A30B1D0-F146-41C6-9373-8CC849B0566C}" destId="{2AED8919-F8BD-413C-951A-6620FE73D436}" srcOrd="6" destOrd="0" presId="urn:microsoft.com/office/officeart/2005/8/layout/vList3"/>
    <dgm:cxn modelId="{04B4DC30-495B-4573-B63F-B48AA1C28E7B}" type="presParOf" srcId="{2AED8919-F8BD-413C-951A-6620FE73D436}" destId="{0F245377-1371-43B0-89A0-34FFC9FF055E}" srcOrd="0" destOrd="6" presId="urn:microsoft.com/office/officeart/2005/8/layout/vList3"/>
    <dgm:cxn modelId="{212F8E54-14FB-48A6-BA50-DC7DCCD10DE7}" type="presParOf" srcId="{2AED8919-F8BD-413C-951A-6620FE73D436}" destId="{CC28D873-0D6C-41C4-8C10-DBA8A2164685}" srcOrd="1" destOrd="6" presId="urn:microsoft.com/office/officeart/2005/8/layout/vList3"/>
    <dgm:cxn modelId="{217BD7F8-4B8A-4FF3-BAEC-80FFA718B817}" type="presOf" srcId="{FFEFBDC8-C2F8-4C4A-97B0-E36A62BE661E}" destId="{CC28D873-0D6C-41C4-8C10-DBA8A2164685}" srcOrd="0" destOrd="0" presId="urn:microsoft.com/office/officeart/2005/8/layout/vList3"/>
    <dgm:cxn modelId="{F742F401-1F2E-43D3-933E-D9D8F8131D63}" type="presParOf" srcId="{3A30B1D0-F146-41C6-9373-8CC849B0566C}" destId="{EE974BFF-AA74-4836-836B-244E146BB4AE}" srcOrd="7" destOrd="0" presId="urn:microsoft.com/office/officeart/2005/8/layout/vList3"/>
    <dgm:cxn modelId="{46121999-31BF-4109-9DA4-9723CF03272F}" type="presOf" srcId="{4E44FABF-DB03-4DB8-9E98-F0830F47BD12}" destId="{EE974BFF-AA74-4836-836B-244E146BB4AE}" srcOrd="0" destOrd="0" presId="urn:microsoft.com/office/officeart/2005/8/layout/vList3"/>
    <dgm:cxn modelId="{84AA9A84-1C2A-4ED5-A0E4-3A9E2B138DAE}" type="presParOf" srcId="{3A30B1D0-F146-41C6-9373-8CC849B0566C}" destId="{500F7CC2-3C2D-4409-A346-18592D8FFE5A}" srcOrd="8" destOrd="0" presId="urn:microsoft.com/office/officeart/2005/8/layout/vList3"/>
    <dgm:cxn modelId="{57FF35BF-BB51-41A1-8374-C2B004A1C3BB}" type="presParOf" srcId="{500F7CC2-3C2D-4409-A346-18592D8FFE5A}" destId="{75156AF9-FE84-4F9D-9153-501973F29F73}" srcOrd="0" destOrd="8" presId="urn:microsoft.com/office/officeart/2005/8/layout/vList3"/>
    <dgm:cxn modelId="{B70240C6-1347-416C-8B6E-82BB477C6394}" type="presParOf" srcId="{500F7CC2-3C2D-4409-A346-18592D8FFE5A}" destId="{85197DC3-20F1-4908-ACBF-A796AF6A4739}" srcOrd="1" destOrd="8" presId="urn:microsoft.com/office/officeart/2005/8/layout/vList3"/>
    <dgm:cxn modelId="{9713EC19-41D8-4E0A-8584-98A8109DBF6F}" type="presOf" srcId="{8256221F-DC03-447A-98AD-0C0F0EFBA723}" destId="{85197DC3-20F1-4908-ACBF-A796AF6A4739}" srcOrd="0" destOrd="0" presId="urn:microsoft.com/office/officeart/2005/8/layout/vLis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743450" cy="3830320"/>
        <a:chOff x="0" y="0"/>
        <a:chExt cx="4743450" cy="3830320"/>
      </a:xfrm>
    </dsp:grpSpPr>
    <dsp:sp modelId="{21FE775A-0C35-475D-890B-5B26E2F4E83A}">
      <dsp:nvSpPr>
        <dsp:cNvPr id="5" name="矩形 4"/>
        <dsp:cNvSpPr/>
      </dsp:nvSpPr>
      <dsp:spPr bwMode="white">
        <a:xfrm>
          <a:off x="0" y="448340"/>
          <a:ext cx="4743450" cy="730800"/>
        </a:xfrm>
        <a:prstGeom prst="rect">
          <a:avLst/>
        </a:prstGeom>
      </dsp:spPr>
      <dsp:style>
        <a:lnRef idx="2">
          <a:schemeClr val="accent1"/>
        </a:lnRef>
        <a:fillRef idx="1">
          <a:schemeClr val="lt1">
            <a:alpha val="90000"/>
          </a:schemeClr>
        </a:fillRef>
        <a:effectRef idx="0">
          <a:scrgbClr r="0" g="0" b="0"/>
        </a:effectRef>
        <a:fontRef idx="minor"/>
      </dsp:style>
      <dsp:txBody>
        <a:bodyPr lIns="368144" tIns="604011" rIns="368144"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448340"/>
        <a:ext cx="4743450" cy="730800"/>
      </dsp:txXfrm>
    </dsp:sp>
    <dsp:sp modelId="{06861209-E117-4689-9B45-05ABDE0D142F}">
      <dsp:nvSpPr>
        <dsp:cNvPr id="4" name="圆角矩形 3"/>
        <dsp:cNvSpPr/>
      </dsp:nvSpPr>
      <dsp:spPr bwMode="white">
        <a:xfrm>
          <a:off x="237173" y="20300"/>
          <a:ext cx="3320415" cy="8560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25503" tIns="0" rIns="125503"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gn="ctr">
            <a:lnSpc>
              <a:spcPct val="100000"/>
            </a:lnSpc>
            <a:spcBef>
              <a:spcPct val="0"/>
            </a:spcBef>
            <a:spcAft>
              <a:spcPct val="35000"/>
            </a:spcAft>
          </a:pPr>
          <a:r>
            <a:rPr lang="zh-CN" altLang="en-US" sz="2800" b="1" dirty="0" smtClean="0">
              <a:latin typeface="微软雅黑" panose="020B0503020204020204" pitchFamily="34" charset="-122"/>
              <a:ea typeface="微软雅黑" panose="020B0503020204020204" pitchFamily="34" charset="-122"/>
            </a:rPr>
            <a:t>集中</a:t>
          </a:r>
          <a:r>
            <a:rPr lang="zh-CN" altLang="en-US" sz="2800" b="1" dirty="0" smtClean="0">
              <a:latin typeface="微软雅黑" panose="020B0503020204020204" pitchFamily="34" charset="-122"/>
              <a:ea typeface="微软雅黑" panose="020B0503020204020204" pitchFamily="34" charset="-122"/>
            </a:rPr>
            <a:t>管理</a:t>
          </a:r>
          <a:endParaRPr lang="zh-CN" altLang="en-US" sz="2800" b="1" dirty="0" smtClean="0">
            <a:latin typeface="微软雅黑" panose="020B0503020204020204" pitchFamily="34" charset="-122"/>
            <a:ea typeface="微软雅黑" panose="020B0503020204020204" pitchFamily="34" charset="-122"/>
          </a:endParaRPr>
        </a:p>
      </dsp:txBody>
      <dsp:txXfrm>
        <a:off x="237173" y="20300"/>
        <a:ext cx="3320415" cy="856080"/>
      </dsp:txXfrm>
    </dsp:sp>
    <dsp:sp modelId="{E19B26AE-5809-470A-BEB0-F8791BF8A4CD}">
      <dsp:nvSpPr>
        <dsp:cNvPr id="8" name="矩形 7"/>
        <dsp:cNvSpPr/>
      </dsp:nvSpPr>
      <dsp:spPr bwMode="white">
        <a:xfrm>
          <a:off x="0" y="1708776"/>
          <a:ext cx="4743450" cy="730800"/>
        </a:xfrm>
        <a:prstGeom prst="rect">
          <a:avLst/>
        </a:prstGeom>
      </dsp:spPr>
      <dsp:style>
        <a:lnRef idx="2">
          <a:schemeClr val="accent1"/>
        </a:lnRef>
        <a:fillRef idx="1">
          <a:schemeClr val="lt1">
            <a:alpha val="90000"/>
          </a:schemeClr>
        </a:fillRef>
        <a:effectRef idx="0">
          <a:scrgbClr r="0" g="0" b="0"/>
        </a:effectRef>
        <a:fontRef idx="minor"/>
      </dsp:style>
      <dsp:txBody>
        <a:bodyPr lIns="368144" tIns="604011" rIns="368144"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1708776"/>
        <a:ext cx="4743450" cy="730800"/>
      </dsp:txXfrm>
    </dsp:sp>
    <dsp:sp modelId="{CB2B20D2-F4B5-4259-8C9B-FBE6F42FFCA4}">
      <dsp:nvSpPr>
        <dsp:cNvPr id="7" name="圆角矩形 6"/>
        <dsp:cNvSpPr/>
      </dsp:nvSpPr>
      <dsp:spPr bwMode="white">
        <a:xfrm>
          <a:off x="237173" y="1335740"/>
          <a:ext cx="3320415" cy="8560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25503" tIns="0" rIns="125503"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gn="ctr">
            <a:lnSpc>
              <a:spcPct val="100000"/>
            </a:lnSpc>
            <a:spcBef>
              <a:spcPct val="0"/>
            </a:spcBef>
            <a:spcAft>
              <a:spcPct val="35000"/>
            </a:spcAft>
          </a:pPr>
          <a:r>
            <a:rPr lang="zh-CN" altLang="en-US" sz="2800" b="1" dirty="0">
              <a:latin typeface="微软雅黑" panose="020B0503020204020204" pitchFamily="34" charset="-122"/>
              <a:ea typeface="微软雅黑" panose="020B0503020204020204" pitchFamily="34" charset="-122"/>
            </a:rPr>
            <a:t>分类</a:t>
          </a:r>
          <a:r>
            <a:rPr lang="zh-CN" altLang="en-US" sz="2800" b="1" dirty="0">
              <a:latin typeface="微软雅黑" panose="020B0503020204020204" pitchFamily="34" charset="-122"/>
              <a:ea typeface="微软雅黑" panose="020B0503020204020204" pitchFamily="34" charset="-122"/>
            </a:rPr>
            <a:t>管理</a:t>
          </a:r>
          <a:endParaRPr lang="zh-CN" altLang="en-US" sz="2800" b="1" dirty="0">
            <a:latin typeface="微软雅黑" panose="020B0503020204020204" pitchFamily="34" charset="-122"/>
            <a:ea typeface="微软雅黑" panose="020B0503020204020204" pitchFamily="34" charset="-122"/>
          </a:endParaRPr>
        </a:p>
      </dsp:txBody>
      <dsp:txXfrm>
        <a:off x="237173" y="1335740"/>
        <a:ext cx="3320415" cy="856080"/>
      </dsp:txXfrm>
    </dsp:sp>
    <dsp:sp modelId="{4E4826BE-2AF8-449F-AE30-901D2F4F8A39}">
      <dsp:nvSpPr>
        <dsp:cNvPr id="11" name="矩形 10"/>
        <dsp:cNvSpPr/>
      </dsp:nvSpPr>
      <dsp:spPr bwMode="white">
        <a:xfrm>
          <a:off x="0" y="3079220"/>
          <a:ext cx="4743450" cy="730800"/>
        </a:xfrm>
        <a:prstGeom prst="rect">
          <a:avLst/>
        </a:prstGeom>
      </dsp:spPr>
      <dsp:style>
        <a:lnRef idx="2">
          <a:schemeClr val="accent1"/>
        </a:lnRef>
        <a:fillRef idx="1">
          <a:schemeClr val="lt1">
            <a:alpha val="90000"/>
          </a:schemeClr>
        </a:fillRef>
        <a:effectRef idx="0">
          <a:scrgbClr r="0" g="0" b="0"/>
        </a:effectRef>
        <a:fontRef idx="minor"/>
      </dsp:style>
      <dsp:txBody>
        <a:bodyPr lIns="368144" tIns="604011" rIns="368144"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3079220"/>
        <a:ext cx="4743450" cy="730800"/>
      </dsp:txXfrm>
    </dsp:sp>
    <dsp:sp modelId="{493E87C1-EAD8-4A95-836B-97A6FF5DAB59}">
      <dsp:nvSpPr>
        <dsp:cNvPr id="10" name="圆角矩形 9"/>
        <dsp:cNvSpPr/>
      </dsp:nvSpPr>
      <dsp:spPr bwMode="white">
        <a:xfrm>
          <a:off x="237173" y="2651180"/>
          <a:ext cx="3320415" cy="8560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25503" tIns="0" rIns="125503"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gn="ctr">
            <a:lnSpc>
              <a:spcPct val="100000"/>
            </a:lnSpc>
            <a:spcBef>
              <a:spcPct val="0"/>
            </a:spcBef>
            <a:spcAft>
              <a:spcPct val="35000"/>
            </a:spcAft>
          </a:pPr>
          <a:r>
            <a:rPr lang="zh-CN" altLang="en-US" sz="2800" b="1" dirty="0" smtClean="0">
              <a:latin typeface="微软雅黑" panose="020B0503020204020204" pitchFamily="34" charset="-122"/>
              <a:ea typeface="微软雅黑" panose="020B0503020204020204" pitchFamily="34" charset="-122"/>
            </a:rPr>
            <a:t>动态</a:t>
          </a:r>
          <a:r>
            <a:rPr lang="zh-CN" altLang="en-US" sz="2800" b="1" dirty="0" smtClean="0">
              <a:latin typeface="微软雅黑" panose="020B0503020204020204" pitchFamily="34" charset="-122"/>
              <a:ea typeface="微软雅黑" panose="020B0503020204020204" pitchFamily="34" charset="-122"/>
            </a:rPr>
            <a:t>管理</a:t>
          </a:r>
          <a:endParaRPr lang="zh-CN" altLang="en-US" sz="2800" b="1" dirty="0" smtClean="0">
            <a:latin typeface="微软雅黑" panose="020B0503020204020204" pitchFamily="34" charset="-122"/>
            <a:ea typeface="微软雅黑" panose="020B0503020204020204" pitchFamily="34" charset="-122"/>
          </a:endParaRPr>
        </a:p>
      </dsp:txBody>
      <dsp:txXfrm>
        <a:off x="237173" y="2651180"/>
        <a:ext cx="3320415" cy="856080"/>
      </dsp:txXfrm>
    </dsp:sp>
    <dsp:sp modelId="{FE8781DE-F48E-46F2-9B88-117D9184BD45}">
      <dsp:nvSpPr>
        <dsp:cNvPr id="3" name="矩形 2" hidden="1"/>
        <dsp:cNvSpPr/>
      </dsp:nvSpPr>
      <dsp:spPr>
        <a:xfrm>
          <a:off x="0" y="20300"/>
          <a:ext cx="237173" cy="856080"/>
        </a:xfrm>
        <a:prstGeom prst="rect">
          <a:avLst/>
        </a:prstGeom>
      </dsp:spPr>
      <dsp:txXfrm>
        <a:off x="0" y="20300"/>
        <a:ext cx="237173" cy="856080"/>
      </dsp:txXfrm>
    </dsp:sp>
    <dsp:sp modelId="{AA593AB2-EF21-42D1-AF4E-B209DDEFB48E}">
      <dsp:nvSpPr>
        <dsp:cNvPr id="6" name="矩形 5" hidden="1"/>
        <dsp:cNvSpPr/>
      </dsp:nvSpPr>
      <dsp:spPr>
        <a:xfrm>
          <a:off x="0" y="1335740"/>
          <a:ext cx="237173" cy="856080"/>
        </a:xfrm>
        <a:prstGeom prst="rect">
          <a:avLst/>
        </a:prstGeom>
      </dsp:spPr>
      <dsp:txXfrm>
        <a:off x="0" y="1335740"/>
        <a:ext cx="237173" cy="856080"/>
      </dsp:txXfrm>
    </dsp:sp>
    <dsp:sp modelId="{4A944EDB-2874-475B-8332-E2A7477C8BB2}">
      <dsp:nvSpPr>
        <dsp:cNvPr id="9" name="矩形 8" hidden="1"/>
        <dsp:cNvSpPr/>
      </dsp:nvSpPr>
      <dsp:spPr>
        <a:xfrm>
          <a:off x="0" y="2651180"/>
          <a:ext cx="237173" cy="856080"/>
        </a:xfrm>
        <a:prstGeom prst="rect">
          <a:avLst/>
        </a:prstGeom>
      </dsp:spPr>
      <dsp:txXfrm>
        <a:off x="0" y="2651180"/>
        <a:ext cx="237173" cy="85608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553585" cy="3097530"/>
        <a:chOff x="0" y="0"/>
        <a:chExt cx="4553585" cy="3097530"/>
      </a:xfrm>
    </dsp:grpSpPr>
    <dsp:sp modelId="{21FE775A-0C35-475D-890B-5B26E2F4E83A}">
      <dsp:nvSpPr>
        <dsp:cNvPr id="5" name="矩形 4"/>
        <dsp:cNvSpPr/>
      </dsp:nvSpPr>
      <dsp:spPr bwMode="white">
        <a:xfrm>
          <a:off x="0" y="544365"/>
          <a:ext cx="4553585" cy="907200"/>
        </a:xfrm>
        <a:prstGeom prst="rect">
          <a:avLst/>
        </a:prstGeom>
      </dsp:spPr>
      <dsp:style>
        <a:lnRef idx="2">
          <a:schemeClr val="accent1"/>
        </a:lnRef>
        <a:fillRef idx="1">
          <a:schemeClr val="lt1">
            <a:alpha val="90000"/>
          </a:schemeClr>
        </a:fillRef>
        <a:effectRef idx="0">
          <a:scrgbClr r="0" g="0" b="0"/>
        </a:effectRef>
        <a:fontRef idx="minor"/>
      </dsp:style>
      <dsp:txBody>
        <a:bodyPr lIns="353408" tIns="749808" rIns="353408" bIns="256032" anchor="t"/>
        <a:lstStyle>
          <a:lvl1pPr algn="l">
            <a:defRPr sz="36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endParaRPr>
            <a:solidFill>
              <a:schemeClr val="dk1"/>
            </a:solidFill>
          </a:endParaRPr>
        </a:p>
      </dsp:txBody>
      <dsp:txXfrm>
        <a:off x="0" y="544365"/>
        <a:ext cx="4553585" cy="907200"/>
      </dsp:txXfrm>
    </dsp:sp>
    <dsp:sp modelId="{06861209-E117-4689-9B45-05ABDE0D142F}">
      <dsp:nvSpPr>
        <dsp:cNvPr id="4" name="圆角矩形 3"/>
        <dsp:cNvSpPr/>
      </dsp:nvSpPr>
      <dsp:spPr bwMode="white">
        <a:xfrm>
          <a:off x="227679" y="13005"/>
          <a:ext cx="3187510" cy="10627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20480" tIns="0" rIns="120480" bIns="0" anchor="ctr"/>
        <a:lstStyle>
          <a:lvl1pPr algn="l">
            <a:defRPr sz="36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gn="ctr">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个人数据信息安全</a:t>
          </a:r>
          <a:endParaRPr lang="zh-CN" altLang="en-US" sz="2400" b="1" dirty="0" smtClean="0">
            <a:latin typeface="微软雅黑" panose="020B0503020204020204" pitchFamily="34" charset="-122"/>
            <a:ea typeface="微软雅黑" panose="020B0503020204020204" pitchFamily="34" charset="-122"/>
          </a:endParaRPr>
        </a:p>
      </dsp:txBody>
      <dsp:txXfrm>
        <a:off x="227679" y="13005"/>
        <a:ext cx="3187510" cy="1062720"/>
      </dsp:txXfrm>
    </dsp:sp>
    <dsp:sp modelId="{E19B26AE-5809-470A-BEB0-F8791BF8A4CD}">
      <dsp:nvSpPr>
        <dsp:cNvPr id="8" name="矩形 7"/>
        <dsp:cNvSpPr/>
      </dsp:nvSpPr>
      <dsp:spPr bwMode="white">
        <a:xfrm>
          <a:off x="0" y="1990690"/>
          <a:ext cx="4553585" cy="907200"/>
        </a:xfrm>
        <a:prstGeom prst="rect">
          <a:avLst/>
        </a:prstGeom>
      </dsp:spPr>
      <dsp:style>
        <a:lnRef idx="2">
          <a:schemeClr val="accent1"/>
        </a:lnRef>
        <a:fillRef idx="1">
          <a:schemeClr val="lt1">
            <a:alpha val="90000"/>
          </a:schemeClr>
        </a:fillRef>
        <a:effectRef idx="0">
          <a:scrgbClr r="0" g="0" b="0"/>
        </a:effectRef>
        <a:fontRef idx="minor"/>
      </dsp:style>
      <dsp:txBody>
        <a:bodyPr lIns="353408" tIns="749808" rIns="353408" bIns="256032" anchor="t"/>
        <a:lstStyle>
          <a:lvl1pPr algn="l">
            <a:defRPr sz="3600"/>
          </a:lvl1pPr>
          <a:lvl2pPr marL="285750" indent="-285750" algn="l">
            <a:defRPr sz="3600"/>
          </a:lvl2pPr>
          <a:lvl3pPr marL="571500" indent="-285750" algn="l">
            <a:defRPr sz="3600"/>
          </a:lvl3pPr>
          <a:lvl4pPr marL="857250" indent="-285750" algn="l">
            <a:defRPr sz="3600"/>
          </a:lvl4pPr>
          <a:lvl5pPr marL="1143000" indent="-285750" algn="l">
            <a:defRPr sz="3600"/>
          </a:lvl5pPr>
          <a:lvl6pPr marL="1428750" indent="-285750" algn="l">
            <a:defRPr sz="3600"/>
          </a:lvl6pPr>
          <a:lvl7pPr marL="1714500" indent="-285750" algn="l">
            <a:defRPr sz="3600"/>
          </a:lvl7pPr>
          <a:lvl8pPr marL="2000250" indent="-285750" algn="l">
            <a:defRPr sz="3600"/>
          </a:lvl8pPr>
          <a:lvl9pPr marL="2286000" indent="-285750" algn="l">
            <a:defRPr sz="3600"/>
          </a:lvl9pPr>
        </a:lstStyle>
        <a:p>
          <a:endParaRPr>
            <a:solidFill>
              <a:schemeClr val="dk1"/>
            </a:solidFill>
          </a:endParaRPr>
        </a:p>
      </dsp:txBody>
      <dsp:txXfrm>
        <a:off x="0" y="1990690"/>
        <a:ext cx="4553585" cy="907200"/>
      </dsp:txXfrm>
    </dsp:sp>
    <dsp:sp modelId="{CB2B20D2-F4B5-4259-8C9B-FBE6F42FFCA4}">
      <dsp:nvSpPr>
        <dsp:cNvPr id="7" name="圆角矩形 6"/>
        <dsp:cNvSpPr/>
      </dsp:nvSpPr>
      <dsp:spPr bwMode="white">
        <a:xfrm>
          <a:off x="227679" y="1645965"/>
          <a:ext cx="3187510" cy="106272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20480" tIns="0" rIns="120480" bIns="0" anchor="ctr"/>
        <a:lstStyle>
          <a:lvl1pPr algn="l">
            <a:defRPr sz="36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0" algn="ctr">
            <a:lnSpc>
              <a:spcPct val="100000"/>
            </a:lnSpc>
            <a:spcBef>
              <a:spcPct val="0"/>
            </a:spcBef>
            <a:spcAft>
              <a:spcPct val="35000"/>
            </a:spcAft>
          </a:pPr>
          <a:r>
            <a:rPr lang="zh-CN" altLang="en-US" sz="2400" b="1" dirty="0">
              <a:latin typeface="微软雅黑" panose="020B0503020204020204" pitchFamily="34" charset="-122"/>
              <a:ea typeface="微软雅黑" panose="020B0503020204020204" pitchFamily="34" charset="-122"/>
            </a:rPr>
            <a:t>关于数据安全的保护</a:t>
          </a:r>
          <a:endParaRPr lang="zh-CN" altLang="en-US" sz="2400" b="1" dirty="0">
            <a:latin typeface="微软雅黑" panose="020B0503020204020204" pitchFamily="34" charset="-122"/>
            <a:ea typeface="微软雅黑" panose="020B0503020204020204" pitchFamily="34" charset="-122"/>
          </a:endParaRPr>
        </a:p>
      </dsp:txBody>
      <dsp:txXfrm>
        <a:off x="227679" y="1645965"/>
        <a:ext cx="3187510" cy="1062720"/>
      </dsp:txXfrm>
    </dsp:sp>
    <dsp:sp modelId="{FE8781DE-F48E-46F2-9B88-117D9184BD45}">
      <dsp:nvSpPr>
        <dsp:cNvPr id="3" name="矩形 2" hidden="1"/>
        <dsp:cNvSpPr/>
      </dsp:nvSpPr>
      <dsp:spPr>
        <a:xfrm>
          <a:off x="0" y="13005"/>
          <a:ext cx="227679" cy="1062720"/>
        </a:xfrm>
        <a:prstGeom prst="rect">
          <a:avLst/>
        </a:prstGeom>
      </dsp:spPr>
      <dsp:txXfrm>
        <a:off x="0" y="13005"/>
        <a:ext cx="227679" cy="1062720"/>
      </dsp:txXfrm>
    </dsp:sp>
    <dsp:sp modelId="{AA593AB2-EF21-42D1-AF4E-B209DDEFB48E}">
      <dsp:nvSpPr>
        <dsp:cNvPr id="6" name="矩形 5" hidden="1"/>
        <dsp:cNvSpPr/>
      </dsp:nvSpPr>
      <dsp:spPr>
        <a:xfrm>
          <a:off x="0" y="1645965"/>
          <a:ext cx="227679" cy="1062720"/>
        </a:xfrm>
        <a:prstGeom prst="rect">
          <a:avLst/>
        </a:prstGeom>
      </dsp:spPr>
      <dsp:txXfrm>
        <a:off x="0" y="1645965"/>
        <a:ext cx="227679" cy="106272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17790" cy="4569460"/>
        <a:chOff x="0" y="0"/>
        <a:chExt cx="7717790" cy="4569460"/>
      </a:xfrm>
    </dsp:grpSpPr>
    <dsp:sp modelId="{5D3E6026-A697-4D8F-84B5-C5321A8528B3}">
      <dsp:nvSpPr>
        <dsp:cNvPr id="4" name="五边形 3"/>
        <dsp:cNvSpPr/>
      </dsp:nvSpPr>
      <dsp:spPr bwMode="white">
        <a:xfrm rot="10800000">
          <a:off x="1483124" y="0"/>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99060" rIns="184912" bIns="9906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企业</a:t>
          </a:r>
          <a:r>
            <a:rPr lang="zh-CN" altLang="en-US">
              <a:latin typeface="微软雅黑" panose="020B0503020204020204" pitchFamily="34" charset="-122"/>
              <a:ea typeface="微软雅黑" panose="020B0503020204020204" pitchFamily="34" charset="-122"/>
            </a:rPr>
            <a:t>的</a:t>
          </a:r>
          <a:r>
            <a:rPr lang="zh-CN" altLang="en-US">
              <a:latin typeface="微软雅黑" panose="020B0503020204020204" pitchFamily="34" charset="-122"/>
              <a:ea typeface="微软雅黑" panose="020B0503020204020204" pitchFamily="34" charset="-122"/>
            </a:rPr>
            <a:t>销售部门</a:t>
          </a:r>
          <a:endParaRPr lang="zh-CN" altLang="en-US">
            <a:latin typeface="微软雅黑" panose="020B0503020204020204" pitchFamily="34" charset="-122"/>
            <a:ea typeface="微软雅黑" panose="020B0503020204020204" pitchFamily="34" charset="-122"/>
          </a:endParaRPr>
        </a:p>
      </dsp:txBody>
      <dsp:txXfrm rot="10800000">
        <a:off x="1483124" y="0"/>
        <a:ext cx="5132330" cy="761577"/>
      </dsp:txXfrm>
    </dsp:sp>
    <dsp:sp modelId="{F8DF891C-0D10-4055-A8A8-3FC34ADEDC5B}">
      <dsp:nvSpPr>
        <dsp:cNvPr id="3" name="椭圆 2"/>
        <dsp:cNvSpPr/>
      </dsp:nvSpPr>
      <dsp:spPr bwMode="white">
        <a:xfrm>
          <a:off x="1102336" y="0"/>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0"/>
        <a:ext cx="761577" cy="761577"/>
      </dsp:txXfrm>
    </dsp:sp>
    <dsp:sp modelId="{DC27DDA6-73A4-45AF-8B52-70E594C6E063}">
      <dsp:nvSpPr>
        <dsp:cNvPr id="6" name="五边形 5"/>
        <dsp:cNvSpPr/>
      </dsp:nvSpPr>
      <dsp:spPr bwMode="white">
        <a:xfrm rot="10800000">
          <a:off x="1483124" y="951971"/>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99060" rIns="184912" bIns="9906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企业市场调研部门的一手信息</a:t>
          </a:r>
          <a:endParaRPr lang="zh-CN" altLang="en-US">
            <a:latin typeface="微软雅黑" panose="020B0503020204020204" pitchFamily="34" charset="-122"/>
            <a:ea typeface="微软雅黑" panose="020B0503020204020204" pitchFamily="34" charset="-122"/>
          </a:endParaRPr>
        </a:p>
      </dsp:txBody>
      <dsp:txXfrm rot="10800000">
        <a:off x="1483124" y="951971"/>
        <a:ext cx="5132330" cy="761577"/>
      </dsp:txXfrm>
    </dsp:sp>
    <dsp:sp modelId="{48C23F44-CDC2-4998-B9C4-F737C51D3228}">
      <dsp:nvSpPr>
        <dsp:cNvPr id="5" name="椭圆 4"/>
        <dsp:cNvSpPr/>
      </dsp:nvSpPr>
      <dsp:spPr bwMode="white">
        <a:xfrm>
          <a:off x="1102336" y="951971"/>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951971"/>
        <a:ext cx="761577" cy="761577"/>
      </dsp:txXfrm>
    </dsp:sp>
    <dsp:sp modelId="{00C34D87-B2DD-493A-BAA2-1A14EA17DEB1}">
      <dsp:nvSpPr>
        <dsp:cNvPr id="8" name="五边形 7"/>
        <dsp:cNvSpPr/>
      </dsp:nvSpPr>
      <dsp:spPr bwMode="white">
        <a:xfrm rot="10800000">
          <a:off x="1483124" y="1903942"/>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99060" rIns="184912" bIns="9906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企业的客户服务部门</a:t>
          </a:r>
          <a:endParaRPr lang="zh-CN" altLang="en-US">
            <a:latin typeface="微软雅黑" panose="020B0503020204020204" pitchFamily="34" charset="-122"/>
            <a:ea typeface="微软雅黑" panose="020B0503020204020204" pitchFamily="34" charset="-122"/>
          </a:endParaRPr>
        </a:p>
      </dsp:txBody>
      <dsp:txXfrm rot="10800000">
        <a:off x="1483124" y="1903942"/>
        <a:ext cx="5132330" cy="761577"/>
      </dsp:txXfrm>
    </dsp:sp>
    <dsp:sp modelId="{69DE5637-6198-4292-ADFF-69DC2A063BC5}">
      <dsp:nvSpPr>
        <dsp:cNvPr id="7" name="椭圆 6"/>
        <dsp:cNvSpPr/>
      </dsp:nvSpPr>
      <dsp:spPr bwMode="white">
        <a:xfrm>
          <a:off x="1102336" y="1903942"/>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1903942"/>
        <a:ext cx="761577" cy="761577"/>
      </dsp:txXfrm>
    </dsp:sp>
    <dsp:sp modelId="{CC28D873-0D6C-41C4-8C10-DBA8A2164685}">
      <dsp:nvSpPr>
        <dsp:cNvPr id="10" name="五边形 9"/>
        <dsp:cNvSpPr/>
      </dsp:nvSpPr>
      <dsp:spPr bwMode="white">
        <a:xfrm rot="10800000">
          <a:off x="1483124" y="2855913"/>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99060" rIns="184912" bIns="9906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altLang="en-US">
              <a:latin typeface="微软雅黑" panose="020B0503020204020204" pitchFamily="34" charset="-122"/>
              <a:ea typeface="微软雅黑" panose="020B0503020204020204" pitchFamily="34" charset="-122"/>
            </a:rPr>
            <a:t>企业网站</a:t>
          </a:r>
          <a:endParaRPr altLang="en-US">
            <a:latin typeface="微软雅黑" panose="020B0503020204020204" pitchFamily="34" charset="-122"/>
            <a:ea typeface="微软雅黑" panose="020B0503020204020204" pitchFamily="34" charset="-122"/>
          </a:endParaRPr>
        </a:p>
      </dsp:txBody>
      <dsp:txXfrm rot="10800000">
        <a:off x="1483124" y="2855913"/>
        <a:ext cx="5132330" cy="761577"/>
      </dsp:txXfrm>
    </dsp:sp>
    <dsp:sp modelId="{0F245377-1371-43B0-89A0-34FFC9FF055E}">
      <dsp:nvSpPr>
        <dsp:cNvPr id="9" name="椭圆 8"/>
        <dsp:cNvSpPr/>
      </dsp:nvSpPr>
      <dsp:spPr bwMode="white">
        <a:xfrm>
          <a:off x="1102336" y="2855913"/>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2855913"/>
        <a:ext cx="761577" cy="761577"/>
      </dsp:txXfrm>
    </dsp:sp>
    <dsp:sp modelId="{85197DC3-20F1-4908-ACBF-A796AF6A4739}">
      <dsp:nvSpPr>
        <dsp:cNvPr id="12" name="五边形 11"/>
        <dsp:cNvSpPr/>
      </dsp:nvSpPr>
      <dsp:spPr bwMode="white">
        <a:xfrm rot="10800000">
          <a:off x="1483124" y="3807883"/>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99060" rIns="184912" bIns="9906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altLang="en-US">
              <a:latin typeface="微软雅黑" panose="020B0503020204020204" pitchFamily="34" charset="-122"/>
              <a:ea typeface="微软雅黑" panose="020B0503020204020204" pitchFamily="34" charset="-122"/>
            </a:rPr>
            <a:t>会员服务与鼓励持卡消费</a:t>
          </a:r>
          <a:endParaRPr altLang="en-US">
            <a:latin typeface="微软雅黑" panose="020B0503020204020204" pitchFamily="34" charset="-122"/>
            <a:ea typeface="微软雅黑" panose="020B0503020204020204" pitchFamily="34" charset="-122"/>
          </a:endParaRPr>
        </a:p>
      </dsp:txBody>
      <dsp:txXfrm rot="10800000">
        <a:off x="1483124" y="3807883"/>
        <a:ext cx="5132330" cy="761577"/>
      </dsp:txXfrm>
    </dsp:sp>
    <dsp:sp modelId="{75156AF9-FE84-4F9D-9153-501973F29F73}">
      <dsp:nvSpPr>
        <dsp:cNvPr id="11" name="椭圆 10"/>
        <dsp:cNvSpPr/>
      </dsp:nvSpPr>
      <dsp:spPr bwMode="white">
        <a:xfrm>
          <a:off x="1102336" y="3807883"/>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3807883"/>
        <a:ext cx="761577" cy="761577"/>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17790" cy="4569460"/>
        <a:chOff x="0" y="0"/>
        <a:chExt cx="7717790" cy="4569460"/>
      </a:xfrm>
    </dsp:grpSpPr>
    <dsp:sp modelId="{5D3E6026-A697-4D8F-84B5-C5321A8528B3}">
      <dsp:nvSpPr>
        <dsp:cNvPr id="4" name="五边形 3"/>
        <dsp:cNvSpPr/>
      </dsp:nvSpPr>
      <dsp:spPr bwMode="white">
        <a:xfrm rot="10800000">
          <a:off x="1483124" y="0"/>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87630" rIns="163576"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各种资讯媒介</a:t>
          </a:r>
          <a:endParaRPr lang="zh-CN" altLang="en-US">
            <a:latin typeface="微软雅黑" panose="020B0503020204020204" pitchFamily="34" charset="-122"/>
            <a:ea typeface="微软雅黑" panose="020B0503020204020204" pitchFamily="34" charset="-122"/>
          </a:endParaRPr>
        </a:p>
      </dsp:txBody>
      <dsp:txXfrm rot="10800000">
        <a:off x="1483124" y="0"/>
        <a:ext cx="5132330" cy="761577"/>
      </dsp:txXfrm>
    </dsp:sp>
    <dsp:sp modelId="{F8DF891C-0D10-4055-A8A8-3FC34ADEDC5B}">
      <dsp:nvSpPr>
        <dsp:cNvPr id="3" name="椭圆 2"/>
        <dsp:cNvSpPr/>
      </dsp:nvSpPr>
      <dsp:spPr bwMode="white">
        <a:xfrm>
          <a:off x="1102336" y="0"/>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0"/>
        <a:ext cx="761577" cy="761577"/>
      </dsp:txXfrm>
    </dsp:sp>
    <dsp:sp modelId="{DC27DDA6-73A4-45AF-8B52-70E594C6E063}">
      <dsp:nvSpPr>
        <dsp:cNvPr id="6" name="五边形 5"/>
        <dsp:cNvSpPr/>
      </dsp:nvSpPr>
      <dsp:spPr bwMode="white">
        <a:xfrm rot="10800000">
          <a:off x="1483124" y="951971"/>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87630" rIns="163576"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公司的业务合作伙伴</a:t>
          </a:r>
          <a:endParaRPr lang="zh-CN" altLang="en-US">
            <a:latin typeface="微软雅黑" panose="020B0503020204020204" pitchFamily="34" charset="-122"/>
            <a:ea typeface="微软雅黑" panose="020B0503020204020204" pitchFamily="34" charset="-122"/>
          </a:endParaRPr>
        </a:p>
      </dsp:txBody>
      <dsp:txXfrm rot="10800000">
        <a:off x="1483124" y="951971"/>
        <a:ext cx="5132330" cy="761577"/>
      </dsp:txXfrm>
    </dsp:sp>
    <dsp:sp modelId="{48C23F44-CDC2-4998-B9C4-F737C51D3228}">
      <dsp:nvSpPr>
        <dsp:cNvPr id="5" name="椭圆 4"/>
        <dsp:cNvSpPr/>
      </dsp:nvSpPr>
      <dsp:spPr bwMode="white">
        <a:xfrm>
          <a:off x="1102336" y="951971"/>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951971"/>
        <a:ext cx="761577" cy="761577"/>
      </dsp:txXfrm>
    </dsp:sp>
    <dsp:sp modelId="{00C34D87-B2DD-493A-BAA2-1A14EA17DEB1}">
      <dsp:nvSpPr>
        <dsp:cNvPr id="8" name="五边形 7"/>
        <dsp:cNvSpPr/>
      </dsp:nvSpPr>
      <dsp:spPr bwMode="white">
        <a:xfrm rot="10800000">
          <a:off x="1483124" y="1903942"/>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87630" rIns="163576"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latin typeface="微软雅黑" panose="020B0503020204020204" pitchFamily="34" charset="-122"/>
              <a:ea typeface="微软雅黑" panose="020B0503020204020204" pitchFamily="34" charset="-122"/>
            </a:rPr>
            <a:t>工商行政管理部门、税收部门机构</a:t>
          </a:r>
          <a:endParaRPr lang="zh-CN" altLang="en-US">
            <a:latin typeface="微软雅黑" panose="020B0503020204020204" pitchFamily="34" charset="-122"/>
            <a:ea typeface="微软雅黑" panose="020B0503020204020204" pitchFamily="34" charset="-122"/>
          </a:endParaRPr>
        </a:p>
      </dsp:txBody>
      <dsp:txXfrm rot="10800000">
        <a:off x="1483124" y="1903942"/>
        <a:ext cx="5132330" cy="761577"/>
      </dsp:txXfrm>
    </dsp:sp>
    <dsp:sp modelId="{69DE5637-6198-4292-ADFF-69DC2A063BC5}">
      <dsp:nvSpPr>
        <dsp:cNvPr id="7" name="椭圆 6"/>
        <dsp:cNvSpPr/>
      </dsp:nvSpPr>
      <dsp:spPr bwMode="white">
        <a:xfrm>
          <a:off x="1102336" y="1903942"/>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1903942"/>
        <a:ext cx="761577" cy="761577"/>
      </dsp:txXfrm>
    </dsp:sp>
    <dsp:sp modelId="{CC28D873-0D6C-41C4-8C10-DBA8A2164685}">
      <dsp:nvSpPr>
        <dsp:cNvPr id="10" name="五边形 9"/>
        <dsp:cNvSpPr/>
      </dsp:nvSpPr>
      <dsp:spPr bwMode="white">
        <a:xfrm rot="10800000">
          <a:off x="1483124" y="2855913"/>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87630" rIns="163576"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altLang="en-US">
              <a:latin typeface="微软雅黑" panose="020B0503020204020204" pitchFamily="34" charset="-122"/>
              <a:ea typeface="微软雅黑" panose="020B0503020204020204" pitchFamily="34" charset="-122"/>
            </a:rPr>
            <a:t>金融机构</a:t>
          </a:r>
          <a:endParaRPr altLang="en-US">
            <a:latin typeface="微软雅黑" panose="020B0503020204020204" pitchFamily="34" charset="-122"/>
            <a:ea typeface="微软雅黑" panose="020B0503020204020204" pitchFamily="34" charset="-122"/>
          </a:endParaRPr>
        </a:p>
      </dsp:txBody>
      <dsp:txXfrm rot="10800000">
        <a:off x="1483124" y="2855913"/>
        <a:ext cx="5132330" cy="761577"/>
      </dsp:txXfrm>
    </dsp:sp>
    <dsp:sp modelId="{0F245377-1371-43B0-89A0-34FFC9FF055E}">
      <dsp:nvSpPr>
        <dsp:cNvPr id="9" name="椭圆 8"/>
        <dsp:cNvSpPr/>
      </dsp:nvSpPr>
      <dsp:spPr bwMode="white">
        <a:xfrm>
          <a:off x="1102336" y="2855913"/>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2855913"/>
        <a:ext cx="761577" cy="761577"/>
      </dsp:txXfrm>
    </dsp:sp>
    <dsp:sp modelId="{85197DC3-20F1-4908-ACBF-A796AF6A4739}">
      <dsp:nvSpPr>
        <dsp:cNvPr id="12" name="五边形 11"/>
        <dsp:cNvSpPr/>
      </dsp:nvSpPr>
      <dsp:spPr bwMode="white">
        <a:xfrm rot="10800000">
          <a:off x="1483124" y="3807883"/>
          <a:ext cx="5132330" cy="761577"/>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335834" tIns="87630" rIns="163576"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altLang="en-US">
              <a:latin typeface="微软雅黑" panose="020B0503020204020204" pitchFamily="34" charset="-122"/>
              <a:ea typeface="微软雅黑" panose="020B0503020204020204" pitchFamily="34" charset="-122"/>
            </a:rPr>
            <a:t>市场调查机构和数据公司</a:t>
          </a:r>
          <a:endParaRPr altLang="en-US">
            <a:latin typeface="微软雅黑" panose="020B0503020204020204" pitchFamily="34" charset="-122"/>
            <a:ea typeface="微软雅黑" panose="020B0503020204020204" pitchFamily="34" charset="-122"/>
          </a:endParaRPr>
        </a:p>
      </dsp:txBody>
      <dsp:txXfrm rot="10800000">
        <a:off x="1483124" y="3807883"/>
        <a:ext cx="5132330" cy="761577"/>
      </dsp:txXfrm>
    </dsp:sp>
    <dsp:sp modelId="{75156AF9-FE84-4F9D-9153-501973F29F73}">
      <dsp:nvSpPr>
        <dsp:cNvPr id="11" name="椭圆 10"/>
        <dsp:cNvSpPr/>
      </dsp:nvSpPr>
      <dsp:spPr bwMode="white">
        <a:xfrm>
          <a:off x="1102336" y="3807883"/>
          <a:ext cx="761577" cy="761577"/>
        </a:xfrm>
        <a:prstGeom prst="ellipse">
          <a:avLst/>
        </a:prstGeom>
      </dsp:spPr>
      <dsp:style>
        <a:lnRef idx="2">
          <a:schemeClr val="lt1"/>
        </a:lnRef>
        <a:fillRef idx="1">
          <a:schemeClr val="accent1">
            <a:tint val="50000"/>
          </a:schemeClr>
        </a:fillRef>
        <a:effectRef idx="0">
          <a:scrgbClr r="0" g="0" b="0"/>
        </a:effectRef>
        <a:fontRef idx="minor"/>
      </dsp:style>
      <dsp:txXfrm>
        <a:off x="1102336" y="3807883"/>
        <a:ext cx="761577" cy="76157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type="homePlate" r:blip="" rot="180"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type="homePlate" r:blip="" rot="180"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4098" name="组合 19"/>
          <p:cNvGrpSpPr/>
          <p:nvPr userDrawn="1"/>
        </p:nvGrpSpPr>
        <p:grpSpPr>
          <a:xfrm>
            <a:off x="0" y="381000"/>
            <a:ext cx="695325" cy="506413"/>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2" name="标题 11"/>
          <p:cNvSpPr>
            <a:spLocks noGrp="1"/>
          </p:cNvSpPr>
          <p:nvPr>
            <p:ph type="title"/>
          </p:nvPr>
        </p:nvSpPr>
        <p:spPr>
          <a:xfrm>
            <a:off x="838200" y="16843"/>
            <a:ext cx="10515600" cy="1325563"/>
          </a:xfrm>
        </p:spPr>
        <p:txBody>
          <a:bodyPr/>
          <a:lstStyle>
            <a:lvl1pPr>
              <a:defRPr sz="3600" b="1"/>
            </a:lvl1pPr>
          </a:lstStyle>
          <a:p>
            <a:r>
              <a:rPr lang="zh-CN" altLang="en-US" dirty="0"/>
              <a:t>单击此处编辑母版标题样式</a:t>
            </a:r>
            <a:endParaRPr lang="zh-CN" altLang="en-US" dirty="0"/>
          </a:p>
        </p:txBody>
      </p:sp>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063C21C-6C9C-400F-B63C-36FA480D3EFA}"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B411327-668A-4EEB-B977-CC254F0C081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0.wmf"/><Relationship Id="rId6" Type="http://schemas.openxmlformats.org/officeDocument/2006/relationships/tags" Target="../tags/tag1.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216910" y="4662805"/>
            <a:ext cx="599503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模块三 客户关系的建立</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415" name="组合 1"/>
          <p:cNvGrpSpPr/>
          <p:nvPr/>
        </p:nvGrpSpPr>
        <p:grpSpPr>
          <a:xfrm>
            <a:off x="1775460" y="944880"/>
            <a:ext cx="7634288" cy="1422400"/>
            <a:chOff x="0" y="0"/>
            <a:chExt cx="7632430" cy="1420787"/>
          </a:xfrm>
        </p:grpSpPr>
        <p:sp>
          <p:nvSpPr>
            <p:cNvPr id="17421"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17422" name="组合 3"/>
            <p:cNvGrpSpPr/>
            <p:nvPr/>
          </p:nvGrpSpPr>
          <p:grpSpPr>
            <a:xfrm>
              <a:off x="0" y="324232"/>
              <a:ext cx="676180" cy="676180"/>
              <a:chOff x="0" y="0"/>
              <a:chExt cx="406294" cy="406294"/>
            </a:xfrm>
          </p:grpSpPr>
          <p:sp>
            <p:nvSpPr>
              <p:cNvPr id="17424"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17425"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17426"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17423" name="矩形 4"/>
            <p:cNvSpPr/>
            <p:nvPr/>
          </p:nvSpPr>
          <p:spPr>
            <a:xfrm>
              <a:off x="881716" y="344521"/>
              <a:ext cx="6750714" cy="107626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solidFill>
                    <a:schemeClr val="tx2"/>
                  </a:solidFill>
                  <a:latin typeface="微软雅黑" panose="020B0503020204020204" pitchFamily="34" charset="-122"/>
                  <a:ea typeface="微软雅黑" panose="020B0503020204020204" pitchFamily="34" charset="-122"/>
                </a:rPr>
                <a:t>客户信息是企业生产、营销的导向</a:t>
              </a:r>
              <a:endParaRPr lang="zh-CN" altLang="en-US" sz="3200" b="1" dirty="0">
                <a:solidFill>
                  <a:schemeClr val="tx2"/>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FontTx/>
                <a:buNone/>
              </a:pPr>
              <a:endParaRPr lang="zh-CN" altLang="zh-CN" sz="3200" b="1" dirty="0">
                <a:solidFill>
                  <a:schemeClr val="tx2"/>
                </a:solidFill>
                <a:latin typeface="微软雅黑" panose="020B0503020204020204" pitchFamily="34" charset="-122"/>
                <a:ea typeface="微软雅黑" panose="020B0503020204020204" pitchFamily="34" charset="-122"/>
              </a:endParaRPr>
            </a:p>
          </p:txBody>
        </p:sp>
      </p:grpSp>
      <p:sp>
        <p:nvSpPr>
          <p:cNvPr id="17416" name="Rectangle 5"/>
          <p:cNvSpPr/>
          <p:nvPr/>
        </p:nvSpPr>
        <p:spPr>
          <a:xfrm>
            <a:off x="4142423" y="2410143"/>
            <a:ext cx="4186237" cy="2243137"/>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50000"/>
              </a:lnSpc>
              <a:spcBef>
                <a:spcPct val="0"/>
              </a:spcBef>
              <a:buFontTx/>
              <a:buNone/>
            </a:pPr>
            <a:r>
              <a:rPr lang="zh-CN" altLang="en-US" sz="2400" b="1" dirty="0">
                <a:solidFill>
                  <a:schemeClr val="tx2"/>
                </a:solidFill>
                <a:latin typeface="微软雅黑" panose="020B0503020204020204" pitchFamily="34" charset="-122"/>
                <a:ea typeface="微软雅黑" panose="020B0503020204020204" pitchFamily="34" charset="-122"/>
              </a:rPr>
              <a:t>什么功能、性能、价格的产品</a:t>
            </a:r>
            <a:endParaRPr lang="zh-CN" altLang="en-US" sz="2400" b="1" dirty="0">
              <a:solidFill>
                <a:schemeClr val="tx2"/>
              </a:solidFill>
              <a:latin typeface="微软雅黑" panose="020B0503020204020204" pitchFamily="34" charset="-122"/>
              <a:ea typeface="微软雅黑" panose="020B0503020204020204" pitchFamily="34" charset="-122"/>
            </a:endParaRPr>
          </a:p>
          <a:p>
            <a:pPr marL="0" lvl="0" indent="0">
              <a:lnSpc>
                <a:spcPct val="150000"/>
              </a:lnSpc>
              <a:spcBef>
                <a:spcPct val="0"/>
              </a:spcBef>
              <a:buFontTx/>
              <a:buNone/>
            </a:pPr>
            <a:r>
              <a:rPr lang="zh-CN" altLang="en-US" sz="2400" b="1" dirty="0">
                <a:solidFill>
                  <a:schemeClr val="tx2"/>
                </a:solidFill>
                <a:latin typeface="微软雅黑" panose="020B0503020204020204" pitchFamily="34" charset="-122"/>
                <a:ea typeface="微软雅黑" panose="020B0503020204020204" pitchFamily="34" charset="-122"/>
              </a:rPr>
              <a:t>哪种包装最受欢迎</a:t>
            </a:r>
            <a:endParaRPr lang="zh-CN" altLang="en-US" sz="2400" b="1" dirty="0">
              <a:solidFill>
                <a:schemeClr val="tx2"/>
              </a:solidFill>
              <a:latin typeface="微软雅黑" panose="020B0503020204020204" pitchFamily="34" charset="-122"/>
              <a:ea typeface="微软雅黑" panose="020B0503020204020204" pitchFamily="34" charset="-122"/>
            </a:endParaRPr>
          </a:p>
          <a:p>
            <a:pPr marL="0" lvl="0" indent="0">
              <a:lnSpc>
                <a:spcPct val="150000"/>
              </a:lnSpc>
              <a:spcBef>
                <a:spcPct val="0"/>
              </a:spcBef>
              <a:buFontTx/>
              <a:buNone/>
            </a:pPr>
            <a:r>
              <a:rPr lang="zh-CN" altLang="en-US" sz="2400" b="1" dirty="0">
                <a:solidFill>
                  <a:schemeClr val="tx2"/>
                </a:solidFill>
                <a:latin typeface="微软雅黑" panose="020B0503020204020204" pitchFamily="34" charset="-122"/>
                <a:ea typeface="微软雅黑" panose="020B0503020204020204" pitchFamily="34" charset="-122"/>
              </a:rPr>
              <a:t>哪种营销策略最有效</a:t>
            </a:r>
            <a:endParaRPr lang="zh-CN" altLang="en-US" sz="2400" b="1" dirty="0">
              <a:solidFill>
                <a:schemeClr val="tx2"/>
              </a:solidFill>
              <a:latin typeface="微软雅黑" panose="020B0503020204020204" pitchFamily="34" charset="-122"/>
              <a:ea typeface="微软雅黑" panose="020B0503020204020204" pitchFamily="34" charset="-122"/>
            </a:endParaRPr>
          </a:p>
          <a:p>
            <a:pPr marL="0" lvl="0" indent="0">
              <a:lnSpc>
                <a:spcPct val="150000"/>
              </a:lnSpc>
              <a:spcBef>
                <a:spcPct val="0"/>
              </a:spcBef>
              <a:buFontTx/>
              <a:buNone/>
            </a:pPr>
            <a:endParaRPr lang="zh-CN" altLang="en-US" sz="2400" b="1" dirty="0">
              <a:solidFill>
                <a:schemeClr val="tx2"/>
              </a:solidFill>
              <a:latin typeface="微软雅黑" panose="020B0503020204020204" pitchFamily="34" charset="-122"/>
              <a:ea typeface="微软雅黑" panose="020B0503020204020204" pitchFamily="34" charset="-122"/>
            </a:endParaRPr>
          </a:p>
        </p:txBody>
      </p:sp>
      <p:sp>
        <p:nvSpPr>
          <p:cNvPr id="17417" name="AutoShape 6"/>
          <p:cNvSpPr/>
          <p:nvPr/>
        </p:nvSpPr>
        <p:spPr>
          <a:xfrm>
            <a:off x="3658235" y="2616518"/>
            <a:ext cx="334963" cy="1522412"/>
          </a:xfrm>
          <a:prstGeom prst="leftBrace">
            <a:avLst>
              <a:gd name="adj1" fmla="val 55718"/>
              <a:gd name="adj2" fmla="val 50000"/>
            </a:avLst>
          </a:prstGeom>
          <a:noFill/>
          <a:ln w="9525" cap="flat" cmpd="sng">
            <a:solidFill>
              <a:srgbClr val="000000"/>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zh-CN" altLang="en-US" sz="1800" b="1" dirty="0">
              <a:solidFill>
                <a:schemeClr val="tx2"/>
              </a:solidFill>
              <a:latin typeface="Arial" panose="020B0604020202020204" pitchFamily="34" charset="0"/>
            </a:endParaRPr>
          </a:p>
        </p:txBody>
      </p:sp>
      <p:sp>
        <p:nvSpPr>
          <p:cNvPr id="3" name="椭圆 2"/>
          <p:cNvSpPr/>
          <p:nvPr/>
        </p:nvSpPr>
        <p:spPr bwMode="auto">
          <a:xfrm>
            <a:off x="3143885" y="5150168"/>
            <a:ext cx="5761038" cy="1195388"/>
          </a:xfrm>
          <a:prstGeom prst="ellipse">
            <a:avLst/>
          </a:prstGeom>
          <a:solidFill>
            <a:schemeClr val="bg2">
              <a:lumMod val="90000"/>
            </a:schemeClr>
          </a:solidFill>
          <a:ln w="9525" cap="flat" cmpd="sng" algn="ctr">
            <a:noFill/>
            <a:prstDash val="solid"/>
            <a:round/>
            <a:headEnd type="none" w="med" len="med"/>
            <a:tailEnd type="non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客户的消费特征、消费行为信息 </a:t>
            </a:r>
            <a:endParaRPr kumimoji="0" lang="zh-CN" altLang="en-US" sz="20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7419" name="上箭头 3"/>
          <p:cNvSpPr/>
          <p:nvPr/>
        </p:nvSpPr>
        <p:spPr>
          <a:xfrm>
            <a:off x="5799773" y="4299268"/>
            <a:ext cx="296862" cy="671512"/>
          </a:xfrm>
          <a:prstGeom prst="upArrow">
            <a:avLst>
              <a:gd name="adj1" fmla="val 50000"/>
              <a:gd name="adj2" fmla="val 49974"/>
            </a:avLst>
          </a:prstGeom>
          <a:solidFill>
            <a:schemeClr val="accent1"/>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
        <p:nvSpPr>
          <p:cNvPr id="5" name="文本框 4"/>
          <p:cNvSpPr txBox="1"/>
          <p:nvPr/>
        </p:nvSpPr>
        <p:spPr>
          <a:xfrm>
            <a:off x="6244273" y="4404043"/>
            <a:ext cx="2303463" cy="523875"/>
          </a:xfrm>
          <a:prstGeom prst="rect">
            <a:avLst/>
          </a:prstGeom>
          <a:noFill/>
        </p:spPr>
        <p:txBody>
          <a:bodyPr>
            <a:spAutoFit/>
          </a:bodyPr>
          <a:lstStyle/>
          <a:p>
            <a:pPr marR="0" defTabSz="914400">
              <a:buClrTx/>
              <a:buSzTx/>
              <a:buFontTx/>
              <a:buNone/>
              <a:defRPr/>
            </a:pPr>
            <a:r>
              <a:rPr kumimoji="0" lang="zh-CN" altLang="en-US" sz="2800" kern="1200" cap="none" spc="0" normalizeH="0" baseline="0" noProof="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打动客户</a:t>
            </a:r>
            <a:endParaRPr kumimoji="0" lang="zh-CN" altLang="en-US" sz="2800" kern="1200" cap="none" spc="0" normalizeH="0" baseline="0" noProof="0" dirty="0">
              <a:solidFill>
                <a:srgbClr val="0070C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463" name="组合 1"/>
          <p:cNvGrpSpPr/>
          <p:nvPr/>
        </p:nvGrpSpPr>
        <p:grpSpPr>
          <a:xfrm>
            <a:off x="1274763" y="1082675"/>
            <a:ext cx="7845425" cy="873125"/>
            <a:chOff x="169838" y="0"/>
            <a:chExt cx="7845172" cy="873012"/>
          </a:xfrm>
        </p:grpSpPr>
        <p:sp>
          <p:nvSpPr>
            <p:cNvPr id="19466"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sp>
          <p:nvSpPr>
            <p:cNvPr id="19467" name="AutoShape 14"/>
            <p:cNvSpPr>
              <a:spLocks noChangeAspect="1" noTextEdit="1"/>
            </p:cNvSpPr>
            <p:nvPr/>
          </p:nvSpPr>
          <p:spPr>
            <a:xfrm>
              <a:off x="169838" y="493321"/>
              <a:ext cx="355548" cy="355318"/>
            </a:xfrm>
            <a:prstGeom prst="rect">
              <a:avLst/>
            </a:prstGeom>
            <a:noFill/>
            <a:ln w="9525">
              <a:noFill/>
            </a:ln>
          </p:spPr>
          <p:txBody>
            <a:bodyPr/>
            <a:p>
              <a:endParaRPr lang="zh-CN" altLang="en-US"/>
            </a:p>
          </p:txBody>
        </p:sp>
        <p:sp>
          <p:nvSpPr>
            <p:cNvPr id="19468" name="矩形 4"/>
            <p:cNvSpPr/>
            <p:nvPr/>
          </p:nvSpPr>
          <p:spPr>
            <a:xfrm>
              <a:off x="2740219" y="288487"/>
              <a:ext cx="5274791" cy="5845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solidFill>
                    <a:srgbClr val="FFC000"/>
                  </a:solidFill>
                  <a:latin typeface="微软雅黑" panose="020B0503020204020204" pitchFamily="34" charset="-122"/>
                  <a:ea typeface="微软雅黑" panose="020B0503020204020204" pitchFamily="34" charset="-122"/>
                </a:rPr>
                <a:t>案例：风靡欧洲的斜口杯</a:t>
              </a:r>
              <a:endParaRPr lang="zh-CN" altLang="zh-CN" sz="3200" b="1" dirty="0">
                <a:solidFill>
                  <a:srgbClr val="FFC000"/>
                </a:solidFill>
                <a:latin typeface="微软雅黑" panose="020B0503020204020204" pitchFamily="34" charset="-122"/>
                <a:ea typeface="微软雅黑" panose="020B0503020204020204" pitchFamily="34" charset="-122"/>
              </a:endParaRPr>
            </a:p>
          </p:txBody>
        </p:sp>
      </p:grpSp>
      <p:sp>
        <p:nvSpPr>
          <p:cNvPr id="35" name="内容占位符 2"/>
          <p:cNvSpPr txBox="1"/>
          <p:nvPr/>
        </p:nvSpPr>
        <p:spPr bwMode="auto">
          <a:xfrm>
            <a:off x="1919288" y="2247900"/>
            <a:ext cx="8640763" cy="2836863"/>
          </a:xfrm>
          <a:prstGeom prst="rect">
            <a:avLst/>
          </a:prstGeom>
          <a:solidFill>
            <a:schemeClr val="bg1">
              <a:lumMod val="95000"/>
            </a:schemeClr>
          </a:solidFill>
          <a:ln w="12700">
            <a:noFill/>
            <a:miter lim="800000"/>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228600" marR="0" lvl="0" indent="-228600" algn="l" defTabSz="914400" rtl="0" eaLnBrk="0" fontAlgn="base" latinLnBrk="0" hangingPunct="0">
              <a:lnSpc>
                <a:spcPct val="150000"/>
              </a:lnSpc>
              <a:spcBef>
                <a:spcPts val="1000"/>
              </a:spcBef>
              <a:spcAft>
                <a:spcPct val="0"/>
              </a:spcAft>
              <a:buClrTx/>
              <a:buSzTx/>
              <a:buFontTx/>
              <a:buNone/>
              <a:defRPr/>
            </a:pPr>
            <a:r>
              <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日本的营销人员在一饭店观察西方人饮茶，发现欧洲人由于鼻子较大，当茶水少于半杯时，鼻子便碰到杯沿上，若想喝完茶水，必须扬起脖子，既不方便，也有失欧洲人的绅士风度。日本营销人员回国后，研制生产了“斜口杯”，风靡欧洲市场。</a:t>
            </a:r>
            <a:endParaRPr kumimoji="0" lang="zh-CN"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9465" name="矩形 1"/>
          <p:cNvSpPr/>
          <p:nvPr/>
        </p:nvSpPr>
        <p:spPr>
          <a:xfrm>
            <a:off x="2105025" y="5562600"/>
            <a:ext cx="4492625" cy="461963"/>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思考：该案例给我们什么启示？</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0487" name="组合 1"/>
          <p:cNvGrpSpPr/>
          <p:nvPr/>
        </p:nvGrpSpPr>
        <p:grpSpPr>
          <a:xfrm>
            <a:off x="1274763" y="2195513"/>
            <a:ext cx="8007350" cy="1462087"/>
            <a:chOff x="169838" y="-611556"/>
            <a:chExt cx="8007675" cy="1460195"/>
          </a:xfrm>
        </p:grpSpPr>
        <p:sp>
          <p:nvSpPr>
            <p:cNvPr id="20496" name="Title 1"/>
            <p:cNvSpPr txBox="1"/>
            <p:nvPr/>
          </p:nvSpPr>
          <p:spPr>
            <a:xfrm>
              <a:off x="999836" y="-161856"/>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sp>
          <p:nvSpPr>
            <p:cNvPr id="20497" name="AutoShape 14"/>
            <p:cNvSpPr>
              <a:spLocks noChangeAspect="1" noTextEdit="1"/>
            </p:cNvSpPr>
            <p:nvPr/>
          </p:nvSpPr>
          <p:spPr>
            <a:xfrm>
              <a:off x="169838" y="493321"/>
              <a:ext cx="355548" cy="355318"/>
            </a:xfrm>
            <a:prstGeom prst="rect">
              <a:avLst/>
            </a:prstGeom>
            <a:noFill/>
            <a:ln w="9525">
              <a:noFill/>
            </a:ln>
          </p:spPr>
          <p:txBody>
            <a:bodyPr/>
            <a:p>
              <a:endParaRPr lang="zh-CN" altLang="en-US"/>
            </a:p>
          </p:txBody>
        </p:sp>
        <p:sp>
          <p:nvSpPr>
            <p:cNvPr id="20498" name="矩形 4"/>
            <p:cNvSpPr/>
            <p:nvPr/>
          </p:nvSpPr>
          <p:spPr>
            <a:xfrm>
              <a:off x="2092696" y="-611556"/>
              <a:ext cx="6084817" cy="58281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solidFill>
                    <a:srgbClr val="FFC000"/>
                  </a:solidFill>
                  <a:latin typeface="微软雅黑" panose="020B0503020204020204" pitchFamily="34" charset="-122"/>
                  <a:ea typeface="微软雅黑" panose="020B0503020204020204" pitchFamily="34" charset="-122"/>
                </a:rPr>
                <a:t>案例：中原油田销售公司的妙招</a:t>
              </a:r>
              <a:endParaRPr lang="zh-CN" altLang="zh-CN" sz="3200" b="1" dirty="0">
                <a:solidFill>
                  <a:srgbClr val="FFC000"/>
                </a:solidFill>
                <a:latin typeface="微软雅黑" panose="020B0503020204020204" pitchFamily="34" charset="-122"/>
                <a:ea typeface="微软雅黑" panose="020B0503020204020204" pitchFamily="34" charset="-122"/>
              </a:endParaRPr>
            </a:p>
          </p:txBody>
        </p:sp>
      </p:grpSp>
      <p:sp>
        <p:nvSpPr>
          <p:cNvPr id="2" name="内容占位符 2"/>
          <p:cNvSpPr txBox="1"/>
          <p:nvPr/>
        </p:nvSpPr>
        <p:spPr bwMode="auto">
          <a:xfrm>
            <a:off x="766763" y="3094038"/>
            <a:ext cx="10729913" cy="3024188"/>
          </a:xfrm>
          <a:prstGeom prst="rect">
            <a:avLst/>
          </a:prstGeom>
          <a:solidFill>
            <a:schemeClr val="bg1">
              <a:lumMod val="95000"/>
            </a:schemeClr>
          </a:solidFill>
          <a:ln w="12700">
            <a:noFill/>
            <a:miter lim="800000"/>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228600" marR="0" lvl="0" indent="-228600" algn="l" defTabSz="914400" rtl="0" eaLnBrk="0" fontAlgn="base" latinLnBrk="0" hangingPunct="0">
              <a:lnSpc>
                <a:spcPct val="150000"/>
              </a:lnSpc>
              <a:spcBef>
                <a:spcPts val="1000"/>
              </a:spcBef>
              <a:spcAft>
                <a:spcPct val="0"/>
              </a:spcAft>
              <a:buClrTx/>
              <a:buSzTx/>
              <a:buFontTx/>
              <a:buNone/>
              <a:defRPr/>
            </a:pPr>
            <a:r>
              <a:rPr kumimoji="0" lang="zh-CN" altLang="en-US" sz="20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例如，中原油田销售公司设计了统一的“客户基本信息”表格分发给各个加油站，内容包括司机的姓名、性别、出生年月、身份证号码、家庭住址、联系电话、个人爱好、车型、车号、单位、承运类型、车载标准、动力燃料、油箱容量、主要行车线路、经过本站时间，并有累计加油获奖记录。通过这些信息，中原油田销售公司建立了客户数据库，加油站每天从计算机中调出当天过生日的，向其赠送蛋糕等生日礼物，架起了加油站与客户之间的友谊桥梁。</a:t>
            </a:r>
            <a:endParaRPr kumimoji="0"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0489" name="组合 17"/>
          <p:cNvGrpSpPr/>
          <p:nvPr/>
        </p:nvGrpSpPr>
        <p:grpSpPr>
          <a:xfrm>
            <a:off x="1870075" y="989013"/>
            <a:ext cx="8040688" cy="1000125"/>
            <a:chOff x="0" y="0"/>
            <a:chExt cx="8040684" cy="1000412"/>
          </a:xfrm>
        </p:grpSpPr>
        <p:sp>
          <p:nvSpPr>
            <p:cNvPr id="20490" name="Title 1"/>
            <p:cNvSpPr txBox="1"/>
            <p:nvPr/>
          </p:nvSpPr>
          <p:spPr>
            <a:xfrm>
              <a:off x="765064" y="0"/>
              <a:ext cx="4977681" cy="457406"/>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20491" name="组合 19"/>
            <p:cNvGrpSpPr/>
            <p:nvPr/>
          </p:nvGrpSpPr>
          <p:grpSpPr>
            <a:xfrm>
              <a:off x="0" y="324232"/>
              <a:ext cx="676180" cy="676180"/>
              <a:chOff x="0" y="0"/>
              <a:chExt cx="406294" cy="406294"/>
            </a:xfrm>
          </p:grpSpPr>
          <p:sp>
            <p:nvSpPr>
              <p:cNvPr id="20493" name="Freeform 16"/>
              <p:cNvSpPr/>
              <p:nvPr/>
            </p:nvSpPr>
            <p:spPr>
              <a:xfrm>
                <a:off x="97281" y="101969"/>
                <a:ext cx="222221" cy="213764"/>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20494" name="AutoShape 14"/>
              <p:cNvSpPr>
                <a:spLocks noChangeAspect="1" noTextEdit="1"/>
              </p:cNvSpPr>
              <p:nvPr/>
            </p:nvSpPr>
            <p:spPr>
              <a:xfrm>
                <a:off x="102050" y="101969"/>
                <a:ext cx="213637" cy="213764"/>
              </a:xfrm>
              <a:prstGeom prst="rect">
                <a:avLst/>
              </a:prstGeom>
              <a:noFill/>
              <a:ln w="9525">
                <a:noFill/>
              </a:ln>
            </p:spPr>
            <p:txBody>
              <a:bodyPr/>
              <a:p>
                <a:endParaRPr lang="zh-CN" altLang="en-US"/>
              </a:p>
            </p:txBody>
          </p:sp>
          <p:sp>
            <p:nvSpPr>
              <p:cNvPr id="20495" name="Oval 13"/>
              <p:cNvSpPr/>
              <p:nvPr/>
            </p:nvSpPr>
            <p:spPr>
              <a:xfrm>
                <a:off x="0" y="-142"/>
                <a:ext cx="406292" cy="406534"/>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20492" name="矩形 20"/>
            <p:cNvSpPr/>
            <p:nvPr/>
          </p:nvSpPr>
          <p:spPr>
            <a:xfrm>
              <a:off x="879422" y="369903"/>
              <a:ext cx="7161262" cy="58373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solidFill>
                    <a:schemeClr val="tx2"/>
                  </a:solidFill>
                  <a:latin typeface="微软雅黑" panose="020B0503020204020204" pitchFamily="34" charset="-122"/>
                  <a:ea typeface="微软雅黑" panose="020B0503020204020204" pitchFamily="34" charset="-122"/>
                </a:rPr>
                <a:t>客户信息是企业客户服务的根基</a:t>
              </a:r>
              <a:endParaRPr lang="zh-CN" altLang="zh-CN" sz="3200" b="1" dirty="0">
                <a:solidFill>
                  <a:schemeClr val="tx2"/>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3554" name="Rectangle 2"/>
          <p:cNvSpPr>
            <a:spLocks noGrp="1"/>
          </p:cNvSpPr>
          <p:nvPr/>
        </p:nvSpPr>
        <p:spPr>
          <a:xfrm>
            <a:off x="1415415" y="1124585"/>
            <a:ext cx="8158163" cy="1428750"/>
          </a:xfrm>
          <a:prstGeom prst="rect">
            <a:avLst/>
          </a:prstGeom>
          <a:noFill/>
          <a:ln w="9525">
            <a:noFill/>
          </a:ln>
        </p:spPr>
        <p:txBody>
          <a:bodyPr vert="horz" wrap="square" lIns="91440" tIns="45720" rIns="91440" bIns="45720" anchor="t"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3200" b="1" dirty="0">
                <a:latin typeface="微软雅黑" panose="020B0503020204020204" pitchFamily="34" charset="-122"/>
                <a:ea typeface="微软雅黑" panose="020B0503020204020204" pitchFamily="34" charset="-122"/>
              </a:rPr>
              <a:t>客户信息档案的形式：</a:t>
            </a:r>
            <a:r>
              <a:rPr lang="zh-CN" altLang="en-US" sz="3200" b="1" dirty="0">
                <a:solidFill>
                  <a:srgbClr val="FF0000"/>
                </a:solidFill>
                <a:latin typeface="微软雅黑" panose="020B0503020204020204" pitchFamily="34" charset="-122"/>
                <a:ea typeface="微软雅黑" panose="020B0503020204020204" pitchFamily="34" charset="-122"/>
              </a:rPr>
              <a:t>纸质</a:t>
            </a:r>
            <a:r>
              <a:rPr lang="zh-CN" altLang="en-US" sz="3200" b="1" dirty="0">
                <a:latin typeface="微软雅黑" panose="020B0503020204020204" pitchFamily="34" charset="-122"/>
                <a:ea typeface="微软雅黑" panose="020B0503020204020204" pitchFamily="34" charset="-122"/>
              </a:rPr>
              <a:t>形式与</a:t>
            </a:r>
            <a:r>
              <a:rPr lang="zh-CN" altLang="en-US" sz="3200" b="1" dirty="0">
                <a:solidFill>
                  <a:srgbClr val="FF0000"/>
                </a:solidFill>
                <a:latin typeface="微软雅黑" panose="020B0503020204020204" pitchFamily="34" charset="-122"/>
                <a:ea typeface="微软雅黑" panose="020B0503020204020204" pitchFamily="34" charset="-122"/>
              </a:rPr>
              <a:t>电子</a:t>
            </a:r>
            <a:r>
              <a:rPr lang="zh-CN" altLang="en-US" sz="3200" b="1" dirty="0">
                <a:latin typeface="微软雅黑" panose="020B0503020204020204" pitchFamily="34" charset="-122"/>
                <a:ea typeface="微软雅黑" panose="020B0503020204020204" pitchFamily="34" charset="-122"/>
              </a:rPr>
              <a:t>形式</a:t>
            </a:r>
            <a:endParaRPr lang="zh-CN" altLang="en-US" sz="3200" b="1" dirty="0">
              <a:latin typeface="微软雅黑" panose="020B0503020204020204" pitchFamily="34" charset="-122"/>
              <a:ea typeface="微软雅黑" panose="020B0503020204020204" pitchFamily="34" charset="-122"/>
            </a:endParaRPr>
          </a:p>
        </p:txBody>
      </p:sp>
      <p:pic>
        <p:nvPicPr>
          <p:cNvPr id="23555" name="Picture 5" descr="2407320_121309455000_2"/>
          <p:cNvPicPr>
            <a:picLocks noChangeAspect="1"/>
          </p:cNvPicPr>
          <p:nvPr/>
        </p:nvPicPr>
        <p:blipFill>
          <a:blip r:embed="rId1"/>
          <a:stretch>
            <a:fillRect/>
          </a:stretch>
        </p:blipFill>
        <p:spPr>
          <a:xfrm>
            <a:off x="6616065" y="2046605"/>
            <a:ext cx="4518660" cy="4441825"/>
          </a:xfrm>
          <a:prstGeom prst="rect">
            <a:avLst/>
          </a:prstGeom>
          <a:noFill/>
          <a:ln w="9525">
            <a:noFill/>
          </a:ln>
        </p:spPr>
      </p:pic>
      <p:pic>
        <p:nvPicPr>
          <p:cNvPr id="23563" name="图片 3"/>
          <p:cNvPicPr>
            <a:picLocks noChangeAspect="1"/>
          </p:cNvPicPr>
          <p:nvPr/>
        </p:nvPicPr>
        <p:blipFill>
          <a:blip r:embed="rId2"/>
          <a:stretch>
            <a:fillRect/>
          </a:stretch>
        </p:blipFill>
        <p:spPr>
          <a:xfrm>
            <a:off x="1522095" y="2030095"/>
            <a:ext cx="4213860" cy="4458335"/>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24585" name="图片 14"/>
          <p:cNvPicPr>
            <a:picLocks noChangeAspect="1"/>
          </p:cNvPicPr>
          <p:nvPr/>
        </p:nvPicPr>
        <p:blipFill>
          <a:blip r:embed="rId1"/>
          <a:stretch>
            <a:fillRect/>
          </a:stretch>
        </p:blipFill>
        <p:spPr>
          <a:xfrm>
            <a:off x="6191250" y="1452563"/>
            <a:ext cx="4884738" cy="4929187"/>
          </a:xfrm>
          <a:prstGeom prst="rect">
            <a:avLst/>
          </a:prstGeom>
          <a:noFill/>
          <a:ln w="9525">
            <a:noFill/>
          </a:ln>
        </p:spPr>
      </p:pic>
      <p:sp>
        <p:nvSpPr>
          <p:cNvPr id="24586" name="Rectangle 2"/>
          <p:cNvSpPr>
            <a:spLocks noGrp="1"/>
          </p:cNvSpPr>
          <p:nvPr/>
        </p:nvSpPr>
        <p:spPr>
          <a:xfrm>
            <a:off x="1093788" y="1270000"/>
            <a:ext cx="10515600" cy="1325563"/>
          </a:xfrm>
          <a:prstGeom prst="rect">
            <a:avLst/>
          </a:prstGeom>
          <a:noFill/>
          <a:ln w="9525">
            <a:noFill/>
          </a:ln>
        </p:spPr>
        <p:txBody>
          <a:bodyPr vert="horz" wrap="square" lIns="91440" tIns="45720" rIns="91440" bIns="45720" anchor="t"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3200" b="1" dirty="0">
                <a:latin typeface="微软雅黑" panose="020B0503020204020204" pitchFamily="34" charset="-122"/>
                <a:ea typeface="微软雅黑" panose="020B0503020204020204" pitchFamily="34" charset="-122"/>
              </a:rPr>
              <a:t>个人客户信息档案</a:t>
            </a:r>
            <a:endParaRPr lang="zh-CN" altLang="en-US" sz="3200" b="1" dirty="0">
              <a:latin typeface="微软雅黑" panose="020B0503020204020204" pitchFamily="34" charset="-122"/>
              <a:ea typeface="微软雅黑" panose="020B0503020204020204" pitchFamily="34" charset="-122"/>
            </a:endParaRPr>
          </a:p>
        </p:txBody>
      </p:sp>
      <p:pic>
        <p:nvPicPr>
          <p:cNvPr id="24587" name="Picture 3"/>
          <p:cNvPicPr>
            <a:picLocks noChangeAspect="1"/>
          </p:cNvPicPr>
          <p:nvPr/>
        </p:nvPicPr>
        <p:blipFill>
          <a:blip r:embed="rId2"/>
          <a:srcRect l="3906" t="12668" r="4143" b="2962"/>
          <a:stretch>
            <a:fillRect/>
          </a:stretch>
        </p:blipFill>
        <p:spPr>
          <a:xfrm>
            <a:off x="1081088" y="2212975"/>
            <a:ext cx="5084762" cy="410368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5602" name="Rectangle 2"/>
          <p:cNvSpPr>
            <a:spLocks noGrp="1"/>
          </p:cNvSpPr>
          <p:nvPr/>
        </p:nvSpPr>
        <p:spPr>
          <a:xfrm>
            <a:off x="1782763" y="1300163"/>
            <a:ext cx="8229600" cy="1143000"/>
          </a:xfrm>
          <a:prstGeom prst="rect">
            <a:avLst/>
          </a:prstGeom>
          <a:noFill/>
          <a:ln w="9525">
            <a:noFill/>
          </a:ln>
        </p:spPr>
        <p:txBody>
          <a:bodyPr vert="horz" wrap="square" lIns="91440" tIns="45720" rIns="91440" bIns="45720" anchor="t"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3200" b="1" dirty="0">
                <a:latin typeface="微软雅黑" panose="020B0503020204020204" pitchFamily="34" charset="-122"/>
                <a:ea typeface="微软雅黑" panose="020B0503020204020204" pitchFamily="34" charset="-122"/>
              </a:rPr>
              <a:t>公司客户信息档案</a:t>
            </a:r>
            <a:endParaRPr lang="zh-CN" altLang="en-US" sz="3200" b="1" dirty="0">
              <a:latin typeface="微软雅黑" panose="020B0503020204020204" pitchFamily="34" charset="-122"/>
              <a:ea typeface="微软雅黑" panose="020B0503020204020204" pitchFamily="34" charset="-122"/>
            </a:endParaRPr>
          </a:p>
        </p:txBody>
      </p:sp>
      <p:pic>
        <p:nvPicPr>
          <p:cNvPr id="25603" name="Picture 3"/>
          <p:cNvPicPr>
            <a:picLocks noGrp="1" noChangeAspect="1"/>
          </p:cNvPicPr>
          <p:nvPr/>
        </p:nvPicPr>
        <p:blipFill>
          <a:blip r:embed="rId1"/>
          <a:srcRect l="2217" t="8588" r="4160" b="3983"/>
          <a:stretch>
            <a:fillRect/>
          </a:stretch>
        </p:blipFill>
        <p:spPr>
          <a:xfrm>
            <a:off x="1835150" y="2133600"/>
            <a:ext cx="8124825" cy="4171950"/>
          </a:xfrm>
          <a:prstGeom prst="rect">
            <a:avLst/>
          </a:prstGeom>
          <a:noFill/>
          <a:ln w="9525">
            <a:noFill/>
          </a:ln>
        </p:spPr>
      </p:pic>
      <p:sp>
        <p:nvSpPr>
          <p:cNvPr id="4" name="矩形 3"/>
          <p:cNvSpPr/>
          <p:nvPr/>
        </p:nvSpPr>
        <p:spPr bwMode="auto">
          <a:xfrm>
            <a:off x="6096000" y="3597275"/>
            <a:ext cx="1368425" cy="431800"/>
          </a:xfrm>
          <a:prstGeom prst="rect">
            <a:avLst/>
          </a:prstGeom>
          <a:noFill/>
          <a:ln w="28575" cap="flat" cmpd="sng" algn="ctr">
            <a:solidFill>
              <a:srgbClr val="FF3300"/>
            </a:solidFill>
            <a:prstDash val="solid"/>
            <a:round/>
            <a:headEnd type="none" w="med" len="med"/>
            <a:tailEnd type="none" w="med" len="med"/>
          </a:ln>
          <a:effectLst>
            <a:outerShdw dist="17961" dir="2700000" algn="ctr" rotWithShape="0">
              <a:schemeClr val="tx1">
                <a:gamma/>
                <a:shade val="60000"/>
                <a:invGamma/>
                <a:alpha val="50000"/>
              </a:scheme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矩形 4"/>
          <p:cNvSpPr/>
          <p:nvPr/>
        </p:nvSpPr>
        <p:spPr bwMode="auto">
          <a:xfrm>
            <a:off x="1919288" y="3038475"/>
            <a:ext cx="1368425" cy="558800"/>
          </a:xfrm>
          <a:prstGeom prst="rect">
            <a:avLst/>
          </a:prstGeom>
          <a:noFill/>
          <a:ln w="28575" cap="flat" cmpd="sng" algn="ctr">
            <a:solidFill>
              <a:srgbClr val="FF3300"/>
            </a:solidFill>
            <a:prstDash val="solid"/>
            <a:round/>
            <a:headEnd type="none" w="med" len="med"/>
            <a:tailEnd type="none" w="med" len="med"/>
          </a:ln>
          <a:effectLst>
            <a:outerShdw dist="17961" dir="2700000" algn="ctr" rotWithShape="0">
              <a:schemeClr val="tx1">
                <a:gamma/>
                <a:shade val="60000"/>
                <a:invGamma/>
                <a:alpha val="50000"/>
              </a:schemeClr>
            </a:outerShdw>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34818" name="îşḷïḓé"/>
          <p:cNvGrpSpPr/>
          <p:nvPr/>
        </p:nvGrpSpPr>
        <p:grpSpPr>
          <a:xfrm>
            <a:off x="4872355" y="1196975"/>
            <a:ext cx="6944359" cy="4936174"/>
            <a:chOff x="3575788" y="1327848"/>
            <a:chExt cx="6943408" cy="4936153"/>
          </a:xfrm>
        </p:grpSpPr>
        <p:grpSp>
          <p:nvGrpSpPr>
            <p:cNvPr id="34821" name="îṧļidè"/>
            <p:cNvGrpSpPr/>
            <p:nvPr/>
          </p:nvGrpSpPr>
          <p:grpSpPr>
            <a:xfrm>
              <a:off x="4198003" y="3043929"/>
              <a:ext cx="6182783" cy="1560188"/>
              <a:chOff x="3960504" y="3043929"/>
              <a:chExt cx="6182783" cy="1560188"/>
            </a:xfrm>
          </p:grpSpPr>
          <p:sp>
            <p:nvSpPr>
              <p:cNvPr id="12" name="iš1ïďe"/>
              <p:cNvSpPr/>
              <p:nvPr/>
            </p:nvSpPr>
            <p:spPr>
              <a:xfrm>
                <a:off x="3960504" y="3043929"/>
                <a:ext cx="1023798" cy="1023932"/>
              </a:xfrm>
              <a:prstGeom prst="ellipse">
                <a:avLst/>
              </a:prstGeom>
              <a:solidFill>
                <a:schemeClr val="accent1"/>
              </a:solidFill>
              <a:ln w="3810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lt1"/>
                    </a:solidFill>
                    <a:effectLst/>
                    <a:uLnTx/>
                    <a:uFillTx/>
                    <a:latin typeface="+mn-lt"/>
                    <a:ea typeface="+mn-ea"/>
                    <a:cs typeface="+mn-cs"/>
                  </a:rPr>
                  <a:t>2</a:t>
                </a:r>
                <a:endParaRPr kumimoji="0" lang="en-US" altLang="zh-CN" sz="4000" b="1" i="0" u="none" strike="noStrike" kern="1200" cap="none" spc="0" normalizeH="0" baseline="0" noProof="0" dirty="0">
                  <a:ln>
                    <a:noFill/>
                  </a:ln>
                  <a:solidFill>
                    <a:schemeClr val="lt1"/>
                  </a:solidFill>
                  <a:effectLst/>
                  <a:uLnTx/>
                  <a:uFillTx/>
                  <a:latin typeface="+mn-lt"/>
                  <a:ea typeface="+mn-ea"/>
                  <a:cs typeface="+mn-cs"/>
                </a:endParaRPr>
              </a:p>
            </p:txBody>
          </p:sp>
          <p:sp>
            <p:nvSpPr>
              <p:cNvPr id="34831" name="iṡḷîḑe"/>
              <p:cNvSpPr/>
              <p:nvPr/>
            </p:nvSpPr>
            <p:spPr>
              <a:xfrm>
                <a:off x="5138268" y="3687816"/>
                <a:ext cx="5005019" cy="916301"/>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l" defTabSz="913130" eaLnBrk="1" hangingPunct="1">
                  <a:lnSpc>
                    <a:spcPct val="120000"/>
                  </a:lnSpc>
                  <a:buClrTx/>
                  <a:buSzTx/>
                  <a:buFontTx/>
                  <a:buNone/>
                </a:pPr>
                <a:r>
                  <a:rPr lang="zh-CN" altLang="en-US" sz="1600" dirty="0">
                    <a:latin typeface="微软雅黑 Light" panose="020B0502040204020203" pitchFamily="34" charset="-122"/>
                    <a:ea typeface="微软雅黑 Light" panose="020B0502040204020203" pitchFamily="34" charset="-122"/>
                  </a:rPr>
                  <a:t>主要包括促销活动类型（降价促销、电话促销、业务推广活动、广播型广告等）、促销时间、促销活动意图和成本信息（包括促销活动的固定成本和变动成本）</a:t>
                </a:r>
                <a:endParaRPr lang="zh-CN" altLang="en-US" sz="1600" dirty="0">
                  <a:latin typeface="微软雅黑 Light" panose="020B0502040204020203" pitchFamily="34" charset="-122"/>
                  <a:ea typeface="微软雅黑 Light" panose="020B0502040204020203" pitchFamily="34" charset="-122"/>
                </a:endParaRPr>
              </a:p>
            </p:txBody>
          </p:sp>
          <p:sp>
            <p:nvSpPr>
              <p:cNvPr id="34832" name="išḻíḋé"/>
              <p:cNvSpPr txBox="1"/>
              <p:nvPr/>
            </p:nvSpPr>
            <p:spPr>
              <a:xfrm>
                <a:off x="5065707" y="3246367"/>
                <a:ext cx="3741007" cy="441805"/>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913130" eaLnBrk="1" hangingPunct="1">
                  <a:lnSpc>
                    <a:spcPct val="100000"/>
                  </a:lnSpc>
                  <a:spcBef>
                    <a:spcPct val="0"/>
                  </a:spcBef>
                  <a:buFontTx/>
                  <a:buNone/>
                </a:pPr>
                <a:r>
                  <a:rPr sz="2400" b="1" dirty="0">
                    <a:latin typeface="微软雅黑" panose="020B0503020204020204" pitchFamily="34" charset="-122"/>
                    <a:ea typeface="微软雅黑" panose="020B0503020204020204" pitchFamily="34" charset="-122"/>
                  </a:rPr>
                  <a:t>市场促销型数据</a:t>
                </a:r>
                <a:endParaRPr sz="2400" b="1" dirty="0">
                  <a:latin typeface="微软雅黑" panose="020B0503020204020204" pitchFamily="34" charset="-122"/>
                  <a:ea typeface="微软雅黑" panose="020B0503020204020204" pitchFamily="34" charset="-122"/>
                </a:endParaRPr>
              </a:p>
            </p:txBody>
          </p:sp>
        </p:grpSp>
        <p:grpSp>
          <p:nvGrpSpPr>
            <p:cNvPr id="34822" name="íŝḻídè"/>
            <p:cNvGrpSpPr/>
            <p:nvPr/>
          </p:nvGrpSpPr>
          <p:grpSpPr>
            <a:xfrm>
              <a:off x="3575788" y="1327848"/>
              <a:ext cx="6943408" cy="1276344"/>
              <a:chOff x="3959841" y="3018775"/>
              <a:chExt cx="6943408" cy="1276344"/>
            </a:xfrm>
          </p:grpSpPr>
          <p:sp>
            <p:nvSpPr>
              <p:cNvPr id="2" name="î$lîḍe"/>
              <p:cNvSpPr/>
              <p:nvPr/>
            </p:nvSpPr>
            <p:spPr>
              <a:xfrm>
                <a:off x="3959841" y="3044175"/>
                <a:ext cx="1023798" cy="1023933"/>
              </a:xfrm>
              <a:prstGeom prst="ellipse">
                <a:avLst/>
              </a:prstGeom>
              <a:solidFill>
                <a:schemeClr val="accent1"/>
              </a:solidFill>
              <a:ln w="3810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lt1"/>
                    </a:solidFill>
                    <a:effectLst/>
                    <a:uLnTx/>
                    <a:uFillTx/>
                    <a:latin typeface="+mn-lt"/>
                    <a:ea typeface="+mn-ea"/>
                    <a:cs typeface="+mn-cs"/>
                  </a:rPr>
                  <a:t>1</a:t>
                </a:r>
                <a:endParaRPr kumimoji="0" sz="4000" b="1" i="0" u="none" strike="noStrike" kern="1200" cap="none" spc="0" normalizeH="0" baseline="0" noProof="0" dirty="0">
                  <a:ln>
                    <a:noFill/>
                  </a:ln>
                  <a:solidFill>
                    <a:schemeClr val="lt1"/>
                  </a:solidFill>
                  <a:effectLst/>
                  <a:uLnTx/>
                  <a:uFillTx/>
                  <a:latin typeface="+mn-lt"/>
                  <a:ea typeface="+mn-ea"/>
                  <a:cs typeface="+mn-cs"/>
                </a:endParaRPr>
              </a:p>
            </p:txBody>
          </p:sp>
          <p:sp>
            <p:nvSpPr>
              <p:cNvPr id="34828" name="iṧ1îdé"/>
              <p:cNvSpPr/>
              <p:nvPr/>
            </p:nvSpPr>
            <p:spPr>
              <a:xfrm>
                <a:off x="5255698" y="3378818"/>
                <a:ext cx="5647551" cy="916301"/>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913130" eaLnBrk="1" hangingPunct="1">
                  <a:lnSpc>
                    <a:spcPct val="120000"/>
                  </a:lnSpc>
                  <a:spcBef>
                    <a:spcPct val="0"/>
                  </a:spcBef>
                  <a:buFontTx/>
                  <a:buNone/>
                </a:pPr>
                <a:r>
                  <a:rPr lang="zh-CN" altLang="en-US" sz="1600" dirty="0">
                    <a:latin typeface="微软雅黑 Light" panose="020B0502040204020203" pitchFamily="34" charset="-122"/>
                    <a:ea typeface="微软雅黑 Light" panose="020B0502040204020203" pitchFamily="34" charset="-122"/>
                  </a:rPr>
                  <a:t>主要包括客户的基本情况（姓名、地址、性别、出生年月、电话、工作类型、收入水平、家庭情况等）、信用情况和行为爱好（生活方式、特殊爱好、对企业产品和服务的偏好、对新产品的倾向等）</a:t>
                </a:r>
                <a:endParaRPr lang="zh-CN" altLang="en-US" sz="1600" dirty="0">
                  <a:latin typeface="微软雅黑 Light" panose="020B0502040204020203" pitchFamily="34" charset="-122"/>
                  <a:ea typeface="微软雅黑 Light" panose="020B0502040204020203" pitchFamily="34" charset="-122"/>
                </a:endParaRPr>
              </a:p>
            </p:txBody>
          </p:sp>
          <p:sp>
            <p:nvSpPr>
              <p:cNvPr id="11" name="îşlîde"/>
              <p:cNvSpPr txBox="1"/>
              <p:nvPr/>
            </p:nvSpPr>
            <p:spPr bwMode="auto">
              <a:xfrm>
                <a:off x="5142367" y="3018775"/>
                <a:ext cx="3739638" cy="441323"/>
              </a:xfrm>
              <a:prstGeom prst="rect">
                <a:avLst/>
              </a:prstGeom>
              <a:noFill/>
              <a:ln>
                <a:noFill/>
              </a:ln>
            </p:spPr>
            <p:txBody>
              <a:bodyPr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客户描述性数据</a:t>
                </a:r>
                <a:endParaRPr kumimoji="0" sz="24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grpSp>
          <p:nvGrpSpPr>
            <p:cNvPr id="34823" name="íśľíḓe"/>
            <p:cNvGrpSpPr/>
            <p:nvPr/>
          </p:nvGrpSpPr>
          <p:grpSpPr>
            <a:xfrm>
              <a:off x="3575788" y="4786997"/>
              <a:ext cx="6804363" cy="1477004"/>
              <a:chOff x="3959841" y="3043643"/>
              <a:chExt cx="6804363" cy="1477004"/>
            </a:xfrm>
          </p:grpSpPr>
          <p:sp>
            <p:nvSpPr>
              <p:cNvPr id="6" name="iṣḻîḍê"/>
              <p:cNvSpPr/>
              <p:nvPr/>
            </p:nvSpPr>
            <p:spPr>
              <a:xfrm>
                <a:off x="3959841" y="3043643"/>
                <a:ext cx="1023798" cy="1023932"/>
              </a:xfrm>
              <a:prstGeom prst="ellipse">
                <a:avLst/>
              </a:prstGeom>
              <a:solidFill>
                <a:schemeClr val="accent1"/>
              </a:solidFill>
              <a:ln w="38100">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000" b="1" i="0" u="none" strike="noStrike" kern="1200" cap="none" spc="0" normalizeH="0" baseline="0" noProof="0" dirty="0">
                    <a:ln>
                      <a:noFill/>
                    </a:ln>
                    <a:solidFill>
                      <a:schemeClr val="lt1"/>
                    </a:solidFill>
                    <a:effectLst/>
                    <a:uLnTx/>
                    <a:uFillTx/>
                    <a:latin typeface="+mn-lt"/>
                    <a:ea typeface="+mn-ea"/>
                    <a:cs typeface="+mn-cs"/>
                  </a:rPr>
                  <a:t>3</a:t>
                </a:r>
                <a:endParaRPr kumimoji="0" sz="4000" b="1" i="0" u="none" strike="noStrike" kern="1200" cap="none" spc="0" normalizeH="0" baseline="0" noProof="0" dirty="0">
                  <a:ln>
                    <a:noFill/>
                  </a:ln>
                  <a:solidFill>
                    <a:schemeClr val="lt1"/>
                  </a:solidFill>
                  <a:effectLst/>
                  <a:uLnTx/>
                  <a:uFillTx/>
                  <a:latin typeface="+mn-lt"/>
                  <a:ea typeface="+mn-ea"/>
                  <a:cs typeface="+mn-cs"/>
                </a:endParaRPr>
              </a:p>
            </p:txBody>
          </p:sp>
          <p:sp>
            <p:nvSpPr>
              <p:cNvPr id="34825" name="íṡ1íḑè"/>
              <p:cNvSpPr/>
              <p:nvPr/>
            </p:nvSpPr>
            <p:spPr>
              <a:xfrm>
                <a:off x="5142049" y="3604346"/>
                <a:ext cx="5622155" cy="916301"/>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913130" eaLnBrk="1" hangingPunct="1">
                  <a:lnSpc>
                    <a:spcPct val="120000"/>
                  </a:lnSpc>
                  <a:spcBef>
                    <a:spcPct val="0"/>
                  </a:spcBef>
                  <a:buFontTx/>
                  <a:buNone/>
                </a:pPr>
                <a:r>
                  <a:rPr lang="zh-CN" altLang="en-US" sz="1600" dirty="0">
                    <a:latin typeface="微软雅黑 Light" panose="020B0502040204020203" pitchFamily="34" charset="-122"/>
                    <a:ea typeface="微软雅黑 Light" panose="020B0502040204020203" pitchFamily="34" charset="-122"/>
                  </a:rPr>
                  <a:t>购买商品类数据，过去购买记录、购买频率、购买数量、购买金额，交货要求，商品购买过程及付款方式；商品售后类数据，售后服务内容、使用后对产品的评价、对服务的评价、曾有问题和不满、要求退货的记录。</a:t>
                </a:r>
                <a:endParaRPr lang="zh-CN" altLang="en-US" sz="1600" dirty="0">
                  <a:latin typeface="微软雅黑 Light" panose="020B0502040204020203" pitchFamily="34" charset="-122"/>
                  <a:ea typeface="微软雅黑 Light" panose="020B0502040204020203" pitchFamily="34" charset="-122"/>
                </a:endParaRPr>
              </a:p>
            </p:txBody>
          </p:sp>
          <p:sp>
            <p:nvSpPr>
              <p:cNvPr id="34826" name="iṣḷíḍè"/>
              <p:cNvSpPr txBox="1"/>
              <p:nvPr/>
            </p:nvSpPr>
            <p:spPr>
              <a:xfrm>
                <a:off x="5111421" y="3185101"/>
                <a:ext cx="3741007" cy="441805"/>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913130" eaLnBrk="1" hangingPunct="1">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客户交易</a:t>
                </a:r>
                <a:r>
                  <a:rPr lang="zh-CN" altLang="en-US" sz="2400" b="1" dirty="0">
                    <a:latin typeface="微软雅黑" panose="020B0503020204020204" pitchFamily="34" charset="-122"/>
                    <a:ea typeface="微软雅黑" panose="020B0503020204020204" pitchFamily="34" charset="-122"/>
                  </a:rPr>
                  <a:t>数据</a:t>
                </a:r>
                <a:endParaRPr lang="zh-CN" altLang="en-US" sz="2400" b="1" dirty="0">
                  <a:latin typeface="微软雅黑" panose="020B0503020204020204" pitchFamily="34" charset="-122"/>
                  <a:ea typeface="微软雅黑" panose="020B0503020204020204" pitchFamily="34" charset="-122"/>
                </a:endParaRPr>
              </a:p>
            </p:txBody>
          </p:sp>
        </p:grpSp>
      </p:grpSp>
      <p:sp>
        <p:nvSpPr>
          <p:cNvPr id="100" name="文本框 99"/>
          <p:cNvSpPr txBox="1"/>
          <p:nvPr/>
        </p:nvSpPr>
        <p:spPr>
          <a:xfrm>
            <a:off x="407670" y="3285172"/>
            <a:ext cx="5080000" cy="583565"/>
          </a:xfrm>
          <a:prstGeom prst="rect">
            <a:avLst/>
          </a:prstGeom>
          <a:noFill/>
          <a:ln w="9525">
            <a:noFill/>
          </a:ln>
        </p:spPr>
        <p:txBody>
          <a:bodyPr>
            <a:spAutoFit/>
          </a:bodyPr>
          <a:p>
            <a:pPr indent="356870"/>
            <a:r>
              <a:rPr lang="zh-CN" sz="3200" b="1">
                <a:latin typeface="微软雅黑" panose="020B0503020204020204" pitchFamily="34" charset="-122"/>
                <a:ea typeface="微软雅黑" panose="020B0503020204020204" pitchFamily="34" charset="-122"/>
              </a:rPr>
              <a:t>客户档案中的数据类型</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3" name="图示 12"/>
          <p:cNvGraphicFramePr/>
          <p:nvPr/>
        </p:nvGraphicFramePr>
        <p:xfrm>
          <a:off x="3288030" y="2348865"/>
          <a:ext cx="4743450" cy="38303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5602" name="Rectangle 2"/>
          <p:cNvSpPr>
            <a:spLocks noGrp="1"/>
          </p:cNvSpPr>
          <p:nvPr/>
        </p:nvSpPr>
        <p:spPr>
          <a:xfrm>
            <a:off x="1127443" y="1340168"/>
            <a:ext cx="8229600" cy="1143000"/>
          </a:xfrm>
          <a:prstGeom prst="rect">
            <a:avLst/>
          </a:prstGeom>
          <a:noFill/>
          <a:ln w="9525">
            <a:noFill/>
          </a:ln>
        </p:spPr>
        <p:txBody>
          <a:bodyPr vert="horz" wrap="square" lIns="91440" tIns="45720" rIns="91440" bIns="45720" anchor="t"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3200" b="1" dirty="0">
                <a:latin typeface="微软雅黑" panose="020B0503020204020204" pitchFamily="34" charset="-122"/>
                <a:ea typeface="微软雅黑" panose="020B0503020204020204" pitchFamily="34" charset="-122"/>
              </a:rPr>
              <a:t>档案管理</a:t>
            </a:r>
            <a:r>
              <a:rPr lang="zh-CN" altLang="en-US" sz="3200" b="1" dirty="0">
                <a:latin typeface="微软雅黑" panose="020B0503020204020204" pitchFamily="34" charset="-122"/>
                <a:ea typeface="微软雅黑" panose="020B0503020204020204" pitchFamily="34" charset="-122"/>
              </a:rPr>
              <a:t>原则</a:t>
            </a:r>
            <a:endParaRPr lang="zh-CN" altLang="en-US" sz="3200" b="1" dirty="0">
              <a:latin typeface="微软雅黑" panose="020B0503020204020204" pitchFamily="34" charset="-122"/>
              <a:ea typeface="微软雅黑" panose="020B0503020204020204" pitchFamily="34" charset="-122"/>
            </a:endParaRPr>
          </a:p>
        </p:txBody>
      </p:sp>
      <p:pic>
        <p:nvPicPr>
          <p:cNvPr id="6" name="Picture 5" descr="C:\Program Files\Microsoft Office\MEDIA\CAGCAT10\j0216516.wmf"/>
          <p:cNvPicPr>
            <a:picLocks noChangeAspect="1"/>
          </p:cNvPicPr>
          <p:nvPr>
            <p:custDataLst>
              <p:tags r:id="rId6"/>
            </p:custDataLst>
          </p:nvPr>
        </p:nvPicPr>
        <p:blipFill>
          <a:blip r:embed="rId7"/>
          <a:stretch>
            <a:fillRect/>
          </a:stretch>
        </p:blipFill>
        <p:spPr>
          <a:xfrm>
            <a:off x="9336405" y="4149090"/>
            <a:ext cx="1873250" cy="217043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3" name="图示 12"/>
          <p:cNvGraphicFramePr/>
          <p:nvPr/>
        </p:nvGraphicFramePr>
        <p:xfrm>
          <a:off x="911860" y="2339975"/>
          <a:ext cx="4553585" cy="309753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5602" name="Rectangle 2"/>
          <p:cNvSpPr>
            <a:spLocks noGrp="1"/>
          </p:cNvSpPr>
          <p:nvPr/>
        </p:nvSpPr>
        <p:spPr>
          <a:xfrm>
            <a:off x="767398" y="1196658"/>
            <a:ext cx="8229600" cy="1143000"/>
          </a:xfrm>
          <a:prstGeom prst="rect">
            <a:avLst/>
          </a:prstGeom>
          <a:noFill/>
          <a:ln w="9525">
            <a:noFill/>
          </a:ln>
        </p:spPr>
        <p:txBody>
          <a:bodyPr vert="horz" wrap="square" lIns="91440" tIns="45720" rIns="91440" bIns="45720" anchor="t"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3200" b="1" dirty="0">
                <a:latin typeface="微软雅黑" panose="020B0503020204020204" pitchFamily="34" charset="-122"/>
                <a:ea typeface="微软雅黑" panose="020B0503020204020204" pitchFamily="34" charset="-122"/>
              </a:rPr>
              <a:t>做好客户信息安全与隐私保护</a:t>
            </a:r>
            <a:endParaRPr lang="zh-CN" altLang="en-US" sz="3200" b="1" dirty="0">
              <a:latin typeface="微软雅黑" panose="020B0503020204020204" pitchFamily="34" charset="-122"/>
              <a:ea typeface="微软雅黑" panose="020B0503020204020204" pitchFamily="34" charset="-122"/>
            </a:endParaRPr>
          </a:p>
        </p:txBody>
      </p:sp>
      <p:sp>
        <p:nvSpPr>
          <p:cNvPr id="12" name="Rectangle 2"/>
          <p:cNvSpPr txBox="1">
            <a:spLocks noChangeArrowheads="1"/>
          </p:cNvSpPr>
          <p:nvPr/>
        </p:nvSpPr>
        <p:spPr bwMode="auto">
          <a:xfrm>
            <a:off x="5592445" y="2132965"/>
            <a:ext cx="6337935" cy="24726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algn="l" defTabSz="914400" rtl="0">
              <a:lnSpc>
                <a:spcPct val="100000"/>
              </a:lnSpc>
              <a:buClrTx/>
              <a:buSzTx/>
              <a:buFontTx/>
              <a:buNone/>
              <a:defRPr/>
            </a:pP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■2016年9月，</a:t>
            </a:r>
            <a:r>
              <a:rPr kumimoji="0" lang="zh-CN" altLang="en-US" sz="16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雅虎</a:t>
            </a: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宣称至少5亿用户账户信息在2014年底被黑客盗取。泄露的信息包括用户姓名、电子邯件地址、电话号码、出生日期等常规信息，也包括密码问题的答案和一些个人专门设立的毫无规律可循的二次加密密码。</a:t>
            </a:r>
            <a:endParaRPr kumimoji="0" lang="zh-CN" altLang="en-US" sz="16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a:p>
            <a:pPr marL="0" marR="0" lvl="0" algn="l" defTabSz="914400" rtl="0">
              <a:lnSpc>
                <a:spcPct val="100000"/>
              </a:lnSpc>
              <a:buClrTx/>
              <a:buSzTx/>
              <a:buFontTx/>
              <a:buNone/>
              <a:defRPr/>
            </a:pP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■2016年3月，</a:t>
            </a:r>
            <a:r>
              <a:rPr kumimoji="0" lang="zh-CN" altLang="en-US" sz="16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美国通信运营商Verizon</a:t>
            </a:r>
            <a:r>
              <a:rPr kumimoji="0" lang="zh-CN" altLang="en-US" sz="16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宣布他们成为数据泄露的受害者。黑客收集到大约150万企业客户的信息，包括联系信息。 </a:t>
            </a:r>
            <a:endParaRPr kumimoji="0" lang="zh-CN" altLang="en-US" sz="16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100" name="文本框 99"/>
          <p:cNvSpPr txBox="1"/>
          <p:nvPr/>
        </p:nvSpPr>
        <p:spPr>
          <a:xfrm>
            <a:off x="5544820" y="4077335"/>
            <a:ext cx="6433185" cy="2306955"/>
          </a:xfrm>
          <a:prstGeom prst="rect">
            <a:avLst/>
          </a:prstGeom>
          <a:noFill/>
          <a:ln w="9525">
            <a:noFill/>
          </a:ln>
        </p:spPr>
        <p:txBody>
          <a:bodyPr wrap="square">
            <a:spAutoFit/>
          </a:bodyPr>
          <a:p>
            <a:pPr algn="l">
              <a:buClrTx/>
              <a:buSzTx/>
              <a:buFontTx/>
              <a:defRPr/>
            </a:pPr>
            <a:r>
              <a:rPr lang="zh-CN" altLang="en-US" sz="1600" kern="0" noProof="0" dirty="0" smtClean="0">
                <a:ln>
                  <a:noFill/>
                </a:ln>
                <a:effectLst/>
                <a:uLnTx/>
                <a:uFillTx/>
                <a:latin typeface="微软雅黑" panose="020B0503020204020204" pitchFamily="34" charset="-122"/>
                <a:ea typeface="微软雅黑" panose="020B0503020204020204" pitchFamily="34" charset="-122"/>
                <a:cs typeface="+mj-cs"/>
              </a:rPr>
              <a:t>《中华人民共和国网络安全法》第四十四条规定：</a:t>
            </a:r>
            <a:r>
              <a:rPr lang="zh-CN" altLang="en-US" sz="1600" b="1" kern="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j-cs"/>
              </a:rPr>
              <a:t>“任何个人和组织不得窃取或者以其他非法方式获取个人信息，不得非法出售或者非法向他人提供个人信息”</a:t>
            </a:r>
            <a:r>
              <a:rPr lang="zh-CN" altLang="en-US" sz="1600" kern="0" noProof="0" dirty="0" smtClean="0">
                <a:ln>
                  <a:noFill/>
                </a:ln>
                <a:effectLst/>
                <a:uLnTx/>
                <a:uFillTx/>
                <a:latin typeface="微软雅黑" panose="020B0503020204020204" pitchFamily="34" charset="-122"/>
                <a:ea typeface="微软雅黑" panose="020B0503020204020204" pitchFamily="34" charset="-122"/>
                <a:cs typeface="+mj-cs"/>
              </a:rPr>
              <a:t>。《信息安全技术 个人信息安全规范》第五条</a:t>
            </a:r>
            <a:r>
              <a:rPr lang="zh-CN" altLang="en-US" sz="1600" b="1" kern="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j-cs"/>
              </a:rPr>
              <a:t>“个人信息的收集”中规定了收集个人信息的几个要求</a:t>
            </a:r>
            <a:r>
              <a:rPr lang="zh-CN" altLang="en-US" sz="1600" kern="0" noProof="0" dirty="0" smtClean="0">
                <a:ln>
                  <a:noFill/>
                </a:ln>
                <a:effectLst/>
                <a:uLnTx/>
                <a:uFillTx/>
                <a:latin typeface="微软雅黑" panose="020B0503020204020204" pitchFamily="34" charset="-122"/>
                <a:ea typeface="微软雅黑" panose="020B0503020204020204" pitchFamily="34" charset="-122"/>
                <a:cs typeface="+mj-cs"/>
              </a:rPr>
              <a:t>：合法性要求、最小化要求、应征得个人信息所有者的授权统一、收集个人敏感信息时应征得明示同意等；第六条</a:t>
            </a:r>
            <a:r>
              <a:rPr lang="zh-CN" altLang="en-US" sz="1600" b="1" kern="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j-cs"/>
              </a:rPr>
              <a:t>“个人信息的存储”中规定了存储个人信息的几个要求：</a:t>
            </a:r>
            <a:r>
              <a:rPr lang="zh-CN" altLang="en-US" sz="1600" kern="0" noProof="0" dirty="0" smtClean="0">
                <a:ln>
                  <a:noFill/>
                </a:ln>
                <a:effectLst/>
                <a:uLnTx/>
                <a:uFillTx/>
                <a:latin typeface="微软雅黑" panose="020B0503020204020204" pitchFamily="34" charset="-122"/>
                <a:ea typeface="微软雅黑" panose="020B0503020204020204" pitchFamily="34" charset="-122"/>
                <a:cs typeface="+mj-cs"/>
              </a:rPr>
              <a:t>个人信息保存时间最小化、应做去标识化处理、传输和存储个人敏感信息时应采用加密等安全措施、个人信息控制者停止运营时应停止收集个人信息并同时删除已掌握的个人信息等。</a:t>
            </a:r>
            <a:endParaRPr lang="zh-CN" altLang="en-US" sz="1600" kern="0" noProof="0" dirty="0" smtClean="0">
              <a:ln>
                <a:noFill/>
              </a:ln>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80325" y="6021070"/>
            <a:ext cx="5080000" cy="398780"/>
          </a:xfrm>
          <a:prstGeom prst="rect">
            <a:avLst/>
          </a:prstGeom>
          <a:noFill/>
          <a:ln w="9525">
            <a:noFill/>
          </a:ln>
        </p:spPr>
        <p:txBody>
          <a:bodyPr>
            <a:spAutoFit/>
          </a:bodyPr>
          <a:p>
            <a:pPr indent="306070"/>
            <a:r>
              <a:rPr lang="zh-CN" sz="2000" b="1">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微课：建立收集客户信息的渠道</a:t>
            </a:r>
            <a:endParaRPr lang="zh-CN" altLang="en-US" sz="2000" b="1">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174" name="组合 1"/>
          <p:cNvGrpSpPr/>
          <p:nvPr/>
        </p:nvGrpSpPr>
        <p:grpSpPr>
          <a:xfrm>
            <a:off x="2232025" y="1843088"/>
            <a:ext cx="6156325" cy="1001712"/>
            <a:chOff x="0" y="0"/>
            <a:chExt cx="6156507" cy="1000412"/>
          </a:xfrm>
        </p:grpSpPr>
        <p:sp>
          <p:nvSpPr>
            <p:cNvPr id="7189"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7190" name="组合 3"/>
            <p:cNvGrpSpPr/>
            <p:nvPr/>
          </p:nvGrpSpPr>
          <p:grpSpPr>
            <a:xfrm>
              <a:off x="0" y="324232"/>
              <a:ext cx="676180" cy="676180"/>
              <a:chOff x="0" y="0"/>
              <a:chExt cx="406294" cy="406294"/>
            </a:xfrm>
          </p:grpSpPr>
          <p:sp>
            <p:nvSpPr>
              <p:cNvPr id="7192"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7193"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7194"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7191" name="矩形 4"/>
            <p:cNvSpPr/>
            <p:nvPr/>
          </p:nvSpPr>
          <p:spPr>
            <a:xfrm>
              <a:off x="881716" y="344521"/>
              <a:ext cx="5274791" cy="52129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FFC000"/>
                  </a:solidFill>
                  <a:latin typeface="微软雅黑" panose="020B0503020204020204" pitchFamily="34" charset="-122"/>
                  <a:ea typeface="微软雅黑" panose="020B0503020204020204" pitchFamily="34" charset="-122"/>
                </a:rPr>
                <a:t>分析自身的客户信息需求 </a:t>
              </a:r>
              <a:endParaRPr lang="zh-CN" altLang="en-US" b="1" dirty="0">
                <a:solidFill>
                  <a:srgbClr val="FFC000"/>
                </a:solidFill>
                <a:latin typeface="微软雅黑" panose="020B0503020204020204" pitchFamily="34" charset="-122"/>
                <a:ea typeface="微软雅黑" panose="020B0503020204020204" pitchFamily="34" charset="-122"/>
              </a:endParaRPr>
            </a:p>
          </p:txBody>
        </p:sp>
      </p:grpSp>
      <p:grpSp>
        <p:nvGrpSpPr>
          <p:cNvPr id="7175" name="组合 9"/>
          <p:cNvGrpSpPr/>
          <p:nvPr/>
        </p:nvGrpSpPr>
        <p:grpSpPr>
          <a:xfrm>
            <a:off x="2232025" y="3275013"/>
            <a:ext cx="7392988" cy="1001712"/>
            <a:chOff x="0" y="0"/>
            <a:chExt cx="7392770" cy="1000412"/>
          </a:xfrm>
        </p:grpSpPr>
        <p:sp>
          <p:nvSpPr>
            <p:cNvPr id="7183"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7184" name="组合 11"/>
            <p:cNvGrpSpPr/>
            <p:nvPr/>
          </p:nvGrpSpPr>
          <p:grpSpPr>
            <a:xfrm>
              <a:off x="0" y="324232"/>
              <a:ext cx="676180" cy="676180"/>
              <a:chOff x="0" y="0"/>
              <a:chExt cx="406294" cy="406294"/>
            </a:xfrm>
          </p:grpSpPr>
          <p:sp>
            <p:nvSpPr>
              <p:cNvPr id="7186"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7187"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7188"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7185" name="矩形 12"/>
            <p:cNvSpPr/>
            <p:nvPr/>
          </p:nvSpPr>
          <p:spPr>
            <a:xfrm>
              <a:off x="879438" y="323593"/>
              <a:ext cx="6513332" cy="52129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FFC000"/>
                  </a:solidFill>
                  <a:latin typeface="微软雅黑" panose="020B0503020204020204" pitchFamily="34" charset="-122"/>
                  <a:ea typeface="微软雅黑" panose="020B0503020204020204" pitchFamily="34" charset="-122"/>
                </a:rPr>
                <a:t>明确所需客户信息的特点</a:t>
              </a:r>
              <a:endParaRPr lang="zh-CN" altLang="en-US" b="1" dirty="0">
                <a:solidFill>
                  <a:srgbClr val="FFC000"/>
                </a:solidFill>
                <a:latin typeface="微软雅黑" panose="020B0503020204020204" pitchFamily="34" charset="-122"/>
                <a:ea typeface="微软雅黑" panose="020B0503020204020204" pitchFamily="34" charset="-122"/>
              </a:endParaRPr>
            </a:p>
          </p:txBody>
        </p:sp>
      </p:grpSp>
      <p:grpSp>
        <p:nvGrpSpPr>
          <p:cNvPr id="7176" name="组合 17"/>
          <p:cNvGrpSpPr/>
          <p:nvPr/>
        </p:nvGrpSpPr>
        <p:grpSpPr>
          <a:xfrm>
            <a:off x="2232025" y="4706938"/>
            <a:ext cx="8040688" cy="1000125"/>
            <a:chOff x="0" y="0"/>
            <a:chExt cx="8040684" cy="1000412"/>
          </a:xfrm>
        </p:grpSpPr>
        <p:sp>
          <p:nvSpPr>
            <p:cNvPr id="7177" name="Title 1"/>
            <p:cNvSpPr txBox="1"/>
            <p:nvPr/>
          </p:nvSpPr>
          <p:spPr>
            <a:xfrm>
              <a:off x="765064" y="0"/>
              <a:ext cx="4977681" cy="457406"/>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7178" name="组合 19"/>
            <p:cNvGrpSpPr/>
            <p:nvPr/>
          </p:nvGrpSpPr>
          <p:grpSpPr>
            <a:xfrm>
              <a:off x="0" y="324232"/>
              <a:ext cx="676180" cy="676180"/>
              <a:chOff x="0" y="0"/>
              <a:chExt cx="406294" cy="406294"/>
            </a:xfrm>
          </p:grpSpPr>
          <p:sp>
            <p:nvSpPr>
              <p:cNvPr id="7180" name="Freeform 16"/>
              <p:cNvSpPr/>
              <p:nvPr/>
            </p:nvSpPr>
            <p:spPr>
              <a:xfrm>
                <a:off x="97281" y="101969"/>
                <a:ext cx="222221" cy="213764"/>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7181" name="AutoShape 14"/>
              <p:cNvSpPr>
                <a:spLocks noChangeAspect="1" noTextEdit="1"/>
              </p:cNvSpPr>
              <p:nvPr/>
            </p:nvSpPr>
            <p:spPr>
              <a:xfrm>
                <a:off x="102050" y="101969"/>
                <a:ext cx="213637" cy="213764"/>
              </a:xfrm>
              <a:prstGeom prst="rect">
                <a:avLst/>
              </a:prstGeom>
              <a:noFill/>
              <a:ln w="9525">
                <a:noFill/>
              </a:ln>
            </p:spPr>
            <p:txBody>
              <a:bodyPr/>
              <a:p>
                <a:endParaRPr lang="zh-CN" altLang="en-US"/>
              </a:p>
            </p:txBody>
          </p:sp>
          <p:sp>
            <p:nvSpPr>
              <p:cNvPr id="7182" name="Oval 13"/>
              <p:cNvSpPr/>
              <p:nvPr/>
            </p:nvSpPr>
            <p:spPr>
              <a:xfrm>
                <a:off x="0" y="-142"/>
                <a:ext cx="406292" cy="406534"/>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7179" name="矩形 20"/>
            <p:cNvSpPr/>
            <p:nvPr/>
          </p:nvSpPr>
          <p:spPr>
            <a:xfrm>
              <a:off x="879422" y="369903"/>
              <a:ext cx="7161262" cy="52212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FFC000"/>
                  </a:solidFill>
                  <a:latin typeface="微软雅黑" panose="020B0503020204020204" pitchFamily="34" charset="-122"/>
                  <a:ea typeface="微软雅黑" panose="020B0503020204020204" pitchFamily="34" charset="-122"/>
                </a:rPr>
                <a:t>获取渠道时间成本和经济成本</a:t>
              </a:r>
              <a:endParaRPr lang="zh-CN" altLang="en-US" b="1" dirty="0">
                <a:solidFill>
                  <a:srgbClr val="FFC000"/>
                </a:solidFill>
                <a:latin typeface="微软雅黑" panose="020B0503020204020204" pitchFamily="34" charset="-122"/>
                <a:ea typeface="微软雅黑" panose="020B0503020204020204" pitchFamily="34" charset="-122"/>
              </a:endParaRPr>
            </a:p>
          </p:txBody>
        </p:sp>
      </p:grpSp>
      <p:grpSp>
        <p:nvGrpSpPr>
          <p:cNvPr id="9" name="组合 19"/>
          <p:cNvGrpSpPr/>
          <p:nvPr/>
        </p:nvGrpSpPr>
        <p:grpSpPr>
          <a:xfrm>
            <a:off x="11496675" y="0"/>
            <a:ext cx="695325" cy="506413"/>
            <a:chOff x="0" y="0"/>
            <a:chExt cx="694944" cy="624651"/>
          </a:xfrm>
        </p:grpSpPr>
        <p:sp>
          <p:nvSpPr>
            <p:cNvPr id="1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2" name="矩形 11"/>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4" name="直接连接符 13"/>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ChangeArrowheads="1"/>
          </p:cNvSpPr>
          <p:nvPr/>
        </p:nvSpPr>
        <p:spPr>
          <a:xfrm>
            <a:off x="1415415" y="1226820"/>
            <a:ext cx="8229600" cy="1143000"/>
          </a:xfrm>
          <a:prstGeom prst="rect">
            <a:avLst/>
          </a:prstGeom>
          <a:noFill/>
          <a:ln w="9525">
            <a:noFill/>
          </a:ln>
        </p:spPr>
        <p:txBody>
          <a:bodyPr vert="horz" wrap="square" lIns="91440" tIns="45720" rIns="91440" bIns="45720" numCol="1" anchor="t" anchorCtr="0" compatLnSpc="1"/>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algn="l" defTabSz="914400" rtl="0" eaLnBrk="1" fontAlgn="base" latinLnBrk="0" hangingPunct="1">
              <a:lnSpc>
                <a:spcPct val="100000"/>
              </a:lnSpc>
              <a:buClrTx/>
              <a:buSzTx/>
              <a:buFontTx/>
              <a:buNone/>
            </a:pPr>
            <a:r>
              <a:rPr kumimoji="0" lang="zh-CN" altLang="en-US" sz="3200" b="1" i="0" u="none" strike="noStrike" cap="none" spc="0" normalizeH="0" baseline="0" dirty="0">
                <a:latin typeface="微软雅黑" panose="020B0503020204020204" pitchFamily="34" charset="-122"/>
                <a:ea typeface="微软雅黑" panose="020B0503020204020204" pitchFamily="34" charset="-122"/>
                <a:cs typeface="+mn-cs"/>
              </a:rPr>
              <a:t>选择客户信息获取渠道需考虑的因素</a:t>
            </a:r>
            <a:endParaRPr kumimoji="0" lang="zh-CN" altLang="en-US" sz="3200" b="1" i="0" u="none" strike="noStrike" cap="none" spc="0" normalizeH="0" baseline="0" dirty="0">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9" name="矩形 8"/>
          <p:cNvSpPr/>
          <p:nvPr/>
        </p:nvSpPr>
        <p:spPr>
          <a:xfrm rot="2575801">
            <a:off x="6826250" y="44751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0" name="矩形 9"/>
          <p:cNvSpPr/>
          <p:nvPr/>
        </p:nvSpPr>
        <p:spPr>
          <a:xfrm rot="2575801">
            <a:off x="6673850" y="44751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3" name="文本框 14"/>
          <p:cNvSpPr txBox="1"/>
          <p:nvPr/>
        </p:nvSpPr>
        <p:spPr>
          <a:xfrm>
            <a:off x="6777038" y="44846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587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310038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6" name="圆角矩形 18"/>
          <p:cNvSpPr/>
          <p:nvPr/>
        </p:nvSpPr>
        <p:spPr>
          <a:xfrm>
            <a:off x="8247063" y="4508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9385300" y="1700213"/>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选择客户</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9407208" y="3228975"/>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开发客户</a:t>
            </a:r>
            <a:endParaRPr lang="zh-CN" altLang="en-US" sz="2000" b="1" dirty="0">
              <a:latin typeface="微软雅黑" panose="020B0503020204020204" pitchFamily="34" charset="-122"/>
              <a:ea typeface="微软雅黑" panose="020B0503020204020204" pitchFamily="34" charset="-122"/>
            </a:endParaRPr>
          </a:p>
        </p:txBody>
      </p:sp>
      <p:sp>
        <p:nvSpPr>
          <p:cNvPr id="5139" name="文本框 22"/>
          <p:cNvSpPr txBox="1"/>
          <p:nvPr/>
        </p:nvSpPr>
        <p:spPr>
          <a:xfrm>
            <a:off x="9191625" y="4640580"/>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收集客户信息</a:t>
            </a:r>
            <a:endParaRPr lang="zh-CN" altLang="en-US" sz="2000" b="1" dirty="0">
              <a:latin typeface="微软雅黑" panose="020B0503020204020204" pitchFamily="34" charset="-122"/>
              <a:ea typeface="微软雅黑" panose="020B0503020204020204" pitchFamily="34" charset="-122"/>
            </a:endParaRPr>
          </a:p>
        </p:txBody>
      </p:sp>
      <p:sp>
        <p:nvSpPr>
          <p:cNvPr id="2" name="矩形 1"/>
          <p:cNvSpPr/>
          <p:nvPr/>
        </p:nvSpPr>
        <p:spPr>
          <a:xfrm>
            <a:off x="6311900" y="2204720"/>
            <a:ext cx="5638800" cy="1927225"/>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
        <p:nvSpPr>
          <p:cNvPr id="3" name="矩形 2"/>
          <p:cNvSpPr/>
          <p:nvPr/>
        </p:nvSpPr>
        <p:spPr>
          <a:xfrm>
            <a:off x="6311900" y="1296670"/>
            <a:ext cx="5638800" cy="1263015"/>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19"/>
          <p:cNvGrpSpPr/>
          <p:nvPr/>
        </p:nvGrpSpPr>
        <p:grpSpPr>
          <a:xfrm>
            <a:off x="11496675" y="0"/>
            <a:ext cx="695325" cy="506413"/>
            <a:chOff x="0" y="0"/>
            <a:chExt cx="694944" cy="624651"/>
          </a:xfrm>
        </p:grpSpPr>
        <p:sp>
          <p:nvSpPr>
            <p:cNvPr id="1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2" name="矩形 11"/>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4" name="直接连接符 13"/>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ChangeArrowheads="1"/>
          </p:cNvSpPr>
          <p:nvPr/>
        </p:nvSpPr>
        <p:spPr>
          <a:xfrm>
            <a:off x="877570" y="1124585"/>
            <a:ext cx="10575290" cy="1143000"/>
          </a:xfrm>
          <a:prstGeom prst="rect">
            <a:avLst/>
          </a:prstGeom>
          <a:noFill/>
          <a:ln w="9525">
            <a:noFill/>
          </a:ln>
        </p:spPr>
        <p:txBody>
          <a:bodyPr vert="horz" wrap="square" lIns="91440" tIns="45720" rIns="91440" bIns="45720" numCol="1" anchor="t" anchorCtr="0" compatLnSpc="1"/>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algn="l" defTabSz="914400" rtl="0" eaLnBrk="1" fontAlgn="base" latinLnBrk="0" hangingPunct="1">
              <a:lnSpc>
                <a:spcPct val="100000"/>
              </a:lnSpc>
              <a:buClrTx/>
              <a:buSzTx/>
              <a:buFontTx/>
              <a:buNone/>
            </a:pPr>
            <a:r>
              <a:rPr kumimoji="0" lang="en-US" altLang="zh-CN" sz="2400" i="0" u="none" strike="noStrike" cap="none" spc="0" normalizeH="0" baseline="0" dirty="0">
                <a:latin typeface="微软雅黑" panose="020B0503020204020204" pitchFamily="34" charset="-122"/>
                <a:ea typeface="微软雅黑" panose="020B0503020204020204" pitchFamily="34" charset="-122"/>
                <a:cs typeface="+mn-cs"/>
              </a:rPr>
              <a:t>       </a:t>
            </a:r>
            <a:r>
              <a:rPr kumimoji="0" lang="zh-CN" altLang="en-US" sz="2400" i="0" u="none" strike="noStrike" cap="none" spc="0" normalizeH="0" baseline="0" dirty="0">
                <a:latin typeface="微软雅黑" panose="020B0503020204020204" pitchFamily="34" charset="-122"/>
                <a:ea typeface="微软雅黑" panose="020B0503020204020204" pitchFamily="34" charset="-122"/>
                <a:cs typeface="+mn-cs"/>
              </a:rPr>
              <a:t>获取客户信息的内部渠道，主要是利用</a:t>
            </a:r>
            <a:r>
              <a:rPr kumimoji="0" lang="zh-CN" altLang="en-US" sz="2400" b="1" i="0" u="none" strike="noStrike" cap="none" spc="0" normalizeH="0" baseline="0" dirty="0">
                <a:solidFill>
                  <a:srgbClr val="EE7228"/>
                </a:solidFill>
                <a:latin typeface="微软雅黑" panose="020B0503020204020204" pitchFamily="34" charset="-122"/>
                <a:ea typeface="微软雅黑" panose="020B0503020204020204" pitchFamily="34" charset="-122"/>
                <a:cs typeface="+mn-cs"/>
              </a:rPr>
              <a:t>客户与企业直接接触</a:t>
            </a:r>
            <a:r>
              <a:rPr kumimoji="0" lang="zh-CN" altLang="en-US" sz="2400" i="0" u="none" strike="noStrike" cap="none" spc="0" normalizeH="0" baseline="0" dirty="0">
                <a:latin typeface="微软雅黑" panose="020B0503020204020204" pitchFamily="34" charset="-122"/>
                <a:ea typeface="微软雅黑" panose="020B0503020204020204" pitchFamily="34" charset="-122"/>
                <a:cs typeface="+mn-cs"/>
              </a:rPr>
              <a:t>的各种机会来收集客户信息。</a:t>
            </a:r>
            <a:endParaRPr kumimoji="0" lang="zh-CN" altLang="en-US" sz="2400" i="0" u="none" strike="noStrike" cap="none" spc="0" normalizeH="0" baseline="0" dirty="0">
              <a:latin typeface="微软雅黑" panose="020B0503020204020204" pitchFamily="34" charset="-122"/>
              <a:ea typeface="微软雅黑" panose="020B0503020204020204" pitchFamily="34" charset="-122"/>
              <a:cs typeface="+mn-cs"/>
            </a:endParaRPr>
          </a:p>
        </p:txBody>
      </p:sp>
      <p:sp>
        <p:nvSpPr>
          <p:cNvPr id="8199" name="文本框 3"/>
          <p:cNvSpPr txBox="1"/>
          <p:nvPr/>
        </p:nvSpPr>
        <p:spPr>
          <a:xfrm>
            <a:off x="911543" y="3717290"/>
            <a:ext cx="2052637" cy="584200"/>
          </a:xfrm>
          <a:prstGeom prst="rect">
            <a:avLst/>
          </a:prstGeom>
          <a:noFill/>
          <a:ln w="9525">
            <a:noFill/>
          </a:ln>
        </p:spPr>
        <p:txBody>
          <a:bodyPr>
            <a:spAutoFit/>
          </a:bodyPr>
          <a:p>
            <a:r>
              <a:rPr lang="zh-CN" altLang="en-US" sz="3200" b="1" dirty="0">
                <a:latin typeface="微软雅黑" panose="020B0503020204020204" pitchFamily="34" charset="-122"/>
                <a:ea typeface="微软雅黑" panose="020B0503020204020204" pitchFamily="34" charset="-122"/>
              </a:rPr>
              <a:t>内部渠道</a:t>
            </a:r>
            <a:endParaRPr lang="zh-CN" altLang="en-US" sz="3200" b="1" dirty="0">
              <a:latin typeface="微软雅黑" panose="020B0503020204020204" pitchFamily="34" charset="-122"/>
              <a:ea typeface="微软雅黑" panose="020B0503020204020204" pitchFamily="34" charset="-122"/>
            </a:endParaRPr>
          </a:p>
        </p:txBody>
      </p:sp>
      <p:graphicFrame>
        <p:nvGraphicFramePr>
          <p:cNvPr id="5" name="图示 4"/>
          <p:cNvGraphicFramePr/>
          <p:nvPr/>
        </p:nvGraphicFramePr>
        <p:xfrm>
          <a:off x="2279650" y="1988820"/>
          <a:ext cx="7717790" cy="456946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19"/>
          <p:cNvGrpSpPr/>
          <p:nvPr/>
        </p:nvGrpSpPr>
        <p:grpSpPr>
          <a:xfrm>
            <a:off x="11496675" y="0"/>
            <a:ext cx="695325" cy="506413"/>
            <a:chOff x="0" y="0"/>
            <a:chExt cx="694944" cy="624651"/>
          </a:xfrm>
        </p:grpSpPr>
        <p:sp>
          <p:nvSpPr>
            <p:cNvPr id="1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2" name="矩形 11"/>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4" name="直接连接符 13"/>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ChangeArrowheads="1"/>
          </p:cNvSpPr>
          <p:nvPr/>
        </p:nvSpPr>
        <p:spPr>
          <a:xfrm>
            <a:off x="877570" y="1124585"/>
            <a:ext cx="10575290" cy="1143000"/>
          </a:xfrm>
          <a:prstGeom prst="rect">
            <a:avLst/>
          </a:prstGeom>
          <a:noFill/>
          <a:ln w="9525">
            <a:noFill/>
          </a:ln>
        </p:spPr>
        <p:txBody>
          <a:bodyPr vert="horz" wrap="square" lIns="91440" tIns="45720" rIns="91440" bIns="45720" numCol="1" anchor="t" anchorCtr="0" compatLnSpc="1"/>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algn="l" defTabSz="914400" rtl="0" eaLnBrk="1" fontAlgn="base" latinLnBrk="0" hangingPunct="1">
              <a:lnSpc>
                <a:spcPct val="100000"/>
              </a:lnSpc>
              <a:buClrTx/>
              <a:buSzTx/>
              <a:buFontTx/>
              <a:buNone/>
            </a:pPr>
            <a:r>
              <a:rPr kumimoji="0" lang="en-US" altLang="zh-CN" sz="2400" i="0" u="none" strike="noStrike" cap="none" spc="0" normalizeH="0" baseline="0" dirty="0">
                <a:latin typeface="微软雅黑" panose="020B0503020204020204" pitchFamily="34" charset="-122"/>
                <a:ea typeface="微软雅黑" panose="020B0503020204020204" pitchFamily="34" charset="-122"/>
                <a:cs typeface="+mn-cs"/>
              </a:rPr>
              <a:t>       </a:t>
            </a:r>
            <a:r>
              <a:rPr kumimoji="0" lang="zh-CN" altLang="en-US" sz="2400" i="0" u="none" strike="noStrike" cap="none" spc="0" normalizeH="0" baseline="0" dirty="0">
                <a:latin typeface="微软雅黑" panose="020B0503020204020204" pitchFamily="34" charset="-122"/>
                <a:ea typeface="微软雅黑" panose="020B0503020204020204" pitchFamily="34" charset="-122"/>
                <a:cs typeface="+mn-cs"/>
              </a:rPr>
              <a:t>获取客户信息的外部渠道，指从</a:t>
            </a:r>
            <a:r>
              <a:rPr kumimoji="0" lang="zh-CN" altLang="en-US" sz="2400" b="1" i="0" u="none" strike="noStrike" cap="none" spc="0" normalizeH="0" baseline="0" dirty="0">
                <a:solidFill>
                  <a:srgbClr val="EE7228"/>
                </a:solidFill>
                <a:latin typeface="微软雅黑" panose="020B0503020204020204" pitchFamily="34" charset="-122"/>
                <a:ea typeface="微软雅黑" panose="020B0503020204020204" pitchFamily="34" charset="-122"/>
                <a:cs typeface="+mn-cs"/>
              </a:rPr>
              <a:t>本公司以外的渠道</a:t>
            </a:r>
            <a:r>
              <a:rPr kumimoji="0" lang="zh-CN" altLang="en-US" sz="2400" i="0" u="none" strike="noStrike" cap="none" spc="0" normalizeH="0" baseline="0" dirty="0">
                <a:latin typeface="微软雅黑" panose="020B0503020204020204" pitchFamily="34" charset="-122"/>
                <a:ea typeface="微软雅黑" panose="020B0503020204020204" pitchFamily="34" charset="-122"/>
                <a:cs typeface="+mn-cs"/>
              </a:rPr>
              <a:t>获取客户信息。这些渠道包括下面几种。</a:t>
            </a:r>
            <a:endParaRPr kumimoji="0" lang="zh-CN" altLang="en-US" sz="2400" i="0" u="none" strike="noStrike" cap="none" spc="0" normalizeH="0" baseline="0" dirty="0">
              <a:latin typeface="微软雅黑" panose="020B0503020204020204" pitchFamily="34" charset="-122"/>
              <a:ea typeface="微软雅黑" panose="020B0503020204020204" pitchFamily="34" charset="-122"/>
              <a:cs typeface="+mn-cs"/>
            </a:endParaRPr>
          </a:p>
        </p:txBody>
      </p:sp>
      <p:sp>
        <p:nvSpPr>
          <p:cNvPr id="8199" name="文本框 3"/>
          <p:cNvSpPr txBox="1"/>
          <p:nvPr/>
        </p:nvSpPr>
        <p:spPr>
          <a:xfrm>
            <a:off x="911543" y="3717290"/>
            <a:ext cx="2052637" cy="583565"/>
          </a:xfrm>
          <a:prstGeom prst="rect">
            <a:avLst/>
          </a:prstGeom>
          <a:noFill/>
          <a:ln w="9525">
            <a:noFill/>
          </a:ln>
        </p:spPr>
        <p:txBody>
          <a:bodyPr>
            <a:spAutoFit/>
          </a:bodyPr>
          <a:p>
            <a:r>
              <a:rPr lang="zh-CN" altLang="en-US" sz="3200" b="1" dirty="0">
                <a:latin typeface="微软雅黑" panose="020B0503020204020204" pitchFamily="34" charset="-122"/>
                <a:ea typeface="微软雅黑" panose="020B0503020204020204" pitchFamily="34" charset="-122"/>
              </a:rPr>
              <a:t>外部渠道</a:t>
            </a:r>
            <a:endParaRPr lang="zh-CN" altLang="en-US" sz="3200" b="1" dirty="0">
              <a:latin typeface="微软雅黑" panose="020B0503020204020204" pitchFamily="34" charset="-122"/>
              <a:ea typeface="微软雅黑" panose="020B0503020204020204" pitchFamily="34" charset="-122"/>
            </a:endParaRPr>
          </a:p>
        </p:txBody>
      </p:sp>
      <p:graphicFrame>
        <p:nvGraphicFramePr>
          <p:cNvPr id="5" name="图示 4"/>
          <p:cNvGraphicFramePr/>
          <p:nvPr/>
        </p:nvGraphicFramePr>
        <p:xfrm>
          <a:off x="2279650" y="1988820"/>
          <a:ext cx="7717790" cy="456946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7502525"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zh-CN" altLang="en-US" b="1" dirty="0">
                <a:solidFill>
                  <a:srgbClr val="404040"/>
                </a:solidFill>
                <a:latin typeface="微软雅黑" panose="020B0503020204020204" pitchFamily="34" charset="-122"/>
                <a:ea typeface="微软雅黑" panose="020B0503020204020204" pitchFamily="34" charset="-122"/>
              </a:rPr>
              <a:t>密密麻麻的小本子</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7172" name="MH_Text_1"/>
          <p:cNvSpPr/>
          <p:nvPr/>
        </p:nvSpPr>
        <p:spPr>
          <a:xfrm>
            <a:off x="839470" y="1196975"/>
            <a:ext cx="10673715" cy="450088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0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 </a:t>
            </a:r>
            <a:r>
              <a:rPr lang="en-US" altLang="zh-CN" sz="1800" dirty="0">
                <a:solidFill>
                  <a:srgbClr val="404040"/>
                </a:solidFill>
                <a:latin typeface="Arial" panose="020B0604020202020204" pitchFamily="34" charset="0"/>
                <a:ea typeface="微软雅黑" panose="020B0503020204020204" pitchFamily="34" charset="-122"/>
              </a:rPr>
              <a:t>    </a:t>
            </a:r>
            <a:r>
              <a:rPr lang="en-US" altLang="zh-CN" sz="1800" b="1" dirty="0">
                <a:solidFill>
                  <a:srgbClr val="404040"/>
                </a:solidFill>
                <a:latin typeface="Arial" panose="020B0604020202020204" pitchFamily="34" charset="0"/>
                <a:ea typeface="微软雅黑" panose="020B0503020204020204" pitchFamily="34" charset="-122"/>
                <a:sym typeface="+mn-ea"/>
              </a:rPr>
              <a:t>  </a:t>
            </a:r>
            <a:r>
              <a:rPr lang="zh-CN" altLang="en-US" sz="1800" dirty="0">
                <a:solidFill>
                  <a:srgbClr val="404040"/>
                </a:solidFill>
                <a:latin typeface="Arial" panose="020B0604020202020204" pitchFamily="34" charset="0"/>
                <a:ea typeface="微软雅黑" panose="020B0503020204020204" pitchFamily="34" charset="-122"/>
                <a:sym typeface="+mn-ea"/>
              </a:rPr>
              <a:t>几年前，广东有一个电信计费的项目，</a:t>
            </a:r>
            <a:r>
              <a:rPr lang="en-US" altLang="zh-CN" sz="1800" dirty="0">
                <a:solidFill>
                  <a:srgbClr val="404040"/>
                </a:solidFill>
                <a:latin typeface="Arial" panose="020B0604020202020204" pitchFamily="34" charset="0"/>
                <a:ea typeface="微软雅黑" panose="020B0503020204020204" pitchFamily="34" charset="-122"/>
                <a:sym typeface="+mn-ea"/>
              </a:rPr>
              <a:t>XX</a:t>
            </a:r>
            <a:r>
              <a:rPr lang="zh-CN" altLang="en-US" sz="1800" dirty="0">
                <a:solidFill>
                  <a:srgbClr val="404040"/>
                </a:solidFill>
                <a:latin typeface="Arial" panose="020B0604020202020204" pitchFamily="34" charset="0"/>
                <a:ea typeface="微软雅黑" panose="020B0503020204020204" pitchFamily="34" charset="-122"/>
                <a:sym typeface="+mn-ea"/>
              </a:rPr>
              <a:t>公司志在必得，召集系统集成商、代理商组织了一个有十几个人的小组，住在当地的宾馆里，天天跟客户在一起，并帮客户测试，关系处得非常好，大家都认为拿下这个订单是十拿九稳的，但是投标结果却出人意料。</a:t>
            </a:r>
            <a:endParaRPr lang="zh-CN" altLang="en-US" sz="18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lang="zh-CN" altLang="en-US" sz="1800" dirty="0">
                <a:solidFill>
                  <a:srgbClr val="404040"/>
                </a:solidFill>
                <a:latin typeface="Arial" panose="020B0604020202020204" pitchFamily="34" charset="0"/>
                <a:ea typeface="微软雅黑" panose="020B0503020204020204" pitchFamily="34" charset="-122"/>
                <a:sym typeface="+mn-ea"/>
              </a:rPr>
              <a:t>       中标方的代表是一个普通的女子，姓刘。事后，</a:t>
            </a:r>
            <a:r>
              <a:rPr lang="en-US" altLang="zh-CN" sz="1800" dirty="0">
                <a:solidFill>
                  <a:srgbClr val="404040"/>
                </a:solidFill>
                <a:latin typeface="Arial" panose="020B0604020202020204" pitchFamily="34" charset="0"/>
                <a:ea typeface="微软雅黑" panose="020B0503020204020204" pitchFamily="34" charset="-122"/>
                <a:sym typeface="+mn-ea"/>
              </a:rPr>
              <a:t>XX</a:t>
            </a:r>
            <a:r>
              <a:rPr lang="zh-CN" altLang="en-US" sz="1800" dirty="0">
                <a:solidFill>
                  <a:srgbClr val="404040"/>
                </a:solidFill>
                <a:latin typeface="Arial" panose="020B0604020202020204" pitchFamily="34" charset="0"/>
                <a:ea typeface="微软雅黑" panose="020B0503020204020204" pitchFamily="34" charset="-122"/>
                <a:sym typeface="+mn-ea"/>
              </a:rPr>
              <a:t>公司的代表问她：</a:t>
            </a:r>
            <a:r>
              <a:rPr lang="en-US" altLang="zh-CN" sz="1800" dirty="0">
                <a:solidFill>
                  <a:srgbClr val="404040"/>
                </a:solidFill>
                <a:latin typeface="Arial" panose="020B0604020202020204" pitchFamily="34" charset="0"/>
                <a:ea typeface="微软雅黑" panose="020B0503020204020204" pitchFamily="34" charset="-122"/>
                <a:sym typeface="+mn-ea"/>
              </a:rPr>
              <a:t>"</a:t>
            </a:r>
            <a:r>
              <a:rPr lang="zh-CN" altLang="en-US" sz="1800" dirty="0">
                <a:solidFill>
                  <a:srgbClr val="404040"/>
                </a:solidFill>
                <a:latin typeface="Arial" panose="020B0604020202020204" pitchFamily="34" charset="0"/>
                <a:ea typeface="微软雅黑" panose="020B0503020204020204" pitchFamily="34" charset="-122"/>
                <a:sym typeface="+mn-ea"/>
              </a:rPr>
              <a:t>你们是靠什么赢了那么大的订单呢</a:t>
            </a:r>
            <a:r>
              <a:rPr lang="en-US" altLang="zh-CN" sz="1800" dirty="0">
                <a:solidFill>
                  <a:srgbClr val="404040"/>
                </a:solidFill>
                <a:latin typeface="Arial" panose="020B0604020202020204" pitchFamily="34" charset="0"/>
                <a:ea typeface="微软雅黑" panose="020B0503020204020204" pitchFamily="34" charset="-122"/>
                <a:sym typeface="+mn-ea"/>
              </a:rPr>
              <a:t>?</a:t>
            </a:r>
            <a:r>
              <a:rPr lang="zh-CN" altLang="en-US" sz="1800" dirty="0">
                <a:solidFill>
                  <a:srgbClr val="404040"/>
                </a:solidFill>
                <a:latin typeface="Arial" panose="020B0604020202020204" pitchFamily="34" charset="0"/>
                <a:ea typeface="微软雅黑" panose="020B0503020204020204" pitchFamily="34" charset="-122"/>
                <a:sym typeface="+mn-ea"/>
              </a:rPr>
              <a:t>要知道，我们的代理商很努力呀！</a:t>
            </a:r>
            <a:r>
              <a:rPr lang="en-US" altLang="zh-CN" sz="1800" dirty="0">
                <a:solidFill>
                  <a:srgbClr val="404040"/>
                </a:solidFill>
                <a:latin typeface="Arial" panose="020B0604020202020204" pitchFamily="34" charset="0"/>
                <a:ea typeface="微软雅黑" panose="020B0503020204020204" pitchFamily="34" charset="-122"/>
                <a:sym typeface="+mn-ea"/>
              </a:rPr>
              <a:t>”</a:t>
            </a:r>
            <a:r>
              <a:rPr lang="zh-CN" altLang="en-US" sz="1800" dirty="0">
                <a:solidFill>
                  <a:srgbClr val="404040"/>
                </a:solidFill>
                <a:latin typeface="Arial" panose="020B0604020202020204" pitchFamily="34" charset="0"/>
                <a:ea typeface="微软雅黑" panose="020B0503020204020204" pitchFamily="34" charset="-122"/>
                <a:sym typeface="+mn-ea"/>
              </a:rPr>
              <a:t>刘女士反问到：</a:t>
            </a:r>
            <a:r>
              <a:rPr lang="en-US" altLang="zh-CN" sz="1800" dirty="0">
                <a:solidFill>
                  <a:srgbClr val="404040"/>
                </a:solidFill>
                <a:latin typeface="Arial" panose="020B0604020202020204" pitchFamily="34" charset="0"/>
                <a:ea typeface="微软雅黑" panose="020B0503020204020204" pitchFamily="34" charset="-122"/>
                <a:sym typeface="+mn-ea"/>
              </a:rPr>
              <a:t>"</a:t>
            </a:r>
            <a:r>
              <a:rPr lang="zh-CN" altLang="en-US" sz="1800" dirty="0">
                <a:solidFill>
                  <a:srgbClr val="404040"/>
                </a:solidFill>
                <a:latin typeface="Arial" panose="020B0604020202020204" pitchFamily="34" charset="0"/>
                <a:ea typeface="微软雅黑" panose="020B0503020204020204" pitchFamily="34" charset="-122"/>
                <a:sym typeface="+mn-ea"/>
              </a:rPr>
              <a:t>你猜我在签这个合同前见了几次客户</a:t>
            </a:r>
            <a:r>
              <a:rPr lang="en-US" altLang="zh-CN" sz="1800" dirty="0">
                <a:solidFill>
                  <a:srgbClr val="404040"/>
                </a:solidFill>
                <a:latin typeface="Arial" panose="020B0604020202020204" pitchFamily="34" charset="0"/>
                <a:ea typeface="微软雅黑" panose="020B0503020204020204" pitchFamily="34" charset="-122"/>
                <a:sym typeface="+mn-ea"/>
              </a:rPr>
              <a:t>?"</a:t>
            </a:r>
            <a:r>
              <a:rPr lang="en-US" altLang="zh-CN" sz="1800" dirty="0">
                <a:solidFill>
                  <a:srgbClr val="404040"/>
                </a:solidFill>
                <a:latin typeface="Arial" panose="020B0604020202020204" pitchFamily="34" charset="0"/>
                <a:ea typeface="微软雅黑" panose="020B0503020204020204" pitchFamily="34" charset="-122"/>
                <a:sym typeface="+mn-ea"/>
              </a:rPr>
              <a:t>XX</a:t>
            </a:r>
            <a:r>
              <a:rPr lang="zh-CN" altLang="en-US" sz="1800" dirty="0">
                <a:solidFill>
                  <a:srgbClr val="404040"/>
                </a:solidFill>
                <a:latin typeface="Arial" panose="020B0604020202020204" pitchFamily="34" charset="0"/>
                <a:ea typeface="微软雅黑" panose="020B0503020204020204" pitchFamily="34" charset="-122"/>
                <a:sym typeface="+mn-ea"/>
              </a:rPr>
              <a:t>公司的代表就说：</a:t>
            </a:r>
            <a:r>
              <a:rPr lang="en-US" altLang="zh-CN" sz="1800" dirty="0">
                <a:solidFill>
                  <a:srgbClr val="404040"/>
                </a:solidFill>
                <a:latin typeface="Arial" panose="020B0604020202020204" pitchFamily="34" charset="0"/>
                <a:ea typeface="微软雅黑" panose="020B0503020204020204" pitchFamily="34" charset="-122"/>
                <a:sym typeface="+mn-ea"/>
              </a:rPr>
              <a:t>"</a:t>
            </a:r>
            <a:r>
              <a:rPr lang="zh-CN" altLang="en-US" sz="1800" dirty="0">
                <a:solidFill>
                  <a:srgbClr val="404040"/>
                </a:solidFill>
                <a:latin typeface="Arial" panose="020B0604020202020204" pitchFamily="34" charset="0"/>
                <a:ea typeface="微软雅黑" panose="020B0503020204020204" pitchFamily="34" charset="-122"/>
                <a:sym typeface="+mn-ea"/>
              </a:rPr>
              <a:t>我们的代理商在那边呆了整整一个月，你少说也去了</a:t>
            </a:r>
            <a:r>
              <a:rPr lang="en-US" altLang="zh-CN" sz="1800" dirty="0">
                <a:solidFill>
                  <a:srgbClr val="404040"/>
                </a:solidFill>
                <a:latin typeface="Arial" panose="020B0604020202020204" pitchFamily="34" charset="0"/>
                <a:ea typeface="微软雅黑" panose="020B0503020204020204" pitchFamily="34" charset="-122"/>
                <a:sym typeface="+mn-ea"/>
              </a:rPr>
              <a:t>20</a:t>
            </a:r>
            <a:r>
              <a:rPr lang="zh-CN" altLang="en-US" sz="1800" dirty="0">
                <a:solidFill>
                  <a:srgbClr val="404040"/>
                </a:solidFill>
                <a:latin typeface="Arial" panose="020B0604020202020204" pitchFamily="34" charset="0"/>
                <a:ea typeface="微软雅黑" panose="020B0503020204020204" pitchFamily="34" charset="-122"/>
                <a:sym typeface="+mn-ea"/>
              </a:rPr>
              <a:t>多次吧。</a:t>
            </a:r>
            <a:r>
              <a:rPr lang="en-US" altLang="zh-CN" sz="1800" dirty="0">
                <a:solidFill>
                  <a:srgbClr val="404040"/>
                </a:solidFill>
                <a:latin typeface="Arial" panose="020B0604020202020204" pitchFamily="34" charset="0"/>
                <a:ea typeface="微软雅黑" panose="020B0503020204020204" pitchFamily="34" charset="-122"/>
                <a:sym typeface="+mn-ea"/>
              </a:rPr>
              <a:t>"</a:t>
            </a:r>
            <a:r>
              <a:rPr lang="zh-CN" altLang="en-US" sz="1800" dirty="0">
                <a:solidFill>
                  <a:srgbClr val="404040"/>
                </a:solidFill>
                <a:latin typeface="Arial" panose="020B0604020202020204" pitchFamily="34" charset="0"/>
                <a:ea typeface="微软雅黑" panose="020B0503020204020204" pitchFamily="34" charset="-122"/>
                <a:sym typeface="+mn-ea"/>
              </a:rPr>
              <a:t>刘女士说：</a:t>
            </a:r>
            <a:r>
              <a:rPr lang="en-US" altLang="zh-CN" sz="1800" dirty="0">
                <a:solidFill>
                  <a:srgbClr val="404040"/>
                </a:solidFill>
                <a:latin typeface="Arial" panose="020B0604020202020204" pitchFamily="34" charset="0"/>
                <a:ea typeface="微软雅黑" panose="020B0503020204020204" pitchFamily="34" charset="-122"/>
                <a:sym typeface="+mn-ea"/>
              </a:rPr>
              <a:t>"</a:t>
            </a:r>
            <a:r>
              <a:rPr lang="zh-CN" altLang="en-US" sz="1800" dirty="0">
                <a:solidFill>
                  <a:srgbClr val="404040"/>
                </a:solidFill>
                <a:latin typeface="Arial" panose="020B0604020202020204" pitchFamily="34" charset="0"/>
                <a:ea typeface="微软雅黑" panose="020B0503020204020204" pitchFamily="34" charset="-122"/>
                <a:sym typeface="+mn-ea"/>
              </a:rPr>
              <a:t>我们只去了</a:t>
            </a:r>
            <a:r>
              <a:rPr lang="en-US" altLang="zh-CN" sz="1800" dirty="0">
                <a:solidFill>
                  <a:srgbClr val="404040"/>
                </a:solidFill>
                <a:latin typeface="Arial" panose="020B0604020202020204" pitchFamily="34" charset="0"/>
                <a:ea typeface="微软雅黑" panose="020B0503020204020204" pitchFamily="34" charset="-122"/>
                <a:sym typeface="+mn-ea"/>
              </a:rPr>
              <a:t>3</a:t>
            </a:r>
            <a:r>
              <a:rPr lang="zh-CN" altLang="en-US" sz="1800" dirty="0">
                <a:solidFill>
                  <a:srgbClr val="404040"/>
                </a:solidFill>
                <a:latin typeface="Arial" panose="020B0604020202020204" pitchFamily="34" charset="0"/>
                <a:ea typeface="微软雅黑" panose="020B0503020204020204" pitchFamily="34" charset="-122"/>
                <a:sym typeface="+mn-ea"/>
              </a:rPr>
              <a:t>次，而且在做这个项目之前，我一个客户都不认识。</a:t>
            </a:r>
            <a:r>
              <a:rPr lang="en-US" altLang="zh-CN" sz="1800" dirty="0">
                <a:solidFill>
                  <a:srgbClr val="404040"/>
                </a:solidFill>
                <a:latin typeface="Arial" panose="020B0604020202020204" pitchFamily="34" charset="0"/>
                <a:ea typeface="微软雅黑" panose="020B0503020204020204" pitchFamily="34" charset="-122"/>
                <a:sym typeface="+mn-ea"/>
              </a:rPr>
              <a:t>”</a:t>
            </a:r>
            <a:endParaRPr lang="zh-CN" altLang="en-US" sz="18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lang="zh-CN" altLang="en-US" sz="1800" dirty="0">
                <a:solidFill>
                  <a:srgbClr val="404040"/>
                </a:solidFill>
                <a:latin typeface="Arial" panose="020B0604020202020204" pitchFamily="34" charset="0"/>
                <a:ea typeface="微软雅黑" panose="020B0503020204020204" pitchFamily="34" charset="-122"/>
                <a:sym typeface="+mn-ea"/>
              </a:rPr>
              <a:t>       其中的原因是什么呢</a:t>
            </a:r>
            <a:r>
              <a:rPr lang="en-US" altLang="zh-CN" sz="1800" dirty="0">
                <a:solidFill>
                  <a:srgbClr val="404040"/>
                </a:solidFill>
                <a:latin typeface="Arial" panose="020B0604020202020204" pitchFamily="34" charset="0"/>
                <a:ea typeface="微软雅黑" panose="020B0503020204020204" pitchFamily="34" charset="-122"/>
                <a:sym typeface="+mn-ea"/>
              </a:rPr>
              <a:t>?</a:t>
            </a:r>
            <a:endParaRPr lang="en-US" altLang="zh-CN" sz="18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lang="en-US" altLang="zh-CN" sz="1800" dirty="0">
                <a:solidFill>
                  <a:srgbClr val="404040"/>
                </a:solidFill>
                <a:latin typeface="Arial" panose="020B0604020202020204" pitchFamily="34" charset="0"/>
                <a:ea typeface="微软雅黑" panose="020B0503020204020204" pitchFamily="34" charset="-122"/>
                <a:sym typeface="+mn-ea"/>
              </a:rPr>
              <a:t>       </a:t>
            </a:r>
            <a:r>
              <a:rPr lang="zh-CN" altLang="en-US" sz="1800" dirty="0">
                <a:solidFill>
                  <a:srgbClr val="404040"/>
                </a:solidFill>
                <a:latin typeface="Arial" panose="020B0604020202020204" pitchFamily="34" charset="0"/>
                <a:ea typeface="微软雅黑" panose="020B0503020204020204" pitchFamily="34" charset="-122"/>
                <a:sym typeface="+mn-ea"/>
              </a:rPr>
              <a:t>她第一次来广东，谁也不认识，就分别拜访局里的每一个部门，拜访到局长的时候，发现局长出差了。经过询问，她知道局长入住的那个宾馆，并马上就给那个宾馆打电话说：我有一个非常重要的客户住在你们宾馆里，能不能帮我订一个花篮，写上我的名字，送到房间里去？</a:t>
            </a:r>
            <a:r>
              <a:rPr lang="en-US" altLang="zh-CN" sz="1800" dirty="0">
                <a:solidFill>
                  <a:srgbClr val="404040"/>
                </a:solidFill>
                <a:latin typeface="Arial" panose="020B0604020202020204" pitchFamily="34" charset="0"/>
                <a:ea typeface="微软雅黑" panose="020B0503020204020204" pitchFamily="34" charset="-122"/>
                <a:sym typeface="+mn-ea"/>
              </a:rPr>
              <a:t>”</a:t>
            </a:r>
            <a:r>
              <a:rPr lang="zh-CN" altLang="en-US" sz="1800" dirty="0">
                <a:solidFill>
                  <a:srgbClr val="404040"/>
                </a:solidFill>
                <a:latin typeface="Arial" panose="020B0604020202020204" pitchFamily="34" charset="0"/>
                <a:ea typeface="微软雅黑" panose="020B0503020204020204" pitchFamily="34" charset="-122"/>
                <a:sym typeface="+mn-ea"/>
              </a:rPr>
              <a:t>然后又打一个电话给她公司的领导，说这个局长非常重要，已经去北京出差了，请领导批准自己赴背景拜访该局长。</a:t>
            </a:r>
            <a:endParaRPr lang="en-US" altLang="zh-CN" sz="1600"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7188200"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zh-CN" altLang="en-US" b="1" dirty="0">
                <a:solidFill>
                  <a:srgbClr val="404040"/>
                </a:solidFill>
                <a:latin typeface="微软雅黑" panose="020B0503020204020204" pitchFamily="34" charset="-122"/>
                <a:ea typeface="微软雅黑" panose="020B0503020204020204" pitchFamily="34" charset="-122"/>
                <a:sym typeface="+mn-ea"/>
              </a:rPr>
              <a:t>密密麻麻的小本子</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7172" name="MH_Text_1"/>
          <p:cNvSpPr/>
          <p:nvPr/>
        </p:nvSpPr>
        <p:spPr>
          <a:xfrm>
            <a:off x="839470" y="1340485"/>
            <a:ext cx="10547985" cy="476694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marR="0" lvl="0" indent="0" algn="just" defTabSz="914400" rtl="0" eaLnBrk="1" fontAlgn="base" latinLnBrk="0" hangingPunct="1">
              <a:lnSpc>
                <a:spcPct val="100000"/>
              </a:lnSpc>
              <a:spcBef>
                <a:spcPts val="600"/>
              </a:spcBef>
              <a:spcAft>
                <a:spcPts val="600"/>
              </a:spcAft>
              <a:buClrTx/>
              <a:buSzTx/>
              <a:buFont typeface="Arial" panose="020B0604020202020204" pitchFamily="34" charset="0"/>
              <a:buNone/>
              <a:defRPr/>
            </a:pPr>
            <a:r>
              <a:rPr lang="en-US" altLang="zh-CN" sz="14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 </a:t>
            </a:r>
            <a:r>
              <a:rPr lang="en-US" alt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      她马上中断了拜访行程，赶了最早的一班飞机飞北京，下了飞机直接就去这个宾馆找局长。</a:t>
            </a: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等她到宾馆的时候，发现她的领导已经在跟局长喝茶了。在聊天中得知局长将有两天的休息时间，就请局长到公司进行参观，局长对公司的印象非常好。第二天，刘女士又开车把局长送到了机场，然后对局长说：我们谈的非常愉快。</a:t>
            </a:r>
            <a:r>
              <a:rPr lang="en-US" alt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a:t>
            </a: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一周之后，刘女士的公司领导带队到广东进行了技术交流，</a:t>
            </a:r>
            <a:r>
              <a:rPr 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而</a:t>
            </a: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她当时因为有事没去。</a:t>
            </a:r>
            <a:endParaRPr kumimoji="0" lang="zh-CN" altLang="en-US" sz="1800" b="0" i="0" u="none" strike="noStrike" kern="1200" cap="none" spc="0" normalizeH="0" baseline="0" noProof="0" dirty="0" smtClean="0">
              <a:ln>
                <a:noFill/>
              </a:ln>
              <a:solidFill>
                <a:srgbClr val="404040"/>
              </a:solidFill>
              <a:effectLst/>
              <a:uLnTx/>
              <a:uFillTx/>
              <a:latin typeface="Arial" panose="020B0604020202020204" pitchFamily="34" charset="0"/>
              <a:ea typeface="微软雅黑" panose="020B0503020204020204" pitchFamily="34" charset="-122"/>
              <a:cs typeface="+mn-cs"/>
            </a:endParaRPr>
          </a:p>
          <a:p>
            <a:pPr marL="0" marR="0" lvl="0" indent="0" algn="just" defTabSz="914400" rtl="0" eaLnBrk="1" fontAlgn="base" latinLnBrk="0" hangingPunct="1">
              <a:lnSpc>
                <a:spcPct val="100000"/>
              </a:lnSpc>
              <a:spcBef>
                <a:spcPts val="600"/>
              </a:spcBef>
              <a:spcAft>
                <a:spcPts val="600"/>
              </a:spcAft>
              <a:buClrTx/>
              <a:buSzTx/>
              <a:buFont typeface="Arial" panose="020B0604020202020204" pitchFamily="34" charset="0"/>
              <a:buNone/>
              <a:defRPr/>
            </a:pP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       领导后来对她说：</a:t>
            </a:r>
            <a:r>
              <a:rPr lang="en-US" alt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a:t>
            </a: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局长很热情，亲自将所有相关部门的有关人员都请来，一起参加了技术交流，在交流的过程中，气氛非常好，所以这个订单很顺利地拿了下来。后来又去了两次，第三次合同就签下来了。</a:t>
            </a:r>
            <a:r>
              <a:rPr lang="en-US" alt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a:t>
            </a:r>
            <a:endParaRPr kumimoji="0" lang="zh-CN" altLang="en-US" sz="1800" b="0" i="0" u="none" strike="noStrike" kern="1200" cap="none" spc="0" normalizeH="0" baseline="0" noProof="0" dirty="0" smtClean="0">
              <a:ln>
                <a:noFill/>
              </a:ln>
              <a:solidFill>
                <a:srgbClr val="404040"/>
              </a:solidFill>
              <a:effectLst/>
              <a:uLnTx/>
              <a:uFillTx/>
              <a:latin typeface="Arial" panose="020B0604020202020204" pitchFamily="34" charset="0"/>
              <a:ea typeface="微软雅黑" panose="020B0503020204020204" pitchFamily="34" charset="-122"/>
              <a:cs typeface="+mn-cs"/>
            </a:endParaRPr>
          </a:p>
          <a:p>
            <a:pPr marL="0" marR="0" lvl="0" indent="0" algn="just" defTabSz="914400" rtl="0" eaLnBrk="1" fontAlgn="base" latinLnBrk="0" hangingPunct="1">
              <a:lnSpc>
                <a:spcPct val="100000"/>
              </a:lnSpc>
              <a:spcBef>
                <a:spcPts val="600"/>
              </a:spcBef>
              <a:spcAft>
                <a:spcPts val="600"/>
              </a:spcAft>
              <a:buClrTx/>
              <a:buSzTx/>
              <a:buFont typeface="Arial" panose="020B0604020202020204" pitchFamily="34" charset="0"/>
              <a:buNone/>
              <a:defRPr/>
            </a:pP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        </a:t>
            </a:r>
            <a:r>
              <a:rPr lang="en-US" alt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XX</a:t>
            </a: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公司的代表听后说：</a:t>
            </a:r>
            <a:r>
              <a:rPr lang="en-US" alt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a:t>
            </a: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你可真幸运，刚好局长到北京开会。</a:t>
            </a:r>
            <a:r>
              <a:rPr lang="en-US" alt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a:t>
            </a: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刘女士掏出了一个小本子，说：</a:t>
            </a:r>
            <a:r>
              <a:rPr lang="en-US" alt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a:t>
            </a: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不是什么幸运，我所有的客户的行程都记在上面。</a:t>
            </a:r>
            <a:r>
              <a:rPr lang="en-US" altLang="zh-CN"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a:t>
            </a: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打开一看，密密麻麻地记了很多名字、时间和航班，还包括客户的爱好、家乡、行程等。</a:t>
            </a:r>
            <a:endParaRPr kumimoji="0" lang="zh-CN" altLang="en-US" sz="1800" b="0" i="0" u="none" strike="noStrike" kern="1200" cap="none" spc="0" normalizeH="0" baseline="0" noProof="0" dirty="0" smtClean="0">
              <a:ln>
                <a:noFill/>
              </a:ln>
              <a:solidFill>
                <a:srgbClr val="404040"/>
              </a:solidFill>
              <a:effectLst/>
              <a:uLnTx/>
              <a:uFillTx/>
              <a:latin typeface="Arial" panose="020B0604020202020204" pitchFamily="34" charset="0"/>
              <a:ea typeface="微软雅黑" panose="020B0503020204020204" pitchFamily="34" charset="-122"/>
              <a:cs typeface="+mn-cs"/>
            </a:endParaRPr>
          </a:p>
          <a:p>
            <a:pPr marL="0" marR="0" lvl="0" indent="0" algn="just" defTabSz="914400" rtl="0" eaLnBrk="1" fontAlgn="base" latinLnBrk="0" hangingPunct="1">
              <a:lnSpc>
                <a:spcPct val="100000"/>
              </a:lnSpc>
              <a:spcBef>
                <a:spcPts val="600"/>
              </a:spcBef>
              <a:spcAft>
                <a:spcPts val="600"/>
              </a:spcAft>
              <a:buClrTx/>
              <a:buSzTx/>
              <a:buFont typeface="Arial" panose="020B0604020202020204" pitchFamily="34" charset="0"/>
              <a:buNone/>
              <a:defRPr/>
            </a:pPr>
            <a:r>
              <a:rPr lang="zh-CN" altLang="en-US" sz="1800" noProof="0" dirty="0" smtClean="0">
                <a:ln>
                  <a:noFill/>
                </a:ln>
                <a:solidFill>
                  <a:srgbClr val="404040"/>
                </a:solidFill>
                <a:effectLst/>
                <a:uLnTx/>
                <a:uFillTx/>
                <a:latin typeface="Arial" panose="020B0604020202020204" pitchFamily="34" charset="0"/>
                <a:ea typeface="微软雅黑" panose="020B0503020204020204" pitchFamily="34" charset="-122"/>
                <a:sym typeface="+mn-ea"/>
              </a:rPr>
              <a:t>       </a:t>
            </a:r>
            <a:r>
              <a:rPr lang="zh-CN" altLang="en-US" sz="2000" b="1" noProof="0" dirty="0" smtClean="0">
                <a:ln>
                  <a:noFill/>
                </a:ln>
                <a:solidFill>
                  <a:srgbClr val="FF0000"/>
                </a:solidFill>
                <a:effectLst/>
                <a:uLnTx/>
                <a:uFillTx/>
                <a:latin typeface="Arial" panose="020B0604020202020204" pitchFamily="34" charset="0"/>
                <a:ea typeface="微软雅黑" panose="020B0503020204020204" pitchFamily="34" charset="-122"/>
                <a:sym typeface="+mn-ea"/>
              </a:rPr>
              <a:t>情景分析：</a:t>
            </a:r>
            <a:r>
              <a:rPr lang="zh-CN" altLang="en-US" sz="1800" noProof="0" dirty="0" smtClean="0">
                <a:ln>
                  <a:noFill/>
                </a:ln>
                <a:solidFill>
                  <a:schemeClr val="tx1"/>
                </a:solidFill>
                <a:effectLst/>
                <a:uLnTx/>
                <a:uFillTx/>
                <a:latin typeface="Arial" panose="020B0604020202020204" pitchFamily="34" charset="0"/>
                <a:ea typeface="微软雅黑" panose="020B0503020204020204" pitchFamily="34" charset="-122"/>
                <a:sym typeface="+mn-ea"/>
              </a:rPr>
              <a:t>刘女士在竞争过程中，取得优势、压倒竞争对手的秘诀是什么？她采用的是什么样的客户信息获取渠道？</a:t>
            </a:r>
            <a:endParaRPr lang="zh-CN" altLang="en-US" sz="1800" b="1" noProof="0" dirty="0" smtClean="0">
              <a:ln>
                <a:noFill/>
              </a:ln>
              <a:solidFill>
                <a:schemeClr val="tx1"/>
              </a:solidFill>
              <a:effectLst/>
              <a:uLnTx/>
              <a:uFillTx/>
              <a:latin typeface="Arial" panose="020B0604020202020204" pitchFamily="34" charset="0"/>
              <a:ea typeface="微软雅黑" panose="020B0503020204020204" pitchFamily="3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430" y="1268095"/>
            <a:ext cx="7559675" cy="4752340"/>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刘女士取得竞争优势，压倒竞争对手的秘诀是有效收集客户个人资料。只有掌握了客户个人资料的时候，才有机会真正挖掘到客户的实际内在的需求，才能做出切实有效的解决方案。</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刘女士主要通过内部渠道获取客户信息。例如，经过拜访电信局的每一个部门，询问到局长的行程，随后电话预定花篮，标注名字送到酒店以示尊重，建立良好的第一印象，并加强后续的联系沟通。当掌握到这些资料的时候，刘女士能有针对性地开展销售策略，最后取得竞争优势。</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77292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77292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126809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6147"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6148"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2178050" y="4835525"/>
            <a:ext cx="33496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建立</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客户信息档案</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6150" name="Straight Connector 22"/>
          <p:cNvCxnSpPr/>
          <p:nvPr/>
        </p:nvCxnSpPr>
        <p:spPr>
          <a:xfrm>
            <a:off x="6035675" y="4556125"/>
            <a:ext cx="0" cy="1949450"/>
          </a:xfrm>
          <a:prstGeom prst="line">
            <a:avLst/>
          </a:prstGeom>
          <a:ln w="6350" cap="flat" cmpd="sng">
            <a:solidFill>
              <a:srgbClr val="C55A11"/>
            </a:solidFill>
            <a:prstDash val="solid"/>
            <a:headEnd type="none" w="med" len="med"/>
            <a:tailEnd type="none" w="med" len="med"/>
          </a:ln>
        </p:spPr>
      </p:cxnSp>
      <p:grpSp>
        <p:nvGrpSpPr>
          <p:cNvPr id="6151" name="组合 9"/>
          <p:cNvGrpSpPr/>
          <p:nvPr/>
        </p:nvGrpSpPr>
        <p:grpSpPr>
          <a:xfrm>
            <a:off x="3589338" y="3568700"/>
            <a:ext cx="282575" cy="420688"/>
            <a:chOff x="0" y="0"/>
            <a:chExt cx="282644" cy="419812"/>
          </a:xfrm>
        </p:grpSpPr>
        <p:sp>
          <p:nvSpPr>
            <p:cNvPr id="61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61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6152" name="组合 15"/>
          <p:cNvGrpSpPr/>
          <p:nvPr/>
        </p:nvGrpSpPr>
        <p:grpSpPr>
          <a:xfrm>
            <a:off x="8755063" y="3602038"/>
            <a:ext cx="431800" cy="361950"/>
            <a:chOff x="0" y="0"/>
            <a:chExt cx="432281" cy="361620"/>
          </a:xfrm>
        </p:grpSpPr>
        <p:sp>
          <p:nvSpPr>
            <p:cNvPr id="61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61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6543675" y="4826000"/>
            <a:ext cx="4852988"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收集</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客户信息的渠道</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2"/>
          <p:cNvSpPr txBox="1">
            <a:spLocks noChangeArrowheads="1"/>
          </p:cNvSpPr>
          <p:nvPr/>
        </p:nvSpPr>
        <p:spPr bwMode="auto">
          <a:xfrm>
            <a:off x="1415415" y="2420620"/>
            <a:ext cx="938403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indent="0" algn="l" defTabSz="914400" rtl="0" eaLnBrk="0" fontAlgn="base" latinLnBrk="0" hangingPunct="0">
              <a:lnSpc>
                <a:spcPts val="5280"/>
              </a:lnSpc>
              <a:spcBef>
                <a:spcPct val="0"/>
              </a:spcBef>
              <a:spcAft>
                <a:spcPct val="0"/>
              </a:spcAft>
              <a:buClrTx/>
              <a:buSzTx/>
              <a:buFontTx/>
              <a:buNone/>
              <a:defRPr/>
            </a:pPr>
            <a:br>
              <a:rPr kumimoji="0" lang="zh-CN" altLang="en-US" sz="5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br>
            <a:r>
              <a:rPr kumimoji="0" lang="zh-CN" altLang="en-US" sz="28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客户信息档案</a:t>
            </a:r>
            <a:r>
              <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是企业在与客户交往过程中所形成的客户</a:t>
            </a:r>
            <a:r>
              <a:rPr kumimoji="0" lang="zh-CN" altLang="en-US" sz="24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j-cs"/>
              </a:rPr>
              <a:t>信息资料</a:t>
            </a:r>
            <a:r>
              <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、是反映客户本身及与客户关系有关的商业流程的所有信息的总和。</a:t>
            </a:r>
            <a:r>
              <a:rPr kumimoji="0" lang="zh-CN" altLang="en-US" sz="4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 </a:t>
            </a:r>
            <a:endParaRPr kumimoji="0" lang="zh-CN" altLang="en-US" sz="4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55298" name="矩形 1"/>
          <p:cNvSpPr/>
          <p:nvPr/>
        </p:nvSpPr>
        <p:spPr>
          <a:xfrm>
            <a:off x="1271905" y="1556703"/>
            <a:ext cx="4083050" cy="5835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latin typeface="微软雅黑" panose="020B0503020204020204" pitchFamily="34" charset="-122"/>
                <a:ea typeface="微软雅黑" panose="020B0503020204020204" pitchFamily="34" charset="-122"/>
              </a:rPr>
              <a:t> 客户信息档案的含义</a:t>
            </a:r>
            <a:r>
              <a:rPr lang="en-US" altLang="zh-CN" sz="3200" b="1" dirty="0">
                <a:latin typeface="微软雅黑" panose="020B0503020204020204" pitchFamily="34" charset="-122"/>
                <a:ea typeface="微软雅黑" panose="020B0503020204020204" pitchFamily="34" charset="-122"/>
              </a:rPr>
              <a:t> </a:t>
            </a:r>
            <a:endParaRPr lang="en-US" altLang="zh-CN"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TextBox 1"/>
          <p:cNvSpPr txBox="1"/>
          <p:nvPr/>
        </p:nvSpPr>
        <p:spPr>
          <a:xfrm>
            <a:off x="1428750" y="1312545"/>
            <a:ext cx="4456430" cy="507365"/>
          </a:xfrm>
          <a:prstGeom prst="rect">
            <a:avLst/>
          </a:prstGeom>
          <a:noFill/>
        </p:spPr>
        <p:txBody>
          <a:bodyPr wrap="square" lIns="0" tIns="0" rIns="0" rtlCol="0">
            <a:spAutoFit/>
          </a:bodyPr>
          <a:p>
            <a:pPr>
              <a:lnSpc>
                <a:spcPts val="3600"/>
              </a:lnSpc>
            </a:pPr>
            <a:r>
              <a:rPr lang="zh-CN" altLang="en-US" sz="2800"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客户信息档案的重要性</a:t>
            </a:r>
            <a:endParaRPr lang="zh-CN" altLang="en-US" sz="2800"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396" name="b67488b9-9081-420b-9299-a187616de819"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nvGrpSpPr>
        <p:grpSpPr>
          <a:xfrm>
            <a:off x="8760460" y="4149090"/>
            <a:ext cx="2449830" cy="2014855"/>
            <a:chOff x="3297238" y="1079501"/>
            <a:chExt cx="5694363" cy="4683125"/>
          </a:xfrm>
        </p:grpSpPr>
        <p:sp>
          <p:nvSpPr>
            <p:cNvPr id="59397" name="iṩľídè"/>
            <p:cNvSpPr/>
            <p:nvPr/>
          </p:nvSpPr>
          <p:spPr>
            <a:xfrm>
              <a:off x="6702425" y="5641976"/>
              <a:ext cx="1139825" cy="112713"/>
            </a:xfrm>
            <a:prstGeom prst="ellipse">
              <a:avLst/>
            </a:prstGeom>
            <a:solidFill>
              <a:srgbClr val="4285F4">
                <a:alpha val="20000"/>
              </a:srgbClr>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9398" name="îṥ1îḍè"/>
            <p:cNvSpPr/>
            <p:nvPr/>
          </p:nvSpPr>
          <p:spPr>
            <a:xfrm>
              <a:off x="3297238" y="1079501"/>
              <a:ext cx="5694363" cy="43370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093" h="3122">
                  <a:moveTo>
                    <a:pt x="1761" y="67"/>
                  </a:moveTo>
                  <a:cubicBezTo>
                    <a:pt x="1942" y="0"/>
                    <a:pt x="2162" y="57"/>
                    <a:pt x="2350" y="142"/>
                  </a:cubicBezTo>
                  <a:cubicBezTo>
                    <a:pt x="2940" y="406"/>
                    <a:pt x="3369" y="909"/>
                    <a:pt x="3711" y="1420"/>
                  </a:cubicBezTo>
                  <a:cubicBezTo>
                    <a:pt x="3834" y="1606"/>
                    <a:pt x="3952" y="1799"/>
                    <a:pt x="3998" y="2006"/>
                  </a:cubicBezTo>
                  <a:cubicBezTo>
                    <a:pt x="4093" y="2427"/>
                    <a:pt x="3846" y="2863"/>
                    <a:pt x="3426" y="3016"/>
                  </a:cubicBezTo>
                  <a:cubicBezTo>
                    <a:pt x="3284" y="3068"/>
                    <a:pt x="3127" y="3089"/>
                    <a:pt x="2970" y="3101"/>
                  </a:cubicBezTo>
                  <a:cubicBezTo>
                    <a:pt x="2690" y="3122"/>
                    <a:pt x="2401" y="3114"/>
                    <a:pt x="2124" y="3036"/>
                  </a:cubicBezTo>
                  <a:cubicBezTo>
                    <a:pt x="1927" y="2980"/>
                    <a:pt x="1740" y="2889"/>
                    <a:pt x="1560" y="2790"/>
                  </a:cubicBezTo>
                  <a:cubicBezTo>
                    <a:pt x="1060" y="2512"/>
                    <a:pt x="602" y="2151"/>
                    <a:pt x="273" y="1710"/>
                  </a:cubicBezTo>
                  <a:cubicBezTo>
                    <a:pt x="129" y="1516"/>
                    <a:pt x="7" y="1298"/>
                    <a:pt x="3" y="1075"/>
                  </a:cubicBezTo>
                  <a:cubicBezTo>
                    <a:pt x="0" y="852"/>
                    <a:pt x="145" y="627"/>
                    <a:pt x="384" y="589"/>
                  </a:cubicBezTo>
                  <a:cubicBezTo>
                    <a:pt x="483" y="574"/>
                    <a:pt x="588" y="590"/>
                    <a:pt x="690" y="607"/>
                  </a:cubicBezTo>
                  <a:cubicBezTo>
                    <a:pt x="841" y="631"/>
                    <a:pt x="993" y="657"/>
                    <a:pt x="1142" y="647"/>
                  </a:cubicBezTo>
                  <a:cubicBezTo>
                    <a:pt x="1295" y="635"/>
                    <a:pt x="1495" y="575"/>
                    <a:pt x="1523" y="429"/>
                  </a:cubicBezTo>
                  <a:cubicBezTo>
                    <a:pt x="1552" y="271"/>
                    <a:pt x="1581" y="134"/>
                    <a:pt x="1761" y="67"/>
                  </a:cubicBezTo>
                </a:path>
              </a:pathLst>
            </a:custGeom>
            <a:solidFill>
              <a:srgbClr val="4285F4">
                <a:alpha val="20000"/>
              </a:srgbClr>
            </a:solidFill>
            <a:ln w="9525">
              <a:noFill/>
            </a:ln>
          </p:spPr>
          <p:txBody>
            <a:bodyPr/>
            <a:p>
              <a:endParaRPr lang="zh-CN" altLang="en-US"/>
            </a:p>
          </p:txBody>
        </p:sp>
        <p:sp>
          <p:nvSpPr>
            <p:cNvPr id="59399" name="íśḻïḑè"/>
            <p:cNvSpPr/>
            <p:nvPr/>
          </p:nvSpPr>
          <p:spPr>
            <a:xfrm>
              <a:off x="4654550" y="5360988"/>
              <a:ext cx="273050" cy="2365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7" h="171">
                  <a:moveTo>
                    <a:pt x="4" y="12"/>
                  </a:moveTo>
                  <a:cubicBezTo>
                    <a:pt x="4" y="12"/>
                    <a:pt x="197" y="0"/>
                    <a:pt x="174" y="136"/>
                  </a:cubicBezTo>
                  <a:cubicBezTo>
                    <a:pt x="174" y="136"/>
                    <a:pt x="179" y="160"/>
                    <a:pt x="157" y="171"/>
                  </a:cubicBezTo>
                  <a:cubicBezTo>
                    <a:pt x="157" y="171"/>
                    <a:pt x="157" y="160"/>
                    <a:pt x="137" y="164"/>
                  </a:cubicBezTo>
                  <a:cubicBezTo>
                    <a:pt x="130" y="165"/>
                    <a:pt x="123" y="165"/>
                    <a:pt x="116" y="165"/>
                  </a:cubicBezTo>
                  <a:cubicBezTo>
                    <a:pt x="107" y="164"/>
                    <a:pt x="98" y="161"/>
                    <a:pt x="91" y="154"/>
                  </a:cubicBezTo>
                  <a:cubicBezTo>
                    <a:pt x="91" y="154"/>
                    <a:pt x="37" y="132"/>
                    <a:pt x="15" y="43"/>
                  </a:cubicBezTo>
                  <a:cubicBezTo>
                    <a:pt x="15" y="43"/>
                    <a:pt x="0" y="24"/>
                    <a:pt x="0" y="19"/>
                  </a:cubicBezTo>
                  <a:cubicBezTo>
                    <a:pt x="33" y="33"/>
                    <a:pt x="33" y="33"/>
                    <a:pt x="33" y="33"/>
                  </a:cubicBezTo>
                  <a:cubicBezTo>
                    <a:pt x="33" y="33"/>
                    <a:pt x="22" y="56"/>
                    <a:pt x="31" y="76"/>
                  </a:cubicBezTo>
                  <a:cubicBezTo>
                    <a:pt x="31" y="76"/>
                    <a:pt x="32" y="34"/>
                    <a:pt x="38" y="35"/>
                  </a:cubicBezTo>
                  <a:cubicBezTo>
                    <a:pt x="39" y="35"/>
                    <a:pt x="55" y="43"/>
                    <a:pt x="55" y="43"/>
                  </a:cubicBezTo>
                  <a:cubicBezTo>
                    <a:pt x="55" y="43"/>
                    <a:pt x="36" y="84"/>
                    <a:pt x="50" y="113"/>
                  </a:cubicBezTo>
                  <a:cubicBezTo>
                    <a:pt x="50" y="113"/>
                    <a:pt x="45" y="63"/>
                    <a:pt x="61" y="46"/>
                  </a:cubicBezTo>
                  <a:cubicBezTo>
                    <a:pt x="84" y="59"/>
                    <a:pt x="84" y="59"/>
                    <a:pt x="84" y="59"/>
                  </a:cubicBezTo>
                  <a:cubicBezTo>
                    <a:pt x="84" y="59"/>
                    <a:pt x="61" y="101"/>
                    <a:pt x="77" y="136"/>
                  </a:cubicBezTo>
                  <a:cubicBezTo>
                    <a:pt x="77" y="136"/>
                    <a:pt x="73" y="83"/>
                    <a:pt x="89" y="62"/>
                  </a:cubicBezTo>
                  <a:cubicBezTo>
                    <a:pt x="109" y="78"/>
                    <a:pt x="109" y="78"/>
                    <a:pt x="109" y="78"/>
                  </a:cubicBezTo>
                  <a:cubicBezTo>
                    <a:pt x="109" y="78"/>
                    <a:pt x="88" y="120"/>
                    <a:pt x="101" y="149"/>
                  </a:cubicBezTo>
                  <a:cubicBezTo>
                    <a:pt x="101" y="149"/>
                    <a:pt x="103" y="87"/>
                    <a:pt x="114" y="82"/>
                  </a:cubicBezTo>
                  <a:cubicBezTo>
                    <a:pt x="114" y="82"/>
                    <a:pt x="132" y="98"/>
                    <a:pt x="135" y="105"/>
                  </a:cubicBezTo>
                  <a:cubicBezTo>
                    <a:pt x="135" y="105"/>
                    <a:pt x="120" y="135"/>
                    <a:pt x="129" y="151"/>
                  </a:cubicBezTo>
                  <a:cubicBezTo>
                    <a:pt x="129" y="151"/>
                    <a:pt x="135" y="110"/>
                    <a:pt x="139" y="110"/>
                  </a:cubicBezTo>
                  <a:cubicBezTo>
                    <a:pt x="139" y="110"/>
                    <a:pt x="157" y="137"/>
                    <a:pt x="159" y="156"/>
                  </a:cubicBezTo>
                  <a:cubicBezTo>
                    <a:pt x="159" y="156"/>
                    <a:pt x="159" y="128"/>
                    <a:pt x="144" y="107"/>
                  </a:cubicBezTo>
                  <a:cubicBezTo>
                    <a:pt x="144" y="107"/>
                    <a:pt x="161" y="110"/>
                    <a:pt x="171" y="122"/>
                  </a:cubicBezTo>
                  <a:cubicBezTo>
                    <a:pt x="171" y="122"/>
                    <a:pt x="169" y="102"/>
                    <a:pt x="139" y="101"/>
                  </a:cubicBezTo>
                  <a:cubicBezTo>
                    <a:pt x="139" y="101"/>
                    <a:pt x="124" y="80"/>
                    <a:pt x="120" y="79"/>
                  </a:cubicBezTo>
                  <a:cubicBezTo>
                    <a:pt x="120" y="79"/>
                    <a:pt x="150" y="76"/>
                    <a:pt x="167" y="84"/>
                  </a:cubicBezTo>
                  <a:cubicBezTo>
                    <a:pt x="167" y="84"/>
                    <a:pt x="152" y="66"/>
                    <a:pt x="115" y="74"/>
                  </a:cubicBezTo>
                  <a:cubicBezTo>
                    <a:pt x="94" y="58"/>
                    <a:pt x="94" y="58"/>
                    <a:pt x="94" y="58"/>
                  </a:cubicBezTo>
                  <a:cubicBezTo>
                    <a:pt x="94" y="58"/>
                    <a:pt x="133" y="52"/>
                    <a:pt x="149" y="58"/>
                  </a:cubicBezTo>
                  <a:cubicBezTo>
                    <a:pt x="149" y="58"/>
                    <a:pt x="130" y="42"/>
                    <a:pt x="89" y="54"/>
                  </a:cubicBezTo>
                  <a:cubicBezTo>
                    <a:pt x="67" y="40"/>
                    <a:pt x="67" y="40"/>
                    <a:pt x="67" y="40"/>
                  </a:cubicBezTo>
                  <a:cubicBezTo>
                    <a:pt x="67" y="40"/>
                    <a:pt x="99" y="33"/>
                    <a:pt x="119" y="36"/>
                  </a:cubicBezTo>
                  <a:cubicBezTo>
                    <a:pt x="119" y="36"/>
                    <a:pt x="98" y="25"/>
                    <a:pt x="60" y="37"/>
                  </a:cubicBezTo>
                  <a:cubicBezTo>
                    <a:pt x="44" y="30"/>
                    <a:pt x="44" y="30"/>
                    <a:pt x="44" y="30"/>
                  </a:cubicBezTo>
                  <a:cubicBezTo>
                    <a:pt x="44" y="30"/>
                    <a:pt x="68" y="25"/>
                    <a:pt x="75" y="24"/>
                  </a:cubicBezTo>
                  <a:cubicBezTo>
                    <a:pt x="82" y="23"/>
                    <a:pt x="82" y="22"/>
                    <a:pt x="82" y="22"/>
                  </a:cubicBezTo>
                  <a:cubicBezTo>
                    <a:pt x="67" y="19"/>
                    <a:pt x="52" y="21"/>
                    <a:pt x="37" y="27"/>
                  </a:cubicBezTo>
                  <a:cubicBezTo>
                    <a:pt x="37" y="27"/>
                    <a:pt x="3" y="14"/>
                    <a:pt x="4" y="12"/>
                  </a:cubicBezTo>
                </a:path>
              </a:pathLst>
            </a:custGeom>
            <a:solidFill>
              <a:srgbClr val="4285F4">
                <a:alpha val="100000"/>
              </a:srgbClr>
            </a:solidFill>
            <a:ln w="9525">
              <a:noFill/>
            </a:ln>
          </p:spPr>
          <p:txBody>
            <a:bodyPr/>
            <a:p>
              <a:endParaRPr lang="zh-CN" altLang="en-US"/>
            </a:p>
          </p:txBody>
        </p:sp>
        <p:sp>
          <p:nvSpPr>
            <p:cNvPr id="59400" name="iŝlïḓè"/>
            <p:cNvSpPr/>
            <p:nvPr/>
          </p:nvSpPr>
          <p:spPr>
            <a:xfrm>
              <a:off x="4654550" y="5583238"/>
              <a:ext cx="381000" cy="61913"/>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0"/>
                </a:cxn>
              </a:cxnLst>
              <a:pathLst>
                <a:path w="274" h="45">
                  <a:moveTo>
                    <a:pt x="169" y="0"/>
                  </a:moveTo>
                  <a:cubicBezTo>
                    <a:pt x="167" y="4"/>
                    <a:pt x="163" y="8"/>
                    <a:pt x="157" y="11"/>
                  </a:cubicBezTo>
                  <a:cubicBezTo>
                    <a:pt x="157" y="11"/>
                    <a:pt x="157" y="3"/>
                    <a:pt x="145" y="3"/>
                  </a:cubicBezTo>
                  <a:cubicBezTo>
                    <a:pt x="143" y="3"/>
                    <a:pt x="140" y="3"/>
                    <a:pt x="137" y="4"/>
                  </a:cubicBezTo>
                  <a:cubicBezTo>
                    <a:pt x="133" y="5"/>
                    <a:pt x="128" y="5"/>
                    <a:pt x="123" y="5"/>
                  </a:cubicBezTo>
                  <a:cubicBezTo>
                    <a:pt x="121" y="5"/>
                    <a:pt x="119" y="5"/>
                    <a:pt x="116" y="5"/>
                  </a:cubicBezTo>
                  <a:cubicBezTo>
                    <a:pt x="110" y="5"/>
                    <a:pt x="105" y="3"/>
                    <a:pt x="99" y="0"/>
                  </a:cubicBezTo>
                  <a:cubicBezTo>
                    <a:pt x="42" y="3"/>
                    <a:pt x="0" y="12"/>
                    <a:pt x="0" y="22"/>
                  </a:cubicBezTo>
                  <a:cubicBezTo>
                    <a:pt x="0" y="35"/>
                    <a:pt x="62" y="45"/>
                    <a:pt x="137" y="45"/>
                  </a:cubicBezTo>
                  <a:cubicBezTo>
                    <a:pt x="213" y="45"/>
                    <a:pt x="274" y="35"/>
                    <a:pt x="274" y="22"/>
                  </a:cubicBezTo>
                  <a:cubicBezTo>
                    <a:pt x="274" y="11"/>
                    <a:pt x="229" y="2"/>
                    <a:pt x="169" y="0"/>
                  </a:cubicBezTo>
                </a:path>
              </a:pathLst>
            </a:custGeom>
            <a:solidFill>
              <a:srgbClr val="ECF3FE">
                <a:alpha val="100000"/>
              </a:srgbClr>
            </a:solidFill>
            <a:ln w="9525">
              <a:noFill/>
            </a:ln>
          </p:spPr>
          <p:txBody>
            <a:bodyPr/>
            <a:p>
              <a:endParaRPr lang="zh-CN" altLang="en-US"/>
            </a:p>
          </p:txBody>
        </p:sp>
        <p:sp>
          <p:nvSpPr>
            <p:cNvPr id="59401" name="islîdè"/>
            <p:cNvSpPr/>
            <p:nvPr/>
          </p:nvSpPr>
          <p:spPr>
            <a:xfrm>
              <a:off x="4791075" y="5581651"/>
              <a:ext cx="98425" cy="15875"/>
            </a:xfrm>
            <a:custGeom>
              <a:avLst/>
              <a:gdLst/>
              <a:ahLst/>
              <a:cxnLst>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0" h="12">
                  <a:moveTo>
                    <a:pt x="38" y="0"/>
                  </a:moveTo>
                  <a:cubicBezTo>
                    <a:pt x="25" y="0"/>
                    <a:pt x="12" y="1"/>
                    <a:pt x="0" y="1"/>
                  </a:cubicBezTo>
                  <a:cubicBezTo>
                    <a:pt x="6" y="4"/>
                    <a:pt x="11" y="6"/>
                    <a:pt x="17" y="6"/>
                  </a:cubicBezTo>
                  <a:cubicBezTo>
                    <a:pt x="20" y="6"/>
                    <a:pt x="22" y="6"/>
                    <a:pt x="24" y="6"/>
                  </a:cubicBezTo>
                  <a:cubicBezTo>
                    <a:pt x="29" y="6"/>
                    <a:pt x="34" y="6"/>
                    <a:pt x="38" y="5"/>
                  </a:cubicBezTo>
                  <a:cubicBezTo>
                    <a:pt x="41" y="4"/>
                    <a:pt x="44" y="4"/>
                    <a:pt x="46" y="4"/>
                  </a:cubicBezTo>
                  <a:cubicBezTo>
                    <a:pt x="58" y="4"/>
                    <a:pt x="58" y="12"/>
                    <a:pt x="58" y="12"/>
                  </a:cubicBezTo>
                  <a:cubicBezTo>
                    <a:pt x="64" y="9"/>
                    <a:pt x="68" y="5"/>
                    <a:pt x="70" y="1"/>
                  </a:cubicBezTo>
                  <a:cubicBezTo>
                    <a:pt x="60" y="0"/>
                    <a:pt x="49" y="0"/>
                    <a:pt x="38" y="0"/>
                  </a:cubicBezTo>
                </a:path>
              </a:pathLst>
            </a:custGeom>
            <a:solidFill>
              <a:srgbClr val="4285F4">
                <a:alpha val="100000"/>
              </a:srgbClr>
            </a:solidFill>
            <a:ln w="9525">
              <a:noFill/>
            </a:ln>
          </p:spPr>
          <p:txBody>
            <a:bodyPr/>
            <a:p>
              <a:endParaRPr lang="zh-CN" altLang="en-US"/>
            </a:p>
          </p:txBody>
        </p:sp>
        <p:sp>
          <p:nvSpPr>
            <p:cNvPr id="59402" name="íṡ1îḓê"/>
            <p:cNvSpPr/>
            <p:nvPr/>
          </p:nvSpPr>
          <p:spPr>
            <a:xfrm>
              <a:off x="4297363" y="5241926"/>
              <a:ext cx="153988" cy="1317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1" h="95">
                  <a:moveTo>
                    <a:pt x="2" y="6"/>
                  </a:moveTo>
                  <a:cubicBezTo>
                    <a:pt x="2" y="6"/>
                    <a:pt x="111" y="0"/>
                    <a:pt x="98" y="76"/>
                  </a:cubicBezTo>
                  <a:cubicBezTo>
                    <a:pt x="100" y="84"/>
                    <a:pt x="96" y="92"/>
                    <a:pt x="89" y="95"/>
                  </a:cubicBezTo>
                  <a:cubicBezTo>
                    <a:pt x="89" y="95"/>
                    <a:pt x="89" y="90"/>
                    <a:pt x="78" y="92"/>
                  </a:cubicBezTo>
                  <a:cubicBezTo>
                    <a:pt x="74" y="92"/>
                    <a:pt x="70" y="93"/>
                    <a:pt x="66" y="92"/>
                  </a:cubicBezTo>
                  <a:cubicBezTo>
                    <a:pt x="61" y="92"/>
                    <a:pt x="55" y="90"/>
                    <a:pt x="51" y="86"/>
                  </a:cubicBezTo>
                  <a:cubicBezTo>
                    <a:pt x="51" y="86"/>
                    <a:pt x="21" y="74"/>
                    <a:pt x="9" y="24"/>
                  </a:cubicBezTo>
                  <a:cubicBezTo>
                    <a:pt x="9" y="24"/>
                    <a:pt x="0" y="13"/>
                    <a:pt x="0" y="10"/>
                  </a:cubicBezTo>
                  <a:cubicBezTo>
                    <a:pt x="19" y="18"/>
                    <a:pt x="19" y="18"/>
                    <a:pt x="19" y="18"/>
                  </a:cubicBezTo>
                  <a:cubicBezTo>
                    <a:pt x="19" y="18"/>
                    <a:pt x="12" y="31"/>
                    <a:pt x="17" y="42"/>
                  </a:cubicBezTo>
                  <a:cubicBezTo>
                    <a:pt x="17" y="42"/>
                    <a:pt x="18" y="18"/>
                    <a:pt x="21" y="19"/>
                  </a:cubicBezTo>
                  <a:cubicBezTo>
                    <a:pt x="22" y="19"/>
                    <a:pt x="31" y="24"/>
                    <a:pt x="31" y="24"/>
                  </a:cubicBezTo>
                  <a:cubicBezTo>
                    <a:pt x="31" y="24"/>
                    <a:pt x="20" y="47"/>
                    <a:pt x="28" y="64"/>
                  </a:cubicBezTo>
                  <a:cubicBezTo>
                    <a:pt x="28" y="64"/>
                    <a:pt x="25" y="35"/>
                    <a:pt x="34" y="25"/>
                  </a:cubicBezTo>
                  <a:cubicBezTo>
                    <a:pt x="47" y="33"/>
                    <a:pt x="47" y="33"/>
                    <a:pt x="47" y="33"/>
                  </a:cubicBezTo>
                  <a:cubicBezTo>
                    <a:pt x="47" y="33"/>
                    <a:pt x="35" y="57"/>
                    <a:pt x="43" y="76"/>
                  </a:cubicBezTo>
                  <a:cubicBezTo>
                    <a:pt x="43" y="76"/>
                    <a:pt x="41" y="46"/>
                    <a:pt x="50" y="35"/>
                  </a:cubicBezTo>
                  <a:cubicBezTo>
                    <a:pt x="62" y="44"/>
                    <a:pt x="62" y="44"/>
                    <a:pt x="62" y="44"/>
                  </a:cubicBezTo>
                  <a:cubicBezTo>
                    <a:pt x="62" y="44"/>
                    <a:pt x="50" y="67"/>
                    <a:pt x="57" y="84"/>
                  </a:cubicBezTo>
                  <a:cubicBezTo>
                    <a:pt x="57" y="84"/>
                    <a:pt x="58" y="49"/>
                    <a:pt x="64" y="46"/>
                  </a:cubicBezTo>
                  <a:cubicBezTo>
                    <a:pt x="64" y="46"/>
                    <a:pt x="75" y="55"/>
                    <a:pt x="76" y="59"/>
                  </a:cubicBezTo>
                  <a:cubicBezTo>
                    <a:pt x="76" y="59"/>
                    <a:pt x="68" y="76"/>
                    <a:pt x="73" y="85"/>
                  </a:cubicBezTo>
                  <a:cubicBezTo>
                    <a:pt x="73" y="85"/>
                    <a:pt x="76" y="62"/>
                    <a:pt x="79" y="62"/>
                  </a:cubicBezTo>
                  <a:cubicBezTo>
                    <a:pt x="79" y="62"/>
                    <a:pt x="89" y="77"/>
                    <a:pt x="90" y="88"/>
                  </a:cubicBezTo>
                  <a:cubicBezTo>
                    <a:pt x="89" y="78"/>
                    <a:pt x="86" y="68"/>
                    <a:pt x="81" y="60"/>
                  </a:cubicBezTo>
                  <a:cubicBezTo>
                    <a:pt x="87" y="61"/>
                    <a:pt x="92" y="64"/>
                    <a:pt x="97" y="68"/>
                  </a:cubicBezTo>
                  <a:cubicBezTo>
                    <a:pt x="97" y="68"/>
                    <a:pt x="95" y="57"/>
                    <a:pt x="79" y="56"/>
                  </a:cubicBezTo>
                  <a:cubicBezTo>
                    <a:pt x="79" y="56"/>
                    <a:pt x="70" y="45"/>
                    <a:pt x="68" y="44"/>
                  </a:cubicBezTo>
                  <a:cubicBezTo>
                    <a:pt x="68" y="44"/>
                    <a:pt x="84" y="43"/>
                    <a:pt x="94" y="47"/>
                  </a:cubicBezTo>
                  <a:cubicBezTo>
                    <a:pt x="94" y="47"/>
                    <a:pt x="86" y="37"/>
                    <a:pt x="65" y="42"/>
                  </a:cubicBezTo>
                  <a:cubicBezTo>
                    <a:pt x="53" y="32"/>
                    <a:pt x="53" y="32"/>
                    <a:pt x="53" y="32"/>
                  </a:cubicBezTo>
                  <a:cubicBezTo>
                    <a:pt x="53" y="32"/>
                    <a:pt x="75" y="29"/>
                    <a:pt x="84" y="32"/>
                  </a:cubicBezTo>
                  <a:cubicBezTo>
                    <a:pt x="84" y="32"/>
                    <a:pt x="74" y="23"/>
                    <a:pt x="50" y="30"/>
                  </a:cubicBezTo>
                  <a:cubicBezTo>
                    <a:pt x="38" y="22"/>
                    <a:pt x="38" y="22"/>
                    <a:pt x="38" y="22"/>
                  </a:cubicBezTo>
                  <a:cubicBezTo>
                    <a:pt x="47" y="20"/>
                    <a:pt x="57" y="19"/>
                    <a:pt x="67" y="20"/>
                  </a:cubicBezTo>
                  <a:cubicBezTo>
                    <a:pt x="67" y="20"/>
                    <a:pt x="55" y="14"/>
                    <a:pt x="34" y="20"/>
                  </a:cubicBezTo>
                  <a:cubicBezTo>
                    <a:pt x="25" y="16"/>
                    <a:pt x="25" y="16"/>
                    <a:pt x="25" y="16"/>
                  </a:cubicBezTo>
                  <a:cubicBezTo>
                    <a:pt x="25" y="16"/>
                    <a:pt x="38" y="14"/>
                    <a:pt x="42" y="13"/>
                  </a:cubicBezTo>
                  <a:cubicBezTo>
                    <a:pt x="46" y="13"/>
                    <a:pt x="47" y="12"/>
                    <a:pt x="47" y="12"/>
                  </a:cubicBezTo>
                  <a:cubicBezTo>
                    <a:pt x="38" y="10"/>
                    <a:pt x="29" y="11"/>
                    <a:pt x="21" y="15"/>
                  </a:cubicBezTo>
                  <a:cubicBezTo>
                    <a:pt x="21" y="15"/>
                    <a:pt x="2" y="7"/>
                    <a:pt x="2" y="6"/>
                  </a:cubicBezTo>
                </a:path>
              </a:pathLst>
            </a:custGeom>
            <a:solidFill>
              <a:srgbClr val="4285F4">
                <a:alpha val="100000"/>
              </a:srgbClr>
            </a:solidFill>
            <a:ln w="9525">
              <a:noFill/>
            </a:ln>
          </p:spPr>
          <p:txBody>
            <a:bodyPr/>
            <a:p>
              <a:endParaRPr lang="zh-CN" altLang="en-US"/>
            </a:p>
          </p:txBody>
        </p:sp>
        <p:sp>
          <p:nvSpPr>
            <p:cNvPr id="59403" name="íṡ1îḑê"/>
            <p:cNvSpPr/>
            <p:nvPr/>
          </p:nvSpPr>
          <p:spPr>
            <a:xfrm>
              <a:off x="4297363" y="5365751"/>
              <a:ext cx="212725" cy="36513"/>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Lst>
              <a:pathLst>
                <a:path w="154" h="26">
                  <a:moveTo>
                    <a:pt x="96" y="0"/>
                  </a:moveTo>
                  <a:cubicBezTo>
                    <a:pt x="94" y="3"/>
                    <a:pt x="92" y="5"/>
                    <a:pt x="89" y="6"/>
                  </a:cubicBezTo>
                  <a:cubicBezTo>
                    <a:pt x="89" y="6"/>
                    <a:pt x="89" y="2"/>
                    <a:pt x="82" y="2"/>
                  </a:cubicBezTo>
                  <a:cubicBezTo>
                    <a:pt x="81" y="2"/>
                    <a:pt x="79" y="2"/>
                    <a:pt x="78" y="3"/>
                  </a:cubicBezTo>
                  <a:cubicBezTo>
                    <a:pt x="75" y="3"/>
                    <a:pt x="72" y="3"/>
                    <a:pt x="70" y="3"/>
                  </a:cubicBezTo>
                  <a:cubicBezTo>
                    <a:pt x="68" y="3"/>
                    <a:pt x="67" y="3"/>
                    <a:pt x="66" y="3"/>
                  </a:cubicBezTo>
                  <a:cubicBezTo>
                    <a:pt x="62" y="3"/>
                    <a:pt x="59" y="2"/>
                    <a:pt x="56" y="1"/>
                  </a:cubicBezTo>
                  <a:cubicBezTo>
                    <a:pt x="24" y="2"/>
                    <a:pt x="0" y="7"/>
                    <a:pt x="0" y="13"/>
                  </a:cubicBezTo>
                  <a:cubicBezTo>
                    <a:pt x="0" y="20"/>
                    <a:pt x="35" y="26"/>
                    <a:pt x="77" y="26"/>
                  </a:cubicBezTo>
                  <a:cubicBezTo>
                    <a:pt x="120" y="26"/>
                    <a:pt x="154" y="20"/>
                    <a:pt x="154" y="13"/>
                  </a:cubicBezTo>
                  <a:cubicBezTo>
                    <a:pt x="154" y="7"/>
                    <a:pt x="129" y="2"/>
                    <a:pt x="96" y="0"/>
                  </a:cubicBezTo>
                </a:path>
              </a:pathLst>
            </a:custGeom>
            <a:solidFill>
              <a:srgbClr val="ECF3FE">
                <a:alpha val="100000"/>
              </a:srgbClr>
            </a:solidFill>
            <a:ln w="9525">
              <a:noFill/>
            </a:ln>
          </p:spPr>
          <p:txBody>
            <a:bodyPr/>
            <a:p>
              <a:endParaRPr lang="zh-CN" altLang="en-US"/>
            </a:p>
          </p:txBody>
        </p:sp>
        <p:sp>
          <p:nvSpPr>
            <p:cNvPr id="59404" name="iṣlîḓé"/>
            <p:cNvSpPr/>
            <p:nvPr/>
          </p:nvSpPr>
          <p:spPr>
            <a:xfrm>
              <a:off x="4375150" y="5365751"/>
              <a:ext cx="55563" cy="7938"/>
            </a:xfrm>
            <a:custGeom>
              <a:avLst/>
              <a:gdLst/>
              <a:ahLst/>
              <a:cxnLst>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40" h="6">
                  <a:moveTo>
                    <a:pt x="21" y="0"/>
                  </a:moveTo>
                  <a:cubicBezTo>
                    <a:pt x="14" y="0"/>
                    <a:pt x="7" y="0"/>
                    <a:pt x="0" y="1"/>
                  </a:cubicBezTo>
                  <a:cubicBezTo>
                    <a:pt x="3" y="2"/>
                    <a:pt x="6" y="3"/>
                    <a:pt x="10" y="3"/>
                  </a:cubicBezTo>
                  <a:cubicBezTo>
                    <a:pt x="11" y="3"/>
                    <a:pt x="12" y="3"/>
                    <a:pt x="14" y="3"/>
                  </a:cubicBezTo>
                  <a:cubicBezTo>
                    <a:pt x="16" y="3"/>
                    <a:pt x="19" y="3"/>
                    <a:pt x="22" y="3"/>
                  </a:cubicBezTo>
                  <a:cubicBezTo>
                    <a:pt x="23" y="2"/>
                    <a:pt x="25" y="2"/>
                    <a:pt x="26" y="2"/>
                  </a:cubicBezTo>
                  <a:cubicBezTo>
                    <a:pt x="33" y="2"/>
                    <a:pt x="33" y="6"/>
                    <a:pt x="33" y="6"/>
                  </a:cubicBezTo>
                  <a:cubicBezTo>
                    <a:pt x="36" y="5"/>
                    <a:pt x="38" y="3"/>
                    <a:pt x="40" y="0"/>
                  </a:cubicBezTo>
                  <a:cubicBezTo>
                    <a:pt x="34" y="0"/>
                    <a:pt x="28" y="0"/>
                    <a:pt x="21" y="0"/>
                  </a:cubicBezTo>
                </a:path>
              </a:pathLst>
            </a:custGeom>
            <a:solidFill>
              <a:srgbClr val="4285F4">
                <a:alpha val="100000"/>
              </a:srgbClr>
            </a:solidFill>
            <a:ln w="9525">
              <a:noFill/>
            </a:ln>
          </p:spPr>
          <p:txBody>
            <a:bodyPr/>
            <a:p>
              <a:endParaRPr lang="zh-CN" altLang="en-US"/>
            </a:p>
          </p:txBody>
        </p:sp>
        <p:sp>
          <p:nvSpPr>
            <p:cNvPr id="59405" name="îŝ1îḑè"/>
            <p:cNvSpPr/>
            <p:nvPr/>
          </p:nvSpPr>
          <p:spPr>
            <a:xfrm>
              <a:off x="8020050" y="5340351"/>
              <a:ext cx="188913" cy="1619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5" h="116">
                  <a:moveTo>
                    <a:pt x="3" y="8"/>
                  </a:moveTo>
                  <a:cubicBezTo>
                    <a:pt x="3" y="8"/>
                    <a:pt x="135" y="0"/>
                    <a:pt x="119" y="92"/>
                  </a:cubicBezTo>
                  <a:cubicBezTo>
                    <a:pt x="121" y="102"/>
                    <a:pt x="116" y="112"/>
                    <a:pt x="107" y="116"/>
                  </a:cubicBezTo>
                  <a:cubicBezTo>
                    <a:pt x="107" y="116"/>
                    <a:pt x="107" y="109"/>
                    <a:pt x="94" y="112"/>
                  </a:cubicBezTo>
                  <a:cubicBezTo>
                    <a:pt x="89" y="112"/>
                    <a:pt x="84" y="113"/>
                    <a:pt x="80" y="112"/>
                  </a:cubicBezTo>
                  <a:cubicBezTo>
                    <a:pt x="73" y="112"/>
                    <a:pt x="67" y="109"/>
                    <a:pt x="62" y="105"/>
                  </a:cubicBezTo>
                  <a:cubicBezTo>
                    <a:pt x="62" y="105"/>
                    <a:pt x="25" y="90"/>
                    <a:pt x="11" y="29"/>
                  </a:cubicBezTo>
                  <a:cubicBezTo>
                    <a:pt x="11" y="29"/>
                    <a:pt x="0" y="16"/>
                    <a:pt x="1" y="13"/>
                  </a:cubicBezTo>
                  <a:cubicBezTo>
                    <a:pt x="23" y="22"/>
                    <a:pt x="23" y="22"/>
                    <a:pt x="23" y="22"/>
                  </a:cubicBezTo>
                  <a:cubicBezTo>
                    <a:pt x="23" y="22"/>
                    <a:pt x="15" y="38"/>
                    <a:pt x="21" y="52"/>
                  </a:cubicBezTo>
                  <a:cubicBezTo>
                    <a:pt x="21" y="52"/>
                    <a:pt x="22" y="23"/>
                    <a:pt x="26" y="24"/>
                  </a:cubicBezTo>
                  <a:cubicBezTo>
                    <a:pt x="27" y="24"/>
                    <a:pt x="38" y="29"/>
                    <a:pt x="38" y="29"/>
                  </a:cubicBezTo>
                  <a:cubicBezTo>
                    <a:pt x="38" y="29"/>
                    <a:pt x="25" y="57"/>
                    <a:pt x="35" y="77"/>
                  </a:cubicBezTo>
                  <a:cubicBezTo>
                    <a:pt x="35" y="77"/>
                    <a:pt x="31" y="43"/>
                    <a:pt x="42" y="31"/>
                  </a:cubicBezTo>
                  <a:cubicBezTo>
                    <a:pt x="57" y="40"/>
                    <a:pt x="57" y="40"/>
                    <a:pt x="57" y="40"/>
                  </a:cubicBezTo>
                  <a:cubicBezTo>
                    <a:pt x="57" y="40"/>
                    <a:pt x="42" y="69"/>
                    <a:pt x="53" y="92"/>
                  </a:cubicBezTo>
                  <a:cubicBezTo>
                    <a:pt x="53" y="92"/>
                    <a:pt x="50" y="56"/>
                    <a:pt x="61" y="42"/>
                  </a:cubicBezTo>
                  <a:cubicBezTo>
                    <a:pt x="75" y="53"/>
                    <a:pt x="75" y="53"/>
                    <a:pt x="75" y="53"/>
                  </a:cubicBezTo>
                  <a:cubicBezTo>
                    <a:pt x="75" y="53"/>
                    <a:pt x="60" y="82"/>
                    <a:pt x="69" y="101"/>
                  </a:cubicBezTo>
                  <a:cubicBezTo>
                    <a:pt x="69" y="101"/>
                    <a:pt x="70" y="60"/>
                    <a:pt x="78" y="56"/>
                  </a:cubicBezTo>
                  <a:cubicBezTo>
                    <a:pt x="78" y="56"/>
                    <a:pt x="90" y="67"/>
                    <a:pt x="92" y="72"/>
                  </a:cubicBezTo>
                  <a:cubicBezTo>
                    <a:pt x="92" y="72"/>
                    <a:pt x="82" y="92"/>
                    <a:pt x="88" y="103"/>
                  </a:cubicBezTo>
                  <a:cubicBezTo>
                    <a:pt x="88" y="103"/>
                    <a:pt x="92" y="75"/>
                    <a:pt x="95" y="75"/>
                  </a:cubicBezTo>
                  <a:cubicBezTo>
                    <a:pt x="95" y="75"/>
                    <a:pt x="107" y="94"/>
                    <a:pt x="109" y="106"/>
                  </a:cubicBezTo>
                  <a:cubicBezTo>
                    <a:pt x="108" y="95"/>
                    <a:pt x="104" y="83"/>
                    <a:pt x="98" y="73"/>
                  </a:cubicBezTo>
                  <a:cubicBezTo>
                    <a:pt x="105" y="75"/>
                    <a:pt x="112" y="78"/>
                    <a:pt x="117" y="83"/>
                  </a:cubicBezTo>
                  <a:cubicBezTo>
                    <a:pt x="117" y="83"/>
                    <a:pt x="115" y="70"/>
                    <a:pt x="95" y="69"/>
                  </a:cubicBezTo>
                  <a:cubicBezTo>
                    <a:pt x="95" y="69"/>
                    <a:pt x="85" y="55"/>
                    <a:pt x="82" y="54"/>
                  </a:cubicBezTo>
                  <a:cubicBezTo>
                    <a:pt x="82" y="54"/>
                    <a:pt x="102" y="52"/>
                    <a:pt x="114" y="58"/>
                  </a:cubicBezTo>
                  <a:cubicBezTo>
                    <a:pt x="114" y="58"/>
                    <a:pt x="104" y="45"/>
                    <a:pt x="79" y="51"/>
                  </a:cubicBezTo>
                  <a:cubicBezTo>
                    <a:pt x="65" y="40"/>
                    <a:pt x="65" y="40"/>
                    <a:pt x="65" y="40"/>
                  </a:cubicBezTo>
                  <a:cubicBezTo>
                    <a:pt x="65" y="40"/>
                    <a:pt x="91" y="36"/>
                    <a:pt x="102" y="40"/>
                  </a:cubicBezTo>
                  <a:cubicBezTo>
                    <a:pt x="102" y="40"/>
                    <a:pt x="89" y="29"/>
                    <a:pt x="61" y="37"/>
                  </a:cubicBezTo>
                  <a:cubicBezTo>
                    <a:pt x="46" y="28"/>
                    <a:pt x="46" y="28"/>
                    <a:pt x="46" y="28"/>
                  </a:cubicBezTo>
                  <a:cubicBezTo>
                    <a:pt x="46" y="28"/>
                    <a:pt x="68" y="23"/>
                    <a:pt x="81" y="25"/>
                  </a:cubicBezTo>
                  <a:cubicBezTo>
                    <a:pt x="81" y="25"/>
                    <a:pt x="67" y="17"/>
                    <a:pt x="41" y="26"/>
                  </a:cubicBezTo>
                  <a:cubicBezTo>
                    <a:pt x="30" y="21"/>
                    <a:pt x="30" y="21"/>
                    <a:pt x="30" y="21"/>
                  </a:cubicBezTo>
                  <a:cubicBezTo>
                    <a:pt x="30" y="21"/>
                    <a:pt x="47" y="17"/>
                    <a:pt x="52" y="17"/>
                  </a:cubicBezTo>
                  <a:cubicBezTo>
                    <a:pt x="56" y="16"/>
                    <a:pt x="57" y="15"/>
                    <a:pt x="57" y="15"/>
                  </a:cubicBezTo>
                  <a:cubicBezTo>
                    <a:pt x="46" y="13"/>
                    <a:pt x="36" y="15"/>
                    <a:pt x="26" y="19"/>
                  </a:cubicBezTo>
                  <a:cubicBezTo>
                    <a:pt x="26" y="19"/>
                    <a:pt x="3" y="10"/>
                    <a:pt x="3" y="8"/>
                  </a:cubicBezTo>
                  <a:close/>
                </a:path>
              </a:pathLst>
            </a:custGeom>
            <a:solidFill>
              <a:srgbClr val="4285F4">
                <a:alpha val="100000"/>
              </a:srgbClr>
            </a:solidFill>
            <a:ln w="9525">
              <a:noFill/>
            </a:ln>
          </p:spPr>
          <p:txBody>
            <a:bodyPr/>
            <a:p>
              <a:endParaRPr lang="zh-CN" altLang="en-US"/>
            </a:p>
          </p:txBody>
        </p:sp>
        <p:sp>
          <p:nvSpPr>
            <p:cNvPr id="59406" name="í$ḷide"/>
            <p:cNvSpPr/>
            <p:nvPr/>
          </p:nvSpPr>
          <p:spPr>
            <a:xfrm>
              <a:off x="8021638" y="5492751"/>
              <a:ext cx="258763" cy="42863"/>
            </a:xfrm>
            <a:prstGeom prst="ellipse">
              <a:avLst/>
            </a:prstGeom>
            <a:solidFill>
              <a:srgbClr val="4285F4">
                <a:alpha val="20000"/>
              </a:srgbClr>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9407" name="işľïḍe"/>
            <p:cNvSpPr/>
            <p:nvPr/>
          </p:nvSpPr>
          <p:spPr>
            <a:xfrm>
              <a:off x="6691313" y="3413126"/>
              <a:ext cx="111125" cy="87313"/>
            </a:xfrm>
            <a:custGeom>
              <a:avLst/>
              <a:gdLst/>
              <a:ahLst/>
              <a:cxnLst>
                <a:cxn ang="0">
                  <a:pos x="0" y="2147483646"/>
                </a:cxn>
                <a:cxn ang="0">
                  <a:pos x="2147483646" y="2147483646"/>
                </a:cxn>
                <a:cxn ang="0">
                  <a:pos x="2147483646" y="2147483646"/>
                </a:cxn>
                <a:cxn ang="0">
                  <a:pos x="2147483646" y="2147483646"/>
                </a:cxn>
                <a:cxn ang="0">
                  <a:pos x="2147483646" y="2147483646"/>
                </a:cxn>
                <a:cxn ang="0">
                  <a:pos x="0" y="2147483646"/>
                </a:cxn>
              </a:cxnLst>
              <a:pathLst>
                <a:path w="80" h="62">
                  <a:moveTo>
                    <a:pt x="0" y="43"/>
                  </a:moveTo>
                  <a:cubicBezTo>
                    <a:pt x="17" y="15"/>
                    <a:pt x="48" y="0"/>
                    <a:pt x="80" y="5"/>
                  </a:cubicBezTo>
                  <a:cubicBezTo>
                    <a:pt x="80" y="62"/>
                    <a:pt x="80" y="62"/>
                    <a:pt x="80" y="62"/>
                  </a:cubicBezTo>
                  <a:cubicBezTo>
                    <a:pt x="45" y="62"/>
                    <a:pt x="45" y="62"/>
                    <a:pt x="45" y="62"/>
                  </a:cubicBezTo>
                  <a:cubicBezTo>
                    <a:pt x="18" y="55"/>
                    <a:pt x="18" y="55"/>
                    <a:pt x="18" y="55"/>
                  </a:cubicBezTo>
                  <a:cubicBezTo>
                    <a:pt x="0" y="43"/>
                    <a:pt x="0" y="43"/>
                    <a:pt x="0" y="43"/>
                  </a:cubicBezTo>
                </a:path>
              </a:pathLst>
            </a:custGeom>
            <a:solidFill>
              <a:srgbClr val="4C4981">
                <a:alpha val="100000"/>
              </a:srgbClr>
            </a:solidFill>
            <a:ln w="9525">
              <a:noFill/>
            </a:ln>
          </p:spPr>
          <p:txBody>
            <a:bodyPr/>
            <a:p>
              <a:endParaRPr lang="zh-CN" altLang="en-US"/>
            </a:p>
          </p:txBody>
        </p:sp>
        <p:sp>
          <p:nvSpPr>
            <p:cNvPr id="59408" name="íšļiḑe"/>
            <p:cNvSpPr/>
            <p:nvPr/>
          </p:nvSpPr>
          <p:spPr>
            <a:xfrm>
              <a:off x="6691313" y="3421063"/>
              <a:ext cx="111125" cy="57150"/>
            </a:xfrm>
            <a:custGeom>
              <a:avLst/>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0"/>
                </a:cxn>
                <a:cxn ang="0">
                  <a:pos x="2147483646" y="0"/>
                </a:cxn>
              </a:cxnLst>
              <a:pathLst>
                <a:path w="80" h="41">
                  <a:moveTo>
                    <a:pt x="33" y="7"/>
                  </a:moveTo>
                  <a:cubicBezTo>
                    <a:pt x="20" y="14"/>
                    <a:pt x="8" y="24"/>
                    <a:pt x="0" y="38"/>
                  </a:cubicBezTo>
                  <a:cubicBezTo>
                    <a:pt x="0" y="38"/>
                    <a:pt x="0" y="38"/>
                    <a:pt x="0" y="38"/>
                  </a:cubicBezTo>
                  <a:cubicBezTo>
                    <a:pt x="7" y="40"/>
                    <a:pt x="14" y="41"/>
                    <a:pt x="20" y="41"/>
                  </a:cubicBezTo>
                  <a:cubicBezTo>
                    <a:pt x="27" y="41"/>
                    <a:pt x="33" y="40"/>
                    <a:pt x="39" y="38"/>
                  </a:cubicBezTo>
                  <a:cubicBezTo>
                    <a:pt x="39" y="36"/>
                    <a:pt x="39" y="33"/>
                    <a:pt x="38" y="31"/>
                  </a:cubicBezTo>
                  <a:cubicBezTo>
                    <a:pt x="37" y="24"/>
                    <a:pt x="36" y="15"/>
                    <a:pt x="33" y="7"/>
                  </a:cubicBezTo>
                  <a:moveTo>
                    <a:pt x="77" y="0"/>
                  </a:moveTo>
                  <a:cubicBezTo>
                    <a:pt x="78" y="1"/>
                    <a:pt x="78" y="2"/>
                    <a:pt x="78" y="3"/>
                  </a:cubicBezTo>
                  <a:cubicBezTo>
                    <a:pt x="79" y="1"/>
                    <a:pt x="80" y="0"/>
                    <a:pt x="80" y="0"/>
                  </a:cubicBezTo>
                  <a:cubicBezTo>
                    <a:pt x="79" y="0"/>
                    <a:pt x="78" y="0"/>
                    <a:pt x="77" y="0"/>
                  </a:cubicBezTo>
                </a:path>
              </a:pathLst>
            </a:custGeom>
            <a:solidFill>
              <a:srgbClr val="444274">
                <a:alpha val="100000"/>
              </a:srgbClr>
            </a:solidFill>
            <a:ln w="9525">
              <a:noFill/>
            </a:ln>
          </p:spPr>
          <p:txBody>
            <a:bodyPr/>
            <a:p>
              <a:endParaRPr lang="zh-CN" altLang="en-US"/>
            </a:p>
          </p:txBody>
        </p:sp>
        <p:sp>
          <p:nvSpPr>
            <p:cNvPr id="59409" name="íŝ1îḓe"/>
            <p:cNvSpPr/>
            <p:nvPr/>
          </p:nvSpPr>
          <p:spPr>
            <a:xfrm>
              <a:off x="6456363" y="3241676"/>
              <a:ext cx="347663" cy="241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51" h="174">
                  <a:moveTo>
                    <a:pt x="251" y="144"/>
                  </a:moveTo>
                  <a:cubicBezTo>
                    <a:pt x="209" y="174"/>
                    <a:pt x="209" y="174"/>
                    <a:pt x="209" y="174"/>
                  </a:cubicBezTo>
                  <a:cubicBezTo>
                    <a:pt x="209" y="174"/>
                    <a:pt x="208" y="168"/>
                    <a:pt x="207" y="160"/>
                  </a:cubicBezTo>
                  <a:cubicBezTo>
                    <a:pt x="205" y="145"/>
                    <a:pt x="201" y="121"/>
                    <a:pt x="190" y="117"/>
                  </a:cubicBezTo>
                  <a:cubicBezTo>
                    <a:pt x="175" y="110"/>
                    <a:pt x="0" y="44"/>
                    <a:pt x="62" y="22"/>
                  </a:cubicBezTo>
                  <a:cubicBezTo>
                    <a:pt x="124" y="0"/>
                    <a:pt x="219" y="73"/>
                    <a:pt x="219" y="73"/>
                  </a:cubicBezTo>
                  <a:cubicBezTo>
                    <a:pt x="219" y="73"/>
                    <a:pt x="224" y="74"/>
                    <a:pt x="231" y="90"/>
                  </a:cubicBezTo>
                  <a:cubicBezTo>
                    <a:pt x="235" y="99"/>
                    <a:pt x="241" y="113"/>
                    <a:pt x="245" y="125"/>
                  </a:cubicBezTo>
                  <a:cubicBezTo>
                    <a:pt x="249" y="136"/>
                    <a:pt x="251" y="144"/>
                    <a:pt x="251" y="144"/>
                  </a:cubicBezTo>
                </a:path>
              </a:pathLst>
            </a:custGeom>
            <a:solidFill>
              <a:srgbClr val="AE6E79">
                <a:alpha val="100000"/>
              </a:srgbClr>
            </a:solidFill>
            <a:ln w="9525">
              <a:noFill/>
            </a:ln>
          </p:spPr>
          <p:txBody>
            <a:bodyPr/>
            <a:p>
              <a:endParaRPr lang="zh-CN" altLang="en-US"/>
            </a:p>
          </p:txBody>
        </p:sp>
        <p:sp>
          <p:nvSpPr>
            <p:cNvPr id="59410" name="iṥľîďè"/>
            <p:cNvSpPr/>
            <p:nvPr/>
          </p:nvSpPr>
          <p:spPr>
            <a:xfrm>
              <a:off x="7262813" y="3502026"/>
              <a:ext cx="41275" cy="55563"/>
            </a:xfrm>
            <a:custGeom>
              <a:avLst/>
              <a:gdLst/>
              <a:ahLst/>
              <a:cxnLst>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Lst>
              <a:pathLst>
                <a:path w="26" h="35">
                  <a:moveTo>
                    <a:pt x="10" y="2"/>
                  </a:moveTo>
                  <a:lnTo>
                    <a:pt x="15" y="0"/>
                  </a:lnTo>
                  <a:lnTo>
                    <a:pt x="26" y="14"/>
                  </a:lnTo>
                  <a:lnTo>
                    <a:pt x="16" y="35"/>
                  </a:lnTo>
                  <a:lnTo>
                    <a:pt x="0" y="28"/>
                  </a:lnTo>
                  <a:lnTo>
                    <a:pt x="4" y="12"/>
                  </a:lnTo>
                  <a:lnTo>
                    <a:pt x="10" y="2"/>
                  </a:lnTo>
                  <a:close/>
                </a:path>
              </a:pathLst>
            </a:custGeom>
            <a:solidFill>
              <a:srgbClr val="4C4981">
                <a:alpha val="100000"/>
              </a:srgbClr>
            </a:solidFill>
            <a:ln w="9525">
              <a:noFill/>
            </a:ln>
          </p:spPr>
          <p:txBody>
            <a:bodyPr/>
            <a:p>
              <a:endParaRPr lang="zh-CN" altLang="en-US"/>
            </a:p>
          </p:txBody>
        </p:sp>
        <p:sp>
          <p:nvSpPr>
            <p:cNvPr id="59411" name="iŝḷïdé"/>
            <p:cNvSpPr/>
            <p:nvPr/>
          </p:nvSpPr>
          <p:spPr>
            <a:xfrm>
              <a:off x="7262813" y="3502026"/>
              <a:ext cx="41275" cy="55563"/>
            </a:xfrm>
            <a:custGeom>
              <a:avLst/>
              <a:gdLst/>
              <a:ahLst/>
              <a:cxnLst>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Lst>
              <a:pathLst>
                <a:path w="26" h="35">
                  <a:moveTo>
                    <a:pt x="10" y="2"/>
                  </a:moveTo>
                  <a:lnTo>
                    <a:pt x="15" y="0"/>
                  </a:lnTo>
                  <a:lnTo>
                    <a:pt x="26" y="14"/>
                  </a:lnTo>
                  <a:lnTo>
                    <a:pt x="16" y="35"/>
                  </a:lnTo>
                  <a:lnTo>
                    <a:pt x="0" y="28"/>
                  </a:lnTo>
                  <a:lnTo>
                    <a:pt x="4" y="12"/>
                  </a:lnTo>
                  <a:lnTo>
                    <a:pt x="10" y="2"/>
                  </a:lnTo>
                </a:path>
              </a:pathLst>
            </a:custGeom>
            <a:noFill/>
            <a:ln w="9525">
              <a:noFill/>
            </a:ln>
          </p:spPr>
          <p:txBody>
            <a:bodyPr/>
            <a:p>
              <a:endParaRPr lang="zh-CN" altLang="en-US"/>
            </a:p>
          </p:txBody>
        </p:sp>
        <p:sp>
          <p:nvSpPr>
            <p:cNvPr id="59412" name="i$liḍé"/>
            <p:cNvSpPr/>
            <p:nvPr/>
          </p:nvSpPr>
          <p:spPr>
            <a:xfrm>
              <a:off x="7118350" y="5434013"/>
              <a:ext cx="142875" cy="2714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02" h="196">
                  <a:moveTo>
                    <a:pt x="50" y="1"/>
                  </a:moveTo>
                  <a:cubicBezTo>
                    <a:pt x="50" y="1"/>
                    <a:pt x="38" y="0"/>
                    <a:pt x="33" y="19"/>
                  </a:cubicBezTo>
                  <a:cubicBezTo>
                    <a:pt x="28" y="38"/>
                    <a:pt x="21" y="91"/>
                    <a:pt x="21" y="91"/>
                  </a:cubicBezTo>
                  <a:cubicBezTo>
                    <a:pt x="21" y="91"/>
                    <a:pt x="18" y="123"/>
                    <a:pt x="12" y="131"/>
                  </a:cubicBezTo>
                  <a:cubicBezTo>
                    <a:pt x="6" y="138"/>
                    <a:pt x="0" y="184"/>
                    <a:pt x="42" y="190"/>
                  </a:cubicBezTo>
                  <a:cubicBezTo>
                    <a:pt x="84" y="196"/>
                    <a:pt x="102" y="168"/>
                    <a:pt x="102" y="168"/>
                  </a:cubicBezTo>
                  <a:cubicBezTo>
                    <a:pt x="100" y="39"/>
                    <a:pt x="100" y="39"/>
                    <a:pt x="100" y="39"/>
                  </a:cubicBezTo>
                  <a:cubicBezTo>
                    <a:pt x="50" y="1"/>
                    <a:pt x="50" y="1"/>
                    <a:pt x="50" y="1"/>
                  </a:cubicBezTo>
                </a:path>
              </a:pathLst>
            </a:custGeom>
            <a:solidFill>
              <a:srgbClr val="444053">
                <a:alpha val="100000"/>
              </a:srgbClr>
            </a:solidFill>
            <a:ln w="9525">
              <a:noFill/>
            </a:ln>
          </p:spPr>
          <p:txBody>
            <a:bodyPr/>
            <a:p>
              <a:endParaRPr lang="zh-CN" altLang="en-US"/>
            </a:p>
          </p:txBody>
        </p:sp>
        <p:sp>
          <p:nvSpPr>
            <p:cNvPr id="59413" name="íṩliḋê"/>
            <p:cNvSpPr/>
            <p:nvPr/>
          </p:nvSpPr>
          <p:spPr>
            <a:xfrm>
              <a:off x="7299325" y="5443538"/>
              <a:ext cx="134938" cy="31908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7" h="230">
                  <a:moveTo>
                    <a:pt x="66" y="0"/>
                  </a:moveTo>
                  <a:cubicBezTo>
                    <a:pt x="66" y="0"/>
                    <a:pt x="93" y="28"/>
                    <a:pt x="92" y="60"/>
                  </a:cubicBezTo>
                  <a:cubicBezTo>
                    <a:pt x="92" y="92"/>
                    <a:pt x="89" y="135"/>
                    <a:pt x="89" y="135"/>
                  </a:cubicBezTo>
                  <a:cubicBezTo>
                    <a:pt x="89" y="135"/>
                    <a:pt x="87" y="153"/>
                    <a:pt x="92" y="158"/>
                  </a:cubicBezTo>
                  <a:cubicBezTo>
                    <a:pt x="97" y="163"/>
                    <a:pt x="92" y="187"/>
                    <a:pt x="92" y="187"/>
                  </a:cubicBezTo>
                  <a:cubicBezTo>
                    <a:pt x="92" y="187"/>
                    <a:pt x="46" y="230"/>
                    <a:pt x="7" y="184"/>
                  </a:cubicBezTo>
                  <a:cubicBezTo>
                    <a:pt x="7" y="184"/>
                    <a:pt x="0" y="157"/>
                    <a:pt x="3" y="140"/>
                  </a:cubicBezTo>
                  <a:cubicBezTo>
                    <a:pt x="6" y="123"/>
                    <a:pt x="15" y="46"/>
                    <a:pt x="15" y="46"/>
                  </a:cubicBezTo>
                  <a:lnTo>
                    <a:pt x="66" y="0"/>
                  </a:lnTo>
                  <a:close/>
                </a:path>
              </a:pathLst>
            </a:custGeom>
            <a:solidFill>
              <a:srgbClr val="444053">
                <a:alpha val="100000"/>
              </a:srgbClr>
            </a:solidFill>
            <a:ln w="9525">
              <a:noFill/>
            </a:ln>
          </p:spPr>
          <p:txBody>
            <a:bodyPr/>
            <a:p>
              <a:endParaRPr lang="zh-CN" altLang="en-US"/>
            </a:p>
          </p:txBody>
        </p:sp>
        <p:sp>
          <p:nvSpPr>
            <p:cNvPr id="59414" name="iṥ1ïḍê"/>
            <p:cNvSpPr/>
            <p:nvPr/>
          </p:nvSpPr>
          <p:spPr>
            <a:xfrm>
              <a:off x="7142163" y="4592638"/>
              <a:ext cx="338138" cy="10493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Lst>
              <a:pathLst>
                <a:path w="244" h="755">
                  <a:moveTo>
                    <a:pt x="244" y="27"/>
                  </a:moveTo>
                  <a:cubicBezTo>
                    <a:pt x="244" y="27"/>
                    <a:pt x="218" y="101"/>
                    <a:pt x="206" y="118"/>
                  </a:cubicBezTo>
                  <a:cubicBezTo>
                    <a:pt x="195" y="135"/>
                    <a:pt x="187" y="166"/>
                    <a:pt x="187" y="166"/>
                  </a:cubicBezTo>
                  <a:cubicBezTo>
                    <a:pt x="177" y="229"/>
                    <a:pt x="177" y="229"/>
                    <a:pt x="177" y="229"/>
                  </a:cubicBezTo>
                  <a:cubicBezTo>
                    <a:pt x="175" y="243"/>
                    <a:pt x="174" y="258"/>
                    <a:pt x="174" y="272"/>
                  </a:cubicBezTo>
                  <a:cubicBezTo>
                    <a:pt x="174" y="286"/>
                    <a:pt x="148" y="493"/>
                    <a:pt x="148" y="493"/>
                  </a:cubicBezTo>
                  <a:cubicBezTo>
                    <a:pt x="107" y="545"/>
                    <a:pt x="107" y="545"/>
                    <a:pt x="107" y="545"/>
                  </a:cubicBezTo>
                  <a:cubicBezTo>
                    <a:pt x="107" y="545"/>
                    <a:pt x="89" y="582"/>
                    <a:pt x="92" y="597"/>
                  </a:cubicBezTo>
                  <a:cubicBezTo>
                    <a:pt x="95" y="613"/>
                    <a:pt x="90" y="637"/>
                    <a:pt x="84" y="644"/>
                  </a:cubicBezTo>
                  <a:cubicBezTo>
                    <a:pt x="84" y="644"/>
                    <a:pt x="83" y="692"/>
                    <a:pt x="82" y="703"/>
                  </a:cubicBezTo>
                  <a:cubicBezTo>
                    <a:pt x="80" y="714"/>
                    <a:pt x="87" y="744"/>
                    <a:pt x="82" y="749"/>
                  </a:cubicBezTo>
                  <a:cubicBezTo>
                    <a:pt x="76" y="755"/>
                    <a:pt x="4" y="752"/>
                    <a:pt x="2" y="744"/>
                  </a:cubicBezTo>
                  <a:cubicBezTo>
                    <a:pt x="0" y="735"/>
                    <a:pt x="11" y="692"/>
                    <a:pt x="11" y="692"/>
                  </a:cubicBezTo>
                  <a:cubicBezTo>
                    <a:pt x="18" y="651"/>
                    <a:pt x="18" y="651"/>
                    <a:pt x="18" y="651"/>
                  </a:cubicBezTo>
                  <a:cubicBezTo>
                    <a:pt x="18" y="651"/>
                    <a:pt x="30" y="629"/>
                    <a:pt x="27" y="621"/>
                  </a:cubicBezTo>
                  <a:cubicBezTo>
                    <a:pt x="24" y="614"/>
                    <a:pt x="33" y="597"/>
                    <a:pt x="33" y="595"/>
                  </a:cubicBezTo>
                  <a:cubicBezTo>
                    <a:pt x="34" y="594"/>
                    <a:pt x="47" y="570"/>
                    <a:pt x="44" y="561"/>
                  </a:cubicBezTo>
                  <a:cubicBezTo>
                    <a:pt x="42" y="551"/>
                    <a:pt x="60" y="354"/>
                    <a:pt x="60" y="354"/>
                  </a:cubicBezTo>
                  <a:cubicBezTo>
                    <a:pt x="110" y="0"/>
                    <a:pt x="110" y="0"/>
                    <a:pt x="110" y="0"/>
                  </a:cubicBezTo>
                  <a:cubicBezTo>
                    <a:pt x="244" y="27"/>
                    <a:pt x="244" y="27"/>
                    <a:pt x="244" y="27"/>
                  </a:cubicBezTo>
                </a:path>
              </a:pathLst>
            </a:custGeom>
            <a:solidFill>
              <a:srgbClr val="AE6E79">
                <a:alpha val="100000"/>
              </a:srgbClr>
            </a:solidFill>
            <a:ln w="9525">
              <a:noFill/>
            </a:ln>
          </p:spPr>
          <p:txBody>
            <a:bodyPr/>
            <a:p>
              <a:endParaRPr lang="zh-CN" altLang="en-US"/>
            </a:p>
          </p:txBody>
        </p:sp>
        <p:sp>
          <p:nvSpPr>
            <p:cNvPr id="59415" name="išľîdé"/>
            <p:cNvSpPr/>
            <p:nvPr/>
          </p:nvSpPr>
          <p:spPr>
            <a:xfrm>
              <a:off x="7370763" y="4659313"/>
              <a:ext cx="100013" cy="425450"/>
            </a:xfrm>
            <a:custGeom>
              <a:avLst/>
              <a:gdLst/>
              <a:ahLst/>
              <a:cxnLst>
                <a:cxn ang="0">
                  <a:pos x="2147483646" y="2147483646"/>
                </a:cxn>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0"/>
                </a:cxn>
                <a:cxn ang="0">
                  <a:pos x="2147483646" y="0"/>
                </a:cxn>
              </a:cxnLst>
              <a:pathLst>
                <a:path w="72" h="307">
                  <a:moveTo>
                    <a:pt x="2" y="291"/>
                  </a:moveTo>
                  <a:cubicBezTo>
                    <a:pt x="1" y="296"/>
                    <a:pt x="1" y="302"/>
                    <a:pt x="0" y="307"/>
                  </a:cubicBezTo>
                  <a:cubicBezTo>
                    <a:pt x="0" y="307"/>
                    <a:pt x="0" y="307"/>
                    <a:pt x="0" y="307"/>
                  </a:cubicBezTo>
                  <a:cubicBezTo>
                    <a:pt x="0" y="307"/>
                    <a:pt x="0" y="307"/>
                    <a:pt x="0" y="307"/>
                  </a:cubicBezTo>
                  <a:cubicBezTo>
                    <a:pt x="1" y="302"/>
                    <a:pt x="1" y="296"/>
                    <a:pt x="2" y="291"/>
                  </a:cubicBezTo>
                  <a:moveTo>
                    <a:pt x="9" y="223"/>
                  </a:moveTo>
                  <a:cubicBezTo>
                    <a:pt x="9" y="224"/>
                    <a:pt x="9" y="224"/>
                    <a:pt x="9" y="225"/>
                  </a:cubicBezTo>
                  <a:cubicBezTo>
                    <a:pt x="9" y="225"/>
                    <a:pt x="9" y="225"/>
                    <a:pt x="9" y="225"/>
                  </a:cubicBezTo>
                  <a:cubicBezTo>
                    <a:pt x="9" y="224"/>
                    <a:pt x="9" y="224"/>
                    <a:pt x="9" y="223"/>
                  </a:cubicBezTo>
                  <a:moveTo>
                    <a:pt x="41" y="71"/>
                  </a:moveTo>
                  <a:cubicBezTo>
                    <a:pt x="37" y="79"/>
                    <a:pt x="32" y="88"/>
                    <a:pt x="29" y="97"/>
                  </a:cubicBezTo>
                  <a:cubicBezTo>
                    <a:pt x="33" y="88"/>
                    <a:pt x="37" y="79"/>
                    <a:pt x="41" y="71"/>
                  </a:cubicBezTo>
                  <a:moveTo>
                    <a:pt x="72" y="0"/>
                  </a:moveTo>
                  <a:cubicBezTo>
                    <a:pt x="71" y="2"/>
                    <a:pt x="70" y="4"/>
                    <a:pt x="70" y="6"/>
                  </a:cubicBezTo>
                  <a:cubicBezTo>
                    <a:pt x="70" y="6"/>
                    <a:pt x="70" y="6"/>
                    <a:pt x="70" y="6"/>
                  </a:cubicBezTo>
                  <a:cubicBezTo>
                    <a:pt x="61" y="29"/>
                    <a:pt x="48" y="61"/>
                    <a:pt x="41" y="71"/>
                  </a:cubicBezTo>
                  <a:cubicBezTo>
                    <a:pt x="48" y="61"/>
                    <a:pt x="61" y="29"/>
                    <a:pt x="70" y="6"/>
                  </a:cubicBezTo>
                  <a:cubicBezTo>
                    <a:pt x="70" y="4"/>
                    <a:pt x="71" y="2"/>
                    <a:pt x="72" y="0"/>
                  </a:cubicBezTo>
                  <a:cubicBezTo>
                    <a:pt x="72" y="0"/>
                    <a:pt x="72" y="0"/>
                    <a:pt x="72" y="0"/>
                  </a:cubicBezTo>
                </a:path>
              </a:pathLst>
            </a:custGeom>
            <a:solidFill>
              <a:srgbClr val="3B77DB">
                <a:alpha val="100000"/>
              </a:srgbClr>
            </a:solidFill>
            <a:ln w="9525">
              <a:noFill/>
            </a:ln>
          </p:spPr>
          <p:txBody>
            <a:bodyPr/>
            <a:p>
              <a:endParaRPr lang="zh-CN" altLang="en-US"/>
            </a:p>
          </p:txBody>
        </p:sp>
        <p:sp>
          <p:nvSpPr>
            <p:cNvPr id="59416" name="îṩḻiḑé"/>
            <p:cNvSpPr/>
            <p:nvPr/>
          </p:nvSpPr>
          <p:spPr>
            <a:xfrm>
              <a:off x="7332663" y="4660901"/>
              <a:ext cx="134938" cy="423863"/>
            </a:xfrm>
            <a:custGeom>
              <a:avLst/>
              <a:gdLst/>
              <a:ahLst/>
              <a:cxnLst>
                <a:cxn ang="0">
                  <a:pos x="0"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0"/>
                </a:cxn>
              </a:cxnLst>
              <a:pathLst>
                <a:path w="97" h="305">
                  <a:moveTo>
                    <a:pt x="0" y="0"/>
                  </a:moveTo>
                  <a:cubicBezTo>
                    <a:pt x="0" y="0"/>
                    <a:pt x="0" y="0"/>
                    <a:pt x="0" y="0"/>
                  </a:cubicBezTo>
                  <a:cubicBezTo>
                    <a:pt x="0" y="0"/>
                    <a:pt x="0" y="1"/>
                    <a:pt x="0" y="1"/>
                  </a:cubicBezTo>
                  <a:cubicBezTo>
                    <a:pt x="0" y="34"/>
                    <a:pt x="5" y="93"/>
                    <a:pt x="10" y="109"/>
                  </a:cubicBezTo>
                  <a:cubicBezTo>
                    <a:pt x="17" y="131"/>
                    <a:pt x="23" y="197"/>
                    <a:pt x="20" y="203"/>
                  </a:cubicBezTo>
                  <a:cubicBezTo>
                    <a:pt x="18" y="210"/>
                    <a:pt x="19" y="252"/>
                    <a:pt x="19" y="252"/>
                  </a:cubicBezTo>
                  <a:cubicBezTo>
                    <a:pt x="24" y="270"/>
                    <a:pt x="26" y="287"/>
                    <a:pt x="27" y="305"/>
                  </a:cubicBezTo>
                  <a:cubicBezTo>
                    <a:pt x="28" y="300"/>
                    <a:pt x="28" y="294"/>
                    <a:pt x="29" y="289"/>
                  </a:cubicBezTo>
                  <a:cubicBezTo>
                    <a:pt x="33" y="255"/>
                    <a:pt x="36" y="228"/>
                    <a:pt x="36" y="223"/>
                  </a:cubicBezTo>
                  <a:cubicBezTo>
                    <a:pt x="36" y="223"/>
                    <a:pt x="36" y="223"/>
                    <a:pt x="36" y="223"/>
                  </a:cubicBezTo>
                  <a:cubicBezTo>
                    <a:pt x="36" y="223"/>
                    <a:pt x="36" y="223"/>
                    <a:pt x="36" y="223"/>
                  </a:cubicBezTo>
                  <a:cubicBezTo>
                    <a:pt x="36" y="222"/>
                    <a:pt x="36" y="222"/>
                    <a:pt x="36" y="221"/>
                  </a:cubicBezTo>
                  <a:cubicBezTo>
                    <a:pt x="36" y="208"/>
                    <a:pt x="37" y="194"/>
                    <a:pt x="39" y="180"/>
                  </a:cubicBezTo>
                  <a:cubicBezTo>
                    <a:pt x="49" y="117"/>
                    <a:pt x="49" y="117"/>
                    <a:pt x="49" y="117"/>
                  </a:cubicBezTo>
                  <a:cubicBezTo>
                    <a:pt x="49" y="117"/>
                    <a:pt x="52" y="107"/>
                    <a:pt x="56" y="95"/>
                  </a:cubicBezTo>
                  <a:cubicBezTo>
                    <a:pt x="59" y="86"/>
                    <a:pt x="64" y="77"/>
                    <a:pt x="68" y="69"/>
                  </a:cubicBezTo>
                  <a:cubicBezTo>
                    <a:pt x="68" y="69"/>
                    <a:pt x="68" y="69"/>
                    <a:pt x="68" y="69"/>
                  </a:cubicBezTo>
                  <a:cubicBezTo>
                    <a:pt x="68" y="69"/>
                    <a:pt x="68" y="69"/>
                    <a:pt x="68" y="69"/>
                  </a:cubicBezTo>
                  <a:cubicBezTo>
                    <a:pt x="75" y="59"/>
                    <a:pt x="88" y="27"/>
                    <a:pt x="97" y="4"/>
                  </a:cubicBezTo>
                  <a:cubicBezTo>
                    <a:pt x="70" y="2"/>
                    <a:pt x="34" y="1"/>
                    <a:pt x="0" y="0"/>
                  </a:cubicBezTo>
                </a:path>
              </a:pathLst>
            </a:custGeom>
            <a:solidFill>
              <a:srgbClr val="9C636D">
                <a:alpha val="100000"/>
              </a:srgbClr>
            </a:solidFill>
            <a:ln w="9525">
              <a:noFill/>
            </a:ln>
          </p:spPr>
          <p:txBody>
            <a:bodyPr/>
            <a:p>
              <a:endParaRPr lang="zh-CN" altLang="en-US"/>
            </a:p>
          </p:txBody>
        </p:sp>
        <p:sp>
          <p:nvSpPr>
            <p:cNvPr id="59417" name="íṥḷidè"/>
            <p:cNvSpPr/>
            <p:nvPr/>
          </p:nvSpPr>
          <p:spPr>
            <a:xfrm>
              <a:off x="7202488" y="5124451"/>
              <a:ext cx="82550" cy="252413"/>
            </a:xfrm>
            <a:custGeom>
              <a:avLst/>
              <a:gdLst/>
              <a:ahLst/>
              <a:cxnLst>
                <a:cxn ang="0">
                  <a:pos x="2147483646" y="2147483646"/>
                </a:cxn>
                <a:cxn ang="0">
                  <a:pos x="2147483646" y="2147483646"/>
                </a:cxn>
                <a:cxn ang="0">
                  <a:pos x="2147483646" y="2147483646"/>
                </a:cxn>
                <a:cxn ang="0">
                  <a:pos x="2147483646" y="2147483646"/>
                </a:cxn>
                <a:cxn ang="0">
                  <a:pos x="2147483646" y="0"/>
                </a:cxn>
                <a:cxn ang="0">
                  <a:pos x="2147483646" y="2147483646"/>
                </a:cxn>
                <a:cxn ang="0">
                  <a:pos x="0" y="2147483646"/>
                </a:cxn>
                <a:cxn ang="0">
                  <a:pos x="2147483646" y="2147483646"/>
                </a:cxn>
                <a:cxn ang="0">
                  <a:pos x="2147483646" y="2147483646"/>
                </a:cxn>
                <a:cxn ang="0">
                  <a:pos x="2147483646" y="0"/>
                </a:cxn>
              </a:cxnLst>
              <a:pathLst>
                <a:path w="59" h="182">
                  <a:moveTo>
                    <a:pt x="58" y="174"/>
                  </a:moveTo>
                  <a:cubicBezTo>
                    <a:pt x="57" y="176"/>
                    <a:pt x="56" y="179"/>
                    <a:pt x="55" y="182"/>
                  </a:cubicBezTo>
                  <a:cubicBezTo>
                    <a:pt x="56" y="179"/>
                    <a:pt x="57" y="176"/>
                    <a:pt x="59" y="174"/>
                  </a:cubicBezTo>
                  <a:cubicBezTo>
                    <a:pt x="58" y="174"/>
                    <a:pt x="58" y="174"/>
                    <a:pt x="58" y="174"/>
                  </a:cubicBezTo>
                  <a:moveTo>
                    <a:pt x="13" y="0"/>
                  </a:moveTo>
                  <a:cubicBezTo>
                    <a:pt x="13" y="0"/>
                    <a:pt x="13" y="0"/>
                    <a:pt x="13" y="1"/>
                  </a:cubicBezTo>
                  <a:cubicBezTo>
                    <a:pt x="9" y="53"/>
                    <a:pt x="0" y="159"/>
                    <a:pt x="0" y="176"/>
                  </a:cubicBezTo>
                  <a:cubicBezTo>
                    <a:pt x="0" y="159"/>
                    <a:pt x="9" y="53"/>
                    <a:pt x="13" y="1"/>
                  </a:cubicBezTo>
                  <a:cubicBezTo>
                    <a:pt x="13" y="1"/>
                    <a:pt x="13" y="1"/>
                    <a:pt x="13" y="1"/>
                  </a:cubicBezTo>
                  <a:cubicBezTo>
                    <a:pt x="13" y="1"/>
                    <a:pt x="13" y="0"/>
                    <a:pt x="13" y="0"/>
                  </a:cubicBezTo>
                </a:path>
              </a:pathLst>
            </a:custGeom>
            <a:solidFill>
              <a:srgbClr val="3B77DB">
                <a:alpha val="100000"/>
              </a:srgbClr>
            </a:solidFill>
            <a:ln w="9525">
              <a:noFill/>
            </a:ln>
          </p:spPr>
          <p:txBody>
            <a:bodyPr/>
            <a:p>
              <a:endParaRPr lang="zh-CN" altLang="en-US"/>
            </a:p>
          </p:txBody>
        </p:sp>
        <p:sp>
          <p:nvSpPr>
            <p:cNvPr id="59418" name="ïślídè"/>
            <p:cNvSpPr/>
            <p:nvPr/>
          </p:nvSpPr>
          <p:spPr>
            <a:xfrm>
              <a:off x="7180263" y="5400676"/>
              <a:ext cx="17463" cy="38100"/>
            </a:xfrm>
            <a:custGeom>
              <a:avLst/>
              <a:gdLst/>
              <a:ahLst/>
              <a:cxnLst>
                <a:cxn ang="0">
                  <a:pos x="2147483646" y="0"/>
                </a:cxn>
                <a:cxn ang="0">
                  <a:pos x="2147483646" y="0"/>
                </a:cxn>
                <a:cxn ang="0">
                  <a:pos x="2147483646" y="2147483646"/>
                </a:cxn>
                <a:cxn ang="0">
                  <a:pos x="0" y="2147483646"/>
                </a:cxn>
                <a:cxn ang="0">
                  <a:pos x="0" y="2147483646"/>
                </a:cxn>
                <a:cxn ang="0">
                  <a:pos x="2147483646" y="2147483646"/>
                </a:cxn>
                <a:cxn ang="0">
                  <a:pos x="2147483646" y="0"/>
                </a:cxn>
              </a:cxnLst>
              <a:pathLst>
                <a:path w="12" h="27">
                  <a:moveTo>
                    <a:pt x="12" y="0"/>
                  </a:moveTo>
                  <a:cubicBezTo>
                    <a:pt x="12" y="0"/>
                    <a:pt x="12" y="0"/>
                    <a:pt x="12" y="0"/>
                  </a:cubicBezTo>
                  <a:cubicBezTo>
                    <a:pt x="9" y="7"/>
                    <a:pt x="5" y="14"/>
                    <a:pt x="5" y="14"/>
                  </a:cubicBezTo>
                  <a:cubicBezTo>
                    <a:pt x="5" y="15"/>
                    <a:pt x="2" y="21"/>
                    <a:pt x="0" y="27"/>
                  </a:cubicBezTo>
                  <a:cubicBezTo>
                    <a:pt x="0" y="27"/>
                    <a:pt x="0" y="27"/>
                    <a:pt x="0" y="27"/>
                  </a:cubicBezTo>
                  <a:cubicBezTo>
                    <a:pt x="2" y="21"/>
                    <a:pt x="5" y="15"/>
                    <a:pt x="5" y="14"/>
                  </a:cubicBezTo>
                  <a:cubicBezTo>
                    <a:pt x="5" y="14"/>
                    <a:pt x="9" y="7"/>
                    <a:pt x="12" y="0"/>
                  </a:cubicBezTo>
                </a:path>
              </a:pathLst>
            </a:custGeom>
            <a:solidFill>
              <a:srgbClr val="E5E5E5">
                <a:alpha val="100000"/>
              </a:srgbClr>
            </a:solidFill>
            <a:ln w="9525">
              <a:noFill/>
            </a:ln>
          </p:spPr>
          <p:txBody>
            <a:bodyPr/>
            <a:p>
              <a:endParaRPr lang="zh-CN" altLang="en-US"/>
            </a:p>
          </p:txBody>
        </p:sp>
        <p:sp>
          <p:nvSpPr>
            <p:cNvPr id="59419" name="ïşlîḍè"/>
            <p:cNvSpPr/>
            <p:nvPr/>
          </p:nvSpPr>
          <p:spPr>
            <a:xfrm>
              <a:off x="7197725" y="5375276"/>
              <a:ext cx="6350" cy="25400"/>
            </a:xfrm>
            <a:custGeom>
              <a:avLst/>
              <a:gdLst/>
              <a:ahLst/>
              <a:cxnLst>
                <a:cxn ang="0">
                  <a:pos x="2147483646" y="0"/>
                </a:cxn>
                <a:cxn ang="0">
                  <a:pos x="0" y="2147483646"/>
                </a:cxn>
                <a:cxn ang="0">
                  <a:pos x="0" y="2147483646"/>
                </a:cxn>
                <a:cxn ang="0">
                  <a:pos x="2147483646" y="0"/>
                </a:cxn>
              </a:cxnLst>
              <a:pathLst>
                <a:path w="5" h="18">
                  <a:moveTo>
                    <a:pt x="5" y="0"/>
                  </a:moveTo>
                  <a:cubicBezTo>
                    <a:pt x="5" y="5"/>
                    <a:pt x="2" y="12"/>
                    <a:pt x="0" y="18"/>
                  </a:cubicBezTo>
                  <a:cubicBezTo>
                    <a:pt x="0" y="18"/>
                    <a:pt x="0" y="18"/>
                    <a:pt x="0" y="18"/>
                  </a:cubicBezTo>
                  <a:cubicBezTo>
                    <a:pt x="2" y="12"/>
                    <a:pt x="5" y="5"/>
                    <a:pt x="5" y="0"/>
                  </a:cubicBezTo>
                </a:path>
              </a:pathLst>
            </a:custGeom>
            <a:solidFill>
              <a:srgbClr val="3B77DB">
                <a:alpha val="100000"/>
              </a:srgbClr>
            </a:solidFill>
            <a:ln w="9525">
              <a:noFill/>
            </a:ln>
          </p:spPr>
          <p:txBody>
            <a:bodyPr/>
            <a:p>
              <a:endParaRPr lang="zh-CN" altLang="en-US"/>
            </a:p>
          </p:txBody>
        </p:sp>
        <p:sp>
          <p:nvSpPr>
            <p:cNvPr id="59420" name="islïḑè"/>
            <p:cNvSpPr/>
            <p:nvPr/>
          </p:nvSpPr>
          <p:spPr>
            <a:xfrm>
              <a:off x="7269163" y="5419726"/>
              <a:ext cx="1588" cy="19050"/>
            </a:xfrm>
            <a:custGeom>
              <a:avLst/>
              <a:gdLst/>
              <a:ahLst/>
              <a:cxnLst>
                <a:cxn ang="0">
                  <a:pos x="0" y="0"/>
                </a:cxn>
                <a:cxn ang="0">
                  <a:pos x="0" y="2147483646"/>
                </a:cxn>
                <a:cxn ang="0">
                  <a:pos x="2147483646" y="2147483646"/>
                </a:cxn>
                <a:cxn ang="0">
                  <a:pos x="0" y="2147483646"/>
                </a:cxn>
                <a:cxn ang="0">
                  <a:pos x="0" y="0"/>
                </a:cxn>
              </a:cxnLst>
              <a:pathLst>
                <a:path w="1" h="13">
                  <a:moveTo>
                    <a:pt x="0" y="0"/>
                  </a:moveTo>
                  <a:cubicBezTo>
                    <a:pt x="0" y="1"/>
                    <a:pt x="0" y="2"/>
                    <a:pt x="0" y="2"/>
                  </a:cubicBezTo>
                  <a:cubicBezTo>
                    <a:pt x="1" y="5"/>
                    <a:pt x="1" y="9"/>
                    <a:pt x="1" y="13"/>
                  </a:cubicBezTo>
                  <a:cubicBezTo>
                    <a:pt x="1" y="9"/>
                    <a:pt x="1" y="5"/>
                    <a:pt x="0" y="2"/>
                  </a:cubicBezTo>
                  <a:cubicBezTo>
                    <a:pt x="0" y="1"/>
                    <a:pt x="0" y="1"/>
                    <a:pt x="0" y="0"/>
                  </a:cubicBezTo>
                </a:path>
              </a:pathLst>
            </a:custGeom>
            <a:solidFill>
              <a:srgbClr val="E5E5E5">
                <a:alpha val="100000"/>
              </a:srgbClr>
            </a:solidFill>
            <a:ln w="9525">
              <a:noFill/>
            </a:ln>
          </p:spPr>
          <p:txBody>
            <a:bodyPr/>
            <a:p>
              <a:endParaRPr lang="zh-CN" altLang="en-US"/>
            </a:p>
          </p:txBody>
        </p:sp>
        <p:sp>
          <p:nvSpPr>
            <p:cNvPr id="59421" name="iṩ1îḍe"/>
            <p:cNvSpPr/>
            <p:nvPr/>
          </p:nvSpPr>
          <p:spPr>
            <a:xfrm>
              <a:off x="7143750" y="5438776"/>
              <a:ext cx="114300" cy="184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0"/>
                </a:cxn>
              </a:cxnLst>
              <a:pathLst>
                <a:path w="82" h="133">
                  <a:moveTo>
                    <a:pt x="79" y="97"/>
                  </a:moveTo>
                  <a:cubicBezTo>
                    <a:pt x="79" y="106"/>
                    <a:pt x="82" y="123"/>
                    <a:pt x="82" y="133"/>
                  </a:cubicBezTo>
                  <a:cubicBezTo>
                    <a:pt x="82" y="123"/>
                    <a:pt x="79" y="106"/>
                    <a:pt x="79" y="97"/>
                  </a:cubicBezTo>
                  <a:moveTo>
                    <a:pt x="25" y="14"/>
                  </a:moveTo>
                  <a:cubicBezTo>
                    <a:pt x="28" y="21"/>
                    <a:pt x="16" y="43"/>
                    <a:pt x="16" y="43"/>
                  </a:cubicBezTo>
                  <a:cubicBezTo>
                    <a:pt x="9" y="84"/>
                    <a:pt x="9" y="84"/>
                    <a:pt x="9" y="84"/>
                  </a:cubicBezTo>
                  <a:cubicBezTo>
                    <a:pt x="9" y="84"/>
                    <a:pt x="0" y="120"/>
                    <a:pt x="0" y="133"/>
                  </a:cubicBezTo>
                  <a:cubicBezTo>
                    <a:pt x="0" y="120"/>
                    <a:pt x="9" y="84"/>
                    <a:pt x="9" y="84"/>
                  </a:cubicBezTo>
                  <a:cubicBezTo>
                    <a:pt x="16" y="43"/>
                    <a:pt x="16" y="43"/>
                    <a:pt x="16" y="43"/>
                  </a:cubicBezTo>
                  <a:cubicBezTo>
                    <a:pt x="16" y="43"/>
                    <a:pt x="28" y="21"/>
                    <a:pt x="25" y="14"/>
                  </a:cubicBezTo>
                  <a:moveTo>
                    <a:pt x="26" y="0"/>
                  </a:moveTo>
                  <a:cubicBezTo>
                    <a:pt x="26" y="0"/>
                    <a:pt x="26" y="0"/>
                    <a:pt x="26" y="0"/>
                  </a:cubicBezTo>
                  <a:cubicBezTo>
                    <a:pt x="25" y="4"/>
                    <a:pt x="24" y="10"/>
                    <a:pt x="25" y="13"/>
                  </a:cubicBezTo>
                  <a:cubicBezTo>
                    <a:pt x="24" y="10"/>
                    <a:pt x="25" y="4"/>
                    <a:pt x="26" y="0"/>
                  </a:cubicBezTo>
                </a:path>
              </a:pathLst>
            </a:custGeom>
            <a:solidFill>
              <a:srgbClr val="3D394B">
                <a:alpha val="100000"/>
              </a:srgbClr>
            </a:solidFill>
            <a:ln w="9525">
              <a:noFill/>
            </a:ln>
          </p:spPr>
          <p:txBody>
            <a:bodyPr/>
            <a:p>
              <a:endParaRPr lang="zh-CN" altLang="en-US"/>
            </a:p>
          </p:txBody>
        </p:sp>
        <p:sp>
          <p:nvSpPr>
            <p:cNvPr id="59422" name="îṡḷîḓé"/>
            <p:cNvSpPr/>
            <p:nvPr/>
          </p:nvSpPr>
          <p:spPr>
            <a:xfrm>
              <a:off x="7143750" y="5126038"/>
              <a:ext cx="139700" cy="512763"/>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00" h="369">
                  <a:moveTo>
                    <a:pt x="55" y="0"/>
                  </a:moveTo>
                  <a:cubicBezTo>
                    <a:pt x="51" y="52"/>
                    <a:pt x="42" y="158"/>
                    <a:pt x="42" y="175"/>
                  </a:cubicBezTo>
                  <a:cubicBezTo>
                    <a:pt x="42" y="176"/>
                    <a:pt x="42" y="177"/>
                    <a:pt x="42" y="178"/>
                  </a:cubicBezTo>
                  <a:cubicBezTo>
                    <a:pt x="43" y="178"/>
                    <a:pt x="43" y="179"/>
                    <a:pt x="43" y="180"/>
                  </a:cubicBezTo>
                  <a:cubicBezTo>
                    <a:pt x="43" y="185"/>
                    <a:pt x="40" y="192"/>
                    <a:pt x="38" y="198"/>
                  </a:cubicBezTo>
                  <a:cubicBezTo>
                    <a:pt x="35" y="205"/>
                    <a:pt x="31" y="212"/>
                    <a:pt x="31" y="212"/>
                  </a:cubicBezTo>
                  <a:cubicBezTo>
                    <a:pt x="31" y="213"/>
                    <a:pt x="28" y="219"/>
                    <a:pt x="26" y="225"/>
                  </a:cubicBezTo>
                  <a:cubicBezTo>
                    <a:pt x="25" y="229"/>
                    <a:pt x="24" y="235"/>
                    <a:pt x="25" y="238"/>
                  </a:cubicBezTo>
                  <a:cubicBezTo>
                    <a:pt x="25" y="238"/>
                    <a:pt x="25" y="238"/>
                    <a:pt x="25" y="238"/>
                  </a:cubicBezTo>
                  <a:cubicBezTo>
                    <a:pt x="25" y="238"/>
                    <a:pt x="25" y="238"/>
                    <a:pt x="25" y="239"/>
                  </a:cubicBezTo>
                  <a:cubicBezTo>
                    <a:pt x="28" y="246"/>
                    <a:pt x="16" y="268"/>
                    <a:pt x="16" y="268"/>
                  </a:cubicBezTo>
                  <a:cubicBezTo>
                    <a:pt x="9" y="309"/>
                    <a:pt x="9" y="309"/>
                    <a:pt x="9" y="309"/>
                  </a:cubicBezTo>
                  <a:cubicBezTo>
                    <a:pt x="9" y="309"/>
                    <a:pt x="0" y="345"/>
                    <a:pt x="0" y="358"/>
                  </a:cubicBezTo>
                  <a:cubicBezTo>
                    <a:pt x="0" y="359"/>
                    <a:pt x="0" y="360"/>
                    <a:pt x="0" y="360"/>
                  </a:cubicBezTo>
                  <a:cubicBezTo>
                    <a:pt x="2" y="366"/>
                    <a:pt x="32" y="369"/>
                    <a:pt x="55" y="369"/>
                  </a:cubicBezTo>
                  <a:cubicBezTo>
                    <a:pt x="67" y="369"/>
                    <a:pt x="78" y="368"/>
                    <a:pt x="80" y="366"/>
                  </a:cubicBezTo>
                  <a:cubicBezTo>
                    <a:pt x="81" y="365"/>
                    <a:pt x="82" y="362"/>
                    <a:pt x="82" y="358"/>
                  </a:cubicBezTo>
                  <a:cubicBezTo>
                    <a:pt x="82" y="348"/>
                    <a:pt x="79" y="331"/>
                    <a:pt x="79" y="322"/>
                  </a:cubicBezTo>
                  <a:cubicBezTo>
                    <a:pt x="79" y="321"/>
                    <a:pt x="80" y="320"/>
                    <a:pt x="80" y="320"/>
                  </a:cubicBezTo>
                  <a:cubicBezTo>
                    <a:pt x="81" y="309"/>
                    <a:pt x="82" y="261"/>
                    <a:pt x="82" y="261"/>
                  </a:cubicBezTo>
                  <a:cubicBezTo>
                    <a:pt x="87" y="255"/>
                    <a:pt x="91" y="239"/>
                    <a:pt x="91" y="225"/>
                  </a:cubicBezTo>
                  <a:cubicBezTo>
                    <a:pt x="91" y="221"/>
                    <a:pt x="91" y="217"/>
                    <a:pt x="90" y="214"/>
                  </a:cubicBezTo>
                  <a:cubicBezTo>
                    <a:pt x="90" y="214"/>
                    <a:pt x="90" y="213"/>
                    <a:pt x="90" y="212"/>
                  </a:cubicBezTo>
                  <a:cubicBezTo>
                    <a:pt x="89" y="204"/>
                    <a:pt x="93" y="191"/>
                    <a:pt x="97" y="181"/>
                  </a:cubicBezTo>
                  <a:cubicBezTo>
                    <a:pt x="98" y="178"/>
                    <a:pt x="99" y="175"/>
                    <a:pt x="100" y="173"/>
                  </a:cubicBezTo>
                  <a:cubicBezTo>
                    <a:pt x="93" y="151"/>
                    <a:pt x="93" y="151"/>
                    <a:pt x="93" y="151"/>
                  </a:cubicBezTo>
                  <a:cubicBezTo>
                    <a:pt x="82" y="126"/>
                    <a:pt x="66" y="54"/>
                    <a:pt x="55" y="0"/>
                  </a:cubicBezTo>
                </a:path>
              </a:pathLst>
            </a:custGeom>
            <a:solidFill>
              <a:srgbClr val="9C636D">
                <a:alpha val="100000"/>
              </a:srgbClr>
            </a:solidFill>
            <a:ln w="9525">
              <a:noFill/>
            </a:ln>
          </p:spPr>
          <p:txBody>
            <a:bodyPr/>
            <a:p>
              <a:endParaRPr lang="zh-CN" altLang="en-US"/>
            </a:p>
          </p:txBody>
        </p:sp>
        <p:sp>
          <p:nvSpPr>
            <p:cNvPr id="59423" name="isļïde"/>
            <p:cNvSpPr/>
            <p:nvPr/>
          </p:nvSpPr>
          <p:spPr>
            <a:xfrm>
              <a:off x="7124700" y="4625976"/>
              <a:ext cx="296863" cy="10461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13" h="752">
                  <a:moveTo>
                    <a:pt x="212" y="739"/>
                  </a:moveTo>
                  <a:cubicBezTo>
                    <a:pt x="213" y="744"/>
                    <a:pt x="143" y="752"/>
                    <a:pt x="133" y="746"/>
                  </a:cubicBezTo>
                  <a:cubicBezTo>
                    <a:pt x="123" y="740"/>
                    <a:pt x="133" y="668"/>
                    <a:pt x="133" y="668"/>
                  </a:cubicBezTo>
                  <a:cubicBezTo>
                    <a:pt x="138" y="634"/>
                    <a:pt x="138" y="634"/>
                    <a:pt x="138" y="634"/>
                  </a:cubicBezTo>
                  <a:cubicBezTo>
                    <a:pt x="133" y="634"/>
                    <a:pt x="126" y="607"/>
                    <a:pt x="129" y="601"/>
                  </a:cubicBezTo>
                  <a:cubicBezTo>
                    <a:pt x="132" y="595"/>
                    <a:pt x="126" y="568"/>
                    <a:pt x="126" y="568"/>
                  </a:cubicBezTo>
                  <a:cubicBezTo>
                    <a:pt x="115" y="532"/>
                    <a:pt x="115" y="532"/>
                    <a:pt x="115" y="532"/>
                  </a:cubicBezTo>
                  <a:cubicBezTo>
                    <a:pt x="107" y="510"/>
                    <a:pt x="107" y="510"/>
                    <a:pt x="107" y="510"/>
                  </a:cubicBezTo>
                  <a:cubicBezTo>
                    <a:pt x="96" y="484"/>
                    <a:pt x="79" y="412"/>
                    <a:pt x="69" y="359"/>
                  </a:cubicBezTo>
                  <a:cubicBezTo>
                    <a:pt x="63" y="325"/>
                    <a:pt x="59" y="298"/>
                    <a:pt x="60" y="295"/>
                  </a:cubicBezTo>
                  <a:cubicBezTo>
                    <a:pt x="62" y="286"/>
                    <a:pt x="56" y="222"/>
                    <a:pt x="56" y="222"/>
                  </a:cubicBezTo>
                  <a:cubicBezTo>
                    <a:pt x="56" y="222"/>
                    <a:pt x="48" y="157"/>
                    <a:pt x="37" y="136"/>
                  </a:cubicBezTo>
                  <a:cubicBezTo>
                    <a:pt x="30" y="123"/>
                    <a:pt x="16" y="72"/>
                    <a:pt x="7" y="39"/>
                  </a:cubicBezTo>
                  <a:cubicBezTo>
                    <a:pt x="3" y="22"/>
                    <a:pt x="0" y="10"/>
                    <a:pt x="0" y="10"/>
                  </a:cubicBezTo>
                  <a:cubicBezTo>
                    <a:pt x="0" y="10"/>
                    <a:pt x="74" y="4"/>
                    <a:pt x="119" y="1"/>
                  </a:cubicBezTo>
                  <a:cubicBezTo>
                    <a:pt x="139" y="0"/>
                    <a:pt x="154" y="0"/>
                    <a:pt x="152" y="2"/>
                  </a:cubicBezTo>
                  <a:cubicBezTo>
                    <a:pt x="150" y="4"/>
                    <a:pt x="150" y="13"/>
                    <a:pt x="150" y="26"/>
                  </a:cubicBezTo>
                  <a:cubicBezTo>
                    <a:pt x="150" y="59"/>
                    <a:pt x="155" y="118"/>
                    <a:pt x="160" y="134"/>
                  </a:cubicBezTo>
                  <a:cubicBezTo>
                    <a:pt x="167" y="156"/>
                    <a:pt x="173" y="222"/>
                    <a:pt x="170" y="228"/>
                  </a:cubicBezTo>
                  <a:cubicBezTo>
                    <a:pt x="168" y="235"/>
                    <a:pt x="169" y="277"/>
                    <a:pt x="169" y="277"/>
                  </a:cubicBezTo>
                  <a:cubicBezTo>
                    <a:pt x="174" y="295"/>
                    <a:pt x="176" y="312"/>
                    <a:pt x="177" y="330"/>
                  </a:cubicBezTo>
                  <a:cubicBezTo>
                    <a:pt x="179" y="362"/>
                    <a:pt x="178" y="394"/>
                    <a:pt x="175" y="426"/>
                  </a:cubicBezTo>
                  <a:cubicBezTo>
                    <a:pt x="175" y="426"/>
                    <a:pt x="183" y="545"/>
                    <a:pt x="181" y="556"/>
                  </a:cubicBezTo>
                  <a:cubicBezTo>
                    <a:pt x="179" y="567"/>
                    <a:pt x="196" y="603"/>
                    <a:pt x="196" y="609"/>
                  </a:cubicBezTo>
                  <a:cubicBezTo>
                    <a:pt x="196" y="616"/>
                    <a:pt x="201" y="663"/>
                    <a:pt x="201" y="663"/>
                  </a:cubicBezTo>
                  <a:cubicBezTo>
                    <a:pt x="201" y="663"/>
                    <a:pt x="212" y="734"/>
                    <a:pt x="212" y="739"/>
                  </a:cubicBezTo>
                </a:path>
              </a:pathLst>
            </a:custGeom>
            <a:solidFill>
              <a:srgbClr val="AE6E79">
                <a:alpha val="100000"/>
              </a:srgbClr>
            </a:solidFill>
            <a:ln w="9525">
              <a:noFill/>
            </a:ln>
          </p:spPr>
          <p:txBody>
            <a:bodyPr/>
            <a:p>
              <a:endParaRPr lang="zh-CN" altLang="en-US"/>
            </a:p>
          </p:txBody>
        </p:sp>
        <p:sp>
          <p:nvSpPr>
            <p:cNvPr id="59424" name="îšḷiḓe"/>
            <p:cNvSpPr/>
            <p:nvPr/>
          </p:nvSpPr>
          <p:spPr>
            <a:xfrm>
              <a:off x="7218363" y="3351213"/>
              <a:ext cx="268288" cy="3984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3" h="287">
                  <a:moveTo>
                    <a:pt x="184" y="228"/>
                  </a:moveTo>
                  <a:cubicBezTo>
                    <a:pt x="175" y="237"/>
                    <a:pt x="175" y="237"/>
                    <a:pt x="175" y="237"/>
                  </a:cubicBezTo>
                  <a:cubicBezTo>
                    <a:pt x="170" y="243"/>
                    <a:pt x="170" y="243"/>
                    <a:pt x="170" y="243"/>
                  </a:cubicBezTo>
                  <a:cubicBezTo>
                    <a:pt x="138" y="278"/>
                    <a:pt x="138" y="278"/>
                    <a:pt x="138" y="278"/>
                  </a:cubicBezTo>
                  <a:cubicBezTo>
                    <a:pt x="55" y="287"/>
                    <a:pt x="55" y="287"/>
                    <a:pt x="55" y="287"/>
                  </a:cubicBezTo>
                  <a:cubicBezTo>
                    <a:pt x="11" y="275"/>
                    <a:pt x="11" y="275"/>
                    <a:pt x="11" y="275"/>
                  </a:cubicBezTo>
                  <a:cubicBezTo>
                    <a:pt x="0" y="272"/>
                    <a:pt x="0" y="272"/>
                    <a:pt x="0" y="272"/>
                  </a:cubicBezTo>
                  <a:cubicBezTo>
                    <a:pt x="0" y="272"/>
                    <a:pt x="0" y="250"/>
                    <a:pt x="2" y="224"/>
                  </a:cubicBezTo>
                  <a:cubicBezTo>
                    <a:pt x="5" y="190"/>
                    <a:pt x="12" y="148"/>
                    <a:pt x="28" y="137"/>
                  </a:cubicBezTo>
                  <a:cubicBezTo>
                    <a:pt x="36" y="131"/>
                    <a:pt x="42" y="123"/>
                    <a:pt x="46" y="114"/>
                  </a:cubicBezTo>
                  <a:cubicBezTo>
                    <a:pt x="50" y="107"/>
                    <a:pt x="52" y="101"/>
                    <a:pt x="54" y="94"/>
                  </a:cubicBezTo>
                  <a:cubicBezTo>
                    <a:pt x="55" y="93"/>
                    <a:pt x="55" y="92"/>
                    <a:pt x="55" y="91"/>
                  </a:cubicBezTo>
                  <a:cubicBezTo>
                    <a:pt x="59" y="79"/>
                    <a:pt x="61" y="67"/>
                    <a:pt x="63" y="55"/>
                  </a:cubicBezTo>
                  <a:cubicBezTo>
                    <a:pt x="63" y="55"/>
                    <a:pt x="73" y="49"/>
                    <a:pt x="88" y="42"/>
                  </a:cubicBezTo>
                  <a:cubicBezTo>
                    <a:pt x="126" y="24"/>
                    <a:pt x="193" y="0"/>
                    <a:pt x="170" y="55"/>
                  </a:cubicBezTo>
                  <a:cubicBezTo>
                    <a:pt x="166" y="63"/>
                    <a:pt x="163" y="71"/>
                    <a:pt x="161" y="80"/>
                  </a:cubicBezTo>
                  <a:cubicBezTo>
                    <a:pt x="161" y="81"/>
                    <a:pt x="160" y="82"/>
                    <a:pt x="160" y="83"/>
                  </a:cubicBezTo>
                  <a:cubicBezTo>
                    <a:pt x="152" y="114"/>
                    <a:pt x="157" y="133"/>
                    <a:pt x="163" y="143"/>
                  </a:cubicBezTo>
                  <a:cubicBezTo>
                    <a:pt x="164" y="145"/>
                    <a:pt x="165" y="147"/>
                    <a:pt x="166" y="148"/>
                  </a:cubicBezTo>
                  <a:cubicBezTo>
                    <a:pt x="168" y="150"/>
                    <a:pt x="170" y="152"/>
                    <a:pt x="172" y="154"/>
                  </a:cubicBezTo>
                  <a:cubicBezTo>
                    <a:pt x="181" y="214"/>
                    <a:pt x="181" y="214"/>
                    <a:pt x="181" y="214"/>
                  </a:cubicBezTo>
                  <a:cubicBezTo>
                    <a:pt x="182" y="219"/>
                    <a:pt x="182" y="219"/>
                    <a:pt x="182" y="219"/>
                  </a:cubicBezTo>
                  <a:cubicBezTo>
                    <a:pt x="184" y="228"/>
                    <a:pt x="184" y="228"/>
                    <a:pt x="184" y="228"/>
                  </a:cubicBezTo>
                </a:path>
              </a:pathLst>
            </a:custGeom>
            <a:solidFill>
              <a:srgbClr val="AE6E79">
                <a:alpha val="100000"/>
              </a:srgbClr>
            </a:solidFill>
            <a:ln w="9525">
              <a:noFill/>
            </a:ln>
          </p:spPr>
          <p:txBody>
            <a:bodyPr/>
            <a:p>
              <a:endParaRPr lang="zh-CN" altLang="en-US"/>
            </a:p>
          </p:txBody>
        </p:sp>
        <p:sp>
          <p:nvSpPr>
            <p:cNvPr id="59425" name="ísḻîḓè"/>
            <p:cNvSpPr/>
            <p:nvPr/>
          </p:nvSpPr>
          <p:spPr>
            <a:xfrm>
              <a:off x="7292975" y="3479801"/>
              <a:ext cx="74613" cy="19050"/>
            </a:xfrm>
            <a:custGeom>
              <a:avLst/>
              <a:gdLst/>
              <a:ahLst/>
              <a:cxnLst>
                <a:cxn ang="0">
                  <a:pos x="2147483646" y="0"/>
                </a:cxn>
                <a:cxn ang="0">
                  <a:pos x="0" y="2147483646"/>
                </a:cxn>
                <a:cxn ang="0">
                  <a:pos x="2147483646" y="2147483646"/>
                </a:cxn>
                <a:cxn ang="0">
                  <a:pos x="2147483646" y="2147483646"/>
                </a:cxn>
                <a:cxn ang="0">
                  <a:pos x="2147483646" y="2147483646"/>
                </a:cxn>
                <a:cxn ang="0">
                  <a:pos x="2147483646" y="0"/>
                </a:cxn>
              </a:cxnLst>
              <a:pathLst>
                <a:path w="54" h="14">
                  <a:moveTo>
                    <a:pt x="2" y="0"/>
                  </a:moveTo>
                  <a:cubicBezTo>
                    <a:pt x="1" y="1"/>
                    <a:pt x="1" y="3"/>
                    <a:pt x="0" y="5"/>
                  </a:cubicBezTo>
                  <a:cubicBezTo>
                    <a:pt x="14" y="11"/>
                    <a:pt x="18" y="14"/>
                    <a:pt x="34" y="14"/>
                  </a:cubicBezTo>
                  <a:cubicBezTo>
                    <a:pt x="40" y="14"/>
                    <a:pt x="47" y="11"/>
                    <a:pt x="54" y="8"/>
                  </a:cubicBezTo>
                  <a:cubicBezTo>
                    <a:pt x="51" y="8"/>
                    <a:pt x="48" y="8"/>
                    <a:pt x="44" y="8"/>
                  </a:cubicBezTo>
                  <a:cubicBezTo>
                    <a:pt x="29" y="8"/>
                    <a:pt x="15" y="5"/>
                    <a:pt x="2" y="0"/>
                  </a:cubicBezTo>
                </a:path>
              </a:pathLst>
            </a:custGeom>
            <a:solidFill>
              <a:srgbClr val="9C636D">
                <a:alpha val="100000"/>
              </a:srgbClr>
            </a:solidFill>
            <a:ln w="9525">
              <a:noFill/>
            </a:ln>
          </p:spPr>
          <p:txBody>
            <a:bodyPr/>
            <a:p>
              <a:endParaRPr lang="zh-CN" altLang="en-US"/>
            </a:p>
          </p:txBody>
        </p:sp>
        <p:sp>
          <p:nvSpPr>
            <p:cNvPr id="59426" name="íṣḻíďé"/>
            <p:cNvSpPr/>
            <p:nvPr/>
          </p:nvSpPr>
          <p:spPr>
            <a:xfrm>
              <a:off x="7207250" y="3194051"/>
              <a:ext cx="295275" cy="296863"/>
            </a:xfrm>
            <a:custGeom>
              <a:avLst/>
              <a:gdLst/>
              <a:ahLst/>
              <a:cxnLst>
                <a:cxn ang="0">
                  <a:pos x="2147483646" y="2147483646"/>
                </a:cxn>
                <a:cxn ang="0">
                  <a:pos x="2147483646" y="2147483646"/>
                </a:cxn>
                <a:cxn ang="0">
                  <a:pos x="2147483646" y="2147483646"/>
                </a:cxn>
                <a:cxn ang="0">
                  <a:pos x="0" y="2147483646"/>
                </a:cxn>
                <a:cxn ang="0">
                  <a:pos x="2147483646" y="0"/>
                </a:cxn>
                <a:cxn ang="0">
                  <a:pos x="2147483646" y="2147483646"/>
                </a:cxn>
              </a:cxnLst>
              <a:pathLst>
                <a:path w="213" h="213">
                  <a:moveTo>
                    <a:pt x="213" y="107"/>
                  </a:moveTo>
                  <a:cubicBezTo>
                    <a:pt x="213" y="161"/>
                    <a:pt x="172" y="207"/>
                    <a:pt x="117" y="213"/>
                  </a:cubicBezTo>
                  <a:cubicBezTo>
                    <a:pt x="114" y="213"/>
                    <a:pt x="110" y="213"/>
                    <a:pt x="106" y="213"/>
                  </a:cubicBezTo>
                  <a:cubicBezTo>
                    <a:pt x="47" y="213"/>
                    <a:pt x="0" y="166"/>
                    <a:pt x="0" y="107"/>
                  </a:cubicBezTo>
                  <a:cubicBezTo>
                    <a:pt x="0" y="48"/>
                    <a:pt x="47" y="0"/>
                    <a:pt x="106" y="0"/>
                  </a:cubicBezTo>
                  <a:cubicBezTo>
                    <a:pt x="165" y="0"/>
                    <a:pt x="213" y="48"/>
                    <a:pt x="213" y="107"/>
                  </a:cubicBezTo>
                </a:path>
              </a:pathLst>
            </a:custGeom>
            <a:solidFill>
              <a:srgbClr val="AE6E79">
                <a:alpha val="100000"/>
              </a:srgbClr>
            </a:solidFill>
            <a:ln w="9525">
              <a:noFill/>
            </a:ln>
          </p:spPr>
          <p:txBody>
            <a:bodyPr/>
            <a:p>
              <a:endParaRPr lang="zh-CN" altLang="en-US"/>
            </a:p>
          </p:txBody>
        </p:sp>
        <p:sp>
          <p:nvSpPr>
            <p:cNvPr id="59427" name="ísḻiḓé"/>
            <p:cNvSpPr/>
            <p:nvPr/>
          </p:nvSpPr>
          <p:spPr>
            <a:xfrm>
              <a:off x="7173913" y="3652838"/>
              <a:ext cx="47625" cy="90488"/>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0"/>
                </a:cxn>
              </a:cxnLst>
              <a:pathLst>
                <a:path w="35" h="65">
                  <a:moveTo>
                    <a:pt x="35" y="0"/>
                  </a:moveTo>
                  <a:cubicBezTo>
                    <a:pt x="12" y="16"/>
                    <a:pt x="12" y="16"/>
                    <a:pt x="12" y="16"/>
                  </a:cubicBezTo>
                  <a:cubicBezTo>
                    <a:pt x="0" y="60"/>
                    <a:pt x="0" y="60"/>
                    <a:pt x="0" y="60"/>
                  </a:cubicBezTo>
                  <a:cubicBezTo>
                    <a:pt x="0" y="60"/>
                    <a:pt x="0" y="62"/>
                    <a:pt x="1" y="65"/>
                  </a:cubicBezTo>
                  <a:cubicBezTo>
                    <a:pt x="12" y="23"/>
                    <a:pt x="12" y="23"/>
                    <a:pt x="12" y="23"/>
                  </a:cubicBezTo>
                  <a:cubicBezTo>
                    <a:pt x="34" y="7"/>
                    <a:pt x="34" y="7"/>
                    <a:pt x="34" y="7"/>
                  </a:cubicBezTo>
                  <a:cubicBezTo>
                    <a:pt x="34" y="7"/>
                    <a:pt x="34" y="7"/>
                    <a:pt x="34" y="7"/>
                  </a:cubicBezTo>
                  <a:cubicBezTo>
                    <a:pt x="34" y="5"/>
                    <a:pt x="35" y="2"/>
                    <a:pt x="35" y="0"/>
                  </a:cubicBezTo>
                </a:path>
              </a:pathLst>
            </a:custGeom>
            <a:solidFill>
              <a:srgbClr val="3B77DB">
                <a:alpha val="100000"/>
              </a:srgbClr>
            </a:solidFill>
            <a:ln w="9525">
              <a:noFill/>
            </a:ln>
          </p:spPr>
          <p:txBody>
            <a:bodyPr/>
            <a:p>
              <a:endParaRPr lang="zh-CN" altLang="en-US"/>
            </a:p>
          </p:txBody>
        </p:sp>
        <p:sp>
          <p:nvSpPr>
            <p:cNvPr id="59428" name="î$lîḍè"/>
            <p:cNvSpPr/>
            <p:nvPr/>
          </p:nvSpPr>
          <p:spPr>
            <a:xfrm>
              <a:off x="7219950" y="3644901"/>
              <a:ext cx="228600" cy="73025"/>
            </a:xfrm>
            <a:custGeom>
              <a:avLst/>
              <a:gdLst/>
              <a:ahLst/>
              <a:cxnLst>
                <a:cxn ang="0">
                  <a:pos x="2147483646" y="2147483646"/>
                </a:cxn>
                <a:cxn ang="0">
                  <a:pos x="2147483646" y="2147483646"/>
                </a:cxn>
                <a:cxn ang="0">
                  <a:pos x="0" y="2147483646"/>
                </a:cxn>
                <a:cxn ang="0">
                  <a:pos x="0" y="2147483646"/>
                </a:cxn>
                <a:cxn ang="0">
                  <a:pos x="0"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64" h="53">
                  <a:moveTo>
                    <a:pt x="1" y="6"/>
                  </a:moveTo>
                  <a:cubicBezTo>
                    <a:pt x="1" y="6"/>
                    <a:pt x="1" y="6"/>
                    <a:pt x="1" y="6"/>
                  </a:cubicBezTo>
                  <a:cubicBezTo>
                    <a:pt x="1" y="8"/>
                    <a:pt x="0" y="11"/>
                    <a:pt x="0" y="13"/>
                  </a:cubicBezTo>
                  <a:cubicBezTo>
                    <a:pt x="0" y="13"/>
                    <a:pt x="0" y="13"/>
                    <a:pt x="0" y="13"/>
                  </a:cubicBezTo>
                  <a:cubicBezTo>
                    <a:pt x="0" y="13"/>
                    <a:pt x="0" y="13"/>
                    <a:pt x="0" y="13"/>
                  </a:cubicBezTo>
                  <a:cubicBezTo>
                    <a:pt x="0" y="11"/>
                    <a:pt x="1" y="8"/>
                    <a:pt x="1" y="6"/>
                  </a:cubicBezTo>
                  <a:moveTo>
                    <a:pt x="161" y="0"/>
                  </a:moveTo>
                  <a:cubicBezTo>
                    <a:pt x="139" y="13"/>
                    <a:pt x="100" y="37"/>
                    <a:pt x="93" y="44"/>
                  </a:cubicBezTo>
                  <a:cubicBezTo>
                    <a:pt x="91" y="47"/>
                    <a:pt x="88" y="47"/>
                    <a:pt x="84" y="47"/>
                  </a:cubicBezTo>
                  <a:cubicBezTo>
                    <a:pt x="72" y="47"/>
                    <a:pt x="55" y="37"/>
                    <a:pt x="55" y="37"/>
                  </a:cubicBezTo>
                  <a:cubicBezTo>
                    <a:pt x="55" y="37"/>
                    <a:pt x="43" y="26"/>
                    <a:pt x="34" y="24"/>
                  </a:cubicBezTo>
                  <a:cubicBezTo>
                    <a:pt x="31" y="23"/>
                    <a:pt x="27" y="20"/>
                    <a:pt x="23" y="16"/>
                  </a:cubicBezTo>
                  <a:cubicBezTo>
                    <a:pt x="23" y="17"/>
                    <a:pt x="22" y="19"/>
                    <a:pt x="22" y="20"/>
                  </a:cubicBezTo>
                  <a:cubicBezTo>
                    <a:pt x="22" y="20"/>
                    <a:pt x="22" y="20"/>
                    <a:pt x="22" y="20"/>
                  </a:cubicBezTo>
                  <a:cubicBezTo>
                    <a:pt x="25" y="25"/>
                    <a:pt x="29" y="28"/>
                    <a:pt x="34" y="30"/>
                  </a:cubicBezTo>
                  <a:cubicBezTo>
                    <a:pt x="43" y="32"/>
                    <a:pt x="55" y="43"/>
                    <a:pt x="55" y="43"/>
                  </a:cubicBezTo>
                  <a:cubicBezTo>
                    <a:pt x="55" y="43"/>
                    <a:pt x="72" y="53"/>
                    <a:pt x="85" y="53"/>
                  </a:cubicBezTo>
                  <a:cubicBezTo>
                    <a:pt x="88" y="53"/>
                    <a:pt x="91" y="53"/>
                    <a:pt x="93" y="51"/>
                  </a:cubicBezTo>
                  <a:cubicBezTo>
                    <a:pt x="100" y="43"/>
                    <a:pt x="144" y="16"/>
                    <a:pt x="164" y="4"/>
                  </a:cubicBezTo>
                  <a:cubicBezTo>
                    <a:pt x="164" y="4"/>
                    <a:pt x="164" y="4"/>
                    <a:pt x="164" y="4"/>
                  </a:cubicBezTo>
                  <a:cubicBezTo>
                    <a:pt x="164" y="2"/>
                    <a:pt x="164" y="2"/>
                    <a:pt x="164" y="2"/>
                  </a:cubicBezTo>
                  <a:cubicBezTo>
                    <a:pt x="163" y="1"/>
                    <a:pt x="162" y="1"/>
                    <a:pt x="161" y="0"/>
                  </a:cubicBezTo>
                </a:path>
              </a:pathLst>
            </a:custGeom>
            <a:solidFill>
              <a:srgbClr val="9C636D">
                <a:alpha val="100000"/>
              </a:srgbClr>
            </a:solidFill>
            <a:ln w="9525">
              <a:noFill/>
            </a:ln>
          </p:spPr>
          <p:txBody>
            <a:bodyPr/>
            <a:p>
              <a:endParaRPr lang="zh-CN" altLang="en-US"/>
            </a:p>
          </p:txBody>
        </p:sp>
        <p:sp>
          <p:nvSpPr>
            <p:cNvPr id="59429" name="ïṩḻidê"/>
            <p:cNvSpPr/>
            <p:nvPr/>
          </p:nvSpPr>
          <p:spPr>
            <a:xfrm>
              <a:off x="7154863" y="3822701"/>
              <a:ext cx="26988" cy="19843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9" h="143">
                  <a:moveTo>
                    <a:pt x="19" y="0"/>
                  </a:moveTo>
                  <a:cubicBezTo>
                    <a:pt x="18" y="15"/>
                    <a:pt x="12" y="78"/>
                    <a:pt x="12" y="78"/>
                  </a:cubicBezTo>
                  <a:cubicBezTo>
                    <a:pt x="12" y="78"/>
                    <a:pt x="0" y="117"/>
                    <a:pt x="1" y="143"/>
                  </a:cubicBezTo>
                  <a:cubicBezTo>
                    <a:pt x="1" y="143"/>
                    <a:pt x="1" y="143"/>
                    <a:pt x="1" y="143"/>
                  </a:cubicBezTo>
                  <a:cubicBezTo>
                    <a:pt x="2" y="118"/>
                    <a:pt x="12" y="84"/>
                    <a:pt x="12" y="84"/>
                  </a:cubicBezTo>
                  <a:cubicBezTo>
                    <a:pt x="12" y="84"/>
                    <a:pt x="19" y="6"/>
                    <a:pt x="19" y="3"/>
                  </a:cubicBezTo>
                  <a:cubicBezTo>
                    <a:pt x="19" y="2"/>
                    <a:pt x="19" y="1"/>
                    <a:pt x="19" y="0"/>
                  </a:cubicBezTo>
                </a:path>
              </a:pathLst>
            </a:custGeom>
            <a:solidFill>
              <a:srgbClr val="3B77DB">
                <a:alpha val="100000"/>
              </a:srgbClr>
            </a:solidFill>
            <a:ln w="9525">
              <a:noFill/>
            </a:ln>
          </p:spPr>
          <p:txBody>
            <a:bodyPr/>
            <a:p>
              <a:endParaRPr lang="zh-CN" altLang="en-US"/>
            </a:p>
          </p:txBody>
        </p:sp>
        <p:sp>
          <p:nvSpPr>
            <p:cNvPr id="59430" name="ísḷïḍe"/>
            <p:cNvSpPr/>
            <p:nvPr/>
          </p:nvSpPr>
          <p:spPr>
            <a:xfrm>
              <a:off x="7154863" y="3641726"/>
              <a:ext cx="368300" cy="4254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Lst>
              <a:pathLst>
                <a:path w="265" h="306">
                  <a:moveTo>
                    <a:pt x="265" y="263"/>
                  </a:moveTo>
                  <a:cubicBezTo>
                    <a:pt x="250" y="303"/>
                    <a:pt x="250" y="303"/>
                    <a:pt x="250" y="303"/>
                  </a:cubicBezTo>
                  <a:cubicBezTo>
                    <a:pt x="250" y="303"/>
                    <a:pt x="237" y="304"/>
                    <a:pt x="218" y="304"/>
                  </a:cubicBezTo>
                  <a:cubicBezTo>
                    <a:pt x="216" y="304"/>
                    <a:pt x="216" y="304"/>
                    <a:pt x="216" y="304"/>
                  </a:cubicBezTo>
                  <a:cubicBezTo>
                    <a:pt x="208" y="304"/>
                    <a:pt x="198" y="305"/>
                    <a:pt x="188" y="305"/>
                  </a:cubicBezTo>
                  <a:cubicBezTo>
                    <a:pt x="137" y="306"/>
                    <a:pt x="65" y="306"/>
                    <a:pt x="28" y="301"/>
                  </a:cubicBezTo>
                  <a:cubicBezTo>
                    <a:pt x="14" y="299"/>
                    <a:pt x="5" y="296"/>
                    <a:pt x="3" y="292"/>
                  </a:cubicBezTo>
                  <a:cubicBezTo>
                    <a:pt x="3" y="290"/>
                    <a:pt x="2" y="287"/>
                    <a:pt x="2" y="285"/>
                  </a:cubicBezTo>
                  <a:cubicBezTo>
                    <a:pt x="1" y="283"/>
                    <a:pt x="1" y="281"/>
                    <a:pt x="1" y="279"/>
                  </a:cubicBezTo>
                  <a:cubicBezTo>
                    <a:pt x="0" y="254"/>
                    <a:pt x="12" y="214"/>
                    <a:pt x="12" y="214"/>
                  </a:cubicBezTo>
                  <a:cubicBezTo>
                    <a:pt x="12" y="214"/>
                    <a:pt x="19" y="136"/>
                    <a:pt x="19" y="133"/>
                  </a:cubicBezTo>
                  <a:cubicBezTo>
                    <a:pt x="19" y="129"/>
                    <a:pt x="13" y="74"/>
                    <a:pt x="13" y="74"/>
                  </a:cubicBezTo>
                  <a:cubicBezTo>
                    <a:pt x="25" y="30"/>
                    <a:pt x="25" y="30"/>
                    <a:pt x="25" y="30"/>
                  </a:cubicBezTo>
                  <a:cubicBezTo>
                    <a:pt x="47" y="15"/>
                    <a:pt x="47" y="15"/>
                    <a:pt x="47" y="15"/>
                  </a:cubicBezTo>
                  <a:cubicBezTo>
                    <a:pt x="58" y="8"/>
                    <a:pt x="58" y="8"/>
                    <a:pt x="58" y="8"/>
                  </a:cubicBezTo>
                  <a:cubicBezTo>
                    <a:pt x="61" y="13"/>
                    <a:pt x="65" y="18"/>
                    <a:pt x="69" y="22"/>
                  </a:cubicBezTo>
                  <a:cubicBezTo>
                    <a:pt x="72" y="27"/>
                    <a:pt x="76" y="30"/>
                    <a:pt x="81" y="32"/>
                  </a:cubicBezTo>
                  <a:cubicBezTo>
                    <a:pt x="90" y="34"/>
                    <a:pt x="102" y="45"/>
                    <a:pt x="102" y="45"/>
                  </a:cubicBezTo>
                  <a:cubicBezTo>
                    <a:pt x="102" y="45"/>
                    <a:pt x="131" y="62"/>
                    <a:pt x="140" y="53"/>
                  </a:cubicBezTo>
                  <a:cubicBezTo>
                    <a:pt x="147" y="45"/>
                    <a:pt x="191" y="18"/>
                    <a:pt x="211" y="6"/>
                  </a:cubicBezTo>
                  <a:cubicBezTo>
                    <a:pt x="218" y="2"/>
                    <a:pt x="222" y="0"/>
                    <a:pt x="222" y="0"/>
                  </a:cubicBezTo>
                  <a:cubicBezTo>
                    <a:pt x="227" y="5"/>
                    <a:pt x="227" y="5"/>
                    <a:pt x="227" y="5"/>
                  </a:cubicBezTo>
                  <a:cubicBezTo>
                    <a:pt x="260" y="42"/>
                    <a:pt x="260" y="42"/>
                    <a:pt x="260" y="42"/>
                  </a:cubicBezTo>
                  <a:cubicBezTo>
                    <a:pt x="265" y="263"/>
                    <a:pt x="265" y="263"/>
                    <a:pt x="265" y="263"/>
                  </a:cubicBezTo>
                </a:path>
              </a:pathLst>
            </a:custGeom>
            <a:solidFill>
              <a:srgbClr val="FFFFFF">
                <a:alpha val="100000"/>
              </a:srgbClr>
            </a:solidFill>
            <a:ln w="9525">
              <a:noFill/>
            </a:ln>
          </p:spPr>
          <p:txBody>
            <a:bodyPr/>
            <a:p>
              <a:endParaRPr lang="zh-CN" altLang="en-US"/>
            </a:p>
          </p:txBody>
        </p:sp>
        <p:sp>
          <p:nvSpPr>
            <p:cNvPr id="59431" name="i$ļíḋe"/>
            <p:cNvSpPr/>
            <p:nvPr/>
          </p:nvSpPr>
          <p:spPr>
            <a:xfrm>
              <a:off x="6743700" y="3414713"/>
              <a:ext cx="55563" cy="58738"/>
            </a:xfrm>
            <a:custGeom>
              <a:avLst/>
              <a:gdLst/>
              <a:ahLst/>
              <a:cxnLst>
                <a:cxn ang="0">
                  <a:pos x="2147483646" y="0"/>
                </a:cxn>
                <a:cxn ang="0">
                  <a:pos x="0" y="2147483646"/>
                </a:cxn>
                <a:cxn ang="0">
                  <a:pos x="2147483646" y="2147483646"/>
                </a:cxn>
                <a:cxn ang="0">
                  <a:pos x="2147483646" y="2147483646"/>
                </a:cxn>
                <a:cxn ang="0">
                  <a:pos x="2147483646" y="0"/>
                </a:cxn>
              </a:cxnLst>
              <a:pathLst>
                <a:path w="40" h="42">
                  <a:moveTo>
                    <a:pt x="38" y="0"/>
                  </a:moveTo>
                  <a:cubicBezTo>
                    <a:pt x="34" y="6"/>
                    <a:pt x="21" y="26"/>
                    <a:pt x="0" y="35"/>
                  </a:cubicBezTo>
                  <a:cubicBezTo>
                    <a:pt x="1" y="37"/>
                    <a:pt x="1" y="40"/>
                    <a:pt x="1" y="42"/>
                  </a:cubicBezTo>
                  <a:cubicBezTo>
                    <a:pt x="23" y="34"/>
                    <a:pt x="36" y="14"/>
                    <a:pt x="40" y="7"/>
                  </a:cubicBezTo>
                  <a:cubicBezTo>
                    <a:pt x="40" y="5"/>
                    <a:pt x="39" y="2"/>
                    <a:pt x="38" y="0"/>
                  </a:cubicBezTo>
                </a:path>
              </a:pathLst>
            </a:custGeom>
            <a:solidFill>
              <a:srgbClr val="9C636D">
                <a:alpha val="100000"/>
              </a:srgbClr>
            </a:solidFill>
            <a:ln w="9525">
              <a:noFill/>
            </a:ln>
          </p:spPr>
          <p:txBody>
            <a:bodyPr/>
            <a:p>
              <a:endParaRPr lang="zh-CN" altLang="en-US"/>
            </a:p>
          </p:txBody>
        </p:sp>
        <p:sp>
          <p:nvSpPr>
            <p:cNvPr id="59432" name="ïṣliḑe"/>
            <p:cNvSpPr/>
            <p:nvPr/>
          </p:nvSpPr>
          <p:spPr>
            <a:xfrm>
              <a:off x="6691313" y="3421063"/>
              <a:ext cx="358775" cy="3841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58" h="277">
                  <a:moveTo>
                    <a:pt x="232" y="117"/>
                  </a:moveTo>
                  <a:cubicBezTo>
                    <a:pt x="223" y="114"/>
                    <a:pt x="223" y="114"/>
                    <a:pt x="223" y="114"/>
                  </a:cubicBezTo>
                  <a:cubicBezTo>
                    <a:pt x="223" y="114"/>
                    <a:pt x="208" y="130"/>
                    <a:pt x="199" y="132"/>
                  </a:cubicBezTo>
                  <a:cubicBezTo>
                    <a:pt x="190" y="134"/>
                    <a:pt x="171" y="146"/>
                    <a:pt x="171" y="146"/>
                  </a:cubicBezTo>
                  <a:cubicBezTo>
                    <a:pt x="150" y="163"/>
                    <a:pt x="150" y="163"/>
                    <a:pt x="150" y="163"/>
                  </a:cubicBezTo>
                  <a:cubicBezTo>
                    <a:pt x="150" y="163"/>
                    <a:pt x="134" y="166"/>
                    <a:pt x="139" y="155"/>
                  </a:cubicBezTo>
                  <a:cubicBezTo>
                    <a:pt x="143" y="143"/>
                    <a:pt x="130" y="129"/>
                    <a:pt x="130" y="129"/>
                  </a:cubicBezTo>
                  <a:cubicBezTo>
                    <a:pt x="130" y="129"/>
                    <a:pt x="102" y="73"/>
                    <a:pt x="102" y="61"/>
                  </a:cubicBezTo>
                  <a:cubicBezTo>
                    <a:pt x="102" y="49"/>
                    <a:pt x="80" y="0"/>
                    <a:pt x="80" y="0"/>
                  </a:cubicBezTo>
                  <a:cubicBezTo>
                    <a:pt x="80" y="0"/>
                    <a:pt x="51" y="55"/>
                    <a:pt x="0" y="38"/>
                  </a:cubicBezTo>
                  <a:cubicBezTo>
                    <a:pt x="0" y="38"/>
                    <a:pt x="37" y="122"/>
                    <a:pt x="38" y="143"/>
                  </a:cubicBezTo>
                  <a:cubicBezTo>
                    <a:pt x="39" y="164"/>
                    <a:pt x="64" y="223"/>
                    <a:pt x="64" y="223"/>
                  </a:cubicBezTo>
                  <a:cubicBezTo>
                    <a:pt x="64" y="223"/>
                    <a:pt x="73" y="267"/>
                    <a:pt x="124" y="264"/>
                  </a:cubicBezTo>
                  <a:cubicBezTo>
                    <a:pt x="124" y="264"/>
                    <a:pt x="193" y="277"/>
                    <a:pt x="208" y="264"/>
                  </a:cubicBezTo>
                  <a:cubicBezTo>
                    <a:pt x="224" y="251"/>
                    <a:pt x="237" y="241"/>
                    <a:pt x="244" y="240"/>
                  </a:cubicBezTo>
                  <a:cubicBezTo>
                    <a:pt x="252" y="238"/>
                    <a:pt x="258" y="230"/>
                    <a:pt x="258" y="230"/>
                  </a:cubicBezTo>
                  <a:cubicBezTo>
                    <a:pt x="258" y="172"/>
                    <a:pt x="258" y="172"/>
                    <a:pt x="258" y="172"/>
                  </a:cubicBezTo>
                  <a:cubicBezTo>
                    <a:pt x="232" y="117"/>
                    <a:pt x="232" y="117"/>
                    <a:pt x="232" y="117"/>
                  </a:cubicBezTo>
                </a:path>
              </a:pathLst>
            </a:custGeom>
            <a:solidFill>
              <a:srgbClr val="4C4981">
                <a:alpha val="100000"/>
              </a:srgbClr>
            </a:solidFill>
            <a:ln w="9525">
              <a:noFill/>
            </a:ln>
          </p:spPr>
          <p:txBody>
            <a:bodyPr/>
            <a:p>
              <a:endParaRPr lang="zh-CN" altLang="en-US"/>
            </a:p>
          </p:txBody>
        </p:sp>
        <p:sp>
          <p:nvSpPr>
            <p:cNvPr id="59433" name="iṥliḑé"/>
            <p:cNvSpPr/>
            <p:nvPr/>
          </p:nvSpPr>
          <p:spPr>
            <a:xfrm>
              <a:off x="6892925" y="3659188"/>
              <a:ext cx="15875" cy="69850"/>
            </a:xfrm>
            <a:custGeom>
              <a:avLst/>
              <a:gdLst/>
              <a:ahLst/>
              <a:cxnLst>
                <a:cxn ang="0">
                  <a:pos x="0" y="0"/>
                </a:cxn>
                <a:cxn ang="0">
                  <a:pos x="2147483646" y="2147483646"/>
                </a:cxn>
                <a:cxn ang="0">
                  <a:pos x="0" y="0"/>
                </a:cxn>
              </a:cxnLst>
              <a:pathLst>
                <a:path w="12" h="50">
                  <a:moveTo>
                    <a:pt x="0" y="0"/>
                  </a:moveTo>
                  <a:cubicBezTo>
                    <a:pt x="4" y="50"/>
                    <a:pt x="4" y="50"/>
                    <a:pt x="4" y="50"/>
                  </a:cubicBezTo>
                  <a:cubicBezTo>
                    <a:pt x="12" y="45"/>
                    <a:pt x="0" y="0"/>
                    <a:pt x="0" y="0"/>
                  </a:cubicBezTo>
                </a:path>
              </a:pathLst>
            </a:custGeom>
            <a:solidFill>
              <a:srgbClr val="444274">
                <a:alpha val="100000"/>
              </a:srgbClr>
            </a:solidFill>
            <a:ln w="9525">
              <a:noFill/>
            </a:ln>
          </p:spPr>
          <p:txBody>
            <a:bodyPr/>
            <a:p>
              <a:endParaRPr lang="zh-CN" altLang="en-US"/>
            </a:p>
          </p:txBody>
        </p:sp>
        <p:sp>
          <p:nvSpPr>
            <p:cNvPr id="59434" name="ïṧļîḑè"/>
            <p:cNvSpPr/>
            <p:nvPr/>
          </p:nvSpPr>
          <p:spPr>
            <a:xfrm>
              <a:off x="7156450" y="4029076"/>
              <a:ext cx="0" cy="7938"/>
            </a:xfrm>
            <a:custGeom>
              <a:avLst/>
              <a:gdLst/>
              <a:ahLst/>
              <a:cxnLst>
                <a:cxn ang="0">
                  <a:pos x="0" y="0"/>
                </a:cxn>
                <a:cxn ang="0">
                  <a:pos x="0" y="2147483646"/>
                </a:cxn>
                <a:cxn ang="0">
                  <a:pos x="0" y="0"/>
                </a:cxn>
              </a:cxnLst>
              <a:pathLst>
                <a:path h="5">
                  <a:moveTo>
                    <a:pt x="0" y="0"/>
                  </a:moveTo>
                  <a:cubicBezTo>
                    <a:pt x="0" y="2"/>
                    <a:pt x="0" y="3"/>
                    <a:pt x="0" y="5"/>
                  </a:cubicBezTo>
                  <a:cubicBezTo>
                    <a:pt x="0" y="3"/>
                    <a:pt x="0" y="2"/>
                    <a:pt x="0" y="0"/>
                  </a:cubicBezTo>
                </a:path>
              </a:pathLst>
            </a:custGeom>
            <a:solidFill>
              <a:srgbClr val="3B77DB">
                <a:alpha val="100000"/>
              </a:srgbClr>
            </a:solidFill>
            <a:ln w="9525">
              <a:noFill/>
            </a:ln>
          </p:spPr>
          <p:txBody>
            <a:bodyPr/>
            <a:p>
              <a:endParaRPr lang="zh-CN" altLang="en-US"/>
            </a:p>
          </p:txBody>
        </p:sp>
        <p:sp>
          <p:nvSpPr>
            <p:cNvPr id="59435" name="îsľiďê"/>
            <p:cNvSpPr/>
            <p:nvPr/>
          </p:nvSpPr>
          <p:spPr>
            <a:xfrm>
              <a:off x="7196138" y="4030663"/>
              <a:ext cx="227013" cy="20638"/>
            </a:xfrm>
            <a:custGeom>
              <a:avLst/>
              <a:gdLst/>
              <a:ahLst/>
              <a:cxnLst>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164" h="15">
                  <a:moveTo>
                    <a:pt x="1" y="0"/>
                  </a:moveTo>
                  <a:cubicBezTo>
                    <a:pt x="1" y="2"/>
                    <a:pt x="1" y="4"/>
                    <a:pt x="0" y="6"/>
                  </a:cubicBezTo>
                  <a:cubicBezTo>
                    <a:pt x="1" y="6"/>
                    <a:pt x="1" y="6"/>
                    <a:pt x="1" y="6"/>
                  </a:cubicBezTo>
                  <a:cubicBezTo>
                    <a:pt x="160" y="15"/>
                    <a:pt x="160" y="15"/>
                    <a:pt x="160" y="15"/>
                  </a:cubicBezTo>
                  <a:cubicBezTo>
                    <a:pt x="160" y="15"/>
                    <a:pt x="160" y="15"/>
                    <a:pt x="160" y="15"/>
                  </a:cubicBezTo>
                  <a:cubicBezTo>
                    <a:pt x="160" y="14"/>
                    <a:pt x="162" y="12"/>
                    <a:pt x="164" y="9"/>
                  </a:cubicBezTo>
                  <a:cubicBezTo>
                    <a:pt x="1" y="0"/>
                    <a:pt x="1" y="0"/>
                    <a:pt x="1" y="0"/>
                  </a:cubicBezTo>
                </a:path>
              </a:pathLst>
            </a:custGeom>
            <a:solidFill>
              <a:srgbClr val="E5E5E5">
                <a:alpha val="100000"/>
              </a:srgbClr>
            </a:solidFill>
            <a:ln w="9525">
              <a:noFill/>
            </a:ln>
          </p:spPr>
          <p:txBody>
            <a:bodyPr/>
            <a:p>
              <a:endParaRPr lang="zh-CN" altLang="en-US"/>
            </a:p>
          </p:txBody>
        </p:sp>
        <p:sp>
          <p:nvSpPr>
            <p:cNvPr id="59436" name="ïṡḷîdè"/>
            <p:cNvSpPr/>
            <p:nvPr/>
          </p:nvSpPr>
          <p:spPr>
            <a:xfrm>
              <a:off x="7467600" y="4659313"/>
              <a:ext cx="3175" cy="7938"/>
            </a:xfrm>
            <a:custGeom>
              <a:avLst/>
              <a:gdLst/>
              <a:ahLst/>
              <a:cxnLst>
                <a:cxn ang="0">
                  <a:pos x="2147483646" y="0"/>
                </a:cxn>
                <a:cxn ang="0">
                  <a:pos x="0" y="2147483646"/>
                </a:cxn>
                <a:cxn ang="0">
                  <a:pos x="0" y="2147483646"/>
                </a:cxn>
                <a:cxn ang="0">
                  <a:pos x="2147483646" y="0"/>
                </a:cxn>
                <a:cxn ang="0">
                  <a:pos x="2147483646" y="0"/>
                </a:cxn>
              </a:cxnLst>
              <a:pathLst>
                <a:path w="2" h="6">
                  <a:moveTo>
                    <a:pt x="2" y="0"/>
                  </a:moveTo>
                  <a:cubicBezTo>
                    <a:pt x="1" y="2"/>
                    <a:pt x="0" y="4"/>
                    <a:pt x="0" y="6"/>
                  </a:cubicBezTo>
                  <a:cubicBezTo>
                    <a:pt x="0" y="6"/>
                    <a:pt x="0" y="6"/>
                    <a:pt x="0" y="6"/>
                  </a:cubicBezTo>
                  <a:cubicBezTo>
                    <a:pt x="0" y="4"/>
                    <a:pt x="1" y="2"/>
                    <a:pt x="2" y="0"/>
                  </a:cubicBezTo>
                  <a:cubicBezTo>
                    <a:pt x="2" y="0"/>
                    <a:pt x="2" y="0"/>
                    <a:pt x="2" y="0"/>
                  </a:cubicBezTo>
                </a:path>
              </a:pathLst>
            </a:custGeom>
            <a:solidFill>
              <a:srgbClr val="356BC5">
                <a:alpha val="100000"/>
              </a:srgbClr>
            </a:solidFill>
            <a:ln w="9525">
              <a:noFill/>
            </a:ln>
          </p:spPr>
          <p:txBody>
            <a:bodyPr/>
            <a:p>
              <a:endParaRPr lang="zh-CN" altLang="en-US"/>
            </a:p>
          </p:txBody>
        </p:sp>
        <p:sp>
          <p:nvSpPr>
            <p:cNvPr id="59437" name="i$ḻiḓê"/>
            <p:cNvSpPr/>
            <p:nvPr/>
          </p:nvSpPr>
          <p:spPr>
            <a:xfrm>
              <a:off x="7332663" y="4654551"/>
              <a:ext cx="138113" cy="12700"/>
            </a:xfrm>
            <a:custGeom>
              <a:avLst/>
              <a:gdLst/>
              <a:ahLst/>
              <a:cxnLst>
                <a:cxn ang="0">
                  <a:pos x="0" y="0"/>
                </a:cxn>
                <a:cxn ang="0">
                  <a:pos x="0" y="2147483646"/>
                </a:cxn>
                <a:cxn ang="0">
                  <a:pos x="0" y="2147483646"/>
                </a:cxn>
                <a:cxn ang="0">
                  <a:pos x="2147483646" y="2147483646"/>
                </a:cxn>
                <a:cxn ang="0">
                  <a:pos x="2147483646" y="2147483646"/>
                </a:cxn>
                <a:cxn ang="0">
                  <a:pos x="0" y="0"/>
                </a:cxn>
              </a:cxnLst>
              <a:pathLst>
                <a:path w="99" h="9">
                  <a:moveTo>
                    <a:pt x="0" y="0"/>
                  </a:moveTo>
                  <a:cubicBezTo>
                    <a:pt x="0" y="1"/>
                    <a:pt x="0" y="3"/>
                    <a:pt x="0" y="5"/>
                  </a:cubicBezTo>
                  <a:cubicBezTo>
                    <a:pt x="0" y="5"/>
                    <a:pt x="0" y="5"/>
                    <a:pt x="0" y="5"/>
                  </a:cubicBezTo>
                  <a:cubicBezTo>
                    <a:pt x="34" y="6"/>
                    <a:pt x="70" y="7"/>
                    <a:pt x="97" y="9"/>
                  </a:cubicBezTo>
                  <a:cubicBezTo>
                    <a:pt x="97" y="7"/>
                    <a:pt x="98" y="5"/>
                    <a:pt x="99" y="3"/>
                  </a:cubicBezTo>
                  <a:cubicBezTo>
                    <a:pt x="72" y="2"/>
                    <a:pt x="35" y="0"/>
                    <a:pt x="0" y="0"/>
                  </a:cubicBezTo>
                </a:path>
              </a:pathLst>
            </a:custGeom>
            <a:solidFill>
              <a:srgbClr val="8C5962">
                <a:alpha val="100000"/>
              </a:srgbClr>
            </a:solidFill>
            <a:ln w="9525">
              <a:noFill/>
            </a:ln>
          </p:spPr>
          <p:txBody>
            <a:bodyPr/>
            <a:p>
              <a:endParaRPr lang="zh-CN" altLang="en-US"/>
            </a:p>
          </p:txBody>
        </p:sp>
        <p:sp>
          <p:nvSpPr>
            <p:cNvPr id="59438" name="ïşḻïdé"/>
            <p:cNvSpPr/>
            <p:nvPr/>
          </p:nvSpPr>
          <p:spPr>
            <a:xfrm>
              <a:off x="7132638" y="4654551"/>
              <a:ext cx="200025" cy="26988"/>
            </a:xfrm>
            <a:custGeom>
              <a:avLst/>
              <a:gdLst/>
              <a:ahLst/>
              <a:cxnLst>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144" h="19">
                  <a:moveTo>
                    <a:pt x="136" y="0"/>
                  </a:moveTo>
                  <a:cubicBezTo>
                    <a:pt x="101" y="0"/>
                    <a:pt x="70" y="1"/>
                    <a:pt x="52" y="6"/>
                  </a:cubicBezTo>
                  <a:cubicBezTo>
                    <a:pt x="34" y="11"/>
                    <a:pt x="20" y="13"/>
                    <a:pt x="8" y="13"/>
                  </a:cubicBezTo>
                  <a:cubicBezTo>
                    <a:pt x="5" y="13"/>
                    <a:pt x="2" y="13"/>
                    <a:pt x="0" y="13"/>
                  </a:cubicBezTo>
                  <a:cubicBezTo>
                    <a:pt x="0" y="15"/>
                    <a:pt x="1" y="17"/>
                    <a:pt x="1" y="19"/>
                  </a:cubicBezTo>
                  <a:cubicBezTo>
                    <a:pt x="3" y="19"/>
                    <a:pt x="5" y="19"/>
                    <a:pt x="8" y="19"/>
                  </a:cubicBezTo>
                  <a:cubicBezTo>
                    <a:pt x="23" y="19"/>
                    <a:pt x="38" y="17"/>
                    <a:pt x="52" y="12"/>
                  </a:cubicBezTo>
                  <a:cubicBezTo>
                    <a:pt x="65" y="8"/>
                    <a:pt x="85" y="7"/>
                    <a:pt x="109" y="6"/>
                  </a:cubicBezTo>
                  <a:cubicBezTo>
                    <a:pt x="120" y="5"/>
                    <a:pt x="132" y="5"/>
                    <a:pt x="144" y="5"/>
                  </a:cubicBezTo>
                  <a:cubicBezTo>
                    <a:pt x="144" y="3"/>
                    <a:pt x="144" y="1"/>
                    <a:pt x="144" y="0"/>
                  </a:cubicBezTo>
                  <a:cubicBezTo>
                    <a:pt x="141" y="0"/>
                    <a:pt x="139" y="0"/>
                    <a:pt x="136" y="0"/>
                  </a:cubicBezTo>
                </a:path>
              </a:pathLst>
            </a:custGeom>
            <a:solidFill>
              <a:srgbClr val="9C636D">
                <a:alpha val="100000"/>
              </a:srgbClr>
            </a:solidFill>
            <a:ln w="9525">
              <a:noFill/>
            </a:ln>
          </p:spPr>
          <p:txBody>
            <a:bodyPr/>
            <a:p>
              <a:endParaRPr lang="zh-CN" altLang="en-US"/>
            </a:p>
          </p:txBody>
        </p:sp>
        <p:sp>
          <p:nvSpPr>
            <p:cNvPr id="59439" name="îṡļiďé"/>
            <p:cNvSpPr/>
            <p:nvPr/>
          </p:nvSpPr>
          <p:spPr>
            <a:xfrm>
              <a:off x="7058025" y="4037013"/>
              <a:ext cx="501650" cy="6461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61" h="466">
                  <a:moveTo>
                    <a:pt x="361" y="249"/>
                  </a:moveTo>
                  <a:cubicBezTo>
                    <a:pt x="353" y="267"/>
                    <a:pt x="353" y="267"/>
                    <a:pt x="353" y="267"/>
                  </a:cubicBezTo>
                  <a:cubicBezTo>
                    <a:pt x="353" y="267"/>
                    <a:pt x="352" y="272"/>
                    <a:pt x="350" y="280"/>
                  </a:cubicBezTo>
                  <a:cubicBezTo>
                    <a:pt x="347" y="298"/>
                    <a:pt x="342" y="331"/>
                    <a:pt x="344" y="356"/>
                  </a:cubicBezTo>
                  <a:cubicBezTo>
                    <a:pt x="347" y="394"/>
                    <a:pt x="339" y="451"/>
                    <a:pt x="339" y="451"/>
                  </a:cubicBezTo>
                  <a:cubicBezTo>
                    <a:pt x="339" y="451"/>
                    <a:pt x="159" y="436"/>
                    <a:pt x="106" y="451"/>
                  </a:cubicBezTo>
                  <a:cubicBezTo>
                    <a:pt x="53" y="466"/>
                    <a:pt x="27" y="451"/>
                    <a:pt x="27" y="451"/>
                  </a:cubicBezTo>
                  <a:cubicBezTo>
                    <a:pt x="27" y="451"/>
                    <a:pt x="34" y="395"/>
                    <a:pt x="18" y="365"/>
                  </a:cubicBezTo>
                  <a:cubicBezTo>
                    <a:pt x="7" y="345"/>
                    <a:pt x="0" y="256"/>
                    <a:pt x="0" y="197"/>
                  </a:cubicBezTo>
                  <a:cubicBezTo>
                    <a:pt x="0" y="170"/>
                    <a:pt x="1" y="150"/>
                    <a:pt x="4" y="145"/>
                  </a:cubicBezTo>
                  <a:cubicBezTo>
                    <a:pt x="15" y="132"/>
                    <a:pt x="61" y="0"/>
                    <a:pt x="61" y="0"/>
                  </a:cubicBezTo>
                  <a:cubicBezTo>
                    <a:pt x="72" y="1"/>
                    <a:pt x="72" y="1"/>
                    <a:pt x="72" y="1"/>
                  </a:cubicBezTo>
                  <a:cubicBezTo>
                    <a:pt x="100" y="2"/>
                    <a:pt x="100" y="2"/>
                    <a:pt x="100" y="2"/>
                  </a:cubicBezTo>
                  <a:cubicBezTo>
                    <a:pt x="259" y="11"/>
                    <a:pt x="259" y="11"/>
                    <a:pt x="259" y="11"/>
                  </a:cubicBezTo>
                  <a:cubicBezTo>
                    <a:pt x="284" y="12"/>
                    <a:pt x="284" y="12"/>
                    <a:pt x="284" y="12"/>
                  </a:cubicBezTo>
                  <a:cubicBezTo>
                    <a:pt x="286" y="20"/>
                    <a:pt x="286" y="20"/>
                    <a:pt x="286" y="20"/>
                  </a:cubicBezTo>
                  <a:cubicBezTo>
                    <a:pt x="361" y="249"/>
                    <a:pt x="361" y="249"/>
                    <a:pt x="361" y="249"/>
                  </a:cubicBezTo>
                </a:path>
              </a:pathLst>
            </a:custGeom>
            <a:solidFill>
              <a:srgbClr val="444053">
                <a:alpha val="100000"/>
              </a:srgbClr>
            </a:solidFill>
            <a:ln w="9525">
              <a:noFill/>
            </a:ln>
          </p:spPr>
          <p:txBody>
            <a:bodyPr/>
            <a:p>
              <a:endParaRPr lang="zh-CN" altLang="en-US"/>
            </a:p>
          </p:txBody>
        </p:sp>
        <p:sp>
          <p:nvSpPr>
            <p:cNvPr id="59440" name="îśļíḓe"/>
            <p:cNvSpPr/>
            <p:nvPr/>
          </p:nvSpPr>
          <p:spPr>
            <a:xfrm>
              <a:off x="7562850" y="4198938"/>
              <a:ext cx="109538" cy="1238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9" h="89">
                  <a:moveTo>
                    <a:pt x="78" y="74"/>
                  </a:moveTo>
                  <a:cubicBezTo>
                    <a:pt x="79" y="89"/>
                    <a:pt x="79" y="89"/>
                    <a:pt x="79" y="89"/>
                  </a:cubicBezTo>
                  <a:cubicBezTo>
                    <a:pt x="79" y="89"/>
                    <a:pt x="0" y="64"/>
                    <a:pt x="4" y="32"/>
                  </a:cubicBezTo>
                  <a:cubicBezTo>
                    <a:pt x="8" y="0"/>
                    <a:pt x="4" y="4"/>
                    <a:pt x="4" y="4"/>
                  </a:cubicBezTo>
                  <a:cubicBezTo>
                    <a:pt x="68" y="9"/>
                    <a:pt x="68" y="9"/>
                    <a:pt x="68" y="9"/>
                  </a:cubicBezTo>
                  <a:cubicBezTo>
                    <a:pt x="78" y="74"/>
                    <a:pt x="78" y="74"/>
                    <a:pt x="78" y="74"/>
                  </a:cubicBezTo>
                </a:path>
              </a:pathLst>
            </a:custGeom>
            <a:solidFill>
              <a:srgbClr val="4C4981">
                <a:alpha val="100000"/>
              </a:srgbClr>
            </a:solidFill>
            <a:ln w="9525">
              <a:noFill/>
            </a:ln>
          </p:spPr>
          <p:txBody>
            <a:bodyPr/>
            <a:p>
              <a:endParaRPr lang="zh-CN" altLang="en-US"/>
            </a:p>
          </p:txBody>
        </p:sp>
        <p:sp>
          <p:nvSpPr>
            <p:cNvPr id="59441" name="îŝļîḋe"/>
            <p:cNvSpPr/>
            <p:nvPr/>
          </p:nvSpPr>
          <p:spPr>
            <a:xfrm>
              <a:off x="7608888" y="4284663"/>
              <a:ext cx="63500" cy="38100"/>
            </a:xfrm>
            <a:custGeom>
              <a:avLst/>
              <a:gdLst/>
              <a:ahLst/>
              <a:cxnLst>
                <a:cxn ang="0">
                  <a:pos x="2147483646" y="0"/>
                </a:cxn>
                <a:cxn ang="0">
                  <a:pos x="2147483646" y="2147483646"/>
                </a:cxn>
                <a:cxn ang="0">
                  <a:pos x="0" y="2147483646"/>
                </a:cxn>
                <a:cxn ang="0">
                  <a:pos x="2147483646" y="2147483646"/>
                </a:cxn>
                <a:cxn ang="0">
                  <a:pos x="2147483646" y="2147483646"/>
                </a:cxn>
                <a:cxn ang="0">
                  <a:pos x="2147483646" y="0"/>
                </a:cxn>
              </a:cxnLst>
              <a:pathLst>
                <a:path w="46" h="27">
                  <a:moveTo>
                    <a:pt x="27" y="0"/>
                  </a:moveTo>
                  <a:cubicBezTo>
                    <a:pt x="26" y="1"/>
                    <a:pt x="24" y="1"/>
                    <a:pt x="23" y="2"/>
                  </a:cubicBezTo>
                  <a:cubicBezTo>
                    <a:pt x="15" y="4"/>
                    <a:pt x="7" y="5"/>
                    <a:pt x="0" y="6"/>
                  </a:cubicBezTo>
                  <a:cubicBezTo>
                    <a:pt x="21" y="19"/>
                    <a:pt x="46" y="27"/>
                    <a:pt x="46" y="27"/>
                  </a:cubicBezTo>
                  <a:cubicBezTo>
                    <a:pt x="46" y="27"/>
                    <a:pt x="46" y="27"/>
                    <a:pt x="46" y="27"/>
                  </a:cubicBezTo>
                  <a:cubicBezTo>
                    <a:pt x="46" y="27"/>
                    <a:pt x="38" y="15"/>
                    <a:pt x="27" y="0"/>
                  </a:cubicBezTo>
                </a:path>
              </a:pathLst>
            </a:custGeom>
            <a:solidFill>
              <a:srgbClr val="444274">
                <a:alpha val="100000"/>
              </a:srgbClr>
            </a:solidFill>
            <a:ln w="9525">
              <a:noFill/>
            </a:ln>
          </p:spPr>
          <p:txBody>
            <a:bodyPr/>
            <a:p>
              <a:endParaRPr lang="zh-CN" altLang="en-US"/>
            </a:p>
          </p:txBody>
        </p:sp>
        <p:sp>
          <p:nvSpPr>
            <p:cNvPr id="59442" name="íṡľîdè"/>
            <p:cNvSpPr/>
            <p:nvPr/>
          </p:nvSpPr>
          <p:spPr>
            <a:xfrm>
              <a:off x="6950075" y="3659188"/>
              <a:ext cx="53975" cy="38100"/>
            </a:xfrm>
            <a:custGeom>
              <a:avLst/>
              <a:gdLst/>
              <a:ahLst/>
              <a:cxnLst>
                <a:cxn ang="0">
                  <a:pos x="2147483646" y="2147483646"/>
                </a:cxn>
                <a:cxn ang="0">
                  <a:pos x="2147483646" y="2147483646"/>
                </a:cxn>
                <a:cxn ang="0">
                  <a:pos x="2147483646" y="2147483646"/>
                </a:cxn>
                <a:cxn ang="0">
                  <a:pos x="0" y="0"/>
                </a:cxn>
                <a:cxn ang="0">
                  <a:pos x="2147483646" y="2147483646"/>
                </a:cxn>
                <a:cxn ang="0">
                  <a:pos x="2147483646" y="2147483646"/>
                </a:cxn>
                <a:cxn ang="0">
                  <a:pos x="2147483646" y="2147483646"/>
                </a:cxn>
                <a:cxn ang="0">
                  <a:pos x="2147483646" y="2147483646"/>
                </a:cxn>
                <a:cxn ang="0">
                  <a:pos x="0" y="0"/>
                </a:cxn>
              </a:cxnLst>
              <a:pathLst>
                <a:path w="39" h="27">
                  <a:moveTo>
                    <a:pt x="37" y="26"/>
                  </a:moveTo>
                  <a:cubicBezTo>
                    <a:pt x="38" y="27"/>
                    <a:pt x="39" y="27"/>
                    <a:pt x="39" y="27"/>
                  </a:cubicBezTo>
                  <a:cubicBezTo>
                    <a:pt x="39" y="27"/>
                    <a:pt x="38" y="26"/>
                    <a:pt x="37" y="26"/>
                  </a:cubicBezTo>
                  <a:moveTo>
                    <a:pt x="0" y="0"/>
                  </a:moveTo>
                  <a:cubicBezTo>
                    <a:pt x="3" y="4"/>
                    <a:pt x="7" y="9"/>
                    <a:pt x="12" y="12"/>
                  </a:cubicBezTo>
                  <a:cubicBezTo>
                    <a:pt x="19" y="19"/>
                    <a:pt x="28" y="24"/>
                    <a:pt x="37" y="26"/>
                  </a:cubicBezTo>
                  <a:cubicBezTo>
                    <a:pt x="35" y="26"/>
                    <a:pt x="33" y="24"/>
                    <a:pt x="31" y="23"/>
                  </a:cubicBezTo>
                  <a:cubicBezTo>
                    <a:pt x="26" y="19"/>
                    <a:pt x="20" y="14"/>
                    <a:pt x="15" y="10"/>
                  </a:cubicBezTo>
                  <a:cubicBezTo>
                    <a:pt x="11" y="7"/>
                    <a:pt x="5" y="1"/>
                    <a:pt x="0" y="0"/>
                  </a:cubicBezTo>
                </a:path>
              </a:pathLst>
            </a:custGeom>
            <a:solidFill>
              <a:srgbClr val="444274">
                <a:alpha val="100000"/>
              </a:srgbClr>
            </a:solidFill>
            <a:ln w="9525">
              <a:noFill/>
            </a:ln>
          </p:spPr>
          <p:txBody>
            <a:bodyPr/>
            <a:p>
              <a:endParaRPr lang="zh-CN" altLang="en-US"/>
            </a:p>
          </p:txBody>
        </p:sp>
        <p:sp>
          <p:nvSpPr>
            <p:cNvPr id="59443" name="îṧ1îḓé"/>
            <p:cNvSpPr/>
            <p:nvPr/>
          </p:nvSpPr>
          <p:spPr>
            <a:xfrm>
              <a:off x="6935788" y="3678238"/>
              <a:ext cx="42863" cy="82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 h="60">
                  <a:moveTo>
                    <a:pt x="2" y="0"/>
                  </a:moveTo>
                  <a:cubicBezTo>
                    <a:pt x="2" y="0"/>
                    <a:pt x="1" y="1"/>
                    <a:pt x="1" y="1"/>
                  </a:cubicBezTo>
                  <a:cubicBezTo>
                    <a:pt x="0" y="3"/>
                    <a:pt x="8" y="12"/>
                    <a:pt x="9" y="14"/>
                  </a:cubicBezTo>
                  <a:cubicBezTo>
                    <a:pt x="11" y="19"/>
                    <a:pt x="14" y="24"/>
                    <a:pt x="16" y="29"/>
                  </a:cubicBezTo>
                  <a:cubicBezTo>
                    <a:pt x="28" y="60"/>
                    <a:pt x="28" y="60"/>
                    <a:pt x="28" y="60"/>
                  </a:cubicBezTo>
                  <a:cubicBezTo>
                    <a:pt x="31" y="50"/>
                    <a:pt x="31" y="40"/>
                    <a:pt x="29" y="30"/>
                  </a:cubicBezTo>
                  <a:cubicBezTo>
                    <a:pt x="27" y="26"/>
                    <a:pt x="25" y="23"/>
                    <a:pt x="23" y="20"/>
                  </a:cubicBezTo>
                  <a:cubicBezTo>
                    <a:pt x="21" y="17"/>
                    <a:pt x="7" y="0"/>
                    <a:pt x="2" y="0"/>
                  </a:cubicBezTo>
                </a:path>
              </a:pathLst>
            </a:custGeom>
            <a:solidFill>
              <a:srgbClr val="444274">
                <a:alpha val="100000"/>
              </a:srgbClr>
            </a:solidFill>
            <a:ln w="9525">
              <a:noFill/>
            </a:ln>
          </p:spPr>
          <p:txBody>
            <a:bodyPr/>
            <a:p>
              <a:endParaRPr lang="zh-CN" altLang="en-US"/>
            </a:p>
          </p:txBody>
        </p:sp>
        <p:sp>
          <p:nvSpPr>
            <p:cNvPr id="59444" name="íṥḻïḑé"/>
            <p:cNvSpPr/>
            <p:nvPr/>
          </p:nvSpPr>
          <p:spPr>
            <a:xfrm>
              <a:off x="7388225" y="3924301"/>
              <a:ext cx="100013" cy="17463"/>
            </a:xfrm>
            <a:custGeom>
              <a:avLst/>
              <a:gdLst/>
              <a:ahLst/>
              <a:cxnLst>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0"/>
                </a:cxn>
              </a:cxnLst>
              <a:pathLst>
                <a:path w="72" h="12">
                  <a:moveTo>
                    <a:pt x="71" y="0"/>
                  </a:moveTo>
                  <a:cubicBezTo>
                    <a:pt x="59" y="2"/>
                    <a:pt x="48" y="7"/>
                    <a:pt x="35" y="9"/>
                  </a:cubicBezTo>
                  <a:cubicBezTo>
                    <a:pt x="31" y="10"/>
                    <a:pt x="27" y="11"/>
                    <a:pt x="23" y="11"/>
                  </a:cubicBezTo>
                  <a:cubicBezTo>
                    <a:pt x="15" y="11"/>
                    <a:pt x="7" y="9"/>
                    <a:pt x="0" y="6"/>
                  </a:cubicBezTo>
                  <a:cubicBezTo>
                    <a:pt x="9" y="11"/>
                    <a:pt x="21" y="12"/>
                    <a:pt x="32" y="12"/>
                  </a:cubicBezTo>
                  <a:cubicBezTo>
                    <a:pt x="38" y="12"/>
                    <a:pt x="45" y="12"/>
                    <a:pt x="51" y="11"/>
                  </a:cubicBezTo>
                  <a:cubicBezTo>
                    <a:pt x="58" y="10"/>
                    <a:pt x="66" y="7"/>
                    <a:pt x="72" y="2"/>
                  </a:cubicBezTo>
                  <a:cubicBezTo>
                    <a:pt x="72" y="1"/>
                    <a:pt x="72" y="1"/>
                    <a:pt x="71" y="0"/>
                  </a:cubicBezTo>
                </a:path>
              </a:pathLst>
            </a:custGeom>
            <a:solidFill>
              <a:srgbClr val="E5E5E5">
                <a:alpha val="100000"/>
              </a:srgbClr>
            </a:solidFill>
            <a:ln w="9525">
              <a:noFill/>
            </a:ln>
          </p:spPr>
          <p:txBody>
            <a:bodyPr/>
            <a:p>
              <a:endParaRPr lang="zh-CN" altLang="en-US"/>
            </a:p>
          </p:txBody>
        </p:sp>
        <p:sp>
          <p:nvSpPr>
            <p:cNvPr id="59445" name="iŝľidê"/>
            <p:cNvSpPr/>
            <p:nvPr/>
          </p:nvSpPr>
          <p:spPr>
            <a:xfrm>
              <a:off x="7318375" y="3762376"/>
              <a:ext cx="88900" cy="523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0"/>
                </a:cxn>
                <a:cxn ang="0">
                  <a:pos x="2147483646" y="2147483646"/>
                </a:cxn>
                <a:cxn ang="0">
                  <a:pos x="0" y="0"/>
                </a:cxn>
              </a:cxnLst>
              <a:pathLst>
                <a:path w="64" h="38">
                  <a:moveTo>
                    <a:pt x="56" y="36"/>
                  </a:moveTo>
                  <a:cubicBezTo>
                    <a:pt x="57" y="36"/>
                    <a:pt x="57" y="36"/>
                    <a:pt x="57" y="37"/>
                  </a:cubicBezTo>
                  <a:cubicBezTo>
                    <a:pt x="59" y="38"/>
                    <a:pt x="61" y="38"/>
                    <a:pt x="62" y="38"/>
                  </a:cubicBezTo>
                  <a:cubicBezTo>
                    <a:pt x="63" y="38"/>
                    <a:pt x="63" y="38"/>
                    <a:pt x="64" y="38"/>
                  </a:cubicBezTo>
                  <a:cubicBezTo>
                    <a:pt x="61" y="38"/>
                    <a:pt x="59" y="37"/>
                    <a:pt x="56" y="36"/>
                  </a:cubicBezTo>
                  <a:moveTo>
                    <a:pt x="3" y="2"/>
                  </a:moveTo>
                  <a:cubicBezTo>
                    <a:pt x="19" y="17"/>
                    <a:pt x="35" y="29"/>
                    <a:pt x="56" y="36"/>
                  </a:cubicBezTo>
                  <a:cubicBezTo>
                    <a:pt x="47" y="31"/>
                    <a:pt x="38" y="25"/>
                    <a:pt x="28" y="19"/>
                  </a:cubicBezTo>
                  <a:cubicBezTo>
                    <a:pt x="20" y="14"/>
                    <a:pt x="10" y="8"/>
                    <a:pt x="3" y="2"/>
                  </a:cubicBezTo>
                  <a:moveTo>
                    <a:pt x="0" y="0"/>
                  </a:moveTo>
                  <a:cubicBezTo>
                    <a:pt x="1" y="0"/>
                    <a:pt x="2" y="1"/>
                    <a:pt x="3" y="2"/>
                  </a:cubicBezTo>
                  <a:cubicBezTo>
                    <a:pt x="2" y="1"/>
                    <a:pt x="1" y="0"/>
                    <a:pt x="0" y="0"/>
                  </a:cubicBezTo>
                </a:path>
              </a:pathLst>
            </a:custGeom>
            <a:solidFill>
              <a:srgbClr val="E5E5E5">
                <a:alpha val="100000"/>
              </a:srgbClr>
            </a:solidFill>
            <a:ln w="9525">
              <a:noFill/>
            </a:ln>
          </p:spPr>
          <p:txBody>
            <a:bodyPr/>
            <a:p>
              <a:endParaRPr lang="zh-CN" altLang="en-US"/>
            </a:p>
          </p:txBody>
        </p:sp>
        <p:sp>
          <p:nvSpPr>
            <p:cNvPr id="59446" name="ïŝľïḑê"/>
            <p:cNvSpPr/>
            <p:nvPr/>
          </p:nvSpPr>
          <p:spPr>
            <a:xfrm>
              <a:off x="7407275" y="3946526"/>
              <a:ext cx="76200" cy="12700"/>
            </a:xfrm>
            <a:custGeom>
              <a:avLst/>
              <a:gdLst/>
              <a:ahLst/>
              <a:cxnLst>
                <a:cxn ang="0">
                  <a:pos x="2147483646" y="0"/>
                </a:cxn>
                <a:cxn ang="0">
                  <a:pos x="2147483646" y="204838300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048383000"/>
                </a:cxn>
                <a:cxn ang="0">
                  <a:pos x="2147483646" y="0"/>
                </a:cxn>
              </a:cxnLst>
              <a:pathLst>
                <a:path w="55" h="10">
                  <a:moveTo>
                    <a:pt x="53" y="0"/>
                  </a:moveTo>
                  <a:cubicBezTo>
                    <a:pt x="52" y="0"/>
                    <a:pt x="51" y="1"/>
                    <a:pt x="49" y="1"/>
                  </a:cubicBezTo>
                  <a:cubicBezTo>
                    <a:pt x="38" y="6"/>
                    <a:pt x="26" y="8"/>
                    <a:pt x="15" y="8"/>
                  </a:cubicBezTo>
                  <a:cubicBezTo>
                    <a:pt x="10" y="8"/>
                    <a:pt x="5" y="8"/>
                    <a:pt x="0" y="7"/>
                  </a:cubicBezTo>
                  <a:cubicBezTo>
                    <a:pt x="6" y="10"/>
                    <a:pt x="13" y="10"/>
                    <a:pt x="20" y="10"/>
                  </a:cubicBezTo>
                  <a:cubicBezTo>
                    <a:pt x="21" y="10"/>
                    <a:pt x="22" y="10"/>
                    <a:pt x="23" y="10"/>
                  </a:cubicBezTo>
                  <a:cubicBezTo>
                    <a:pt x="24" y="10"/>
                    <a:pt x="25" y="10"/>
                    <a:pt x="26" y="10"/>
                  </a:cubicBezTo>
                  <a:cubicBezTo>
                    <a:pt x="26" y="10"/>
                    <a:pt x="27" y="10"/>
                    <a:pt x="27" y="10"/>
                  </a:cubicBezTo>
                  <a:cubicBezTo>
                    <a:pt x="28" y="10"/>
                    <a:pt x="29" y="10"/>
                    <a:pt x="30" y="10"/>
                  </a:cubicBezTo>
                  <a:cubicBezTo>
                    <a:pt x="34" y="10"/>
                    <a:pt x="38" y="10"/>
                    <a:pt x="42" y="9"/>
                  </a:cubicBezTo>
                  <a:cubicBezTo>
                    <a:pt x="47" y="8"/>
                    <a:pt x="52" y="5"/>
                    <a:pt x="55" y="1"/>
                  </a:cubicBezTo>
                  <a:cubicBezTo>
                    <a:pt x="54" y="0"/>
                    <a:pt x="54" y="0"/>
                    <a:pt x="53" y="0"/>
                  </a:cubicBezTo>
                </a:path>
              </a:pathLst>
            </a:custGeom>
            <a:solidFill>
              <a:srgbClr val="E5E5E5">
                <a:alpha val="100000"/>
              </a:srgbClr>
            </a:solidFill>
            <a:ln w="9525">
              <a:noFill/>
            </a:ln>
          </p:spPr>
          <p:txBody>
            <a:bodyPr/>
            <a:p>
              <a:endParaRPr lang="zh-CN" altLang="en-US"/>
            </a:p>
          </p:txBody>
        </p:sp>
        <p:sp>
          <p:nvSpPr>
            <p:cNvPr id="59447" name="íṩḷîḓê"/>
            <p:cNvSpPr/>
            <p:nvPr/>
          </p:nvSpPr>
          <p:spPr>
            <a:xfrm>
              <a:off x="7137400" y="4270376"/>
              <a:ext cx="177800" cy="12700"/>
            </a:xfrm>
            <a:custGeom>
              <a:avLst/>
              <a:gdLst/>
              <a:ahLst/>
              <a:cxnLst>
                <a:cxn ang="0">
                  <a:pos x="2147483646" y="0"/>
                </a:cxn>
                <a:cxn ang="0">
                  <a:pos x="2147483646" y="0"/>
                </a:cxn>
                <a:cxn ang="0">
                  <a:pos x="2147483646" y="0"/>
                </a:cxn>
                <a:cxn ang="0">
                  <a:pos x="2147483646" y="0"/>
                </a:cxn>
                <a:cxn ang="0">
                  <a:pos x="2147483646" y="0"/>
                </a:cxn>
                <a:cxn ang="0">
                  <a:pos x="2147483646" y="204838300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048383000"/>
                </a:cxn>
                <a:cxn ang="0">
                  <a:pos x="2147483646" y="0"/>
                </a:cxn>
              </a:cxnLst>
              <a:pathLst>
                <a:path w="128" h="10">
                  <a:moveTo>
                    <a:pt x="44" y="0"/>
                  </a:moveTo>
                  <a:cubicBezTo>
                    <a:pt x="38" y="0"/>
                    <a:pt x="31" y="0"/>
                    <a:pt x="24" y="0"/>
                  </a:cubicBezTo>
                  <a:cubicBezTo>
                    <a:pt x="24" y="0"/>
                    <a:pt x="24" y="0"/>
                    <a:pt x="24" y="0"/>
                  </a:cubicBezTo>
                  <a:cubicBezTo>
                    <a:pt x="23" y="0"/>
                    <a:pt x="21" y="0"/>
                    <a:pt x="19" y="0"/>
                  </a:cubicBezTo>
                  <a:cubicBezTo>
                    <a:pt x="17" y="0"/>
                    <a:pt x="15" y="0"/>
                    <a:pt x="13" y="0"/>
                  </a:cubicBezTo>
                  <a:cubicBezTo>
                    <a:pt x="9" y="0"/>
                    <a:pt x="6" y="0"/>
                    <a:pt x="5" y="1"/>
                  </a:cubicBezTo>
                  <a:cubicBezTo>
                    <a:pt x="0" y="6"/>
                    <a:pt x="10" y="6"/>
                    <a:pt x="12" y="6"/>
                  </a:cubicBezTo>
                  <a:cubicBezTo>
                    <a:pt x="32" y="7"/>
                    <a:pt x="32" y="7"/>
                    <a:pt x="32" y="7"/>
                  </a:cubicBezTo>
                  <a:cubicBezTo>
                    <a:pt x="72" y="10"/>
                    <a:pt x="72" y="10"/>
                    <a:pt x="72" y="10"/>
                  </a:cubicBezTo>
                  <a:cubicBezTo>
                    <a:pt x="78" y="10"/>
                    <a:pt x="83" y="10"/>
                    <a:pt x="88" y="10"/>
                  </a:cubicBezTo>
                  <a:cubicBezTo>
                    <a:pt x="91" y="10"/>
                    <a:pt x="94" y="10"/>
                    <a:pt x="97" y="10"/>
                  </a:cubicBezTo>
                  <a:cubicBezTo>
                    <a:pt x="108" y="9"/>
                    <a:pt x="118" y="7"/>
                    <a:pt x="128" y="4"/>
                  </a:cubicBezTo>
                  <a:cubicBezTo>
                    <a:pt x="113" y="3"/>
                    <a:pt x="99" y="1"/>
                    <a:pt x="84" y="1"/>
                  </a:cubicBezTo>
                  <a:cubicBezTo>
                    <a:pt x="71" y="0"/>
                    <a:pt x="57" y="0"/>
                    <a:pt x="44" y="0"/>
                  </a:cubicBezTo>
                </a:path>
              </a:pathLst>
            </a:custGeom>
            <a:solidFill>
              <a:srgbClr val="3D394B">
                <a:alpha val="100000"/>
              </a:srgbClr>
            </a:solidFill>
            <a:ln w="9525">
              <a:noFill/>
            </a:ln>
          </p:spPr>
          <p:txBody>
            <a:bodyPr/>
            <a:p>
              <a:endParaRPr lang="zh-CN" altLang="en-US"/>
            </a:p>
          </p:txBody>
        </p:sp>
        <p:sp>
          <p:nvSpPr>
            <p:cNvPr id="59448" name="işlíḑe"/>
            <p:cNvSpPr/>
            <p:nvPr/>
          </p:nvSpPr>
          <p:spPr>
            <a:xfrm>
              <a:off x="7123113" y="4297363"/>
              <a:ext cx="128588" cy="14288"/>
            </a:xfrm>
            <a:custGeom>
              <a:avLst/>
              <a:gdLst/>
              <a:ahLst/>
              <a:cxnLst>
                <a:cxn ang="0">
                  <a:pos x="0" y="0"/>
                </a:cxn>
                <a:cxn ang="0">
                  <a:pos x="2147483646" y="2147483646"/>
                </a:cxn>
                <a:cxn ang="0">
                  <a:pos x="2147483646" y="2147483646"/>
                </a:cxn>
                <a:cxn ang="0">
                  <a:pos x="2147483646" y="2147483646"/>
                </a:cxn>
                <a:cxn ang="0">
                  <a:pos x="2147483646" y="2147483646"/>
                </a:cxn>
                <a:cxn ang="0">
                  <a:pos x="2147483646" y="2147483646"/>
                </a:cxn>
                <a:cxn ang="0">
                  <a:pos x="0" y="0"/>
                </a:cxn>
              </a:cxnLst>
              <a:pathLst>
                <a:path w="92" h="10">
                  <a:moveTo>
                    <a:pt x="0" y="0"/>
                  </a:moveTo>
                  <a:cubicBezTo>
                    <a:pt x="15" y="6"/>
                    <a:pt x="30" y="9"/>
                    <a:pt x="46" y="9"/>
                  </a:cubicBezTo>
                  <a:cubicBezTo>
                    <a:pt x="48" y="10"/>
                    <a:pt x="50" y="10"/>
                    <a:pt x="52" y="10"/>
                  </a:cubicBezTo>
                  <a:cubicBezTo>
                    <a:pt x="58" y="10"/>
                    <a:pt x="63" y="9"/>
                    <a:pt x="69" y="9"/>
                  </a:cubicBezTo>
                  <a:cubicBezTo>
                    <a:pt x="76" y="8"/>
                    <a:pt x="85" y="4"/>
                    <a:pt x="91" y="4"/>
                  </a:cubicBezTo>
                  <a:cubicBezTo>
                    <a:pt x="91" y="4"/>
                    <a:pt x="92" y="4"/>
                    <a:pt x="92" y="4"/>
                  </a:cubicBezTo>
                  <a:cubicBezTo>
                    <a:pt x="61" y="3"/>
                    <a:pt x="31" y="2"/>
                    <a:pt x="0" y="0"/>
                  </a:cubicBezTo>
                </a:path>
              </a:pathLst>
            </a:custGeom>
            <a:solidFill>
              <a:srgbClr val="3D394B">
                <a:alpha val="100000"/>
              </a:srgbClr>
            </a:solidFill>
            <a:ln w="9525">
              <a:noFill/>
            </a:ln>
          </p:spPr>
          <p:txBody>
            <a:bodyPr/>
            <a:p>
              <a:endParaRPr lang="zh-CN" altLang="en-US"/>
            </a:p>
          </p:txBody>
        </p:sp>
        <p:sp>
          <p:nvSpPr>
            <p:cNvPr id="59449" name="íšļïďè"/>
            <p:cNvSpPr/>
            <p:nvPr/>
          </p:nvSpPr>
          <p:spPr>
            <a:xfrm>
              <a:off x="7110413" y="4330701"/>
              <a:ext cx="106363" cy="17463"/>
            </a:xfrm>
            <a:custGeom>
              <a:avLst/>
              <a:gdLst/>
              <a:ahLst/>
              <a:cxnLst>
                <a:cxn ang="0">
                  <a:pos x="2147483646" y="0"/>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0"/>
                </a:cxn>
              </a:cxnLst>
              <a:pathLst>
                <a:path w="76" h="13">
                  <a:moveTo>
                    <a:pt x="76" y="0"/>
                  </a:moveTo>
                  <a:cubicBezTo>
                    <a:pt x="64" y="3"/>
                    <a:pt x="52" y="5"/>
                    <a:pt x="40" y="5"/>
                  </a:cubicBezTo>
                  <a:cubicBezTo>
                    <a:pt x="35" y="5"/>
                    <a:pt x="29" y="5"/>
                    <a:pt x="24" y="3"/>
                  </a:cubicBezTo>
                  <a:cubicBezTo>
                    <a:pt x="21" y="2"/>
                    <a:pt x="18" y="1"/>
                    <a:pt x="15" y="1"/>
                  </a:cubicBezTo>
                  <a:cubicBezTo>
                    <a:pt x="14" y="1"/>
                    <a:pt x="12" y="0"/>
                    <a:pt x="10" y="0"/>
                  </a:cubicBezTo>
                  <a:cubicBezTo>
                    <a:pt x="5" y="0"/>
                    <a:pt x="0" y="1"/>
                    <a:pt x="2" y="6"/>
                  </a:cubicBezTo>
                  <a:cubicBezTo>
                    <a:pt x="4" y="10"/>
                    <a:pt x="14" y="11"/>
                    <a:pt x="18" y="12"/>
                  </a:cubicBezTo>
                  <a:cubicBezTo>
                    <a:pt x="23" y="13"/>
                    <a:pt x="28" y="13"/>
                    <a:pt x="34" y="13"/>
                  </a:cubicBezTo>
                  <a:cubicBezTo>
                    <a:pt x="41" y="13"/>
                    <a:pt x="49" y="12"/>
                    <a:pt x="56" y="11"/>
                  </a:cubicBezTo>
                  <a:cubicBezTo>
                    <a:pt x="64" y="9"/>
                    <a:pt x="72" y="6"/>
                    <a:pt x="76" y="0"/>
                  </a:cubicBezTo>
                </a:path>
              </a:pathLst>
            </a:custGeom>
            <a:solidFill>
              <a:srgbClr val="3D394B">
                <a:alpha val="100000"/>
              </a:srgbClr>
            </a:solidFill>
            <a:ln w="9525">
              <a:noFill/>
            </a:ln>
          </p:spPr>
          <p:txBody>
            <a:bodyPr/>
            <a:p>
              <a:endParaRPr lang="zh-CN" altLang="en-US"/>
            </a:p>
          </p:txBody>
        </p:sp>
        <p:sp>
          <p:nvSpPr>
            <p:cNvPr id="59450" name="iŝ1iḋé"/>
            <p:cNvSpPr/>
            <p:nvPr/>
          </p:nvSpPr>
          <p:spPr>
            <a:xfrm>
              <a:off x="7229475" y="4364038"/>
              <a:ext cx="233363" cy="2698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168" h="19">
                  <a:moveTo>
                    <a:pt x="157" y="0"/>
                  </a:moveTo>
                  <a:cubicBezTo>
                    <a:pt x="137" y="0"/>
                    <a:pt x="117" y="2"/>
                    <a:pt x="98" y="6"/>
                  </a:cubicBezTo>
                  <a:cubicBezTo>
                    <a:pt x="83" y="10"/>
                    <a:pt x="69" y="14"/>
                    <a:pt x="54" y="14"/>
                  </a:cubicBezTo>
                  <a:cubicBezTo>
                    <a:pt x="49" y="14"/>
                    <a:pt x="44" y="14"/>
                    <a:pt x="40" y="12"/>
                  </a:cubicBezTo>
                  <a:cubicBezTo>
                    <a:pt x="35" y="11"/>
                    <a:pt x="30" y="9"/>
                    <a:pt x="25" y="8"/>
                  </a:cubicBezTo>
                  <a:cubicBezTo>
                    <a:pt x="23" y="8"/>
                    <a:pt x="22" y="8"/>
                    <a:pt x="20" y="8"/>
                  </a:cubicBezTo>
                  <a:cubicBezTo>
                    <a:pt x="13" y="8"/>
                    <a:pt x="6" y="10"/>
                    <a:pt x="0" y="14"/>
                  </a:cubicBezTo>
                  <a:cubicBezTo>
                    <a:pt x="8" y="19"/>
                    <a:pt x="26" y="18"/>
                    <a:pt x="36" y="19"/>
                  </a:cubicBezTo>
                  <a:cubicBezTo>
                    <a:pt x="43" y="19"/>
                    <a:pt x="49" y="19"/>
                    <a:pt x="55" y="19"/>
                  </a:cubicBezTo>
                  <a:cubicBezTo>
                    <a:pt x="72" y="19"/>
                    <a:pt x="88" y="18"/>
                    <a:pt x="104" y="16"/>
                  </a:cubicBezTo>
                  <a:cubicBezTo>
                    <a:pt x="115" y="14"/>
                    <a:pt x="125" y="12"/>
                    <a:pt x="136" y="9"/>
                  </a:cubicBezTo>
                  <a:cubicBezTo>
                    <a:pt x="142" y="8"/>
                    <a:pt x="147" y="6"/>
                    <a:pt x="153" y="5"/>
                  </a:cubicBezTo>
                  <a:cubicBezTo>
                    <a:pt x="157" y="4"/>
                    <a:pt x="163" y="0"/>
                    <a:pt x="168" y="0"/>
                  </a:cubicBezTo>
                  <a:cubicBezTo>
                    <a:pt x="164" y="0"/>
                    <a:pt x="161" y="0"/>
                    <a:pt x="157" y="0"/>
                  </a:cubicBezTo>
                </a:path>
              </a:pathLst>
            </a:custGeom>
            <a:solidFill>
              <a:srgbClr val="3D394B">
                <a:alpha val="100000"/>
              </a:srgbClr>
            </a:solidFill>
            <a:ln w="9525">
              <a:noFill/>
            </a:ln>
          </p:spPr>
          <p:txBody>
            <a:bodyPr/>
            <a:p>
              <a:endParaRPr lang="zh-CN" altLang="en-US"/>
            </a:p>
          </p:txBody>
        </p:sp>
        <p:sp>
          <p:nvSpPr>
            <p:cNvPr id="59451" name="ïSlîḓè"/>
            <p:cNvSpPr/>
            <p:nvPr/>
          </p:nvSpPr>
          <p:spPr>
            <a:xfrm>
              <a:off x="7277100" y="3505201"/>
              <a:ext cx="6350" cy="14288"/>
            </a:xfrm>
            <a:custGeom>
              <a:avLst/>
              <a:gdLst/>
              <a:ahLst/>
              <a:cxnLst>
                <a:cxn ang="0">
                  <a:pos x="2147483646" y="0"/>
                </a:cxn>
                <a:cxn ang="0">
                  <a:pos x="0" y="2147483646"/>
                </a:cxn>
                <a:cxn ang="0">
                  <a:pos x="2147483646" y="2147483646"/>
                </a:cxn>
                <a:cxn ang="0">
                  <a:pos x="2147483646" y="2147483646"/>
                </a:cxn>
                <a:cxn ang="0">
                  <a:pos x="2147483646" y="0"/>
                </a:cxn>
              </a:cxnLst>
              <a:pathLst>
                <a:path w="5" h="10">
                  <a:moveTo>
                    <a:pt x="2" y="0"/>
                  </a:moveTo>
                  <a:cubicBezTo>
                    <a:pt x="0" y="10"/>
                    <a:pt x="0" y="10"/>
                    <a:pt x="0" y="10"/>
                  </a:cubicBezTo>
                  <a:cubicBezTo>
                    <a:pt x="2" y="8"/>
                    <a:pt x="3" y="5"/>
                    <a:pt x="4" y="3"/>
                  </a:cubicBezTo>
                  <a:cubicBezTo>
                    <a:pt x="4" y="2"/>
                    <a:pt x="5" y="2"/>
                    <a:pt x="5" y="2"/>
                  </a:cubicBezTo>
                  <a:cubicBezTo>
                    <a:pt x="4" y="1"/>
                    <a:pt x="2" y="0"/>
                    <a:pt x="2" y="0"/>
                  </a:cubicBezTo>
                </a:path>
              </a:pathLst>
            </a:custGeom>
            <a:solidFill>
              <a:srgbClr val="444274">
                <a:alpha val="100000"/>
              </a:srgbClr>
            </a:solidFill>
            <a:ln w="9525">
              <a:noFill/>
            </a:ln>
          </p:spPr>
          <p:txBody>
            <a:bodyPr/>
            <a:p>
              <a:endParaRPr lang="zh-CN" altLang="en-US"/>
            </a:p>
          </p:txBody>
        </p:sp>
        <p:sp>
          <p:nvSpPr>
            <p:cNvPr id="59452" name="ïŝliḍe"/>
            <p:cNvSpPr/>
            <p:nvPr/>
          </p:nvSpPr>
          <p:spPr>
            <a:xfrm>
              <a:off x="7277100" y="3508376"/>
              <a:ext cx="7938" cy="12700"/>
            </a:xfrm>
            <a:custGeom>
              <a:avLst/>
              <a:gdLst/>
              <a:ahLst/>
              <a:cxnLst>
                <a:cxn ang="0">
                  <a:pos x="2147483646" y="0"/>
                </a:cxn>
                <a:cxn ang="0">
                  <a:pos x="2147483646" y="2147483646"/>
                </a:cxn>
                <a:cxn ang="0">
                  <a:pos x="0" y="2147483646"/>
                </a:cxn>
                <a:cxn ang="0">
                  <a:pos x="0" y="2147483646"/>
                </a:cxn>
                <a:cxn ang="0">
                  <a:pos x="2147483646" y="2147483646"/>
                </a:cxn>
                <a:cxn ang="0">
                  <a:pos x="2147483646" y="2147483646"/>
                </a:cxn>
                <a:cxn ang="0">
                  <a:pos x="2147483646" y="0"/>
                </a:cxn>
              </a:cxnLst>
              <a:pathLst>
                <a:path w="6" h="9">
                  <a:moveTo>
                    <a:pt x="5" y="0"/>
                  </a:moveTo>
                  <a:cubicBezTo>
                    <a:pt x="5" y="0"/>
                    <a:pt x="4" y="0"/>
                    <a:pt x="4" y="1"/>
                  </a:cubicBezTo>
                  <a:cubicBezTo>
                    <a:pt x="3" y="3"/>
                    <a:pt x="2" y="6"/>
                    <a:pt x="0" y="8"/>
                  </a:cubicBezTo>
                  <a:cubicBezTo>
                    <a:pt x="0" y="9"/>
                    <a:pt x="0" y="9"/>
                    <a:pt x="0" y="9"/>
                  </a:cubicBezTo>
                  <a:cubicBezTo>
                    <a:pt x="2" y="6"/>
                    <a:pt x="3" y="3"/>
                    <a:pt x="4" y="1"/>
                  </a:cubicBezTo>
                  <a:cubicBezTo>
                    <a:pt x="5" y="1"/>
                    <a:pt x="5" y="1"/>
                    <a:pt x="5" y="1"/>
                  </a:cubicBezTo>
                  <a:cubicBezTo>
                    <a:pt x="6" y="1"/>
                    <a:pt x="5" y="0"/>
                    <a:pt x="5" y="0"/>
                  </a:cubicBezTo>
                </a:path>
              </a:pathLst>
            </a:custGeom>
            <a:solidFill>
              <a:srgbClr val="9C636D">
                <a:alpha val="100000"/>
              </a:srgbClr>
            </a:solidFill>
            <a:ln w="9525">
              <a:noFill/>
            </a:ln>
          </p:spPr>
          <p:txBody>
            <a:bodyPr/>
            <a:p>
              <a:endParaRPr lang="zh-CN" altLang="en-US"/>
            </a:p>
          </p:txBody>
        </p:sp>
        <p:sp>
          <p:nvSpPr>
            <p:cNvPr id="59453" name="ïṣḷiḓé"/>
            <p:cNvSpPr/>
            <p:nvPr/>
          </p:nvSpPr>
          <p:spPr>
            <a:xfrm>
              <a:off x="7156450" y="3743326"/>
              <a:ext cx="25400" cy="285750"/>
            </a:xfrm>
            <a:custGeom>
              <a:avLst/>
              <a:gdLst/>
              <a:ahLst/>
              <a:cxnLst>
                <a:cxn ang="0">
                  <a:pos x="0" y="2147483646"/>
                </a:cxn>
                <a:cxn ang="0">
                  <a:pos x="0" y="2147483646"/>
                </a:cxn>
                <a:cxn ang="0">
                  <a:pos x="0" y="2147483646"/>
                </a:cxn>
                <a:cxn ang="0">
                  <a:pos x="0" y="2147483646"/>
                </a:cxn>
                <a:cxn ang="0">
                  <a:pos x="0" y="2147483646"/>
                </a:cxn>
                <a:cxn ang="0">
                  <a:pos x="0"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0"/>
                </a:cxn>
                <a:cxn ang="0">
                  <a:pos x="2147483646" y="0"/>
                </a:cxn>
              </a:cxnLst>
              <a:pathLst>
                <a:path w="18" h="206">
                  <a:moveTo>
                    <a:pt x="0" y="200"/>
                  </a:moveTo>
                  <a:cubicBezTo>
                    <a:pt x="0" y="202"/>
                    <a:pt x="0" y="204"/>
                    <a:pt x="0" y="206"/>
                  </a:cubicBezTo>
                  <a:cubicBezTo>
                    <a:pt x="0" y="206"/>
                    <a:pt x="0" y="206"/>
                    <a:pt x="0" y="206"/>
                  </a:cubicBezTo>
                  <a:cubicBezTo>
                    <a:pt x="0" y="206"/>
                    <a:pt x="0" y="206"/>
                    <a:pt x="0" y="206"/>
                  </a:cubicBezTo>
                  <a:cubicBezTo>
                    <a:pt x="0" y="206"/>
                    <a:pt x="0" y="206"/>
                    <a:pt x="0" y="206"/>
                  </a:cubicBezTo>
                  <a:cubicBezTo>
                    <a:pt x="0" y="205"/>
                    <a:pt x="0" y="203"/>
                    <a:pt x="0" y="202"/>
                  </a:cubicBezTo>
                  <a:cubicBezTo>
                    <a:pt x="0" y="202"/>
                    <a:pt x="0" y="201"/>
                    <a:pt x="0" y="200"/>
                  </a:cubicBezTo>
                  <a:moveTo>
                    <a:pt x="13" y="0"/>
                  </a:moveTo>
                  <a:cubicBezTo>
                    <a:pt x="12" y="2"/>
                    <a:pt x="12" y="2"/>
                    <a:pt x="12" y="2"/>
                  </a:cubicBezTo>
                  <a:cubicBezTo>
                    <a:pt x="12" y="2"/>
                    <a:pt x="17" y="45"/>
                    <a:pt x="18" y="57"/>
                  </a:cubicBezTo>
                  <a:cubicBezTo>
                    <a:pt x="18" y="57"/>
                    <a:pt x="18" y="56"/>
                    <a:pt x="18" y="56"/>
                  </a:cubicBezTo>
                  <a:cubicBezTo>
                    <a:pt x="17" y="43"/>
                    <a:pt x="12" y="1"/>
                    <a:pt x="12" y="1"/>
                  </a:cubicBezTo>
                  <a:cubicBezTo>
                    <a:pt x="13" y="0"/>
                    <a:pt x="13" y="0"/>
                    <a:pt x="13" y="0"/>
                  </a:cubicBezTo>
                  <a:cubicBezTo>
                    <a:pt x="13" y="0"/>
                    <a:pt x="13" y="0"/>
                    <a:pt x="13" y="0"/>
                  </a:cubicBezTo>
                </a:path>
              </a:pathLst>
            </a:custGeom>
            <a:solidFill>
              <a:srgbClr val="3B77DB">
                <a:alpha val="100000"/>
              </a:srgbClr>
            </a:solidFill>
            <a:ln w="9525">
              <a:noFill/>
            </a:ln>
          </p:spPr>
          <p:txBody>
            <a:bodyPr/>
            <a:p>
              <a:endParaRPr lang="zh-CN" altLang="en-US"/>
            </a:p>
          </p:txBody>
        </p:sp>
        <p:sp>
          <p:nvSpPr>
            <p:cNvPr id="59454" name="íş1iḓe"/>
            <p:cNvSpPr/>
            <p:nvPr/>
          </p:nvSpPr>
          <p:spPr>
            <a:xfrm>
              <a:off x="7221538" y="3521076"/>
              <a:ext cx="55563" cy="146050"/>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0"/>
                </a:cxn>
              </a:cxnLst>
              <a:pathLst>
                <a:path w="39" h="105">
                  <a:moveTo>
                    <a:pt x="39" y="0"/>
                  </a:moveTo>
                  <a:cubicBezTo>
                    <a:pt x="35" y="6"/>
                    <a:pt x="30" y="11"/>
                    <a:pt x="25" y="15"/>
                  </a:cubicBezTo>
                  <a:cubicBezTo>
                    <a:pt x="10" y="26"/>
                    <a:pt x="3" y="63"/>
                    <a:pt x="0" y="95"/>
                  </a:cubicBezTo>
                  <a:cubicBezTo>
                    <a:pt x="10" y="88"/>
                    <a:pt x="10" y="88"/>
                    <a:pt x="10" y="88"/>
                  </a:cubicBezTo>
                  <a:cubicBezTo>
                    <a:pt x="10" y="88"/>
                    <a:pt x="16" y="98"/>
                    <a:pt x="22" y="105"/>
                  </a:cubicBezTo>
                  <a:cubicBezTo>
                    <a:pt x="26" y="93"/>
                    <a:pt x="29" y="83"/>
                    <a:pt x="31" y="78"/>
                  </a:cubicBezTo>
                  <a:cubicBezTo>
                    <a:pt x="38" y="57"/>
                    <a:pt x="37" y="12"/>
                    <a:pt x="37" y="12"/>
                  </a:cubicBezTo>
                  <a:cubicBezTo>
                    <a:pt x="39" y="0"/>
                    <a:pt x="39" y="0"/>
                    <a:pt x="39" y="0"/>
                  </a:cubicBezTo>
                </a:path>
              </a:pathLst>
            </a:custGeom>
            <a:solidFill>
              <a:srgbClr val="9C636D">
                <a:alpha val="100000"/>
              </a:srgbClr>
            </a:solidFill>
            <a:ln w="9525">
              <a:noFill/>
            </a:ln>
          </p:spPr>
          <p:txBody>
            <a:bodyPr/>
            <a:p>
              <a:endParaRPr lang="zh-CN" altLang="en-US"/>
            </a:p>
          </p:txBody>
        </p:sp>
        <p:sp>
          <p:nvSpPr>
            <p:cNvPr id="59455" name="işḷiḓê"/>
            <p:cNvSpPr/>
            <p:nvPr/>
          </p:nvSpPr>
          <p:spPr>
            <a:xfrm>
              <a:off x="7175500" y="3662363"/>
              <a:ext cx="44450" cy="80963"/>
            </a:xfrm>
            <a:custGeom>
              <a:avLst/>
              <a:gdLst/>
              <a:ahLst/>
              <a:cxnLst>
                <a:cxn ang="0">
                  <a:pos x="2147483646" y="0"/>
                </a:cxn>
                <a:cxn ang="0">
                  <a:pos x="2147483646" y="2147483646"/>
                </a:cxn>
                <a:cxn ang="0">
                  <a:pos x="0" y="2147483646"/>
                </a:cxn>
                <a:cxn ang="0">
                  <a:pos x="0" y="2147483646"/>
                </a:cxn>
                <a:cxn ang="0">
                  <a:pos x="2147483646" y="2147483646"/>
                </a:cxn>
                <a:cxn ang="0">
                  <a:pos x="2147483646" y="0"/>
                </a:cxn>
                <a:cxn ang="0">
                  <a:pos x="2147483646" y="0"/>
                </a:cxn>
              </a:cxnLst>
              <a:pathLst>
                <a:path w="33" h="58">
                  <a:moveTo>
                    <a:pt x="33" y="0"/>
                  </a:moveTo>
                  <a:cubicBezTo>
                    <a:pt x="11" y="16"/>
                    <a:pt x="11" y="16"/>
                    <a:pt x="11" y="16"/>
                  </a:cubicBezTo>
                  <a:cubicBezTo>
                    <a:pt x="0" y="58"/>
                    <a:pt x="0" y="58"/>
                    <a:pt x="0" y="58"/>
                  </a:cubicBezTo>
                  <a:cubicBezTo>
                    <a:pt x="0" y="58"/>
                    <a:pt x="0" y="58"/>
                    <a:pt x="0" y="58"/>
                  </a:cubicBezTo>
                  <a:cubicBezTo>
                    <a:pt x="11" y="15"/>
                    <a:pt x="11" y="15"/>
                    <a:pt x="11" y="15"/>
                  </a:cubicBezTo>
                  <a:cubicBezTo>
                    <a:pt x="33" y="0"/>
                    <a:pt x="33" y="0"/>
                    <a:pt x="33" y="0"/>
                  </a:cubicBezTo>
                  <a:cubicBezTo>
                    <a:pt x="33" y="0"/>
                    <a:pt x="33" y="0"/>
                    <a:pt x="33" y="0"/>
                  </a:cubicBezTo>
                </a:path>
              </a:pathLst>
            </a:custGeom>
            <a:solidFill>
              <a:srgbClr val="356BC5">
                <a:alpha val="100000"/>
              </a:srgbClr>
            </a:solidFill>
            <a:ln w="9525">
              <a:noFill/>
            </a:ln>
          </p:spPr>
          <p:txBody>
            <a:bodyPr/>
            <a:p>
              <a:endParaRPr lang="zh-CN" altLang="en-US"/>
            </a:p>
          </p:txBody>
        </p:sp>
        <p:sp>
          <p:nvSpPr>
            <p:cNvPr id="59456" name="ïś1iďé"/>
            <p:cNvSpPr/>
            <p:nvPr/>
          </p:nvSpPr>
          <p:spPr>
            <a:xfrm>
              <a:off x="7219950" y="3643313"/>
              <a:ext cx="33338" cy="28575"/>
            </a:xfrm>
            <a:custGeom>
              <a:avLst/>
              <a:gdLst/>
              <a:ahLst/>
              <a:cxnLst>
                <a:cxn ang="0">
                  <a:pos x="2147483646" y="0"/>
                </a:cxn>
                <a:cxn ang="0">
                  <a:pos x="2147483646" y="2147483646"/>
                </a:cxn>
                <a:cxn ang="0">
                  <a:pos x="0" y="2147483646"/>
                </a:cxn>
                <a:cxn ang="0">
                  <a:pos x="0" y="2147483646"/>
                </a:cxn>
                <a:cxn ang="0">
                  <a:pos x="0" y="2147483646"/>
                </a:cxn>
                <a:cxn ang="0">
                  <a:pos x="0" y="2147483646"/>
                </a:cxn>
                <a:cxn ang="0">
                  <a:pos x="2147483646" y="2147483646"/>
                </a:cxn>
                <a:cxn ang="0">
                  <a:pos x="2147483646" y="2147483646"/>
                </a:cxn>
                <a:cxn ang="0">
                  <a:pos x="2147483646" y="2147483646"/>
                </a:cxn>
                <a:cxn ang="0">
                  <a:pos x="2147483646" y="0"/>
                </a:cxn>
              </a:cxnLst>
              <a:pathLst>
                <a:path w="23" h="21">
                  <a:moveTo>
                    <a:pt x="11" y="0"/>
                  </a:moveTo>
                  <a:cubicBezTo>
                    <a:pt x="1" y="7"/>
                    <a:pt x="1" y="7"/>
                    <a:pt x="1" y="7"/>
                  </a:cubicBezTo>
                  <a:cubicBezTo>
                    <a:pt x="1" y="9"/>
                    <a:pt x="0" y="12"/>
                    <a:pt x="0" y="14"/>
                  </a:cubicBezTo>
                  <a:cubicBezTo>
                    <a:pt x="0" y="14"/>
                    <a:pt x="0" y="14"/>
                    <a:pt x="0" y="14"/>
                  </a:cubicBezTo>
                  <a:cubicBezTo>
                    <a:pt x="0" y="14"/>
                    <a:pt x="0" y="14"/>
                    <a:pt x="0" y="14"/>
                  </a:cubicBezTo>
                  <a:cubicBezTo>
                    <a:pt x="0" y="14"/>
                    <a:pt x="0" y="14"/>
                    <a:pt x="0" y="14"/>
                  </a:cubicBezTo>
                  <a:cubicBezTo>
                    <a:pt x="11" y="7"/>
                    <a:pt x="11" y="7"/>
                    <a:pt x="11" y="7"/>
                  </a:cubicBezTo>
                  <a:cubicBezTo>
                    <a:pt x="14" y="12"/>
                    <a:pt x="18" y="17"/>
                    <a:pt x="22" y="21"/>
                  </a:cubicBezTo>
                  <a:cubicBezTo>
                    <a:pt x="22" y="20"/>
                    <a:pt x="23" y="18"/>
                    <a:pt x="23" y="17"/>
                  </a:cubicBezTo>
                  <a:cubicBezTo>
                    <a:pt x="17" y="10"/>
                    <a:pt x="11" y="0"/>
                    <a:pt x="11" y="0"/>
                  </a:cubicBezTo>
                </a:path>
              </a:pathLst>
            </a:custGeom>
            <a:solidFill>
              <a:srgbClr val="8C5962">
                <a:alpha val="100000"/>
              </a:srgbClr>
            </a:solidFill>
            <a:ln w="9525">
              <a:noFill/>
            </a:ln>
          </p:spPr>
          <p:txBody>
            <a:bodyPr/>
            <a:p>
              <a:endParaRPr lang="zh-CN" altLang="en-US"/>
            </a:p>
          </p:txBody>
        </p:sp>
        <p:sp>
          <p:nvSpPr>
            <p:cNvPr id="59457" name="îŝ1ïḍê"/>
            <p:cNvSpPr/>
            <p:nvPr/>
          </p:nvSpPr>
          <p:spPr>
            <a:xfrm>
              <a:off x="7156450" y="3821113"/>
              <a:ext cx="25400" cy="203200"/>
            </a:xfrm>
            <a:custGeom>
              <a:avLst/>
              <a:gdLst/>
              <a:ahLst/>
              <a:cxnLst>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0"/>
                </a:cxn>
              </a:cxnLst>
              <a:pathLst>
                <a:path w="18" h="146">
                  <a:moveTo>
                    <a:pt x="18" y="0"/>
                  </a:moveTo>
                  <a:cubicBezTo>
                    <a:pt x="18" y="0"/>
                    <a:pt x="18" y="1"/>
                    <a:pt x="18" y="1"/>
                  </a:cubicBezTo>
                  <a:cubicBezTo>
                    <a:pt x="18" y="2"/>
                    <a:pt x="18" y="3"/>
                    <a:pt x="18" y="4"/>
                  </a:cubicBezTo>
                  <a:cubicBezTo>
                    <a:pt x="18" y="7"/>
                    <a:pt x="11" y="85"/>
                    <a:pt x="11" y="85"/>
                  </a:cubicBezTo>
                  <a:cubicBezTo>
                    <a:pt x="11" y="85"/>
                    <a:pt x="1" y="119"/>
                    <a:pt x="0" y="144"/>
                  </a:cubicBezTo>
                  <a:cubicBezTo>
                    <a:pt x="0" y="145"/>
                    <a:pt x="0" y="146"/>
                    <a:pt x="0" y="146"/>
                  </a:cubicBezTo>
                  <a:cubicBezTo>
                    <a:pt x="0" y="121"/>
                    <a:pt x="11" y="85"/>
                    <a:pt x="11" y="85"/>
                  </a:cubicBezTo>
                  <a:cubicBezTo>
                    <a:pt x="11" y="85"/>
                    <a:pt x="18" y="7"/>
                    <a:pt x="18" y="4"/>
                  </a:cubicBezTo>
                  <a:cubicBezTo>
                    <a:pt x="18" y="3"/>
                    <a:pt x="18" y="2"/>
                    <a:pt x="18" y="0"/>
                  </a:cubicBezTo>
                </a:path>
              </a:pathLst>
            </a:custGeom>
            <a:solidFill>
              <a:srgbClr val="356BC5">
                <a:alpha val="100000"/>
              </a:srgbClr>
            </a:solidFill>
            <a:ln w="9525">
              <a:noFill/>
            </a:ln>
          </p:spPr>
          <p:txBody>
            <a:bodyPr/>
            <a:p>
              <a:endParaRPr lang="zh-CN" altLang="en-US"/>
            </a:p>
          </p:txBody>
        </p:sp>
        <p:sp>
          <p:nvSpPr>
            <p:cNvPr id="59458" name="ïśľídè"/>
            <p:cNvSpPr/>
            <p:nvPr/>
          </p:nvSpPr>
          <p:spPr>
            <a:xfrm>
              <a:off x="7156450" y="3652838"/>
              <a:ext cx="95250" cy="3778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68" h="272">
                  <a:moveTo>
                    <a:pt x="57" y="0"/>
                  </a:moveTo>
                  <a:cubicBezTo>
                    <a:pt x="46" y="7"/>
                    <a:pt x="46" y="7"/>
                    <a:pt x="46" y="7"/>
                  </a:cubicBezTo>
                  <a:cubicBezTo>
                    <a:pt x="46" y="7"/>
                    <a:pt x="46" y="7"/>
                    <a:pt x="46" y="7"/>
                  </a:cubicBezTo>
                  <a:cubicBezTo>
                    <a:pt x="24" y="22"/>
                    <a:pt x="24" y="22"/>
                    <a:pt x="24" y="22"/>
                  </a:cubicBezTo>
                  <a:cubicBezTo>
                    <a:pt x="13" y="65"/>
                    <a:pt x="13" y="65"/>
                    <a:pt x="13" y="65"/>
                  </a:cubicBezTo>
                  <a:cubicBezTo>
                    <a:pt x="12" y="66"/>
                    <a:pt x="12" y="66"/>
                    <a:pt x="12" y="66"/>
                  </a:cubicBezTo>
                  <a:cubicBezTo>
                    <a:pt x="12" y="66"/>
                    <a:pt x="17" y="108"/>
                    <a:pt x="18" y="121"/>
                  </a:cubicBezTo>
                  <a:cubicBezTo>
                    <a:pt x="18" y="123"/>
                    <a:pt x="18" y="124"/>
                    <a:pt x="18" y="125"/>
                  </a:cubicBezTo>
                  <a:cubicBezTo>
                    <a:pt x="18" y="128"/>
                    <a:pt x="11" y="206"/>
                    <a:pt x="11" y="206"/>
                  </a:cubicBezTo>
                  <a:cubicBezTo>
                    <a:pt x="11" y="206"/>
                    <a:pt x="0" y="242"/>
                    <a:pt x="0" y="267"/>
                  </a:cubicBezTo>
                  <a:cubicBezTo>
                    <a:pt x="0" y="268"/>
                    <a:pt x="0" y="270"/>
                    <a:pt x="0" y="271"/>
                  </a:cubicBezTo>
                  <a:cubicBezTo>
                    <a:pt x="29" y="272"/>
                    <a:pt x="29" y="272"/>
                    <a:pt x="29" y="272"/>
                  </a:cubicBezTo>
                  <a:cubicBezTo>
                    <a:pt x="34" y="206"/>
                    <a:pt x="49" y="80"/>
                    <a:pt x="49" y="80"/>
                  </a:cubicBezTo>
                  <a:cubicBezTo>
                    <a:pt x="49" y="80"/>
                    <a:pt x="52" y="71"/>
                    <a:pt x="55" y="58"/>
                  </a:cubicBezTo>
                  <a:cubicBezTo>
                    <a:pt x="59" y="45"/>
                    <a:pt x="64" y="29"/>
                    <a:pt x="68" y="14"/>
                  </a:cubicBezTo>
                  <a:cubicBezTo>
                    <a:pt x="68" y="14"/>
                    <a:pt x="68" y="14"/>
                    <a:pt x="68" y="14"/>
                  </a:cubicBezTo>
                  <a:cubicBezTo>
                    <a:pt x="64" y="10"/>
                    <a:pt x="60" y="5"/>
                    <a:pt x="57" y="0"/>
                  </a:cubicBezTo>
                </a:path>
              </a:pathLst>
            </a:custGeom>
            <a:solidFill>
              <a:srgbClr val="E5E5E5">
                <a:alpha val="100000"/>
              </a:srgbClr>
            </a:solidFill>
            <a:ln w="9525">
              <a:noFill/>
            </a:ln>
          </p:spPr>
          <p:txBody>
            <a:bodyPr/>
            <a:p>
              <a:endParaRPr lang="zh-CN" altLang="en-US"/>
            </a:p>
          </p:txBody>
        </p:sp>
        <p:sp>
          <p:nvSpPr>
            <p:cNvPr id="59459" name="íş1îḓè"/>
            <p:cNvSpPr/>
            <p:nvPr/>
          </p:nvSpPr>
          <p:spPr>
            <a:xfrm>
              <a:off x="7058025" y="4037013"/>
              <a:ext cx="100013" cy="273050"/>
            </a:xfrm>
            <a:custGeom>
              <a:avLst/>
              <a:gdLst/>
              <a:ahLst/>
              <a:cxnLst>
                <a:cxn ang="0">
                  <a:pos x="0" y="2147483646"/>
                </a:cxn>
                <a:cxn ang="0">
                  <a:pos x="0" y="2147483646"/>
                </a:cxn>
                <a:cxn ang="0">
                  <a:pos x="0" y="2147483646"/>
                </a:cxn>
                <a:cxn ang="0">
                  <a:pos x="0" y="2147483646"/>
                </a:cxn>
                <a:cxn ang="0">
                  <a:pos x="2147483646" y="0"/>
                </a:cxn>
                <a:cxn ang="0">
                  <a:pos x="2147483646" y="2147483646"/>
                </a:cxn>
                <a:cxn ang="0">
                  <a:pos x="2147483646" y="2147483646"/>
                </a:cxn>
                <a:cxn ang="0">
                  <a:pos x="2147483646" y="0"/>
                </a:cxn>
              </a:cxnLst>
              <a:pathLst>
                <a:path w="72" h="197">
                  <a:moveTo>
                    <a:pt x="0" y="197"/>
                  </a:moveTo>
                  <a:cubicBezTo>
                    <a:pt x="0" y="197"/>
                    <a:pt x="0" y="197"/>
                    <a:pt x="0" y="197"/>
                  </a:cubicBezTo>
                  <a:cubicBezTo>
                    <a:pt x="0" y="197"/>
                    <a:pt x="0" y="197"/>
                    <a:pt x="0" y="197"/>
                  </a:cubicBezTo>
                  <a:cubicBezTo>
                    <a:pt x="0" y="197"/>
                    <a:pt x="0" y="197"/>
                    <a:pt x="0" y="197"/>
                  </a:cubicBezTo>
                  <a:moveTo>
                    <a:pt x="71" y="0"/>
                  </a:moveTo>
                  <a:cubicBezTo>
                    <a:pt x="71" y="0"/>
                    <a:pt x="71" y="0"/>
                    <a:pt x="71" y="1"/>
                  </a:cubicBezTo>
                  <a:cubicBezTo>
                    <a:pt x="72" y="1"/>
                    <a:pt x="72" y="1"/>
                    <a:pt x="72" y="1"/>
                  </a:cubicBezTo>
                  <a:cubicBezTo>
                    <a:pt x="71" y="0"/>
                    <a:pt x="71" y="0"/>
                    <a:pt x="71" y="0"/>
                  </a:cubicBezTo>
                </a:path>
              </a:pathLst>
            </a:custGeom>
            <a:solidFill>
              <a:srgbClr val="3B77DB">
                <a:alpha val="100000"/>
              </a:srgbClr>
            </a:solidFill>
            <a:ln w="9525">
              <a:noFill/>
            </a:ln>
          </p:spPr>
          <p:txBody>
            <a:bodyPr/>
            <a:p>
              <a:endParaRPr lang="zh-CN" altLang="en-US"/>
            </a:p>
          </p:txBody>
        </p:sp>
        <p:sp>
          <p:nvSpPr>
            <p:cNvPr id="59460" name="íṣliḍê"/>
            <p:cNvSpPr/>
            <p:nvPr/>
          </p:nvSpPr>
          <p:spPr>
            <a:xfrm>
              <a:off x="7156450" y="4029076"/>
              <a:ext cx="1588" cy="7938"/>
            </a:xfrm>
            <a:custGeom>
              <a:avLst/>
              <a:gdLst/>
              <a:ahLst/>
              <a:cxnLst>
                <a:cxn ang="0">
                  <a:pos x="0" y="0"/>
                </a:cxn>
                <a:cxn ang="0">
                  <a:pos x="0" y="0"/>
                </a:cxn>
                <a:cxn ang="0">
                  <a:pos x="0" y="2147483646"/>
                </a:cxn>
                <a:cxn ang="0">
                  <a:pos x="2147483646" y="2147483646"/>
                </a:cxn>
                <a:cxn ang="0">
                  <a:pos x="2147483646" y="2147483646"/>
                </a:cxn>
                <a:cxn ang="0">
                  <a:pos x="2147483646" y="2147483646"/>
                </a:cxn>
                <a:cxn ang="0">
                  <a:pos x="0" y="0"/>
                </a:cxn>
                <a:cxn ang="0">
                  <a:pos x="0" y="0"/>
                </a:cxn>
                <a:cxn ang="0">
                  <a:pos x="0" y="0"/>
                </a:cxn>
              </a:cxnLst>
              <a:pathLst>
                <a:path w="1" h="6">
                  <a:moveTo>
                    <a:pt x="0" y="0"/>
                  </a:moveTo>
                  <a:cubicBezTo>
                    <a:pt x="0" y="0"/>
                    <a:pt x="0" y="0"/>
                    <a:pt x="0" y="0"/>
                  </a:cubicBezTo>
                  <a:cubicBezTo>
                    <a:pt x="0" y="2"/>
                    <a:pt x="0" y="3"/>
                    <a:pt x="0" y="5"/>
                  </a:cubicBezTo>
                  <a:cubicBezTo>
                    <a:pt x="0" y="5"/>
                    <a:pt x="0" y="5"/>
                    <a:pt x="1" y="6"/>
                  </a:cubicBezTo>
                  <a:cubicBezTo>
                    <a:pt x="1" y="6"/>
                    <a:pt x="1" y="6"/>
                    <a:pt x="1" y="6"/>
                  </a:cubicBezTo>
                  <a:cubicBezTo>
                    <a:pt x="1" y="6"/>
                    <a:pt x="1" y="6"/>
                    <a:pt x="1" y="6"/>
                  </a:cubicBezTo>
                  <a:cubicBezTo>
                    <a:pt x="0" y="4"/>
                    <a:pt x="0" y="2"/>
                    <a:pt x="0" y="0"/>
                  </a:cubicBezTo>
                  <a:cubicBezTo>
                    <a:pt x="0" y="0"/>
                    <a:pt x="0" y="0"/>
                    <a:pt x="0" y="0"/>
                  </a:cubicBezTo>
                  <a:cubicBezTo>
                    <a:pt x="0" y="0"/>
                    <a:pt x="0" y="0"/>
                    <a:pt x="0" y="0"/>
                  </a:cubicBezTo>
                </a:path>
              </a:pathLst>
            </a:custGeom>
            <a:solidFill>
              <a:srgbClr val="356BC5">
                <a:alpha val="100000"/>
              </a:srgbClr>
            </a:solidFill>
            <a:ln w="9525">
              <a:noFill/>
            </a:ln>
          </p:spPr>
          <p:txBody>
            <a:bodyPr/>
            <a:p>
              <a:endParaRPr lang="zh-CN" altLang="en-US"/>
            </a:p>
          </p:txBody>
        </p:sp>
        <p:sp>
          <p:nvSpPr>
            <p:cNvPr id="59461" name="îŝḻîḋe"/>
            <p:cNvSpPr/>
            <p:nvPr/>
          </p:nvSpPr>
          <p:spPr>
            <a:xfrm>
              <a:off x="7156450" y="4029076"/>
              <a:ext cx="41275" cy="9525"/>
            </a:xfrm>
            <a:custGeom>
              <a:avLst/>
              <a:gdLst/>
              <a:ahLst/>
              <a:cxnLst>
                <a:cxn ang="0">
                  <a:pos x="0" y="0"/>
                </a:cxn>
                <a:cxn ang="0">
                  <a:pos x="0" y="0"/>
                </a:cxn>
                <a:cxn ang="0">
                  <a:pos x="2147483646" y="2147483646"/>
                </a:cxn>
                <a:cxn ang="0">
                  <a:pos x="2147483646" y="2147483646"/>
                </a:cxn>
                <a:cxn ang="0">
                  <a:pos x="2147483646" y="2147483646"/>
                </a:cxn>
                <a:cxn ang="0">
                  <a:pos x="0" y="0"/>
                </a:cxn>
              </a:cxnLst>
              <a:pathLst>
                <a:path w="29" h="7">
                  <a:moveTo>
                    <a:pt x="0" y="0"/>
                  </a:moveTo>
                  <a:cubicBezTo>
                    <a:pt x="0" y="0"/>
                    <a:pt x="0" y="0"/>
                    <a:pt x="0" y="0"/>
                  </a:cubicBezTo>
                  <a:cubicBezTo>
                    <a:pt x="0" y="2"/>
                    <a:pt x="0" y="4"/>
                    <a:pt x="1" y="6"/>
                  </a:cubicBezTo>
                  <a:cubicBezTo>
                    <a:pt x="28" y="7"/>
                    <a:pt x="28" y="7"/>
                    <a:pt x="28" y="7"/>
                  </a:cubicBezTo>
                  <a:cubicBezTo>
                    <a:pt x="29" y="5"/>
                    <a:pt x="29" y="3"/>
                    <a:pt x="29" y="1"/>
                  </a:cubicBezTo>
                  <a:cubicBezTo>
                    <a:pt x="0" y="0"/>
                    <a:pt x="0" y="0"/>
                    <a:pt x="0" y="0"/>
                  </a:cubicBezTo>
                </a:path>
              </a:pathLst>
            </a:custGeom>
            <a:solidFill>
              <a:srgbClr val="CECECE">
                <a:alpha val="100000"/>
              </a:srgbClr>
            </a:solidFill>
            <a:ln w="9525">
              <a:noFill/>
            </a:ln>
          </p:spPr>
          <p:txBody>
            <a:bodyPr/>
            <a:p>
              <a:endParaRPr lang="zh-CN" altLang="en-US"/>
            </a:p>
          </p:txBody>
        </p:sp>
        <p:sp>
          <p:nvSpPr>
            <p:cNvPr id="59462" name="iṣḷiḑe"/>
            <p:cNvSpPr/>
            <p:nvPr/>
          </p:nvSpPr>
          <p:spPr>
            <a:xfrm>
              <a:off x="7058025" y="4037013"/>
              <a:ext cx="138113" cy="273050"/>
            </a:xfrm>
            <a:custGeom>
              <a:avLst/>
              <a:gdLst/>
              <a:ahLst/>
              <a:cxnLst>
                <a:cxn ang="0">
                  <a:pos x="2147483646" y="0"/>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9" h="197">
                  <a:moveTo>
                    <a:pt x="61" y="0"/>
                  </a:moveTo>
                  <a:cubicBezTo>
                    <a:pt x="61" y="0"/>
                    <a:pt x="15" y="132"/>
                    <a:pt x="4" y="146"/>
                  </a:cubicBezTo>
                  <a:cubicBezTo>
                    <a:pt x="1" y="150"/>
                    <a:pt x="0" y="170"/>
                    <a:pt x="0" y="197"/>
                  </a:cubicBezTo>
                  <a:cubicBezTo>
                    <a:pt x="0" y="197"/>
                    <a:pt x="0" y="197"/>
                    <a:pt x="0" y="197"/>
                  </a:cubicBezTo>
                  <a:cubicBezTo>
                    <a:pt x="4" y="193"/>
                    <a:pt x="9" y="189"/>
                    <a:pt x="15" y="187"/>
                  </a:cubicBezTo>
                  <a:cubicBezTo>
                    <a:pt x="34" y="179"/>
                    <a:pt x="88" y="81"/>
                    <a:pt x="98" y="17"/>
                  </a:cubicBezTo>
                  <a:cubicBezTo>
                    <a:pt x="99" y="13"/>
                    <a:pt x="99" y="9"/>
                    <a:pt x="99" y="6"/>
                  </a:cubicBezTo>
                  <a:cubicBezTo>
                    <a:pt x="99" y="5"/>
                    <a:pt x="99" y="4"/>
                    <a:pt x="99" y="2"/>
                  </a:cubicBezTo>
                  <a:cubicBezTo>
                    <a:pt x="99" y="2"/>
                    <a:pt x="99" y="2"/>
                    <a:pt x="99" y="2"/>
                  </a:cubicBezTo>
                  <a:cubicBezTo>
                    <a:pt x="72" y="1"/>
                    <a:pt x="72" y="1"/>
                    <a:pt x="72" y="1"/>
                  </a:cubicBezTo>
                  <a:cubicBezTo>
                    <a:pt x="72" y="1"/>
                    <a:pt x="72" y="1"/>
                    <a:pt x="72" y="1"/>
                  </a:cubicBezTo>
                  <a:cubicBezTo>
                    <a:pt x="72" y="1"/>
                    <a:pt x="72" y="1"/>
                    <a:pt x="72" y="1"/>
                  </a:cubicBezTo>
                  <a:cubicBezTo>
                    <a:pt x="71" y="1"/>
                    <a:pt x="71" y="1"/>
                    <a:pt x="71" y="1"/>
                  </a:cubicBezTo>
                  <a:cubicBezTo>
                    <a:pt x="72" y="1"/>
                    <a:pt x="72" y="1"/>
                    <a:pt x="72" y="1"/>
                  </a:cubicBezTo>
                  <a:cubicBezTo>
                    <a:pt x="61" y="0"/>
                    <a:pt x="61" y="0"/>
                    <a:pt x="61" y="0"/>
                  </a:cubicBezTo>
                </a:path>
              </a:pathLst>
            </a:custGeom>
            <a:solidFill>
              <a:srgbClr val="3D394B">
                <a:alpha val="100000"/>
              </a:srgbClr>
            </a:solidFill>
            <a:ln w="9525">
              <a:noFill/>
            </a:ln>
          </p:spPr>
          <p:txBody>
            <a:bodyPr/>
            <a:p>
              <a:endParaRPr lang="zh-CN" altLang="en-US"/>
            </a:p>
          </p:txBody>
        </p:sp>
        <p:sp>
          <p:nvSpPr>
            <p:cNvPr id="59463" name="íṡļíḍè"/>
            <p:cNvSpPr/>
            <p:nvPr/>
          </p:nvSpPr>
          <p:spPr>
            <a:xfrm>
              <a:off x="6848475" y="3494088"/>
              <a:ext cx="438150" cy="841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15" h="605">
                  <a:moveTo>
                    <a:pt x="315" y="6"/>
                  </a:moveTo>
                  <a:cubicBezTo>
                    <a:pt x="306" y="3"/>
                    <a:pt x="297" y="4"/>
                    <a:pt x="290" y="9"/>
                  </a:cubicBezTo>
                  <a:cubicBezTo>
                    <a:pt x="279" y="17"/>
                    <a:pt x="257" y="16"/>
                    <a:pt x="251" y="15"/>
                  </a:cubicBezTo>
                  <a:cubicBezTo>
                    <a:pt x="245" y="13"/>
                    <a:pt x="184" y="5"/>
                    <a:pt x="179" y="7"/>
                  </a:cubicBezTo>
                  <a:cubicBezTo>
                    <a:pt x="174" y="9"/>
                    <a:pt x="164" y="0"/>
                    <a:pt x="158" y="12"/>
                  </a:cubicBezTo>
                  <a:cubicBezTo>
                    <a:pt x="151" y="24"/>
                    <a:pt x="148" y="30"/>
                    <a:pt x="142" y="33"/>
                  </a:cubicBezTo>
                  <a:cubicBezTo>
                    <a:pt x="136" y="36"/>
                    <a:pt x="124" y="45"/>
                    <a:pt x="126" y="47"/>
                  </a:cubicBezTo>
                  <a:cubicBezTo>
                    <a:pt x="128" y="49"/>
                    <a:pt x="110" y="61"/>
                    <a:pt x="110" y="61"/>
                  </a:cubicBezTo>
                  <a:cubicBezTo>
                    <a:pt x="146" y="177"/>
                    <a:pt x="146" y="177"/>
                    <a:pt x="146" y="177"/>
                  </a:cubicBezTo>
                  <a:cubicBezTo>
                    <a:pt x="146" y="177"/>
                    <a:pt x="123" y="324"/>
                    <a:pt x="111" y="336"/>
                  </a:cubicBezTo>
                  <a:cubicBezTo>
                    <a:pt x="100" y="349"/>
                    <a:pt x="0" y="514"/>
                    <a:pt x="36" y="543"/>
                  </a:cubicBezTo>
                  <a:cubicBezTo>
                    <a:pt x="64" y="566"/>
                    <a:pt x="94" y="586"/>
                    <a:pt x="126" y="603"/>
                  </a:cubicBezTo>
                  <a:cubicBezTo>
                    <a:pt x="130" y="605"/>
                    <a:pt x="144" y="579"/>
                    <a:pt x="163" y="571"/>
                  </a:cubicBezTo>
                  <a:cubicBezTo>
                    <a:pt x="183" y="562"/>
                    <a:pt x="244" y="452"/>
                    <a:pt x="247" y="390"/>
                  </a:cubicBezTo>
                  <a:cubicBezTo>
                    <a:pt x="251" y="327"/>
                    <a:pt x="268" y="188"/>
                    <a:pt x="268" y="188"/>
                  </a:cubicBezTo>
                  <a:cubicBezTo>
                    <a:pt x="268" y="188"/>
                    <a:pt x="289" y="111"/>
                    <a:pt x="297" y="91"/>
                  </a:cubicBezTo>
                  <a:cubicBezTo>
                    <a:pt x="304" y="70"/>
                    <a:pt x="303" y="25"/>
                    <a:pt x="303" y="25"/>
                  </a:cubicBezTo>
                  <a:lnTo>
                    <a:pt x="315" y="6"/>
                  </a:lnTo>
                  <a:close/>
                </a:path>
              </a:pathLst>
            </a:custGeom>
            <a:solidFill>
              <a:srgbClr val="4C4981">
                <a:alpha val="100000"/>
              </a:srgbClr>
            </a:solidFill>
            <a:ln w="9525">
              <a:noFill/>
            </a:ln>
          </p:spPr>
          <p:txBody>
            <a:bodyPr/>
            <a:p>
              <a:endParaRPr lang="zh-CN" altLang="en-US"/>
            </a:p>
          </p:txBody>
        </p:sp>
        <p:sp>
          <p:nvSpPr>
            <p:cNvPr id="59464" name="îṧḻîḓê"/>
            <p:cNvSpPr/>
            <p:nvPr/>
          </p:nvSpPr>
          <p:spPr>
            <a:xfrm>
              <a:off x="7448550" y="3646488"/>
              <a:ext cx="3175" cy="3175"/>
            </a:xfrm>
            <a:custGeom>
              <a:avLst/>
              <a:gdLst/>
              <a:ahLst/>
              <a:cxnLst>
                <a:cxn ang="0">
                  <a:pos x="0" y="0"/>
                </a:cxn>
                <a:cxn ang="0">
                  <a:pos x="0" y="2147483646"/>
                </a:cxn>
                <a:cxn ang="0">
                  <a:pos x="2147483646" y="2147483646"/>
                </a:cxn>
                <a:cxn ang="0">
                  <a:pos x="2147483646" y="2147483646"/>
                </a:cxn>
                <a:cxn ang="0">
                  <a:pos x="0" y="0"/>
                </a:cxn>
              </a:cxnLst>
              <a:pathLst>
                <a:path w="2" h="2">
                  <a:moveTo>
                    <a:pt x="0" y="0"/>
                  </a:moveTo>
                  <a:cubicBezTo>
                    <a:pt x="0" y="2"/>
                    <a:pt x="0" y="2"/>
                    <a:pt x="0" y="2"/>
                  </a:cubicBezTo>
                  <a:cubicBezTo>
                    <a:pt x="1" y="1"/>
                    <a:pt x="1" y="1"/>
                    <a:pt x="2" y="1"/>
                  </a:cubicBezTo>
                  <a:cubicBezTo>
                    <a:pt x="2" y="1"/>
                    <a:pt x="2" y="1"/>
                    <a:pt x="2" y="1"/>
                  </a:cubicBezTo>
                  <a:cubicBezTo>
                    <a:pt x="1" y="0"/>
                    <a:pt x="1" y="0"/>
                    <a:pt x="0" y="0"/>
                  </a:cubicBezTo>
                </a:path>
              </a:pathLst>
            </a:custGeom>
            <a:solidFill>
              <a:srgbClr val="8C5962">
                <a:alpha val="100000"/>
              </a:srgbClr>
            </a:solidFill>
            <a:ln w="9525">
              <a:noFill/>
            </a:ln>
          </p:spPr>
          <p:txBody>
            <a:bodyPr/>
            <a:p>
              <a:endParaRPr lang="zh-CN" altLang="en-US"/>
            </a:p>
          </p:txBody>
        </p:sp>
        <p:sp>
          <p:nvSpPr>
            <p:cNvPr id="59465" name="ïṡļïḓè"/>
            <p:cNvSpPr/>
            <p:nvPr/>
          </p:nvSpPr>
          <p:spPr>
            <a:xfrm>
              <a:off x="7423150" y="3648076"/>
              <a:ext cx="77788" cy="39528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56" h="284">
                  <a:moveTo>
                    <a:pt x="20" y="0"/>
                  </a:moveTo>
                  <a:cubicBezTo>
                    <a:pt x="19" y="0"/>
                    <a:pt x="19" y="0"/>
                    <a:pt x="18" y="1"/>
                  </a:cubicBezTo>
                  <a:cubicBezTo>
                    <a:pt x="18" y="1"/>
                    <a:pt x="18" y="1"/>
                    <a:pt x="18" y="1"/>
                  </a:cubicBezTo>
                  <a:cubicBezTo>
                    <a:pt x="22" y="29"/>
                    <a:pt x="22" y="29"/>
                    <a:pt x="22" y="29"/>
                  </a:cubicBezTo>
                  <a:cubicBezTo>
                    <a:pt x="24" y="46"/>
                    <a:pt x="24" y="46"/>
                    <a:pt x="24" y="46"/>
                  </a:cubicBezTo>
                  <a:cubicBezTo>
                    <a:pt x="24" y="46"/>
                    <a:pt x="39" y="174"/>
                    <a:pt x="45" y="198"/>
                  </a:cubicBezTo>
                  <a:cubicBezTo>
                    <a:pt x="45" y="199"/>
                    <a:pt x="45" y="199"/>
                    <a:pt x="45" y="199"/>
                  </a:cubicBezTo>
                  <a:cubicBezTo>
                    <a:pt x="46" y="199"/>
                    <a:pt x="47" y="199"/>
                    <a:pt x="48" y="199"/>
                  </a:cubicBezTo>
                  <a:cubicBezTo>
                    <a:pt x="47" y="200"/>
                    <a:pt x="46" y="200"/>
                    <a:pt x="46" y="201"/>
                  </a:cubicBezTo>
                  <a:cubicBezTo>
                    <a:pt x="48" y="222"/>
                    <a:pt x="13" y="268"/>
                    <a:pt x="0" y="284"/>
                  </a:cubicBezTo>
                  <a:cubicBezTo>
                    <a:pt x="3" y="284"/>
                    <a:pt x="3" y="284"/>
                    <a:pt x="3" y="284"/>
                  </a:cubicBezTo>
                  <a:cubicBezTo>
                    <a:pt x="13" y="272"/>
                    <a:pt x="56" y="216"/>
                    <a:pt x="51" y="195"/>
                  </a:cubicBezTo>
                  <a:cubicBezTo>
                    <a:pt x="44" y="171"/>
                    <a:pt x="30" y="43"/>
                    <a:pt x="30" y="43"/>
                  </a:cubicBezTo>
                  <a:cubicBezTo>
                    <a:pt x="27" y="23"/>
                    <a:pt x="27" y="23"/>
                    <a:pt x="27" y="23"/>
                  </a:cubicBezTo>
                  <a:cubicBezTo>
                    <a:pt x="24" y="2"/>
                    <a:pt x="24" y="2"/>
                    <a:pt x="24" y="2"/>
                  </a:cubicBezTo>
                  <a:cubicBezTo>
                    <a:pt x="24" y="2"/>
                    <a:pt x="24" y="2"/>
                    <a:pt x="24" y="2"/>
                  </a:cubicBezTo>
                  <a:cubicBezTo>
                    <a:pt x="23" y="1"/>
                    <a:pt x="21" y="1"/>
                    <a:pt x="20" y="0"/>
                  </a:cubicBezTo>
                </a:path>
              </a:pathLst>
            </a:custGeom>
            <a:solidFill>
              <a:srgbClr val="E5E5E5">
                <a:alpha val="100000"/>
              </a:srgbClr>
            </a:solidFill>
            <a:ln w="9525">
              <a:noFill/>
            </a:ln>
          </p:spPr>
          <p:txBody>
            <a:bodyPr/>
            <a:p>
              <a:endParaRPr lang="zh-CN" altLang="en-US"/>
            </a:p>
          </p:txBody>
        </p:sp>
        <p:sp>
          <p:nvSpPr>
            <p:cNvPr id="59466" name="íṥľíḍé"/>
            <p:cNvSpPr/>
            <p:nvPr/>
          </p:nvSpPr>
          <p:spPr>
            <a:xfrm>
              <a:off x="7418388" y="4043363"/>
              <a:ext cx="9525" cy="7938"/>
            </a:xfrm>
            <a:custGeom>
              <a:avLst/>
              <a:gdLst/>
              <a:ahLst/>
              <a:cxnLst>
                <a:cxn ang="0">
                  <a:pos x="2147483646" y="0"/>
                </a:cxn>
                <a:cxn ang="0">
                  <a:pos x="0" y="2147483646"/>
                </a:cxn>
                <a:cxn ang="0">
                  <a:pos x="2147483646" y="2147483646"/>
                </a:cxn>
                <a:cxn ang="0">
                  <a:pos x="2147483646" y="2147483646"/>
                </a:cxn>
                <a:cxn ang="0">
                  <a:pos x="2147483646" y="0"/>
                </a:cxn>
                <a:cxn ang="0">
                  <a:pos x="2147483646" y="0"/>
                </a:cxn>
              </a:cxnLst>
              <a:pathLst>
                <a:path w="7" h="6">
                  <a:moveTo>
                    <a:pt x="4" y="0"/>
                  </a:moveTo>
                  <a:cubicBezTo>
                    <a:pt x="2" y="3"/>
                    <a:pt x="0" y="5"/>
                    <a:pt x="0" y="6"/>
                  </a:cubicBezTo>
                  <a:cubicBezTo>
                    <a:pt x="5" y="6"/>
                    <a:pt x="5" y="6"/>
                    <a:pt x="5" y="6"/>
                  </a:cubicBezTo>
                  <a:cubicBezTo>
                    <a:pt x="5" y="4"/>
                    <a:pt x="5" y="3"/>
                    <a:pt x="5" y="3"/>
                  </a:cubicBezTo>
                  <a:cubicBezTo>
                    <a:pt x="5" y="3"/>
                    <a:pt x="6" y="2"/>
                    <a:pt x="7" y="0"/>
                  </a:cubicBezTo>
                  <a:cubicBezTo>
                    <a:pt x="4" y="0"/>
                    <a:pt x="4" y="0"/>
                    <a:pt x="4" y="0"/>
                  </a:cubicBezTo>
                </a:path>
              </a:pathLst>
            </a:custGeom>
            <a:solidFill>
              <a:srgbClr val="CECECE">
                <a:alpha val="100000"/>
              </a:srgbClr>
            </a:solidFill>
            <a:ln w="9525">
              <a:noFill/>
            </a:ln>
          </p:spPr>
          <p:txBody>
            <a:bodyPr/>
            <a:p>
              <a:endParaRPr lang="zh-CN" altLang="en-US"/>
            </a:p>
          </p:txBody>
        </p:sp>
        <p:sp>
          <p:nvSpPr>
            <p:cNvPr id="59467" name="ïṡ1íḋè"/>
            <p:cNvSpPr/>
            <p:nvPr/>
          </p:nvSpPr>
          <p:spPr>
            <a:xfrm>
              <a:off x="7413625" y="4051301"/>
              <a:ext cx="133350" cy="37465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95" h="269">
                  <a:moveTo>
                    <a:pt x="3" y="0"/>
                  </a:moveTo>
                  <a:cubicBezTo>
                    <a:pt x="3" y="0"/>
                    <a:pt x="3" y="0"/>
                    <a:pt x="3" y="0"/>
                  </a:cubicBezTo>
                  <a:cubicBezTo>
                    <a:pt x="3" y="0"/>
                    <a:pt x="3" y="4"/>
                    <a:pt x="2" y="10"/>
                  </a:cubicBezTo>
                  <a:cubicBezTo>
                    <a:pt x="2" y="28"/>
                    <a:pt x="0" y="70"/>
                    <a:pt x="3" y="118"/>
                  </a:cubicBezTo>
                  <a:cubicBezTo>
                    <a:pt x="6" y="184"/>
                    <a:pt x="78" y="258"/>
                    <a:pt x="90" y="268"/>
                  </a:cubicBezTo>
                  <a:cubicBezTo>
                    <a:pt x="92" y="269"/>
                    <a:pt x="93" y="269"/>
                    <a:pt x="94" y="269"/>
                  </a:cubicBezTo>
                  <a:cubicBezTo>
                    <a:pt x="95" y="268"/>
                    <a:pt x="95" y="266"/>
                    <a:pt x="95" y="264"/>
                  </a:cubicBezTo>
                  <a:cubicBezTo>
                    <a:pt x="82" y="253"/>
                    <a:pt x="12" y="180"/>
                    <a:pt x="8" y="115"/>
                  </a:cubicBezTo>
                  <a:cubicBezTo>
                    <a:pt x="6" y="69"/>
                    <a:pt x="7" y="29"/>
                    <a:pt x="8" y="10"/>
                  </a:cubicBezTo>
                  <a:cubicBezTo>
                    <a:pt x="8" y="5"/>
                    <a:pt x="8" y="2"/>
                    <a:pt x="8" y="0"/>
                  </a:cubicBezTo>
                  <a:cubicBezTo>
                    <a:pt x="3" y="0"/>
                    <a:pt x="3" y="0"/>
                    <a:pt x="3" y="0"/>
                  </a:cubicBezTo>
                </a:path>
              </a:pathLst>
            </a:custGeom>
            <a:solidFill>
              <a:srgbClr val="3D394B">
                <a:alpha val="100000"/>
              </a:srgbClr>
            </a:solidFill>
            <a:ln w="9525">
              <a:noFill/>
            </a:ln>
          </p:spPr>
          <p:txBody>
            <a:bodyPr/>
            <a:p>
              <a:endParaRPr lang="zh-CN" altLang="en-US"/>
            </a:p>
          </p:txBody>
        </p:sp>
        <p:sp>
          <p:nvSpPr>
            <p:cNvPr id="59468" name="îślidè"/>
            <p:cNvSpPr/>
            <p:nvPr/>
          </p:nvSpPr>
          <p:spPr>
            <a:xfrm>
              <a:off x="7486650" y="3924301"/>
              <a:ext cx="3175" cy="3175"/>
            </a:xfrm>
            <a:custGeom>
              <a:avLst/>
              <a:gdLst/>
              <a:ahLst/>
              <a:cxnLst>
                <a:cxn ang="0">
                  <a:pos x="2147483646" y="0"/>
                </a:cxn>
                <a:cxn ang="0">
                  <a:pos x="0" y="0"/>
                </a:cxn>
                <a:cxn ang="0">
                  <a:pos x="1185033825" y="2147483646"/>
                </a:cxn>
                <a:cxn ang="0">
                  <a:pos x="2147483646" y="0"/>
                </a:cxn>
              </a:cxnLst>
              <a:pathLst>
                <a:path w="3" h="2">
                  <a:moveTo>
                    <a:pt x="3" y="0"/>
                  </a:moveTo>
                  <a:cubicBezTo>
                    <a:pt x="2" y="0"/>
                    <a:pt x="1" y="0"/>
                    <a:pt x="0" y="0"/>
                  </a:cubicBezTo>
                  <a:cubicBezTo>
                    <a:pt x="1" y="1"/>
                    <a:pt x="1" y="1"/>
                    <a:pt x="1" y="2"/>
                  </a:cubicBezTo>
                  <a:cubicBezTo>
                    <a:pt x="1" y="1"/>
                    <a:pt x="2" y="1"/>
                    <a:pt x="3" y="0"/>
                  </a:cubicBezTo>
                </a:path>
              </a:pathLst>
            </a:custGeom>
            <a:solidFill>
              <a:srgbClr val="CECECE">
                <a:alpha val="100000"/>
              </a:srgbClr>
            </a:solidFill>
            <a:ln w="9525">
              <a:noFill/>
            </a:ln>
          </p:spPr>
          <p:txBody>
            <a:bodyPr/>
            <a:p>
              <a:endParaRPr lang="zh-CN" altLang="en-US"/>
            </a:p>
          </p:txBody>
        </p:sp>
        <p:sp>
          <p:nvSpPr>
            <p:cNvPr id="59469" name="ïslïḋé"/>
            <p:cNvSpPr/>
            <p:nvPr/>
          </p:nvSpPr>
          <p:spPr>
            <a:xfrm>
              <a:off x="7423150" y="3549651"/>
              <a:ext cx="238125" cy="8826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2" h="635">
                  <a:moveTo>
                    <a:pt x="130" y="233"/>
                  </a:moveTo>
                  <a:cubicBezTo>
                    <a:pt x="130" y="233"/>
                    <a:pt x="117" y="228"/>
                    <a:pt x="116" y="233"/>
                  </a:cubicBezTo>
                  <a:cubicBezTo>
                    <a:pt x="115" y="239"/>
                    <a:pt x="112" y="251"/>
                    <a:pt x="112" y="251"/>
                  </a:cubicBezTo>
                  <a:cubicBezTo>
                    <a:pt x="112" y="251"/>
                    <a:pt x="115" y="279"/>
                    <a:pt x="104" y="290"/>
                  </a:cubicBezTo>
                  <a:cubicBezTo>
                    <a:pt x="94" y="301"/>
                    <a:pt x="92" y="349"/>
                    <a:pt x="92" y="349"/>
                  </a:cubicBezTo>
                  <a:cubicBezTo>
                    <a:pt x="92" y="349"/>
                    <a:pt x="76" y="396"/>
                    <a:pt x="83" y="410"/>
                  </a:cubicBezTo>
                  <a:cubicBezTo>
                    <a:pt x="86" y="416"/>
                    <a:pt x="91" y="442"/>
                    <a:pt x="95" y="474"/>
                  </a:cubicBezTo>
                  <a:cubicBezTo>
                    <a:pt x="98" y="494"/>
                    <a:pt x="101" y="516"/>
                    <a:pt x="103" y="537"/>
                  </a:cubicBezTo>
                  <a:cubicBezTo>
                    <a:pt x="108" y="573"/>
                    <a:pt x="111" y="603"/>
                    <a:pt x="111" y="603"/>
                  </a:cubicBezTo>
                  <a:cubicBezTo>
                    <a:pt x="111" y="603"/>
                    <a:pt x="102" y="635"/>
                    <a:pt x="90" y="626"/>
                  </a:cubicBezTo>
                  <a:cubicBezTo>
                    <a:pt x="78" y="616"/>
                    <a:pt x="6" y="542"/>
                    <a:pt x="2" y="476"/>
                  </a:cubicBezTo>
                  <a:cubicBezTo>
                    <a:pt x="0" y="430"/>
                    <a:pt x="1" y="390"/>
                    <a:pt x="2" y="371"/>
                  </a:cubicBezTo>
                  <a:cubicBezTo>
                    <a:pt x="2" y="362"/>
                    <a:pt x="2" y="358"/>
                    <a:pt x="2" y="358"/>
                  </a:cubicBezTo>
                  <a:cubicBezTo>
                    <a:pt x="2" y="358"/>
                    <a:pt x="58" y="290"/>
                    <a:pt x="52" y="266"/>
                  </a:cubicBezTo>
                  <a:cubicBezTo>
                    <a:pt x="45" y="242"/>
                    <a:pt x="31" y="114"/>
                    <a:pt x="31" y="114"/>
                  </a:cubicBezTo>
                  <a:cubicBezTo>
                    <a:pt x="28" y="94"/>
                    <a:pt x="28" y="94"/>
                    <a:pt x="28" y="94"/>
                  </a:cubicBezTo>
                  <a:cubicBezTo>
                    <a:pt x="25" y="73"/>
                    <a:pt x="25" y="73"/>
                    <a:pt x="25" y="73"/>
                  </a:cubicBezTo>
                  <a:cubicBezTo>
                    <a:pt x="25" y="68"/>
                    <a:pt x="25" y="68"/>
                    <a:pt x="25" y="68"/>
                  </a:cubicBezTo>
                  <a:cubicBezTo>
                    <a:pt x="16" y="0"/>
                    <a:pt x="16" y="0"/>
                    <a:pt x="16" y="0"/>
                  </a:cubicBezTo>
                  <a:cubicBezTo>
                    <a:pt x="17" y="1"/>
                    <a:pt x="72" y="13"/>
                    <a:pt x="79" y="20"/>
                  </a:cubicBezTo>
                  <a:cubicBezTo>
                    <a:pt x="87" y="28"/>
                    <a:pt x="131" y="38"/>
                    <a:pt x="131" y="38"/>
                  </a:cubicBezTo>
                  <a:cubicBezTo>
                    <a:pt x="145" y="42"/>
                    <a:pt x="156" y="53"/>
                    <a:pt x="159" y="66"/>
                  </a:cubicBezTo>
                  <a:cubicBezTo>
                    <a:pt x="160" y="68"/>
                    <a:pt x="160" y="69"/>
                    <a:pt x="160" y="71"/>
                  </a:cubicBezTo>
                  <a:cubicBezTo>
                    <a:pt x="166" y="99"/>
                    <a:pt x="164" y="103"/>
                    <a:pt x="168" y="107"/>
                  </a:cubicBezTo>
                  <a:cubicBezTo>
                    <a:pt x="172" y="112"/>
                    <a:pt x="130" y="233"/>
                    <a:pt x="130" y="233"/>
                  </a:cubicBezTo>
                </a:path>
              </a:pathLst>
            </a:custGeom>
            <a:solidFill>
              <a:srgbClr val="4C4981">
                <a:alpha val="100000"/>
              </a:srgbClr>
            </a:solidFill>
            <a:ln w="9525">
              <a:noFill/>
            </a:ln>
          </p:spPr>
          <p:txBody>
            <a:bodyPr/>
            <a:p>
              <a:endParaRPr lang="zh-CN" altLang="en-US"/>
            </a:p>
          </p:txBody>
        </p:sp>
        <p:sp>
          <p:nvSpPr>
            <p:cNvPr id="59470" name="ïS1iḓê"/>
            <p:cNvSpPr/>
            <p:nvPr/>
          </p:nvSpPr>
          <p:spPr>
            <a:xfrm>
              <a:off x="7566025" y="4291013"/>
              <a:ext cx="0" cy="3175"/>
            </a:xfrm>
            <a:custGeom>
              <a:avLst/>
              <a:gdLst/>
              <a:ahLst/>
              <a:cxnLst>
                <a:cxn ang="0">
                  <a:pos x="0" y="0"/>
                </a:cxn>
                <a:cxn ang="0">
                  <a:pos x="0" y="2147483646"/>
                </a:cxn>
                <a:cxn ang="0">
                  <a:pos x="0" y="2147483646"/>
                </a:cxn>
                <a:cxn ang="0">
                  <a:pos x="0" y="0"/>
                </a:cxn>
                <a:cxn ang="0">
                  <a:pos x="0" y="0"/>
                </a:cxn>
              </a:cxnLst>
              <a:pathLst>
                <a:path h="3">
                  <a:moveTo>
                    <a:pt x="0" y="0"/>
                  </a:moveTo>
                  <a:cubicBezTo>
                    <a:pt x="0" y="1"/>
                    <a:pt x="0" y="2"/>
                    <a:pt x="0" y="3"/>
                  </a:cubicBezTo>
                  <a:cubicBezTo>
                    <a:pt x="0" y="3"/>
                    <a:pt x="0" y="3"/>
                    <a:pt x="0" y="3"/>
                  </a:cubicBezTo>
                  <a:cubicBezTo>
                    <a:pt x="0" y="2"/>
                    <a:pt x="0" y="1"/>
                    <a:pt x="0" y="0"/>
                  </a:cubicBezTo>
                  <a:cubicBezTo>
                    <a:pt x="0" y="0"/>
                    <a:pt x="0" y="0"/>
                    <a:pt x="0" y="0"/>
                  </a:cubicBezTo>
                </a:path>
              </a:pathLst>
            </a:custGeom>
            <a:solidFill>
              <a:srgbClr val="3B77DB">
                <a:alpha val="100000"/>
              </a:srgbClr>
            </a:solidFill>
            <a:ln w="9525">
              <a:noFill/>
            </a:ln>
          </p:spPr>
          <p:txBody>
            <a:bodyPr/>
            <a:p>
              <a:endParaRPr lang="zh-CN" altLang="en-US"/>
            </a:p>
          </p:txBody>
        </p:sp>
        <p:sp>
          <p:nvSpPr>
            <p:cNvPr id="59471" name="îṡḻíďe"/>
            <p:cNvSpPr/>
            <p:nvPr/>
          </p:nvSpPr>
          <p:spPr>
            <a:xfrm>
              <a:off x="7497763" y="4225926"/>
              <a:ext cx="68263" cy="68263"/>
            </a:xfrm>
            <a:custGeom>
              <a:avLst/>
              <a:gdLst/>
              <a:ahLst/>
              <a:cxnLst>
                <a:cxn ang="0">
                  <a:pos x="2147483646" y="0"/>
                </a:cxn>
                <a:cxn ang="0">
                  <a:pos x="0" y="2147483646"/>
                </a:cxn>
                <a:cxn ang="0">
                  <a:pos x="2147483646" y="2147483646"/>
                </a:cxn>
                <a:cxn ang="0">
                  <a:pos x="2147483646" y="2147483646"/>
                </a:cxn>
                <a:cxn ang="0">
                  <a:pos x="2147483646" y="2147483646"/>
                </a:cxn>
                <a:cxn ang="0">
                  <a:pos x="2147483646" y="0"/>
                </a:cxn>
              </a:cxnLst>
              <a:pathLst>
                <a:path w="49" h="49">
                  <a:moveTo>
                    <a:pt x="8" y="0"/>
                  </a:moveTo>
                  <a:cubicBezTo>
                    <a:pt x="4" y="4"/>
                    <a:pt x="1" y="9"/>
                    <a:pt x="0" y="16"/>
                  </a:cubicBezTo>
                  <a:cubicBezTo>
                    <a:pt x="0" y="36"/>
                    <a:pt x="29" y="45"/>
                    <a:pt x="49" y="49"/>
                  </a:cubicBezTo>
                  <a:cubicBezTo>
                    <a:pt x="49" y="48"/>
                    <a:pt x="49" y="47"/>
                    <a:pt x="49" y="46"/>
                  </a:cubicBezTo>
                  <a:cubicBezTo>
                    <a:pt x="29" y="41"/>
                    <a:pt x="3" y="32"/>
                    <a:pt x="3" y="13"/>
                  </a:cubicBezTo>
                  <a:cubicBezTo>
                    <a:pt x="3" y="8"/>
                    <a:pt x="5" y="3"/>
                    <a:pt x="8" y="0"/>
                  </a:cubicBezTo>
                </a:path>
              </a:pathLst>
            </a:custGeom>
            <a:solidFill>
              <a:srgbClr val="444274">
                <a:alpha val="100000"/>
              </a:srgbClr>
            </a:solidFill>
            <a:ln w="9525">
              <a:noFill/>
            </a:ln>
          </p:spPr>
          <p:txBody>
            <a:bodyPr/>
            <a:p>
              <a:endParaRPr lang="zh-CN" altLang="en-US"/>
            </a:p>
          </p:txBody>
        </p:sp>
        <p:sp>
          <p:nvSpPr>
            <p:cNvPr id="59472" name="îs1ïḍe"/>
            <p:cNvSpPr/>
            <p:nvPr/>
          </p:nvSpPr>
          <p:spPr>
            <a:xfrm>
              <a:off x="7500938" y="4203701"/>
              <a:ext cx="155575" cy="904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Lst>
              <a:pathLst>
                <a:path w="112" h="66">
                  <a:moveTo>
                    <a:pt x="109" y="56"/>
                  </a:moveTo>
                  <a:cubicBezTo>
                    <a:pt x="109" y="58"/>
                    <a:pt x="105" y="60"/>
                    <a:pt x="101" y="61"/>
                  </a:cubicBezTo>
                  <a:cubicBezTo>
                    <a:pt x="90" y="63"/>
                    <a:pt x="79" y="65"/>
                    <a:pt x="68" y="66"/>
                  </a:cubicBezTo>
                  <a:cubicBezTo>
                    <a:pt x="68" y="66"/>
                    <a:pt x="0" y="61"/>
                    <a:pt x="1" y="30"/>
                  </a:cubicBezTo>
                  <a:cubicBezTo>
                    <a:pt x="2" y="8"/>
                    <a:pt x="33" y="2"/>
                    <a:pt x="50" y="1"/>
                  </a:cubicBezTo>
                  <a:cubicBezTo>
                    <a:pt x="54" y="0"/>
                    <a:pt x="58" y="0"/>
                    <a:pt x="61" y="0"/>
                  </a:cubicBezTo>
                  <a:cubicBezTo>
                    <a:pt x="61" y="0"/>
                    <a:pt x="112" y="50"/>
                    <a:pt x="109" y="56"/>
                  </a:cubicBezTo>
                </a:path>
              </a:pathLst>
            </a:custGeom>
            <a:solidFill>
              <a:srgbClr val="AE6E79">
                <a:alpha val="100000"/>
              </a:srgbClr>
            </a:solidFill>
            <a:ln w="9525">
              <a:noFill/>
            </a:ln>
          </p:spPr>
          <p:txBody>
            <a:bodyPr/>
            <a:p>
              <a:endParaRPr lang="zh-CN" altLang="en-US"/>
            </a:p>
          </p:txBody>
        </p:sp>
        <p:sp>
          <p:nvSpPr>
            <p:cNvPr id="59473" name="íṩļîďè"/>
            <p:cNvSpPr/>
            <p:nvPr/>
          </p:nvSpPr>
          <p:spPr>
            <a:xfrm>
              <a:off x="7564438" y="4203701"/>
              <a:ext cx="82550" cy="84138"/>
            </a:xfrm>
            <a:custGeom>
              <a:avLst/>
              <a:gdLst/>
              <a:ahLst/>
              <a:cxnLst>
                <a:cxn ang="0">
                  <a:pos x="2147483646" y="0"/>
                </a:cxn>
                <a:cxn ang="0">
                  <a:pos x="0" y="2147483646"/>
                </a:cxn>
                <a:cxn ang="0">
                  <a:pos x="2147483646" y="2147483646"/>
                </a:cxn>
                <a:cxn ang="0">
                  <a:pos x="2147483646" y="2147483646"/>
                </a:cxn>
                <a:cxn ang="0">
                  <a:pos x="2147483646" y="0"/>
                </a:cxn>
              </a:cxnLst>
              <a:pathLst>
                <a:path w="59" h="60">
                  <a:moveTo>
                    <a:pt x="3" y="0"/>
                  </a:moveTo>
                  <a:cubicBezTo>
                    <a:pt x="0" y="3"/>
                    <a:pt x="0" y="3"/>
                    <a:pt x="0" y="3"/>
                  </a:cubicBezTo>
                  <a:cubicBezTo>
                    <a:pt x="12" y="6"/>
                    <a:pt x="37" y="36"/>
                    <a:pt x="55" y="60"/>
                  </a:cubicBezTo>
                  <a:cubicBezTo>
                    <a:pt x="56" y="59"/>
                    <a:pt x="58" y="59"/>
                    <a:pt x="59" y="58"/>
                  </a:cubicBezTo>
                  <a:cubicBezTo>
                    <a:pt x="41" y="35"/>
                    <a:pt x="16" y="3"/>
                    <a:pt x="3" y="0"/>
                  </a:cubicBezTo>
                </a:path>
              </a:pathLst>
            </a:custGeom>
            <a:solidFill>
              <a:srgbClr val="9C636D">
                <a:alpha val="100000"/>
              </a:srgbClr>
            </a:solidFill>
            <a:ln w="9525">
              <a:noFill/>
            </a:ln>
          </p:spPr>
          <p:txBody>
            <a:bodyPr/>
            <a:p>
              <a:endParaRPr lang="zh-CN" altLang="en-US"/>
            </a:p>
          </p:txBody>
        </p:sp>
        <p:sp>
          <p:nvSpPr>
            <p:cNvPr id="59474" name="íṧlíďé"/>
            <p:cNvSpPr/>
            <p:nvPr/>
          </p:nvSpPr>
          <p:spPr>
            <a:xfrm>
              <a:off x="7569200" y="3694113"/>
              <a:ext cx="258763" cy="6286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86" h="452">
                  <a:moveTo>
                    <a:pt x="43" y="0"/>
                  </a:moveTo>
                  <a:cubicBezTo>
                    <a:pt x="63" y="3"/>
                    <a:pt x="63" y="3"/>
                    <a:pt x="63" y="3"/>
                  </a:cubicBezTo>
                  <a:cubicBezTo>
                    <a:pt x="71" y="16"/>
                    <a:pt x="79" y="28"/>
                    <a:pt x="87" y="40"/>
                  </a:cubicBezTo>
                  <a:cubicBezTo>
                    <a:pt x="93" y="47"/>
                    <a:pt x="96" y="55"/>
                    <a:pt x="96" y="63"/>
                  </a:cubicBezTo>
                  <a:cubicBezTo>
                    <a:pt x="96" y="63"/>
                    <a:pt x="125" y="107"/>
                    <a:pt x="135" y="112"/>
                  </a:cubicBezTo>
                  <a:cubicBezTo>
                    <a:pt x="144" y="117"/>
                    <a:pt x="158" y="150"/>
                    <a:pt x="158" y="150"/>
                  </a:cubicBezTo>
                  <a:cubicBezTo>
                    <a:pt x="158" y="150"/>
                    <a:pt x="181" y="165"/>
                    <a:pt x="181" y="182"/>
                  </a:cubicBezTo>
                  <a:cubicBezTo>
                    <a:pt x="182" y="196"/>
                    <a:pt x="183" y="211"/>
                    <a:pt x="186" y="225"/>
                  </a:cubicBezTo>
                  <a:cubicBezTo>
                    <a:pt x="186" y="227"/>
                    <a:pt x="182" y="258"/>
                    <a:pt x="172" y="273"/>
                  </a:cubicBezTo>
                  <a:cubicBezTo>
                    <a:pt x="163" y="288"/>
                    <a:pt x="153" y="321"/>
                    <a:pt x="153" y="327"/>
                  </a:cubicBezTo>
                  <a:cubicBezTo>
                    <a:pt x="154" y="333"/>
                    <a:pt x="126" y="365"/>
                    <a:pt x="118" y="374"/>
                  </a:cubicBezTo>
                  <a:cubicBezTo>
                    <a:pt x="112" y="384"/>
                    <a:pt x="106" y="393"/>
                    <a:pt x="101" y="403"/>
                  </a:cubicBezTo>
                  <a:cubicBezTo>
                    <a:pt x="75" y="452"/>
                    <a:pt x="75" y="452"/>
                    <a:pt x="75" y="452"/>
                  </a:cubicBezTo>
                  <a:cubicBezTo>
                    <a:pt x="75" y="452"/>
                    <a:pt x="20" y="371"/>
                    <a:pt x="0" y="367"/>
                  </a:cubicBezTo>
                  <a:cubicBezTo>
                    <a:pt x="0" y="367"/>
                    <a:pt x="23" y="346"/>
                    <a:pt x="34" y="342"/>
                  </a:cubicBezTo>
                  <a:cubicBezTo>
                    <a:pt x="45" y="338"/>
                    <a:pt x="56" y="306"/>
                    <a:pt x="57" y="298"/>
                  </a:cubicBezTo>
                  <a:cubicBezTo>
                    <a:pt x="57" y="291"/>
                    <a:pt x="67" y="266"/>
                    <a:pt x="77" y="262"/>
                  </a:cubicBezTo>
                  <a:cubicBezTo>
                    <a:pt x="87" y="258"/>
                    <a:pt x="93" y="253"/>
                    <a:pt x="88" y="246"/>
                  </a:cubicBezTo>
                  <a:cubicBezTo>
                    <a:pt x="84" y="240"/>
                    <a:pt x="88" y="226"/>
                    <a:pt x="88" y="226"/>
                  </a:cubicBezTo>
                  <a:cubicBezTo>
                    <a:pt x="88" y="226"/>
                    <a:pt x="59" y="188"/>
                    <a:pt x="56" y="166"/>
                  </a:cubicBezTo>
                  <a:cubicBezTo>
                    <a:pt x="52" y="145"/>
                    <a:pt x="25" y="130"/>
                    <a:pt x="25" y="130"/>
                  </a:cubicBezTo>
                  <a:cubicBezTo>
                    <a:pt x="10" y="93"/>
                    <a:pt x="10" y="93"/>
                    <a:pt x="10" y="93"/>
                  </a:cubicBezTo>
                  <a:cubicBezTo>
                    <a:pt x="43" y="0"/>
                    <a:pt x="43" y="0"/>
                    <a:pt x="43" y="0"/>
                  </a:cubicBezTo>
                </a:path>
              </a:pathLst>
            </a:custGeom>
            <a:solidFill>
              <a:srgbClr val="4C4981">
                <a:alpha val="100000"/>
              </a:srgbClr>
            </a:solidFill>
            <a:ln w="9525">
              <a:noFill/>
            </a:ln>
          </p:spPr>
          <p:txBody>
            <a:bodyPr/>
            <a:p>
              <a:endParaRPr lang="zh-CN" altLang="en-US"/>
            </a:p>
          </p:txBody>
        </p:sp>
        <p:sp>
          <p:nvSpPr>
            <p:cNvPr id="59475" name="iṩlïḍè"/>
            <p:cNvSpPr/>
            <p:nvPr/>
          </p:nvSpPr>
          <p:spPr>
            <a:xfrm>
              <a:off x="7699375" y="3927476"/>
              <a:ext cx="85725" cy="603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62" h="43">
                  <a:moveTo>
                    <a:pt x="62" y="0"/>
                  </a:moveTo>
                  <a:cubicBezTo>
                    <a:pt x="47" y="0"/>
                    <a:pt x="33" y="5"/>
                    <a:pt x="22" y="15"/>
                  </a:cubicBezTo>
                  <a:cubicBezTo>
                    <a:pt x="18" y="18"/>
                    <a:pt x="0" y="37"/>
                    <a:pt x="5" y="43"/>
                  </a:cubicBezTo>
                  <a:cubicBezTo>
                    <a:pt x="5" y="43"/>
                    <a:pt x="5" y="43"/>
                    <a:pt x="5" y="43"/>
                  </a:cubicBezTo>
                  <a:cubicBezTo>
                    <a:pt x="10" y="43"/>
                    <a:pt x="26" y="22"/>
                    <a:pt x="29" y="19"/>
                  </a:cubicBezTo>
                  <a:cubicBezTo>
                    <a:pt x="31" y="16"/>
                    <a:pt x="33" y="13"/>
                    <a:pt x="36" y="10"/>
                  </a:cubicBezTo>
                  <a:cubicBezTo>
                    <a:pt x="43" y="3"/>
                    <a:pt x="52" y="1"/>
                    <a:pt x="62" y="0"/>
                  </a:cubicBezTo>
                </a:path>
              </a:pathLst>
            </a:custGeom>
            <a:solidFill>
              <a:srgbClr val="444274">
                <a:alpha val="100000"/>
              </a:srgbClr>
            </a:solidFill>
            <a:ln w="9525">
              <a:noFill/>
            </a:ln>
          </p:spPr>
          <p:txBody>
            <a:bodyPr/>
            <a:p>
              <a:endParaRPr lang="zh-CN" altLang="en-US"/>
            </a:p>
          </p:txBody>
        </p:sp>
        <p:sp>
          <p:nvSpPr>
            <p:cNvPr id="59476" name="îṣļiḓê"/>
            <p:cNvSpPr/>
            <p:nvPr/>
          </p:nvSpPr>
          <p:spPr>
            <a:xfrm>
              <a:off x="7669213" y="3808413"/>
              <a:ext cx="34925" cy="107950"/>
            </a:xfrm>
            <a:custGeom>
              <a:avLst/>
              <a:gdLst/>
              <a:ahLst/>
              <a:cxnLst>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0"/>
                </a:cxn>
              </a:cxnLst>
              <a:pathLst>
                <a:path w="26" h="78">
                  <a:moveTo>
                    <a:pt x="19" y="0"/>
                  </a:moveTo>
                  <a:cubicBezTo>
                    <a:pt x="15" y="4"/>
                    <a:pt x="14" y="13"/>
                    <a:pt x="13" y="18"/>
                  </a:cubicBezTo>
                  <a:cubicBezTo>
                    <a:pt x="11" y="25"/>
                    <a:pt x="9" y="32"/>
                    <a:pt x="8" y="38"/>
                  </a:cubicBezTo>
                  <a:cubicBezTo>
                    <a:pt x="7" y="42"/>
                    <a:pt x="0" y="78"/>
                    <a:pt x="0" y="78"/>
                  </a:cubicBezTo>
                  <a:cubicBezTo>
                    <a:pt x="6" y="77"/>
                    <a:pt x="11" y="73"/>
                    <a:pt x="14" y="68"/>
                  </a:cubicBezTo>
                  <a:cubicBezTo>
                    <a:pt x="16" y="62"/>
                    <a:pt x="18" y="56"/>
                    <a:pt x="18" y="50"/>
                  </a:cubicBezTo>
                  <a:cubicBezTo>
                    <a:pt x="20" y="40"/>
                    <a:pt x="22" y="30"/>
                    <a:pt x="24" y="21"/>
                  </a:cubicBezTo>
                  <a:cubicBezTo>
                    <a:pt x="26" y="17"/>
                    <a:pt x="25" y="12"/>
                    <a:pt x="23" y="9"/>
                  </a:cubicBezTo>
                  <a:cubicBezTo>
                    <a:pt x="22" y="6"/>
                    <a:pt x="21" y="3"/>
                    <a:pt x="19" y="0"/>
                  </a:cubicBezTo>
                </a:path>
              </a:pathLst>
            </a:custGeom>
            <a:solidFill>
              <a:srgbClr val="444274">
                <a:alpha val="100000"/>
              </a:srgbClr>
            </a:solidFill>
            <a:ln w="9525">
              <a:noFill/>
            </a:ln>
          </p:spPr>
          <p:txBody>
            <a:bodyPr/>
            <a:p>
              <a:endParaRPr lang="zh-CN" altLang="en-US"/>
            </a:p>
          </p:txBody>
        </p:sp>
        <p:sp>
          <p:nvSpPr>
            <p:cNvPr id="59477" name="îsľiḋê"/>
            <p:cNvSpPr/>
            <p:nvPr/>
          </p:nvSpPr>
          <p:spPr>
            <a:xfrm>
              <a:off x="7242175" y="3238501"/>
              <a:ext cx="6350" cy="7938"/>
            </a:xfrm>
            <a:custGeom>
              <a:avLst/>
              <a:gdLst/>
              <a:ahLst/>
              <a:cxnLst>
                <a:cxn ang="0">
                  <a:pos x="2147483646" y="0"/>
                </a:cxn>
                <a:cxn ang="0">
                  <a:pos x="0" y="2147483646"/>
                </a:cxn>
                <a:cxn ang="0">
                  <a:pos x="2048383000" y="2147483646"/>
                </a:cxn>
                <a:cxn ang="0">
                  <a:pos x="2147483646" y="0"/>
                </a:cxn>
                <a:cxn ang="0">
                  <a:pos x="2147483646" y="0"/>
                </a:cxn>
              </a:cxnLst>
              <a:pathLst>
                <a:path w="5" h="5">
                  <a:moveTo>
                    <a:pt x="5" y="0"/>
                  </a:moveTo>
                  <a:cubicBezTo>
                    <a:pt x="3" y="1"/>
                    <a:pt x="2" y="3"/>
                    <a:pt x="0" y="5"/>
                  </a:cubicBezTo>
                  <a:cubicBezTo>
                    <a:pt x="1" y="5"/>
                    <a:pt x="1" y="5"/>
                    <a:pt x="1" y="5"/>
                  </a:cubicBezTo>
                  <a:cubicBezTo>
                    <a:pt x="2" y="3"/>
                    <a:pt x="4" y="2"/>
                    <a:pt x="5" y="0"/>
                  </a:cubicBezTo>
                  <a:cubicBezTo>
                    <a:pt x="5" y="0"/>
                    <a:pt x="5" y="0"/>
                    <a:pt x="5" y="0"/>
                  </a:cubicBezTo>
                </a:path>
              </a:pathLst>
            </a:custGeom>
            <a:solidFill>
              <a:srgbClr val="3B77DB">
                <a:alpha val="100000"/>
              </a:srgbClr>
            </a:solidFill>
            <a:ln w="9525">
              <a:noFill/>
            </a:ln>
          </p:spPr>
          <p:txBody>
            <a:bodyPr/>
            <a:p>
              <a:endParaRPr lang="zh-CN" altLang="en-US"/>
            </a:p>
          </p:txBody>
        </p:sp>
        <p:sp>
          <p:nvSpPr>
            <p:cNvPr id="59478" name="işḷiḍê"/>
            <p:cNvSpPr/>
            <p:nvPr/>
          </p:nvSpPr>
          <p:spPr>
            <a:xfrm>
              <a:off x="7369175" y="3489326"/>
              <a:ext cx="79375" cy="155575"/>
            </a:xfrm>
            <a:custGeom>
              <a:avLst/>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57" h="112">
                  <a:moveTo>
                    <a:pt x="8" y="0"/>
                  </a:moveTo>
                  <a:cubicBezTo>
                    <a:pt x="5" y="0"/>
                    <a:pt x="3" y="0"/>
                    <a:pt x="0" y="1"/>
                  </a:cubicBezTo>
                  <a:cubicBezTo>
                    <a:pt x="0" y="1"/>
                    <a:pt x="0" y="1"/>
                    <a:pt x="0" y="1"/>
                  </a:cubicBezTo>
                  <a:cubicBezTo>
                    <a:pt x="5" y="6"/>
                    <a:pt x="10" y="10"/>
                    <a:pt x="15" y="15"/>
                  </a:cubicBezTo>
                  <a:cubicBezTo>
                    <a:pt x="28" y="28"/>
                    <a:pt x="39" y="44"/>
                    <a:pt x="36" y="61"/>
                  </a:cubicBezTo>
                  <a:cubicBezTo>
                    <a:pt x="35" y="67"/>
                    <a:pt x="32" y="73"/>
                    <a:pt x="32" y="79"/>
                  </a:cubicBezTo>
                  <a:cubicBezTo>
                    <a:pt x="31" y="89"/>
                    <a:pt x="38" y="98"/>
                    <a:pt x="45" y="105"/>
                  </a:cubicBezTo>
                  <a:cubicBezTo>
                    <a:pt x="48" y="108"/>
                    <a:pt x="51" y="110"/>
                    <a:pt x="54" y="112"/>
                  </a:cubicBezTo>
                  <a:cubicBezTo>
                    <a:pt x="55" y="111"/>
                    <a:pt x="56" y="111"/>
                    <a:pt x="57" y="110"/>
                  </a:cubicBezTo>
                  <a:cubicBezTo>
                    <a:pt x="56" y="106"/>
                    <a:pt x="56" y="106"/>
                    <a:pt x="56" y="106"/>
                  </a:cubicBezTo>
                  <a:cubicBezTo>
                    <a:pt x="53" y="104"/>
                    <a:pt x="50" y="102"/>
                    <a:pt x="48" y="99"/>
                  </a:cubicBezTo>
                  <a:cubicBezTo>
                    <a:pt x="40" y="92"/>
                    <a:pt x="34" y="83"/>
                    <a:pt x="35" y="73"/>
                  </a:cubicBezTo>
                  <a:cubicBezTo>
                    <a:pt x="35" y="71"/>
                    <a:pt x="36" y="68"/>
                    <a:pt x="36" y="66"/>
                  </a:cubicBezTo>
                  <a:cubicBezTo>
                    <a:pt x="37" y="62"/>
                    <a:pt x="38" y="59"/>
                    <a:pt x="39" y="55"/>
                  </a:cubicBezTo>
                  <a:cubicBezTo>
                    <a:pt x="39" y="55"/>
                    <a:pt x="39" y="55"/>
                    <a:pt x="39" y="54"/>
                  </a:cubicBezTo>
                  <a:cubicBezTo>
                    <a:pt x="41" y="37"/>
                    <a:pt x="30" y="22"/>
                    <a:pt x="18" y="9"/>
                  </a:cubicBezTo>
                  <a:cubicBezTo>
                    <a:pt x="15" y="6"/>
                    <a:pt x="11" y="3"/>
                    <a:pt x="8" y="0"/>
                  </a:cubicBezTo>
                </a:path>
              </a:pathLst>
            </a:custGeom>
            <a:solidFill>
              <a:srgbClr val="9C636D">
                <a:alpha val="100000"/>
              </a:srgbClr>
            </a:solidFill>
            <a:ln w="9525">
              <a:noFill/>
            </a:ln>
          </p:spPr>
          <p:txBody>
            <a:bodyPr/>
            <a:p>
              <a:endParaRPr lang="zh-CN" altLang="en-US"/>
            </a:p>
          </p:txBody>
        </p:sp>
        <p:sp>
          <p:nvSpPr>
            <p:cNvPr id="59479" name="iṡ1îḓê"/>
            <p:cNvSpPr/>
            <p:nvPr/>
          </p:nvSpPr>
          <p:spPr>
            <a:xfrm>
              <a:off x="7242175" y="3238501"/>
              <a:ext cx="138113" cy="252413"/>
            </a:xfrm>
            <a:custGeom>
              <a:avLst/>
              <a:gdLst/>
              <a:ahLst/>
              <a:cxnLst>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9" h="181">
                  <a:moveTo>
                    <a:pt x="4" y="0"/>
                  </a:moveTo>
                  <a:cubicBezTo>
                    <a:pt x="3" y="2"/>
                    <a:pt x="1" y="3"/>
                    <a:pt x="0" y="5"/>
                  </a:cubicBezTo>
                  <a:cubicBezTo>
                    <a:pt x="1" y="5"/>
                    <a:pt x="1" y="5"/>
                    <a:pt x="1" y="5"/>
                  </a:cubicBezTo>
                  <a:cubicBezTo>
                    <a:pt x="34" y="22"/>
                    <a:pt x="67" y="51"/>
                    <a:pt x="71" y="90"/>
                  </a:cubicBezTo>
                  <a:cubicBezTo>
                    <a:pt x="71" y="101"/>
                    <a:pt x="71" y="112"/>
                    <a:pt x="70" y="123"/>
                  </a:cubicBezTo>
                  <a:cubicBezTo>
                    <a:pt x="69" y="134"/>
                    <a:pt x="70" y="145"/>
                    <a:pt x="73" y="155"/>
                  </a:cubicBezTo>
                  <a:cubicBezTo>
                    <a:pt x="77" y="165"/>
                    <a:pt x="83" y="174"/>
                    <a:pt x="91" y="181"/>
                  </a:cubicBezTo>
                  <a:cubicBezTo>
                    <a:pt x="91" y="181"/>
                    <a:pt x="91" y="181"/>
                    <a:pt x="91" y="181"/>
                  </a:cubicBezTo>
                  <a:cubicBezTo>
                    <a:pt x="91" y="181"/>
                    <a:pt x="91" y="181"/>
                    <a:pt x="91" y="181"/>
                  </a:cubicBezTo>
                  <a:cubicBezTo>
                    <a:pt x="94" y="180"/>
                    <a:pt x="96" y="180"/>
                    <a:pt x="99" y="180"/>
                  </a:cubicBezTo>
                  <a:cubicBezTo>
                    <a:pt x="89" y="171"/>
                    <a:pt x="80" y="161"/>
                    <a:pt x="76" y="149"/>
                  </a:cubicBezTo>
                  <a:cubicBezTo>
                    <a:pt x="68" y="129"/>
                    <a:pt x="76" y="106"/>
                    <a:pt x="74" y="85"/>
                  </a:cubicBezTo>
                  <a:cubicBezTo>
                    <a:pt x="70" y="46"/>
                    <a:pt x="37" y="16"/>
                    <a:pt x="4" y="0"/>
                  </a:cubicBezTo>
                </a:path>
              </a:pathLst>
            </a:custGeom>
            <a:solidFill>
              <a:srgbClr val="9C636D">
                <a:alpha val="100000"/>
              </a:srgbClr>
            </a:solidFill>
            <a:ln w="9525">
              <a:noFill/>
            </a:ln>
          </p:spPr>
          <p:txBody>
            <a:bodyPr/>
            <a:p>
              <a:endParaRPr lang="zh-CN" altLang="en-US"/>
            </a:p>
          </p:txBody>
        </p:sp>
        <p:sp>
          <p:nvSpPr>
            <p:cNvPr id="59480" name="îśľiḍè"/>
            <p:cNvSpPr/>
            <p:nvPr/>
          </p:nvSpPr>
          <p:spPr>
            <a:xfrm>
              <a:off x="7445375" y="3641726"/>
              <a:ext cx="3175" cy="4763"/>
            </a:xfrm>
            <a:custGeom>
              <a:avLst/>
              <a:gdLst/>
              <a:ahLst/>
              <a:cxnLst>
                <a:cxn ang="0">
                  <a:pos x="2147483646" y="0"/>
                </a:cxn>
                <a:cxn ang="0">
                  <a:pos x="0" y="2147483646"/>
                </a:cxn>
                <a:cxn ang="0">
                  <a:pos x="2147483646" y="2147483646"/>
                </a:cxn>
                <a:cxn ang="0">
                  <a:pos x="2147483646" y="0"/>
                </a:cxn>
              </a:cxnLst>
              <a:pathLst>
                <a:path w="3" h="4">
                  <a:moveTo>
                    <a:pt x="3" y="0"/>
                  </a:moveTo>
                  <a:cubicBezTo>
                    <a:pt x="2" y="1"/>
                    <a:pt x="1" y="1"/>
                    <a:pt x="0" y="2"/>
                  </a:cubicBezTo>
                  <a:cubicBezTo>
                    <a:pt x="1" y="3"/>
                    <a:pt x="2" y="3"/>
                    <a:pt x="3" y="4"/>
                  </a:cubicBezTo>
                  <a:cubicBezTo>
                    <a:pt x="3" y="0"/>
                    <a:pt x="3" y="0"/>
                    <a:pt x="3" y="0"/>
                  </a:cubicBezTo>
                </a:path>
              </a:pathLst>
            </a:custGeom>
            <a:solidFill>
              <a:srgbClr val="8C5962">
                <a:alpha val="100000"/>
              </a:srgbClr>
            </a:solidFill>
            <a:ln w="9525">
              <a:noFill/>
            </a:ln>
          </p:spPr>
          <p:txBody>
            <a:bodyPr/>
            <a:p>
              <a:endParaRPr lang="zh-CN" altLang="en-US"/>
            </a:p>
          </p:txBody>
        </p:sp>
        <p:sp>
          <p:nvSpPr>
            <p:cNvPr id="59481" name="ïšḷïḋé"/>
            <p:cNvSpPr/>
            <p:nvPr/>
          </p:nvSpPr>
          <p:spPr>
            <a:xfrm>
              <a:off x="7643813" y="3638551"/>
              <a:ext cx="0" cy="3175"/>
            </a:xfrm>
            <a:custGeom>
              <a:avLst/>
              <a:gdLst/>
              <a:ahLst/>
              <a:cxnLst>
                <a:cxn ang="0">
                  <a:pos x="0" y="0"/>
                </a:cxn>
                <a:cxn ang="0">
                  <a:pos x="0" y="0"/>
                </a:cxn>
                <a:cxn ang="0">
                  <a:pos x="0" y="2147483646"/>
                </a:cxn>
                <a:cxn ang="0">
                  <a:pos x="0" y="2147483646"/>
                </a:cxn>
                <a:cxn ang="0">
                  <a:pos x="0" y="0"/>
                </a:cxn>
              </a:cxnLst>
              <a:pathLst>
                <a:path h="2">
                  <a:moveTo>
                    <a:pt x="0" y="0"/>
                  </a:moveTo>
                  <a:cubicBezTo>
                    <a:pt x="0" y="0"/>
                    <a:pt x="0" y="0"/>
                    <a:pt x="0" y="0"/>
                  </a:cubicBezTo>
                  <a:cubicBezTo>
                    <a:pt x="0" y="1"/>
                    <a:pt x="0" y="2"/>
                    <a:pt x="0" y="2"/>
                  </a:cubicBezTo>
                  <a:cubicBezTo>
                    <a:pt x="0" y="2"/>
                    <a:pt x="0" y="2"/>
                    <a:pt x="0" y="2"/>
                  </a:cubicBezTo>
                  <a:cubicBezTo>
                    <a:pt x="0" y="1"/>
                    <a:pt x="0" y="1"/>
                    <a:pt x="0" y="0"/>
                  </a:cubicBezTo>
                </a:path>
              </a:pathLst>
            </a:custGeom>
            <a:solidFill>
              <a:srgbClr val="3B77DB">
                <a:alpha val="100000"/>
              </a:srgbClr>
            </a:solidFill>
            <a:ln w="9525">
              <a:noFill/>
            </a:ln>
          </p:spPr>
          <p:txBody>
            <a:bodyPr/>
            <a:p>
              <a:endParaRPr lang="zh-CN" altLang="en-US"/>
            </a:p>
          </p:txBody>
        </p:sp>
        <p:sp>
          <p:nvSpPr>
            <p:cNvPr id="59482" name="íśḷîďê"/>
            <p:cNvSpPr/>
            <p:nvPr/>
          </p:nvSpPr>
          <p:spPr>
            <a:xfrm>
              <a:off x="7446963" y="3635376"/>
              <a:ext cx="6350" cy="6350"/>
            </a:xfrm>
            <a:custGeom>
              <a:avLst/>
              <a:gdLst/>
              <a:ahLst/>
              <a:cxnLst>
                <a:cxn ang="0">
                  <a:pos x="0" y="0"/>
                </a:cxn>
                <a:cxn ang="0">
                  <a:pos x="2147483646" y="2147483646"/>
                </a:cxn>
                <a:cxn ang="0">
                  <a:pos x="2147483646" y="2147483646"/>
                </a:cxn>
                <a:cxn ang="0">
                  <a:pos x="0" y="0"/>
                </a:cxn>
              </a:cxnLst>
              <a:pathLst>
                <a:path w="4" h="4">
                  <a:moveTo>
                    <a:pt x="0" y="0"/>
                  </a:moveTo>
                  <a:cubicBezTo>
                    <a:pt x="1" y="4"/>
                    <a:pt x="1" y="4"/>
                    <a:pt x="1" y="4"/>
                  </a:cubicBezTo>
                  <a:cubicBezTo>
                    <a:pt x="2" y="3"/>
                    <a:pt x="3" y="3"/>
                    <a:pt x="4" y="2"/>
                  </a:cubicBezTo>
                  <a:cubicBezTo>
                    <a:pt x="3" y="1"/>
                    <a:pt x="1" y="0"/>
                    <a:pt x="0" y="0"/>
                  </a:cubicBezTo>
                </a:path>
              </a:pathLst>
            </a:custGeom>
            <a:solidFill>
              <a:srgbClr val="8C5962">
                <a:alpha val="100000"/>
              </a:srgbClr>
            </a:solidFill>
            <a:ln w="9525">
              <a:noFill/>
            </a:ln>
          </p:spPr>
          <p:txBody>
            <a:bodyPr/>
            <a:p>
              <a:endParaRPr lang="zh-CN" altLang="en-US"/>
            </a:p>
          </p:txBody>
        </p:sp>
        <p:sp>
          <p:nvSpPr>
            <p:cNvPr id="59483" name="iṡľídê"/>
            <p:cNvSpPr/>
            <p:nvPr/>
          </p:nvSpPr>
          <p:spPr>
            <a:xfrm>
              <a:off x="7448550" y="3638551"/>
              <a:ext cx="7938" cy="9525"/>
            </a:xfrm>
            <a:custGeom>
              <a:avLst/>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6" h="7">
                  <a:moveTo>
                    <a:pt x="3" y="0"/>
                  </a:moveTo>
                  <a:cubicBezTo>
                    <a:pt x="2" y="1"/>
                    <a:pt x="1" y="1"/>
                    <a:pt x="0" y="2"/>
                  </a:cubicBezTo>
                  <a:cubicBezTo>
                    <a:pt x="0" y="6"/>
                    <a:pt x="0" y="6"/>
                    <a:pt x="0" y="6"/>
                  </a:cubicBezTo>
                  <a:cubicBezTo>
                    <a:pt x="1" y="6"/>
                    <a:pt x="1" y="6"/>
                    <a:pt x="2" y="7"/>
                  </a:cubicBezTo>
                  <a:cubicBezTo>
                    <a:pt x="2" y="7"/>
                    <a:pt x="2" y="7"/>
                    <a:pt x="2" y="7"/>
                  </a:cubicBezTo>
                  <a:cubicBezTo>
                    <a:pt x="3" y="6"/>
                    <a:pt x="5" y="5"/>
                    <a:pt x="6" y="5"/>
                  </a:cubicBezTo>
                  <a:cubicBezTo>
                    <a:pt x="6" y="4"/>
                    <a:pt x="6" y="4"/>
                    <a:pt x="6" y="4"/>
                  </a:cubicBezTo>
                  <a:cubicBezTo>
                    <a:pt x="5" y="1"/>
                    <a:pt x="5" y="1"/>
                    <a:pt x="5" y="1"/>
                  </a:cubicBezTo>
                  <a:cubicBezTo>
                    <a:pt x="5" y="1"/>
                    <a:pt x="4" y="0"/>
                    <a:pt x="3" y="0"/>
                  </a:cubicBezTo>
                </a:path>
              </a:pathLst>
            </a:custGeom>
            <a:solidFill>
              <a:srgbClr val="7E5058">
                <a:alpha val="100000"/>
              </a:srgbClr>
            </a:solidFill>
            <a:ln w="9525">
              <a:noFill/>
            </a:ln>
          </p:spPr>
          <p:txBody>
            <a:bodyPr/>
            <a:p>
              <a:endParaRPr lang="zh-CN" altLang="en-US"/>
            </a:p>
          </p:txBody>
        </p:sp>
        <p:sp>
          <p:nvSpPr>
            <p:cNvPr id="59484" name="ïš1íḓe"/>
            <p:cNvSpPr/>
            <p:nvPr/>
          </p:nvSpPr>
          <p:spPr>
            <a:xfrm>
              <a:off x="7451725" y="3646488"/>
              <a:ext cx="4763" cy="4763"/>
            </a:xfrm>
            <a:custGeom>
              <a:avLst/>
              <a:gdLst/>
              <a:ahLst/>
              <a:cxnLst>
                <a:cxn ang="0">
                  <a:pos x="2147483646" y="0"/>
                </a:cxn>
                <a:cxn ang="0">
                  <a:pos x="0" y="2147483646"/>
                </a:cxn>
                <a:cxn ang="0">
                  <a:pos x="2147483646" y="2147483646"/>
                </a:cxn>
                <a:cxn ang="0">
                  <a:pos x="2147483646" y="0"/>
                </a:cxn>
              </a:cxnLst>
              <a:pathLst>
                <a:path w="4" h="4">
                  <a:moveTo>
                    <a:pt x="4" y="0"/>
                  </a:moveTo>
                  <a:cubicBezTo>
                    <a:pt x="3" y="0"/>
                    <a:pt x="1" y="1"/>
                    <a:pt x="0" y="2"/>
                  </a:cubicBezTo>
                  <a:cubicBezTo>
                    <a:pt x="1" y="3"/>
                    <a:pt x="3" y="3"/>
                    <a:pt x="4" y="4"/>
                  </a:cubicBezTo>
                  <a:cubicBezTo>
                    <a:pt x="4" y="0"/>
                    <a:pt x="4" y="0"/>
                    <a:pt x="4" y="0"/>
                  </a:cubicBezTo>
                </a:path>
              </a:pathLst>
            </a:custGeom>
            <a:solidFill>
              <a:srgbClr val="CECECE">
                <a:alpha val="100000"/>
              </a:srgbClr>
            </a:solidFill>
            <a:ln w="9525">
              <a:noFill/>
            </a:ln>
          </p:spPr>
          <p:txBody>
            <a:bodyPr/>
            <a:p>
              <a:endParaRPr lang="zh-CN" altLang="en-US"/>
            </a:p>
          </p:txBody>
        </p:sp>
        <p:sp>
          <p:nvSpPr>
            <p:cNvPr id="59485" name="isḻîḑè"/>
            <p:cNvSpPr/>
            <p:nvPr/>
          </p:nvSpPr>
          <p:spPr>
            <a:xfrm>
              <a:off x="7456488" y="3638551"/>
              <a:ext cx="187325" cy="61913"/>
            </a:xfrm>
            <a:custGeom>
              <a:avLst/>
              <a:gdLst/>
              <a:ahLst/>
              <a:cxnLst>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0"/>
                </a:cxn>
              </a:cxnLst>
              <a:pathLst>
                <a:path w="135" h="44">
                  <a:moveTo>
                    <a:pt x="0" y="1"/>
                  </a:moveTo>
                  <a:cubicBezTo>
                    <a:pt x="1" y="4"/>
                    <a:pt x="1" y="4"/>
                    <a:pt x="1" y="4"/>
                  </a:cubicBezTo>
                  <a:cubicBezTo>
                    <a:pt x="1" y="5"/>
                    <a:pt x="1" y="5"/>
                    <a:pt x="1" y="5"/>
                  </a:cubicBezTo>
                  <a:cubicBezTo>
                    <a:pt x="1" y="9"/>
                    <a:pt x="1" y="9"/>
                    <a:pt x="1" y="9"/>
                  </a:cubicBezTo>
                  <a:cubicBezTo>
                    <a:pt x="1" y="9"/>
                    <a:pt x="1" y="9"/>
                    <a:pt x="1" y="9"/>
                  </a:cubicBezTo>
                  <a:cubicBezTo>
                    <a:pt x="5" y="10"/>
                    <a:pt x="8" y="11"/>
                    <a:pt x="11" y="12"/>
                  </a:cubicBezTo>
                  <a:cubicBezTo>
                    <a:pt x="13" y="13"/>
                    <a:pt x="14" y="13"/>
                    <a:pt x="16" y="13"/>
                  </a:cubicBezTo>
                  <a:cubicBezTo>
                    <a:pt x="20" y="14"/>
                    <a:pt x="23" y="14"/>
                    <a:pt x="27" y="14"/>
                  </a:cubicBezTo>
                  <a:cubicBezTo>
                    <a:pt x="28" y="14"/>
                    <a:pt x="29" y="14"/>
                    <a:pt x="30" y="14"/>
                  </a:cubicBezTo>
                  <a:cubicBezTo>
                    <a:pt x="37" y="14"/>
                    <a:pt x="44" y="12"/>
                    <a:pt x="51" y="12"/>
                  </a:cubicBezTo>
                  <a:cubicBezTo>
                    <a:pt x="52" y="12"/>
                    <a:pt x="52" y="12"/>
                    <a:pt x="53" y="12"/>
                  </a:cubicBezTo>
                  <a:cubicBezTo>
                    <a:pt x="53" y="12"/>
                    <a:pt x="53" y="12"/>
                    <a:pt x="54" y="12"/>
                  </a:cubicBezTo>
                  <a:cubicBezTo>
                    <a:pt x="61" y="12"/>
                    <a:pt x="68" y="16"/>
                    <a:pt x="73" y="21"/>
                  </a:cubicBezTo>
                  <a:cubicBezTo>
                    <a:pt x="77" y="27"/>
                    <a:pt x="77" y="35"/>
                    <a:pt x="82" y="39"/>
                  </a:cubicBezTo>
                  <a:cubicBezTo>
                    <a:pt x="86" y="42"/>
                    <a:pt x="90" y="43"/>
                    <a:pt x="94" y="44"/>
                  </a:cubicBezTo>
                  <a:cubicBezTo>
                    <a:pt x="96" y="44"/>
                    <a:pt x="98" y="44"/>
                    <a:pt x="100" y="44"/>
                  </a:cubicBezTo>
                  <a:cubicBezTo>
                    <a:pt x="103" y="44"/>
                    <a:pt x="106" y="43"/>
                    <a:pt x="108" y="41"/>
                  </a:cubicBezTo>
                  <a:cubicBezTo>
                    <a:pt x="108" y="39"/>
                    <a:pt x="109" y="38"/>
                    <a:pt x="109" y="37"/>
                  </a:cubicBezTo>
                  <a:cubicBezTo>
                    <a:pt x="107" y="38"/>
                    <a:pt x="105" y="38"/>
                    <a:pt x="102" y="38"/>
                  </a:cubicBezTo>
                  <a:cubicBezTo>
                    <a:pt x="100" y="38"/>
                    <a:pt x="99" y="38"/>
                    <a:pt x="97" y="38"/>
                  </a:cubicBezTo>
                  <a:cubicBezTo>
                    <a:pt x="93" y="37"/>
                    <a:pt x="89" y="36"/>
                    <a:pt x="85" y="33"/>
                  </a:cubicBezTo>
                  <a:cubicBezTo>
                    <a:pt x="80" y="29"/>
                    <a:pt x="79" y="21"/>
                    <a:pt x="75" y="15"/>
                  </a:cubicBezTo>
                  <a:cubicBezTo>
                    <a:pt x="71" y="10"/>
                    <a:pt x="64" y="6"/>
                    <a:pt x="56" y="6"/>
                  </a:cubicBezTo>
                  <a:cubicBezTo>
                    <a:pt x="56" y="6"/>
                    <a:pt x="56" y="6"/>
                    <a:pt x="55" y="6"/>
                  </a:cubicBezTo>
                  <a:cubicBezTo>
                    <a:pt x="55" y="6"/>
                    <a:pt x="54" y="6"/>
                    <a:pt x="54" y="6"/>
                  </a:cubicBezTo>
                  <a:cubicBezTo>
                    <a:pt x="47" y="6"/>
                    <a:pt x="40" y="8"/>
                    <a:pt x="33" y="8"/>
                  </a:cubicBezTo>
                  <a:cubicBezTo>
                    <a:pt x="32" y="8"/>
                    <a:pt x="31" y="8"/>
                    <a:pt x="30" y="8"/>
                  </a:cubicBezTo>
                  <a:cubicBezTo>
                    <a:pt x="20" y="8"/>
                    <a:pt x="9" y="6"/>
                    <a:pt x="0" y="1"/>
                  </a:cubicBezTo>
                  <a:moveTo>
                    <a:pt x="135" y="0"/>
                  </a:moveTo>
                  <a:cubicBezTo>
                    <a:pt x="134" y="1"/>
                    <a:pt x="133" y="2"/>
                    <a:pt x="131" y="3"/>
                  </a:cubicBezTo>
                  <a:cubicBezTo>
                    <a:pt x="124" y="9"/>
                    <a:pt x="114" y="14"/>
                    <a:pt x="112" y="23"/>
                  </a:cubicBezTo>
                  <a:cubicBezTo>
                    <a:pt x="116" y="18"/>
                    <a:pt x="123" y="14"/>
                    <a:pt x="129" y="9"/>
                  </a:cubicBezTo>
                  <a:cubicBezTo>
                    <a:pt x="131" y="7"/>
                    <a:pt x="133" y="5"/>
                    <a:pt x="135" y="2"/>
                  </a:cubicBezTo>
                  <a:cubicBezTo>
                    <a:pt x="135" y="2"/>
                    <a:pt x="135" y="1"/>
                    <a:pt x="135" y="0"/>
                  </a:cubicBezTo>
                </a:path>
              </a:pathLst>
            </a:custGeom>
            <a:solidFill>
              <a:srgbClr val="444274">
                <a:alpha val="100000"/>
              </a:srgbClr>
            </a:solidFill>
            <a:ln w="9525">
              <a:noFill/>
            </a:ln>
          </p:spPr>
          <p:txBody>
            <a:bodyPr/>
            <a:p>
              <a:endParaRPr lang="zh-CN" altLang="en-US"/>
            </a:p>
          </p:txBody>
        </p:sp>
        <p:sp>
          <p:nvSpPr>
            <p:cNvPr id="59486" name="îṡḷiḋè"/>
            <p:cNvSpPr/>
            <p:nvPr/>
          </p:nvSpPr>
          <p:spPr>
            <a:xfrm>
              <a:off x="7219950" y="3125788"/>
              <a:ext cx="447675" cy="5667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21" h="408">
                  <a:moveTo>
                    <a:pt x="8" y="57"/>
                  </a:moveTo>
                  <a:cubicBezTo>
                    <a:pt x="10" y="55"/>
                    <a:pt x="14" y="54"/>
                    <a:pt x="16" y="51"/>
                  </a:cubicBezTo>
                  <a:cubicBezTo>
                    <a:pt x="23" y="44"/>
                    <a:pt x="16" y="31"/>
                    <a:pt x="18" y="21"/>
                  </a:cubicBezTo>
                  <a:cubicBezTo>
                    <a:pt x="21" y="10"/>
                    <a:pt x="35" y="6"/>
                    <a:pt x="46" y="7"/>
                  </a:cubicBezTo>
                  <a:cubicBezTo>
                    <a:pt x="57" y="8"/>
                    <a:pt x="68" y="13"/>
                    <a:pt x="79" y="14"/>
                  </a:cubicBezTo>
                  <a:cubicBezTo>
                    <a:pt x="97" y="16"/>
                    <a:pt x="114" y="9"/>
                    <a:pt x="131" y="4"/>
                  </a:cubicBezTo>
                  <a:cubicBezTo>
                    <a:pt x="148" y="0"/>
                    <a:pt x="168" y="0"/>
                    <a:pt x="180" y="13"/>
                  </a:cubicBezTo>
                  <a:cubicBezTo>
                    <a:pt x="192" y="26"/>
                    <a:pt x="191" y="48"/>
                    <a:pt x="206" y="58"/>
                  </a:cubicBezTo>
                  <a:cubicBezTo>
                    <a:pt x="213" y="62"/>
                    <a:pt x="221" y="62"/>
                    <a:pt x="228" y="66"/>
                  </a:cubicBezTo>
                  <a:cubicBezTo>
                    <a:pt x="236" y="70"/>
                    <a:pt x="243" y="76"/>
                    <a:pt x="247" y="84"/>
                  </a:cubicBezTo>
                  <a:cubicBezTo>
                    <a:pt x="259" y="102"/>
                    <a:pt x="264" y="124"/>
                    <a:pt x="262" y="145"/>
                  </a:cubicBezTo>
                  <a:cubicBezTo>
                    <a:pt x="261" y="157"/>
                    <a:pt x="257" y="168"/>
                    <a:pt x="256" y="180"/>
                  </a:cubicBezTo>
                  <a:cubicBezTo>
                    <a:pt x="255" y="192"/>
                    <a:pt x="255" y="204"/>
                    <a:pt x="258" y="216"/>
                  </a:cubicBezTo>
                  <a:cubicBezTo>
                    <a:pt x="261" y="228"/>
                    <a:pt x="268" y="241"/>
                    <a:pt x="280" y="244"/>
                  </a:cubicBezTo>
                  <a:cubicBezTo>
                    <a:pt x="283" y="245"/>
                    <a:pt x="286" y="246"/>
                    <a:pt x="288" y="247"/>
                  </a:cubicBezTo>
                  <a:cubicBezTo>
                    <a:pt x="295" y="252"/>
                    <a:pt x="294" y="262"/>
                    <a:pt x="292" y="270"/>
                  </a:cubicBezTo>
                  <a:cubicBezTo>
                    <a:pt x="285" y="302"/>
                    <a:pt x="285" y="302"/>
                    <a:pt x="285" y="302"/>
                  </a:cubicBezTo>
                  <a:cubicBezTo>
                    <a:pt x="292" y="308"/>
                    <a:pt x="303" y="305"/>
                    <a:pt x="309" y="311"/>
                  </a:cubicBezTo>
                  <a:cubicBezTo>
                    <a:pt x="312" y="313"/>
                    <a:pt x="314" y="316"/>
                    <a:pt x="315" y="320"/>
                  </a:cubicBezTo>
                  <a:cubicBezTo>
                    <a:pt x="321" y="338"/>
                    <a:pt x="316" y="359"/>
                    <a:pt x="300" y="372"/>
                  </a:cubicBezTo>
                  <a:cubicBezTo>
                    <a:pt x="292" y="379"/>
                    <a:pt x="282" y="384"/>
                    <a:pt x="281" y="394"/>
                  </a:cubicBezTo>
                  <a:cubicBezTo>
                    <a:pt x="281" y="397"/>
                    <a:pt x="281" y="401"/>
                    <a:pt x="280" y="404"/>
                  </a:cubicBezTo>
                  <a:cubicBezTo>
                    <a:pt x="277" y="408"/>
                    <a:pt x="271" y="408"/>
                    <a:pt x="266" y="407"/>
                  </a:cubicBezTo>
                  <a:cubicBezTo>
                    <a:pt x="262" y="406"/>
                    <a:pt x="258" y="405"/>
                    <a:pt x="254" y="402"/>
                  </a:cubicBezTo>
                  <a:cubicBezTo>
                    <a:pt x="249" y="398"/>
                    <a:pt x="248" y="390"/>
                    <a:pt x="244" y="384"/>
                  </a:cubicBezTo>
                  <a:cubicBezTo>
                    <a:pt x="240" y="378"/>
                    <a:pt x="232" y="375"/>
                    <a:pt x="224" y="375"/>
                  </a:cubicBezTo>
                  <a:cubicBezTo>
                    <a:pt x="217" y="375"/>
                    <a:pt x="210" y="377"/>
                    <a:pt x="202" y="377"/>
                  </a:cubicBezTo>
                  <a:cubicBezTo>
                    <a:pt x="185" y="378"/>
                    <a:pt x="168" y="372"/>
                    <a:pt x="155" y="360"/>
                  </a:cubicBezTo>
                  <a:cubicBezTo>
                    <a:pt x="147" y="353"/>
                    <a:pt x="141" y="344"/>
                    <a:pt x="142" y="334"/>
                  </a:cubicBezTo>
                  <a:cubicBezTo>
                    <a:pt x="142" y="328"/>
                    <a:pt x="145" y="322"/>
                    <a:pt x="146" y="316"/>
                  </a:cubicBezTo>
                  <a:cubicBezTo>
                    <a:pt x="149" y="299"/>
                    <a:pt x="138" y="283"/>
                    <a:pt x="125" y="270"/>
                  </a:cubicBezTo>
                  <a:cubicBezTo>
                    <a:pt x="113" y="258"/>
                    <a:pt x="98" y="247"/>
                    <a:pt x="92" y="230"/>
                  </a:cubicBezTo>
                  <a:cubicBezTo>
                    <a:pt x="84" y="210"/>
                    <a:pt x="92" y="187"/>
                    <a:pt x="90" y="166"/>
                  </a:cubicBezTo>
                  <a:cubicBezTo>
                    <a:pt x="86" y="127"/>
                    <a:pt x="53" y="97"/>
                    <a:pt x="20" y="81"/>
                  </a:cubicBezTo>
                  <a:cubicBezTo>
                    <a:pt x="12" y="77"/>
                    <a:pt x="0" y="67"/>
                    <a:pt x="8" y="57"/>
                  </a:cubicBezTo>
                </a:path>
              </a:pathLst>
            </a:custGeom>
            <a:solidFill>
              <a:srgbClr val="444053">
                <a:alpha val="100000"/>
              </a:srgbClr>
            </a:solidFill>
            <a:ln w="9525">
              <a:noFill/>
            </a:ln>
          </p:spPr>
          <p:txBody>
            <a:bodyPr/>
            <a:p>
              <a:endParaRPr lang="zh-CN" altLang="en-US"/>
            </a:p>
          </p:txBody>
        </p:sp>
        <p:sp>
          <p:nvSpPr>
            <p:cNvPr id="59487" name="iṩḷiḓe"/>
            <p:cNvSpPr/>
            <p:nvPr/>
          </p:nvSpPr>
          <p:spPr>
            <a:xfrm>
              <a:off x="7224713" y="3135313"/>
              <a:ext cx="46038" cy="9048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33" h="65">
                  <a:moveTo>
                    <a:pt x="33" y="0"/>
                  </a:moveTo>
                  <a:cubicBezTo>
                    <a:pt x="25" y="1"/>
                    <a:pt x="17" y="6"/>
                    <a:pt x="15" y="14"/>
                  </a:cubicBezTo>
                  <a:cubicBezTo>
                    <a:pt x="13" y="24"/>
                    <a:pt x="20" y="36"/>
                    <a:pt x="13" y="44"/>
                  </a:cubicBezTo>
                  <a:cubicBezTo>
                    <a:pt x="10" y="46"/>
                    <a:pt x="7" y="48"/>
                    <a:pt x="5" y="50"/>
                  </a:cubicBezTo>
                  <a:cubicBezTo>
                    <a:pt x="0" y="55"/>
                    <a:pt x="2" y="60"/>
                    <a:pt x="5" y="65"/>
                  </a:cubicBezTo>
                  <a:cubicBezTo>
                    <a:pt x="2" y="60"/>
                    <a:pt x="1" y="55"/>
                    <a:pt x="5" y="50"/>
                  </a:cubicBezTo>
                  <a:cubicBezTo>
                    <a:pt x="7" y="48"/>
                    <a:pt x="11" y="47"/>
                    <a:pt x="13" y="44"/>
                  </a:cubicBezTo>
                  <a:cubicBezTo>
                    <a:pt x="20" y="37"/>
                    <a:pt x="13" y="24"/>
                    <a:pt x="15" y="14"/>
                  </a:cubicBezTo>
                  <a:cubicBezTo>
                    <a:pt x="17" y="7"/>
                    <a:pt x="25" y="2"/>
                    <a:pt x="33" y="0"/>
                  </a:cubicBezTo>
                  <a:cubicBezTo>
                    <a:pt x="33" y="0"/>
                    <a:pt x="33" y="0"/>
                    <a:pt x="33" y="0"/>
                  </a:cubicBezTo>
                </a:path>
              </a:pathLst>
            </a:custGeom>
            <a:solidFill>
              <a:srgbClr val="3B77DB">
                <a:alpha val="100000"/>
              </a:srgbClr>
            </a:solidFill>
            <a:ln w="9525">
              <a:noFill/>
            </a:ln>
          </p:spPr>
          <p:txBody>
            <a:bodyPr/>
            <a:p>
              <a:endParaRPr lang="zh-CN" altLang="en-US"/>
            </a:p>
          </p:txBody>
        </p:sp>
        <p:sp>
          <p:nvSpPr>
            <p:cNvPr id="59488" name="iṡľíḑè"/>
            <p:cNvSpPr/>
            <p:nvPr/>
          </p:nvSpPr>
          <p:spPr>
            <a:xfrm>
              <a:off x="7419975" y="3563938"/>
              <a:ext cx="3175" cy="15875"/>
            </a:xfrm>
            <a:custGeom>
              <a:avLst/>
              <a:gdLst/>
              <a:ahLst/>
              <a:cxnLst>
                <a:cxn ang="0">
                  <a:pos x="2147483646" y="0"/>
                </a:cxn>
                <a:cxn ang="0">
                  <a:pos x="2147483646" y="2147483646"/>
                </a:cxn>
                <a:cxn ang="0">
                  <a:pos x="0" y="2147483646"/>
                </a:cxn>
                <a:cxn ang="0">
                  <a:pos x="2147483646" y="2147483646"/>
                </a:cxn>
                <a:cxn ang="0">
                  <a:pos x="2147483646" y="0"/>
                </a:cxn>
              </a:cxnLst>
              <a:pathLst>
                <a:path w="3" h="12">
                  <a:moveTo>
                    <a:pt x="3" y="0"/>
                  </a:moveTo>
                  <a:cubicBezTo>
                    <a:pt x="3" y="1"/>
                    <a:pt x="3" y="1"/>
                    <a:pt x="3" y="1"/>
                  </a:cubicBezTo>
                  <a:cubicBezTo>
                    <a:pt x="2" y="5"/>
                    <a:pt x="1" y="8"/>
                    <a:pt x="0" y="12"/>
                  </a:cubicBezTo>
                  <a:cubicBezTo>
                    <a:pt x="1" y="9"/>
                    <a:pt x="2" y="5"/>
                    <a:pt x="3" y="1"/>
                  </a:cubicBezTo>
                  <a:cubicBezTo>
                    <a:pt x="3" y="1"/>
                    <a:pt x="3" y="1"/>
                    <a:pt x="3" y="0"/>
                  </a:cubicBezTo>
                </a:path>
              </a:pathLst>
            </a:custGeom>
            <a:solidFill>
              <a:srgbClr val="8C5962">
                <a:alpha val="100000"/>
              </a:srgbClr>
            </a:solidFill>
            <a:ln w="9525">
              <a:noFill/>
            </a:ln>
          </p:spPr>
          <p:txBody>
            <a:bodyPr/>
            <a:p>
              <a:endParaRPr lang="zh-CN" altLang="en-US"/>
            </a:p>
          </p:txBody>
        </p:sp>
        <p:sp>
          <p:nvSpPr>
            <p:cNvPr id="59489" name="íslíḋé"/>
            <p:cNvSpPr/>
            <p:nvPr/>
          </p:nvSpPr>
          <p:spPr>
            <a:xfrm>
              <a:off x="7610475" y="3679826"/>
              <a:ext cx="1588" cy="7938"/>
            </a:xfrm>
            <a:custGeom>
              <a:avLst/>
              <a:gdLst/>
              <a:ahLst/>
              <a:cxnLst>
                <a:cxn ang="0">
                  <a:pos x="2147483646" y="0"/>
                </a:cxn>
                <a:cxn ang="0">
                  <a:pos x="0" y="2147483646"/>
                </a:cxn>
                <a:cxn ang="0">
                  <a:pos x="0" y="2147483646"/>
                </a:cxn>
                <a:cxn ang="0">
                  <a:pos x="2147483646" y="0"/>
                </a:cxn>
                <a:cxn ang="0">
                  <a:pos x="2147483646" y="0"/>
                </a:cxn>
              </a:cxnLst>
              <a:pathLst>
                <a:path w="1" h="6">
                  <a:moveTo>
                    <a:pt x="1" y="0"/>
                  </a:moveTo>
                  <a:cubicBezTo>
                    <a:pt x="1" y="2"/>
                    <a:pt x="0" y="4"/>
                    <a:pt x="0" y="6"/>
                  </a:cubicBezTo>
                  <a:cubicBezTo>
                    <a:pt x="0" y="5"/>
                    <a:pt x="0" y="5"/>
                    <a:pt x="0" y="5"/>
                  </a:cubicBezTo>
                  <a:cubicBezTo>
                    <a:pt x="1" y="4"/>
                    <a:pt x="1" y="2"/>
                    <a:pt x="1" y="0"/>
                  </a:cubicBezTo>
                  <a:cubicBezTo>
                    <a:pt x="1" y="0"/>
                    <a:pt x="1" y="0"/>
                    <a:pt x="1" y="0"/>
                  </a:cubicBezTo>
                </a:path>
              </a:pathLst>
            </a:custGeom>
            <a:solidFill>
              <a:srgbClr val="444274">
                <a:alpha val="100000"/>
              </a:srgbClr>
            </a:solidFill>
            <a:ln w="9525">
              <a:noFill/>
            </a:ln>
          </p:spPr>
          <p:txBody>
            <a:bodyPr/>
            <a:p>
              <a:endParaRPr lang="zh-CN" altLang="en-US"/>
            </a:p>
          </p:txBody>
        </p:sp>
        <p:sp>
          <p:nvSpPr>
            <p:cNvPr id="59490" name="íṥ1îḑe"/>
            <p:cNvSpPr/>
            <p:nvPr/>
          </p:nvSpPr>
          <p:spPr>
            <a:xfrm>
              <a:off x="7226300" y="3135313"/>
              <a:ext cx="385763" cy="5556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77" h="400">
                  <a:moveTo>
                    <a:pt x="32" y="0"/>
                  </a:moveTo>
                  <a:cubicBezTo>
                    <a:pt x="24" y="2"/>
                    <a:pt x="16" y="7"/>
                    <a:pt x="14" y="14"/>
                  </a:cubicBezTo>
                  <a:cubicBezTo>
                    <a:pt x="12" y="24"/>
                    <a:pt x="19" y="37"/>
                    <a:pt x="12" y="44"/>
                  </a:cubicBezTo>
                  <a:cubicBezTo>
                    <a:pt x="10" y="47"/>
                    <a:pt x="6" y="48"/>
                    <a:pt x="4" y="50"/>
                  </a:cubicBezTo>
                  <a:cubicBezTo>
                    <a:pt x="0" y="55"/>
                    <a:pt x="1" y="60"/>
                    <a:pt x="4" y="65"/>
                  </a:cubicBezTo>
                  <a:cubicBezTo>
                    <a:pt x="7" y="68"/>
                    <a:pt x="12" y="72"/>
                    <a:pt x="16" y="73"/>
                  </a:cubicBezTo>
                  <a:cubicBezTo>
                    <a:pt x="49" y="90"/>
                    <a:pt x="82" y="119"/>
                    <a:pt x="86" y="158"/>
                  </a:cubicBezTo>
                  <a:cubicBezTo>
                    <a:pt x="88" y="180"/>
                    <a:pt x="80" y="203"/>
                    <a:pt x="88" y="223"/>
                  </a:cubicBezTo>
                  <a:cubicBezTo>
                    <a:pt x="94" y="239"/>
                    <a:pt x="109" y="251"/>
                    <a:pt x="121" y="263"/>
                  </a:cubicBezTo>
                  <a:cubicBezTo>
                    <a:pt x="133" y="275"/>
                    <a:pt x="145" y="291"/>
                    <a:pt x="142" y="308"/>
                  </a:cubicBezTo>
                  <a:cubicBezTo>
                    <a:pt x="142" y="309"/>
                    <a:pt x="142" y="309"/>
                    <a:pt x="142" y="309"/>
                  </a:cubicBezTo>
                  <a:cubicBezTo>
                    <a:pt x="141" y="313"/>
                    <a:pt x="140" y="317"/>
                    <a:pt x="139" y="320"/>
                  </a:cubicBezTo>
                  <a:cubicBezTo>
                    <a:pt x="139" y="322"/>
                    <a:pt x="138" y="325"/>
                    <a:pt x="138" y="327"/>
                  </a:cubicBezTo>
                  <a:cubicBezTo>
                    <a:pt x="137" y="337"/>
                    <a:pt x="144" y="346"/>
                    <a:pt x="151" y="353"/>
                  </a:cubicBezTo>
                  <a:cubicBezTo>
                    <a:pt x="163" y="364"/>
                    <a:pt x="179" y="370"/>
                    <a:pt x="195" y="370"/>
                  </a:cubicBezTo>
                  <a:cubicBezTo>
                    <a:pt x="196" y="370"/>
                    <a:pt x="197" y="370"/>
                    <a:pt x="198" y="370"/>
                  </a:cubicBezTo>
                  <a:cubicBezTo>
                    <a:pt x="205" y="370"/>
                    <a:pt x="212" y="368"/>
                    <a:pt x="219" y="368"/>
                  </a:cubicBezTo>
                  <a:cubicBezTo>
                    <a:pt x="220" y="368"/>
                    <a:pt x="220" y="368"/>
                    <a:pt x="221" y="368"/>
                  </a:cubicBezTo>
                  <a:cubicBezTo>
                    <a:pt x="221" y="368"/>
                    <a:pt x="221" y="368"/>
                    <a:pt x="222" y="368"/>
                  </a:cubicBezTo>
                  <a:cubicBezTo>
                    <a:pt x="229" y="368"/>
                    <a:pt x="236" y="371"/>
                    <a:pt x="241" y="377"/>
                  </a:cubicBezTo>
                  <a:cubicBezTo>
                    <a:pt x="245" y="383"/>
                    <a:pt x="245" y="391"/>
                    <a:pt x="250" y="395"/>
                  </a:cubicBezTo>
                  <a:cubicBezTo>
                    <a:pt x="254" y="398"/>
                    <a:pt x="258" y="399"/>
                    <a:pt x="262" y="399"/>
                  </a:cubicBezTo>
                  <a:cubicBezTo>
                    <a:pt x="264" y="400"/>
                    <a:pt x="266" y="400"/>
                    <a:pt x="268" y="400"/>
                  </a:cubicBezTo>
                  <a:cubicBezTo>
                    <a:pt x="271" y="400"/>
                    <a:pt x="274" y="399"/>
                    <a:pt x="276" y="397"/>
                  </a:cubicBezTo>
                  <a:cubicBezTo>
                    <a:pt x="276" y="395"/>
                    <a:pt x="277" y="393"/>
                    <a:pt x="277" y="391"/>
                  </a:cubicBezTo>
                  <a:cubicBezTo>
                    <a:pt x="273" y="390"/>
                    <a:pt x="269" y="389"/>
                    <a:pt x="266" y="386"/>
                  </a:cubicBezTo>
                  <a:cubicBezTo>
                    <a:pt x="261" y="382"/>
                    <a:pt x="260" y="374"/>
                    <a:pt x="256" y="368"/>
                  </a:cubicBezTo>
                  <a:cubicBezTo>
                    <a:pt x="251" y="363"/>
                    <a:pt x="244" y="359"/>
                    <a:pt x="237" y="359"/>
                  </a:cubicBezTo>
                  <a:cubicBezTo>
                    <a:pt x="237" y="359"/>
                    <a:pt x="236" y="359"/>
                    <a:pt x="236" y="359"/>
                  </a:cubicBezTo>
                  <a:cubicBezTo>
                    <a:pt x="236" y="359"/>
                    <a:pt x="235" y="359"/>
                    <a:pt x="235" y="359"/>
                  </a:cubicBezTo>
                  <a:cubicBezTo>
                    <a:pt x="228" y="359"/>
                    <a:pt x="221" y="361"/>
                    <a:pt x="214" y="361"/>
                  </a:cubicBezTo>
                  <a:cubicBezTo>
                    <a:pt x="213" y="361"/>
                    <a:pt x="212" y="361"/>
                    <a:pt x="211" y="361"/>
                  </a:cubicBezTo>
                  <a:cubicBezTo>
                    <a:pt x="194" y="361"/>
                    <a:pt x="179" y="355"/>
                    <a:pt x="166" y="344"/>
                  </a:cubicBezTo>
                  <a:cubicBezTo>
                    <a:pt x="159" y="337"/>
                    <a:pt x="153" y="328"/>
                    <a:pt x="154" y="318"/>
                  </a:cubicBezTo>
                  <a:cubicBezTo>
                    <a:pt x="154" y="312"/>
                    <a:pt x="157" y="306"/>
                    <a:pt x="158" y="300"/>
                  </a:cubicBezTo>
                  <a:cubicBezTo>
                    <a:pt x="161" y="283"/>
                    <a:pt x="149" y="267"/>
                    <a:pt x="137" y="254"/>
                  </a:cubicBezTo>
                  <a:cubicBezTo>
                    <a:pt x="124" y="242"/>
                    <a:pt x="110" y="231"/>
                    <a:pt x="103" y="214"/>
                  </a:cubicBezTo>
                  <a:cubicBezTo>
                    <a:pt x="96" y="194"/>
                    <a:pt x="103" y="171"/>
                    <a:pt x="101" y="149"/>
                  </a:cubicBezTo>
                  <a:cubicBezTo>
                    <a:pt x="98" y="111"/>
                    <a:pt x="64" y="81"/>
                    <a:pt x="31" y="65"/>
                  </a:cubicBezTo>
                  <a:cubicBezTo>
                    <a:pt x="23" y="61"/>
                    <a:pt x="11" y="51"/>
                    <a:pt x="19" y="41"/>
                  </a:cubicBezTo>
                  <a:cubicBezTo>
                    <a:pt x="22" y="39"/>
                    <a:pt x="25" y="37"/>
                    <a:pt x="27" y="35"/>
                  </a:cubicBezTo>
                  <a:cubicBezTo>
                    <a:pt x="34" y="28"/>
                    <a:pt x="27" y="15"/>
                    <a:pt x="30" y="5"/>
                  </a:cubicBezTo>
                  <a:cubicBezTo>
                    <a:pt x="30" y="4"/>
                    <a:pt x="31" y="2"/>
                    <a:pt x="32" y="0"/>
                  </a:cubicBezTo>
                </a:path>
              </a:pathLst>
            </a:custGeom>
            <a:solidFill>
              <a:srgbClr val="3D394B">
                <a:alpha val="100000"/>
              </a:srgbClr>
            </a:solidFill>
            <a:ln w="9525">
              <a:noFill/>
            </a:ln>
          </p:spPr>
          <p:txBody>
            <a:bodyPr/>
            <a:p>
              <a:endParaRPr lang="zh-CN" altLang="en-US"/>
            </a:p>
          </p:txBody>
        </p:sp>
        <p:sp>
          <p:nvSpPr>
            <p:cNvPr id="59491" name="ïŝḷídé"/>
            <p:cNvSpPr/>
            <p:nvPr/>
          </p:nvSpPr>
          <p:spPr>
            <a:xfrm>
              <a:off x="5846763" y="1104901"/>
              <a:ext cx="1493838" cy="2238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0"/>
                </a:cxn>
                <a:cxn ang="0">
                  <a:pos x="2147483646" y="0"/>
                </a:cxn>
                <a:cxn ang="0">
                  <a:pos x="2147483646" y="2147483646"/>
                </a:cxn>
                <a:cxn ang="0">
                  <a:pos x="2147483646" y="2147483646"/>
                </a:cxn>
                <a:cxn ang="0">
                  <a:pos x="2147483646" y="2147483646"/>
                </a:cxn>
              </a:cxnLst>
              <a:pathLst>
                <a:path w="1074" h="1611">
                  <a:moveTo>
                    <a:pt x="676" y="1611"/>
                  </a:moveTo>
                  <a:cubicBezTo>
                    <a:pt x="399" y="1611"/>
                    <a:pt x="399" y="1611"/>
                    <a:pt x="399" y="1611"/>
                  </a:cubicBezTo>
                  <a:cubicBezTo>
                    <a:pt x="399" y="1338"/>
                    <a:pt x="399" y="1338"/>
                    <a:pt x="399" y="1338"/>
                  </a:cubicBezTo>
                  <a:cubicBezTo>
                    <a:pt x="676" y="1338"/>
                    <a:pt x="676" y="1338"/>
                    <a:pt x="676" y="1338"/>
                  </a:cubicBezTo>
                  <a:lnTo>
                    <a:pt x="676" y="1611"/>
                  </a:lnTo>
                  <a:close/>
                  <a:moveTo>
                    <a:pt x="672" y="1200"/>
                  </a:moveTo>
                  <a:cubicBezTo>
                    <a:pt x="403" y="1200"/>
                    <a:pt x="403" y="1200"/>
                    <a:pt x="403" y="1200"/>
                  </a:cubicBezTo>
                  <a:cubicBezTo>
                    <a:pt x="403" y="776"/>
                    <a:pt x="806" y="801"/>
                    <a:pt x="806" y="533"/>
                  </a:cubicBezTo>
                  <a:cubicBezTo>
                    <a:pt x="806" y="385"/>
                    <a:pt x="685" y="267"/>
                    <a:pt x="537" y="267"/>
                  </a:cubicBezTo>
                  <a:cubicBezTo>
                    <a:pt x="389" y="267"/>
                    <a:pt x="269" y="394"/>
                    <a:pt x="269" y="537"/>
                  </a:cubicBezTo>
                  <a:cubicBezTo>
                    <a:pt x="0" y="537"/>
                    <a:pt x="0" y="537"/>
                    <a:pt x="0" y="537"/>
                  </a:cubicBezTo>
                  <a:cubicBezTo>
                    <a:pt x="0" y="241"/>
                    <a:pt x="239" y="0"/>
                    <a:pt x="535" y="0"/>
                  </a:cubicBezTo>
                  <a:cubicBezTo>
                    <a:pt x="536" y="0"/>
                    <a:pt x="536" y="0"/>
                    <a:pt x="537" y="0"/>
                  </a:cubicBezTo>
                  <a:cubicBezTo>
                    <a:pt x="834" y="0"/>
                    <a:pt x="1074" y="236"/>
                    <a:pt x="1074" y="533"/>
                  </a:cubicBezTo>
                  <a:cubicBezTo>
                    <a:pt x="1074" y="868"/>
                    <a:pt x="671" y="906"/>
                    <a:pt x="671" y="1200"/>
                  </a:cubicBezTo>
                  <a:lnTo>
                    <a:pt x="672" y="1200"/>
                  </a:lnTo>
                  <a:close/>
                </a:path>
              </a:pathLst>
            </a:custGeom>
            <a:solidFill>
              <a:srgbClr val="4285F4">
                <a:alpha val="100000"/>
              </a:srgbClr>
            </a:solidFill>
            <a:ln w="9525">
              <a:noFill/>
            </a:ln>
          </p:spPr>
          <p:txBody>
            <a:bodyPr/>
            <a:p>
              <a:endParaRPr lang="zh-CN" altLang="en-US"/>
            </a:p>
          </p:txBody>
        </p:sp>
        <p:sp>
          <p:nvSpPr>
            <p:cNvPr id="59492" name="işliḋé"/>
            <p:cNvSpPr/>
            <p:nvPr/>
          </p:nvSpPr>
          <p:spPr>
            <a:xfrm>
              <a:off x="4624388" y="2655888"/>
              <a:ext cx="384175" cy="5730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276" h="413">
                  <a:moveTo>
                    <a:pt x="174" y="343"/>
                  </a:moveTo>
                  <a:cubicBezTo>
                    <a:pt x="102" y="343"/>
                    <a:pt x="102" y="343"/>
                    <a:pt x="102" y="343"/>
                  </a:cubicBezTo>
                  <a:cubicBezTo>
                    <a:pt x="102" y="413"/>
                    <a:pt x="102" y="413"/>
                    <a:pt x="102" y="413"/>
                  </a:cubicBezTo>
                  <a:cubicBezTo>
                    <a:pt x="174" y="413"/>
                    <a:pt x="174" y="413"/>
                    <a:pt x="174" y="413"/>
                  </a:cubicBezTo>
                  <a:cubicBezTo>
                    <a:pt x="174" y="343"/>
                    <a:pt x="174" y="343"/>
                    <a:pt x="174" y="343"/>
                  </a:cubicBezTo>
                  <a:moveTo>
                    <a:pt x="138" y="0"/>
                  </a:moveTo>
                  <a:cubicBezTo>
                    <a:pt x="62" y="0"/>
                    <a:pt x="1" y="61"/>
                    <a:pt x="0" y="136"/>
                  </a:cubicBezTo>
                  <a:cubicBezTo>
                    <a:pt x="69" y="136"/>
                    <a:pt x="69" y="136"/>
                    <a:pt x="69" y="136"/>
                  </a:cubicBezTo>
                  <a:cubicBezTo>
                    <a:pt x="69" y="98"/>
                    <a:pt x="100" y="68"/>
                    <a:pt x="138" y="67"/>
                  </a:cubicBezTo>
                  <a:cubicBezTo>
                    <a:pt x="138" y="67"/>
                    <a:pt x="138" y="67"/>
                    <a:pt x="138" y="67"/>
                  </a:cubicBezTo>
                  <a:cubicBezTo>
                    <a:pt x="138" y="67"/>
                    <a:pt x="138" y="67"/>
                    <a:pt x="138" y="67"/>
                  </a:cubicBezTo>
                  <a:cubicBezTo>
                    <a:pt x="176" y="67"/>
                    <a:pt x="207" y="97"/>
                    <a:pt x="207" y="135"/>
                  </a:cubicBezTo>
                  <a:cubicBezTo>
                    <a:pt x="207" y="205"/>
                    <a:pt x="103" y="198"/>
                    <a:pt x="103" y="307"/>
                  </a:cubicBezTo>
                  <a:cubicBezTo>
                    <a:pt x="172" y="307"/>
                    <a:pt x="172" y="307"/>
                    <a:pt x="172" y="307"/>
                  </a:cubicBezTo>
                  <a:cubicBezTo>
                    <a:pt x="172" y="307"/>
                    <a:pt x="172" y="307"/>
                    <a:pt x="172" y="307"/>
                  </a:cubicBezTo>
                  <a:cubicBezTo>
                    <a:pt x="172" y="232"/>
                    <a:pt x="276" y="222"/>
                    <a:pt x="276" y="135"/>
                  </a:cubicBezTo>
                  <a:cubicBezTo>
                    <a:pt x="275" y="61"/>
                    <a:pt x="214" y="1"/>
                    <a:pt x="140" y="0"/>
                  </a:cubicBezTo>
                  <a:cubicBezTo>
                    <a:pt x="139" y="0"/>
                    <a:pt x="139" y="0"/>
                    <a:pt x="138" y="0"/>
                  </a:cubicBezTo>
                </a:path>
              </a:pathLst>
            </a:custGeom>
            <a:solidFill>
              <a:srgbClr val="4285F4">
                <a:alpha val="20000"/>
              </a:srgbClr>
            </a:solidFill>
            <a:ln w="9525">
              <a:noFill/>
            </a:ln>
          </p:spPr>
          <p:txBody>
            <a:bodyPr/>
            <a:p>
              <a:endParaRPr lang="zh-CN" altLang="en-US"/>
            </a:p>
          </p:txBody>
        </p:sp>
        <p:sp>
          <p:nvSpPr>
            <p:cNvPr id="59493" name="iš1ïḋè"/>
            <p:cNvSpPr/>
            <p:nvPr/>
          </p:nvSpPr>
          <p:spPr>
            <a:xfrm>
              <a:off x="5376863" y="3335338"/>
              <a:ext cx="384175" cy="574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277" h="413">
                  <a:moveTo>
                    <a:pt x="174" y="343"/>
                  </a:moveTo>
                  <a:cubicBezTo>
                    <a:pt x="103" y="343"/>
                    <a:pt x="103" y="343"/>
                    <a:pt x="103" y="343"/>
                  </a:cubicBezTo>
                  <a:cubicBezTo>
                    <a:pt x="103" y="413"/>
                    <a:pt x="103" y="413"/>
                    <a:pt x="103" y="413"/>
                  </a:cubicBezTo>
                  <a:cubicBezTo>
                    <a:pt x="174" y="413"/>
                    <a:pt x="174" y="413"/>
                    <a:pt x="174" y="413"/>
                  </a:cubicBezTo>
                  <a:cubicBezTo>
                    <a:pt x="174" y="343"/>
                    <a:pt x="174" y="343"/>
                    <a:pt x="174" y="343"/>
                  </a:cubicBezTo>
                  <a:moveTo>
                    <a:pt x="138" y="0"/>
                  </a:moveTo>
                  <a:cubicBezTo>
                    <a:pt x="62" y="0"/>
                    <a:pt x="1" y="60"/>
                    <a:pt x="0" y="136"/>
                  </a:cubicBezTo>
                  <a:cubicBezTo>
                    <a:pt x="69" y="136"/>
                    <a:pt x="69" y="136"/>
                    <a:pt x="69" y="136"/>
                  </a:cubicBezTo>
                  <a:cubicBezTo>
                    <a:pt x="69" y="98"/>
                    <a:pt x="100" y="67"/>
                    <a:pt x="138" y="67"/>
                  </a:cubicBezTo>
                  <a:cubicBezTo>
                    <a:pt x="138" y="67"/>
                    <a:pt x="138" y="67"/>
                    <a:pt x="138" y="67"/>
                  </a:cubicBezTo>
                  <a:cubicBezTo>
                    <a:pt x="138" y="67"/>
                    <a:pt x="139" y="67"/>
                    <a:pt x="139" y="67"/>
                  </a:cubicBezTo>
                  <a:cubicBezTo>
                    <a:pt x="176" y="67"/>
                    <a:pt x="207" y="97"/>
                    <a:pt x="207" y="135"/>
                  </a:cubicBezTo>
                  <a:cubicBezTo>
                    <a:pt x="207" y="204"/>
                    <a:pt x="104" y="198"/>
                    <a:pt x="104" y="307"/>
                  </a:cubicBezTo>
                  <a:cubicBezTo>
                    <a:pt x="173" y="307"/>
                    <a:pt x="173" y="307"/>
                    <a:pt x="173" y="307"/>
                  </a:cubicBezTo>
                  <a:cubicBezTo>
                    <a:pt x="173" y="231"/>
                    <a:pt x="277" y="222"/>
                    <a:pt x="276" y="135"/>
                  </a:cubicBezTo>
                  <a:cubicBezTo>
                    <a:pt x="275" y="60"/>
                    <a:pt x="214" y="1"/>
                    <a:pt x="140" y="0"/>
                  </a:cubicBezTo>
                  <a:cubicBezTo>
                    <a:pt x="139" y="0"/>
                    <a:pt x="139" y="0"/>
                    <a:pt x="138" y="0"/>
                  </a:cubicBezTo>
                </a:path>
              </a:pathLst>
            </a:custGeom>
            <a:solidFill>
              <a:srgbClr val="4285F4">
                <a:alpha val="20000"/>
              </a:srgbClr>
            </a:solidFill>
            <a:ln w="9525">
              <a:noFill/>
            </a:ln>
          </p:spPr>
          <p:txBody>
            <a:bodyPr/>
            <a:p>
              <a:endParaRPr lang="zh-CN" altLang="en-US"/>
            </a:p>
          </p:txBody>
        </p:sp>
        <p:sp>
          <p:nvSpPr>
            <p:cNvPr id="59494" name="îšļîḋè"/>
            <p:cNvSpPr/>
            <p:nvPr/>
          </p:nvSpPr>
          <p:spPr>
            <a:xfrm>
              <a:off x="5899150" y="2287588"/>
              <a:ext cx="279400" cy="4175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01" h="301">
                  <a:moveTo>
                    <a:pt x="126" y="250"/>
                  </a:moveTo>
                  <a:cubicBezTo>
                    <a:pt x="75" y="250"/>
                    <a:pt x="75" y="250"/>
                    <a:pt x="75" y="250"/>
                  </a:cubicBezTo>
                  <a:cubicBezTo>
                    <a:pt x="75" y="301"/>
                    <a:pt x="75" y="301"/>
                    <a:pt x="75" y="301"/>
                  </a:cubicBezTo>
                  <a:cubicBezTo>
                    <a:pt x="126" y="301"/>
                    <a:pt x="126" y="301"/>
                    <a:pt x="126" y="301"/>
                  </a:cubicBezTo>
                  <a:cubicBezTo>
                    <a:pt x="126" y="250"/>
                    <a:pt x="126" y="250"/>
                    <a:pt x="126" y="250"/>
                  </a:cubicBezTo>
                  <a:moveTo>
                    <a:pt x="101" y="0"/>
                  </a:moveTo>
                  <a:cubicBezTo>
                    <a:pt x="100" y="0"/>
                    <a:pt x="100" y="0"/>
                    <a:pt x="100" y="0"/>
                  </a:cubicBezTo>
                  <a:cubicBezTo>
                    <a:pt x="45" y="0"/>
                    <a:pt x="0" y="45"/>
                    <a:pt x="0" y="101"/>
                  </a:cubicBezTo>
                  <a:cubicBezTo>
                    <a:pt x="50" y="101"/>
                    <a:pt x="50" y="101"/>
                    <a:pt x="50" y="101"/>
                  </a:cubicBezTo>
                  <a:cubicBezTo>
                    <a:pt x="51" y="73"/>
                    <a:pt x="73" y="51"/>
                    <a:pt x="101" y="50"/>
                  </a:cubicBezTo>
                  <a:cubicBezTo>
                    <a:pt x="101" y="50"/>
                    <a:pt x="101" y="50"/>
                    <a:pt x="101" y="50"/>
                  </a:cubicBezTo>
                  <a:cubicBezTo>
                    <a:pt x="101" y="50"/>
                    <a:pt x="101" y="50"/>
                    <a:pt x="101" y="50"/>
                  </a:cubicBezTo>
                  <a:cubicBezTo>
                    <a:pt x="128" y="50"/>
                    <a:pt x="151" y="72"/>
                    <a:pt x="151" y="100"/>
                  </a:cubicBezTo>
                  <a:cubicBezTo>
                    <a:pt x="151" y="150"/>
                    <a:pt x="76" y="145"/>
                    <a:pt x="76" y="224"/>
                  </a:cubicBezTo>
                  <a:cubicBezTo>
                    <a:pt x="126" y="224"/>
                    <a:pt x="126" y="224"/>
                    <a:pt x="126" y="224"/>
                  </a:cubicBezTo>
                  <a:cubicBezTo>
                    <a:pt x="126" y="170"/>
                    <a:pt x="201" y="162"/>
                    <a:pt x="201" y="100"/>
                  </a:cubicBezTo>
                  <a:cubicBezTo>
                    <a:pt x="201" y="45"/>
                    <a:pt x="156" y="0"/>
                    <a:pt x="101" y="0"/>
                  </a:cubicBezTo>
                </a:path>
              </a:pathLst>
            </a:custGeom>
            <a:solidFill>
              <a:srgbClr val="4285F4">
                <a:alpha val="20000"/>
              </a:srgbClr>
            </a:solidFill>
            <a:ln w="9525">
              <a:noFill/>
            </a:ln>
          </p:spPr>
          <p:txBody>
            <a:bodyPr/>
            <a:p>
              <a:endParaRPr lang="zh-CN" altLang="en-US"/>
            </a:p>
          </p:txBody>
        </p:sp>
        <p:sp>
          <p:nvSpPr>
            <p:cNvPr id="59495" name="is1iḑé"/>
            <p:cNvSpPr/>
            <p:nvPr/>
          </p:nvSpPr>
          <p:spPr>
            <a:xfrm>
              <a:off x="7204075" y="2570163"/>
              <a:ext cx="158750" cy="234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114" h="169">
                  <a:moveTo>
                    <a:pt x="72" y="140"/>
                  </a:moveTo>
                  <a:cubicBezTo>
                    <a:pt x="43" y="140"/>
                    <a:pt x="43" y="140"/>
                    <a:pt x="43" y="140"/>
                  </a:cubicBezTo>
                  <a:cubicBezTo>
                    <a:pt x="43" y="169"/>
                    <a:pt x="43" y="169"/>
                    <a:pt x="43" y="169"/>
                  </a:cubicBezTo>
                  <a:cubicBezTo>
                    <a:pt x="72" y="169"/>
                    <a:pt x="72" y="169"/>
                    <a:pt x="72" y="169"/>
                  </a:cubicBezTo>
                  <a:cubicBezTo>
                    <a:pt x="72" y="140"/>
                    <a:pt x="72" y="140"/>
                    <a:pt x="72" y="140"/>
                  </a:cubicBezTo>
                  <a:moveTo>
                    <a:pt x="57" y="0"/>
                  </a:moveTo>
                  <a:cubicBezTo>
                    <a:pt x="26" y="0"/>
                    <a:pt x="1" y="25"/>
                    <a:pt x="0" y="56"/>
                  </a:cubicBezTo>
                  <a:cubicBezTo>
                    <a:pt x="29" y="56"/>
                    <a:pt x="29" y="56"/>
                    <a:pt x="29" y="56"/>
                  </a:cubicBezTo>
                  <a:cubicBezTo>
                    <a:pt x="29" y="40"/>
                    <a:pt x="41" y="28"/>
                    <a:pt x="57" y="27"/>
                  </a:cubicBezTo>
                  <a:cubicBezTo>
                    <a:pt x="57" y="27"/>
                    <a:pt x="57" y="27"/>
                    <a:pt x="57" y="27"/>
                  </a:cubicBezTo>
                  <a:cubicBezTo>
                    <a:pt x="73" y="27"/>
                    <a:pt x="85" y="40"/>
                    <a:pt x="85" y="55"/>
                  </a:cubicBezTo>
                  <a:cubicBezTo>
                    <a:pt x="85" y="84"/>
                    <a:pt x="43" y="81"/>
                    <a:pt x="43" y="126"/>
                  </a:cubicBezTo>
                  <a:cubicBezTo>
                    <a:pt x="71" y="126"/>
                    <a:pt x="71" y="126"/>
                    <a:pt x="71" y="126"/>
                  </a:cubicBezTo>
                  <a:cubicBezTo>
                    <a:pt x="71" y="95"/>
                    <a:pt x="114" y="90"/>
                    <a:pt x="114" y="55"/>
                  </a:cubicBezTo>
                  <a:cubicBezTo>
                    <a:pt x="113" y="25"/>
                    <a:pt x="88" y="1"/>
                    <a:pt x="58" y="0"/>
                  </a:cubicBezTo>
                  <a:cubicBezTo>
                    <a:pt x="58" y="0"/>
                    <a:pt x="57" y="0"/>
                    <a:pt x="57" y="0"/>
                  </a:cubicBezTo>
                </a:path>
              </a:pathLst>
            </a:custGeom>
            <a:solidFill>
              <a:srgbClr val="4285F4">
                <a:alpha val="20000"/>
              </a:srgbClr>
            </a:solidFill>
            <a:ln w="9525">
              <a:noFill/>
            </a:ln>
          </p:spPr>
          <p:txBody>
            <a:bodyPr/>
            <a:p>
              <a:endParaRPr lang="zh-CN" altLang="en-US"/>
            </a:p>
          </p:txBody>
        </p:sp>
        <p:sp>
          <p:nvSpPr>
            <p:cNvPr id="59496" name="íṣḷîḋe"/>
            <p:cNvSpPr/>
            <p:nvPr/>
          </p:nvSpPr>
          <p:spPr>
            <a:xfrm>
              <a:off x="7827963" y="4391026"/>
              <a:ext cx="157163" cy="234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113" h="169">
                  <a:moveTo>
                    <a:pt x="71" y="140"/>
                  </a:moveTo>
                  <a:cubicBezTo>
                    <a:pt x="42" y="140"/>
                    <a:pt x="42" y="140"/>
                    <a:pt x="42" y="140"/>
                  </a:cubicBezTo>
                  <a:cubicBezTo>
                    <a:pt x="42" y="169"/>
                    <a:pt x="42" y="169"/>
                    <a:pt x="42" y="169"/>
                  </a:cubicBezTo>
                  <a:cubicBezTo>
                    <a:pt x="71" y="169"/>
                    <a:pt x="71" y="169"/>
                    <a:pt x="71" y="169"/>
                  </a:cubicBezTo>
                  <a:cubicBezTo>
                    <a:pt x="71" y="140"/>
                    <a:pt x="71" y="140"/>
                    <a:pt x="71" y="140"/>
                  </a:cubicBezTo>
                  <a:moveTo>
                    <a:pt x="56" y="0"/>
                  </a:moveTo>
                  <a:cubicBezTo>
                    <a:pt x="25" y="0"/>
                    <a:pt x="0" y="25"/>
                    <a:pt x="0" y="56"/>
                  </a:cubicBezTo>
                  <a:cubicBezTo>
                    <a:pt x="28" y="56"/>
                    <a:pt x="28" y="56"/>
                    <a:pt x="28" y="56"/>
                  </a:cubicBezTo>
                  <a:cubicBezTo>
                    <a:pt x="28" y="40"/>
                    <a:pt x="41" y="27"/>
                    <a:pt x="56" y="27"/>
                  </a:cubicBezTo>
                  <a:cubicBezTo>
                    <a:pt x="56" y="27"/>
                    <a:pt x="56" y="27"/>
                    <a:pt x="56" y="27"/>
                  </a:cubicBezTo>
                  <a:cubicBezTo>
                    <a:pt x="72" y="27"/>
                    <a:pt x="84" y="40"/>
                    <a:pt x="85" y="55"/>
                  </a:cubicBezTo>
                  <a:cubicBezTo>
                    <a:pt x="85" y="83"/>
                    <a:pt x="42" y="81"/>
                    <a:pt x="42" y="126"/>
                  </a:cubicBezTo>
                  <a:cubicBezTo>
                    <a:pt x="70" y="126"/>
                    <a:pt x="70" y="126"/>
                    <a:pt x="70" y="126"/>
                  </a:cubicBezTo>
                  <a:cubicBezTo>
                    <a:pt x="71" y="126"/>
                    <a:pt x="71" y="126"/>
                    <a:pt x="71" y="126"/>
                  </a:cubicBezTo>
                  <a:cubicBezTo>
                    <a:pt x="71" y="95"/>
                    <a:pt x="113" y="90"/>
                    <a:pt x="113" y="55"/>
                  </a:cubicBezTo>
                  <a:cubicBezTo>
                    <a:pt x="112" y="25"/>
                    <a:pt x="88" y="1"/>
                    <a:pt x="57" y="0"/>
                  </a:cubicBezTo>
                  <a:cubicBezTo>
                    <a:pt x="57" y="0"/>
                    <a:pt x="57" y="0"/>
                    <a:pt x="56" y="0"/>
                  </a:cubicBezTo>
                </a:path>
              </a:pathLst>
            </a:custGeom>
            <a:solidFill>
              <a:srgbClr val="4285F4">
                <a:alpha val="20000"/>
              </a:srgbClr>
            </a:solidFill>
            <a:ln w="9525">
              <a:noFill/>
            </a:ln>
          </p:spPr>
          <p:txBody>
            <a:bodyPr/>
            <a:p>
              <a:endParaRPr lang="zh-CN" altLang="en-US"/>
            </a:p>
          </p:txBody>
        </p:sp>
      </p:grpSp>
      <p:grpSp>
        <p:nvGrpSpPr>
          <p:cNvPr id="2" name="组合 19"/>
          <p:cNvGrpSpPr/>
          <p:nvPr/>
        </p:nvGrpSpPr>
        <p:grpSpPr>
          <a:xfrm>
            <a:off x="11496675" y="0"/>
            <a:ext cx="695325" cy="506413"/>
            <a:chOff x="0" y="0"/>
            <a:chExt cx="694944" cy="624651"/>
          </a:xfrm>
        </p:grpSpPr>
        <p:sp>
          <p:nvSpPr>
            <p:cNvPr id="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343" name="组合 1"/>
          <p:cNvGrpSpPr/>
          <p:nvPr/>
        </p:nvGrpSpPr>
        <p:grpSpPr>
          <a:xfrm>
            <a:off x="1271905" y="2205038"/>
            <a:ext cx="6156325" cy="1001712"/>
            <a:chOff x="0" y="0"/>
            <a:chExt cx="6156507" cy="1000412"/>
          </a:xfrm>
        </p:grpSpPr>
        <p:sp>
          <p:nvSpPr>
            <p:cNvPr id="14358"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600" b="1" dirty="0">
                <a:solidFill>
                  <a:schemeClr val="tx1"/>
                </a:solidFill>
                <a:latin typeface="微软雅黑" panose="020B0503020204020204" pitchFamily="34" charset="-122"/>
                <a:ea typeface="微软雅黑" panose="020B0503020204020204" pitchFamily="34" charset="-122"/>
              </a:endParaRPr>
            </a:p>
          </p:txBody>
        </p:sp>
        <p:grpSp>
          <p:nvGrpSpPr>
            <p:cNvPr id="14359" name="组合 3"/>
            <p:cNvGrpSpPr/>
            <p:nvPr/>
          </p:nvGrpSpPr>
          <p:grpSpPr>
            <a:xfrm>
              <a:off x="0" y="324232"/>
              <a:ext cx="676180" cy="676180"/>
              <a:chOff x="0" y="0"/>
              <a:chExt cx="406294" cy="406294"/>
            </a:xfrm>
          </p:grpSpPr>
          <p:sp>
            <p:nvSpPr>
              <p:cNvPr id="14361"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sz="1600" b="1">
                  <a:solidFill>
                    <a:schemeClr val="tx1"/>
                  </a:solidFill>
                </a:endParaRPr>
              </a:p>
            </p:txBody>
          </p:sp>
          <p:sp>
            <p:nvSpPr>
              <p:cNvPr id="14362" name="AutoShape 14"/>
              <p:cNvSpPr>
                <a:spLocks noChangeAspect="1" noTextEdit="1"/>
              </p:cNvSpPr>
              <p:nvPr/>
            </p:nvSpPr>
            <p:spPr>
              <a:xfrm>
                <a:off x="102050" y="101600"/>
                <a:ext cx="213637" cy="213499"/>
              </a:xfrm>
              <a:prstGeom prst="rect">
                <a:avLst/>
              </a:prstGeom>
              <a:noFill/>
              <a:ln w="9525">
                <a:noFill/>
              </a:ln>
            </p:spPr>
            <p:txBody>
              <a:bodyPr/>
              <a:p>
                <a:endParaRPr lang="zh-CN" altLang="en-US" sz="1600" b="1">
                  <a:solidFill>
                    <a:schemeClr val="tx1"/>
                  </a:solidFill>
                </a:endParaRPr>
              </a:p>
            </p:txBody>
          </p:sp>
          <p:sp>
            <p:nvSpPr>
              <p:cNvPr id="14363"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3600" b="1" dirty="0">
                  <a:solidFill>
                    <a:schemeClr val="tx1"/>
                  </a:solidFill>
                  <a:latin typeface="微软雅黑" panose="020B0503020204020204" pitchFamily="34" charset="-122"/>
                  <a:ea typeface="微软雅黑" panose="020B0503020204020204" pitchFamily="34" charset="-122"/>
                </a:endParaRPr>
              </a:p>
            </p:txBody>
          </p:sp>
        </p:grpSp>
        <p:sp>
          <p:nvSpPr>
            <p:cNvPr id="14360" name="矩形 4"/>
            <p:cNvSpPr/>
            <p:nvPr/>
          </p:nvSpPr>
          <p:spPr>
            <a:xfrm>
              <a:off x="881716" y="344521"/>
              <a:ext cx="5274791" cy="52129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dirty="0">
                  <a:solidFill>
                    <a:schemeClr val="tx1"/>
                  </a:solidFill>
                  <a:latin typeface="微软雅黑" panose="020B0503020204020204" pitchFamily="34" charset="-122"/>
                  <a:ea typeface="微软雅黑" panose="020B0503020204020204" pitchFamily="34" charset="-122"/>
                </a:rPr>
                <a:t>客户信息是企业的无形资产</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14344" name="组合 9"/>
          <p:cNvGrpSpPr/>
          <p:nvPr/>
        </p:nvGrpSpPr>
        <p:grpSpPr>
          <a:xfrm>
            <a:off x="1271905" y="3636963"/>
            <a:ext cx="7392988" cy="1001712"/>
            <a:chOff x="0" y="0"/>
            <a:chExt cx="7392770" cy="1000412"/>
          </a:xfrm>
        </p:grpSpPr>
        <p:sp>
          <p:nvSpPr>
            <p:cNvPr id="14352"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600" b="1" dirty="0">
                <a:solidFill>
                  <a:schemeClr val="tx1"/>
                </a:solidFill>
                <a:latin typeface="微软雅黑" panose="020B0503020204020204" pitchFamily="34" charset="-122"/>
                <a:ea typeface="微软雅黑" panose="020B0503020204020204" pitchFamily="34" charset="-122"/>
              </a:endParaRPr>
            </a:p>
          </p:txBody>
        </p:sp>
        <p:grpSp>
          <p:nvGrpSpPr>
            <p:cNvPr id="14353" name="组合 11"/>
            <p:cNvGrpSpPr/>
            <p:nvPr/>
          </p:nvGrpSpPr>
          <p:grpSpPr>
            <a:xfrm>
              <a:off x="0" y="324232"/>
              <a:ext cx="676180" cy="676180"/>
              <a:chOff x="0" y="0"/>
              <a:chExt cx="406294" cy="406294"/>
            </a:xfrm>
          </p:grpSpPr>
          <p:sp>
            <p:nvSpPr>
              <p:cNvPr id="14355"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sz="1600" b="1">
                  <a:solidFill>
                    <a:schemeClr val="tx1"/>
                  </a:solidFill>
                </a:endParaRPr>
              </a:p>
            </p:txBody>
          </p:sp>
          <p:sp>
            <p:nvSpPr>
              <p:cNvPr id="14356" name="AutoShape 14"/>
              <p:cNvSpPr>
                <a:spLocks noChangeAspect="1" noTextEdit="1"/>
              </p:cNvSpPr>
              <p:nvPr/>
            </p:nvSpPr>
            <p:spPr>
              <a:xfrm>
                <a:off x="102050" y="101600"/>
                <a:ext cx="213637" cy="213499"/>
              </a:xfrm>
              <a:prstGeom prst="rect">
                <a:avLst/>
              </a:prstGeom>
              <a:noFill/>
              <a:ln w="9525">
                <a:noFill/>
              </a:ln>
            </p:spPr>
            <p:txBody>
              <a:bodyPr/>
              <a:p>
                <a:endParaRPr lang="zh-CN" altLang="en-US" sz="1600" b="1">
                  <a:solidFill>
                    <a:schemeClr val="tx1"/>
                  </a:solidFill>
                </a:endParaRPr>
              </a:p>
            </p:txBody>
          </p:sp>
          <p:sp>
            <p:nvSpPr>
              <p:cNvPr id="14357"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3600" b="1" dirty="0">
                  <a:solidFill>
                    <a:schemeClr val="tx1"/>
                  </a:solidFill>
                  <a:latin typeface="微软雅黑" panose="020B0503020204020204" pitchFamily="34" charset="-122"/>
                  <a:ea typeface="微软雅黑" panose="020B0503020204020204" pitchFamily="34" charset="-122"/>
                </a:endParaRPr>
              </a:p>
            </p:txBody>
          </p:sp>
        </p:grpSp>
        <p:sp>
          <p:nvSpPr>
            <p:cNvPr id="14354" name="矩形 12"/>
            <p:cNvSpPr/>
            <p:nvPr/>
          </p:nvSpPr>
          <p:spPr>
            <a:xfrm>
              <a:off x="879438" y="323593"/>
              <a:ext cx="6513332" cy="52129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dirty="0">
                  <a:solidFill>
                    <a:schemeClr val="tx1"/>
                  </a:solidFill>
                  <a:latin typeface="微软雅黑" panose="020B0503020204020204" pitchFamily="34" charset="-122"/>
                  <a:ea typeface="微软雅黑" panose="020B0503020204020204" pitchFamily="34" charset="-122"/>
                </a:rPr>
                <a:t>客户信息是企业生产、营销的导向</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14345" name="组合 17"/>
          <p:cNvGrpSpPr/>
          <p:nvPr/>
        </p:nvGrpSpPr>
        <p:grpSpPr>
          <a:xfrm>
            <a:off x="1271905" y="5068888"/>
            <a:ext cx="8040688" cy="1000125"/>
            <a:chOff x="0" y="0"/>
            <a:chExt cx="8040684" cy="1000412"/>
          </a:xfrm>
        </p:grpSpPr>
        <p:sp>
          <p:nvSpPr>
            <p:cNvPr id="14346" name="Title 1"/>
            <p:cNvSpPr txBox="1"/>
            <p:nvPr/>
          </p:nvSpPr>
          <p:spPr>
            <a:xfrm>
              <a:off x="765064" y="0"/>
              <a:ext cx="4977681" cy="457406"/>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600" b="1" dirty="0">
                <a:solidFill>
                  <a:schemeClr val="tx1"/>
                </a:solidFill>
                <a:latin typeface="微软雅黑" panose="020B0503020204020204" pitchFamily="34" charset="-122"/>
                <a:ea typeface="微软雅黑" panose="020B0503020204020204" pitchFamily="34" charset="-122"/>
              </a:endParaRPr>
            </a:p>
          </p:txBody>
        </p:sp>
        <p:grpSp>
          <p:nvGrpSpPr>
            <p:cNvPr id="14347" name="组合 19"/>
            <p:cNvGrpSpPr/>
            <p:nvPr/>
          </p:nvGrpSpPr>
          <p:grpSpPr>
            <a:xfrm>
              <a:off x="0" y="324232"/>
              <a:ext cx="676180" cy="676180"/>
              <a:chOff x="0" y="0"/>
              <a:chExt cx="406294" cy="406294"/>
            </a:xfrm>
          </p:grpSpPr>
          <p:sp>
            <p:nvSpPr>
              <p:cNvPr id="14349" name="Freeform 16"/>
              <p:cNvSpPr/>
              <p:nvPr/>
            </p:nvSpPr>
            <p:spPr>
              <a:xfrm>
                <a:off x="97281" y="101969"/>
                <a:ext cx="222221" cy="213764"/>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sz="1600" b="1">
                  <a:solidFill>
                    <a:schemeClr val="tx1"/>
                  </a:solidFill>
                </a:endParaRPr>
              </a:p>
            </p:txBody>
          </p:sp>
          <p:sp>
            <p:nvSpPr>
              <p:cNvPr id="14350" name="AutoShape 14"/>
              <p:cNvSpPr>
                <a:spLocks noChangeAspect="1" noTextEdit="1"/>
              </p:cNvSpPr>
              <p:nvPr/>
            </p:nvSpPr>
            <p:spPr>
              <a:xfrm>
                <a:off x="102050" y="101969"/>
                <a:ext cx="213637" cy="213764"/>
              </a:xfrm>
              <a:prstGeom prst="rect">
                <a:avLst/>
              </a:prstGeom>
              <a:noFill/>
              <a:ln w="9525">
                <a:noFill/>
              </a:ln>
            </p:spPr>
            <p:txBody>
              <a:bodyPr/>
              <a:p>
                <a:endParaRPr lang="zh-CN" altLang="en-US" sz="1600" b="1">
                  <a:solidFill>
                    <a:schemeClr val="tx1"/>
                  </a:solidFill>
                </a:endParaRPr>
              </a:p>
            </p:txBody>
          </p:sp>
          <p:sp>
            <p:nvSpPr>
              <p:cNvPr id="14351" name="Oval 13"/>
              <p:cNvSpPr/>
              <p:nvPr/>
            </p:nvSpPr>
            <p:spPr>
              <a:xfrm>
                <a:off x="0" y="-142"/>
                <a:ext cx="406292" cy="406534"/>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3600" b="1" dirty="0">
                  <a:solidFill>
                    <a:schemeClr val="tx1"/>
                  </a:solidFill>
                  <a:latin typeface="微软雅黑" panose="020B0503020204020204" pitchFamily="34" charset="-122"/>
                  <a:ea typeface="微软雅黑" panose="020B0503020204020204" pitchFamily="34" charset="-122"/>
                </a:endParaRPr>
              </a:p>
            </p:txBody>
          </p:sp>
        </p:grpSp>
        <p:sp>
          <p:nvSpPr>
            <p:cNvPr id="14348" name="矩形 20"/>
            <p:cNvSpPr/>
            <p:nvPr/>
          </p:nvSpPr>
          <p:spPr>
            <a:xfrm>
              <a:off x="879422" y="369903"/>
              <a:ext cx="7161262" cy="52212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dirty="0">
                  <a:solidFill>
                    <a:schemeClr val="tx1"/>
                  </a:solidFill>
                  <a:latin typeface="微软雅黑" panose="020B0503020204020204" pitchFamily="34" charset="-122"/>
                  <a:ea typeface="微软雅黑" panose="020B0503020204020204" pitchFamily="34" charset="-122"/>
                </a:rPr>
                <a:t>客户信息是企业客户服务的基础</a:t>
              </a:r>
              <a:endParaRPr lang="zh-CN" altLang="en-US" dirty="0">
                <a:solidFill>
                  <a:schemeClr val="tx1"/>
                </a:solidFill>
                <a:latin typeface="微软雅黑" panose="020B0503020204020204" pitchFamily="34" charset="-122"/>
                <a:ea typeface="微软雅黑" panose="020B0503020204020204" pitchFamily="34" charset="-122"/>
              </a:endParaRPr>
            </a:p>
          </p:txBody>
        </p:sp>
      </p:grpSp>
      <p:sp>
        <p:nvSpPr>
          <p:cNvPr id="55298" name="矩形 1"/>
          <p:cNvSpPr/>
          <p:nvPr/>
        </p:nvSpPr>
        <p:spPr>
          <a:xfrm>
            <a:off x="1199515" y="1312228"/>
            <a:ext cx="4489450" cy="5835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latin typeface="微软雅黑" panose="020B0503020204020204" pitchFamily="34" charset="-122"/>
                <a:ea typeface="微软雅黑" panose="020B0503020204020204" pitchFamily="34" charset="-122"/>
              </a:rPr>
              <a:t> 客户信息档案的重要性</a:t>
            </a:r>
            <a:r>
              <a:rPr lang="en-US" altLang="zh-CN" sz="3200" b="1" dirty="0">
                <a:latin typeface="微软雅黑" panose="020B0503020204020204" pitchFamily="34" charset="-122"/>
                <a:ea typeface="微软雅黑" panose="020B0503020204020204" pitchFamily="34" charset="-122"/>
              </a:rPr>
              <a:t> </a:t>
            </a:r>
            <a:endParaRPr lang="en-US" altLang="zh-CN"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建立客户信息档案</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收集客户信息的渠道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367" name="组合 1"/>
          <p:cNvGrpSpPr/>
          <p:nvPr/>
        </p:nvGrpSpPr>
        <p:grpSpPr>
          <a:xfrm>
            <a:off x="1774825" y="1276350"/>
            <a:ext cx="6157913" cy="1000125"/>
            <a:chOff x="0" y="0"/>
            <a:chExt cx="6156507" cy="1000412"/>
          </a:xfrm>
        </p:grpSpPr>
        <p:sp>
          <p:nvSpPr>
            <p:cNvPr id="15372"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15373" name="组合 3"/>
            <p:cNvGrpSpPr/>
            <p:nvPr/>
          </p:nvGrpSpPr>
          <p:grpSpPr>
            <a:xfrm>
              <a:off x="0" y="324232"/>
              <a:ext cx="676180" cy="676180"/>
              <a:chOff x="0" y="0"/>
              <a:chExt cx="406294" cy="406294"/>
            </a:xfrm>
          </p:grpSpPr>
          <p:sp>
            <p:nvSpPr>
              <p:cNvPr id="15375"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15376"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15377"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15374" name="矩形 4"/>
            <p:cNvSpPr/>
            <p:nvPr/>
          </p:nvSpPr>
          <p:spPr>
            <a:xfrm>
              <a:off x="881716" y="344521"/>
              <a:ext cx="5274791" cy="5845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solidFill>
                    <a:schemeClr val="tx2"/>
                  </a:solidFill>
                  <a:latin typeface="微软雅黑" panose="020B0503020204020204" pitchFamily="34" charset="-122"/>
                  <a:ea typeface="微软雅黑" panose="020B0503020204020204" pitchFamily="34" charset="-122"/>
                </a:rPr>
                <a:t>客户信息是企业的无形资产</a:t>
              </a:r>
              <a:endParaRPr lang="zh-CN" altLang="zh-CN" sz="3200" b="1" dirty="0">
                <a:solidFill>
                  <a:schemeClr val="tx2"/>
                </a:solidFill>
                <a:latin typeface="微软雅黑" panose="020B0503020204020204" pitchFamily="34" charset="-122"/>
                <a:ea typeface="微软雅黑" panose="020B0503020204020204" pitchFamily="34" charset="-122"/>
              </a:endParaRPr>
            </a:p>
          </p:txBody>
        </p:sp>
      </p:grpSp>
      <p:sp>
        <p:nvSpPr>
          <p:cNvPr id="15368" name="Text Box 4"/>
          <p:cNvSpPr txBox="1"/>
          <p:nvPr/>
        </p:nvSpPr>
        <p:spPr>
          <a:xfrm>
            <a:off x="6599238" y="3641725"/>
            <a:ext cx="4249737" cy="6461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342900" lvl="0" indent="-342900" eaLnBrk="1" hangingPunct="1">
              <a:lnSpc>
                <a:spcPct val="100000"/>
              </a:lnSpc>
              <a:spcBef>
                <a:spcPct val="50000"/>
              </a:spcBef>
              <a:buNone/>
            </a:pPr>
            <a:r>
              <a:rPr lang="zh-CN" altLang="en-US" sz="2400" b="1" dirty="0">
                <a:solidFill>
                  <a:schemeClr val="tx2"/>
                </a:solidFill>
                <a:latin typeface="微软雅黑" panose="020B0503020204020204" pitchFamily="34" charset="-122"/>
                <a:ea typeface="微软雅黑" panose="020B0503020204020204" pitchFamily="34" charset="-122"/>
              </a:rPr>
              <a:t>关系到企业</a:t>
            </a:r>
            <a:r>
              <a:rPr lang="zh-CN" altLang="en-US" sz="3600" b="1" dirty="0">
                <a:solidFill>
                  <a:srgbClr val="FF3300"/>
                </a:solidFill>
                <a:latin typeface="微软雅黑" panose="020B0503020204020204" pitchFamily="34" charset="-122"/>
                <a:ea typeface="微软雅黑" panose="020B0503020204020204" pitchFamily="34" charset="-122"/>
              </a:rPr>
              <a:t>核心竞争力</a:t>
            </a:r>
            <a:r>
              <a:rPr lang="zh-CN" altLang="en-US" sz="3200" b="1" dirty="0">
                <a:solidFill>
                  <a:srgbClr val="FF3300"/>
                </a:solidFill>
                <a:latin typeface="微软雅黑" panose="020B0503020204020204" pitchFamily="34" charset="-122"/>
                <a:ea typeface="微软雅黑" panose="020B0503020204020204" pitchFamily="34" charset="-122"/>
              </a:rPr>
              <a:t> </a:t>
            </a:r>
            <a:endParaRPr lang="zh-CN" altLang="en-US" sz="3200" b="1" dirty="0">
              <a:solidFill>
                <a:srgbClr val="FF3300"/>
              </a:solidFill>
              <a:latin typeface="微软雅黑" panose="020B0503020204020204" pitchFamily="34" charset="-122"/>
              <a:ea typeface="微软雅黑" panose="020B0503020204020204" pitchFamily="34" charset="-122"/>
            </a:endParaRPr>
          </a:p>
        </p:txBody>
      </p:sp>
      <p:sp>
        <p:nvSpPr>
          <p:cNvPr id="15369" name="Rectangle 5"/>
          <p:cNvSpPr/>
          <p:nvPr/>
        </p:nvSpPr>
        <p:spPr>
          <a:xfrm>
            <a:off x="1990725" y="2843213"/>
            <a:ext cx="3775075" cy="2601912"/>
          </a:xfrm>
          <a:prstGeom prst="rect">
            <a:avLst/>
          </a:prstGeom>
          <a:noFill/>
          <a:ln w="9525">
            <a:noFill/>
          </a:ln>
        </p:spPr>
        <p:txBody>
          <a:bodyPr wrap="none"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50000"/>
              </a:lnSpc>
              <a:spcBef>
                <a:spcPct val="0"/>
              </a:spcBef>
              <a:buFontTx/>
              <a:buNone/>
            </a:pPr>
            <a:r>
              <a:rPr lang="zh-CN" altLang="en-US" b="1" dirty="0">
                <a:solidFill>
                  <a:schemeClr val="tx2"/>
                </a:solidFill>
                <a:latin typeface="微软雅黑" panose="020B0503020204020204" pitchFamily="34" charset="-122"/>
                <a:ea typeface="微软雅黑" panose="020B0503020204020204" pitchFamily="34" charset="-122"/>
              </a:rPr>
              <a:t>带来收入</a:t>
            </a:r>
            <a:endParaRPr lang="zh-CN" altLang="en-US" b="1" dirty="0">
              <a:solidFill>
                <a:schemeClr val="tx2"/>
              </a:solidFill>
              <a:latin typeface="微软雅黑" panose="020B0503020204020204" pitchFamily="34" charset="-122"/>
              <a:ea typeface="微软雅黑" panose="020B0503020204020204" pitchFamily="34" charset="-122"/>
            </a:endParaRPr>
          </a:p>
          <a:p>
            <a:pPr marL="0" lvl="0" indent="0">
              <a:lnSpc>
                <a:spcPct val="150000"/>
              </a:lnSpc>
              <a:spcBef>
                <a:spcPct val="0"/>
              </a:spcBef>
              <a:buFontTx/>
              <a:buNone/>
            </a:pPr>
            <a:r>
              <a:rPr lang="zh-CN" altLang="en-US" b="1" dirty="0">
                <a:solidFill>
                  <a:schemeClr val="tx2"/>
                </a:solidFill>
                <a:latin typeface="微软雅黑" panose="020B0503020204020204" pitchFamily="34" charset="-122"/>
                <a:ea typeface="微软雅黑" panose="020B0503020204020204" pitchFamily="34" charset="-122"/>
              </a:rPr>
              <a:t>客户的最大贡献价值</a:t>
            </a:r>
            <a:endParaRPr lang="zh-CN" altLang="en-US" b="1" dirty="0">
              <a:solidFill>
                <a:schemeClr val="tx2"/>
              </a:solidFill>
              <a:latin typeface="微软雅黑" panose="020B0503020204020204" pitchFamily="34" charset="-122"/>
              <a:ea typeface="微软雅黑" panose="020B0503020204020204" pitchFamily="34" charset="-122"/>
            </a:endParaRPr>
          </a:p>
          <a:p>
            <a:pPr marL="0" lvl="0" indent="0">
              <a:lnSpc>
                <a:spcPct val="150000"/>
              </a:lnSpc>
              <a:spcBef>
                <a:spcPct val="0"/>
              </a:spcBef>
              <a:buFontTx/>
              <a:buNone/>
            </a:pPr>
            <a:r>
              <a:rPr lang="zh-CN" altLang="en-US" b="1" dirty="0">
                <a:solidFill>
                  <a:schemeClr val="tx2"/>
                </a:solidFill>
                <a:latin typeface="微软雅黑" panose="020B0503020204020204" pitchFamily="34" charset="-122"/>
                <a:ea typeface="微软雅黑" panose="020B0503020204020204" pitchFamily="34" charset="-122"/>
              </a:rPr>
              <a:t>识别客户资源的占有量</a:t>
            </a:r>
            <a:endParaRPr lang="zh-CN" altLang="en-US" b="1" dirty="0">
              <a:solidFill>
                <a:schemeClr val="tx2"/>
              </a:solidFill>
              <a:latin typeface="微软雅黑" panose="020B0503020204020204" pitchFamily="34" charset="-122"/>
              <a:ea typeface="微软雅黑" panose="020B0503020204020204" pitchFamily="34" charset="-122"/>
            </a:endParaRPr>
          </a:p>
          <a:p>
            <a:pPr marL="0" lvl="0" indent="0">
              <a:lnSpc>
                <a:spcPct val="150000"/>
              </a:lnSpc>
              <a:spcBef>
                <a:spcPct val="0"/>
              </a:spcBef>
              <a:buFontTx/>
              <a:buNone/>
            </a:pPr>
            <a:r>
              <a:rPr lang="zh-CN" altLang="en-US" b="1" dirty="0">
                <a:solidFill>
                  <a:schemeClr val="tx2"/>
                </a:solidFill>
                <a:latin typeface="微软雅黑" panose="020B0503020204020204" pitchFamily="34" charset="-122"/>
                <a:ea typeface="微软雅黑" panose="020B0503020204020204" pitchFamily="34" charset="-122"/>
              </a:rPr>
              <a:t>流失、消亡和再生</a:t>
            </a:r>
            <a:r>
              <a:rPr lang="zh-CN" altLang="en-US" sz="2400" b="1" dirty="0">
                <a:solidFill>
                  <a:schemeClr val="tx2"/>
                </a:solidFill>
                <a:latin typeface="Arial" panose="020B0604020202020204" pitchFamily="34" charset="0"/>
              </a:rPr>
              <a:t> </a:t>
            </a:r>
            <a:endParaRPr lang="zh-CN" altLang="en-US" sz="2400" b="1" dirty="0">
              <a:solidFill>
                <a:schemeClr val="tx2"/>
              </a:solidFill>
              <a:latin typeface="Arial" panose="020B0604020202020204" pitchFamily="34" charset="0"/>
            </a:endParaRPr>
          </a:p>
        </p:txBody>
      </p:sp>
      <p:sp>
        <p:nvSpPr>
          <p:cNvPr id="15370" name="AutoShape 6"/>
          <p:cNvSpPr/>
          <p:nvPr/>
        </p:nvSpPr>
        <p:spPr>
          <a:xfrm>
            <a:off x="1631950" y="3181350"/>
            <a:ext cx="304800" cy="2043113"/>
          </a:xfrm>
          <a:prstGeom prst="leftBrace">
            <a:avLst>
              <a:gd name="adj1" fmla="val 55766"/>
              <a:gd name="adj2" fmla="val 50000"/>
            </a:avLst>
          </a:prstGeom>
          <a:noFill/>
          <a:ln w="9525" cap="flat" cmpd="sng">
            <a:solidFill>
              <a:srgbClr val="000000"/>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zh-CN" altLang="en-US" sz="1800" b="1" dirty="0">
              <a:solidFill>
                <a:schemeClr val="tx2"/>
              </a:solidFill>
              <a:latin typeface="Arial" panose="020B0604020202020204" pitchFamily="34" charset="0"/>
            </a:endParaRPr>
          </a:p>
        </p:txBody>
      </p:sp>
      <p:sp>
        <p:nvSpPr>
          <p:cNvPr id="15371" name="AutoShape 7"/>
          <p:cNvSpPr/>
          <p:nvPr/>
        </p:nvSpPr>
        <p:spPr>
          <a:xfrm>
            <a:off x="5715000" y="3805238"/>
            <a:ext cx="863600" cy="447675"/>
          </a:xfrm>
          <a:prstGeom prst="rightArrow">
            <a:avLst>
              <a:gd name="adj1" fmla="val 50000"/>
              <a:gd name="adj2" fmla="val 106545"/>
            </a:avLst>
          </a:prstGeom>
          <a:solidFill>
            <a:srgbClr val="FFC108"/>
          </a:solidFill>
          <a:ln w="9525">
            <a:noFill/>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zh-CN" altLang="en-US" sz="1800" b="1" dirty="0">
              <a:solidFill>
                <a:schemeClr val="tx2"/>
              </a:solidFill>
              <a:latin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KSO_WM_UNIT_PLACING_PICTURE_USER_VIEWPORT" val="{&quot;height&quot;:4310,&quot;width&quot;:3720}"/>
</p:tagLst>
</file>

<file path=ppt/tags/tag2.xml><?xml version="1.0" encoding="utf-8"?>
<p:tagLst xmlns:p="http://schemas.openxmlformats.org/presentationml/2006/main">
  <p:tag name="COMMONDATA" val="eyJoZGlkIjoiOWQ2NDZkMDhkZWY4MTBjOTZiNjVkNzU1NGE4NTg5OWY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3120</Words>
  <Application>WPS 演示</Application>
  <PresentationFormat>宽屏</PresentationFormat>
  <Paragraphs>207</Paragraphs>
  <Slides>22</Slides>
  <Notes>11</Notes>
  <HiddenSlides>1</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Calibri</vt:lpstr>
      <vt:lpstr>Calibri Light</vt:lpstr>
      <vt:lpstr>微软雅黑</vt:lpstr>
      <vt:lpstr>方正剪纸简体</vt:lpstr>
      <vt:lpstr>Arial Unicode MS</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cp:lastModifiedBy>
  <cp:revision>122</cp:revision>
  <dcterms:created xsi:type="dcterms:W3CDTF">2015-02-06T13:20:00Z</dcterms:created>
  <dcterms:modified xsi:type="dcterms:W3CDTF">2023-07-26T02:38:59Z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3893D230345C4185ADF8DB2B5C8F3D8B</vt:lpwstr>
  </property>
</Properties>
</file>