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726" r:id="rId4"/>
    <p:sldId id="312" r:id="rId5"/>
    <p:sldId id="274" r:id="rId6"/>
    <p:sldId id="275" r:id="rId7"/>
    <p:sldId id="345" r:id="rId9"/>
    <p:sldId id="379" r:id="rId10"/>
    <p:sldId id="709" r:id="rId11"/>
    <p:sldId id="697" r:id="rId12"/>
    <p:sldId id="698" r:id="rId13"/>
    <p:sldId id="699" r:id="rId14"/>
    <p:sldId id="700" r:id="rId15"/>
    <p:sldId id="701" r:id="rId16"/>
    <p:sldId id="702" r:id="rId17"/>
    <p:sldId id="703" r:id="rId18"/>
    <p:sldId id="371" r:id="rId19"/>
    <p:sldId id="718" r:id="rId20"/>
    <p:sldId id="710" r:id="rId21"/>
    <p:sldId id="711" r:id="rId22"/>
    <p:sldId id="712" r:id="rId23"/>
    <p:sldId id="696" r:id="rId24"/>
    <p:sldId id="719" r:id="rId25"/>
    <p:sldId id="720" r:id="rId26"/>
    <p:sldId id="721" r:id="rId27"/>
    <p:sldId id="725" r:id="rId28"/>
    <p:sldId id="722" r:id="rId29"/>
    <p:sldId id="338" r:id="rId30"/>
  </p:sldIdLst>
  <p:sldSz cx="12192000" cy="6858000"/>
  <p:notesSz cx="6858000" cy="9144000"/>
  <p:custDataLst>
    <p:tags r:id="rId3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955"/>
    <a:srgbClr val="FFD966"/>
    <a:srgbClr val="FFC108"/>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66" d="100"/>
          <a:sy n="66" d="100"/>
        </p:scale>
        <p:origin x="-852" y="-102"/>
      </p:cViewPr>
      <p:guideLst>
        <p:guide orient="horz" pos="20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B316721-2E12-440D-93AD-33C2EFE2A27B}" type="doc">
      <dgm:prSet loTypeId="urn:microsoft.com/office/officeart/2005/8/layout/default#1" loCatId="list" qsTypeId="urn:microsoft.com/office/officeart/2005/8/quickstyle/simple1" qsCatId="simple" csTypeId="urn:microsoft.com/office/officeart/2005/8/colors/colorful5" csCatId="colorful" phldr="1"/>
      <dgm:spPr/>
      <dgm:t>
        <a:bodyPr/>
        <a:lstStyle/>
        <a:p>
          <a:endParaRPr lang="zh-CN" altLang="en-US"/>
        </a:p>
      </dgm:t>
    </dgm:pt>
    <dgm:pt modelId="{13F3C303-2D5C-4887-B410-97D7591B65E6}">
      <dgm:prSet phldrT="[文本]" custT="1"/>
      <dgm:spPr/>
      <dgm:t>
        <a:bodyPr/>
        <a:lstStyle/>
        <a:p>
          <a:r>
            <a:rPr lang="zh-CN" altLang="en-US" sz="3200" b="1" dirty="0">
              <a:latin typeface="微软雅黑" panose="020B0503020204020204" pitchFamily="34" charset="-122"/>
              <a:ea typeface="微软雅黑" panose="020B0503020204020204" pitchFamily="34" charset="-122"/>
            </a:rPr>
            <a:t>确认</a:t>
          </a:r>
          <a:endParaRPr lang="zh-CN" altLang="en-US" sz="3200" dirty="0">
            <a:latin typeface="微软雅黑" panose="020B0503020204020204" pitchFamily="34" charset="-122"/>
            <a:ea typeface="微软雅黑" panose="020B0503020204020204" pitchFamily="34" charset="-122"/>
          </a:endParaRPr>
        </a:p>
      </dgm:t>
    </dgm:pt>
    <dgm:pt modelId="{3862D76D-2474-4C0C-B450-E3A011397FE8}" cxnId="{947550FD-FBD3-44F6-9E6C-4F4ECCA7A972}" type="parTrans">
      <dgm:prSet/>
      <dgm:spPr/>
      <dgm:t>
        <a:bodyPr/>
        <a:lstStyle/>
        <a:p>
          <a:endParaRPr lang="zh-CN" altLang="en-US"/>
        </a:p>
      </dgm:t>
    </dgm:pt>
    <dgm:pt modelId="{CE7BD3DE-7002-43F5-8017-C49FFEA59C77}" cxnId="{947550FD-FBD3-44F6-9E6C-4F4ECCA7A972}" type="sibTrans">
      <dgm:prSet/>
      <dgm:spPr/>
      <dgm:t>
        <a:bodyPr/>
        <a:lstStyle/>
        <a:p>
          <a:endParaRPr lang="zh-CN" altLang="en-US"/>
        </a:p>
      </dgm:t>
    </dgm:pt>
    <dgm:pt modelId="{D0237D7A-C6CD-4389-854D-4AF80A6C368F}">
      <dgm:prSet custT="1"/>
      <dgm:spPr/>
      <dgm:t>
        <a:bodyPr/>
        <a:lstStyle/>
        <a:p>
          <a:r>
            <a:rPr lang="zh-CN" altLang="en-US" sz="3200" b="1" dirty="0">
              <a:latin typeface="微软雅黑" panose="020B0503020204020204" pitchFamily="34" charset="-122"/>
              <a:ea typeface="微软雅黑" panose="020B0503020204020204" pitchFamily="34" charset="-122"/>
            </a:rPr>
            <a:t>建议</a:t>
          </a:r>
        </a:p>
      </dgm:t>
    </dgm:pt>
    <dgm:pt modelId="{23F3CD47-2445-4253-A447-6BEFA44369F4}" cxnId="{975BF98A-9A26-4A98-B429-84B9C58C3D4B}" type="parTrans">
      <dgm:prSet/>
      <dgm:spPr/>
      <dgm:t>
        <a:bodyPr/>
        <a:lstStyle/>
        <a:p>
          <a:endParaRPr lang="zh-CN" altLang="en-US"/>
        </a:p>
      </dgm:t>
    </dgm:pt>
    <dgm:pt modelId="{6D9A95DA-529F-48FA-A044-6C11CA4FB38F}" cxnId="{975BF98A-9A26-4A98-B429-84B9C58C3D4B}" type="sibTrans">
      <dgm:prSet/>
      <dgm:spPr/>
      <dgm:t>
        <a:bodyPr/>
        <a:lstStyle/>
        <a:p>
          <a:endParaRPr lang="zh-CN" altLang="en-US"/>
        </a:p>
      </dgm:t>
    </dgm:pt>
    <dgm:pt modelId="{C3581D26-5A7E-4296-A237-33F1E447D09F}">
      <dgm:prSet custT="1"/>
      <dgm:spPr/>
      <dgm:t>
        <a:bodyPr/>
        <a:lstStyle/>
        <a:p>
          <a:r>
            <a:rPr lang="zh-CN" altLang="en-US" sz="3200" b="1" dirty="0">
              <a:latin typeface="微软雅黑" panose="020B0503020204020204" pitchFamily="34" charset="-122"/>
              <a:ea typeface="微软雅黑" panose="020B0503020204020204" pitchFamily="34" charset="-122"/>
            </a:rPr>
            <a:t>提醒</a:t>
          </a:r>
        </a:p>
      </dgm:t>
    </dgm:pt>
    <dgm:pt modelId="{3A0AB86D-9F54-4AA1-9C84-704D0E1048AA}" cxnId="{750DA635-5793-477D-8E42-215A2EC8721D}" type="parTrans">
      <dgm:prSet/>
      <dgm:spPr/>
      <dgm:t>
        <a:bodyPr/>
        <a:lstStyle/>
        <a:p>
          <a:endParaRPr lang="zh-CN" altLang="en-US"/>
        </a:p>
      </dgm:t>
    </dgm:pt>
    <dgm:pt modelId="{F35C54FF-7969-41DF-9E45-39FA7C4F256E}" cxnId="{750DA635-5793-477D-8E42-215A2EC8721D}" type="sibTrans">
      <dgm:prSet/>
      <dgm:spPr/>
      <dgm:t>
        <a:bodyPr/>
        <a:lstStyle/>
        <a:p>
          <a:endParaRPr lang="zh-CN" altLang="en-US"/>
        </a:p>
      </dgm:t>
    </dgm:pt>
    <dgm:pt modelId="{4EAF6F98-73F8-48AB-B01C-46028B13BEDC}">
      <dgm:prSet custT="1"/>
      <dgm:spPr/>
      <dgm:t>
        <a:bodyPr/>
        <a:lstStyle/>
        <a:p>
          <a:r>
            <a:rPr lang="zh-CN" altLang="en-US" sz="3200" b="1" dirty="0">
              <a:latin typeface="微软雅黑" panose="020B0503020204020204" pitchFamily="34" charset="-122"/>
              <a:ea typeface="微软雅黑" panose="020B0503020204020204" pitchFamily="34" charset="-122"/>
            </a:rPr>
            <a:t>解释</a:t>
          </a:r>
        </a:p>
      </dgm:t>
    </dgm:pt>
    <dgm:pt modelId="{78B9B543-E812-4B5F-803D-AD0290241EF7}" cxnId="{4F3B49AF-F203-4B66-961D-5441B3BDAFFE}" type="sibTrans">
      <dgm:prSet/>
      <dgm:spPr/>
      <dgm:t>
        <a:bodyPr/>
        <a:lstStyle/>
        <a:p>
          <a:endParaRPr lang="zh-CN" altLang="en-US"/>
        </a:p>
      </dgm:t>
    </dgm:pt>
    <dgm:pt modelId="{00CC42BE-3DC2-4DB7-B80B-1878EFBF235F}" cxnId="{4F3B49AF-F203-4B66-961D-5441B3BDAFFE}" type="parTrans">
      <dgm:prSet/>
      <dgm:spPr/>
      <dgm:t>
        <a:bodyPr/>
        <a:lstStyle/>
        <a:p>
          <a:endParaRPr lang="zh-CN" altLang="en-US"/>
        </a:p>
      </dgm:t>
    </dgm:pt>
    <dgm:pt modelId="{AF21FEAB-6987-4954-9DFF-23B4A9F85854}" type="pres">
      <dgm:prSet presAssocID="{4B316721-2E12-440D-93AD-33C2EFE2A27B}" presName="diagram" presStyleCnt="0">
        <dgm:presLayoutVars>
          <dgm:dir/>
          <dgm:resizeHandles val="exact"/>
        </dgm:presLayoutVars>
      </dgm:prSet>
      <dgm:spPr/>
      <dgm:t>
        <a:bodyPr/>
        <a:lstStyle/>
        <a:p>
          <a:endParaRPr lang="zh-CN" altLang="en-US"/>
        </a:p>
      </dgm:t>
    </dgm:pt>
    <dgm:pt modelId="{28397A11-673E-4950-AC95-47DA3FB91262}" type="pres">
      <dgm:prSet presAssocID="{13F3C303-2D5C-4887-B410-97D7591B65E6}" presName="node" presStyleLbl="node1" presStyleIdx="0" presStyleCnt="4">
        <dgm:presLayoutVars>
          <dgm:bulletEnabled val="1"/>
        </dgm:presLayoutVars>
      </dgm:prSet>
      <dgm:spPr/>
      <dgm:t>
        <a:bodyPr/>
        <a:lstStyle/>
        <a:p>
          <a:endParaRPr lang="zh-CN" altLang="en-US"/>
        </a:p>
      </dgm:t>
    </dgm:pt>
    <dgm:pt modelId="{92EF1D72-76B0-4A3B-AB9E-72F93192054D}" type="pres">
      <dgm:prSet presAssocID="{CE7BD3DE-7002-43F5-8017-C49FFEA59C77}" presName="sibTrans" presStyleCnt="0"/>
      <dgm:spPr/>
    </dgm:pt>
    <dgm:pt modelId="{30F693B4-F0C1-4F4C-9F01-116EC35481FE}" type="pres">
      <dgm:prSet presAssocID="{4EAF6F98-73F8-48AB-B01C-46028B13BEDC}" presName="node" presStyleLbl="node1" presStyleIdx="1" presStyleCnt="4">
        <dgm:presLayoutVars>
          <dgm:bulletEnabled val="1"/>
        </dgm:presLayoutVars>
      </dgm:prSet>
      <dgm:spPr/>
      <dgm:t>
        <a:bodyPr/>
        <a:lstStyle/>
        <a:p>
          <a:endParaRPr lang="zh-CN" altLang="en-US"/>
        </a:p>
      </dgm:t>
    </dgm:pt>
    <dgm:pt modelId="{A11B785E-C893-43B4-814D-6BCC71EBADEF}" type="pres">
      <dgm:prSet presAssocID="{78B9B543-E812-4B5F-803D-AD0290241EF7}" presName="sibTrans" presStyleCnt="0"/>
      <dgm:spPr/>
    </dgm:pt>
    <dgm:pt modelId="{9F89077B-E065-4972-ACAE-1072524F39CA}" type="pres">
      <dgm:prSet presAssocID="{D0237D7A-C6CD-4389-854D-4AF80A6C368F}" presName="node" presStyleLbl="node1" presStyleIdx="2" presStyleCnt="4">
        <dgm:presLayoutVars>
          <dgm:bulletEnabled val="1"/>
        </dgm:presLayoutVars>
      </dgm:prSet>
      <dgm:spPr/>
      <dgm:t>
        <a:bodyPr/>
        <a:lstStyle/>
        <a:p>
          <a:endParaRPr lang="zh-CN" altLang="en-US"/>
        </a:p>
      </dgm:t>
    </dgm:pt>
    <dgm:pt modelId="{ED351AF3-319B-4973-B7B2-48EFD0C9E566}" type="pres">
      <dgm:prSet presAssocID="{6D9A95DA-529F-48FA-A044-6C11CA4FB38F}" presName="sibTrans" presStyleCnt="0"/>
      <dgm:spPr/>
    </dgm:pt>
    <dgm:pt modelId="{678AD4A8-9D9F-4A47-BFF1-6B4B8A0F4F6F}" type="pres">
      <dgm:prSet presAssocID="{C3581D26-5A7E-4296-A237-33F1E447D09F}" presName="node" presStyleLbl="node1" presStyleIdx="3" presStyleCnt="4">
        <dgm:presLayoutVars>
          <dgm:bulletEnabled val="1"/>
        </dgm:presLayoutVars>
      </dgm:prSet>
      <dgm:spPr/>
      <dgm:t>
        <a:bodyPr/>
        <a:lstStyle/>
        <a:p>
          <a:endParaRPr lang="zh-CN" altLang="en-US"/>
        </a:p>
      </dgm:t>
    </dgm:pt>
  </dgm:ptLst>
  <dgm:cxnLst>
    <dgm:cxn modelId="{960619FC-5D67-4439-A9EB-F4CEFFC65A1E}" type="presOf" srcId="{D0237D7A-C6CD-4389-854D-4AF80A6C368F}" destId="{9F89077B-E065-4972-ACAE-1072524F39CA}" srcOrd="0" destOrd="0" presId="urn:microsoft.com/office/officeart/2005/8/layout/default#1"/>
    <dgm:cxn modelId="{09CD4EBE-414D-4A86-9473-D677F33F9DF2}" type="presOf" srcId="{13F3C303-2D5C-4887-B410-97D7591B65E6}" destId="{28397A11-673E-4950-AC95-47DA3FB91262}" srcOrd="0" destOrd="0" presId="urn:microsoft.com/office/officeart/2005/8/layout/default#1"/>
    <dgm:cxn modelId="{750DA635-5793-477D-8E42-215A2EC8721D}" srcId="{4B316721-2E12-440D-93AD-33C2EFE2A27B}" destId="{C3581D26-5A7E-4296-A237-33F1E447D09F}" srcOrd="3" destOrd="0" parTransId="{3A0AB86D-9F54-4AA1-9C84-704D0E1048AA}" sibTransId="{F35C54FF-7969-41DF-9E45-39FA7C4F256E}"/>
    <dgm:cxn modelId="{832B58AB-7886-4A38-8ECB-69AA99F7A73E}" type="presOf" srcId="{4EAF6F98-73F8-48AB-B01C-46028B13BEDC}" destId="{30F693B4-F0C1-4F4C-9F01-116EC35481FE}" srcOrd="0" destOrd="0" presId="urn:microsoft.com/office/officeart/2005/8/layout/default#1"/>
    <dgm:cxn modelId="{975BF98A-9A26-4A98-B429-84B9C58C3D4B}" srcId="{4B316721-2E12-440D-93AD-33C2EFE2A27B}" destId="{D0237D7A-C6CD-4389-854D-4AF80A6C368F}" srcOrd="2" destOrd="0" parTransId="{23F3CD47-2445-4253-A447-6BEFA44369F4}" sibTransId="{6D9A95DA-529F-48FA-A044-6C11CA4FB38F}"/>
    <dgm:cxn modelId="{7AC4E82A-68E1-4B95-AE1B-E4574DC1B8B2}" type="presOf" srcId="{C3581D26-5A7E-4296-A237-33F1E447D09F}" destId="{678AD4A8-9D9F-4A47-BFF1-6B4B8A0F4F6F}" srcOrd="0" destOrd="0" presId="urn:microsoft.com/office/officeart/2005/8/layout/default#1"/>
    <dgm:cxn modelId="{A3E722B0-1551-4A0F-836C-E437525C30DD}" type="presOf" srcId="{4B316721-2E12-440D-93AD-33C2EFE2A27B}" destId="{AF21FEAB-6987-4954-9DFF-23B4A9F85854}" srcOrd="0" destOrd="0" presId="urn:microsoft.com/office/officeart/2005/8/layout/default#1"/>
    <dgm:cxn modelId="{4F3B49AF-F203-4B66-961D-5441B3BDAFFE}" srcId="{4B316721-2E12-440D-93AD-33C2EFE2A27B}" destId="{4EAF6F98-73F8-48AB-B01C-46028B13BEDC}" srcOrd="1" destOrd="0" parTransId="{00CC42BE-3DC2-4DB7-B80B-1878EFBF235F}" sibTransId="{78B9B543-E812-4B5F-803D-AD0290241EF7}"/>
    <dgm:cxn modelId="{947550FD-FBD3-44F6-9E6C-4F4ECCA7A972}" srcId="{4B316721-2E12-440D-93AD-33C2EFE2A27B}" destId="{13F3C303-2D5C-4887-B410-97D7591B65E6}" srcOrd="0" destOrd="0" parTransId="{3862D76D-2474-4C0C-B450-E3A011397FE8}" sibTransId="{CE7BD3DE-7002-43F5-8017-C49FFEA59C77}"/>
    <dgm:cxn modelId="{E1A4EAE5-2460-4668-A36C-BE37B90483E0}" type="presParOf" srcId="{AF21FEAB-6987-4954-9DFF-23B4A9F85854}" destId="{28397A11-673E-4950-AC95-47DA3FB91262}" srcOrd="0" destOrd="0" presId="urn:microsoft.com/office/officeart/2005/8/layout/default#1"/>
    <dgm:cxn modelId="{0BEE49DF-5C07-480D-9615-55C9A366A894}" type="presParOf" srcId="{AF21FEAB-6987-4954-9DFF-23B4A9F85854}" destId="{92EF1D72-76B0-4A3B-AB9E-72F93192054D}" srcOrd="1" destOrd="0" presId="urn:microsoft.com/office/officeart/2005/8/layout/default#1"/>
    <dgm:cxn modelId="{EC561DD6-A243-4C9E-994C-5B9CC4C1B019}" type="presParOf" srcId="{AF21FEAB-6987-4954-9DFF-23B4A9F85854}" destId="{30F693B4-F0C1-4F4C-9F01-116EC35481FE}" srcOrd="2" destOrd="0" presId="urn:microsoft.com/office/officeart/2005/8/layout/default#1"/>
    <dgm:cxn modelId="{F5D378B8-A1A7-455C-9F3F-A2B5C3B352F7}" type="presParOf" srcId="{AF21FEAB-6987-4954-9DFF-23B4A9F85854}" destId="{A11B785E-C893-43B4-814D-6BCC71EBADEF}" srcOrd="3" destOrd="0" presId="urn:microsoft.com/office/officeart/2005/8/layout/default#1"/>
    <dgm:cxn modelId="{91C9A009-DC74-47E9-8FD0-7030DB718BC7}" type="presParOf" srcId="{AF21FEAB-6987-4954-9DFF-23B4A9F85854}" destId="{9F89077B-E065-4972-ACAE-1072524F39CA}" srcOrd="4" destOrd="0" presId="urn:microsoft.com/office/officeart/2005/8/layout/default#1"/>
    <dgm:cxn modelId="{E669FF75-498C-4EE1-BFEE-127495027AA3}" type="presParOf" srcId="{AF21FEAB-6987-4954-9DFF-23B4A9F85854}" destId="{ED351AF3-319B-4973-B7B2-48EFD0C9E566}" srcOrd="5" destOrd="0" presId="urn:microsoft.com/office/officeart/2005/8/layout/default#1"/>
    <dgm:cxn modelId="{D326A5EA-7938-4523-B70E-CB8D9A118AB8}" type="presParOf" srcId="{AF21FEAB-6987-4954-9DFF-23B4A9F85854}" destId="{678AD4A8-9D9F-4A47-BFF1-6B4B8A0F4F6F}" srcOrd="6" destOrd="0" presId="urn:microsoft.com/office/officeart/2005/8/layout/defaul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635D43-565D-498F-BF5E-05BE789CF31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8727625A-104F-4A02-B97E-87CC7A44ADAE}">
      <dgm:prSet phldrT="[文本]" custT="1"/>
      <dgm:spPr/>
      <dgm:t>
        <a:bodyPr/>
        <a:lstStyle/>
        <a:p>
          <a:r>
            <a:rPr lang="zh-CN" altLang="en-US" sz="4000" dirty="0">
              <a:latin typeface="微软雅黑" panose="020B0503020204020204" pitchFamily="34" charset="-122"/>
              <a:ea typeface="微软雅黑" panose="020B0503020204020204" pitchFamily="34" charset="-122"/>
            </a:rPr>
            <a:t>客户异议</a:t>
          </a:r>
        </a:p>
      </dgm:t>
    </dgm:pt>
    <dgm:pt modelId="{0A57F3C2-E07F-44A8-A445-961F6F00D7CD}" cxnId="{4ABD0A91-F8F8-4459-88AE-C4CCD8623A46}" type="parTrans">
      <dgm:prSet/>
      <dgm:spPr/>
      <dgm:t>
        <a:bodyPr/>
        <a:lstStyle/>
        <a:p>
          <a:endParaRPr lang="zh-CN" altLang="en-US"/>
        </a:p>
      </dgm:t>
    </dgm:pt>
    <dgm:pt modelId="{15CFD339-F3EF-4758-B90F-3591CBD94D9B}" cxnId="{4ABD0A91-F8F8-4459-88AE-C4CCD8623A46}" type="sibTrans">
      <dgm:prSet/>
      <dgm:spPr/>
      <dgm:t>
        <a:bodyPr/>
        <a:lstStyle/>
        <a:p>
          <a:endParaRPr lang="zh-CN" altLang="en-US"/>
        </a:p>
      </dgm:t>
    </dgm:pt>
    <dgm:pt modelId="{47AEEED8-2390-4B0A-BF5C-2F9339BDF0F0}">
      <dgm:prSet phldrT="[文本]" custT="1"/>
      <dgm:spPr/>
      <dgm:t>
        <a:bodyPr/>
        <a:lstStyle/>
        <a:p>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需求异议</a:t>
          </a:r>
          <a:endParaRPr lang="zh-CN" altLang="en-US" sz="2400" dirty="0">
            <a:latin typeface="微软雅黑" panose="020B0503020204020204" pitchFamily="34" charset="-122"/>
            <a:ea typeface="微软雅黑" panose="020B0503020204020204" pitchFamily="34" charset="-122"/>
          </a:endParaRPr>
        </a:p>
      </dgm:t>
    </dgm:pt>
    <dgm:pt modelId="{6F98859C-A5EA-440C-852A-4D5CE860A516}" cxnId="{F3058C8C-3B30-4B78-8230-24109C92F4A1}" type="parTrans">
      <dgm:prSet/>
      <dgm:spPr/>
      <dgm:t>
        <a:bodyPr/>
        <a:lstStyle/>
        <a:p>
          <a:endParaRPr lang="zh-CN" altLang="en-US"/>
        </a:p>
      </dgm:t>
    </dgm:pt>
    <dgm:pt modelId="{3E9116C1-04E1-4728-8919-E75D7CD328AE}" cxnId="{F3058C8C-3B30-4B78-8230-24109C92F4A1}" type="sibTrans">
      <dgm:prSet/>
      <dgm:spPr/>
      <dgm:t>
        <a:bodyPr/>
        <a:lstStyle/>
        <a:p>
          <a:endParaRPr lang="zh-CN" altLang="en-US"/>
        </a:p>
      </dgm:t>
    </dgm:pt>
    <dgm:pt modelId="{B9551D18-1778-4ADA-B359-79A8BBA98DB0}">
      <dgm:prSet phldrT="[文本]" custT="1"/>
      <dgm:spPr/>
      <dgm:t>
        <a:bodyPr/>
        <a:lstStyle/>
        <a:p>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财力异议</a:t>
          </a:r>
          <a:endParaRPr lang="zh-CN" altLang="en-US" sz="2400" dirty="0">
            <a:latin typeface="微软雅黑" panose="020B0503020204020204" pitchFamily="34" charset="-122"/>
            <a:ea typeface="微软雅黑" panose="020B0503020204020204" pitchFamily="34" charset="-122"/>
          </a:endParaRPr>
        </a:p>
      </dgm:t>
    </dgm:pt>
    <dgm:pt modelId="{C24233F1-27C2-4CDD-905E-B6B97C995707}" cxnId="{B7579E45-0456-4614-A3CE-6EAB310C82E0}" type="parTrans">
      <dgm:prSet/>
      <dgm:spPr/>
      <dgm:t>
        <a:bodyPr/>
        <a:lstStyle/>
        <a:p>
          <a:endParaRPr lang="zh-CN" altLang="en-US"/>
        </a:p>
      </dgm:t>
    </dgm:pt>
    <dgm:pt modelId="{036B4268-8055-4856-974D-798FFF1B7EAB}" cxnId="{B7579E45-0456-4614-A3CE-6EAB310C82E0}" type="sibTrans">
      <dgm:prSet/>
      <dgm:spPr/>
      <dgm:t>
        <a:bodyPr/>
        <a:lstStyle/>
        <a:p>
          <a:endParaRPr lang="zh-CN" altLang="en-US"/>
        </a:p>
      </dgm:t>
    </dgm:pt>
    <dgm:pt modelId="{AE4B9E3B-526C-461C-88F1-ED9C2B33808E}">
      <dgm:prSet phldrT="[文本]" custT="1"/>
      <dgm:spPr/>
      <dgm:t>
        <a:bodyPr/>
        <a:lstStyle/>
        <a:p>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权利异议</a:t>
          </a:r>
          <a:endParaRPr lang="zh-CN" altLang="en-US" sz="2400" dirty="0">
            <a:latin typeface="微软雅黑" panose="020B0503020204020204" pitchFamily="34" charset="-122"/>
            <a:ea typeface="微软雅黑" panose="020B0503020204020204" pitchFamily="34" charset="-122"/>
          </a:endParaRPr>
        </a:p>
      </dgm:t>
    </dgm:pt>
    <dgm:pt modelId="{63FEE035-89A6-4BD4-845C-42FACC1C5B21}" cxnId="{D481F0F1-E56B-48F0-B74A-5CED4A69F183}" type="parTrans">
      <dgm:prSet/>
      <dgm:spPr/>
      <dgm:t>
        <a:bodyPr/>
        <a:lstStyle/>
        <a:p>
          <a:endParaRPr lang="zh-CN" altLang="en-US"/>
        </a:p>
      </dgm:t>
    </dgm:pt>
    <dgm:pt modelId="{3022C62C-C145-4B33-B912-8736AD78F22F}" cxnId="{D481F0F1-E56B-48F0-B74A-5CED4A69F183}" type="sibTrans">
      <dgm:prSet/>
      <dgm:spPr/>
      <dgm:t>
        <a:bodyPr/>
        <a:lstStyle/>
        <a:p>
          <a:endParaRPr lang="zh-CN" altLang="en-US"/>
        </a:p>
      </dgm:t>
    </dgm:pt>
    <dgm:pt modelId="{784DAA0F-1A06-48B4-8127-6AE30F04D571}">
      <dgm:prSet phldrT="[文本]" custT="1"/>
      <dgm:spPr/>
      <dgm:t>
        <a:bodyPr/>
        <a:lstStyle/>
        <a:p>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价格异议</a:t>
          </a:r>
          <a:endParaRPr lang="zh-CN" altLang="en-US" sz="2400" dirty="0">
            <a:latin typeface="微软雅黑" panose="020B0503020204020204" pitchFamily="34" charset="-122"/>
            <a:ea typeface="微软雅黑" panose="020B0503020204020204" pitchFamily="34" charset="-122"/>
          </a:endParaRPr>
        </a:p>
      </dgm:t>
    </dgm:pt>
    <dgm:pt modelId="{C38FCE48-B025-41FD-BA29-ED3C6614BDFD}" cxnId="{4E32513B-A882-4A11-9A50-AE4461692499}" type="parTrans">
      <dgm:prSet/>
      <dgm:spPr/>
      <dgm:t>
        <a:bodyPr/>
        <a:lstStyle/>
        <a:p>
          <a:endParaRPr lang="zh-CN" altLang="en-US"/>
        </a:p>
      </dgm:t>
    </dgm:pt>
    <dgm:pt modelId="{A8BAA79A-F6AB-4352-B2D1-5E265F489BD3}" cxnId="{4E32513B-A882-4A11-9A50-AE4461692499}" type="sibTrans">
      <dgm:prSet/>
      <dgm:spPr/>
      <dgm:t>
        <a:bodyPr/>
        <a:lstStyle/>
        <a:p>
          <a:endParaRPr lang="zh-CN" altLang="en-US"/>
        </a:p>
      </dgm:t>
    </dgm:pt>
    <dgm:pt modelId="{312B84E8-1E71-4A88-9014-A51F9B61EEAB}">
      <dgm:prSet phldrT="[文本]" custT="1"/>
      <dgm:spPr/>
      <dgm:t>
        <a:bodyPr/>
        <a:lstStyle/>
        <a:p>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产品异议</a:t>
          </a:r>
          <a:endParaRPr lang="zh-CN" altLang="en-US" sz="2400" dirty="0">
            <a:latin typeface="微软雅黑" panose="020B0503020204020204" pitchFamily="34" charset="-122"/>
            <a:ea typeface="微软雅黑" panose="020B0503020204020204" pitchFamily="34" charset="-122"/>
          </a:endParaRPr>
        </a:p>
      </dgm:t>
    </dgm:pt>
    <dgm:pt modelId="{A71C02D1-514B-47E6-A976-7D9D94B077E3}" cxnId="{9CA89746-7AFD-4356-9EB6-67F8296AFFC6}" type="parTrans">
      <dgm:prSet/>
      <dgm:spPr/>
      <dgm:t>
        <a:bodyPr/>
        <a:lstStyle/>
        <a:p>
          <a:endParaRPr lang="zh-CN" altLang="en-US"/>
        </a:p>
      </dgm:t>
    </dgm:pt>
    <dgm:pt modelId="{E5448E1B-627F-4DF7-A6E4-224F2C02350D}" cxnId="{9CA89746-7AFD-4356-9EB6-67F8296AFFC6}" type="sibTrans">
      <dgm:prSet/>
      <dgm:spPr/>
      <dgm:t>
        <a:bodyPr/>
        <a:lstStyle/>
        <a:p>
          <a:endParaRPr lang="zh-CN" altLang="en-US"/>
        </a:p>
      </dgm:t>
    </dgm:pt>
    <dgm:pt modelId="{6BE4D882-E75F-4257-8A45-D9CA2C62EDEC}">
      <dgm:prSet phldrT="[文本]" custT="1"/>
      <dgm:spPr/>
      <dgm:t>
        <a:bodyPr/>
        <a:lstStyle/>
        <a:p>
          <a:r>
            <a:rPr lang="zh-CN" altLang="en-US" sz="2400" dirty="0">
              <a:effectLst/>
              <a:latin typeface="等线" panose="02010600030101010101" pitchFamily="2" charset="-122"/>
              <a:ea typeface="微软雅黑" panose="020B0503020204020204" pitchFamily="34" charset="-122"/>
              <a:cs typeface="Times New Roman" panose="02020603050405020304" pitchFamily="18" charset="0"/>
            </a:rPr>
            <a:t>营销员异议</a:t>
          </a:r>
          <a:endParaRPr lang="zh-CN" altLang="en-US" sz="2400" dirty="0"/>
        </a:p>
      </dgm:t>
    </dgm:pt>
    <dgm:pt modelId="{F6F8C7D0-3FBC-4439-895D-8119767A5040}" cxnId="{0FDC0E5C-67D6-4330-91AE-407261E6442C}" type="parTrans">
      <dgm:prSet/>
      <dgm:spPr/>
      <dgm:t>
        <a:bodyPr/>
        <a:lstStyle/>
        <a:p>
          <a:endParaRPr lang="zh-CN" altLang="en-US"/>
        </a:p>
      </dgm:t>
    </dgm:pt>
    <dgm:pt modelId="{38C17C3B-EF4D-410C-84FB-1121E4EAAC96}" cxnId="{0FDC0E5C-67D6-4330-91AE-407261E6442C}" type="sibTrans">
      <dgm:prSet/>
      <dgm:spPr/>
      <dgm:t>
        <a:bodyPr/>
        <a:lstStyle/>
        <a:p>
          <a:endParaRPr lang="zh-CN" altLang="en-US"/>
        </a:p>
      </dgm:t>
    </dgm:pt>
    <dgm:pt modelId="{4E157D1D-497C-41DE-8A4E-B92D53335D8A}">
      <dgm:prSet phldrT="[文本]" custT="1"/>
      <dgm:spPr/>
      <dgm:t>
        <a:bodyPr/>
        <a:lstStyle/>
        <a:p>
          <a:r>
            <a:rPr lang="zh-CN" altLang="en-US" sz="2400" dirty="0">
              <a:effectLst/>
              <a:latin typeface="等线" panose="02010600030101010101" pitchFamily="2" charset="-122"/>
              <a:ea typeface="微软雅黑" panose="020B0503020204020204" pitchFamily="34" charset="-122"/>
              <a:cs typeface="Times New Roman" panose="02020603050405020304" pitchFamily="18" charset="0"/>
            </a:rPr>
            <a:t>货源异议</a:t>
          </a:r>
          <a:endParaRPr lang="zh-CN" altLang="en-US" sz="2400" dirty="0"/>
        </a:p>
      </dgm:t>
    </dgm:pt>
    <dgm:pt modelId="{009F56C6-C953-4E2F-8A0D-B13E2AB20553}" cxnId="{7846B15F-5C61-4A4C-8B64-1B9CE15D1084}" type="parTrans">
      <dgm:prSet/>
      <dgm:spPr/>
      <dgm:t>
        <a:bodyPr/>
        <a:lstStyle/>
        <a:p>
          <a:endParaRPr lang="zh-CN" altLang="en-US"/>
        </a:p>
      </dgm:t>
    </dgm:pt>
    <dgm:pt modelId="{D769B972-D76C-410C-A6F4-E01578D29116}" cxnId="{7846B15F-5C61-4A4C-8B64-1B9CE15D1084}" type="sibTrans">
      <dgm:prSet/>
      <dgm:spPr/>
      <dgm:t>
        <a:bodyPr/>
        <a:lstStyle/>
        <a:p>
          <a:endParaRPr lang="zh-CN" altLang="en-US"/>
        </a:p>
      </dgm:t>
    </dgm:pt>
    <dgm:pt modelId="{06950080-9CDE-41E1-8160-72D2E00342D5}">
      <dgm:prSet phldrT="[文本]" custT="1"/>
      <dgm:spPr/>
      <dgm:t>
        <a:bodyPr/>
        <a:lstStyle/>
        <a:p>
          <a:r>
            <a:rPr lang="zh-CN" altLang="en-US" sz="2400" dirty="0">
              <a:effectLst/>
              <a:latin typeface="等线" panose="02010600030101010101" pitchFamily="2" charset="-122"/>
              <a:ea typeface="微软雅黑" panose="020B0503020204020204" pitchFamily="34" charset="-122"/>
              <a:cs typeface="Times New Roman" panose="02020603050405020304" pitchFamily="18" charset="0"/>
            </a:rPr>
            <a:t>购买时间异议</a:t>
          </a:r>
          <a:endParaRPr lang="zh-CN" altLang="en-US" sz="2400" dirty="0"/>
        </a:p>
      </dgm:t>
    </dgm:pt>
    <dgm:pt modelId="{0195D596-BD27-4272-B391-0669D98E0DBA}" cxnId="{0AF2B424-44B9-4A1F-8F4B-2F23E07B9233}" type="parTrans">
      <dgm:prSet/>
      <dgm:spPr/>
      <dgm:t>
        <a:bodyPr/>
        <a:lstStyle/>
        <a:p>
          <a:endParaRPr lang="zh-CN" altLang="en-US"/>
        </a:p>
      </dgm:t>
    </dgm:pt>
    <dgm:pt modelId="{A3C9A901-12A8-4A82-8F2B-AEE51D623240}" cxnId="{0AF2B424-44B9-4A1F-8F4B-2F23E07B9233}" type="sibTrans">
      <dgm:prSet/>
      <dgm:spPr/>
      <dgm:t>
        <a:bodyPr/>
        <a:lstStyle/>
        <a:p>
          <a:endParaRPr lang="zh-CN" altLang="en-US"/>
        </a:p>
      </dgm:t>
    </dgm:pt>
    <dgm:pt modelId="{747A2346-6152-4961-8415-8848638B4ED5}" type="pres">
      <dgm:prSet presAssocID="{0C635D43-565D-498F-BF5E-05BE789CF319}" presName="cycle" presStyleCnt="0">
        <dgm:presLayoutVars>
          <dgm:chMax val="1"/>
          <dgm:dir/>
          <dgm:animLvl val="ctr"/>
          <dgm:resizeHandles val="exact"/>
        </dgm:presLayoutVars>
      </dgm:prSet>
      <dgm:spPr/>
      <dgm:t>
        <a:bodyPr/>
        <a:lstStyle/>
        <a:p>
          <a:endParaRPr lang="zh-CN" altLang="en-US"/>
        </a:p>
      </dgm:t>
    </dgm:pt>
    <dgm:pt modelId="{ED3706CE-F698-42C4-8E2E-485EEFB058B5}" type="pres">
      <dgm:prSet presAssocID="{8727625A-104F-4A02-B97E-87CC7A44ADAE}" presName="centerShape" presStyleLbl="node0" presStyleIdx="0" presStyleCnt="1"/>
      <dgm:spPr/>
      <dgm:t>
        <a:bodyPr/>
        <a:lstStyle/>
        <a:p>
          <a:endParaRPr lang="zh-CN" altLang="en-US"/>
        </a:p>
      </dgm:t>
    </dgm:pt>
    <dgm:pt modelId="{B8E0C484-B781-474B-8791-3D4F6348C5E8}" type="pres">
      <dgm:prSet presAssocID="{6F98859C-A5EA-440C-852A-4D5CE860A516}" presName="parTrans" presStyleLbl="bgSibTrans2D1" presStyleIdx="0" presStyleCnt="8"/>
      <dgm:spPr/>
      <dgm:t>
        <a:bodyPr/>
        <a:lstStyle/>
        <a:p>
          <a:endParaRPr lang="zh-CN" altLang="en-US"/>
        </a:p>
      </dgm:t>
    </dgm:pt>
    <dgm:pt modelId="{C8A987FB-8C6F-49AE-B483-A022A7430FA9}" type="pres">
      <dgm:prSet presAssocID="{47AEEED8-2390-4B0A-BF5C-2F9339BDF0F0}" presName="node" presStyleLbl="node1" presStyleIdx="0" presStyleCnt="8">
        <dgm:presLayoutVars>
          <dgm:bulletEnabled val="1"/>
        </dgm:presLayoutVars>
      </dgm:prSet>
      <dgm:spPr/>
      <dgm:t>
        <a:bodyPr/>
        <a:lstStyle/>
        <a:p>
          <a:endParaRPr lang="zh-CN" altLang="en-US"/>
        </a:p>
      </dgm:t>
    </dgm:pt>
    <dgm:pt modelId="{06C61F28-B33D-48D9-B80E-4CC3B2DAD5F0}" type="pres">
      <dgm:prSet presAssocID="{C24233F1-27C2-4CDD-905E-B6B97C995707}" presName="parTrans" presStyleLbl="bgSibTrans2D1" presStyleIdx="1" presStyleCnt="8"/>
      <dgm:spPr/>
      <dgm:t>
        <a:bodyPr/>
        <a:lstStyle/>
        <a:p>
          <a:endParaRPr lang="zh-CN" altLang="en-US"/>
        </a:p>
      </dgm:t>
    </dgm:pt>
    <dgm:pt modelId="{6CCAE741-3663-4B03-B43E-4B68BEC08D4B}" type="pres">
      <dgm:prSet presAssocID="{B9551D18-1778-4ADA-B359-79A8BBA98DB0}" presName="node" presStyleLbl="node1" presStyleIdx="1" presStyleCnt="8">
        <dgm:presLayoutVars>
          <dgm:bulletEnabled val="1"/>
        </dgm:presLayoutVars>
      </dgm:prSet>
      <dgm:spPr/>
      <dgm:t>
        <a:bodyPr/>
        <a:lstStyle/>
        <a:p>
          <a:endParaRPr lang="zh-CN" altLang="en-US"/>
        </a:p>
      </dgm:t>
    </dgm:pt>
    <dgm:pt modelId="{AB2566B6-73FC-4A59-819C-2E15BBBFF80C}" type="pres">
      <dgm:prSet presAssocID="{63FEE035-89A6-4BD4-845C-42FACC1C5B21}" presName="parTrans" presStyleLbl="bgSibTrans2D1" presStyleIdx="2" presStyleCnt="8"/>
      <dgm:spPr/>
      <dgm:t>
        <a:bodyPr/>
        <a:lstStyle/>
        <a:p>
          <a:endParaRPr lang="zh-CN" altLang="en-US"/>
        </a:p>
      </dgm:t>
    </dgm:pt>
    <dgm:pt modelId="{0A1BC38A-5A2E-45B0-A53B-CD3C8F8B9CDB}" type="pres">
      <dgm:prSet presAssocID="{AE4B9E3B-526C-461C-88F1-ED9C2B33808E}" presName="node" presStyleLbl="node1" presStyleIdx="2" presStyleCnt="8">
        <dgm:presLayoutVars>
          <dgm:bulletEnabled val="1"/>
        </dgm:presLayoutVars>
      </dgm:prSet>
      <dgm:spPr/>
      <dgm:t>
        <a:bodyPr/>
        <a:lstStyle/>
        <a:p>
          <a:endParaRPr lang="zh-CN" altLang="en-US"/>
        </a:p>
      </dgm:t>
    </dgm:pt>
    <dgm:pt modelId="{DEB04C1C-F344-4833-9091-D63FFE9F9360}" type="pres">
      <dgm:prSet presAssocID="{C38FCE48-B025-41FD-BA29-ED3C6614BDFD}" presName="parTrans" presStyleLbl="bgSibTrans2D1" presStyleIdx="3" presStyleCnt="8" custLinFactNeighborX="-734" custLinFactNeighborY="-1429"/>
      <dgm:spPr/>
      <dgm:t>
        <a:bodyPr/>
        <a:lstStyle/>
        <a:p>
          <a:endParaRPr lang="zh-CN" altLang="en-US"/>
        </a:p>
      </dgm:t>
    </dgm:pt>
    <dgm:pt modelId="{A3357A91-F46C-4E14-ABD8-1AB16229DFA4}" type="pres">
      <dgm:prSet presAssocID="{784DAA0F-1A06-48B4-8127-6AE30F04D571}" presName="node" presStyleLbl="node1" presStyleIdx="3" presStyleCnt="8">
        <dgm:presLayoutVars>
          <dgm:bulletEnabled val="1"/>
        </dgm:presLayoutVars>
      </dgm:prSet>
      <dgm:spPr/>
      <dgm:t>
        <a:bodyPr/>
        <a:lstStyle/>
        <a:p>
          <a:endParaRPr lang="zh-CN" altLang="en-US"/>
        </a:p>
      </dgm:t>
    </dgm:pt>
    <dgm:pt modelId="{5AEFE3A3-FAE2-47F5-8F5B-49CBEAA113D8}" type="pres">
      <dgm:prSet presAssocID="{A71C02D1-514B-47E6-A976-7D9D94B077E3}" presName="parTrans" presStyleLbl="bgSibTrans2D1" presStyleIdx="4" presStyleCnt="8"/>
      <dgm:spPr/>
      <dgm:t>
        <a:bodyPr/>
        <a:lstStyle/>
        <a:p>
          <a:endParaRPr lang="zh-CN" altLang="en-US"/>
        </a:p>
      </dgm:t>
    </dgm:pt>
    <dgm:pt modelId="{B47C854D-E7D0-403F-986E-D18D9A1AB3A1}" type="pres">
      <dgm:prSet presAssocID="{312B84E8-1E71-4A88-9014-A51F9B61EEAB}" presName="node" presStyleLbl="node1" presStyleIdx="4" presStyleCnt="8">
        <dgm:presLayoutVars>
          <dgm:bulletEnabled val="1"/>
        </dgm:presLayoutVars>
      </dgm:prSet>
      <dgm:spPr/>
      <dgm:t>
        <a:bodyPr/>
        <a:lstStyle/>
        <a:p>
          <a:endParaRPr lang="zh-CN" altLang="en-US"/>
        </a:p>
      </dgm:t>
    </dgm:pt>
    <dgm:pt modelId="{C61F9398-DFD3-47C7-99B8-023CF32B7E97}" type="pres">
      <dgm:prSet presAssocID="{F6F8C7D0-3FBC-4439-895D-8119767A5040}" presName="parTrans" presStyleLbl="bgSibTrans2D1" presStyleIdx="5" presStyleCnt="8"/>
      <dgm:spPr/>
      <dgm:t>
        <a:bodyPr/>
        <a:lstStyle/>
        <a:p>
          <a:endParaRPr lang="zh-CN" altLang="en-US"/>
        </a:p>
      </dgm:t>
    </dgm:pt>
    <dgm:pt modelId="{FE411C1C-9EF1-435F-B674-68F62DC3F042}" type="pres">
      <dgm:prSet presAssocID="{6BE4D882-E75F-4257-8A45-D9CA2C62EDEC}" presName="node" presStyleLbl="node1" presStyleIdx="5" presStyleCnt="8">
        <dgm:presLayoutVars>
          <dgm:bulletEnabled val="1"/>
        </dgm:presLayoutVars>
      </dgm:prSet>
      <dgm:spPr/>
      <dgm:t>
        <a:bodyPr/>
        <a:lstStyle/>
        <a:p>
          <a:endParaRPr lang="zh-CN" altLang="en-US"/>
        </a:p>
      </dgm:t>
    </dgm:pt>
    <dgm:pt modelId="{E4F9EADD-710B-48FE-9533-5875BADD6923}" type="pres">
      <dgm:prSet presAssocID="{009F56C6-C953-4E2F-8A0D-B13E2AB20553}" presName="parTrans" presStyleLbl="bgSibTrans2D1" presStyleIdx="6" presStyleCnt="8"/>
      <dgm:spPr/>
      <dgm:t>
        <a:bodyPr/>
        <a:lstStyle/>
        <a:p>
          <a:endParaRPr lang="zh-CN" altLang="en-US"/>
        </a:p>
      </dgm:t>
    </dgm:pt>
    <dgm:pt modelId="{5480D602-C5F6-4F6B-96BD-649BE8AC9A7A}" type="pres">
      <dgm:prSet presAssocID="{4E157D1D-497C-41DE-8A4E-B92D53335D8A}" presName="node" presStyleLbl="node1" presStyleIdx="6" presStyleCnt="8">
        <dgm:presLayoutVars>
          <dgm:bulletEnabled val="1"/>
        </dgm:presLayoutVars>
      </dgm:prSet>
      <dgm:spPr/>
      <dgm:t>
        <a:bodyPr/>
        <a:lstStyle/>
        <a:p>
          <a:endParaRPr lang="zh-CN" altLang="en-US"/>
        </a:p>
      </dgm:t>
    </dgm:pt>
    <dgm:pt modelId="{4A0B7BA5-E9BA-42DF-B11E-B46577767053}" type="pres">
      <dgm:prSet presAssocID="{0195D596-BD27-4272-B391-0669D98E0DBA}" presName="parTrans" presStyleLbl="bgSibTrans2D1" presStyleIdx="7" presStyleCnt="8"/>
      <dgm:spPr/>
      <dgm:t>
        <a:bodyPr/>
        <a:lstStyle/>
        <a:p>
          <a:endParaRPr lang="zh-CN" altLang="en-US"/>
        </a:p>
      </dgm:t>
    </dgm:pt>
    <dgm:pt modelId="{8435FE76-1ACF-4F62-80E6-3AB6F53C47E8}" type="pres">
      <dgm:prSet presAssocID="{06950080-9CDE-41E1-8160-72D2E00342D5}" presName="node" presStyleLbl="node1" presStyleIdx="7" presStyleCnt="8">
        <dgm:presLayoutVars>
          <dgm:bulletEnabled val="1"/>
        </dgm:presLayoutVars>
      </dgm:prSet>
      <dgm:spPr/>
      <dgm:t>
        <a:bodyPr/>
        <a:lstStyle/>
        <a:p>
          <a:endParaRPr lang="zh-CN" altLang="en-US"/>
        </a:p>
      </dgm:t>
    </dgm:pt>
  </dgm:ptLst>
  <dgm:cxnLst>
    <dgm:cxn modelId="{9FB79B78-5391-4BDE-A4F0-64F4A00DF39E}" type="presOf" srcId="{AE4B9E3B-526C-461C-88F1-ED9C2B33808E}" destId="{0A1BC38A-5A2E-45B0-A53B-CD3C8F8B9CDB}" srcOrd="0" destOrd="0" presId="urn:microsoft.com/office/officeart/2005/8/layout/radial4"/>
    <dgm:cxn modelId="{29FFF909-05E6-408F-A289-75A67C45898B}" type="presOf" srcId="{B9551D18-1778-4ADA-B359-79A8BBA98DB0}" destId="{6CCAE741-3663-4B03-B43E-4B68BEC08D4B}" srcOrd="0" destOrd="0" presId="urn:microsoft.com/office/officeart/2005/8/layout/radial4"/>
    <dgm:cxn modelId="{57C4D27A-D79A-4B99-8522-A0096ED11BE0}" type="presOf" srcId="{0C635D43-565D-498F-BF5E-05BE789CF319}" destId="{747A2346-6152-4961-8415-8848638B4ED5}" srcOrd="0" destOrd="0" presId="urn:microsoft.com/office/officeart/2005/8/layout/radial4"/>
    <dgm:cxn modelId="{0FDC0E5C-67D6-4330-91AE-407261E6442C}" srcId="{8727625A-104F-4A02-B97E-87CC7A44ADAE}" destId="{6BE4D882-E75F-4257-8A45-D9CA2C62EDEC}" srcOrd="5" destOrd="0" parTransId="{F6F8C7D0-3FBC-4439-895D-8119767A5040}" sibTransId="{38C17C3B-EF4D-410C-84FB-1121E4EAAC96}"/>
    <dgm:cxn modelId="{D481F0F1-E56B-48F0-B74A-5CED4A69F183}" srcId="{8727625A-104F-4A02-B97E-87CC7A44ADAE}" destId="{AE4B9E3B-526C-461C-88F1-ED9C2B33808E}" srcOrd="2" destOrd="0" parTransId="{63FEE035-89A6-4BD4-845C-42FACC1C5B21}" sibTransId="{3022C62C-C145-4B33-B912-8736AD78F22F}"/>
    <dgm:cxn modelId="{E4679147-462B-4137-92C4-57C18239D128}" type="presOf" srcId="{A71C02D1-514B-47E6-A976-7D9D94B077E3}" destId="{5AEFE3A3-FAE2-47F5-8F5B-49CBEAA113D8}" srcOrd="0" destOrd="0" presId="urn:microsoft.com/office/officeart/2005/8/layout/radial4"/>
    <dgm:cxn modelId="{4FDDFCD2-47FF-488D-A76E-41790CC54264}" type="presOf" srcId="{009F56C6-C953-4E2F-8A0D-B13E2AB20553}" destId="{E4F9EADD-710B-48FE-9533-5875BADD6923}" srcOrd="0" destOrd="0" presId="urn:microsoft.com/office/officeart/2005/8/layout/radial4"/>
    <dgm:cxn modelId="{F3058C8C-3B30-4B78-8230-24109C92F4A1}" srcId="{8727625A-104F-4A02-B97E-87CC7A44ADAE}" destId="{47AEEED8-2390-4B0A-BF5C-2F9339BDF0F0}" srcOrd="0" destOrd="0" parTransId="{6F98859C-A5EA-440C-852A-4D5CE860A516}" sibTransId="{3E9116C1-04E1-4728-8919-E75D7CD328AE}"/>
    <dgm:cxn modelId="{7846B15F-5C61-4A4C-8B64-1B9CE15D1084}" srcId="{8727625A-104F-4A02-B97E-87CC7A44ADAE}" destId="{4E157D1D-497C-41DE-8A4E-B92D53335D8A}" srcOrd="6" destOrd="0" parTransId="{009F56C6-C953-4E2F-8A0D-B13E2AB20553}" sibTransId="{D769B972-D76C-410C-A6F4-E01578D29116}"/>
    <dgm:cxn modelId="{4ABD0A91-F8F8-4459-88AE-C4CCD8623A46}" srcId="{0C635D43-565D-498F-BF5E-05BE789CF319}" destId="{8727625A-104F-4A02-B97E-87CC7A44ADAE}" srcOrd="0" destOrd="0" parTransId="{0A57F3C2-E07F-44A8-A445-961F6F00D7CD}" sibTransId="{15CFD339-F3EF-4758-B90F-3591CBD94D9B}"/>
    <dgm:cxn modelId="{6BF38C94-AA68-432D-9C53-1D91A08E07EA}" type="presOf" srcId="{C38FCE48-B025-41FD-BA29-ED3C6614BDFD}" destId="{DEB04C1C-F344-4833-9091-D63FFE9F9360}" srcOrd="0" destOrd="0" presId="urn:microsoft.com/office/officeart/2005/8/layout/radial4"/>
    <dgm:cxn modelId="{06602F09-9DC1-4FA8-A820-AB912DCC2C87}" type="presOf" srcId="{F6F8C7D0-3FBC-4439-895D-8119767A5040}" destId="{C61F9398-DFD3-47C7-99B8-023CF32B7E97}" srcOrd="0" destOrd="0" presId="urn:microsoft.com/office/officeart/2005/8/layout/radial4"/>
    <dgm:cxn modelId="{C62BBE41-E607-430A-8BFB-95A8CED3EE00}" type="presOf" srcId="{47AEEED8-2390-4B0A-BF5C-2F9339BDF0F0}" destId="{C8A987FB-8C6F-49AE-B483-A022A7430FA9}" srcOrd="0" destOrd="0" presId="urn:microsoft.com/office/officeart/2005/8/layout/radial4"/>
    <dgm:cxn modelId="{03ECA0EA-8ADC-417E-B15D-F4452C103443}" type="presOf" srcId="{312B84E8-1E71-4A88-9014-A51F9B61EEAB}" destId="{B47C854D-E7D0-403F-986E-D18D9A1AB3A1}" srcOrd="0" destOrd="0" presId="urn:microsoft.com/office/officeart/2005/8/layout/radial4"/>
    <dgm:cxn modelId="{99F7D984-1760-4192-B645-352CFC4A5CDE}" type="presOf" srcId="{C24233F1-27C2-4CDD-905E-B6B97C995707}" destId="{06C61F28-B33D-48D9-B80E-4CC3B2DAD5F0}" srcOrd="0" destOrd="0" presId="urn:microsoft.com/office/officeart/2005/8/layout/radial4"/>
    <dgm:cxn modelId="{4E32513B-A882-4A11-9A50-AE4461692499}" srcId="{8727625A-104F-4A02-B97E-87CC7A44ADAE}" destId="{784DAA0F-1A06-48B4-8127-6AE30F04D571}" srcOrd="3" destOrd="0" parTransId="{C38FCE48-B025-41FD-BA29-ED3C6614BDFD}" sibTransId="{A8BAA79A-F6AB-4352-B2D1-5E265F489BD3}"/>
    <dgm:cxn modelId="{80EA3010-9290-4B76-BFE6-2E9D7CAC9A7F}" type="presOf" srcId="{8727625A-104F-4A02-B97E-87CC7A44ADAE}" destId="{ED3706CE-F698-42C4-8E2E-485EEFB058B5}" srcOrd="0" destOrd="0" presId="urn:microsoft.com/office/officeart/2005/8/layout/radial4"/>
    <dgm:cxn modelId="{D78B4906-3530-4F33-BA88-A82B866E8CF7}" type="presOf" srcId="{4E157D1D-497C-41DE-8A4E-B92D53335D8A}" destId="{5480D602-C5F6-4F6B-96BD-649BE8AC9A7A}" srcOrd="0" destOrd="0" presId="urn:microsoft.com/office/officeart/2005/8/layout/radial4"/>
    <dgm:cxn modelId="{B7579E45-0456-4614-A3CE-6EAB310C82E0}" srcId="{8727625A-104F-4A02-B97E-87CC7A44ADAE}" destId="{B9551D18-1778-4ADA-B359-79A8BBA98DB0}" srcOrd="1" destOrd="0" parTransId="{C24233F1-27C2-4CDD-905E-B6B97C995707}" sibTransId="{036B4268-8055-4856-974D-798FFF1B7EAB}"/>
    <dgm:cxn modelId="{7FCCEC70-F26A-49F2-9281-E0751F499DD7}" type="presOf" srcId="{63FEE035-89A6-4BD4-845C-42FACC1C5B21}" destId="{AB2566B6-73FC-4A59-819C-2E15BBBFF80C}" srcOrd="0" destOrd="0" presId="urn:microsoft.com/office/officeart/2005/8/layout/radial4"/>
    <dgm:cxn modelId="{B559EB89-5F0D-42AE-AD7A-F3B93443712B}" type="presOf" srcId="{06950080-9CDE-41E1-8160-72D2E00342D5}" destId="{8435FE76-1ACF-4F62-80E6-3AB6F53C47E8}" srcOrd="0" destOrd="0" presId="urn:microsoft.com/office/officeart/2005/8/layout/radial4"/>
    <dgm:cxn modelId="{0AF2B424-44B9-4A1F-8F4B-2F23E07B9233}" srcId="{8727625A-104F-4A02-B97E-87CC7A44ADAE}" destId="{06950080-9CDE-41E1-8160-72D2E00342D5}" srcOrd="7" destOrd="0" parTransId="{0195D596-BD27-4272-B391-0669D98E0DBA}" sibTransId="{A3C9A901-12A8-4A82-8F2B-AEE51D623240}"/>
    <dgm:cxn modelId="{0DC377D5-3076-4756-A2A2-EC7F99002E0C}" type="presOf" srcId="{6F98859C-A5EA-440C-852A-4D5CE860A516}" destId="{B8E0C484-B781-474B-8791-3D4F6348C5E8}" srcOrd="0" destOrd="0" presId="urn:microsoft.com/office/officeart/2005/8/layout/radial4"/>
    <dgm:cxn modelId="{BCFD6F66-F6E1-4B8F-97D7-0E05DFCCAB7B}" type="presOf" srcId="{784DAA0F-1A06-48B4-8127-6AE30F04D571}" destId="{A3357A91-F46C-4E14-ABD8-1AB16229DFA4}" srcOrd="0" destOrd="0" presId="urn:microsoft.com/office/officeart/2005/8/layout/radial4"/>
    <dgm:cxn modelId="{59A6F9AB-5E38-4F8F-8F5D-D8E2E887BEC4}" type="presOf" srcId="{6BE4D882-E75F-4257-8A45-D9CA2C62EDEC}" destId="{FE411C1C-9EF1-435F-B674-68F62DC3F042}" srcOrd="0" destOrd="0" presId="urn:microsoft.com/office/officeart/2005/8/layout/radial4"/>
    <dgm:cxn modelId="{9CA89746-7AFD-4356-9EB6-67F8296AFFC6}" srcId="{8727625A-104F-4A02-B97E-87CC7A44ADAE}" destId="{312B84E8-1E71-4A88-9014-A51F9B61EEAB}" srcOrd="4" destOrd="0" parTransId="{A71C02D1-514B-47E6-A976-7D9D94B077E3}" sibTransId="{E5448E1B-627F-4DF7-A6E4-224F2C02350D}"/>
    <dgm:cxn modelId="{9D41F40E-DCFF-4D36-9A53-D129670D6EFF}" type="presOf" srcId="{0195D596-BD27-4272-B391-0669D98E0DBA}" destId="{4A0B7BA5-E9BA-42DF-B11E-B46577767053}" srcOrd="0" destOrd="0" presId="urn:microsoft.com/office/officeart/2005/8/layout/radial4"/>
    <dgm:cxn modelId="{C1E28779-3CB3-4486-8537-AF40D74BC4F7}" type="presParOf" srcId="{747A2346-6152-4961-8415-8848638B4ED5}" destId="{ED3706CE-F698-42C4-8E2E-485EEFB058B5}" srcOrd="0" destOrd="0" presId="urn:microsoft.com/office/officeart/2005/8/layout/radial4"/>
    <dgm:cxn modelId="{66FF3F12-65F1-4989-A13C-746693CF89B9}" type="presParOf" srcId="{747A2346-6152-4961-8415-8848638B4ED5}" destId="{B8E0C484-B781-474B-8791-3D4F6348C5E8}" srcOrd="1" destOrd="0" presId="urn:microsoft.com/office/officeart/2005/8/layout/radial4"/>
    <dgm:cxn modelId="{604B1214-7164-4CE7-86B5-6556648E0A8A}" type="presParOf" srcId="{747A2346-6152-4961-8415-8848638B4ED5}" destId="{C8A987FB-8C6F-49AE-B483-A022A7430FA9}" srcOrd="2" destOrd="0" presId="urn:microsoft.com/office/officeart/2005/8/layout/radial4"/>
    <dgm:cxn modelId="{A1A3E2DD-EBDB-4067-8BD9-229410D7F6A1}" type="presParOf" srcId="{747A2346-6152-4961-8415-8848638B4ED5}" destId="{06C61F28-B33D-48D9-B80E-4CC3B2DAD5F0}" srcOrd="3" destOrd="0" presId="urn:microsoft.com/office/officeart/2005/8/layout/radial4"/>
    <dgm:cxn modelId="{F05DE8B4-CE43-48A4-AD88-0F88998013D4}" type="presParOf" srcId="{747A2346-6152-4961-8415-8848638B4ED5}" destId="{6CCAE741-3663-4B03-B43E-4B68BEC08D4B}" srcOrd="4" destOrd="0" presId="urn:microsoft.com/office/officeart/2005/8/layout/radial4"/>
    <dgm:cxn modelId="{34345A63-3765-4E74-9BD1-3ED342A69914}" type="presParOf" srcId="{747A2346-6152-4961-8415-8848638B4ED5}" destId="{AB2566B6-73FC-4A59-819C-2E15BBBFF80C}" srcOrd="5" destOrd="0" presId="urn:microsoft.com/office/officeart/2005/8/layout/radial4"/>
    <dgm:cxn modelId="{471FA0FD-F881-4D71-ACFA-50C66A26C217}" type="presParOf" srcId="{747A2346-6152-4961-8415-8848638B4ED5}" destId="{0A1BC38A-5A2E-45B0-A53B-CD3C8F8B9CDB}" srcOrd="6" destOrd="0" presId="urn:microsoft.com/office/officeart/2005/8/layout/radial4"/>
    <dgm:cxn modelId="{B4A90B9C-19FA-4D1F-800A-1F00317CEF6C}" type="presParOf" srcId="{747A2346-6152-4961-8415-8848638B4ED5}" destId="{DEB04C1C-F344-4833-9091-D63FFE9F9360}" srcOrd="7" destOrd="0" presId="urn:microsoft.com/office/officeart/2005/8/layout/radial4"/>
    <dgm:cxn modelId="{D2C20104-71BF-4394-9D86-ED3378C52E6D}" type="presParOf" srcId="{747A2346-6152-4961-8415-8848638B4ED5}" destId="{A3357A91-F46C-4E14-ABD8-1AB16229DFA4}" srcOrd="8" destOrd="0" presId="urn:microsoft.com/office/officeart/2005/8/layout/radial4"/>
    <dgm:cxn modelId="{E4568C66-1D83-4382-869C-FC1E7C53A4A8}" type="presParOf" srcId="{747A2346-6152-4961-8415-8848638B4ED5}" destId="{5AEFE3A3-FAE2-47F5-8F5B-49CBEAA113D8}" srcOrd="9" destOrd="0" presId="urn:microsoft.com/office/officeart/2005/8/layout/radial4"/>
    <dgm:cxn modelId="{18556CCF-0AF9-4869-80D6-B1E2D162E3FE}" type="presParOf" srcId="{747A2346-6152-4961-8415-8848638B4ED5}" destId="{B47C854D-E7D0-403F-986E-D18D9A1AB3A1}" srcOrd="10" destOrd="0" presId="urn:microsoft.com/office/officeart/2005/8/layout/radial4"/>
    <dgm:cxn modelId="{366D95AB-0466-48C0-A80F-66729145FD54}" type="presParOf" srcId="{747A2346-6152-4961-8415-8848638B4ED5}" destId="{C61F9398-DFD3-47C7-99B8-023CF32B7E97}" srcOrd="11" destOrd="0" presId="urn:microsoft.com/office/officeart/2005/8/layout/radial4"/>
    <dgm:cxn modelId="{D3DDB7B7-B8DE-43D0-9192-A4E5985B0EEB}" type="presParOf" srcId="{747A2346-6152-4961-8415-8848638B4ED5}" destId="{FE411C1C-9EF1-435F-B674-68F62DC3F042}" srcOrd="12" destOrd="0" presId="urn:microsoft.com/office/officeart/2005/8/layout/radial4"/>
    <dgm:cxn modelId="{17A5E894-41D4-481D-AD92-263A1137DF0F}" type="presParOf" srcId="{747A2346-6152-4961-8415-8848638B4ED5}" destId="{E4F9EADD-710B-48FE-9533-5875BADD6923}" srcOrd="13" destOrd="0" presId="urn:microsoft.com/office/officeart/2005/8/layout/radial4"/>
    <dgm:cxn modelId="{4939FA98-3112-414E-9B99-C0E73951158C}" type="presParOf" srcId="{747A2346-6152-4961-8415-8848638B4ED5}" destId="{5480D602-C5F6-4F6B-96BD-649BE8AC9A7A}" srcOrd="14" destOrd="0" presId="urn:microsoft.com/office/officeart/2005/8/layout/radial4"/>
    <dgm:cxn modelId="{944A6C9E-779D-4C4F-98FF-7D35E765CB92}" type="presParOf" srcId="{747A2346-6152-4961-8415-8848638B4ED5}" destId="{4A0B7BA5-E9BA-42DF-B11E-B46577767053}" srcOrd="15" destOrd="0" presId="urn:microsoft.com/office/officeart/2005/8/layout/radial4"/>
    <dgm:cxn modelId="{66755A97-B68E-4A71-AC1F-5E1E9DF3FFF2}" type="presParOf" srcId="{747A2346-6152-4961-8415-8848638B4ED5}" destId="{8435FE76-1ACF-4F62-80E6-3AB6F53C47E8}" srcOrd="16" destOrd="0" presId="urn:microsoft.com/office/officeart/2005/8/layout/radial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536C7F-AC2B-4116-9A5C-F814A65E5935}"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CN" altLang="en-US"/>
        </a:p>
      </dgm:t>
    </dgm:pt>
    <dgm:pt modelId="{29CE57C1-A997-4E7D-8B56-CDC51A0D9946}">
      <dgm:prSet phldrT="[文本]"/>
      <dgm:spPr/>
      <dgm:t>
        <a:bodyPr/>
        <a:lstStyle/>
        <a:p>
          <a:r>
            <a:rPr lang="zh-CN" altLang="en-US" dirty="0">
              <a:latin typeface="微软雅黑" panose="020B0503020204020204" pitchFamily="34" charset="-122"/>
              <a:ea typeface="微软雅黑" panose="020B0503020204020204" pitchFamily="34" charset="-122"/>
            </a:rPr>
            <a:t>反驳处理技巧</a:t>
          </a:r>
        </a:p>
      </dgm:t>
    </dgm:pt>
    <dgm:pt modelId="{932889B4-D2B9-4346-8E42-4983B6E7FD5B}" cxnId="{915DBFA0-3789-41EC-8CD3-867ACCA7EBE7}" type="parTrans">
      <dgm:prSet/>
      <dgm:spPr/>
      <dgm:t>
        <a:bodyPr/>
        <a:lstStyle/>
        <a:p>
          <a:endParaRPr lang="zh-CN" altLang="en-US"/>
        </a:p>
      </dgm:t>
    </dgm:pt>
    <dgm:pt modelId="{44AAD5C5-02F1-4680-80FD-F8D3E4CBC60F}" cxnId="{915DBFA0-3789-41EC-8CD3-867ACCA7EBE7}" type="sibTrans">
      <dgm:prSet/>
      <dgm:spPr/>
      <dgm:t>
        <a:bodyPr/>
        <a:lstStyle/>
        <a:p>
          <a:endParaRPr lang="zh-CN" altLang="en-US"/>
        </a:p>
      </dgm:t>
    </dgm:pt>
    <dgm:pt modelId="{263524F2-521B-4237-AD9B-7834F5FB75E9}">
      <dgm:prSet phldrT="[文本]"/>
      <dgm:spPr/>
      <dgm:t>
        <a:bodyPr/>
        <a:lstStyle/>
        <a:p>
          <a:r>
            <a:rPr lang="zh-CN" altLang="en-US" dirty="0">
              <a:latin typeface="微软雅黑" panose="020B0503020204020204" pitchFamily="34" charset="-122"/>
              <a:ea typeface="微软雅黑" panose="020B0503020204020204" pitchFamily="34" charset="-122"/>
            </a:rPr>
            <a:t>回避处理技巧</a:t>
          </a:r>
        </a:p>
      </dgm:t>
    </dgm:pt>
    <dgm:pt modelId="{A60B33D6-8C5B-4246-AA0E-92A52A921A90}" cxnId="{11C23A95-A186-4606-B9BF-73B3FE70EC3C}" type="parTrans">
      <dgm:prSet/>
      <dgm:spPr/>
      <dgm:t>
        <a:bodyPr/>
        <a:lstStyle/>
        <a:p>
          <a:endParaRPr lang="zh-CN" altLang="en-US"/>
        </a:p>
      </dgm:t>
    </dgm:pt>
    <dgm:pt modelId="{40984A98-3AD0-426A-9225-78BD1B40501B}" cxnId="{11C23A95-A186-4606-B9BF-73B3FE70EC3C}" type="sibTrans">
      <dgm:prSet/>
      <dgm:spPr/>
      <dgm:t>
        <a:bodyPr/>
        <a:lstStyle/>
        <a:p>
          <a:endParaRPr lang="zh-CN" altLang="en-US"/>
        </a:p>
      </dgm:t>
    </dgm:pt>
    <dgm:pt modelId="{CA6E2BEC-F25A-4F31-953D-57B6DD1456BF}">
      <dgm:prSet phldrT="[文本]"/>
      <dgm:spPr/>
      <dgm:t>
        <a:bodyPr/>
        <a:lstStyle/>
        <a:p>
          <a:r>
            <a:rPr lang="zh-CN" altLang="en-US" dirty="0">
              <a:latin typeface="微软雅黑" panose="020B0503020204020204" pitchFamily="34" charset="-122"/>
              <a:ea typeface="微软雅黑" panose="020B0503020204020204" pitchFamily="34" charset="-122"/>
            </a:rPr>
            <a:t>利用处理技巧</a:t>
          </a:r>
        </a:p>
      </dgm:t>
    </dgm:pt>
    <dgm:pt modelId="{972B6729-DC1F-4705-9E91-8D5537F70245}" cxnId="{76F5DB41-D788-47FF-8375-4490F4739A56}" type="parTrans">
      <dgm:prSet/>
      <dgm:spPr/>
      <dgm:t>
        <a:bodyPr/>
        <a:lstStyle/>
        <a:p>
          <a:endParaRPr lang="zh-CN" altLang="en-US"/>
        </a:p>
      </dgm:t>
    </dgm:pt>
    <dgm:pt modelId="{C939EBDC-72F4-4B43-95AF-BF630FBE12A9}" cxnId="{76F5DB41-D788-47FF-8375-4490F4739A56}" type="sibTrans">
      <dgm:prSet/>
      <dgm:spPr/>
      <dgm:t>
        <a:bodyPr/>
        <a:lstStyle/>
        <a:p>
          <a:endParaRPr lang="zh-CN" altLang="en-US"/>
        </a:p>
      </dgm:t>
    </dgm:pt>
    <dgm:pt modelId="{04394328-3457-40B5-BD54-4B3128CE5041}">
      <dgm:prSet phldrT="[文本]"/>
      <dgm:spPr/>
      <dgm:t>
        <a:bodyPr/>
        <a:lstStyle/>
        <a:p>
          <a:r>
            <a:rPr lang="zh-CN" altLang="en-US" dirty="0">
              <a:latin typeface="微软雅黑" panose="020B0503020204020204" pitchFamily="34" charset="-122"/>
              <a:ea typeface="微软雅黑" panose="020B0503020204020204" pitchFamily="34" charset="-122"/>
            </a:rPr>
            <a:t>同意和补偿处理技巧</a:t>
          </a:r>
        </a:p>
      </dgm:t>
    </dgm:pt>
    <dgm:pt modelId="{5B5A1143-5DC3-4C66-AB01-AE4326888192}" cxnId="{EFFE9E81-449C-4A60-94B4-4E4779E1AF4E}" type="parTrans">
      <dgm:prSet/>
      <dgm:spPr/>
      <dgm:t>
        <a:bodyPr/>
        <a:lstStyle/>
        <a:p>
          <a:endParaRPr lang="zh-CN" altLang="en-US"/>
        </a:p>
      </dgm:t>
    </dgm:pt>
    <dgm:pt modelId="{B66B0162-D350-431A-8EE3-1B5E88055B56}" cxnId="{EFFE9E81-449C-4A60-94B4-4E4779E1AF4E}" type="sibTrans">
      <dgm:prSet/>
      <dgm:spPr/>
      <dgm:t>
        <a:bodyPr/>
        <a:lstStyle/>
        <a:p>
          <a:endParaRPr lang="zh-CN" altLang="en-US"/>
        </a:p>
      </dgm:t>
    </dgm:pt>
    <dgm:pt modelId="{C7CC35F7-91BA-4597-BD02-6044A921BB20}">
      <dgm:prSet phldrT="[文本]"/>
      <dgm:spPr/>
      <dgm:t>
        <a:bodyPr/>
        <a:lstStyle/>
        <a:p>
          <a:r>
            <a:rPr lang="zh-CN" altLang="en-US" dirty="0">
              <a:latin typeface="微软雅黑" panose="020B0503020204020204" pitchFamily="34" charset="-122"/>
              <a:ea typeface="微软雅黑" panose="020B0503020204020204" pitchFamily="34" charset="-122"/>
            </a:rPr>
            <a:t>询问处理技巧</a:t>
          </a:r>
        </a:p>
      </dgm:t>
    </dgm:pt>
    <dgm:pt modelId="{01D3AD04-E725-40D0-A505-C4A0FA0A0408}" cxnId="{D9C3E471-2C69-4550-AAC3-32AD6CAE81AB}" type="parTrans">
      <dgm:prSet/>
      <dgm:spPr/>
      <dgm:t>
        <a:bodyPr/>
        <a:lstStyle/>
        <a:p>
          <a:endParaRPr lang="zh-CN" altLang="en-US"/>
        </a:p>
      </dgm:t>
    </dgm:pt>
    <dgm:pt modelId="{B01ABC25-6983-4D77-9961-ADE17CE89C98}" cxnId="{D9C3E471-2C69-4550-AAC3-32AD6CAE81AB}" type="sibTrans">
      <dgm:prSet/>
      <dgm:spPr/>
      <dgm:t>
        <a:bodyPr/>
        <a:lstStyle/>
        <a:p>
          <a:endParaRPr lang="zh-CN" altLang="en-US"/>
        </a:p>
      </dgm:t>
    </dgm:pt>
    <dgm:pt modelId="{0DE9DAAD-39EE-42C5-93FC-D869FA1168B1}">
      <dgm:prSet phldrT="[文本]"/>
      <dgm:spPr/>
      <dgm:t>
        <a:bodyPr/>
        <a:lstStyle/>
        <a:p>
          <a:r>
            <a:rPr lang="zh-CN" altLang="en-US" dirty="0">
              <a:latin typeface="微软雅黑" panose="020B0503020204020204" pitchFamily="34" charset="-122"/>
              <a:ea typeface="微软雅黑" panose="020B0503020204020204" pitchFamily="34" charset="-122"/>
            </a:rPr>
            <a:t>忽视处理技巧</a:t>
          </a:r>
        </a:p>
      </dgm:t>
    </dgm:pt>
    <dgm:pt modelId="{C3A92BAF-8F0E-4D2E-A20C-47D1E89ED4D1}" cxnId="{6470B991-2B84-4D18-AC22-3FCF4B020AC2}" type="parTrans">
      <dgm:prSet/>
      <dgm:spPr/>
      <dgm:t>
        <a:bodyPr/>
        <a:lstStyle/>
        <a:p>
          <a:endParaRPr lang="zh-CN" altLang="en-US"/>
        </a:p>
      </dgm:t>
    </dgm:pt>
    <dgm:pt modelId="{B07C7EF1-A4A1-455B-9491-DEF74766ABA1}" cxnId="{6470B991-2B84-4D18-AC22-3FCF4B020AC2}" type="sibTrans">
      <dgm:prSet/>
      <dgm:spPr/>
      <dgm:t>
        <a:bodyPr/>
        <a:lstStyle/>
        <a:p>
          <a:endParaRPr lang="zh-CN" altLang="en-US"/>
        </a:p>
      </dgm:t>
    </dgm:pt>
    <dgm:pt modelId="{B490614E-91B6-4A29-8F12-B0F2801C7C5D}" type="pres">
      <dgm:prSet presAssocID="{4A536C7F-AC2B-4116-9A5C-F814A65E5935}" presName="Name0" presStyleCnt="0">
        <dgm:presLayoutVars>
          <dgm:chMax val="7"/>
          <dgm:chPref val="7"/>
          <dgm:dir/>
        </dgm:presLayoutVars>
      </dgm:prSet>
      <dgm:spPr/>
      <dgm:t>
        <a:bodyPr/>
        <a:lstStyle/>
        <a:p>
          <a:endParaRPr lang="zh-CN" altLang="en-US"/>
        </a:p>
      </dgm:t>
    </dgm:pt>
    <dgm:pt modelId="{8463F48B-9EAC-41FF-A02B-03FC84C20548}" type="pres">
      <dgm:prSet presAssocID="{4A536C7F-AC2B-4116-9A5C-F814A65E5935}" presName="Name1" presStyleCnt="0"/>
      <dgm:spPr/>
    </dgm:pt>
    <dgm:pt modelId="{757D3370-D838-4822-83FF-A90EE08D05A8}" type="pres">
      <dgm:prSet presAssocID="{4A536C7F-AC2B-4116-9A5C-F814A65E5935}" presName="cycle" presStyleCnt="0"/>
      <dgm:spPr/>
    </dgm:pt>
    <dgm:pt modelId="{0B8A247B-918D-4538-9C3C-5EB19DD0FEC4}" type="pres">
      <dgm:prSet presAssocID="{4A536C7F-AC2B-4116-9A5C-F814A65E5935}" presName="srcNode" presStyleLbl="node1" presStyleIdx="0" presStyleCnt="6"/>
      <dgm:spPr/>
    </dgm:pt>
    <dgm:pt modelId="{B85A39E6-C04C-4693-8BAD-560FBC057644}" type="pres">
      <dgm:prSet presAssocID="{4A536C7F-AC2B-4116-9A5C-F814A65E5935}" presName="conn" presStyleLbl="parChTrans1D2" presStyleIdx="0" presStyleCnt="1"/>
      <dgm:spPr/>
      <dgm:t>
        <a:bodyPr/>
        <a:lstStyle/>
        <a:p>
          <a:endParaRPr lang="zh-CN" altLang="en-US"/>
        </a:p>
      </dgm:t>
    </dgm:pt>
    <dgm:pt modelId="{66B19F21-902A-4888-8A2A-6E26AE3284B5}" type="pres">
      <dgm:prSet presAssocID="{4A536C7F-AC2B-4116-9A5C-F814A65E5935}" presName="extraNode" presStyleLbl="node1" presStyleIdx="0" presStyleCnt="6"/>
      <dgm:spPr/>
    </dgm:pt>
    <dgm:pt modelId="{008737A8-BC78-471E-B531-E5C68BAE817E}" type="pres">
      <dgm:prSet presAssocID="{4A536C7F-AC2B-4116-9A5C-F814A65E5935}" presName="dstNode" presStyleLbl="node1" presStyleIdx="0" presStyleCnt="6"/>
      <dgm:spPr/>
    </dgm:pt>
    <dgm:pt modelId="{420BECED-1FF9-488E-9687-A7AD742C0324}" type="pres">
      <dgm:prSet presAssocID="{29CE57C1-A997-4E7D-8B56-CDC51A0D9946}" presName="text_1" presStyleLbl="node1" presStyleIdx="0" presStyleCnt="6">
        <dgm:presLayoutVars>
          <dgm:bulletEnabled val="1"/>
        </dgm:presLayoutVars>
      </dgm:prSet>
      <dgm:spPr/>
      <dgm:t>
        <a:bodyPr/>
        <a:lstStyle/>
        <a:p>
          <a:endParaRPr lang="zh-CN" altLang="en-US"/>
        </a:p>
      </dgm:t>
    </dgm:pt>
    <dgm:pt modelId="{DDA84BB7-3E57-49C8-80AC-950238D5A85B}" type="pres">
      <dgm:prSet presAssocID="{29CE57C1-A997-4E7D-8B56-CDC51A0D9946}" presName="accent_1" presStyleCnt="0"/>
      <dgm:spPr/>
    </dgm:pt>
    <dgm:pt modelId="{98DB13A9-800E-40C1-82DF-2626D43F7C6F}" type="pres">
      <dgm:prSet presAssocID="{29CE57C1-A997-4E7D-8B56-CDC51A0D9946}" presName="accentRepeatNode" presStyleLbl="solidFgAcc1" presStyleIdx="0" presStyleCnt="6"/>
      <dgm:spPr/>
    </dgm:pt>
    <dgm:pt modelId="{E0AE9F18-0D79-49AA-AA7D-3416B57835AB}" type="pres">
      <dgm:prSet presAssocID="{263524F2-521B-4237-AD9B-7834F5FB75E9}" presName="text_2" presStyleLbl="node1" presStyleIdx="1" presStyleCnt="6">
        <dgm:presLayoutVars>
          <dgm:bulletEnabled val="1"/>
        </dgm:presLayoutVars>
      </dgm:prSet>
      <dgm:spPr/>
      <dgm:t>
        <a:bodyPr/>
        <a:lstStyle/>
        <a:p>
          <a:endParaRPr lang="zh-CN" altLang="en-US"/>
        </a:p>
      </dgm:t>
    </dgm:pt>
    <dgm:pt modelId="{B6A7A505-6E0B-49CC-BC0F-2563F1A48274}" type="pres">
      <dgm:prSet presAssocID="{263524F2-521B-4237-AD9B-7834F5FB75E9}" presName="accent_2" presStyleCnt="0"/>
      <dgm:spPr/>
    </dgm:pt>
    <dgm:pt modelId="{A4B3BE1C-1DA5-4A98-BA22-C6423B88979A}" type="pres">
      <dgm:prSet presAssocID="{263524F2-521B-4237-AD9B-7834F5FB75E9}" presName="accentRepeatNode" presStyleLbl="solidFgAcc1" presStyleIdx="1" presStyleCnt="6"/>
      <dgm:spPr/>
    </dgm:pt>
    <dgm:pt modelId="{79603B95-228D-42CC-B79C-C315D3504EA8}" type="pres">
      <dgm:prSet presAssocID="{CA6E2BEC-F25A-4F31-953D-57B6DD1456BF}" presName="text_3" presStyleLbl="node1" presStyleIdx="2" presStyleCnt="6">
        <dgm:presLayoutVars>
          <dgm:bulletEnabled val="1"/>
        </dgm:presLayoutVars>
      </dgm:prSet>
      <dgm:spPr/>
      <dgm:t>
        <a:bodyPr/>
        <a:lstStyle/>
        <a:p>
          <a:endParaRPr lang="zh-CN" altLang="en-US"/>
        </a:p>
      </dgm:t>
    </dgm:pt>
    <dgm:pt modelId="{6179E5B5-1700-4A06-A921-4C7A2E4DBF1D}" type="pres">
      <dgm:prSet presAssocID="{CA6E2BEC-F25A-4F31-953D-57B6DD1456BF}" presName="accent_3" presStyleCnt="0"/>
      <dgm:spPr/>
    </dgm:pt>
    <dgm:pt modelId="{A8A0DE91-75BE-4CF8-9043-9128805FEB87}" type="pres">
      <dgm:prSet presAssocID="{CA6E2BEC-F25A-4F31-953D-57B6DD1456BF}" presName="accentRepeatNode" presStyleLbl="solidFgAcc1" presStyleIdx="2" presStyleCnt="6"/>
      <dgm:spPr/>
    </dgm:pt>
    <dgm:pt modelId="{3B01781C-06DE-424A-A767-10B051E73978}" type="pres">
      <dgm:prSet presAssocID="{04394328-3457-40B5-BD54-4B3128CE5041}" presName="text_4" presStyleLbl="node1" presStyleIdx="3" presStyleCnt="6">
        <dgm:presLayoutVars>
          <dgm:bulletEnabled val="1"/>
        </dgm:presLayoutVars>
      </dgm:prSet>
      <dgm:spPr/>
      <dgm:t>
        <a:bodyPr/>
        <a:lstStyle/>
        <a:p>
          <a:endParaRPr lang="zh-CN" altLang="en-US"/>
        </a:p>
      </dgm:t>
    </dgm:pt>
    <dgm:pt modelId="{1D7E88A1-D5C2-4B4D-BAED-4812386799A8}" type="pres">
      <dgm:prSet presAssocID="{04394328-3457-40B5-BD54-4B3128CE5041}" presName="accent_4" presStyleCnt="0"/>
      <dgm:spPr/>
    </dgm:pt>
    <dgm:pt modelId="{67E0A39C-FE39-4099-822E-E5AE44B403BC}" type="pres">
      <dgm:prSet presAssocID="{04394328-3457-40B5-BD54-4B3128CE5041}" presName="accentRepeatNode" presStyleLbl="solidFgAcc1" presStyleIdx="3" presStyleCnt="6"/>
      <dgm:spPr/>
    </dgm:pt>
    <dgm:pt modelId="{2E695A47-8B79-4A37-8BAB-A79AAFBA86DC}" type="pres">
      <dgm:prSet presAssocID="{C7CC35F7-91BA-4597-BD02-6044A921BB20}" presName="text_5" presStyleLbl="node1" presStyleIdx="4" presStyleCnt="6">
        <dgm:presLayoutVars>
          <dgm:bulletEnabled val="1"/>
        </dgm:presLayoutVars>
      </dgm:prSet>
      <dgm:spPr/>
      <dgm:t>
        <a:bodyPr/>
        <a:lstStyle/>
        <a:p>
          <a:endParaRPr lang="zh-CN" altLang="en-US"/>
        </a:p>
      </dgm:t>
    </dgm:pt>
    <dgm:pt modelId="{556858CC-3E79-42DF-9913-43EA2F271EFB}" type="pres">
      <dgm:prSet presAssocID="{C7CC35F7-91BA-4597-BD02-6044A921BB20}" presName="accent_5" presStyleCnt="0"/>
      <dgm:spPr/>
    </dgm:pt>
    <dgm:pt modelId="{3BCD737F-AC7D-427B-9D56-C2FA8AD22FCB}" type="pres">
      <dgm:prSet presAssocID="{C7CC35F7-91BA-4597-BD02-6044A921BB20}" presName="accentRepeatNode" presStyleLbl="solidFgAcc1" presStyleIdx="4" presStyleCnt="6"/>
      <dgm:spPr/>
    </dgm:pt>
    <dgm:pt modelId="{217927A7-9B24-472F-9FE4-AED3CDBAD4E4}" type="pres">
      <dgm:prSet presAssocID="{0DE9DAAD-39EE-42C5-93FC-D869FA1168B1}" presName="text_6" presStyleLbl="node1" presStyleIdx="5" presStyleCnt="6">
        <dgm:presLayoutVars>
          <dgm:bulletEnabled val="1"/>
        </dgm:presLayoutVars>
      </dgm:prSet>
      <dgm:spPr/>
      <dgm:t>
        <a:bodyPr/>
        <a:lstStyle/>
        <a:p>
          <a:endParaRPr lang="zh-CN" altLang="en-US"/>
        </a:p>
      </dgm:t>
    </dgm:pt>
    <dgm:pt modelId="{A3CEE543-B49E-4684-AFA9-C1CBC36A173B}" type="pres">
      <dgm:prSet presAssocID="{0DE9DAAD-39EE-42C5-93FC-D869FA1168B1}" presName="accent_6" presStyleCnt="0"/>
      <dgm:spPr/>
    </dgm:pt>
    <dgm:pt modelId="{7B41EB51-6D8C-47E9-AD14-A436E44C416C}" type="pres">
      <dgm:prSet presAssocID="{0DE9DAAD-39EE-42C5-93FC-D869FA1168B1}" presName="accentRepeatNode" presStyleLbl="solidFgAcc1" presStyleIdx="5" presStyleCnt="6"/>
      <dgm:spPr/>
    </dgm:pt>
  </dgm:ptLst>
  <dgm:cxnLst>
    <dgm:cxn modelId="{9A304798-1D2D-4691-BE59-2FD3284EDE9F}" type="presOf" srcId="{263524F2-521B-4237-AD9B-7834F5FB75E9}" destId="{E0AE9F18-0D79-49AA-AA7D-3416B57835AB}" srcOrd="0" destOrd="0" presId="urn:microsoft.com/office/officeart/2008/layout/VerticalCurvedList"/>
    <dgm:cxn modelId="{76F5DB41-D788-47FF-8375-4490F4739A56}" srcId="{4A536C7F-AC2B-4116-9A5C-F814A65E5935}" destId="{CA6E2BEC-F25A-4F31-953D-57B6DD1456BF}" srcOrd="2" destOrd="0" parTransId="{972B6729-DC1F-4705-9E91-8D5537F70245}" sibTransId="{C939EBDC-72F4-4B43-95AF-BF630FBE12A9}"/>
    <dgm:cxn modelId="{97FD8D8F-0F0C-4A47-A076-7C4D1FCBFAD3}" type="presOf" srcId="{44AAD5C5-02F1-4680-80FD-F8D3E4CBC60F}" destId="{B85A39E6-C04C-4693-8BAD-560FBC057644}" srcOrd="0" destOrd="0" presId="urn:microsoft.com/office/officeart/2008/layout/VerticalCurvedList"/>
    <dgm:cxn modelId="{93876375-38E3-4817-8D4A-F01A12F9938F}" type="presOf" srcId="{4A536C7F-AC2B-4116-9A5C-F814A65E5935}" destId="{B490614E-91B6-4A29-8F12-B0F2801C7C5D}" srcOrd="0" destOrd="0" presId="urn:microsoft.com/office/officeart/2008/layout/VerticalCurvedList"/>
    <dgm:cxn modelId="{D83F5344-269C-4215-B3BB-67842AB92DC1}" type="presOf" srcId="{29CE57C1-A997-4E7D-8B56-CDC51A0D9946}" destId="{420BECED-1FF9-488E-9687-A7AD742C0324}" srcOrd="0" destOrd="0" presId="urn:microsoft.com/office/officeart/2008/layout/VerticalCurvedList"/>
    <dgm:cxn modelId="{48A1AEAB-3C9E-4930-9E09-705EA1596DC2}" type="presOf" srcId="{0DE9DAAD-39EE-42C5-93FC-D869FA1168B1}" destId="{217927A7-9B24-472F-9FE4-AED3CDBAD4E4}" srcOrd="0" destOrd="0" presId="urn:microsoft.com/office/officeart/2008/layout/VerticalCurvedList"/>
    <dgm:cxn modelId="{915DBFA0-3789-41EC-8CD3-867ACCA7EBE7}" srcId="{4A536C7F-AC2B-4116-9A5C-F814A65E5935}" destId="{29CE57C1-A997-4E7D-8B56-CDC51A0D9946}" srcOrd="0" destOrd="0" parTransId="{932889B4-D2B9-4346-8E42-4983B6E7FD5B}" sibTransId="{44AAD5C5-02F1-4680-80FD-F8D3E4CBC60F}"/>
    <dgm:cxn modelId="{FBBD322A-1C21-4B18-9962-5EDBA59DC7E0}" type="presOf" srcId="{CA6E2BEC-F25A-4F31-953D-57B6DD1456BF}" destId="{79603B95-228D-42CC-B79C-C315D3504EA8}" srcOrd="0" destOrd="0" presId="urn:microsoft.com/office/officeart/2008/layout/VerticalCurvedList"/>
    <dgm:cxn modelId="{A2E5E37F-6255-4206-B557-898A82AC4392}" type="presOf" srcId="{C7CC35F7-91BA-4597-BD02-6044A921BB20}" destId="{2E695A47-8B79-4A37-8BAB-A79AAFBA86DC}" srcOrd="0" destOrd="0" presId="urn:microsoft.com/office/officeart/2008/layout/VerticalCurvedList"/>
    <dgm:cxn modelId="{6470B991-2B84-4D18-AC22-3FCF4B020AC2}" srcId="{4A536C7F-AC2B-4116-9A5C-F814A65E5935}" destId="{0DE9DAAD-39EE-42C5-93FC-D869FA1168B1}" srcOrd="5" destOrd="0" parTransId="{C3A92BAF-8F0E-4D2E-A20C-47D1E89ED4D1}" sibTransId="{B07C7EF1-A4A1-455B-9491-DEF74766ABA1}"/>
    <dgm:cxn modelId="{11C23A95-A186-4606-B9BF-73B3FE70EC3C}" srcId="{4A536C7F-AC2B-4116-9A5C-F814A65E5935}" destId="{263524F2-521B-4237-AD9B-7834F5FB75E9}" srcOrd="1" destOrd="0" parTransId="{A60B33D6-8C5B-4246-AA0E-92A52A921A90}" sibTransId="{40984A98-3AD0-426A-9225-78BD1B40501B}"/>
    <dgm:cxn modelId="{D9C3E471-2C69-4550-AAC3-32AD6CAE81AB}" srcId="{4A536C7F-AC2B-4116-9A5C-F814A65E5935}" destId="{C7CC35F7-91BA-4597-BD02-6044A921BB20}" srcOrd="4" destOrd="0" parTransId="{01D3AD04-E725-40D0-A505-C4A0FA0A0408}" sibTransId="{B01ABC25-6983-4D77-9961-ADE17CE89C98}"/>
    <dgm:cxn modelId="{EFFE9E81-449C-4A60-94B4-4E4779E1AF4E}" srcId="{4A536C7F-AC2B-4116-9A5C-F814A65E5935}" destId="{04394328-3457-40B5-BD54-4B3128CE5041}" srcOrd="3" destOrd="0" parTransId="{5B5A1143-5DC3-4C66-AB01-AE4326888192}" sibTransId="{B66B0162-D350-431A-8EE3-1B5E88055B56}"/>
    <dgm:cxn modelId="{955F536E-F87D-4136-9921-794001D69E59}" type="presOf" srcId="{04394328-3457-40B5-BD54-4B3128CE5041}" destId="{3B01781C-06DE-424A-A767-10B051E73978}" srcOrd="0" destOrd="0" presId="urn:microsoft.com/office/officeart/2008/layout/VerticalCurvedList"/>
    <dgm:cxn modelId="{C97825A2-E80A-44F0-8550-F12A1FEA230A}" type="presParOf" srcId="{B490614E-91B6-4A29-8F12-B0F2801C7C5D}" destId="{8463F48B-9EAC-41FF-A02B-03FC84C20548}" srcOrd="0" destOrd="0" presId="urn:microsoft.com/office/officeart/2008/layout/VerticalCurvedList"/>
    <dgm:cxn modelId="{3A01EC13-75FE-4D2E-9C46-A919E56A9BBB}" type="presParOf" srcId="{8463F48B-9EAC-41FF-A02B-03FC84C20548}" destId="{757D3370-D838-4822-83FF-A90EE08D05A8}" srcOrd="0" destOrd="0" presId="urn:microsoft.com/office/officeart/2008/layout/VerticalCurvedList"/>
    <dgm:cxn modelId="{123018A1-440F-4372-99A5-AA3BDF058F6F}" type="presParOf" srcId="{757D3370-D838-4822-83FF-A90EE08D05A8}" destId="{0B8A247B-918D-4538-9C3C-5EB19DD0FEC4}" srcOrd="0" destOrd="0" presId="urn:microsoft.com/office/officeart/2008/layout/VerticalCurvedList"/>
    <dgm:cxn modelId="{510EF433-36BC-4DEB-B878-7C8F917864EC}" type="presParOf" srcId="{757D3370-D838-4822-83FF-A90EE08D05A8}" destId="{B85A39E6-C04C-4693-8BAD-560FBC057644}" srcOrd="1" destOrd="0" presId="urn:microsoft.com/office/officeart/2008/layout/VerticalCurvedList"/>
    <dgm:cxn modelId="{2274D080-18F2-46FB-9460-7F08B293070E}" type="presParOf" srcId="{757D3370-D838-4822-83FF-A90EE08D05A8}" destId="{66B19F21-902A-4888-8A2A-6E26AE3284B5}" srcOrd="2" destOrd="0" presId="urn:microsoft.com/office/officeart/2008/layout/VerticalCurvedList"/>
    <dgm:cxn modelId="{665A630F-E9C0-4543-B78C-99E9572E81C0}" type="presParOf" srcId="{757D3370-D838-4822-83FF-A90EE08D05A8}" destId="{008737A8-BC78-471E-B531-E5C68BAE817E}" srcOrd="3" destOrd="0" presId="urn:microsoft.com/office/officeart/2008/layout/VerticalCurvedList"/>
    <dgm:cxn modelId="{BBE48E8B-C368-47E8-B7E5-1A2C09297F3B}" type="presParOf" srcId="{8463F48B-9EAC-41FF-A02B-03FC84C20548}" destId="{420BECED-1FF9-488E-9687-A7AD742C0324}" srcOrd="1" destOrd="0" presId="urn:microsoft.com/office/officeart/2008/layout/VerticalCurvedList"/>
    <dgm:cxn modelId="{70E138BB-455C-46AE-BF12-E3ACC735C45B}" type="presParOf" srcId="{8463F48B-9EAC-41FF-A02B-03FC84C20548}" destId="{DDA84BB7-3E57-49C8-80AC-950238D5A85B}" srcOrd="2" destOrd="0" presId="urn:microsoft.com/office/officeart/2008/layout/VerticalCurvedList"/>
    <dgm:cxn modelId="{0ED46AA6-FE4E-4F45-AD7E-EB9FECBCEA23}" type="presParOf" srcId="{DDA84BB7-3E57-49C8-80AC-950238D5A85B}" destId="{98DB13A9-800E-40C1-82DF-2626D43F7C6F}" srcOrd="0" destOrd="0" presId="urn:microsoft.com/office/officeart/2008/layout/VerticalCurvedList"/>
    <dgm:cxn modelId="{55A5D5A0-83AB-4E80-8B0B-15A75752431C}" type="presParOf" srcId="{8463F48B-9EAC-41FF-A02B-03FC84C20548}" destId="{E0AE9F18-0D79-49AA-AA7D-3416B57835AB}" srcOrd="3" destOrd="0" presId="urn:microsoft.com/office/officeart/2008/layout/VerticalCurvedList"/>
    <dgm:cxn modelId="{8D3A94FF-2ED5-4129-9BB6-FE2F75061884}" type="presParOf" srcId="{8463F48B-9EAC-41FF-A02B-03FC84C20548}" destId="{B6A7A505-6E0B-49CC-BC0F-2563F1A48274}" srcOrd="4" destOrd="0" presId="urn:microsoft.com/office/officeart/2008/layout/VerticalCurvedList"/>
    <dgm:cxn modelId="{4221491B-957A-4018-B975-2B291581D0CA}" type="presParOf" srcId="{B6A7A505-6E0B-49CC-BC0F-2563F1A48274}" destId="{A4B3BE1C-1DA5-4A98-BA22-C6423B88979A}" srcOrd="0" destOrd="0" presId="urn:microsoft.com/office/officeart/2008/layout/VerticalCurvedList"/>
    <dgm:cxn modelId="{7064B60B-9517-4224-A88A-E60FCA553605}" type="presParOf" srcId="{8463F48B-9EAC-41FF-A02B-03FC84C20548}" destId="{79603B95-228D-42CC-B79C-C315D3504EA8}" srcOrd="5" destOrd="0" presId="urn:microsoft.com/office/officeart/2008/layout/VerticalCurvedList"/>
    <dgm:cxn modelId="{EF0B901A-A21F-4C10-A9D6-E435E72A0204}" type="presParOf" srcId="{8463F48B-9EAC-41FF-A02B-03FC84C20548}" destId="{6179E5B5-1700-4A06-A921-4C7A2E4DBF1D}" srcOrd="6" destOrd="0" presId="urn:microsoft.com/office/officeart/2008/layout/VerticalCurvedList"/>
    <dgm:cxn modelId="{3CB83CC7-9747-401A-B7AA-3D3B59A86C9B}" type="presParOf" srcId="{6179E5B5-1700-4A06-A921-4C7A2E4DBF1D}" destId="{A8A0DE91-75BE-4CF8-9043-9128805FEB87}" srcOrd="0" destOrd="0" presId="urn:microsoft.com/office/officeart/2008/layout/VerticalCurvedList"/>
    <dgm:cxn modelId="{A8B55BF3-4AD0-4B52-B2ED-B30C46EC1C2F}" type="presParOf" srcId="{8463F48B-9EAC-41FF-A02B-03FC84C20548}" destId="{3B01781C-06DE-424A-A767-10B051E73978}" srcOrd="7" destOrd="0" presId="urn:microsoft.com/office/officeart/2008/layout/VerticalCurvedList"/>
    <dgm:cxn modelId="{988BF67A-F41E-491A-81B3-78F2FFE3EA28}" type="presParOf" srcId="{8463F48B-9EAC-41FF-A02B-03FC84C20548}" destId="{1D7E88A1-D5C2-4B4D-BAED-4812386799A8}" srcOrd="8" destOrd="0" presId="urn:microsoft.com/office/officeart/2008/layout/VerticalCurvedList"/>
    <dgm:cxn modelId="{033C5673-105E-4787-9B8D-D9411260991F}" type="presParOf" srcId="{1D7E88A1-D5C2-4B4D-BAED-4812386799A8}" destId="{67E0A39C-FE39-4099-822E-E5AE44B403BC}" srcOrd="0" destOrd="0" presId="urn:microsoft.com/office/officeart/2008/layout/VerticalCurvedList"/>
    <dgm:cxn modelId="{1EF86127-1981-4B67-8083-CBB93DB572C1}" type="presParOf" srcId="{8463F48B-9EAC-41FF-A02B-03FC84C20548}" destId="{2E695A47-8B79-4A37-8BAB-A79AAFBA86DC}" srcOrd="9" destOrd="0" presId="urn:microsoft.com/office/officeart/2008/layout/VerticalCurvedList"/>
    <dgm:cxn modelId="{A5A85B92-C244-4C5C-BE32-95D29C21205D}" type="presParOf" srcId="{8463F48B-9EAC-41FF-A02B-03FC84C20548}" destId="{556858CC-3E79-42DF-9913-43EA2F271EFB}" srcOrd="10" destOrd="0" presId="urn:microsoft.com/office/officeart/2008/layout/VerticalCurvedList"/>
    <dgm:cxn modelId="{DBD1AA17-708A-448D-B77D-68016C712C07}" type="presParOf" srcId="{556858CC-3E79-42DF-9913-43EA2F271EFB}" destId="{3BCD737F-AC7D-427B-9D56-C2FA8AD22FCB}" srcOrd="0" destOrd="0" presId="urn:microsoft.com/office/officeart/2008/layout/VerticalCurvedList"/>
    <dgm:cxn modelId="{1FBF2F7C-B7FA-47AC-B067-C99BE0058DD6}" type="presParOf" srcId="{8463F48B-9EAC-41FF-A02B-03FC84C20548}" destId="{217927A7-9B24-472F-9FE4-AED3CDBAD4E4}" srcOrd="11" destOrd="0" presId="urn:microsoft.com/office/officeart/2008/layout/VerticalCurvedList"/>
    <dgm:cxn modelId="{83EA2858-570D-4D59-8EDE-BC5BF6998343}" type="presParOf" srcId="{8463F48B-9EAC-41FF-A02B-03FC84C20548}" destId="{A3CEE543-B49E-4684-AFA9-C1CBC36A173B}" srcOrd="12" destOrd="0" presId="urn:microsoft.com/office/officeart/2008/layout/VerticalCurvedList"/>
    <dgm:cxn modelId="{71C4AFE9-4ACD-4D0D-8C35-C2C6327CDE9E}" type="presParOf" srcId="{A3CEE543-B49E-4684-AFA9-C1CBC36A173B}" destId="{7B41EB51-6D8C-47E9-AD14-A436E44C416C}"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E3FFDCE-A087-4E56-81EB-E602D36026A6}" type="doc">
      <dgm:prSet loTypeId="urn:microsoft.com/office/officeart/2005/8/layout/cycle8" loCatId="cycle" qsTypeId="urn:microsoft.com/office/officeart/2005/8/quickstyle/simple1" qsCatId="simple" csTypeId="urn:microsoft.com/office/officeart/2005/8/colors/accent1_2" csCatId="accent1" phldr="1"/>
      <dgm:spPr/>
    </dgm:pt>
    <dgm:pt modelId="{103EDBB3-D26B-44E6-90C7-6DB823F17F2F}">
      <dgm:prSet phldrT="[文本]"/>
      <dgm:spPr/>
      <dgm:t>
        <a:bodyPr/>
        <a:lstStyle/>
        <a:p>
          <a:r>
            <a:rPr lang="zh-CN" altLang="en-US" dirty="0">
              <a:latin typeface="微软雅黑" panose="020B0503020204020204" pitchFamily="34" charset="-122"/>
              <a:ea typeface="微软雅黑" panose="020B0503020204020204" pitchFamily="34" charset="-122"/>
            </a:rPr>
            <a:t>结果公平</a:t>
          </a:r>
        </a:p>
      </dgm:t>
    </dgm:pt>
    <dgm:pt modelId="{6DFF10D4-4622-464D-9CB4-84D163DF8BF5}" cxnId="{81E5C4B9-C15E-4718-BDDD-0C90B08BB206}" type="parTrans">
      <dgm:prSet/>
      <dgm:spPr/>
      <dgm:t>
        <a:bodyPr/>
        <a:lstStyle/>
        <a:p>
          <a:endParaRPr lang="zh-CN" altLang="en-US"/>
        </a:p>
      </dgm:t>
    </dgm:pt>
    <dgm:pt modelId="{55E4D15A-F2FB-48E7-9A78-67AA27AFF739}" cxnId="{81E5C4B9-C15E-4718-BDDD-0C90B08BB206}" type="sibTrans">
      <dgm:prSet/>
      <dgm:spPr/>
      <dgm:t>
        <a:bodyPr/>
        <a:lstStyle/>
        <a:p>
          <a:endParaRPr lang="zh-CN" altLang="en-US"/>
        </a:p>
      </dgm:t>
    </dgm:pt>
    <dgm:pt modelId="{6F0A86C8-0E6D-41CE-966D-2214F09D9B76}">
      <dgm:prSet phldrT="[文本]"/>
      <dgm:spPr/>
      <dgm:t>
        <a:bodyPr/>
        <a:lstStyle/>
        <a:p>
          <a:r>
            <a:rPr lang="zh-CN" altLang="en-US" dirty="0">
              <a:latin typeface="微软雅黑" panose="020B0503020204020204" pitchFamily="34" charset="-122"/>
              <a:ea typeface="微软雅黑" panose="020B0503020204020204" pitchFamily="34" charset="-122"/>
            </a:rPr>
            <a:t>程序公平</a:t>
          </a:r>
        </a:p>
      </dgm:t>
    </dgm:pt>
    <dgm:pt modelId="{78354EAB-64CE-4024-8A61-C8583CA311CE}" cxnId="{9E081B26-56FB-4469-9C32-BC3F8FD9AB78}" type="parTrans">
      <dgm:prSet/>
      <dgm:spPr/>
      <dgm:t>
        <a:bodyPr/>
        <a:lstStyle/>
        <a:p>
          <a:endParaRPr lang="zh-CN" altLang="en-US"/>
        </a:p>
      </dgm:t>
    </dgm:pt>
    <dgm:pt modelId="{CE51730D-9942-4366-A790-FD1534F2B015}" cxnId="{9E081B26-56FB-4469-9C32-BC3F8FD9AB78}" type="sibTrans">
      <dgm:prSet/>
      <dgm:spPr/>
      <dgm:t>
        <a:bodyPr/>
        <a:lstStyle/>
        <a:p>
          <a:endParaRPr lang="zh-CN" altLang="en-US"/>
        </a:p>
      </dgm:t>
    </dgm:pt>
    <dgm:pt modelId="{679EDC34-0FDB-46D3-B6A6-426547057641}">
      <dgm:prSet phldrT="[文本]"/>
      <dgm:spPr/>
      <dgm:t>
        <a:bodyPr/>
        <a:lstStyle/>
        <a:p>
          <a:r>
            <a:rPr lang="zh-CN" altLang="en-US" dirty="0">
              <a:latin typeface="微软雅黑" panose="020B0503020204020204" pitchFamily="34" charset="-122"/>
              <a:ea typeface="微软雅黑" panose="020B0503020204020204" pitchFamily="34" charset="-122"/>
            </a:rPr>
            <a:t>交往公平</a:t>
          </a:r>
        </a:p>
      </dgm:t>
    </dgm:pt>
    <dgm:pt modelId="{70365C99-8BC3-44B0-80FB-EEDCB680B9E7}" cxnId="{76916628-5050-48C7-A323-9487F2074318}" type="parTrans">
      <dgm:prSet/>
      <dgm:spPr/>
      <dgm:t>
        <a:bodyPr/>
        <a:lstStyle/>
        <a:p>
          <a:endParaRPr lang="zh-CN" altLang="en-US"/>
        </a:p>
      </dgm:t>
    </dgm:pt>
    <dgm:pt modelId="{357CF626-FE14-45D5-BA72-880325956A12}" cxnId="{76916628-5050-48C7-A323-9487F2074318}" type="sibTrans">
      <dgm:prSet/>
      <dgm:spPr/>
      <dgm:t>
        <a:bodyPr/>
        <a:lstStyle/>
        <a:p>
          <a:endParaRPr lang="zh-CN" altLang="en-US"/>
        </a:p>
      </dgm:t>
    </dgm:pt>
    <dgm:pt modelId="{17ED6A56-7547-4E04-8C6C-D1E00636667E}" type="pres">
      <dgm:prSet presAssocID="{4E3FFDCE-A087-4E56-81EB-E602D36026A6}" presName="compositeShape" presStyleCnt="0">
        <dgm:presLayoutVars>
          <dgm:chMax val="7"/>
          <dgm:dir/>
          <dgm:resizeHandles val="exact"/>
        </dgm:presLayoutVars>
      </dgm:prSet>
      <dgm:spPr/>
    </dgm:pt>
    <dgm:pt modelId="{C98F5D6A-E9EC-47A5-AA9B-9027DAE65AA0}" type="pres">
      <dgm:prSet presAssocID="{4E3FFDCE-A087-4E56-81EB-E602D36026A6}" presName="wedge1" presStyleLbl="node1" presStyleIdx="0" presStyleCnt="3"/>
      <dgm:spPr/>
      <dgm:t>
        <a:bodyPr/>
        <a:lstStyle/>
        <a:p>
          <a:endParaRPr lang="zh-CN" altLang="en-US"/>
        </a:p>
      </dgm:t>
    </dgm:pt>
    <dgm:pt modelId="{B5B83F02-2B22-4B0B-9DBD-5720CB49509F}" type="pres">
      <dgm:prSet presAssocID="{4E3FFDCE-A087-4E56-81EB-E602D36026A6}" presName="dummy1a" presStyleCnt="0"/>
      <dgm:spPr/>
    </dgm:pt>
    <dgm:pt modelId="{FEF70CC1-08A7-4B95-8667-3E1915428A4E}" type="pres">
      <dgm:prSet presAssocID="{4E3FFDCE-A087-4E56-81EB-E602D36026A6}" presName="dummy1b" presStyleCnt="0"/>
      <dgm:spPr/>
    </dgm:pt>
    <dgm:pt modelId="{1E4D23F0-DDD6-48F7-8C98-BBC6EE8446B8}" type="pres">
      <dgm:prSet presAssocID="{4E3FFDCE-A087-4E56-81EB-E602D36026A6}" presName="wedge1Tx" presStyleLbl="node1" presStyleIdx="0" presStyleCnt="3">
        <dgm:presLayoutVars>
          <dgm:chMax val="0"/>
          <dgm:chPref val="0"/>
          <dgm:bulletEnabled val="1"/>
        </dgm:presLayoutVars>
      </dgm:prSet>
      <dgm:spPr/>
      <dgm:t>
        <a:bodyPr/>
        <a:lstStyle/>
        <a:p>
          <a:endParaRPr lang="zh-CN" altLang="en-US"/>
        </a:p>
      </dgm:t>
    </dgm:pt>
    <dgm:pt modelId="{7630D0AE-4C04-484C-B446-2508F5790B9A}" type="pres">
      <dgm:prSet presAssocID="{4E3FFDCE-A087-4E56-81EB-E602D36026A6}" presName="wedge2" presStyleLbl="node1" presStyleIdx="1" presStyleCnt="3"/>
      <dgm:spPr/>
      <dgm:t>
        <a:bodyPr/>
        <a:lstStyle/>
        <a:p>
          <a:endParaRPr lang="zh-CN" altLang="en-US"/>
        </a:p>
      </dgm:t>
    </dgm:pt>
    <dgm:pt modelId="{B675FF87-4AF3-4788-8E90-CB330AD85C72}" type="pres">
      <dgm:prSet presAssocID="{4E3FFDCE-A087-4E56-81EB-E602D36026A6}" presName="dummy2a" presStyleCnt="0"/>
      <dgm:spPr/>
    </dgm:pt>
    <dgm:pt modelId="{E754A9FB-CDDB-4EC3-A18A-CD67023C5A9E}" type="pres">
      <dgm:prSet presAssocID="{4E3FFDCE-A087-4E56-81EB-E602D36026A6}" presName="dummy2b" presStyleCnt="0"/>
      <dgm:spPr/>
    </dgm:pt>
    <dgm:pt modelId="{2B5A7444-F835-4A5C-B156-D7F369DC43CC}" type="pres">
      <dgm:prSet presAssocID="{4E3FFDCE-A087-4E56-81EB-E602D36026A6}" presName="wedge2Tx" presStyleLbl="node1" presStyleIdx="1" presStyleCnt="3">
        <dgm:presLayoutVars>
          <dgm:chMax val="0"/>
          <dgm:chPref val="0"/>
          <dgm:bulletEnabled val="1"/>
        </dgm:presLayoutVars>
      </dgm:prSet>
      <dgm:spPr/>
      <dgm:t>
        <a:bodyPr/>
        <a:lstStyle/>
        <a:p>
          <a:endParaRPr lang="zh-CN" altLang="en-US"/>
        </a:p>
      </dgm:t>
    </dgm:pt>
    <dgm:pt modelId="{D97BD4AE-7056-44F6-8D3E-2D0AECF75669}" type="pres">
      <dgm:prSet presAssocID="{4E3FFDCE-A087-4E56-81EB-E602D36026A6}" presName="wedge3" presStyleLbl="node1" presStyleIdx="2" presStyleCnt="3"/>
      <dgm:spPr/>
      <dgm:t>
        <a:bodyPr/>
        <a:lstStyle/>
        <a:p>
          <a:endParaRPr lang="zh-CN" altLang="en-US"/>
        </a:p>
      </dgm:t>
    </dgm:pt>
    <dgm:pt modelId="{7D1001AD-5E51-4E21-9E8B-B0BD7C9D064F}" type="pres">
      <dgm:prSet presAssocID="{4E3FFDCE-A087-4E56-81EB-E602D36026A6}" presName="dummy3a" presStyleCnt="0"/>
      <dgm:spPr/>
    </dgm:pt>
    <dgm:pt modelId="{CB7EC6C8-73C2-4339-87AC-1CE505D9CF49}" type="pres">
      <dgm:prSet presAssocID="{4E3FFDCE-A087-4E56-81EB-E602D36026A6}" presName="dummy3b" presStyleCnt="0"/>
      <dgm:spPr/>
    </dgm:pt>
    <dgm:pt modelId="{FD07A28A-D88C-40A5-B330-3525E65FB6F9}" type="pres">
      <dgm:prSet presAssocID="{4E3FFDCE-A087-4E56-81EB-E602D36026A6}" presName="wedge3Tx" presStyleLbl="node1" presStyleIdx="2" presStyleCnt="3">
        <dgm:presLayoutVars>
          <dgm:chMax val="0"/>
          <dgm:chPref val="0"/>
          <dgm:bulletEnabled val="1"/>
        </dgm:presLayoutVars>
      </dgm:prSet>
      <dgm:spPr/>
      <dgm:t>
        <a:bodyPr/>
        <a:lstStyle/>
        <a:p>
          <a:endParaRPr lang="zh-CN" altLang="en-US"/>
        </a:p>
      </dgm:t>
    </dgm:pt>
    <dgm:pt modelId="{7B7619DE-9487-4DF5-ABD6-9C4BE99E7F25}" type="pres">
      <dgm:prSet presAssocID="{55E4D15A-F2FB-48E7-9A78-67AA27AFF739}" presName="arrowWedge1" presStyleLbl="fgSibTrans2D1" presStyleIdx="0" presStyleCnt="3"/>
      <dgm:spPr/>
    </dgm:pt>
    <dgm:pt modelId="{4777204A-4DDB-471D-A7E0-CF90FA650F9D}" type="pres">
      <dgm:prSet presAssocID="{CE51730D-9942-4366-A790-FD1534F2B015}" presName="arrowWedge2" presStyleLbl="fgSibTrans2D1" presStyleIdx="1" presStyleCnt="3"/>
      <dgm:spPr/>
    </dgm:pt>
    <dgm:pt modelId="{C5D8487B-9178-4F61-8352-047E37D57214}" type="pres">
      <dgm:prSet presAssocID="{357CF626-FE14-45D5-BA72-880325956A12}" presName="arrowWedge3" presStyleLbl="fgSibTrans2D1" presStyleIdx="2" presStyleCnt="3"/>
      <dgm:spPr/>
    </dgm:pt>
  </dgm:ptLst>
  <dgm:cxnLst>
    <dgm:cxn modelId="{266955B7-C901-4360-9BC1-5ED3C329AFB1}" type="presOf" srcId="{103EDBB3-D26B-44E6-90C7-6DB823F17F2F}" destId="{1E4D23F0-DDD6-48F7-8C98-BBC6EE8446B8}" srcOrd="1" destOrd="0" presId="urn:microsoft.com/office/officeart/2005/8/layout/cycle8"/>
    <dgm:cxn modelId="{DFAB12BE-4672-4BC6-AA14-045416FBD213}" type="presOf" srcId="{103EDBB3-D26B-44E6-90C7-6DB823F17F2F}" destId="{C98F5D6A-E9EC-47A5-AA9B-9027DAE65AA0}" srcOrd="0" destOrd="0" presId="urn:microsoft.com/office/officeart/2005/8/layout/cycle8"/>
    <dgm:cxn modelId="{F6D85BB2-C667-4E76-8184-7EF923083503}" type="presOf" srcId="{4E3FFDCE-A087-4E56-81EB-E602D36026A6}" destId="{17ED6A56-7547-4E04-8C6C-D1E00636667E}" srcOrd="0" destOrd="0" presId="urn:microsoft.com/office/officeart/2005/8/layout/cycle8"/>
    <dgm:cxn modelId="{33CEACF1-88C2-400A-B8A7-B2AA43415E69}" type="presOf" srcId="{6F0A86C8-0E6D-41CE-966D-2214F09D9B76}" destId="{2B5A7444-F835-4A5C-B156-D7F369DC43CC}" srcOrd="1" destOrd="0" presId="urn:microsoft.com/office/officeart/2005/8/layout/cycle8"/>
    <dgm:cxn modelId="{81E5C4B9-C15E-4718-BDDD-0C90B08BB206}" srcId="{4E3FFDCE-A087-4E56-81EB-E602D36026A6}" destId="{103EDBB3-D26B-44E6-90C7-6DB823F17F2F}" srcOrd="0" destOrd="0" parTransId="{6DFF10D4-4622-464D-9CB4-84D163DF8BF5}" sibTransId="{55E4D15A-F2FB-48E7-9A78-67AA27AFF739}"/>
    <dgm:cxn modelId="{FD2A4350-C318-4DDB-965B-2B05F548C0ED}" type="presOf" srcId="{679EDC34-0FDB-46D3-B6A6-426547057641}" destId="{D97BD4AE-7056-44F6-8D3E-2D0AECF75669}" srcOrd="0" destOrd="0" presId="urn:microsoft.com/office/officeart/2005/8/layout/cycle8"/>
    <dgm:cxn modelId="{7C201B29-A65B-4525-BAA6-C7642F1772EC}" type="presOf" srcId="{679EDC34-0FDB-46D3-B6A6-426547057641}" destId="{FD07A28A-D88C-40A5-B330-3525E65FB6F9}" srcOrd="1" destOrd="0" presId="urn:microsoft.com/office/officeart/2005/8/layout/cycle8"/>
    <dgm:cxn modelId="{76916628-5050-48C7-A323-9487F2074318}" srcId="{4E3FFDCE-A087-4E56-81EB-E602D36026A6}" destId="{679EDC34-0FDB-46D3-B6A6-426547057641}" srcOrd="2" destOrd="0" parTransId="{70365C99-8BC3-44B0-80FB-EEDCB680B9E7}" sibTransId="{357CF626-FE14-45D5-BA72-880325956A12}"/>
    <dgm:cxn modelId="{2FCFF49A-B52A-420A-AA9E-D2906441A649}" type="presOf" srcId="{6F0A86C8-0E6D-41CE-966D-2214F09D9B76}" destId="{7630D0AE-4C04-484C-B446-2508F5790B9A}" srcOrd="0" destOrd="0" presId="urn:microsoft.com/office/officeart/2005/8/layout/cycle8"/>
    <dgm:cxn modelId="{9E081B26-56FB-4469-9C32-BC3F8FD9AB78}" srcId="{4E3FFDCE-A087-4E56-81EB-E602D36026A6}" destId="{6F0A86C8-0E6D-41CE-966D-2214F09D9B76}" srcOrd="1" destOrd="0" parTransId="{78354EAB-64CE-4024-8A61-C8583CA311CE}" sibTransId="{CE51730D-9942-4366-A790-FD1534F2B015}"/>
    <dgm:cxn modelId="{C86864A1-0DC8-4E33-8641-986FD23E53C7}" type="presParOf" srcId="{17ED6A56-7547-4E04-8C6C-D1E00636667E}" destId="{C98F5D6A-E9EC-47A5-AA9B-9027DAE65AA0}" srcOrd="0" destOrd="0" presId="urn:microsoft.com/office/officeart/2005/8/layout/cycle8"/>
    <dgm:cxn modelId="{FDBD3A38-47B2-4CE9-9092-0E36FBEB6A23}" type="presParOf" srcId="{17ED6A56-7547-4E04-8C6C-D1E00636667E}" destId="{B5B83F02-2B22-4B0B-9DBD-5720CB49509F}" srcOrd="1" destOrd="0" presId="urn:microsoft.com/office/officeart/2005/8/layout/cycle8"/>
    <dgm:cxn modelId="{25A9CBA4-2CDE-4D11-8F43-E4983522943B}" type="presParOf" srcId="{17ED6A56-7547-4E04-8C6C-D1E00636667E}" destId="{FEF70CC1-08A7-4B95-8667-3E1915428A4E}" srcOrd="2" destOrd="0" presId="urn:microsoft.com/office/officeart/2005/8/layout/cycle8"/>
    <dgm:cxn modelId="{10C30932-BBCE-4076-BA3E-E1DCD6DF0F86}" type="presParOf" srcId="{17ED6A56-7547-4E04-8C6C-D1E00636667E}" destId="{1E4D23F0-DDD6-48F7-8C98-BBC6EE8446B8}" srcOrd="3" destOrd="0" presId="urn:microsoft.com/office/officeart/2005/8/layout/cycle8"/>
    <dgm:cxn modelId="{E028596B-BF05-455E-B43A-4C226519DF0A}" type="presParOf" srcId="{17ED6A56-7547-4E04-8C6C-D1E00636667E}" destId="{7630D0AE-4C04-484C-B446-2508F5790B9A}" srcOrd="4" destOrd="0" presId="urn:microsoft.com/office/officeart/2005/8/layout/cycle8"/>
    <dgm:cxn modelId="{552468AA-54C1-44BF-8443-F9BFEADE1F62}" type="presParOf" srcId="{17ED6A56-7547-4E04-8C6C-D1E00636667E}" destId="{B675FF87-4AF3-4788-8E90-CB330AD85C72}" srcOrd="5" destOrd="0" presId="urn:microsoft.com/office/officeart/2005/8/layout/cycle8"/>
    <dgm:cxn modelId="{045ABC8D-EDA8-4D37-94ED-C04D3EEBFF28}" type="presParOf" srcId="{17ED6A56-7547-4E04-8C6C-D1E00636667E}" destId="{E754A9FB-CDDB-4EC3-A18A-CD67023C5A9E}" srcOrd="6" destOrd="0" presId="urn:microsoft.com/office/officeart/2005/8/layout/cycle8"/>
    <dgm:cxn modelId="{331738CF-8543-4B5F-B18F-E4718CDF1313}" type="presParOf" srcId="{17ED6A56-7547-4E04-8C6C-D1E00636667E}" destId="{2B5A7444-F835-4A5C-B156-D7F369DC43CC}" srcOrd="7" destOrd="0" presId="urn:microsoft.com/office/officeart/2005/8/layout/cycle8"/>
    <dgm:cxn modelId="{85D562A9-5E05-43B4-AEE7-9E8CB89B42D4}" type="presParOf" srcId="{17ED6A56-7547-4E04-8C6C-D1E00636667E}" destId="{D97BD4AE-7056-44F6-8D3E-2D0AECF75669}" srcOrd="8" destOrd="0" presId="urn:microsoft.com/office/officeart/2005/8/layout/cycle8"/>
    <dgm:cxn modelId="{C4DE3C2B-7EFD-441A-B956-78BBF0E55214}" type="presParOf" srcId="{17ED6A56-7547-4E04-8C6C-D1E00636667E}" destId="{7D1001AD-5E51-4E21-9E8B-B0BD7C9D064F}" srcOrd="9" destOrd="0" presId="urn:microsoft.com/office/officeart/2005/8/layout/cycle8"/>
    <dgm:cxn modelId="{1B213485-7090-4292-9019-AE78C40D9E94}" type="presParOf" srcId="{17ED6A56-7547-4E04-8C6C-D1E00636667E}" destId="{CB7EC6C8-73C2-4339-87AC-1CE505D9CF49}" srcOrd="10" destOrd="0" presId="urn:microsoft.com/office/officeart/2005/8/layout/cycle8"/>
    <dgm:cxn modelId="{CF290011-793B-4AAA-97BC-26FF2419DA9A}" type="presParOf" srcId="{17ED6A56-7547-4E04-8C6C-D1E00636667E}" destId="{FD07A28A-D88C-40A5-B330-3525E65FB6F9}" srcOrd="11" destOrd="0" presId="urn:microsoft.com/office/officeart/2005/8/layout/cycle8"/>
    <dgm:cxn modelId="{64F87284-9F2B-43C1-A4DE-02AC148B3A7B}" type="presParOf" srcId="{17ED6A56-7547-4E04-8C6C-D1E00636667E}" destId="{7B7619DE-9487-4DF5-ABD6-9C4BE99E7F25}" srcOrd="12" destOrd="0" presId="urn:microsoft.com/office/officeart/2005/8/layout/cycle8"/>
    <dgm:cxn modelId="{E0A89962-4C0C-417A-8536-2378C3998EAF}" type="presParOf" srcId="{17ED6A56-7547-4E04-8C6C-D1E00636667E}" destId="{4777204A-4DDB-471D-A7E0-CF90FA650F9D}" srcOrd="13" destOrd="0" presId="urn:microsoft.com/office/officeart/2005/8/layout/cycle8"/>
    <dgm:cxn modelId="{AB78D3F2-56E2-47BA-BFA6-F70B68398E6E}" type="presParOf" srcId="{17ED6A56-7547-4E04-8C6C-D1E00636667E}" destId="{C5D8487B-9178-4F61-8352-047E37D57214}" srcOrd="14" destOrd="0" presId="urn:microsoft.com/office/officeart/2005/8/layout/cycle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8A7139-C074-4E74-8712-286A0016938A}"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zh-CN" altLang="en-US"/>
        </a:p>
      </dgm:t>
    </dgm:pt>
    <dgm:pt modelId="{CC3969F0-088B-408E-A3D9-E7231AA2D22D}">
      <dgm:prSet phldrT="[文本]"/>
      <dgm:spPr/>
      <dgm:t>
        <a:bodyPr/>
        <a:lstStyle/>
        <a:p>
          <a:pPr algn="ctr"/>
          <a:r>
            <a:rPr lang="zh-CN" altLang="en-US" dirty="0">
              <a:latin typeface="微软雅黑" panose="020B0503020204020204" pitchFamily="34" charset="-122"/>
              <a:ea typeface="微软雅黑" panose="020B0503020204020204" pitchFamily="34" charset="-122"/>
            </a:rPr>
            <a:t>安抚客户情绪</a:t>
          </a:r>
        </a:p>
      </dgm:t>
    </dgm:pt>
    <dgm:pt modelId="{347B54B5-DDBA-461D-953B-B48F55809C05}" cxnId="{2ADF1E7F-1D17-45A2-98D2-CD4EC3014B4E}" type="parTrans">
      <dgm:prSet/>
      <dgm:spPr/>
      <dgm:t>
        <a:bodyPr/>
        <a:lstStyle/>
        <a:p>
          <a:pPr algn="ctr"/>
          <a:endParaRPr lang="zh-CN" altLang="en-US"/>
        </a:p>
      </dgm:t>
    </dgm:pt>
    <dgm:pt modelId="{AE296B14-BF8B-4D5B-864A-63D90A78B240}" cxnId="{2ADF1E7F-1D17-45A2-98D2-CD4EC3014B4E}" type="sibTrans">
      <dgm:prSet/>
      <dgm:spPr/>
      <dgm:t>
        <a:bodyPr/>
        <a:lstStyle/>
        <a:p>
          <a:pPr algn="ctr"/>
          <a:endParaRPr lang="zh-CN" altLang="en-US"/>
        </a:p>
      </dgm:t>
    </dgm:pt>
    <dgm:pt modelId="{42F92379-BB04-48C5-AEA8-E81C266E6E36}">
      <dgm:prSet phldrT="[文本]"/>
      <dgm:spPr/>
      <dgm:t>
        <a:bodyPr/>
        <a:lstStyle/>
        <a:p>
          <a:pPr algn="ctr"/>
          <a:r>
            <a:rPr lang="zh-CN" altLang="en-US" dirty="0">
              <a:latin typeface="微软雅黑" panose="020B0503020204020204" pitchFamily="34" charset="-122"/>
              <a:ea typeface="微软雅黑" panose="020B0503020204020204" pitchFamily="34" charset="-122"/>
            </a:rPr>
            <a:t>有效倾听</a:t>
          </a:r>
        </a:p>
      </dgm:t>
    </dgm:pt>
    <dgm:pt modelId="{0557D005-8768-4AFD-9EA3-BA52664DE7E9}" cxnId="{1493A9A1-4B1A-4F5F-BDD4-E43A1CFD2778}" type="parTrans">
      <dgm:prSet/>
      <dgm:spPr/>
      <dgm:t>
        <a:bodyPr/>
        <a:lstStyle/>
        <a:p>
          <a:pPr algn="ctr"/>
          <a:endParaRPr lang="zh-CN" altLang="en-US"/>
        </a:p>
      </dgm:t>
    </dgm:pt>
    <dgm:pt modelId="{0DA6FE0F-D820-45D4-9ABC-CF0E09627705}" cxnId="{1493A9A1-4B1A-4F5F-BDD4-E43A1CFD2778}" type="sibTrans">
      <dgm:prSet/>
      <dgm:spPr/>
      <dgm:t>
        <a:bodyPr/>
        <a:lstStyle/>
        <a:p>
          <a:pPr algn="ctr"/>
          <a:endParaRPr lang="zh-CN" altLang="en-US"/>
        </a:p>
      </dgm:t>
    </dgm:pt>
    <dgm:pt modelId="{1233BF96-1791-45AF-A073-44D85392285E}">
      <dgm:prSet phldrT="[文本]"/>
      <dgm:spPr/>
      <dgm:t>
        <a:bodyPr/>
        <a:lstStyle/>
        <a:p>
          <a:pPr algn="ctr"/>
          <a:r>
            <a:rPr lang="zh-CN" altLang="en-US" dirty="0">
              <a:latin typeface="微软雅黑" panose="020B0503020204020204" pitchFamily="34" charset="-122"/>
              <a:ea typeface="微软雅黑" panose="020B0503020204020204" pitchFamily="34" charset="-122"/>
            </a:rPr>
            <a:t>表达同理心</a:t>
          </a:r>
        </a:p>
      </dgm:t>
    </dgm:pt>
    <dgm:pt modelId="{E399AF91-AC57-44CD-AD8F-E91B54C626E0}" cxnId="{CC50DE5E-63EF-4BA9-8024-DE9DDC2E65C8}" type="parTrans">
      <dgm:prSet/>
      <dgm:spPr/>
      <dgm:t>
        <a:bodyPr/>
        <a:lstStyle/>
        <a:p>
          <a:pPr algn="ctr"/>
          <a:endParaRPr lang="zh-CN" altLang="en-US"/>
        </a:p>
      </dgm:t>
    </dgm:pt>
    <dgm:pt modelId="{26BD2C60-E3C4-4992-8E51-9AF13E1AE6CA}" cxnId="{CC50DE5E-63EF-4BA9-8024-DE9DDC2E65C8}" type="sibTrans">
      <dgm:prSet/>
      <dgm:spPr/>
      <dgm:t>
        <a:bodyPr/>
        <a:lstStyle/>
        <a:p>
          <a:pPr algn="ctr"/>
          <a:endParaRPr lang="zh-CN" altLang="en-US"/>
        </a:p>
      </dgm:t>
    </dgm:pt>
    <dgm:pt modelId="{D0044FA2-C079-43F7-893E-69FE9C44E815}">
      <dgm:prSet phldrT="[文本]"/>
      <dgm:spPr/>
      <dgm:t>
        <a:bodyPr/>
        <a:lstStyle/>
        <a:p>
          <a:pPr algn="ctr"/>
          <a:r>
            <a:rPr lang="zh-CN" altLang="en-US" dirty="0">
              <a:latin typeface="微软雅黑" panose="020B0503020204020204" pitchFamily="34" charset="-122"/>
              <a:ea typeface="微软雅黑" panose="020B0503020204020204" pitchFamily="34" charset="-122"/>
            </a:rPr>
            <a:t>提供解决方案</a:t>
          </a:r>
        </a:p>
      </dgm:t>
    </dgm:pt>
    <dgm:pt modelId="{F51FA638-0274-485C-ABF5-0774755A6342}" cxnId="{FA8405D2-FB01-4221-83D0-2C7BDF9F8F14}" type="parTrans">
      <dgm:prSet/>
      <dgm:spPr/>
      <dgm:t>
        <a:bodyPr/>
        <a:lstStyle/>
        <a:p>
          <a:pPr algn="ctr"/>
          <a:endParaRPr lang="zh-CN" altLang="en-US"/>
        </a:p>
      </dgm:t>
    </dgm:pt>
    <dgm:pt modelId="{3878BA9E-D10E-4DBF-8075-090079B23E08}" cxnId="{FA8405D2-FB01-4221-83D0-2C7BDF9F8F14}" type="sibTrans">
      <dgm:prSet/>
      <dgm:spPr/>
      <dgm:t>
        <a:bodyPr/>
        <a:lstStyle/>
        <a:p>
          <a:pPr algn="ctr"/>
          <a:endParaRPr lang="zh-CN" altLang="en-US"/>
        </a:p>
      </dgm:t>
    </dgm:pt>
    <dgm:pt modelId="{9C84CCFC-F46D-47B0-951A-BCB821D7C469}">
      <dgm:prSet phldrT="[文本]"/>
      <dgm:spPr/>
      <dgm:t>
        <a:bodyPr/>
        <a:lstStyle/>
        <a:p>
          <a:pPr algn="ctr"/>
          <a:r>
            <a:rPr lang="zh-CN" altLang="en-US" dirty="0">
              <a:latin typeface="微软雅黑" panose="020B0503020204020204" pitchFamily="34" charset="-122"/>
              <a:ea typeface="微软雅黑" panose="020B0503020204020204" pitchFamily="34" charset="-122"/>
            </a:rPr>
            <a:t>追踪执行情况并总结</a:t>
          </a:r>
        </a:p>
      </dgm:t>
    </dgm:pt>
    <dgm:pt modelId="{EC64C114-2B89-4D3D-B949-A797ECF3CE8F}" cxnId="{5B814C2A-B134-4F8C-B97C-3F80A17BFB47}" type="parTrans">
      <dgm:prSet/>
      <dgm:spPr/>
      <dgm:t>
        <a:bodyPr/>
        <a:lstStyle/>
        <a:p>
          <a:pPr algn="ctr"/>
          <a:endParaRPr lang="zh-CN" altLang="en-US"/>
        </a:p>
      </dgm:t>
    </dgm:pt>
    <dgm:pt modelId="{58F64715-3BB4-4C07-B479-7B09F9B129B7}" cxnId="{5B814C2A-B134-4F8C-B97C-3F80A17BFB47}" type="sibTrans">
      <dgm:prSet/>
      <dgm:spPr/>
      <dgm:t>
        <a:bodyPr/>
        <a:lstStyle/>
        <a:p>
          <a:pPr algn="ctr"/>
          <a:endParaRPr lang="zh-CN" altLang="en-US"/>
        </a:p>
      </dgm:t>
    </dgm:pt>
    <dgm:pt modelId="{5ACE1B80-89E7-4654-81AD-CE94ED51A874}" type="pres">
      <dgm:prSet presAssocID="{798A7139-C074-4E74-8712-286A0016938A}" presName="outerComposite" presStyleCnt="0">
        <dgm:presLayoutVars>
          <dgm:chMax val="5"/>
          <dgm:dir/>
          <dgm:resizeHandles val="exact"/>
        </dgm:presLayoutVars>
      </dgm:prSet>
      <dgm:spPr/>
      <dgm:t>
        <a:bodyPr/>
        <a:lstStyle/>
        <a:p>
          <a:endParaRPr lang="zh-CN" altLang="en-US"/>
        </a:p>
      </dgm:t>
    </dgm:pt>
    <dgm:pt modelId="{ECE9C3CC-DC36-4EB3-9881-A6DE787EC40C}" type="pres">
      <dgm:prSet presAssocID="{798A7139-C074-4E74-8712-286A0016938A}" presName="dummyMaxCanvas" presStyleCnt="0">
        <dgm:presLayoutVars/>
      </dgm:prSet>
      <dgm:spPr/>
    </dgm:pt>
    <dgm:pt modelId="{CF2454A9-88D7-4DFE-8A8E-4CE26737DC36}" type="pres">
      <dgm:prSet presAssocID="{798A7139-C074-4E74-8712-286A0016938A}" presName="FiveNodes_1" presStyleLbl="node1" presStyleIdx="0" presStyleCnt="5">
        <dgm:presLayoutVars>
          <dgm:bulletEnabled val="1"/>
        </dgm:presLayoutVars>
      </dgm:prSet>
      <dgm:spPr/>
      <dgm:t>
        <a:bodyPr/>
        <a:lstStyle/>
        <a:p>
          <a:endParaRPr lang="zh-CN" altLang="en-US"/>
        </a:p>
      </dgm:t>
    </dgm:pt>
    <dgm:pt modelId="{3F0D3B59-2BE6-4D00-9725-2382B3EB4C1B}" type="pres">
      <dgm:prSet presAssocID="{798A7139-C074-4E74-8712-286A0016938A}" presName="FiveNodes_2" presStyleLbl="node1" presStyleIdx="1" presStyleCnt="5">
        <dgm:presLayoutVars>
          <dgm:bulletEnabled val="1"/>
        </dgm:presLayoutVars>
      </dgm:prSet>
      <dgm:spPr/>
      <dgm:t>
        <a:bodyPr/>
        <a:lstStyle/>
        <a:p>
          <a:endParaRPr lang="zh-CN" altLang="en-US"/>
        </a:p>
      </dgm:t>
    </dgm:pt>
    <dgm:pt modelId="{6E3D3A9C-AA7E-4B74-AA6C-1810F3054166}" type="pres">
      <dgm:prSet presAssocID="{798A7139-C074-4E74-8712-286A0016938A}" presName="FiveNodes_3" presStyleLbl="node1" presStyleIdx="2" presStyleCnt="5">
        <dgm:presLayoutVars>
          <dgm:bulletEnabled val="1"/>
        </dgm:presLayoutVars>
      </dgm:prSet>
      <dgm:spPr/>
      <dgm:t>
        <a:bodyPr/>
        <a:lstStyle/>
        <a:p>
          <a:endParaRPr lang="zh-CN" altLang="en-US"/>
        </a:p>
      </dgm:t>
    </dgm:pt>
    <dgm:pt modelId="{CF123009-89CC-4F5A-B909-F6F972D8FE1F}" type="pres">
      <dgm:prSet presAssocID="{798A7139-C074-4E74-8712-286A0016938A}" presName="FiveNodes_4" presStyleLbl="node1" presStyleIdx="3" presStyleCnt="5">
        <dgm:presLayoutVars>
          <dgm:bulletEnabled val="1"/>
        </dgm:presLayoutVars>
      </dgm:prSet>
      <dgm:spPr/>
      <dgm:t>
        <a:bodyPr/>
        <a:lstStyle/>
        <a:p>
          <a:endParaRPr lang="zh-CN" altLang="en-US"/>
        </a:p>
      </dgm:t>
    </dgm:pt>
    <dgm:pt modelId="{39BC5CEC-E2F3-43F8-BC0D-BECB2618DF5E}" type="pres">
      <dgm:prSet presAssocID="{798A7139-C074-4E74-8712-286A0016938A}" presName="FiveNodes_5" presStyleLbl="node1" presStyleIdx="4" presStyleCnt="5">
        <dgm:presLayoutVars>
          <dgm:bulletEnabled val="1"/>
        </dgm:presLayoutVars>
      </dgm:prSet>
      <dgm:spPr/>
      <dgm:t>
        <a:bodyPr/>
        <a:lstStyle/>
        <a:p>
          <a:endParaRPr lang="zh-CN" altLang="en-US"/>
        </a:p>
      </dgm:t>
    </dgm:pt>
    <dgm:pt modelId="{56EA5A17-B2A2-4C3E-A133-A4C62618EEE8}" type="pres">
      <dgm:prSet presAssocID="{798A7139-C074-4E74-8712-286A0016938A}" presName="FiveConn_1-2" presStyleLbl="fgAccFollowNode1" presStyleIdx="0" presStyleCnt="4">
        <dgm:presLayoutVars>
          <dgm:bulletEnabled val="1"/>
        </dgm:presLayoutVars>
      </dgm:prSet>
      <dgm:spPr/>
      <dgm:t>
        <a:bodyPr/>
        <a:lstStyle/>
        <a:p>
          <a:endParaRPr lang="zh-CN" altLang="en-US"/>
        </a:p>
      </dgm:t>
    </dgm:pt>
    <dgm:pt modelId="{8C467A92-CEE6-44A4-8F4F-C65DEEF7FE0B}" type="pres">
      <dgm:prSet presAssocID="{798A7139-C074-4E74-8712-286A0016938A}" presName="FiveConn_2-3" presStyleLbl="fgAccFollowNode1" presStyleIdx="1" presStyleCnt="4">
        <dgm:presLayoutVars>
          <dgm:bulletEnabled val="1"/>
        </dgm:presLayoutVars>
      </dgm:prSet>
      <dgm:spPr/>
      <dgm:t>
        <a:bodyPr/>
        <a:lstStyle/>
        <a:p>
          <a:endParaRPr lang="zh-CN" altLang="en-US"/>
        </a:p>
      </dgm:t>
    </dgm:pt>
    <dgm:pt modelId="{4BB53237-C2E0-4C7A-A4E5-BC6BCC0831E1}" type="pres">
      <dgm:prSet presAssocID="{798A7139-C074-4E74-8712-286A0016938A}" presName="FiveConn_3-4" presStyleLbl="fgAccFollowNode1" presStyleIdx="2" presStyleCnt="4">
        <dgm:presLayoutVars>
          <dgm:bulletEnabled val="1"/>
        </dgm:presLayoutVars>
      </dgm:prSet>
      <dgm:spPr/>
      <dgm:t>
        <a:bodyPr/>
        <a:lstStyle/>
        <a:p>
          <a:endParaRPr lang="zh-CN" altLang="en-US"/>
        </a:p>
      </dgm:t>
    </dgm:pt>
    <dgm:pt modelId="{D9277D02-1811-4186-87CA-3E268793EA50}" type="pres">
      <dgm:prSet presAssocID="{798A7139-C074-4E74-8712-286A0016938A}" presName="FiveConn_4-5" presStyleLbl="fgAccFollowNode1" presStyleIdx="3" presStyleCnt="4">
        <dgm:presLayoutVars>
          <dgm:bulletEnabled val="1"/>
        </dgm:presLayoutVars>
      </dgm:prSet>
      <dgm:spPr/>
      <dgm:t>
        <a:bodyPr/>
        <a:lstStyle/>
        <a:p>
          <a:endParaRPr lang="zh-CN" altLang="en-US"/>
        </a:p>
      </dgm:t>
    </dgm:pt>
    <dgm:pt modelId="{5F7DCD5F-0F33-4269-914C-8AC0366E60FF}" type="pres">
      <dgm:prSet presAssocID="{798A7139-C074-4E74-8712-286A0016938A}" presName="FiveNodes_1_text" presStyleLbl="node1" presStyleIdx="4" presStyleCnt="5">
        <dgm:presLayoutVars>
          <dgm:bulletEnabled val="1"/>
        </dgm:presLayoutVars>
      </dgm:prSet>
      <dgm:spPr/>
      <dgm:t>
        <a:bodyPr/>
        <a:lstStyle/>
        <a:p>
          <a:endParaRPr lang="zh-CN" altLang="en-US"/>
        </a:p>
      </dgm:t>
    </dgm:pt>
    <dgm:pt modelId="{8665C230-2DCC-4F92-B648-03BEF335FDF5}" type="pres">
      <dgm:prSet presAssocID="{798A7139-C074-4E74-8712-286A0016938A}" presName="FiveNodes_2_text" presStyleLbl="node1" presStyleIdx="4" presStyleCnt="5">
        <dgm:presLayoutVars>
          <dgm:bulletEnabled val="1"/>
        </dgm:presLayoutVars>
      </dgm:prSet>
      <dgm:spPr/>
      <dgm:t>
        <a:bodyPr/>
        <a:lstStyle/>
        <a:p>
          <a:endParaRPr lang="zh-CN" altLang="en-US"/>
        </a:p>
      </dgm:t>
    </dgm:pt>
    <dgm:pt modelId="{E7425917-544C-41EE-935C-B5511E98186F}" type="pres">
      <dgm:prSet presAssocID="{798A7139-C074-4E74-8712-286A0016938A}" presName="FiveNodes_3_text" presStyleLbl="node1" presStyleIdx="4" presStyleCnt="5">
        <dgm:presLayoutVars>
          <dgm:bulletEnabled val="1"/>
        </dgm:presLayoutVars>
      </dgm:prSet>
      <dgm:spPr/>
      <dgm:t>
        <a:bodyPr/>
        <a:lstStyle/>
        <a:p>
          <a:endParaRPr lang="zh-CN" altLang="en-US"/>
        </a:p>
      </dgm:t>
    </dgm:pt>
    <dgm:pt modelId="{8C881761-B390-4E87-A9A5-4B9054CEB121}" type="pres">
      <dgm:prSet presAssocID="{798A7139-C074-4E74-8712-286A0016938A}" presName="FiveNodes_4_text" presStyleLbl="node1" presStyleIdx="4" presStyleCnt="5">
        <dgm:presLayoutVars>
          <dgm:bulletEnabled val="1"/>
        </dgm:presLayoutVars>
      </dgm:prSet>
      <dgm:spPr/>
      <dgm:t>
        <a:bodyPr/>
        <a:lstStyle/>
        <a:p>
          <a:endParaRPr lang="zh-CN" altLang="en-US"/>
        </a:p>
      </dgm:t>
    </dgm:pt>
    <dgm:pt modelId="{7A2E10DE-C63A-4404-9DAC-F8859A864168}" type="pres">
      <dgm:prSet presAssocID="{798A7139-C074-4E74-8712-286A0016938A}" presName="FiveNodes_5_text" presStyleLbl="node1" presStyleIdx="4" presStyleCnt="5">
        <dgm:presLayoutVars>
          <dgm:bulletEnabled val="1"/>
        </dgm:presLayoutVars>
      </dgm:prSet>
      <dgm:spPr/>
      <dgm:t>
        <a:bodyPr/>
        <a:lstStyle/>
        <a:p>
          <a:endParaRPr lang="zh-CN" altLang="en-US"/>
        </a:p>
      </dgm:t>
    </dgm:pt>
  </dgm:ptLst>
  <dgm:cxnLst>
    <dgm:cxn modelId="{8C114A01-713F-4A14-9436-2F8481759899}" type="presOf" srcId="{3878BA9E-D10E-4DBF-8075-090079B23E08}" destId="{D9277D02-1811-4186-87CA-3E268793EA50}" srcOrd="0" destOrd="0" presId="urn:microsoft.com/office/officeart/2005/8/layout/vProcess5"/>
    <dgm:cxn modelId="{0408E16F-B5A0-41EC-BB61-9A2486CBFB27}" type="presOf" srcId="{1233BF96-1791-45AF-A073-44D85392285E}" destId="{6E3D3A9C-AA7E-4B74-AA6C-1810F3054166}" srcOrd="0" destOrd="0" presId="urn:microsoft.com/office/officeart/2005/8/layout/vProcess5"/>
    <dgm:cxn modelId="{F981DE4E-2048-4FD9-BDE7-C8344C93625E}" type="presOf" srcId="{AE296B14-BF8B-4D5B-864A-63D90A78B240}" destId="{56EA5A17-B2A2-4C3E-A133-A4C62618EEE8}" srcOrd="0" destOrd="0" presId="urn:microsoft.com/office/officeart/2005/8/layout/vProcess5"/>
    <dgm:cxn modelId="{3FADDBB1-7C10-45D2-8187-3E4B4DD85EC5}" type="presOf" srcId="{42F92379-BB04-48C5-AEA8-E81C266E6E36}" destId="{3F0D3B59-2BE6-4D00-9725-2382B3EB4C1B}" srcOrd="0" destOrd="0" presId="urn:microsoft.com/office/officeart/2005/8/layout/vProcess5"/>
    <dgm:cxn modelId="{CC50DE5E-63EF-4BA9-8024-DE9DDC2E65C8}" srcId="{798A7139-C074-4E74-8712-286A0016938A}" destId="{1233BF96-1791-45AF-A073-44D85392285E}" srcOrd="2" destOrd="0" parTransId="{E399AF91-AC57-44CD-AD8F-E91B54C626E0}" sibTransId="{26BD2C60-E3C4-4992-8E51-9AF13E1AE6CA}"/>
    <dgm:cxn modelId="{641A7500-940A-4A0F-B35F-82ADB8925BDE}" type="presOf" srcId="{42F92379-BB04-48C5-AEA8-E81C266E6E36}" destId="{8665C230-2DCC-4F92-B648-03BEF335FDF5}" srcOrd="1" destOrd="0" presId="urn:microsoft.com/office/officeart/2005/8/layout/vProcess5"/>
    <dgm:cxn modelId="{4A8902EC-021A-41FF-8F4A-19A3C0FF3146}" type="presOf" srcId="{798A7139-C074-4E74-8712-286A0016938A}" destId="{5ACE1B80-89E7-4654-81AD-CE94ED51A874}" srcOrd="0" destOrd="0" presId="urn:microsoft.com/office/officeart/2005/8/layout/vProcess5"/>
    <dgm:cxn modelId="{A7E44D4E-6C03-4C6E-A53C-643683CBBC0F}" type="presOf" srcId="{D0044FA2-C079-43F7-893E-69FE9C44E815}" destId="{8C881761-B390-4E87-A9A5-4B9054CEB121}" srcOrd="1" destOrd="0" presId="urn:microsoft.com/office/officeart/2005/8/layout/vProcess5"/>
    <dgm:cxn modelId="{1E18E970-B378-4BAD-8E26-62BCAC772F7D}" type="presOf" srcId="{CC3969F0-088B-408E-A3D9-E7231AA2D22D}" destId="{CF2454A9-88D7-4DFE-8A8E-4CE26737DC36}" srcOrd="0" destOrd="0" presId="urn:microsoft.com/office/officeart/2005/8/layout/vProcess5"/>
    <dgm:cxn modelId="{76AB0E5B-5F83-4EFA-81E2-F6894F8E53D3}" type="presOf" srcId="{9C84CCFC-F46D-47B0-951A-BCB821D7C469}" destId="{7A2E10DE-C63A-4404-9DAC-F8859A864168}" srcOrd="1" destOrd="0" presId="urn:microsoft.com/office/officeart/2005/8/layout/vProcess5"/>
    <dgm:cxn modelId="{FA8405D2-FB01-4221-83D0-2C7BDF9F8F14}" srcId="{798A7139-C074-4E74-8712-286A0016938A}" destId="{D0044FA2-C079-43F7-893E-69FE9C44E815}" srcOrd="3" destOrd="0" parTransId="{F51FA638-0274-485C-ABF5-0774755A6342}" sibTransId="{3878BA9E-D10E-4DBF-8075-090079B23E08}"/>
    <dgm:cxn modelId="{2ADF1E7F-1D17-45A2-98D2-CD4EC3014B4E}" srcId="{798A7139-C074-4E74-8712-286A0016938A}" destId="{CC3969F0-088B-408E-A3D9-E7231AA2D22D}" srcOrd="0" destOrd="0" parTransId="{347B54B5-DDBA-461D-953B-B48F55809C05}" sibTransId="{AE296B14-BF8B-4D5B-864A-63D90A78B240}"/>
    <dgm:cxn modelId="{5B814C2A-B134-4F8C-B97C-3F80A17BFB47}" srcId="{798A7139-C074-4E74-8712-286A0016938A}" destId="{9C84CCFC-F46D-47B0-951A-BCB821D7C469}" srcOrd="4" destOrd="0" parTransId="{EC64C114-2B89-4D3D-B949-A797ECF3CE8F}" sibTransId="{58F64715-3BB4-4C07-B479-7B09F9B129B7}"/>
    <dgm:cxn modelId="{B2ECB1A9-6163-4824-8FCB-A402AB730A2A}" type="presOf" srcId="{0DA6FE0F-D820-45D4-9ABC-CF0E09627705}" destId="{8C467A92-CEE6-44A4-8F4F-C65DEEF7FE0B}" srcOrd="0" destOrd="0" presId="urn:microsoft.com/office/officeart/2005/8/layout/vProcess5"/>
    <dgm:cxn modelId="{DD88DFE9-3EA3-42CA-A0F5-0EF57199BD31}" type="presOf" srcId="{1233BF96-1791-45AF-A073-44D85392285E}" destId="{E7425917-544C-41EE-935C-B5511E98186F}" srcOrd="1" destOrd="0" presId="urn:microsoft.com/office/officeart/2005/8/layout/vProcess5"/>
    <dgm:cxn modelId="{381808BA-4C08-4D57-B08B-80DC6F895ACE}" type="presOf" srcId="{CC3969F0-088B-408E-A3D9-E7231AA2D22D}" destId="{5F7DCD5F-0F33-4269-914C-8AC0366E60FF}" srcOrd="1" destOrd="0" presId="urn:microsoft.com/office/officeart/2005/8/layout/vProcess5"/>
    <dgm:cxn modelId="{1493A9A1-4B1A-4F5F-BDD4-E43A1CFD2778}" srcId="{798A7139-C074-4E74-8712-286A0016938A}" destId="{42F92379-BB04-48C5-AEA8-E81C266E6E36}" srcOrd="1" destOrd="0" parTransId="{0557D005-8768-4AFD-9EA3-BA52664DE7E9}" sibTransId="{0DA6FE0F-D820-45D4-9ABC-CF0E09627705}"/>
    <dgm:cxn modelId="{51109819-BDB8-41C6-8BEC-C10D5ECDA77A}" type="presOf" srcId="{26BD2C60-E3C4-4992-8E51-9AF13E1AE6CA}" destId="{4BB53237-C2E0-4C7A-A4E5-BC6BCC0831E1}" srcOrd="0" destOrd="0" presId="urn:microsoft.com/office/officeart/2005/8/layout/vProcess5"/>
    <dgm:cxn modelId="{48FF39B7-7604-4BE4-8647-1976705C071F}" type="presOf" srcId="{D0044FA2-C079-43F7-893E-69FE9C44E815}" destId="{CF123009-89CC-4F5A-B909-F6F972D8FE1F}" srcOrd="0" destOrd="0" presId="urn:microsoft.com/office/officeart/2005/8/layout/vProcess5"/>
    <dgm:cxn modelId="{CE4C32C4-167B-4E7A-92DD-4EF6BF53F100}" type="presOf" srcId="{9C84CCFC-F46D-47B0-951A-BCB821D7C469}" destId="{39BC5CEC-E2F3-43F8-BC0D-BECB2618DF5E}" srcOrd="0" destOrd="0" presId="urn:microsoft.com/office/officeart/2005/8/layout/vProcess5"/>
    <dgm:cxn modelId="{602380CA-6B25-4053-A5AC-1BE670814C06}" type="presParOf" srcId="{5ACE1B80-89E7-4654-81AD-CE94ED51A874}" destId="{ECE9C3CC-DC36-4EB3-9881-A6DE787EC40C}" srcOrd="0" destOrd="0" presId="urn:microsoft.com/office/officeart/2005/8/layout/vProcess5"/>
    <dgm:cxn modelId="{E7656CF1-67E4-4D01-8C91-944CCFA1410B}" type="presParOf" srcId="{5ACE1B80-89E7-4654-81AD-CE94ED51A874}" destId="{CF2454A9-88D7-4DFE-8A8E-4CE26737DC36}" srcOrd="1" destOrd="0" presId="urn:microsoft.com/office/officeart/2005/8/layout/vProcess5"/>
    <dgm:cxn modelId="{9D604FA7-7F79-4201-986B-886E9779D62D}" type="presParOf" srcId="{5ACE1B80-89E7-4654-81AD-CE94ED51A874}" destId="{3F0D3B59-2BE6-4D00-9725-2382B3EB4C1B}" srcOrd="2" destOrd="0" presId="urn:microsoft.com/office/officeart/2005/8/layout/vProcess5"/>
    <dgm:cxn modelId="{8E1A33A5-0FE0-4422-BC0D-D5C199123793}" type="presParOf" srcId="{5ACE1B80-89E7-4654-81AD-CE94ED51A874}" destId="{6E3D3A9C-AA7E-4B74-AA6C-1810F3054166}" srcOrd="3" destOrd="0" presId="urn:microsoft.com/office/officeart/2005/8/layout/vProcess5"/>
    <dgm:cxn modelId="{20D5C3BA-1A09-4D27-8165-3FC096CC192E}" type="presParOf" srcId="{5ACE1B80-89E7-4654-81AD-CE94ED51A874}" destId="{CF123009-89CC-4F5A-B909-F6F972D8FE1F}" srcOrd="4" destOrd="0" presId="urn:microsoft.com/office/officeart/2005/8/layout/vProcess5"/>
    <dgm:cxn modelId="{018F8858-B020-4F44-AEAE-E385B01F6BB9}" type="presParOf" srcId="{5ACE1B80-89E7-4654-81AD-CE94ED51A874}" destId="{39BC5CEC-E2F3-43F8-BC0D-BECB2618DF5E}" srcOrd="5" destOrd="0" presId="urn:microsoft.com/office/officeart/2005/8/layout/vProcess5"/>
    <dgm:cxn modelId="{B82028D1-E03C-4A31-9F0D-24D3EDCBA6B8}" type="presParOf" srcId="{5ACE1B80-89E7-4654-81AD-CE94ED51A874}" destId="{56EA5A17-B2A2-4C3E-A133-A4C62618EEE8}" srcOrd="6" destOrd="0" presId="urn:microsoft.com/office/officeart/2005/8/layout/vProcess5"/>
    <dgm:cxn modelId="{8981E568-769A-4FAA-B316-7D274C668007}" type="presParOf" srcId="{5ACE1B80-89E7-4654-81AD-CE94ED51A874}" destId="{8C467A92-CEE6-44A4-8F4F-C65DEEF7FE0B}" srcOrd="7" destOrd="0" presId="urn:microsoft.com/office/officeart/2005/8/layout/vProcess5"/>
    <dgm:cxn modelId="{97B11262-E1BB-4C5F-888D-265C57211042}" type="presParOf" srcId="{5ACE1B80-89E7-4654-81AD-CE94ED51A874}" destId="{4BB53237-C2E0-4C7A-A4E5-BC6BCC0831E1}" srcOrd="8" destOrd="0" presId="urn:microsoft.com/office/officeart/2005/8/layout/vProcess5"/>
    <dgm:cxn modelId="{28D3DB04-F2FB-43E1-B551-B10A7879DB14}" type="presParOf" srcId="{5ACE1B80-89E7-4654-81AD-CE94ED51A874}" destId="{D9277D02-1811-4186-87CA-3E268793EA50}" srcOrd="9" destOrd="0" presId="urn:microsoft.com/office/officeart/2005/8/layout/vProcess5"/>
    <dgm:cxn modelId="{41D280D6-A832-4535-9E7F-AC9A3D324729}" type="presParOf" srcId="{5ACE1B80-89E7-4654-81AD-CE94ED51A874}" destId="{5F7DCD5F-0F33-4269-914C-8AC0366E60FF}" srcOrd="10" destOrd="0" presId="urn:microsoft.com/office/officeart/2005/8/layout/vProcess5"/>
    <dgm:cxn modelId="{A8B6F8ED-F904-4FC3-854F-F5300A0650E7}" type="presParOf" srcId="{5ACE1B80-89E7-4654-81AD-CE94ED51A874}" destId="{8665C230-2DCC-4F92-B648-03BEF335FDF5}" srcOrd="11" destOrd="0" presId="urn:microsoft.com/office/officeart/2005/8/layout/vProcess5"/>
    <dgm:cxn modelId="{C2FA021F-F085-4543-AE0D-AC712724EB03}" type="presParOf" srcId="{5ACE1B80-89E7-4654-81AD-CE94ED51A874}" destId="{E7425917-544C-41EE-935C-B5511E98186F}" srcOrd="12" destOrd="0" presId="urn:microsoft.com/office/officeart/2005/8/layout/vProcess5"/>
    <dgm:cxn modelId="{499A2910-C885-4818-A421-B9ED4CEB8B0D}" type="presParOf" srcId="{5ACE1B80-89E7-4654-81AD-CE94ED51A874}" destId="{8C881761-B390-4E87-A9A5-4B9054CEB121}" srcOrd="13" destOrd="0" presId="urn:microsoft.com/office/officeart/2005/8/layout/vProcess5"/>
    <dgm:cxn modelId="{D4166D3C-7EF8-4DE4-8BB9-FFDD64F9A827}" type="presParOf" srcId="{5ACE1B80-89E7-4654-81AD-CE94ED51A874}" destId="{7A2E10DE-C63A-4404-9DAC-F8859A864168}" srcOrd="14"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20025" cy="3765451"/>
        <a:chOff x="0" y="0"/>
        <a:chExt cx="7620025" cy="3765451"/>
      </a:xfrm>
    </dsp:grpSpPr>
    <dsp:sp modelId="{28397A11-673E-4950-AC95-47DA3FB91262}">
      <dsp:nvSpPr>
        <dsp:cNvPr id="3" name="矩形 2"/>
        <dsp:cNvSpPr/>
      </dsp:nvSpPr>
      <dsp:spPr bwMode="white">
        <a:xfrm>
          <a:off x="770560" y="-142"/>
          <a:ext cx="2898437" cy="1739062"/>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确认</a:t>
          </a:r>
          <a:endParaRPr lang="zh-CN" altLang="en-US" sz="3200" dirty="0">
            <a:latin typeface="微软雅黑" panose="020B0503020204020204" pitchFamily="34" charset="-122"/>
            <a:ea typeface="微软雅黑" panose="020B0503020204020204" pitchFamily="34" charset="-122"/>
          </a:endParaRPr>
        </a:p>
      </dsp:txBody>
      <dsp:txXfrm>
        <a:off x="770560" y="-142"/>
        <a:ext cx="2898437" cy="1739062"/>
      </dsp:txXfrm>
    </dsp:sp>
    <dsp:sp modelId="{30F693B4-F0C1-4F4C-9F01-116EC35481FE}">
      <dsp:nvSpPr>
        <dsp:cNvPr id="4" name="矩形 3"/>
        <dsp:cNvSpPr/>
      </dsp:nvSpPr>
      <dsp:spPr bwMode="white">
        <a:xfrm>
          <a:off x="3958841" y="-142"/>
          <a:ext cx="2898437" cy="1739062"/>
        </a:xfrm>
        <a:prstGeom prst="rect">
          <a:avLst/>
        </a:prstGeom>
      </dsp:spPr>
      <dsp:style>
        <a:lnRef idx="2">
          <a:schemeClr val="lt1"/>
        </a:lnRef>
        <a:fillRef idx="1">
          <a:schemeClr val="accent5">
            <a:hueOff val="-3780000"/>
            <a:satOff val="5752"/>
            <a:lumOff val="-10064"/>
            <a:alpha val="100000"/>
          </a:schemeClr>
        </a:fillRef>
        <a:effectRef idx="0">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解释</a:t>
          </a:r>
        </a:p>
      </dsp:txBody>
      <dsp:txXfrm>
        <a:off x="3958841" y="-142"/>
        <a:ext cx="2898437" cy="1739062"/>
      </dsp:txXfrm>
    </dsp:sp>
    <dsp:sp modelId="{9F89077B-E065-4972-ACAE-1072524F39CA}">
      <dsp:nvSpPr>
        <dsp:cNvPr id="5" name="矩形 4"/>
        <dsp:cNvSpPr/>
      </dsp:nvSpPr>
      <dsp:spPr bwMode="white">
        <a:xfrm>
          <a:off x="770560" y="2026531"/>
          <a:ext cx="2898437" cy="1739062"/>
        </a:xfrm>
        <a:prstGeom prst="rect">
          <a:avLst/>
        </a:prstGeom>
      </dsp:spPr>
      <dsp:style>
        <a:lnRef idx="2">
          <a:schemeClr val="lt1"/>
        </a:lnRef>
        <a:fillRef idx="1">
          <a:schemeClr val="accent5">
            <a:hueOff val="-7560000"/>
            <a:satOff val="11503"/>
            <a:lumOff val="-20130"/>
            <a:alpha val="100000"/>
          </a:schemeClr>
        </a:fillRef>
        <a:effectRef idx="0">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建议</a:t>
          </a:r>
        </a:p>
      </dsp:txBody>
      <dsp:txXfrm>
        <a:off x="770560" y="2026531"/>
        <a:ext cx="2898437" cy="1739062"/>
      </dsp:txXfrm>
    </dsp:sp>
    <dsp:sp modelId="{678AD4A8-9D9F-4A47-BFF1-6B4B8A0F4F6F}">
      <dsp:nvSpPr>
        <dsp:cNvPr id="6" name="矩形 5"/>
        <dsp:cNvSpPr/>
      </dsp:nvSpPr>
      <dsp:spPr bwMode="white">
        <a:xfrm>
          <a:off x="3958841" y="2026531"/>
          <a:ext cx="2898437" cy="1739062"/>
        </a:xfrm>
        <a:prstGeom prst="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提醒</a:t>
          </a:r>
        </a:p>
      </dsp:txBody>
      <dsp:txXfrm>
        <a:off x="3958841" y="2026531"/>
        <a:ext cx="2898437" cy="173906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023572" cy="4754720"/>
        <a:chOff x="0" y="0"/>
        <a:chExt cx="9023572" cy="4754720"/>
      </a:xfrm>
    </dsp:grpSpPr>
    <dsp:sp modelId="{ED3706CE-F698-42C4-8E2E-485EEFB058B5}">
      <dsp:nvSpPr>
        <dsp:cNvPr id="3" name="椭圆 2"/>
        <dsp:cNvSpPr/>
      </dsp:nvSpPr>
      <dsp:spPr bwMode="white">
        <a:xfrm>
          <a:off x="3812145" y="3355437"/>
          <a:ext cx="1399283" cy="1399283"/>
        </a:xfrm>
        <a:prstGeom prst="ellipse">
          <a:avLst/>
        </a:prstGeom>
      </dsp:spPr>
      <dsp:style>
        <a:lnRef idx="2">
          <a:schemeClr val="lt1"/>
        </a:lnRef>
        <a:fillRef idx="1">
          <a:schemeClr val="accent1"/>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4000" dirty="0">
              <a:latin typeface="微软雅黑" panose="020B0503020204020204" pitchFamily="34" charset="-122"/>
              <a:ea typeface="微软雅黑" panose="020B0503020204020204" pitchFamily="34" charset="-122"/>
            </a:rPr>
            <a:t>客户异议</a:t>
          </a:r>
        </a:p>
      </dsp:txBody>
      <dsp:txXfrm>
        <a:off x="3812145" y="3355437"/>
        <a:ext cx="1399283" cy="1399283"/>
      </dsp:txXfrm>
    </dsp:sp>
    <dsp:sp modelId="{B8E0C484-B781-474B-8791-3D4F6348C5E8}">
      <dsp:nvSpPr>
        <dsp:cNvPr id="4" name="左箭头 3"/>
        <dsp:cNvSpPr/>
      </dsp:nvSpPr>
      <dsp:spPr bwMode="white">
        <a:xfrm rot="10799999">
          <a:off x="977969" y="3855681"/>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0799999">
        <a:off x="977969" y="3855681"/>
        <a:ext cx="2754032" cy="398796"/>
      </dsp:txXfrm>
    </dsp:sp>
    <dsp:sp modelId="{C8A987FB-8C6F-49AE-B483-A022A7430FA9}">
      <dsp:nvSpPr>
        <dsp:cNvPr id="5" name="圆角矩形 4"/>
        <dsp:cNvSpPr/>
      </dsp:nvSpPr>
      <dsp:spPr bwMode="white">
        <a:xfrm>
          <a:off x="233166" y="3523351"/>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需求异议</a:t>
          </a:r>
          <a:endParaRPr lang="zh-CN" altLang="en-US" sz="2400" dirty="0">
            <a:latin typeface="微软雅黑" panose="020B0503020204020204" pitchFamily="34" charset="-122"/>
            <a:ea typeface="微软雅黑" panose="020B0503020204020204" pitchFamily="34" charset="-122"/>
          </a:endParaRPr>
        </a:p>
      </dsp:txBody>
      <dsp:txXfrm>
        <a:off x="233166" y="3523351"/>
        <a:ext cx="1329318" cy="1063455"/>
      </dsp:txXfrm>
    </dsp:sp>
    <dsp:sp modelId="{06C61F28-B33D-48D9-B80E-4CC3B2DAD5F0}">
      <dsp:nvSpPr>
        <dsp:cNvPr id="6" name="左箭头 5"/>
        <dsp:cNvSpPr/>
      </dsp:nvSpPr>
      <dsp:spPr bwMode="white">
        <a:xfrm rot="12342857">
          <a:off x="1191560" y="2919880"/>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342857">
        <a:off x="1191560" y="2919880"/>
        <a:ext cx="2754032" cy="398796"/>
      </dsp:txXfrm>
    </dsp:sp>
    <dsp:sp modelId="{6CCAE741-3663-4B03-B43E-4B68BEC08D4B}">
      <dsp:nvSpPr>
        <dsp:cNvPr id="7" name="圆角矩形 6"/>
        <dsp:cNvSpPr/>
      </dsp:nvSpPr>
      <dsp:spPr bwMode="white">
        <a:xfrm>
          <a:off x="591061" y="1955313"/>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财力异议</a:t>
          </a:r>
          <a:endParaRPr lang="zh-CN" altLang="en-US" sz="2400" dirty="0">
            <a:latin typeface="微软雅黑" panose="020B0503020204020204" pitchFamily="34" charset="-122"/>
            <a:ea typeface="微软雅黑" panose="020B0503020204020204" pitchFamily="34" charset="-122"/>
          </a:endParaRPr>
        </a:p>
      </dsp:txBody>
      <dsp:txXfrm>
        <a:off x="591061" y="1955313"/>
        <a:ext cx="1329318" cy="1063455"/>
      </dsp:txXfrm>
    </dsp:sp>
    <dsp:sp modelId="{AB2566B6-73FC-4A59-819C-2E15BBBFF80C}">
      <dsp:nvSpPr>
        <dsp:cNvPr id="8" name="左箭头 7"/>
        <dsp:cNvSpPr/>
      </dsp:nvSpPr>
      <dsp:spPr bwMode="white">
        <a:xfrm rot="13885714">
          <a:off x="1790027" y="2169426"/>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3885714">
        <a:off x="1790027" y="2169426"/>
        <a:ext cx="2754032" cy="398796"/>
      </dsp:txXfrm>
    </dsp:sp>
    <dsp:sp modelId="{0A1BC38A-5A2E-45B0-A53B-CD3C8F8B9CDB}">
      <dsp:nvSpPr>
        <dsp:cNvPr id="9" name="圆角矩形 8"/>
        <dsp:cNvSpPr/>
      </dsp:nvSpPr>
      <dsp:spPr bwMode="white">
        <a:xfrm>
          <a:off x="1593859" y="697843"/>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权利异议</a:t>
          </a:r>
          <a:endParaRPr lang="zh-CN" altLang="en-US" sz="2400" dirty="0">
            <a:latin typeface="微软雅黑" panose="020B0503020204020204" pitchFamily="34" charset="-122"/>
            <a:ea typeface="微软雅黑" panose="020B0503020204020204" pitchFamily="34" charset="-122"/>
          </a:endParaRPr>
        </a:p>
      </dsp:txBody>
      <dsp:txXfrm>
        <a:off x="1593859" y="697843"/>
        <a:ext cx="1329318" cy="1063455"/>
      </dsp:txXfrm>
    </dsp:sp>
    <dsp:sp modelId="{DEB04C1C-F344-4833-9091-D63FFE9F9360}">
      <dsp:nvSpPr>
        <dsp:cNvPr id="10" name="左箭头 9"/>
        <dsp:cNvSpPr/>
      </dsp:nvSpPr>
      <dsp:spPr bwMode="white">
        <a:xfrm rot="15428571">
          <a:off x="2634622" y="1747257"/>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5428571">
        <a:off x="2634622" y="1747257"/>
        <a:ext cx="2754032" cy="398796"/>
      </dsp:txXfrm>
    </dsp:sp>
    <dsp:sp modelId="{A3357A91-F46C-4E14-ABD8-1AB16229DFA4}">
      <dsp:nvSpPr>
        <dsp:cNvPr id="11" name="圆角矩形 10"/>
        <dsp:cNvSpPr/>
      </dsp:nvSpPr>
      <dsp:spPr bwMode="white">
        <a:xfrm>
          <a:off x="3042945" y="0"/>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价格异议</a:t>
          </a:r>
          <a:endParaRPr lang="zh-CN" altLang="en-US" sz="2400" dirty="0">
            <a:latin typeface="微软雅黑" panose="020B0503020204020204" pitchFamily="34" charset="-122"/>
            <a:ea typeface="微软雅黑" panose="020B0503020204020204" pitchFamily="34" charset="-122"/>
          </a:endParaRPr>
        </a:p>
      </dsp:txBody>
      <dsp:txXfrm>
        <a:off x="3042945" y="0"/>
        <a:ext cx="1329318" cy="1063455"/>
      </dsp:txXfrm>
    </dsp:sp>
    <dsp:sp modelId="{5AEFE3A3-FAE2-47F5-8F5B-49CBEAA113D8}">
      <dsp:nvSpPr>
        <dsp:cNvPr id="12" name="左箭头 11"/>
        <dsp:cNvSpPr/>
      </dsp:nvSpPr>
      <dsp:spPr bwMode="white">
        <a:xfrm rot="-4628571">
          <a:off x="3614704" y="1752955"/>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4628571">
        <a:off x="3614704" y="1752955"/>
        <a:ext cx="2754032" cy="398796"/>
      </dsp:txXfrm>
    </dsp:sp>
    <dsp:sp modelId="{B47C854D-E7D0-403F-986E-D18D9A1AB3A1}">
      <dsp:nvSpPr>
        <dsp:cNvPr id="13" name="圆角矩形 12"/>
        <dsp:cNvSpPr/>
      </dsp:nvSpPr>
      <dsp:spPr bwMode="white">
        <a:xfrm>
          <a:off x="4651309" y="0"/>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微软雅黑" panose="020B0503020204020204" pitchFamily="34" charset="-122"/>
              <a:ea typeface="微软雅黑" panose="020B0503020204020204" pitchFamily="34" charset="-122"/>
              <a:cs typeface="Times New Roman" panose="02020603050405020304" pitchFamily="18" charset="0"/>
            </a:rPr>
            <a:t>产品异议</a:t>
          </a:r>
          <a:endParaRPr lang="zh-CN" altLang="en-US" sz="2400" dirty="0">
            <a:latin typeface="微软雅黑" panose="020B0503020204020204" pitchFamily="34" charset="-122"/>
            <a:ea typeface="微软雅黑" panose="020B0503020204020204" pitchFamily="34" charset="-122"/>
          </a:endParaRPr>
        </a:p>
      </dsp:txBody>
      <dsp:txXfrm>
        <a:off x="4651309" y="0"/>
        <a:ext cx="1329318" cy="1063455"/>
      </dsp:txXfrm>
    </dsp:sp>
    <dsp:sp modelId="{C61F9398-DFD3-47C7-99B8-023CF32B7E97}">
      <dsp:nvSpPr>
        <dsp:cNvPr id="14" name="左箭头 13"/>
        <dsp:cNvSpPr/>
      </dsp:nvSpPr>
      <dsp:spPr bwMode="white">
        <a:xfrm rot="-3085714">
          <a:off x="4479514" y="2169426"/>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3085714">
        <a:off x="4479514" y="2169426"/>
        <a:ext cx="2754032" cy="398796"/>
      </dsp:txXfrm>
    </dsp:sp>
    <dsp:sp modelId="{FE411C1C-9EF1-435F-B674-68F62DC3F042}">
      <dsp:nvSpPr>
        <dsp:cNvPr id="15" name="圆角矩形 14"/>
        <dsp:cNvSpPr/>
      </dsp:nvSpPr>
      <dsp:spPr bwMode="white">
        <a:xfrm>
          <a:off x="6100395" y="697843"/>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等线" panose="02010600030101010101" pitchFamily="2" charset="-122"/>
              <a:ea typeface="微软雅黑" panose="020B0503020204020204" pitchFamily="34" charset="-122"/>
              <a:cs typeface="Times New Roman" panose="02020603050405020304" pitchFamily="18" charset="0"/>
            </a:rPr>
            <a:t>营销员异议</a:t>
          </a:r>
          <a:endParaRPr lang="zh-CN" altLang="en-US" sz="2400" dirty="0"/>
        </a:p>
      </dsp:txBody>
      <dsp:txXfrm>
        <a:off x="6100395" y="697843"/>
        <a:ext cx="1329318" cy="1063455"/>
      </dsp:txXfrm>
    </dsp:sp>
    <dsp:sp modelId="{E4F9EADD-710B-48FE-9533-5875BADD6923}">
      <dsp:nvSpPr>
        <dsp:cNvPr id="16" name="左箭头 15"/>
        <dsp:cNvSpPr/>
      </dsp:nvSpPr>
      <dsp:spPr bwMode="white">
        <a:xfrm rot="-1542857">
          <a:off x="5077981" y="2919880"/>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542857">
        <a:off x="5077981" y="2919880"/>
        <a:ext cx="2754032" cy="398796"/>
      </dsp:txXfrm>
    </dsp:sp>
    <dsp:sp modelId="{5480D602-C5F6-4F6B-96BD-649BE8AC9A7A}">
      <dsp:nvSpPr>
        <dsp:cNvPr id="17" name="圆角矩形 16"/>
        <dsp:cNvSpPr/>
      </dsp:nvSpPr>
      <dsp:spPr bwMode="white">
        <a:xfrm>
          <a:off x="7103193" y="1955313"/>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等线" panose="02010600030101010101" pitchFamily="2" charset="-122"/>
              <a:ea typeface="微软雅黑" panose="020B0503020204020204" pitchFamily="34" charset="-122"/>
              <a:cs typeface="Times New Roman" panose="02020603050405020304" pitchFamily="18" charset="0"/>
            </a:rPr>
            <a:t>货源异议</a:t>
          </a:r>
          <a:endParaRPr lang="zh-CN" altLang="en-US" sz="2400" dirty="0"/>
        </a:p>
      </dsp:txBody>
      <dsp:txXfrm>
        <a:off x="7103193" y="1955313"/>
        <a:ext cx="1329318" cy="1063455"/>
      </dsp:txXfrm>
    </dsp:sp>
    <dsp:sp modelId="{4A0B7BA5-E9BA-42DF-B11E-B46577767053}">
      <dsp:nvSpPr>
        <dsp:cNvPr id="18" name="左箭头 17"/>
        <dsp:cNvSpPr/>
      </dsp:nvSpPr>
      <dsp:spPr bwMode="white">
        <a:xfrm>
          <a:off x="5291571" y="3855681"/>
          <a:ext cx="2754032" cy="398796"/>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5291571" y="3855681"/>
        <a:ext cx="2754032" cy="398796"/>
      </dsp:txXfrm>
    </dsp:sp>
    <dsp:sp modelId="{8435FE76-1ACF-4F62-80E6-3AB6F53C47E8}">
      <dsp:nvSpPr>
        <dsp:cNvPr id="19" name="圆角矩形 18"/>
        <dsp:cNvSpPr/>
      </dsp:nvSpPr>
      <dsp:spPr bwMode="white">
        <a:xfrm>
          <a:off x="7461088" y="3523351"/>
          <a:ext cx="1329318" cy="106345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45719" tIns="45719" rIns="4571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a:effectLst/>
              <a:latin typeface="等线" panose="02010600030101010101" pitchFamily="2" charset="-122"/>
              <a:ea typeface="微软雅黑" panose="020B0503020204020204" pitchFamily="34" charset="-122"/>
              <a:cs typeface="Times New Roman" panose="02020603050405020304" pitchFamily="18" charset="0"/>
            </a:rPr>
            <a:t>购买时间异议</a:t>
          </a:r>
          <a:endParaRPr lang="zh-CN" altLang="en-US" sz="2400" dirty="0"/>
        </a:p>
      </dsp:txBody>
      <dsp:txXfrm>
        <a:off x="7461088" y="3523351"/>
        <a:ext cx="1329318" cy="1063455"/>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7999" cy="5418667"/>
        <a:chOff x="0" y="0"/>
        <a:chExt cx="8127999" cy="5418667"/>
      </a:xfrm>
    </dsp:grpSpPr>
    <dsp:sp modelId="{B85A39E6-C04C-4693-8BAD-560FBC057644}">
      <dsp:nvSpPr>
        <dsp:cNvPr id="4" name="空心弧 3"/>
        <dsp:cNvSpPr/>
      </dsp:nvSpPr>
      <dsp:spPr bwMode="white">
        <a:xfrm>
          <a:off x="-6062999" y="-950011"/>
          <a:ext cx="7318688" cy="7318688"/>
        </a:xfrm>
        <a:prstGeom prst="blockArc">
          <a:avLst>
            <a:gd name="adj1" fmla="val 18900000"/>
            <a:gd name="adj2" fmla="val 2700000"/>
            <a:gd name="adj3" fmla="val 247"/>
          </a:avLst>
        </a:prstGeom>
      </dsp:spPr>
      <dsp:style>
        <a:lnRef idx="2">
          <a:schemeClr val="accent6"/>
        </a:lnRef>
        <a:fillRef idx="0">
          <a:schemeClr val="accent6">
            <a:tint val="90000"/>
          </a:schemeClr>
        </a:fillRef>
        <a:effectRef idx="0">
          <a:scrgbClr r="0" g="0" b="0"/>
        </a:effectRef>
        <a:fontRef idx="minor"/>
      </dsp:style>
      <dsp:txXfrm>
        <a:off x="-6062999" y="-950011"/>
        <a:ext cx="7318688" cy="7318688"/>
      </dsp:txXfrm>
    </dsp:sp>
    <dsp:sp modelId="{420BECED-1FF9-488E-9687-A7AD742C0324}">
      <dsp:nvSpPr>
        <dsp:cNvPr id="7" name="矩形 6"/>
        <dsp:cNvSpPr/>
      </dsp:nvSpPr>
      <dsp:spPr bwMode="white">
        <a:xfrm>
          <a:off x="510980" y="285347"/>
          <a:ext cx="7617019" cy="570477"/>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452816" tIns="66040" rIns="66040" bIns="6604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反驳处理技巧</a:t>
          </a:r>
        </a:p>
      </dsp:txBody>
      <dsp:txXfrm>
        <a:off x="510980" y="285347"/>
        <a:ext cx="7617019" cy="570477"/>
      </dsp:txXfrm>
    </dsp:sp>
    <dsp:sp modelId="{98DB13A9-800E-40C1-82DF-2626D43F7C6F}">
      <dsp:nvSpPr>
        <dsp:cNvPr id="8" name="椭圆 7"/>
        <dsp:cNvSpPr/>
      </dsp:nvSpPr>
      <dsp:spPr bwMode="white">
        <a:xfrm>
          <a:off x="154432" y="214037"/>
          <a:ext cx="713097" cy="713097"/>
        </a:xfrm>
        <a:prstGeom prst="ellipse">
          <a:avLst/>
        </a:prstGeom>
      </dsp:spPr>
      <dsp:style>
        <a:lnRef idx="2">
          <a:schemeClr val="accent5">
            <a:hueOff val="0"/>
            <a:satOff val="0"/>
            <a:lumOff val="0"/>
            <a:alpha val="100000"/>
          </a:schemeClr>
        </a:lnRef>
        <a:fillRef idx="1">
          <a:schemeClr val="lt1"/>
        </a:fillRef>
        <a:effectRef idx="0">
          <a:scrgbClr r="0" g="0" b="0"/>
        </a:effectRef>
        <a:fontRef idx="minor"/>
      </dsp:style>
      <dsp:txXfrm>
        <a:off x="154432" y="214037"/>
        <a:ext cx="713097" cy="713097"/>
      </dsp:txXfrm>
    </dsp:sp>
    <dsp:sp modelId="{E0AE9F18-0D79-49AA-AA7D-3416B57835AB}">
      <dsp:nvSpPr>
        <dsp:cNvPr id="9" name="矩形 8"/>
        <dsp:cNvSpPr/>
      </dsp:nvSpPr>
      <dsp:spPr bwMode="white">
        <a:xfrm>
          <a:off x="980237" y="1140955"/>
          <a:ext cx="7147763" cy="570477"/>
        </a:xfrm>
        <a:prstGeom prst="rect">
          <a:avLst/>
        </a:prstGeom>
      </dsp:spPr>
      <dsp:style>
        <a:lnRef idx="2">
          <a:schemeClr val="lt1"/>
        </a:lnRef>
        <a:fillRef idx="1">
          <a:schemeClr val="accent5">
            <a:hueOff val="-2268000"/>
            <a:satOff val="3451"/>
            <a:lumOff val="-6038"/>
            <a:alpha val="100000"/>
          </a:schemeClr>
        </a:fillRef>
        <a:effectRef idx="0">
          <a:scrgbClr r="0" g="0" b="0"/>
        </a:effectRef>
        <a:fontRef idx="minor">
          <a:schemeClr val="lt1"/>
        </a:fontRef>
      </dsp:style>
      <dsp:txBody>
        <a:bodyPr lIns="452816" tIns="66040" rIns="66040" bIns="6604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回避处理技巧</a:t>
          </a:r>
        </a:p>
      </dsp:txBody>
      <dsp:txXfrm>
        <a:off x="980237" y="1140955"/>
        <a:ext cx="7147763" cy="570477"/>
      </dsp:txXfrm>
    </dsp:sp>
    <dsp:sp modelId="{A4B3BE1C-1DA5-4A98-BA22-C6423B88979A}">
      <dsp:nvSpPr>
        <dsp:cNvPr id="10" name="椭圆 9"/>
        <dsp:cNvSpPr/>
      </dsp:nvSpPr>
      <dsp:spPr bwMode="white">
        <a:xfrm>
          <a:off x="623689" y="1069645"/>
          <a:ext cx="713097" cy="713097"/>
        </a:xfrm>
        <a:prstGeom prst="ellipse">
          <a:avLst/>
        </a:prstGeom>
      </dsp:spPr>
      <dsp:style>
        <a:lnRef idx="2">
          <a:schemeClr val="accent5">
            <a:hueOff val="-2268000"/>
            <a:satOff val="3451"/>
            <a:lumOff val="-6038"/>
            <a:alpha val="100000"/>
          </a:schemeClr>
        </a:lnRef>
        <a:fillRef idx="1">
          <a:schemeClr val="lt1"/>
        </a:fillRef>
        <a:effectRef idx="0">
          <a:scrgbClr r="0" g="0" b="0"/>
        </a:effectRef>
        <a:fontRef idx="minor"/>
      </dsp:style>
      <dsp:txXfrm>
        <a:off x="623689" y="1069645"/>
        <a:ext cx="713097" cy="713097"/>
      </dsp:txXfrm>
    </dsp:sp>
    <dsp:sp modelId="{79603B95-228D-42CC-B79C-C315D3504EA8}">
      <dsp:nvSpPr>
        <dsp:cNvPr id="11" name="矩形 10"/>
        <dsp:cNvSpPr/>
      </dsp:nvSpPr>
      <dsp:spPr bwMode="white">
        <a:xfrm>
          <a:off x="1194816" y="1996562"/>
          <a:ext cx="6933183" cy="570477"/>
        </a:xfrm>
        <a:prstGeom prst="rect">
          <a:avLst/>
        </a:prstGeom>
      </dsp:spPr>
      <dsp:style>
        <a:lnRef idx="2">
          <a:schemeClr val="lt1"/>
        </a:lnRef>
        <a:fillRef idx="1">
          <a:schemeClr val="accent5">
            <a:hueOff val="-4536000"/>
            <a:satOff val="6902"/>
            <a:lumOff val="-12077"/>
            <a:alpha val="100000"/>
          </a:schemeClr>
        </a:fillRef>
        <a:effectRef idx="0">
          <a:scrgbClr r="0" g="0" b="0"/>
        </a:effectRef>
        <a:fontRef idx="minor">
          <a:schemeClr val="lt1"/>
        </a:fontRef>
      </dsp:style>
      <dsp:txBody>
        <a:bodyPr lIns="452816" tIns="66040" rIns="66040" bIns="6604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利用处理技巧</a:t>
          </a:r>
        </a:p>
      </dsp:txBody>
      <dsp:txXfrm>
        <a:off x="1194816" y="1996562"/>
        <a:ext cx="6933183" cy="570477"/>
      </dsp:txXfrm>
    </dsp:sp>
    <dsp:sp modelId="{A8A0DE91-75BE-4CF8-9043-9128805FEB87}">
      <dsp:nvSpPr>
        <dsp:cNvPr id="12" name="椭圆 11"/>
        <dsp:cNvSpPr/>
      </dsp:nvSpPr>
      <dsp:spPr bwMode="white">
        <a:xfrm>
          <a:off x="838268" y="1925252"/>
          <a:ext cx="713097" cy="713097"/>
        </a:xfrm>
        <a:prstGeom prst="ellipse">
          <a:avLst/>
        </a:prstGeom>
      </dsp:spPr>
      <dsp:style>
        <a:lnRef idx="2">
          <a:schemeClr val="accent5">
            <a:hueOff val="-4536000"/>
            <a:satOff val="6902"/>
            <a:lumOff val="-12077"/>
            <a:alpha val="100000"/>
          </a:schemeClr>
        </a:lnRef>
        <a:fillRef idx="1">
          <a:schemeClr val="lt1"/>
        </a:fillRef>
        <a:effectRef idx="0">
          <a:scrgbClr r="0" g="0" b="0"/>
        </a:effectRef>
        <a:fontRef idx="minor"/>
      </dsp:style>
      <dsp:txXfrm>
        <a:off x="838268" y="1925252"/>
        <a:ext cx="713097" cy="713097"/>
      </dsp:txXfrm>
    </dsp:sp>
    <dsp:sp modelId="{3B01781C-06DE-424A-A767-10B051E73978}">
      <dsp:nvSpPr>
        <dsp:cNvPr id="13" name="矩形 12"/>
        <dsp:cNvSpPr/>
      </dsp:nvSpPr>
      <dsp:spPr bwMode="white">
        <a:xfrm>
          <a:off x="1194816" y="2851628"/>
          <a:ext cx="6933183" cy="570477"/>
        </a:xfrm>
        <a:prstGeom prst="rect">
          <a:avLst/>
        </a:prstGeom>
      </dsp:spPr>
      <dsp:style>
        <a:lnRef idx="2">
          <a:schemeClr val="lt1"/>
        </a:lnRef>
        <a:fillRef idx="1">
          <a:schemeClr val="accent5">
            <a:hueOff val="-6803999"/>
            <a:satOff val="10353"/>
            <a:lumOff val="-18117"/>
            <a:alpha val="100000"/>
          </a:schemeClr>
        </a:fillRef>
        <a:effectRef idx="0">
          <a:scrgbClr r="0" g="0" b="0"/>
        </a:effectRef>
        <a:fontRef idx="minor">
          <a:schemeClr val="lt1"/>
        </a:fontRef>
      </dsp:style>
      <dsp:txBody>
        <a:bodyPr lIns="452816" tIns="66040" rIns="66040" bIns="6604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同意和补偿处理技巧</a:t>
          </a:r>
        </a:p>
      </dsp:txBody>
      <dsp:txXfrm>
        <a:off x="1194816" y="2851628"/>
        <a:ext cx="6933183" cy="570477"/>
      </dsp:txXfrm>
    </dsp:sp>
    <dsp:sp modelId="{67E0A39C-FE39-4099-822E-E5AE44B403BC}">
      <dsp:nvSpPr>
        <dsp:cNvPr id="14" name="椭圆 13"/>
        <dsp:cNvSpPr/>
      </dsp:nvSpPr>
      <dsp:spPr bwMode="white">
        <a:xfrm>
          <a:off x="838268" y="2780318"/>
          <a:ext cx="713097" cy="713097"/>
        </a:xfrm>
        <a:prstGeom prst="ellipse">
          <a:avLst/>
        </a:prstGeom>
      </dsp:spPr>
      <dsp:style>
        <a:lnRef idx="2">
          <a:schemeClr val="accent5">
            <a:hueOff val="-6803999"/>
            <a:satOff val="10353"/>
            <a:lumOff val="-18117"/>
            <a:alpha val="100000"/>
          </a:schemeClr>
        </a:lnRef>
        <a:fillRef idx="1">
          <a:schemeClr val="lt1"/>
        </a:fillRef>
        <a:effectRef idx="0">
          <a:scrgbClr r="0" g="0" b="0"/>
        </a:effectRef>
        <a:fontRef idx="minor"/>
      </dsp:style>
      <dsp:txXfrm>
        <a:off x="838268" y="2780318"/>
        <a:ext cx="713097" cy="713097"/>
      </dsp:txXfrm>
    </dsp:sp>
    <dsp:sp modelId="{2E695A47-8B79-4A37-8BAB-A79AAFBA86DC}">
      <dsp:nvSpPr>
        <dsp:cNvPr id="15" name="矩形 14"/>
        <dsp:cNvSpPr/>
      </dsp:nvSpPr>
      <dsp:spPr bwMode="white">
        <a:xfrm>
          <a:off x="980237" y="3707235"/>
          <a:ext cx="7147763" cy="570477"/>
        </a:xfrm>
        <a:prstGeom prst="rect">
          <a:avLst/>
        </a:prstGeom>
      </dsp:spPr>
      <dsp:style>
        <a:lnRef idx="2">
          <a:schemeClr val="lt1"/>
        </a:lnRef>
        <a:fillRef idx="1">
          <a:schemeClr val="accent5">
            <a:hueOff val="-9072000"/>
            <a:satOff val="13804"/>
            <a:lumOff val="-24156"/>
            <a:alpha val="100000"/>
          </a:schemeClr>
        </a:fillRef>
        <a:effectRef idx="0">
          <a:scrgbClr r="0" g="0" b="0"/>
        </a:effectRef>
        <a:fontRef idx="minor">
          <a:schemeClr val="lt1"/>
        </a:fontRef>
      </dsp:style>
      <dsp:txBody>
        <a:bodyPr lIns="452816" tIns="66040" rIns="66040" bIns="6604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询问处理技巧</a:t>
          </a:r>
        </a:p>
      </dsp:txBody>
      <dsp:txXfrm>
        <a:off x="980237" y="3707235"/>
        <a:ext cx="7147763" cy="570477"/>
      </dsp:txXfrm>
    </dsp:sp>
    <dsp:sp modelId="{3BCD737F-AC7D-427B-9D56-C2FA8AD22FCB}">
      <dsp:nvSpPr>
        <dsp:cNvPr id="16" name="椭圆 15"/>
        <dsp:cNvSpPr/>
      </dsp:nvSpPr>
      <dsp:spPr bwMode="white">
        <a:xfrm>
          <a:off x="623689" y="3635926"/>
          <a:ext cx="713097" cy="713097"/>
        </a:xfrm>
        <a:prstGeom prst="ellipse">
          <a:avLst/>
        </a:prstGeom>
      </dsp:spPr>
      <dsp:style>
        <a:lnRef idx="2">
          <a:schemeClr val="accent5">
            <a:hueOff val="-9072000"/>
            <a:satOff val="13804"/>
            <a:lumOff val="-24156"/>
            <a:alpha val="100000"/>
          </a:schemeClr>
        </a:lnRef>
        <a:fillRef idx="1">
          <a:schemeClr val="lt1"/>
        </a:fillRef>
        <a:effectRef idx="0">
          <a:scrgbClr r="0" g="0" b="0"/>
        </a:effectRef>
        <a:fontRef idx="minor"/>
      </dsp:style>
      <dsp:txXfrm>
        <a:off x="623689" y="3635926"/>
        <a:ext cx="713097" cy="713097"/>
      </dsp:txXfrm>
    </dsp:sp>
    <dsp:sp modelId="{217927A7-9B24-472F-9FE4-AED3CDBAD4E4}">
      <dsp:nvSpPr>
        <dsp:cNvPr id="17" name="矩形 16"/>
        <dsp:cNvSpPr/>
      </dsp:nvSpPr>
      <dsp:spPr bwMode="white">
        <a:xfrm>
          <a:off x="510980" y="4562843"/>
          <a:ext cx="7617019" cy="570477"/>
        </a:xfrm>
        <a:prstGeom prst="rect">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452816" tIns="66040" rIns="66040" bIns="6604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忽视处理技巧</a:t>
          </a:r>
        </a:p>
      </dsp:txBody>
      <dsp:txXfrm>
        <a:off x="510980" y="4562843"/>
        <a:ext cx="7617019" cy="570477"/>
      </dsp:txXfrm>
    </dsp:sp>
    <dsp:sp modelId="{7B41EB51-6D8C-47E9-AD14-A436E44C416C}">
      <dsp:nvSpPr>
        <dsp:cNvPr id="18" name="椭圆 17"/>
        <dsp:cNvSpPr/>
      </dsp:nvSpPr>
      <dsp:spPr bwMode="white">
        <a:xfrm>
          <a:off x="154432" y="4491533"/>
          <a:ext cx="713097" cy="713097"/>
        </a:xfrm>
        <a:prstGeom prst="ellipse">
          <a:avLst/>
        </a:prstGeom>
      </dsp:spPr>
      <dsp:style>
        <a:lnRef idx="2">
          <a:schemeClr val="accent5">
            <a:hueOff val="-11340000"/>
            <a:satOff val="17255"/>
            <a:lumOff val="-30195"/>
            <a:alpha val="100000"/>
          </a:schemeClr>
        </a:lnRef>
        <a:fillRef idx="1">
          <a:schemeClr val="lt1"/>
        </a:fillRef>
        <a:effectRef idx="0">
          <a:scrgbClr r="0" g="0" b="0"/>
        </a:effectRef>
        <a:fontRef idx="minor"/>
      </dsp:style>
      <dsp:txXfrm>
        <a:off x="154432" y="4491533"/>
        <a:ext cx="713097" cy="713097"/>
      </dsp:txXfrm>
    </dsp:sp>
    <dsp:sp modelId="{0B8A247B-918D-4538-9C3C-5EB19DD0FEC4}">
      <dsp:nvSpPr>
        <dsp:cNvPr id="3" name="矩形 2" hidden="1"/>
        <dsp:cNvSpPr/>
      </dsp:nvSpPr>
      <dsp:spPr bwMode="white">
        <a:xfrm>
          <a:off x="153164" y="116514"/>
          <a:ext cx="36000" cy="36000"/>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153164" y="116514"/>
        <a:ext cx="36000" cy="36000"/>
      </dsp:txXfrm>
    </dsp:sp>
    <dsp:sp modelId="{66B19F21-902A-4888-8A2A-6E26AE3284B5}">
      <dsp:nvSpPr>
        <dsp:cNvPr id="5" name="矩形 4" hidden="1"/>
        <dsp:cNvSpPr/>
      </dsp:nvSpPr>
      <dsp:spPr bwMode="white">
        <a:xfrm>
          <a:off x="1219689" y="2691334"/>
          <a:ext cx="36000" cy="36000"/>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1219689" y="2691334"/>
        <a:ext cx="36000" cy="36000"/>
      </dsp:txXfrm>
    </dsp:sp>
    <dsp:sp modelId="{008737A8-BC78-471E-B531-E5C68BAE817E}">
      <dsp:nvSpPr>
        <dsp:cNvPr id="6" name="矩形 5" hidden="1"/>
        <dsp:cNvSpPr/>
      </dsp:nvSpPr>
      <dsp:spPr bwMode="white">
        <a:xfrm>
          <a:off x="153164" y="5266153"/>
          <a:ext cx="36000" cy="36000"/>
        </a:xfrm>
        <a:prstGeom prst="rect">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Xfrm>
        <a:off x="153164" y="5266153"/>
        <a:ext cx="36000" cy="36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64000" cy="4064000"/>
        <a:chOff x="0" y="0"/>
        <a:chExt cx="4064000" cy="4064000"/>
      </a:xfrm>
    </dsp:grpSpPr>
    <dsp:sp modelId="{C98F5D6A-E9EC-47A5-AA9B-9027DAE65AA0}">
      <dsp:nvSpPr>
        <dsp:cNvPr id="3" name="饼形 2"/>
        <dsp:cNvSpPr/>
      </dsp:nvSpPr>
      <dsp:spPr bwMode="white">
        <a:xfrm>
          <a:off x="2544124" y="264160"/>
          <a:ext cx="3413760" cy="3413760"/>
        </a:xfrm>
        <a:prstGeom prst="pie">
          <a:avLst>
            <a:gd name="adj1" fmla="val 16200000"/>
            <a:gd name="adj2" fmla="val 1800000"/>
          </a:avLst>
        </a:prstGeom>
      </dsp:spPr>
      <dsp:style>
        <a:lnRef idx="2">
          <a:schemeClr val="lt1"/>
        </a:lnRef>
        <a:fillRef idx="1">
          <a:schemeClr val="accent1"/>
        </a:fillRef>
        <a:effectRef idx="0">
          <a:scrgbClr r="0" g="0" b="0"/>
        </a:effectRef>
        <a:fontRef idx="minor">
          <a:schemeClr val="lt1"/>
        </a:fontRef>
      </dsp:style>
      <dsp:txBody>
        <a:bodyPr lIns="36830" tIns="36830" rIns="36830" bIns="36830" anchor="ctr"/>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结果公平</a:t>
          </a:r>
        </a:p>
      </dsp:txBody>
      <dsp:txXfrm>
        <a:off x="2544124" y="264160"/>
        <a:ext cx="3413760" cy="3413760"/>
      </dsp:txXfrm>
    </dsp:sp>
    <dsp:sp modelId="{7630D0AE-4C04-484C-B446-2508F5790B9A}">
      <dsp:nvSpPr>
        <dsp:cNvPr id="4" name="饼形 3"/>
        <dsp:cNvSpPr/>
      </dsp:nvSpPr>
      <dsp:spPr bwMode="white">
        <a:xfrm>
          <a:off x="2473817" y="386080"/>
          <a:ext cx="3413760" cy="3413760"/>
        </a:xfrm>
        <a:prstGeom prst="pie">
          <a:avLst>
            <a:gd name="adj1" fmla="val 1800000"/>
            <a:gd name="adj2" fmla="val 9000000"/>
          </a:avLst>
        </a:prstGeom>
      </dsp:spPr>
      <dsp:style>
        <a:lnRef idx="2">
          <a:schemeClr val="lt1"/>
        </a:lnRef>
        <a:fillRef idx="1">
          <a:schemeClr val="accent1"/>
        </a:fillRef>
        <a:effectRef idx="0">
          <a:scrgbClr r="0" g="0" b="0"/>
        </a:effectRef>
        <a:fontRef idx="minor">
          <a:schemeClr val="lt1"/>
        </a:fontRef>
      </dsp:style>
      <dsp:txBody>
        <a:bodyPr lIns="36830" tIns="36830" rIns="36830" bIns="36830" anchor="ctr"/>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程序公平</a:t>
          </a:r>
        </a:p>
      </dsp:txBody>
      <dsp:txXfrm>
        <a:off x="2473817" y="386080"/>
        <a:ext cx="3413760" cy="3413760"/>
      </dsp:txXfrm>
    </dsp:sp>
    <dsp:sp modelId="{D97BD4AE-7056-44F6-8D3E-2D0AECF75669}">
      <dsp:nvSpPr>
        <dsp:cNvPr id="5" name="饼形 4"/>
        <dsp:cNvSpPr/>
      </dsp:nvSpPr>
      <dsp:spPr bwMode="white">
        <a:xfrm>
          <a:off x="2403510" y="264160"/>
          <a:ext cx="3413760" cy="3413760"/>
        </a:xfrm>
        <a:prstGeom prst="pie">
          <a:avLst>
            <a:gd name="adj1" fmla="val 9000000"/>
            <a:gd name="adj2" fmla="val 16200000"/>
          </a:avLst>
        </a:prstGeom>
      </dsp:spPr>
      <dsp:style>
        <a:lnRef idx="2">
          <a:schemeClr val="lt1"/>
        </a:lnRef>
        <a:fillRef idx="1">
          <a:schemeClr val="accent1"/>
        </a:fillRef>
        <a:effectRef idx="0">
          <a:scrgbClr r="0" g="0" b="0"/>
        </a:effectRef>
        <a:fontRef idx="minor">
          <a:schemeClr val="lt1"/>
        </a:fontRef>
      </dsp:style>
      <dsp:txBody>
        <a:bodyPr lIns="36830" tIns="36830" rIns="36830" bIns="36830" anchor="ctr"/>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交往公平</a:t>
          </a:r>
        </a:p>
      </dsp:txBody>
      <dsp:txXfrm>
        <a:off x="2403510" y="264160"/>
        <a:ext cx="3413760" cy="3413760"/>
      </dsp:txXfrm>
    </dsp:sp>
    <dsp:sp modelId="{7B7619DE-9487-4DF5-ABD6-9C4BE99E7F25}">
      <dsp:nvSpPr>
        <dsp:cNvPr id="6" name="环形箭头 5"/>
        <dsp:cNvSpPr/>
      </dsp:nvSpPr>
      <dsp:spPr bwMode="white">
        <a:xfrm>
          <a:off x="2356649" y="76403"/>
          <a:ext cx="3789274" cy="3789274"/>
        </a:xfrm>
        <a:prstGeom prst="circularArrow">
          <a:avLst>
            <a:gd name="adj1" fmla="val 5000"/>
            <a:gd name="adj2" fmla="val 360000"/>
            <a:gd name="adj3" fmla="val 1440000"/>
            <a:gd name="adj4" fmla="val 16199432"/>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356649" y="76403"/>
        <a:ext cx="3789274" cy="3789274"/>
      </dsp:txXfrm>
    </dsp:sp>
    <dsp:sp modelId="{4777204A-4DDB-471D-A7E0-CF90FA650F9D}">
      <dsp:nvSpPr>
        <dsp:cNvPr id="7" name="环形箭头 6"/>
        <dsp:cNvSpPr/>
      </dsp:nvSpPr>
      <dsp:spPr bwMode="white">
        <a:xfrm>
          <a:off x="2286060" y="198107"/>
          <a:ext cx="3789274" cy="3789274"/>
        </a:xfrm>
        <a:prstGeom prst="circularArrow">
          <a:avLst>
            <a:gd name="adj1" fmla="val 5000"/>
            <a:gd name="adj2" fmla="val 360000"/>
            <a:gd name="adj3" fmla="val 8639497"/>
            <a:gd name="adj4" fmla="val 1800502"/>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286060" y="198107"/>
        <a:ext cx="3789274" cy="3789274"/>
      </dsp:txXfrm>
    </dsp:sp>
    <dsp:sp modelId="{C5D8487B-9178-4F61-8352-047E37D57214}">
      <dsp:nvSpPr>
        <dsp:cNvPr id="8" name="环形箭头 7"/>
        <dsp:cNvSpPr/>
      </dsp:nvSpPr>
      <dsp:spPr bwMode="white">
        <a:xfrm>
          <a:off x="2215471" y="76403"/>
          <a:ext cx="3789274" cy="3789274"/>
        </a:xfrm>
        <a:prstGeom prst="circularArrow">
          <a:avLst>
            <a:gd name="adj1" fmla="val 5000"/>
            <a:gd name="adj2" fmla="val 360000"/>
            <a:gd name="adj3" fmla="val 15840567"/>
            <a:gd name="adj4" fmla="val 8999999"/>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215471" y="76403"/>
        <a:ext cx="3789274" cy="3789274"/>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36408" cy="4149493"/>
        <a:chOff x="0" y="0"/>
        <a:chExt cx="7736408" cy="4149493"/>
      </a:xfrm>
    </dsp:grpSpPr>
    <dsp:sp modelId="{CF2454A9-88D7-4DFE-8A8E-4CE26737DC36}">
      <dsp:nvSpPr>
        <dsp:cNvPr id="3" name="圆角矩形 2"/>
        <dsp:cNvSpPr/>
      </dsp:nvSpPr>
      <dsp:spPr bwMode="white">
        <a:xfrm>
          <a:off x="0" y="0"/>
          <a:ext cx="5957034" cy="746909"/>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安抚客户情绪</a:t>
          </a:r>
        </a:p>
      </dsp:txBody>
      <dsp:txXfrm>
        <a:off x="0" y="0"/>
        <a:ext cx="5957034" cy="746909"/>
      </dsp:txXfrm>
    </dsp:sp>
    <dsp:sp modelId="{3F0D3B59-2BE6-4D00-9725-2382B3EB4C1B}">
      <dsp:nvSpPr>
        <dsp:cNvPr id="4" name="圆角矩形 3"/>
        <dsp:cNvSpPr/>
      </dsp:nvSpPr>
      <dsp:spPr bwMode="white">
        <a:xfrm>
          <a:off x="444843" y="850646"/>
          <a:ext cx="5957034" cy="746909"/>
        </a:xfrm>
        <a:prstGeom prst="roundRect">
          <a:avLst>
            <a:gd name="adj" fmla="val 10000"/>
          </a:avLst>
        </a:prstGeom>
      </dsp:spPr>
      <dsp:style>
        <a:lnRef idx="2">
          <a:schemeClr val="lt1"/>
        </a:lnRef>
        <a:fillRef idx="1">
          <a:schemeClr val="accent5">
            <a:hueOff val="-2835000"/>
            <a:satOff val="4314"/>
            <a:lumOff val="-7548"/>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有效倾听</a:t>
          </a:r>
        </a:p>
      </dsp:txBody>
      <dsp:txXfrm>
        <a:off x="444843" y="850646"/>
        <a:ext cx="5957034" cy="746909"/>
      </dsp:txXfrm>
    </dsp:sp>
    <dsp:sp modelId="{6E3D3A9C-AA7E-4B74-AA6C-1810F3054166}">
      <dsp:nvSpPr>
        <dsp:cNvPr id="5" name="圆角矩形 4"/>
        <dsp:cNvSpPr/>
      </dsp:nvSpPr>
      <dsp:spPr bwMode="white">
        <a:xfrm>
          <a:off x="889687" y="1701292"/>
          <a:ext cx="5957034" cy="746909"/>
        </a:xfrm>
        <a:prstGeom prst="roundRect">
          <a:avLst>
            <a:gd name="adj" fmla="val 10000"/>
          </a:avLst>
        </a:prstGeom>
      </dsp:spPr>
      <dsp:style>
        <a:lnRef idx="2">
          <a:schemeClr val="lt1"/>
        </a:lnRef>
        <a:fillRef idx="1">
          <a:schemeClr val="accent5">
            <a:hueOff val="-5670000"/>
            <a:satOff val="8627"/>
            <a:lumOff val="-15097"/>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表达同理心</a:t>
          </a:r>
        </a:p>
      </dsp:txBody>
      <dsp:txXfrm>
        <a:off x="889687" y="1701292"/>
        <a:ext cx="5957034" cy="746909"/>
      </dsp:txXfrm>
    </dsp:sp>
    <dsp:sp modelId="{CF123009-89CC-4F5A-B909-F6F972D8FE1F}">
      <dsp:nvSpPr>
        <dsp:cNvPr id="6" name="圆角矩形 5"/>
        <dsp:cNvSpPr/>
      </dsp:nvSpPr>
      <dsp:spPr bwMode="white">
        <a:xfrm>
          <a:off x="1334530" y="2551938"/>
          <a:ext cx="5957034" cy="746909"/>
        </a:xfrm>
        <a:prstGeom prst="roundRect">
          <a:avLst>
            <a:gd name="adj" fmla="val 10000"/>
          </a:avLst>
        </a:prstGeom>
      </dsp:spPr>
      <dsp:style>
        <a:lnRef idx="2">
          <a:schemeClr val="lt1"/>
        </a:lnRef>
        <a:fillRef idx="1">
          <a:schemeClr val="accent5">
            <a:hueOff val="-8505000"/>
            <a:satOff val="12941"/>
            <a:lumOff val="-22646"/>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提供解决方案</a:t>
          </a:r>
        </a:p>
      </dsp:txBody>
      <dsp:txXfrm>
        <a:off x="1334530" y="2551938"/>
        <a:ext cx="5957034" cy="746909"/>
      </dsp:txXfrm>
    </dsp:sp>
    <dsp:sp modelId="{39BC5CEC-E2F3-43F8-BC0D-BECB2618DF5E}">
      <dsp:nvSpPr>
        <dsp:cNvPr id="7" name="圆角矩形 6"/>
        <dsp:cNvSpPr/>
      </dsp:nvSpPr>
      <dsp:spPr bwMode="white">
        <a:xfrm>
          <a:off x="1779374" y="3402584"/>
          <a:ext cx="5957034" cy="746909"/>
        </a:xfrm>
        <a:prstGeom prst="roundRect">
          <a:avLst>
            <a:gd name="adj" fmla="val 10000"/>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110489" tIns="110489" rIns="110489" bIns="110489"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追踪执行情况并总结</a:t>
          </a:r>
        </a:p>
      </dsp:txBody>
      <dsp:txXfrm>
        <a:off x="1779374" y="3402584"/>
        <a:ext cx="5957034" cy="746909"/>
      </dsp:txXfrm>
    </dsp:sp>
    <dsp:sp modelId="{56EA5A17-B2A2-4C3E-A133-A4C62618EEE8}">
      <dsp:nvSpPr>
        <dsp:cNvPr id="8" name="下箭头 7"/>
        <dsp:cNvSpPr/>
      </dsp:nvSpPr>
      <dsp:spPr bwMode="white">
        <a:xfrm>
          <a:off x="5471543" y="545658"/>
          <a:ext cx="485491" cy="485491"/>
        </a:xfrm>
        <a:prstGeom prst="downArrow">
          <a:avLst>
            <a:gd name="adj1" fmla="val 55000"/>
            <a:gd name="adj2" fmla="val 45000"/>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gn="ctr">
            <a:lnSpc>
              <a:spcPct val="100000"/>
            </a:lnSpc>
            <a:spcBef>
              <a:spcPct val="0"/>
            </a:spcBef>
            <a:spcAft>
              <a:spcPct val="35000"/>
            </a:spcAft>
          </a:pPr>
          <a:endParaRPr lang="zh-CN" altLang="en-US">
            <a:solidFill>
              <a:schemeClr val="dk1"/>
            </a:solidFill>
          </a:endParaRPr>
        </a:p>
      </dsp:txBody>
      <dsp:txXfrm>
        <a:off x="5471543" y="545658"/>
        <a:ext cx="485491" cy="485491"/>
      </dsp:txXfrm>
    </dsp:sp>
    <dsp:sp modelId="{8C467A92-CEE6-44A4-8F4F-C65DEEF7FE0B}">
      <dsp:nvSpPr>
        <dsp:cNvPr id="9" name="下箭头 8"/>
        <dsp:cNvSpPr/>
      </dsp:nvSpPr>
      <dsp:spPr bwMode="white">
        <a:xfrm>
          <a:off x="5916387" y="1396304"/>
          <a:ext cx="485491" cy="485491"/>
        </a:xfrm>
        <a:prstGeom prst="downArrow">
          <a:avLst>
            <a:gd name="adj1" fmla="val 55000"/>
            <a:gd name="adj2" fmla="val 45000"/>
          </a:avLst>
        </a:prstGeom>
      </dsp:spPr>
      <dsp:style>
        <a:lnRef idx="2">
          <a:schemeClr val="accent5">
            <a:tint val="40000"/>
            <a:alpha val="90000"/>
            <a:hueOff val="0"/>
            <a:satOff val="0"/>
            <a:lumOff val="0"/>
            <a:alpha val="90196"/>
          </a:schemeClr>
        </a:lnRef>
        <a:fillRef idx="1">
          <a:schemeClr val="accent5">
            <a:tint val="40000"/>
            <a:alpha val="90000"/>
            <a:hueOff val="-4039999"/>
            <a:satOff val="1699"/>
            <a:lumOff val="-1960"/>
            <a:alpha val="90196"/>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gn="ctr">
            <a:lnSpc>
              <a:spcPct val="100000"/>
            </a:lnSpc>
            <a:spcBef>
              <a:spcPct val="0"/>
            </a:spcBef>
            <a:spcAft>
              <a:spcPct val="35000"/>
            </a:spcAft>
          </a:pPr>
          <a:endParaRPr lang="zh-CN" altLang="en-US">
            <a:solidFill>
              <a:schemeClr val="dk1"/>
            </a:solidFill>
          </a:endParaRPr>
        </a:p>
      </dsp:txBody>
      <dsp:txXfrm>
        <a:off x="5916387" y="1396304"/>
        <a:ext cx="485491" cy="485491"/>
      </dsp:txXfrm>
    </dsp:sp>
    <dsp:sp modelId="{4BB53237-C2E0-4C7A-A4E5-BC6BCC0831E1}">
      <dsp:nvSpPr>
        <dsp:cNvPr id="10" name="下箭头 9"/>
        <dsp:cNvSpPr/>
      </dsp:nvSpPr>
      <dsp:spPr bwMode="white">
        <a:xfrm>
          <a:off x="6361230" y="2234502"/>
          <a:ext cx="485491" cy="485491"/>
        </a:xfrm>
        <a:prstGeom prst="downArrow">
          <a:avLst>
            <a:gd name="adj1" fmla="val 55000"/>
            <a:gd name="adj2" fmla="val 45000"/>
          </a:avLst>
        </a:prstGeom>
      </dsp:spPr>
      <dsp:style>
        <a:lnRef idx="2">
          <a:schemeClr val="accent5">
            <a:tint val="40000"/>
            <a:alpha val="90000"/>
            <a:hueOff val="0"/>
            <a:satOff val="0"/>
            <a:lumOff val="0"/>
            <a:alpha val="90196"/>
          </a:schemeClr>
        </a:lnRef>
        <a:fillRef idx="1">
          <a:schemeClr val="accent5">
            <a:tint val="40000"/>
            <a:alpha val="90000"/>
            <a:hueOff val="-8079999"/>
            <a:satOff val="3399"/>
            <a:lumOff val="-3921"/>
            <a:alpha val="90196"/>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gn="ctr">
            <a:lnSpc>
              <a:spcPct val="100000"/>
            </a:lnSpc>
            <a:spcBef>
              <a:spcPct val="0"/>
            </a:spcBef>
            <a:spcAft>
              <a:spcPct val="35000"/>
            </a:spcAft>
          </a:pPr>
          <a:endParaRPr lang="zh-CN" altLang="en-US">
            <a:solidFill>
              <a:schemeClr val="dk1"/>
            </a:solidFill>
          </a:endParaRPr>
        </a:p>
      </dsp:txBody>
      <dsp:txXfrm>
        <a:off x="6361230" y="2234502"/>
        <a:ext cx="485491" cy="485491"/>
      </dsp:txXfrm>
    </dsp:sp>
    <dsp:sp modelId="{D9277D02-1811-4186-87CA-3E268793EA50}">
      <dsp:nvSpPr>
        <dsp:cNvPr id="11" name="下箭头 10"/>
        <dsp:cNvSpPr/>
      </dsp:nvSpPr>
      <dsp:spPr bwMode="white">
        <a:xfrm>
          <a:off x="6806074" y="3093447"/>
          <a:ext cx="485491" cy="485491"/>
        </a:xfrm>
        <a:prstGeom prst="downArrow">
          <a:avLst>
            <a:gd name="adj1" fmla="val 55000"/>
            <a:gd name="adj2" fmla="val 45000"/>
          </a:avLst>
        </a:prstGeom>
      </dsp:spPr>
      <dsp:style>
        <a:lnRef idx="2">
          <a:schemeClr val="accent5">
            <a:tint val="40000"/>
            <a:alpha val="90000"/>
            <a:hueOff val="0"/>
            <a:satOff val="0"/>
            <a:lumOff val="0"/>
            <a:alpha val="90196"/>
          </a:schemeClr>
        </a:lnRef>
        <a:fillRef idx="1">
          <a:schemeClr val="accent5">
            <a:tint val="40000"/>
            <a:alpha val="90000"/>
            <a:hueOff val="-12120000"/>
            <a:satOff val="5098"/>
            <a:lumOff val="-5881"/>
            <a:alpha val="90196"/>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gn="ctr">
            <a:lnSpc>
              <a:spcPct val="100000"/>
            </a:lnSpc>
            <a:spcBef>
              <a:spcPct val="0"/>
            </a:spcBef>
            <a:spcAft>
              <a:spcPct val="35000"/>
            </a:spcAft>
          </a:pPr>
          <a:endParaRPr lang="zh-CN" altLang="en-US">
            <a:solidFill>
              <a:schemeClr val="dk1"/>
            </a:solidFill>
          </a:endParaRPr>
        </a:p>
      </dsp:txBody>
      <dsp:txXfrm>
        <a:off x="6806074" y="3093447"/>
        <a:ext cx="485491" cy="485491"/>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ar" val="1"/>
      <dgm:param type="vertAlign" val="mid"/>
      <dgm:param type="horzAlign" val="ctr"/>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srcNode" val="dummy1a"/>
                  <dgm:param type="dstNode" val="dummy1b"/>
                  <dgm:param type="begSty" val="arr"/>
                  <dgm:param type="endSty" val="noArr"/>
                  <dgm:param type="connRout" val="longCurve"/>
                  <dgm:param type="begPts" val="tL"/>
                  <dgm:param type="endPts" val="tR"/>
                </dgm:alg>
              </dgm:if>
              <dgm:else name="Name175">
                <dgm:alg type="conn">
                  <dgm:param type="srcNode" val="dummy1a"/>
                  <dgm:param type="dstNode" val="dummy1b"/>
                  <dgm:param type="begSty" val="noArr"/>
                  <dgm:param type="endSty" val="arr"/>
                  <dgm:param type="connRout" val="longCurve"/>
                  <dgm:param type="begPts" val="tL"/>
                  <dgm:param type="endPts" val="t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srcNode" val="dummy1a"/>
                  <dgm:param type="dstNode" val="dummy1b"/>
                  <dgm:param type="begSty" val="noArr"/>
                  <dgm:param type="endSty" val="arr"/>
                  <dgm:param type="connRout" val="curve"/>
                  <dgm:param type="begPts" val="tL"/>
                  <dgm:param type="endPts" val="tL"/>
                </dgm:alg>
              </dgm:if>
              <dgm:else name="Name180">
                <dgm:alg type="conn">
                  <dgm:param type="srcNode" val="dummy1a"/>
                  <dgm:param type="dstNode" val="dummy1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srcNode" val="dummy2a"/>
              <dgm:param type="dstNode" val="dummy2b"/>
              <dgm:param type="begSty" val="noArr"/>
              <dgm:param type="endSty" val="arr"/>
              <dgm:param type="connRout" val="curve"/>
              <dgm:param type="begPts" val="tL"/>
              <dgm:param type="endPts" val="tL"/>
            </dgm:alg>
          </dgm:if>
          <dgm:else name="Name185">
            <dgm:alg type="conn">
              <dgm:param type="srcNode" val="dummy2a"/>
              <dgm:param type="dstNode" val="dummy2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srcNode" val="dummy3a"/>
              <dgm:param type="dstNode" val="dummy3b"/>
              <dgm:param type="begSty" val="noArr"/>
              <dgm:param type="endSty" val="arr"/>
              <dgm:param type="connRout" val="curve"/>
              <dgm:param type="begPts" val="tL"/>
              <dgm:param type="endPts" val="tL"/>
            </dgm:alg>
          </dgm:if>
          <dgm:else name="Name189">
            <dgm:alg type="conn">
              <dgm:param type="srcNode" val="dummy3a"/>
              <dgm:param type="dstNode" val="dummy3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srcNode" val="dummy4a"/>
              <dgm:param type="dstNode" val="dummy4b"/>
              <dgm:param type="begSty" val="noArr"/>
              <dgm:param type="endSty" val="arr"/>
              <dgm:param type="connRout" val="curve"/>
              <dgm:param type="begPts" val="tL"/>
              <dgm:param type="endPts" val="tL"/>
            </dgm:alg>
          </dgm:if>
          <dgm:else name="Name193">
            <dgm:alg type="conn">
              <dgm:param type="srcNode" val="dummy4a"/>
              <dgm:param type="dstNode" val="dummy4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srcNode" val="dummy5a"/>
              <dgm:param type="dstNode" val="dummy5b"/>
              <dgm:param type="begSty" val="noArr"/>
              <dgm:param type="endSty" val="arr"/>
              <dgm:param type="connRout" val="curve"/>
              <dgm:param type="begPts" val="tL"/>
              <dgm:param type="endPts" val="tL"/>
            </dgm:alg>
          </dgm:if>
          <dgm:else name="Name197">
            <dgm:alg type="conn">
              <dgm:param type="srcNode" val="dummy5a"/>
              <dgm:param type="dstNode" val="dummy5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srcNode" val="dummy6a"/>
              <dgm:param type="dstNode" val="dummy6b"/>
              <dgm:param type="begSty" val="noArr"/>
              <dgm:param type="endSty" val="arr"/>
              <dgm:param type="connRout" val="curve"/>
              <dgm:param type="begPts" val="tL"/>
              <dgm:param type="endPts" val="tL"/>
            </dgm:alg>
          </dgm:if>
          <dgm:else name="Name201">
            <dgm:alg type="conn">
              <dgm:param type="srcNode" val="dummy6a"/>
              <dgm:param type="dstNode" val="dummy6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srcNode" val="dummy7a"/>
              <dgm:param type="dstNode" val="dummy7b"/>
              <dgm:param type="begSty" val="noArr"/>
              <dgm:param type="endSty" val="arr"/>
              <dgm:param type="connRout" val="curve"/>
              <dgm:param type="begPts" val="tL"/>
              <dgm:param type="endPts" val="tL"/>
            </dgm:alg>
          </dgm:if>
          <dgm:else name="Name205">
            <dgm:alg type="conn">
              <dgm:param type="srcNode" val="dummy7a"/>
              <dgm:param type="dstNode" val="dummy7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ea typeface="微软雅黑" panose="020B0503020204020204" pitchFamily="34" charset="-122"/>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ACA6FB8D-90B6-4922-A359-3471E93158A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单击此处编辑母版文本样式</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第二级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第三级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第四级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第五级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1746"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31747"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31748"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ea typeface="微软雅黑" panose="020B0503020204020204" pitchFamily="34" charset="-122"/>
              </a:rPr>
            </a:fld>
            <a:endParaRPr lang="zh-CN" altLang="en-US" sz="1200" b="1" dirty="0">
              <a:solidFill>
                <a:schemeClr val="tx2"/>
              </a:solidFill>
              <a:latin typeface="Arial" panose="020B0604020202020204" pitchFamily="34" charset="0"/>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828800" y="3886200"/>
            <a:ext cx="8534400" cy="1752600"/>
          </a:xfrm>
        </p:spPr>
        <p:txBody>
          <a:bodyPr/>
          <a:lstStyle>
            <a:lvl1pPr marL="0" indent="0" algn="ctr">
              <a:buNone/>
              <a:defRPr>
                <a:ea typeface="微软雅黑" panose="020B0503020204020204" pitchFamily="34"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p:spPr>
        <p:txBody>
          <a:bodyPr vert="horz" wrap="square" lIns="91440" tIns="45720" rIns="91440" bIns="45720" numCol="1" anchor="ctr" anchorCtr="0" compatLnSpc="1"/>
          <a:lstStyle>
            <a:lvl1pPr>
              <a:defRPr>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8F2D3DC-31DF-473C-966E-6820AABDDF5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p:spPr>
        <p:txBody>
          <a:bodyPr vert="horz" wrap="square" lIns="91440" tIns="45720" rIns="91440" bIns="45720" numCol="1" anchor="ctr" anchorCtr="0" compatLnSpc="1"/>
          <a:lstStyle>
            <a:lvl1pPr>
              <a:defRPr>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p:spPr>
        <p:txBody>
          <a:bodyPr vert="horz" wrap="square" lIns="91440" tIns="45720" rIns="91440" bIns="45720" numCol="1" anchor="ctr" anchorCtr="0" compatLnSpc="1"/>
          <a:p>
            <a:pPr algn="r" eaLnBrk="1" hangingPunct="1">
              <a:buNone/>
            </a:pPr>
            <a:fld id="{9A0DB2DC-4C9A-4742-B13C-FB6460FD3503}" type="slidenum">
              <a:rPr lang="zh-CN" altLang="en-US" dirty="0">
                <a:ea typeface="微软雅黑" panose="020B0503020204020204" pitchFamily="34" charset="-122"/>
              </a:rPr>
            </a:fld>
            <a:endParaRPr lang="zh-CN" altLang="en-US" dirty="0">
              <a:ea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ea typeface="微软雅黑" panose="020B0503020204020204" pitchFamily="3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lvl1pPr>
              <a:defRPr sz="2800">
                <a:ea typeface="微软雅黑" panose="020B0503020204020204" pitchFamily="34" charset="-122"/>
              </a:defRPr>
            </a:lvl1pPr>
            <a:lvl2pPr>
              <a:defRPr sz="2400">
                <a:ea typeface="微软雅黑" panose="020B0503020204020204" pitchFamily="34" charset="-122"/>
              </a:defRPr>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609600" y="2174875"/>
            <a:ext cx="5386388" cy="3951288"/>
          </a:xfr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92838" y="2174875"/>
            <a:ext cx="5389562" cy="3951288"/>
          </a:xfrm>
        </p:spPr>
        <p:txBody>
          <a:bodyPr/>
          <a:lstStyle>
            <a:lvl1pPr>
              <a:defRPr sz="2400">
                <a:ea typeface="微软雅黑" panose="020B0503020204020204" pitchFamily="34" charset="-122"/>
              </a:defRPr>
            </a:lvl1pPr>
            <a:lvl2pPr>
              <a:defRPr sz="2000">
                <a:ea typeface="微软雅黑" panose="020B0503020204020204" pitchFamily="34" charset="-122"/>
              </a:defRPr>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767263" y="273050"/>
            <a:ext cx="6815137" cy="5853113"/>
          </a:xfr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ea typeface="微软雅黑" panose="020B0503020204020204" pitchFamily="34" charset="-122"/>
              </a:defRPr>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BA65B0-75FB-411C-86DF-32DF0B76F96E}"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ea typeface="微软雅黑" panose="020B0503020204020204" pitchFamily="34" charset="-122"/>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jpeg"/><Relationship Id="rId6" Type="http://schemas.openxmlformats.org/officeDocument/2006/relationships/image" Target="../media/image6.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30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3075" name="文本框 28"/>
          <p:cNvSpPr txBox="1"/>
          <p:nvPr/>
        </p:nvSpPr>
        <p:spPr>
          <a:xfrm>
            <a:off x="2430463" y="4662488"/>
            <a:ext cx="755332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rPr>
              <a:t>模块五 客户关系的维护和深化</a:t>
            </a:r>
            <a:endParaRPr lang="zh-CN" altLang="en-US" sz="4000" b="1" dirty="0">
              <a:latin typeface="微软雅黑" panose="020B0503020204020204" pitchFamily="34" charset="-122"/>
            </a:endParaRPr>
          </a:p>
        </p:txBody>
      </p:sp>
      <p:cxnSp>
        <p:nvCxnSpPr>
          <p:cNvPr id="30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30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30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rPr>
              <a:t>主讲：经济管理学院</a:t>
            </a:r>
            <a:r>
              <a:rPr lang="en-US" altLang="zh-CN" sz="2400" b="1" dirty="0">
                <a:solidFill>
                  <a:srgbClr val="0D0D0D"/>
                </a:solidFill>
                <a:latin typeface="微软雅黑" panose="020B0503020204020204" pitchFamily="34" charset="-122"/>
              </a:rPr>
              <a:t>  </a:t>
            </a:r>
            <a:r>
              <a:rPr lang="zh-CN" altLang="en-US" sz="2400" b="1" dirty="0">
                <a:solidFill>
                  <a:srgbClr val="0D0D0D"/>
                </a:solidFill>
                <a:latin typeface="微软雅黑" panose="020B0503020204020204" pitchFamily="34" charset="-122"/>
              </a:rPr>
              <a:t>梁燕冰</a:t>
            </a:r>
            <a:endParaRPr lang="zh-CN" altLang="zh-CN" sz="2400" b="1" dirty="0">
              <a:solidFill>
                <a:srgbClr val="0D0D0D"/>
              </a:solidFill>
              <a:latin typeface="微软雅黑" panose="020B0503020204020204" pitchFamily="34" charset="-122"/>
            </a:endParaRPr>
          </a:p>
        </p:txBody>
      </p:sp>
      <p:grpSp>
        <p:nvGrpSpPr>
          <p:cNvPr id="3079" name="组合 8"/>
          <p:cNvGrpSpPr/>
          <p:nvPr/>
        </p:nvGrpSpPr>
        <p:grpSpPr>
          <a:xfrm>
            <a:off x="-26987" y="935038"/>
            <a:ext cx="12218987" cy="3644900"/>
            <a:chOff x="0" y="1566863"/>
            <a:chExt cx="12192000" cy="3644900"/>
          </a:xfrm>
        </p:grpSpPr>
        <p:pic>
          <p:nvPicPr>
            <p:cNvPr id="3080"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3081"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9"/>
          <p:cNvSpPr/>
          <p:nvPr/>
        </p:nvSpPr>
        <p:spPr>
          <a:xfrm>
            <a:off x="593725" y="2259013"/>
            <a:ext cx="9696450" cy="13382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79730" lvl="0" indent="-379730">
              <a:lnSpc>
                <a:spcPct val="150000"/>
              </a:lnSpc>
              <a:spcBef>
                <a:spcPct val="0"/>
              </a:spcBef>
              <a:buFont typeface="Wingdings" panose="05000000000000000000" pitchFamily="2" charset="2"/>
              <a:buChar char="u"/>
            </a:pPr>
            <a:r>
              <a:rPr lang="zh-CN" altLang="zh-CN" sz="1800" dirty="0">
                <a:latin typeface="微软雅黑" panose="020B0503020204020204" pitchFamily="34" charset="-122"/>
              </a:rPr>
              <a:t>快速理解客户的需求找出对应解决的业务点</a:t>
            </a:r>
            <a:r>
              <a:rPr lang="zh-CN" altLang="en-US" sz="1800" dirty="0">
                <a:latin typeface="微软雅黑" panose="020B0503020204020204" pitchFamily="34" charset="-122"/>
              </a:rPr>
              <a:t>；</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zh-CN" sz="1800" dirty="0">
                <a:latin typeface="微软雅黑" panose="020B0503020204020204" pitchFamily="34" charset="-122"/>
              </a:rPr>
              <a:t>确认的使用时间：通话一开始，需要确认客户问题</a:t>
            </a:r>
            <a:r>
              <a:rPr lang="zh-CN" altLang="en-US" sz="1800" dirty="0">
                <a:latin typeface="微软雅黑" panose="020B0503020204020204" pitchFamily="34" charset="-122"/>
              </a:rPr>
              <a:t>；</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zh-CN" sz="1800" dirty="0">
                <a:latin typeface="微软雅黑" panose="020B0503020204020204" pitchFamily="34" charset="-122"/>
              </a:rPr>
              <a:t>确认的技巧</a:t>
            </a:r>
            <a:r>
              <a:rPr lang="zh-CN" altLang="en-US" sz="1800" dirty="0">
                <a:latin typeface="微软雅黑" panose="020B0503020204020204" pitchFamily="34" charset="-122"/>
              </a:rPr>
              <a:t>：提问和复述</a:t>
            </a:r>
            <a:endParaRPr lang="zh-CN" altLang="en-US" sz="1800" dirty="0">
              <a:latin typeface="微软雅黑" panose="020B0503020204020204" pitchFamily="34" charset="-122"/>
            </a:endParaRPr>
          </a:p>
        </p:txBody>
      </p:sp>
      <p:sp>
        <p:nvSpPr>
          <p:cNvPr id="11" name="矩形 10"/>
          <p:cNvSpPr/>
          <p:nvPr/>
        </p:nvSpPr>
        <p:spPr>
          <a:xfrm>
            <a:off x="1295400" y="3952875"/>
            <a:ext cx="10358438" cy="2586038"/>
          </a:xfrm>
          <a:prstGeom prst="rect">
            <a:avLst/>
          </a:prstGeom>
          <a:solidFill>
            <a:schemeClr val="bg1">
              <a:lumMod val="85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）开放式提问，有利于更多地了解客户的信息。 </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“请问你遇到的是怎样的情况？”</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）封闭式提问</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把客户提问的问题转换成一个单选题给客户选择。</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“现在手机有什么优惠？”</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“请问是指手机的充值优惠对吗？”</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“请问是指购机优惠对吗？”</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2" name="圆角矩形 2"/>
          <p:cNvSpPr/>
          <p:nvPr/>
        </p:nvSpPr>
        <p:spPr>
          <a:xfrm>
            <a:off x="431800" y="3860800"/>
            <a:ext cx="863600" cy="2628900"/>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3" name="TextBox 3"/>
          <p:cNvSpPr txBox="1"/>
          <p:nvPr/>
        </p:nvSpPr>
        <p:spPr>
          <a:xfrm>
            <a:off x="614363" y="4119563"/>
            <a:ext cx="595313" cy="2111375"/>
          </a:xfrm>
          <a:prstGeom prst="rect">
            <a:avLst/>
          </a:prstGeom>
          <a:noFill/>
        </p:spPr>
        <p:txBody>
          <a:bodyPr vert="eaVert">
            <a:spAutoFit/>
          </a:bodyPr>
          <a:lstStyle/>
          <a:p>
            <a:pPr marR="0" defTabSz="914400">
              <a:buClrTx/>
              <a:buSzTx/>
              <a:buFontTx/>
              <a:buNone/>
              <a:defRPr/>
            </a:pPr>
            <a:r>
              <a:rPr kumimoji="0" lang="zh-CN" altLang="en-US" sz="2665" b="1"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提         问</a:t>
            </a:r>
            <a:endParaRPr kumimoji="0" lang="zh-CN" altLang="en-US" sz="2665" b="1"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14" name="原创设计师QQ598969553      _11"/>
          <p:cNvSpPr/>
          <p:nvPr/>
        </p:nvSpPr>
        <p:spPr>
          <a:xfrm>
            <a:off x="684213" y="1412875"/>
            <a:ext cx="3952875" cy="4619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服务沟通四要素：确认</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12295" name="组合 19"/>
          <p:cNvGrpSpPr/>
          <p:nvPr/>
        </p:nvGrpSpPr>
        <p:grpSpPr>
          <a:xfrm>
            <a:off x="11496675" y="1588"/>
            <a:ext cx="695325" cy="506412"/>
            <a:chOff x="0" y="0"/>
            <a:chExt cx="694944" cy="624651"/>
          </a:xfrm>
        </p:grpSpPr>
        <p:sp>
          <p:nvSpPr>
            <p:cNvPr id="1230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230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8" name="矩形 17"/>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295400" y="2349500"/>
            <a:ext cx="10358438" cy="3416300"/>
          </a:xfrm>
          <a:prstGeom prst="rect">
            <a:avLst/>
          </a:prstGeom>
          <a:solidFill>
            <a:schemeClr val="bg1">
              <a:lumMod val="85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）复述内容填充法</a:t>
            </a:r>
            <a:endPar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“我想了解一下师傅大概什么时候上门。”</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“先生想了解的是报装了宽带安装，想了解师傅的上门时间。”</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）复述内容精简法</a:t>
            </a:r>
            <a:endParaRPr kumimoji="0" lang="en-US" altLang="zh-CN" sz="1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今天我手机早上用不了，然后我怀疑手机坏了，就更换了另外一台手机，我确认那台手机制式支持这个手机卡，但插进去后还是不能使用，下午工作太忙没时间去营业厅做机卡测试，现在我想打电话过来了解一下什么情况。” </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“先生你的意思是现在需要我检查手机卡状态是否正常。”</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2"/>
          <p:cNvSpPr/>
          <p:nvPr/>
        </p:nvSpPr>
        <p:spPr>
          <a:xfrm>
            <a:off x="431800" y="2036763"/>
            <a:ext cx="863600" cy="3679825"/>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8" name="TextBox 3"/>
          <p:cNvSpPr txBox="1"/>
          <p:nvPr/>
        </p:nvSpPr>
        <p:spPr>
          <a:xfrm>
            <a:off x="644525" y="2513013"/>
            <a:ext cx="595313" cy="3392488"/>
          </a:xfrm>
          <a:prstGeom prst="rect">
            <a:avLst/>
          </a:prstGeom>
          <a:noFill/>
        </p:spPr>
        <p:txBody>
          <a:bodyPr vert="eaVert">
            <a:spAutoFit/>
          </a:bodyPr>
          <a:lstStyle/>
          <a:p>
            <a:pPr marR="0" defTabSz="914400">
              <a:buClrTx/>
              <a:buSzTx/>
              <a:buFontTx/>
              <a:buNone/>
              <a:defRPr/>
            </a:pPr>
            <a:r>
              <a:rPr kumimoji="0" lang="zh-CN" altLang="en-US" sz="2665" b="1"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复               述</a:t>
            </a:r>
            <a:endParaRPr kumimoji="0" lang="zh-CN" altLang="en-US" sz="2665" b="1"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9" name="原创设计师QQ598969553      _11"/>
          <p:cNvSpPr/>
          <p:nvPr/>
        </p:nvSpPr>
        <p:spPr>
          <a:xfrm>
            <a:off x="684213" y="1412875"/>
            <a:ext cx="3952875" cy="4619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服务沟通四要素：确认</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13318" name="组合 19"/>
          <p:cNvGrpSpPr/>
          <p:nvPr/>
        </p:nvGrpSpPr>
        <p:grpSpPr>
          <a:xfrm>
            <a:off x="11496675" y="1588"/>
            <a:ext cx="695325" cy="506412"/>
            <a:chOff x="0" y="0"/>
            <a:chExt cx="694944" cy="624651"/>
          </a:xfrm>
        </p:grpSpPr>
        <p:sp>
          <p:nvSpPr>
            <p:cNvPr id="1332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332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2"/>
          <p:cNvSpPr/>
          <p:nvPr/>
        </p:nvSpPr>
        <p:spPr>
          <a:xfrm>
            <a:off x="441325" y="2205038"/>
            <a:ext cx="11329988" cy="300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在确认完客户问题后，对于客户的问题给与解释，通过解释技巧获得客户的认同；</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解释的使用时间：在确认出客户的问题后；</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优秀的解释并不是一成不变既定的口径话术搬字过纸脱口而出，而是根据每位客户问题产生背后的原因而产生个性化差异化的话术；</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站在客户的立场细心聆听，并适度认同客户是建立氛围的最佳利器；</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zh-CN" sz="1800" dirty="0">
                <a:latin typeface="微软雅黑" panose="020B0503020204020204" pitchFamily="34" charset="-122"/>
              </a:rPr>
              <a:t>让客户知道制定此规则背后的原因，只有让客户充分理解熟悉这些规则</a:t>
            </a:r>
            <a:r>
              <a:rPr lang="zh-CN" altLang="en-US" sz="1800" dirty="0">
                <a:latin typeface="微软雅黑" panose="020B0503020204020204" pitchFamily="34" charset="-122"/>
              </a:rPr>
              <a:t>；</a:t>
            </a:r>
            <a:endParaRPr lang="en-US" altLang="zh-CN"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过分的解释可能会把事情越描越黑。</a:t>
            </a:r>
            <a:endParaRPr lang="zh-CN" altLang="en-US" sz="1800" dirty="0">
              <a:latin typeface="微软雅黑" panose="020B0503020204020204" pitchFamily="34" charset="-122"/>
            </a:endParaRPr>
          </a:p>
        </p:txBody>
      </p:sp>
      <p:sp>
        <p:nvSpPr>
          <p:cNvPr id="4" name="原创设计师QQ598969553      _11"/>
          <p:cNvSpPr/>
          <p:nvPr/>
        </p:nvSpPr>
        <p:spPr>
          <a:xfrm>
            <a:off x="684213" y="1412875"/>
            <a:ext cx="3952875" cy="4619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服务沟通四要素：解释</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14340" name="组合 19"/>
          <p:cNvGrpSpPr/>
          <p:nvPr/>
        </p:nvGrpSpPr>
        <p:grpSpPr>
          <a:xfrm>
            <a:off x="11496675" y="1588"/>
            <a:ext cx="695325" cy="506412"/>
            <a:chOff x="0" y="0"/>
            <a:chExt cx="694944" cy="624651"/>
          </a:xfrm>
        </p:grpSpPr>
        <p:sp>
          <p:nvSpPr>
            <p:cNvPr id="1434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434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2"/>
          <p:cNvSpPr/>
          <p:nvPr/>
        </p:nvSpPr>
        <p:spPr>
          <a:xfrm>
            <a:off x="481013" y="1760538"/>
            <a:ext cx="10369550" cy="8747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zh-CN" sz="1800" dirty="0">
                <a:latin typeface="微软雅黑" panose="020B0503020204020204" pitchFamily="34" charset="-122"/>
              </a:rPr>
              <a:t>针对客户遇到的问题，在解释不被客户同意的前提下，在现有的业务规则上找出最好的替代方案，解决客户目前所急需解决的问题</a:t>
            </a:r>
            <a:r>
              <a:rPr lang="zh-CN" altLang="en-US" sz="1800" dirty="0">
                <a:latin typeface="微软雅黑" panose="020B0503020204020204" pitchFamily="34" charset="-122"/>
              </a:rPr>
              <a:t>。</a:t>
            </a:r>
            <a:endParaRPr lang="zh-CN" altLang="en-US" sz="1800" dirty="0">
              <a:latin typeface="微软雅黑" panose="020B0503020204020204" pitchFamily="34" charset="-122"/>
            </a:endParaRPr>
          </a:p>
        </p:txBody>
      </p:sp>
      <p:sp>
        <p:nvSpPr>
          <p:cNvPr id="4" name="矩形 3"/>
          <p:cNvSpPr/>
          <p:nvPr/>
        </p:nvSpPr>
        <p:spPr>
          <a:xfrm>
            <a:off x="263525" y="2957513"/>
            <a:ext cx="11328400" cy="3416300"/>
          </a:xfrm>
          <a:prstGeom prst="rect">
            <a:avLst/>
          </a:prstGeom>
          <a:solidFill>
            <a:schemeClr val="bg2">
              <a:lumMod val="90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以客户利益为前提推荐服务</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引导操作</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协商解决</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按照您现在的使用情况，这个优惠很适合您……</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为了避免以后产生类似的费用，建议您……</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遇到任何疑问时，可以通过……咨询</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处理</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您看，能否…处理好吗？</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方案不能单一，而是要让客户可以有所选择</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提供两个方案给客户选择，客户就能从中自行做出对于自己最方便快捷的选择，</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最重要</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是</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能提高客户的满意度</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8" name="原创设计师QQ598969553      _11"/>
          <p:cNvSpPr/>
          <p:nvPr/>
        </p:nvSpPr>
        <p:spPr>
          <a:xfrm>
            <a:off x="463550" y="1241425"/>
            <a:ext cx="3952875" cy="4619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服务沟通四要素：建议</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15365"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2"/>
          <p:cNvSpPr/>
          <p:nvPr/>
        </p:nvSpPr>
        <p:spPr>
          <a:xfrm>
            <a:off x="455613" y="1941513"/>
            <a:ext cx="11233150" cy="8747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zh-CN" sz="1800" dirty="0">
                <a:latin typeface="微软雅黑" panose="020B0503020204020204" pitchFamily="34" charset="-122"/>
              </a:rPr>
              <a:t>温馨的提醒，不是客户的主动需要，而是我们的主动服务，可以大大提高客户的感知</a:t>
            </a:r>
            <a:r>
              <a:rPr lang="zh-CN" altLang="en-US" sz="1800" dirty="0">
                <a:latin typeface="微软雅黑" panose="020B0503020204020204" pitchFamily="34" charset="-122"/>
              </a:rPr>
              <a:t>；</a:t>
            </a:r>
            <a:r>
              <a:rPr lang="zh-CN" altLang="zh-CN" sz="1800" dirty="0">
                <a:latin typeface="微软雅黑" panose="020B0503020204020204" pitchFamily="34" charset="-122"/>
              </a:rPr>
              <a:t>建议和提醒有着间接的关联</a:t>
            </a:r>
            <a:r>
              <a:rPr lang="zh-CN" altLang="en-US" sz="1800" dirty="0">
                <a:latin typeface="微软雅黑" panose="020B0503020204020204" pitchFamily="34" charset="-122"/>
              </a:rPr>
              <a:t>。</a:t>
            </a:r>
            <a:endParaRPr lang="zh-CN" altLang="en-US" sz="1800" dirty="0">
              <a:latin typeface="微软雅黑" panose="020B0503020204020204" pitchFamily="34" charset="-122"/>
            </a:endParaRPr>
          </a:p>
        </p:txBody>
      </p:sp>
      <p:sp>
        <p:nvSpPr>
          <p:cNvPr id="4" name="矩形 3"/>
          <p:cNvSpPr/>
          <p:nvPr/>
        </p:nvSpPr>
        <p:spPr>
          <a:xfrm>
            <a:off x="407988" y="3284538"/>
            <a:ext cx="11041063" cy="2586038"/>
          </a:xfrm>
          <a:prstGeom prst="rect">
            <a:avLst/>
          </a:prstGeom>
          <a:solidFill>
            <a:schemeClr val="bg2">
              <a:lumMod val="90000"/>
            </a:schemeClr>
          </a:solidFill>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）让客户意料之外</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为客户做多一点点、想多一点点，给予一些日后对于类似情况的处理方法给客户参考，让客户感受到服务营销人员为自己切身利益着想。</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）可以和业务没直接关系</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进行规范性结束语之前，可根据最近的天气、日常习惯及客户平时对于产品的使用习惯做一个温馨提醒，而这些提醒越是生活常见的、越是客户容易忽略的就越为优秀。</a:t>
            </a:r>
            <a:endPar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8" name="原创设计师QQ598969553      _11"/>
          <p:cNvSpPr/>
          <p:nvPr/>
        </p:nvSpPr>
        <p:spPr>
          <a:xfrm>
            <a:off x="463550" y="1241425"/>
            <a:ext cx="3952875" cy="4619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服务沟通四要素：提醒</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16389" name="组合 19"/>
          <p:cNvGrpSpPr/>
          <p:nvPr/>
        </p:nvGrpSpPr>
        <p:grpSpPr>
          <a:xfrm>
            <a:off x="11496675" y="1588"/>
            <a:ext cx="695325" cy="506412"/>
            <a:chOff x="0" y="0"/>
            <a:chExt cx="694944" cy="624651"/>
          </a:xfrm>
        </p:grpSpPr>
        <p:sp>
          <p:nvSpPr>
            <p:cNvPr id="1639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639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2"/>
          <p:cNvSpPr/>
          <p:nvPr/>
        </p:nvSpPr>
        <p:spPr>
          <a:xfrm>
            <a:off x="461963" y="2108200"/>
            <a:ext cx="11425237" cy="300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服务沟通四要素是由确认、解释、建议、提醒四部分内容构成。</a:t>
            </a:r>
            <a:endParaRPr lang="zh-CN" altLang="en-US"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确认的技巧由提问和复述两部分构成。</a:t>
            </a:r>
            <a:endParaRPr lang="zh-CN" altLang="en-US"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解释能使人在沟通过程当中传递的错误信息得以纠正。</a:t>
            </a:r>
            <a:endParaRPr lang="zh-CN" altLang="en-US"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建议的技巧由以客户利益为前提、多向性选择两部分构成。</a:t>
            </a:r>
            <a:endParaRPr lang="zh-CN" altLang="en-US"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多向性选择就是给客户提供解决建议方案时，方案不能单一，而是要让客户可以有所选择。</a:t>
            </a:r>
            <a:endParaRPr lang="zh-CN" altLang="en-US"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提醒不是客户的主动需要，而是我们的主动服务。</a:t>
            </a:r>
            <a:endParaRPr lang="zh-CN" altLang="en-US" sz="1800" dirty="0">
              <a:latin typeface="微软雅黑" panose="020B0503020204020204" pitchFamily="34" charset="-122"/>
            </a:endParaRPr>
          </a:p>
          <a:p>
            <a:pPr marL="379730" lvl="0" indent="-379730">
              <a:lnSpc>
                <a:spcPct val="150000"/>
              </a:lnSpc>
              <a:spcBef>
                <a:spcPct val="0"/>
              </a:spcBef>
              <a:buFont typeface="Wingdings" panose="05000000000000000000" pitchFamily="2" charset="2"/>
              <a:buChar char="u"/>
            </a:pPr>
            <a:r>
              <a:rPr lang="zh-CN" altLang="en-US" sz="1800" dirty="0">
                <a:latin typeface="微软雅黑" panose="020B0503020204020204" pitchFamily="34" charset="-122"/>
              </a:rPr>
              <a:t>提醒的技巧分为让客户意料之外和可以和业务没直接关系两种形式。</a:t>
            </a:r>
            <a:endParaRPr lang="zh-CN" altLang="en-US" sz="1800" dirty="0">
              <a:latin typeface="微软雅黑" panose="020B0503020204020204" pitchFamily="34" charset="-122"/>
            </a:endParaRPr>
          </a:p>
        </p:txBody>
      </p:sp>
      <p:sp>
        <p:nvSpPr>
          <p:cNvPr id="4" name="原创设计师QQ598969553      _11"/>
          <p:cNvSpPr/>
          <p:nvPr/>
        </p:nvSpPr>
        <p:spPr>
          <a:xfrm>
            <a:off x="463550" y="1241425"/>
            <a:ext cx="3952875" cy="4619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服务沟通四要素小结</a:t>
            </a:r>
            <a:endPar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17412" name="组合 19"/>
          <p:cNvGrpSpPr/>
          <p:nvPr/>
        </p:nvGrpSpPr>
        <p:grpSpPr>
          <a:xfrm>
            <a:off x="11496675" y="1588"/>
            <a:ext cx="695325" cy="506412"/>
            <a:chOff x="0" y="0"/>
            <a:chExt cx="694944" cy="624651"/>
          </a:xfrm>
        </p:grpSpPr>
        <p:sp>
          <p:nvSpPr>
            <p:cNvPr id="1741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741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3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3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3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3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3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5"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844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18447" name="组合 19"/>
          <p:cNvGrpSpPr/>
          <p:nvPr/>
        </p:nvGrpSpPr>
        <p:grpSpPr>
          <a:xfrm>
            <a:off x="11496675" y="1588"/>
            <a:ext cx="695325" cy="506412"/>
            <a:chOff x="0" y="0"/>
            <a:chExt cx="694944" cy="624651"/>
          </a:xfrm>
        </p:grpSpPr>
        <p:sp>
          <p:nvSpPr>
            <p:cNvPr id="1845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845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5" name="矩形 24"/>
          <p:cNvSpPr/>
          <p:nvPr/>
        </p:nvSpPr>
        <p:spPr>
          <a:xfrm>
            <a:off x="2566988" y="0"/>
            <a:ext cx="3305175"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TextBox 2"/>
          <p:cNvSpPr txBox="1">
            <a:spLocks noChangeArrowheads="1"/>
          </p:cNvSpPr>
          <p:nvPr/>
        </p:nvSpPr>
        <p:spPr bwMode="auto">
          <a:xfrm>
            <a:off x="263525" y="836613"/>
            <a:ext cx="11017250" cy="647319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1"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巧妙化解客户异议</a:t>
            </a:r>
            <a:endParaRPr kumimoji="0" lang="zh-CN" altLang="en-US" sz="1800" b="1"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某商场里，一位女士在品牌专柜中挑选服装，她驻足在一件大衣前，仔细打量。不一会儿，她向导购说到：“你们的大衣用棉的做里料，不是看上去很廉价吗？”</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导购员是一名资深员工，看到客户提出质疑，并没有急着争辩，只见她面带微笑达到：“这位女士，您真细心，衣服的里料确实是体现衣服品质很重要的一方面。 我们的棉里料全部采用高品质的全棉，支数达到</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60S</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80S</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甚至</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120S</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价格非常贵，很多品牌都拿来做面料。全棉做里料不会起静电，穿着很舒适透气。如果你穿中袖的话，手伸进去会很舒服，但化纤就会很闷，会起静电。这样又能穿着舒适，又有品质感，两全其美，不是更好，您说是吗？不信您试试看！”请思考以下问题：</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客户是针对哪个方面提出了质疑？ </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2.</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导购员是如何化解客户异议的？有哪些地方值得借鉴？</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sp>
        <p:nvSpPr>
          <p:cNvPr id="3" name="矩形 2"/>
          <p:cNvSpPr/>
          <p:nvPr/>
        </p:nvSpPr>
        <p:spPr>
          <a:xfrm>
            <a:off x="5891213" y="-20637"/>
            <a:ext cx="272573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11225" y="1360488"/>
            <a:ext cx="10298113" cy="4186238"/>
          </a:xfrm>
          <a:prstGeom prst="rect">
            <a:avLst/>
          </a:prstGeom>
          <a:noFill/>
        </p:spPr>
        <p:txBody>
          <a:bodyPr>
            <a:spAutoFit/>
          </a:bodyPr>
          <a:lstStyle/>
          <a:p>
            <a:pPr marR="0" indent="356870" algn="just" defTabSz="914400">
              <a:lnSpc>
                <a:spcPct val="150000"/>
              </a:lnSpc>
              <a:spcBef>
                <a:spcPts val="600"/>
              </a:spcBef>
              <a:spcAft>
                <a:spcPts val="600"/>
              </a:spcAft>
              <a:buClrTx/>
              <a:buSzTx/>
              <a:buFontTx/>
              <a:buNone/>
              <a:defRPr/>
            </a:pPr>
            <a:r>
              <a:rPr kumimoji="0" lang="zh-CN" altLang="zh-CN"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一、客户异议的含义</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56870" algn="just" defTabSz="914400">
              <a:lnSpc>
                <a:spcPct val="150000"/>
              </a:lnSpc>
              <a:spcBef>
                <a:spcPts val="600"/>
              </a:spcBef>
              <a:spcAft>
                <a:spcPts val="600"/>
              </a:spcAft>
              <a:buClrTx/>
              <a:buSzTx/>
              <a:buFontTx/>
              <a:buNone/>
              <a:defRPr/>
            </a:pP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异议又叫推销障碍，是指客户针对推销人员及其在推销中的各种活动所做出的一种反应，是客户对推销品、推销人员、推销方式和交易条件发出的怀疑、抱怨，提出的否定或反对意见。在实际推销过程中，推销人员会经常遇到：</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对不起，我很忙</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对不起，我没时间</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对不起，我没兴趣</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价格太贵了</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质量能保证吗</a:t>
            </a:r>
            <a:r>
              <a:rPr kumimoji="0" lang="en-US"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 </a:t>
            </a: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等被客户用来作为拒绝购买推销品的问题，这就是客户异议。</a:t>
            </a:r>
            <a:endParaRPr kumimoji="0" lang="en-US"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56870" algn="just" defTabSz="914400">
              <a:lnSpc>
                <a:spcPct val="150000"/>
              </a:lnSpc>
              <a:spcBef>
                <a:spcPts val="600"/>
              </a:spcBef>
              <a:spcAft>
                <a:spcPts val="600"/>
              </a:spcAft>
              <a:buClrTx/>
              <a:buSzTx/>
              <a:buFontTx/>
              <a:buNone/>
              <a:defRPr/>
            </a:pP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异议具有两面性：既是成交障碍，也是成交信号。对销售而言，可怕的不是异议而是没有异议，不提任何意见的客户通常是最令人头疼的客户。有异议表明客户对产品感兴趣，有异议意味着有成交的希望。推销员通过对客户异议的分析可以了解对方的心理，知道他为何不买，从而对症下药，而对客户异议的满意答复，则有助于交易的成功。</a:t>
            </a:r>
            <a:endParaRPr kumimoji="0" lang="zh-CN" altLang="en-US" kern="1200" cap="none" spc="0" normalizeH="0" baseline="0" noProof="0" dirty="0">
              <a:latin typeface="Calibri" panose="020F0502020204030204" pitchFamily="34" charset="0"/>
              <a:ea typeface="微软雅黑" panose="020B0503020204020204" pitchFamily="34" charset="-122"/>
              <a:cs typeface="+mn-cs"/>
            </a:endParaRPr>
          </a:p>
        </p:txBody>
      </p:sp>
      <p:sp>
        <p:nvSpPr>
          <p:cNvPr id="19459"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1"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6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70"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19471"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19472" name="组合 19"/>
          <p:cNvGrpSpPr/>
          <p:nvPr/>
        </p:nvGrpSpPr>
        <p:grpSpPr>
          <a:xfrm>
            <a:off x="11496675" y="1588"/>
            <a:ext cx="695325" cy="506412"/>
            <a:chOff x="0" y="0"/>
            <a:chExt cx="694944" cy="624651"/>
          </a:xfrm>
        </p:grpSpPr>
        <p:sp>
          <p:nvSpPr>
            <p:cNvPr id="194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94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2" name="矩形 41"/>
          <p:cNvSpPr/>
          <p:nvPr/>
        </p:nvSpPr>
        <p:spPr>
          <a:xfrm>
            <a:off x="2566988" y="0"/>
            <a:ext cx="3305175"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4" name="直接连接符 43"/>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891213" y="-20637"/>
            <a:ext cx="272573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图示 5"/>
          <p:cNvGraphicFramePr/>
          <p:nvPr/>
        </p:nvGraphicFramePr>
        <p:xfrm>
          <a:off x="1608931" y="1788691"/>
          <a:ext cx="9023572" cy="47547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文本框 7"/>
          <p:cNvSpPr txBox="1"/>
          <p:nvPr/>
        </p:nvSpPr>
        <p:spPr>
          <a:xfrm>
            <a:off x="479425" y="1144588"/>
            <a:ext cx="6096000" cy="554038"/>
          </a:xfrm>
          <a:prstGeom prst="rect">
            <a:avLst/>
          </a:prstGeom>
          <a:noFill/>
        </p:spPr>
        <p:txBody>
          <a:bodyPr>
            <a:spAutoFit/>
          </a:bodyPr>
          <a:lstStyle/>
          <a:p>
            <a:pPr marR="0" indent="356870" algn="just" defTabSz="914400">
              <a:lnSpc>
                <a:spcPct val="150000"/>
              </a:lnSpc>
              <a:spcBef>
                <a:spcPts val="600"/>
              </a:spcBef>
              <a:spcAft>
                <a:spcPts val="600"/>
              </a:spcAft>
              <a:buClrTx/>
              <a:buSzTx/>
              <a:buFontTx/>
              <a:buNone/>
              <a:defRPr/>
            </a:pPr>
            <a:r>
              <a:rPr kumimoji="0" lang="zh-CN" altLang="en-US"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二</a:t>
            </a:r>
            <a:r>
              <a:rPr kumimoji="0" lang="zh-CN" altLang="zh-CN"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、客户异议</a:t>
            </a:r>
            <a:r>
              <a:rPr kumimoji="0" lang="zh-CN" altLang="en-US"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的类型</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sp>
        <p:nvSpPr>
          <p:cNvPr id="2048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8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8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8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8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8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5"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049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0497" name="组合 19"/>
          <p:cNvGrpSpPr/>
          <p:nvPr/>
        </p:nvGrpSpPr>
        <p:grpSpPr>
          <a:xfrm>
            <a:off x="11496675" y="1588"/>
            <a:ext cx="695325" cy="506412"/>
            <a:chOff x="0" y="0"/>
            <a:chExt cx="694944" cy="624651"/>
          </a:xfrm>
        </p:grpSpPr>
        <p:sp>
          <p:nvSpPr>
            <p:cNvPr id="205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05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3" name="矩形 42"/>
          <p:cNvSpPr/>
          <p:nvPr/>
        </p:nvSpPr>
        <p:spPr>
          <a:xfrm>
            <a:off x="2566988" y="0"/>
            <a:ext cx="3305175"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矩形 43"/>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5" name="直接连接符 44"/>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891213" y="-20637"/>
            <a:ext cx="272573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01800" y="1577975"/>
            <a:ext cx="9002713" cy="2786063"/>
          </a:xfrm>
          <a:prstGeom prst="rect">
            <a:avLst/>
          </a:prstGeom>
          <a:noFill/>
        </p:spPr>
        <p:txBody>
          <a:bodyPr>
            <a:spAutoFit/>
          </a:bodyPr>
          <a:lstStyle/>
          <a:p>
            <a:pPr marR="0" indent="356870" algn="just" defTabSz="914400">
              <a:lnSpc>
                <a:spcPct val="150000"/>
              </a:lnSpc>
              <a:spcBef>
                <a:spcPts val="600"/>
              </a:spcBef>
              <a:spcAft>
                <a:spcPts val="600"/>
              </a:spcAft>
              <a:buClrTx/>
              <a:buSzTx/>
              <a:buFontTx/>
              <a:buNone/>
              <a:defRPr/>
            </a:pPr>
            <a:r>
              <a:rPr kumimoji="0" lang="zh-CN" altLang="zh-CN"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三、客户异议产生的原因</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04800" defTabSz="914400">
              <a:lnSpc>
                <a:spcPct val="150000"/>
              </a:lnSpc>
              <a:spcBef>
                <a:spcPts val="600"/>
              </a:spcBef>
              <a:spcAft>
                <a:spcPts val="600"/>
              </a:spcAft>
              <a:buClrTx/>
              <a:buSzTx/>
              <a:buFontTx/>
              <a:buNone/>
              <a:defRPr/>
            </a:pPr>
            <a:r>
              <a:rPr kumimoji="0" lang="zh-CN" altLang="zh-CN" kern="0" cap="none" spc="0" normalizeH="0" baseline="0" noProof="0" dirty="0">
                <a:solidFill>
                  <a:srgbClr val="000000"/>
                </a:solidFill>
                <a:latin typeface="等线" panose="02010600030101010101" pitchFamily="2" charset="-122"/>
                <a:ea typeface="微软雅黑" panose="020B0503020204020204" pitchFamily="34" charset="-122"/>
                <a:cs typeface="Times New Roman" panose="02020603050405020304" pitchFamily="18" charset="0"/>
              </a:rPr>
              <a:t>客户异议产生的原因可能是客户自身的原因，如客户本能的自我保护、客户对商品不了解、客户缺乏足够的购买力、客户已有较稳定的采购渠道、客户对推销品或推销企业等有成见、客户的决策有限等；也可能是推销人员方面的原因，如推销技巧不足、对于产品认知程度不够、异议处理技巧不足等；还有可能是推销品方面的原因，如推销品的质量、价格、品牌、包装、销售服务等。</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sp>
        <p:nvSpPr>
          <p:cNvPr id="21507"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08"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09"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8"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1519"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1520" name="组合 19"/>
          <p:cNvGrpSpPr/>
          <p:nvPr/>
        </p:nvGrpSpPr>
        <p:grpSpPr>
          <a:xfrm>
            <a:off x="11496675" y="1588"/>
            <a:ext cx="695325" cy="506412"/>
            <a:chOff x="0" y="0"/>
            <a:chExt cx="694944" cy="624651"/>
          </a:xfrm>
        </p:grpSpPr>
        <p:sp>
          <p:nvSpPr>
            <p:cNvPr id="2152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152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2" name="矩形 41"/>
          <p:cNvSpPr/>
          <p:nvPr/>
        </p:nvSpPr>
        <p:spPr>
          <a:xfrm>
            <a:off x="2566988" y="0"/>
            <a:ext cx="3305175"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4" name="直接连接符 43"/>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891213" y="-20637"/>
            <a:ext cx="272573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0"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zh-CN" sz="8800" dirty="0">
                <a:latin typeface="微软雅黑" panose="020B0503020204020204" pitchFamily="34" charset="-122"/>
              </a:rPr>
              <a:t>目录</a:t>
            </a:r>
            <a:endParaRPr lang="zh-CN" altLang="zh-CN" sz="8800" dirty="0">
              <a:latin typeface="微软雅黑" panose="020B0503020204020204" pitchFamily="34" charset="-122"/>
            </a:endParaRPr>
          </a:p>
        </p:txBody>
      </p:sp>
      <p:sp>
        <p:nvSpPr>
          <p:cNvPr id="4101" name="矩形 4"/>
          <p:cNvSpPr/>
          <p:nvPr/>
        </p:nvSpPr>
        <p:spPr>
          <a:xfrm rot="2575801">
            <a:off x="6826250" y="14128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2" name="矩形 5"/>
          <p:cNvSpPr/>
          <p:nvPr/>
        </p:nvSpPr>
        <p:spPr>
          <a:xfrm rot="2575801">
            <a:off x="6673850" y="14128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3" name="矩形 6"/>
          <p:cNvSpPr/>
          <p:nvPr/>
        </p:nvSpPr>
        <p:spPr>
          <a:xfrm rot="2575801">
            <a:off x="6826250" y="24923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4" name="矩形 7"/>
          <p:cNvSpPr/>
          <p:nvPr/>
        </p:nvSpPr>
        <p:spPr>
          <a:xfrm rot="2575801">
            <a:off x="6673850" y="24923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5" name="矩形 8"/>
          <p:cNvSpPr/>
          <p:nvPr/>
        </p:nvSpPr>
        <p:spPr>
          <a:xfrm rot="2575801">
            <a:off x="6826250" y="35972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6" name="矩形 9"/>
          <p:cNvSpPr/>
          <p:nvPr/>
        </p:nvSpPr>
        <p:spPr>
          <a:xfrm rot="2575801">
            <a:off x="6673850" y="35972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07" name="文本框 12"/>
          <p:cNvSpPr txBox="1"/>
          <p:nvPr/>
        </p:nvSpPr>
        <p:spPr>
          <a:xfrm>
            <a:off x="6777038" y="14224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4108" name="文本框 13"/>
          <p:cNvSpPr txBox="1"/>
          <p:nvPr/>
        </p:nvSpPr>
        <p:spPr>
          <a:xfrm>
            <a:off x="6777038" y="24860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4109" name="文本框 14"/>
          <p:cNvSpPr txBox="1"/>
          <p:nvPr/>
        </p:nvSpPr>
        <p:spPr>
          <a:xfrm>
            <a:off x="6777038" y="36068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4110" name="圆角矩形 16"/>
          <p:cNvSpPr/>
          <p:nvPr/>
        </p:nvSpPr>
        <p:spPr>
          <a:xfrm>
            <a:off x="8224838" y="14208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11" name="圆角矩形 17"/>
          <p:cNvSpPr/>
          <p:nvPr/>
        </p:nvSpPr>
        <p:spPr>
          <a:xfrm>
            <a:off x="8224838" y="25654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12" name="圆角矩形 18"/>
          <p:cNvSpPr/>
          <p:nvPr/>
        </p:nvSpPr>
        <p:spPr>
          <a:xfrm>
            <a:off x="8247063" y="36306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13" name="文本框 20"/>
          <p:cNvSpPr txBox="1"/>
          <p:nvPr/>
        </p:nvSpPr>
        <p:spPr>
          <a:xfrm>
            <a:off x="8451850" y="1516063"/>
            <a:ext cx="304482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解读客户服务的定义</a:t>
            </a:r>
            <a:endParaRPr lang="zh-CN" altLang="en-US" sz="2000" b="1" dirty="0">
              <a:latin typeface="微软雅黑" panose="020B0503020204020204" pitchFamily="34" charset="-122"/>
            </a:endParaRPr>
          </a:p>
        </p:txBody>
      </p:sp>
      <p:sp>
        <p:nvSpPr>
          <p:cNvPr id="4114" name="文本框 21"/>
          <p:cNvSpPr txBox="1"/>
          <p:nvPr/>
        </p:nvSpPr>
        <p:spPr>
          <a:xfrm>
            <a:off x="8451850" y="2668588"/>
            <a:ext cx="3140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2000" b="1" dirty="0">
                <a:latin typeface="微软雅黑" panose="020B0503020204020204" pitchFamily="34" charset="-122"/>
              </a:rPr>
              <a:t>掌握有效的客户沟通技巧</a:t>
            </a:r>
            <a:endParaRPr lang="zh-CN" altLang="en-US" sz="2000" b="1" dirty="0">
              <a:latin typeface="微软雅黑" panose="020B0503020204020204" pitchFamily="34" charset="-122"/>
            </a:endParaRPr>
          </a:p>
        </p:txBody>
      </p:sp>
      <p:sp>
        <p:nvSpPr>
          <p:cNvPr id="4115" name="文本框 22"/>
          <p:cNvSpPr txBox="1"/>
          <p:nvPr/>
        </p:nvSpPr>
        <p:spPr>
          <a:xfrm>
            <a:off x="8331200" y="37639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服务留客管理</a:t>
            </a:r>
            <a:endParaRPr lang="zh-CN" altLang="en-US" sz="2000" b="1" dirty="0">
              <a:latin typeface="微软雅黑" panose="020B0503020204020204" pitchFamily="34" charset="-122"/>
            </a:endParaRPr>
          </a:p>
        </p:txBody>
      </p:sp>
      <p:sp>
        <p:nvSpPr>
          <p:cNvPr id="4116" name="矩形 4"/>
          <p:cNvSpPr/>
          <p:nvPr/>
        </p:nvSpPr>
        <p:spPr>
          <a:xfrm rot="2575801">
            <a:off x="6826250" y="4724400"/>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17" name="矩形 5"/>
          <p:cNvSpPr/>
          <p:nvPr/>
        </p:nvSpPr>
        <p:spPr>
          <a:xfrm rot="2575801">
            <a:off x="6673850" y="4724400"/>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18" name="文本框 12"/>
          <p:cNvSpPr txBox="1"/>
          <p:nvPr/>
        </p:nvSpPr>
        <p:spPr>
          <a:xfrm>
            <a:off x="6777038" y="47339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4</a:t>
            </a:r>
            <a:endParaRPr lang="zh-CN" altLang="en-US" sz="4000" dirty="0">
              <a:solidFill>
                <a:schemeClr val="bg1"/>
              </a:solidFill>
              <a:latin typeface="方正剪纸简体" pitchFamily="65" charset="-122"/>
              <a:ea typeface="方正剪纸简体" pitchFamily="65" charset="-122"/>
            </a:endParaRPr>
          </a:p>
        </p:txBody>
      </p:sp>
      <p:sp>
        <p:nvSpPr>
          <p:cNvPr id="4119" name="圆角矩形 16"/>
          <p:cNvSpPr/>
          <p:nvPr/>
        </p:nvSpPr>
        <p:spPr>
          <a:xfrm>
            <a:off x="8224838" y="473233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120" name="文本框 22"/>
          <p:cNvSpPr txBox="1"/>
          <p:nvPr/>
        </p:nvSpPr>
        <p:spPr>
          <a:xfrm>
            <a:off x="8323263" y="48688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客户关怀及流失管理</a:t>
            </a:r>
            <a:endParaRPr lang="zh-CN" altLang="en-US" sz="2000" b="1" dirty="0">
              <a:latin typeface="微软雅黑" panose="020B0503020204020204" pitchFamily="34" charset="-122"/>
            </a:endParaRPr>
          </a:p>
        </p:txBody>
      </p:sp>
      <p:sp>
        <p:nvSpPr>
          <p:cNvPr id="36" name="矩形 35"/>
          <p:cNvSpPr/>
          <p:nvPr/>
        </p:nvSpPr>
        <p:spPr>
          <a:xfrm>
            <a:off x="6300788" y="3405188"/>
            <a:ext cx="5772150" cy="2184400"/>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None/>
            </a:pPr>
            <a:endParaRPr lang="zh-CN" altLang="en-US" sz="1800" dirty="0"/>
          </a:p>
        </p:txBody>
      </p:sp>
      <p:sp>
        <p:nvSpPr>
          <p:cNvPr id="26" name="矩形 25"/>
          <p:cNvSpPr/>
          <p:nvPr/>
        </p:nvSpPr>
        <p:spPr>
          <a:xfrm>
            <a:off x="6300788" y="158750"/>
            <a:ext cx="5772150" cy="2184400"/>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2807296" y="1124744"/>
          <a:ext cx="8127999"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2531" name="文本框 5"/>
          <p:cNvSpPr txBox="1"/>
          <p:nvPr/>
        </p:nvSpPr>
        <p:spPr>
          <a:xfrm>
            <a:off x="1654175" y="2133600"/>
            <a:ext cx="554038" cy="4032250"/>
          </a:xfrm>
          <a:prstGeom prst="rect">
            <a:avLst/>
          </a:prstGeom>
          <a:noFill/>
          <a:ln w="9525">
            <a:noFill/>
          </a:ln>
        </p:spPr>
        <p:txBody>
          <a:bodyPr vert="eaVert">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t>四、客户异议处理技巧</a:t>
            </a:r>
            <a:endParaRPr lang="zh-CN" altLang="en-US" sz="2400" b="1" dirty="0"/>
          </a:p>
        </p:txBody>
      </p:sp>
      <p:sp>
        <p:nvSpPr>
          <p:cNvPr id="22532"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3"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3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4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4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4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43"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2544"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2545" name="组合 19"/>
          <p:cNvGrpSpPr/>
          <p:nvPr/>
        </p:nvGrpSpPr>
        <p:grpSpPr>
          <a:xfrm>
            <a:off x="11496675" y="1588"/>
            <a:ext cx="695325" cy="506412"/>
            <a:chOff x="0" y="0"/>
            <a:chExt cx="694944" cy="624651"/>
          </a:xfrm>
        </p:grpSpPr>
        <p:sp>
          <p:nvSpPr>
            <p:cNvPr id="2255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255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3" name="矩形 42"/>
          <p:cNvSpPr/>
          <p:nvPr/>
        </p:nvSpPr>
        <p:spPr>
          <a:xfrm>
            <a:off x="2566988" y="0"/>
            <a:ext cx="3305175"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4" name="矩形 43"/>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5" name="直接连接符 44"/>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891213" y="-20637"/>
            <a:ext cx="272573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5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5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5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5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5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5"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356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3567" name="组合 19"/>
          <p:cNvGrpSpPr/>
          <p:nvPr/>
        </p:nvGrpSpPr>
        <p:grpSpPr>
          <a:xfrm>
            <a:off x="11496675" y="1588"/>
            <a:ext cx="695325" cy="506412"/>
            <a:chOff x="0" y="0"/>
            <a:chExt cx="694944" cy="624651"/>
          </a:xfrm>
        </p:grpSpPr>
        <p:sp>
          <p:nvSpPr>
            <p:cNvPr id="235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35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5" name="矩形 24"/>
          <p:cNvSpPr/>
          <p:nvPr/>
        </p:nvSpPr>
        <p:spPr>
          <a:xfrm>
            <a:off x="5375275" y="0"/>
            <a:ext cx="33131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TextBox 2"/>
          <p:cNvSpPr txBox="1">
            <a:spLocks noChangeArrowheads="1"/>
          </p:cNvSpPr>
          <p:nvPr/>
        </p:nvSpPr>
        <p:spPr bwMode="auto">
          <a:xfrm>
            <a:off x="118428" y="260668"/>
            <a:ext cx="11926888" cy="735012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r>
              <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    </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00" cap="none" spc="0" normalizeH="0" baseline="0" noProof="0" dirty="0">
                <a:ln>
                  <a:noFill/>
                </a:ln>
                <a:effectLst/>
                <a:uLnTx/>
                <a:uFillTx/>
                <a:latin typeface="Times New Roman" panose="02020603050405020304" pitchFamily="18" charset="0"/>
                <a:ea typeface="微软雅黑" panose="020B0503020204020204" pitchFamily="34" charset="-122"/>
                <a:cs typeface="Times New Roman" panose="02020603050405020304" pitchFamily="18" charset="0"/>
              </a:rPr>
              <a:t>客户投诉巧化解</a:t>
            </a:r>
            <a:endParaRPr kumimoji="0" lang="zh-CN" altLang="en-US" sz="2000" b="1" i="0" u="none" strike="noStrike" kern="100" cap="none" spc="0" normalizeH="0" baseline="0" noProof="0" dirty="0">
              <a:ln>
                <a:noFill/>
              </a:ln>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一网购客户在某商城的自营店铺购买了一个名牌电饭锅，但收货后发现电饭锅外表出现明显划痕。客户拨打网上商城的客服热线投诉，话务员小汤了解客户的投诉问题后，及时代表商城诚恳地向客户致歉，并清楚告知客户其投诉问题会及时反馈商城的质量监管部门，由质量部分与合作厂家沟通，监管其合作厂家供货的产品质量，话务员小汤的安抚解释让客户感受到其问题得到重视，而非推卸责任。</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话务员小汤除做出安抚解释外，更主动了解客户的退换需求，在明确客户要求退货后，除按规范办理退货手续外，并在退货退款成功后，主动致电此投诉客户，告知费用已退，并将退费金额、退费渠道清楚说明。</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话务员小汤更主动代表商城为此投诉客户申请了小额心意金赔付，通话结束前，客户表示清楚电饭锅不是你家网上商城生产的，但你们积极和合作厂家沟通，并退货退款手续跟踪到底，还是对你家网上商城有信心的。请考虑以下问题：</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客户投诉时的诉求是什么？</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2.</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小汤主要做了哪些操作，顺利处理了这起客户投诉？</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sp>
        <p:nvSpPr>
          <p:cNvPr id="3" name="矩形 2"/>
          <p:cNvSpPr/>
          <p:nvPr/>
        </p:nvSpPr>
        <p:spPr>
          <a:xfrm>
            <a:off x="2566988" y="-20637"/>
            <a:ext cx="2749550" cy="57308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4"/>
          <p:cNvSpPr txBox="1"/>
          <p:nvPr/>
        </p:nvSpPr>
        <p:spPr>
          <a:xfrm>
            <a:off x="911225" y="1268413"/>
            <a:ext cx="9648825" cy="51514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just">
              <a:lnSpc>
                <a:spcPct val="150000"/>
              </a:lnSpc>
              <a:spcBef>
                <a:spcPts val="600"/>
              </a:spcBef>
              <a:spcAft>
                <a:spcPts val="600"/>
              </a:spcAft>
              <a:buFontTx/>
              <a:buNone/>
            </a:pPr>
            <a:r>
              <a:rPr lang="zh-CN" altLang="zh-CN" sz="1800" b="1" dirty="0">
                <a:latin typeface="Times New Roman" panose="02020603050405020304" pitchFamily="18" charset="0"/>
                <a:cs typeface="Times New Roman" panose="02020603050405020304" pitchFamily="18" charset="0"/>
              </a:rPr>
              <a:t>一、客户投诉的定义</a:t>
            </a:r>
            <a:r>
              <a:rPr lang="en-US" altLang="zh-CN" sz="1800" b="1" dirty="0">
                <a:latin typeface="Times New Roman" panose="02020603050405020304" pitchFamily="18" charset="0"/>
                <a:cs typeface="Times New Roman" panose="02020603050405020304" pitchFamily="18" charset="0"/>
              </a:rPr>
              <a:t>  </a:t>
            </a:r>
            <a:endParaRPr lang="zh-CN" altLang="zh-CN" sz="1800" b="1" dirty="0">
              <a:latin typeface="Times New Roman" panose="02020603050405020304" pitchFamily="18" charset="0"/>
              <a:cs typeface="Times New Roman" panose="02020603050405020304" pitchFamily="18" charset="0"/>
            </a:endParaRPr>
          </a:p>
          <a:p>
            <a:pPr marL="0" lvl="0" indent="0">
              <a:lnSpc>
                <a:spcPct val="150000"/>
              </a:lnSpc>
              <a:spcBef>
                <a:spcPct val="0"/>
              </a:spcBef>
              <a:buFontTx/>
              <a:buNone/>
            </a:pPr>
            <a:r>
              <a:rPr lang="zh-CN" altLang="zh-CN" sz="1800" dirty="0">
                <a:latin typeface="Times New Roman" panose="02020603050405020304" pitchFamily="18" charset="0"/>
                <a:cs typeface="Times New Roman" panose="02020603050405020304" pitchFamily="18" charset="0"/>
              </a:rPr>
              <a:t>当客户购买商品后，对商品本身和企业的服务都抱有良好愿望和期盼。当这些愿望和期盼得不到满足时，就会心理不平衡，抱怨和想</a:t>
            </a:r>
            <a:r>
              <a:rPr lang="en-US" altLang="zh-CN" sz="1800" dirty="0">
                <a:latin typeface="Times New Roman" panose="02020603050405020304" pitchFamily="18" charset="0"/>
                <a:cs typeface="Times New Roman" panose="02020603050405020304" pitchFamily="18" charset="0"/>
              </a:rPr>
              <a:t>“</a:t>
            </a:r>
            <a:r>
              <a:rPr lang="zh-CN" altLang="zh-CN" sz="1800" dirty="0">
                <a:latin typeface="Times New Roman" panose="02020603050405020304" pitchFamily="18" charset="0"/>
                <a:cs typeface="Times New Roman" panose="02020603050405020304" pitchFamily="18" charset="0"/>
              </a:rPr>
              <a:t>讨个说法</a:t>
            </a:r>
            <a:r>
              <a:rPr lang="en-US" altLang="zh-CN" sz="1800" dirty="0">
                <a:latin typeface="Times New Roman" panose="02020603050405020304" pitchFamily="18" charset="0"/>
                <a:cs typeface="Times New Roman" panose="02020603050405020304" pitchFamily="18" charset="0"/>
              </a:rPr>
              <a:t>”</a:t>
            </a:r>
            <a:r>
              <a:rPr lang="zh-CN" altLang="zh-CN" sz="1800" dirty="0">
                <a:latin typeface="Times New Roman" panose="02020603050405020304" pitchFamily="18" charset="0"/>
                <a:cs typeface="Times New Roman" panose="02020603050405020304" pitchFamily="18" charset="0"/>
              </a:rPr>
              <a:t>的行为就是客户投诉。</a:t>
            </a:r>
            <a:endParaRPr lang="en-US" altLang="zh-CN" sz="1800" dirty="0">
              <a:latin typeface="Times New Roman" panose="02020603050405020304" pitchFamily="18" charset="0"/>
              <a:cs typeface="Times New Roman" panose="02020603050405020304" pitchFamily="18" charset="0"/>
            </a:endParaRPr>
          </a:p>
          <a:p>
            <a:pPr marL="0" lvl="0" indent="0" algn="just">
              <a:lnSpc>
                <a:spcPct val="150000"/>
              </a:lnSpc>
              <a:spcBef>
                <a:spcPts val="600"/>
              </a:spcBef>
              <a:spcAft>
                <a:spcPts val="600"/>
              </a:spcAft>
              <a:buFontTx/>
              <a:buNone/>
            </a:pPr>
            <a:endParaRPr lang="en-US" altLang="zh-CN" sz="1800" dirty="0">
              <a:latin typeface="Times New Roman" panose="02020603050405020304" pitchFamily="18" charset="0"/>
              <a:cs typeface="Times New Roman" panose="02020603050405020304" pitchFamily="18" charset="0"/>
            </a:endParaRPr>
          </a:p>
          <a:p>
            <a:pPr marL="0" lvl="0" indent="0" algn="just">
              <a:lnSpc>
                <a:spcPct val="150000"/>
              </a:lnSpc>
              <a:spcBef>
                <a:spcPts val="600"/>
              </a:spcBef>
              <a:spcAft>
                <a:spcPts val="600"/>
              </a:spcAft>
              <a:buFontTx/>
              <a:buNone/>
            </a:pPr>
            <a:r>
              <a:rPr lang="zh-CN" altLang="zh-CN" sz="1800" b="1" dirty="0">
                <a:latin typeface="Times New Roman" panose="02020603050405020304" pitchFamily="18" charset="0"/>
                <a:cs typeface="Times New Roman" panose="02020603050405020304" pitchFamily="18" charset="0"/>
              </a:rPr>
              <a:t>二、客户投诉的原因</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ts val="600"/>
              </a:spcBef>
              <a:spcAft>
                <a:spcPts val="600"/>
              </a:spcAft>
              <a:buFontTx/>
              <a:buNone/>
            </a:pPr>
            <a:r>
              <a:rPr lang="zh-CN" altLang="zh-CN" sz="1800" dirty="0">
                <a:latin typeface="Times New Roman" panose="02020603050405020304" pitchFamily="18" charset="0"/>
                <a:cs typeface="Times New Roman" panose="02020603050405020304" pitchFamily="18" charset="0"/>
              </a:rPr>
              <a:t>服务失误是指服务未达到客户期望，或者说未达到客户对服务的评价标准而造成客户不满意的情况。常见的投诉产生的原因有：</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ct val="0"/>
              </a:spcBef>
              <a:buFont typeface="Wingdings" panose="05000000000000000000" pitchFamily="2" charset="2"/>
              <a:buChar char=""/>
            </a:pPr>
            <a:r>
              <a:rPr lang="zh-CN" altLang="zh-CN" sz="1800" dirty="0">
                <a:latin typeface="等线" panose="02010600030101010101" pitchFamily="2" charset="-122"/>
                <a:cs typeface="Times New Roman" panose="02020603050405020304" pitchFamily="18" charset="0"/>
              </a:rPr>
              <a:t>提供的商品品质不良</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ct val="0"/>
              </a:spcBef>
              <a:buFont typeface="Wingdings" panose="05000000000000000000" pitchFamily="2" charset="2"/>
              <a:buChar char=""/>
            </a:pPr>
            <a:r>
              <a:rPr lang="zh-CN" altLang="zh-CN" sz="1800" dirty="0">
                <a:latin typeface="等线" panose="02010600030101010101" pitchFamily="2" charset="-122"/>
                <a:cs typeface="Times New Roman" panose="02020603050405020304" pitchFamily="18" charset="0"/>
              </a:rPr>
              <a:t>产品标识不清楚</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ct val="0"/>
              </a:spcBef>
              <a:buFont typeface="Wingdings" panose="05000000000000000000" pitchFamily="2" charset="2"/>
              <a:buChar char=""/>
            </a:pPr>
            <a:r>
              <a:rPr lang="zh-CN" altLang="zh-CN" sz="1800" dirty="0">
                <a:latin typeface="等线" panose="02010600030101010101" pitchFamily="2" charset="-122"/>
                <a:cs typeface="Times New Roman" panose="02020603050405020304" pitchFamily="18" charset="0"/>
              </a:rPr>
              <a:t>所提供的服务不佳</a:t>
            </a:r>
            <a:endParaRPr lang="zh-CN" altLang="zh-CN" sz="1800" dirty="0">
              <a:latin typeface="等线" panose="02010600030101010101" pitchFamily="2" charset="-122"/>
              <a:ea typeface="等线" panose="02010600030101010101" pitchFamily="2" charset="-122"/>
            </a:endParaRPr>
          </a:p>
          <a:p>
            <a:pPr marL="0" lvl="0" indent="0">
              <a:lnSpc>
                <a:spcPct val="150000"/>
              </a:lnSpc>
              <a:spcBef>
                <a:spcPct val="0"/>
              </a:spcBef>
              <a:buFontTx/>
              <a:buNone/>
            </a:pPr>
            <a:endParaRPr lang="zh-CN" altLang="en-US" sz="1800" dirty="0">
              <a:latin typeface="Times New Roman" panose="02020603050405020304" pitchFamily="18" charset="0"/>
              <a:ea typeface="Times New Roman" panose="02020603050405020304" pitchFamily="18" charset="0"/>
            </a:endParaRPr>
          </a:p>
        </p:txBody>
      </p:sp>
      <p:sp>
        <p:nvSpPr>
          <p:cNvPr id="24579"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1"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8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90"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4591"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4592" name="组合 19"/>
          <p:cNvGrpSpPr/>
          <p:nvPr/>
        </p:nvGrpSpPr>
        <p:grpSpPr>
          <a:xfrm>
            <a:off x="11496675" y="1588"/>
            <a:ext cx="695325" cy="506412"/>
            <a:chOff x="0" y="0"/>
            <a:chExt cx="694944" cy="624651"/>
          </a:xfrm>
        </p:grpSpPr>
        <p:sp>
          <p:nvSpPr>
            <p:cNvPr id="245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45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2" name="矩形 41"/>
          <p:cNvSpPr/>
          <p:nvPr/>
        </p:nvSpPr>
        <p:spPr>
          <a:xfrm>
            <a:off x="5375275" y="0"/>
            <a:ext cx="33131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4" name="直接连接符 43"/>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2566988" y="-20637"/>
            <a:ext cx="2749550" cy="57308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938" y="836613"/>
            <a:ext cx="6096000" cy="584200"/>
          </a:xfrm>
          <a:prstGeom prst="rect">
            <a:avLst/>
          </a:prstGeom>
          <a:noFill/>
        </p:spPr>
        <p:txBody>
          <a:bodyPr>
            <a:spAutoFit/>
          </a:bodyPr>
          <a:lstStyle/>
          <a:p>
            <a:pPr marR="0" indent="356870" algn="just" defTabSz="914400">
              <a:lnSpc>
                <a:spcPct val="150000"/>
              </a:lnSpc>
              <a:spcBef>
                <a:spcPts val="600"/>
              </a:spcBef>
              <a:spcAft>
                <a:spcPts val="600"/>
              </a:spcAft>
              <a:buClrTx/>
              <a:buSzTx/>
              <a:buFontTx/>
              <a:buNone/>
              <a:defRPr/>
            </a:pPr>
            <a:r>
              <a:rPr kumimoji="0" lang="zh-CN" altLang="zh-CN" sz="24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三、投诉时客户的期望</a:t>
            </a:r>
            <a:endParaRPr kumimoji="0" lang="zh-CN" altLang="zh-CN" sz="16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示 4"/>
          <p:cNvGraphicFramePr/>
          <p:nvPr/>
        </p:nvGraphicFramePr>
        <p:xfrm>
          <a:off x="1595406" y="1857364"/>
          <a:ext cx="8361393"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线形标注 2(带强调线) 6"/>
          <p:cNvSpPr/>
          <p:nvPr/>
        </p:nvSpPr>
        <p:spPr>
          <a:xfrm>
            <a:off x="8239125" y="1857375"/>
            <a:ext cx="3000375" cy="1285875"/>
          </a:xfrm>
          <a:prstGeom prst="accentCallout2">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合理、公正的结果或赔偿，能与其损失相匹配</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7" name="线形标注 2(带强调线) 7"/>
          <p:cNvSpPr/>
          <p:nvPr/>
        </p:nvSpPr>
        <p:spPr>
          <a:xfrm>
            <a:off x="8148638" y="5286375"/>
            <a:ext cx="3376613" cy="857250"/>
          </a:xfrm>
          <a:prstGeom prst="accentCallout2">
            <a:avLst>
              <a:gd name="adj1" fmla="val 18750"/>
              <a:gd name="adj2" fmla="val -8333"/>
              <a:gd name="adj3" fmla="val 18750"/>
              <a:gd name="adj4" fmla="val -16667"/>
              <a:gd name="adj5" fmla="val -45277"/>
              <a:gd name="adj6" fmla="val -42842"/>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企业对服务差错承担责任，尽快处理自己的投诉，灵活实施补救措施</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8" name="线形标注 2(带强调线) 8"/>
          <p:cNvSpPr/>
          <p:nvPr/>
        </p:nvSpPr>
        <p:spPr>
          <a:xfrm rot="10800000">
            <a:off x="711200" y="1714500"/>
            <a:ext cx="2428875" cy="1428750"/>
          </a:xfrm>
          <a:prstGeom prst="accentCallout2">
            <a:avLst>
              <a:gd name="adj1" fmla="val 51131"/>
              <a:gd name="adj2" fmla="val -7549"/>
              <a:gd name="adj3" fmla="val 51132"/>
              <a:gd name="adj4" fmla="val -29216"/>
              <a:gd name="adj5" fmla="val -8070"/>
              <a:gd name="adj6" fmla="val -53726"/>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服务</a:t>
            </a:r>
            <a:endParaRPr kumimoji="0" lang="zh-CN" altLang="en-US" sz="16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5607" name="TextBox 9"/>
          <p:cNvSpPr txBox="1"/>
          <p:nvPr/>
        </p:nvSpPr>
        <p:spPr>
          <a:xfrm>
            <a:off x="309563" y="1714500"/>
            <a:ext cx="3071812" cy="10160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000" dirty="0">
                <a:latin typeface="微软雅黑" panose="020B0503020204020204" pitchFamily="34" charset="-122"/>
              </a:rPr>
              <a:t>服务人员尊重顾客、关心顾客、礼貌待客，诚实解释原因，尽力解决问题</a:t>
            </a:r>
            <a:endParaRPr lang="zh-CN" altLang="en-US" sz="2000" dirty="0">
              <a:latin typeface="微软雅黑" panose="020B0503020204020204" pitchFamily="34" charset="-122"/>
            </a:endParaRPr>
          </a:p>
        </p:txBody>
      </p:sp>
      <p:sp>
        <p:nvSpPr>
          <p:cNvPr id="25608"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09"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19"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5620"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5621" name="组合 19"/>
          <p:cNvGrpSpPr/>
          <p:nvPr/>
        </p:nvGrpSpPr>
        <p:grpSpPr>
          <a:xfrm>
            <a:off x="11496675" y="1588"/>
            <a:ext cx="695325" cy="506412"/>
            <a:chOff x="0" y="0"/>
            <a:chExt cx="694944" cy="624651"/>
          </a:xfrm>
        </p:grpSpPr>
        <p:sp>
          <p:nvSpPr>
            <p:cNvPr id="2562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562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4" name="矩形 43"/>
          <p:cNvSpPr/>
          <p:nvPr/>
        </p:nvSpPr>
        <p:spPr>
          <a:xfrm>
            <a:off x="5375275" y="0"/>
            <a:ext cx="33131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5" name="矩形 44"/>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6" name="直接连接符 4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2566988" y="-20637"/>
            <a:ext cx="2749550" cy="57308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0" y="1196975"/>
            <a:ext cx="6096000" cy="461963"/>
          </a:xfrm>
          <a:prstGeom prst="rect">
            <a:avLst/>
          </a:prstGeom>
          <a:noFill/>
        </p:spPr>
        <p:txBody>
          <a:bodyPr>
            <a:spAutoFit/>
          </a:bodyPr>
          <a:lstStyle/>
          <a:p>
            <a:pPr marR="0" defTabSz="914400">
              <a:buClrTx/>
              <a:buSzTx/>
              <a:buFontTx/>
              <a:buNone/>
              <a:defRPr/>
            </a:pPr>
            <a:r>
              <a:rPr kumimoji="0" lang="zh-CN" altLang="zh-CN" sz="24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四、有效处理客户投诉的五步曲</a:t>
            </a:r>
            <a:endParaRPr kumimoji="0" lang="zh-CN" altLang="en-US" sz="24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627" name="Rectangle 2"/>
          <p:cNvSpPr/>
          <p:nvPr/>
        </p:nvSpPr>
        <p:spPr>
          <a:xfrm>
            <a:off x="1992313" y="1900238"/>
            <a:ext cx="184150" cy="368300"/>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endParaRPr lang="zh-CN" altLang="en-US" sz="1800" dirty="0"/>
          </a:p>
        </p:txBody>
      </p:sp>
      <p:graphicFrame>
        <p:nvGraphicFramePr>
          <p:cNvPr id="26628" name="图表 7"/>
          <p:cNvGraphicFramePr/>
          <p:nvPr/>
        </p:nvGraphicFramePr>
        <p:xfrm>
          <a:off x="68263" y="1804988"/>
          <a:ext cx="11766550" cy="4452937"/>
        </p:xfrm>
        <a:graphic>
          <a:graphicData uri="http://schemas.openxmlformats.org/presentationml/2006/ole">
            <mc:AlternateContent xmlns:mc="http://schemas.openxmlformats.org/markup-compatibility/2006">
              <mc:Choice xmlns:v="urn:schemas-microsoft-com:vml" Requires="v">
                <p:oleObj spid="_x0000_s3076" name="" r:id="rId1" imgW="11771630" imgH="4456430" progId="Excel.Chart.8">
                  <p:embed/>
                </p:oleObj>
              </mc:Choice>
              <mc:Fallback>
                <p:oleObj name="" r:id="rId1" imgW="11771630" imgH="4456430" progId="Excel.Chart.8">
                  <p:embed/>
                  <p:pic>
                    <p:nvPicPr>
                      <p:cNvPr id="0" name="图片 3075"/>
                      <p:cNvPicPr/>
                      <p:nvPr/>
                    </p:nvPicPr>
                    <p:blipFill>
                      <a:blip r:embed="rId2"/>
                      <a:stretch>
                        <a:fillRect/>
                      </a:stretch>
                    </p:blipFill>
                    <p:spPr>
                      <a:xfrm>
                        <a:off x="68263" y="1804988"/>
                        <a:ext cx="11766550" cy="4452937"/>
                      </a:xfrm>
                      <a:prstGeom prst="rect">
                        <a:avLst/>
                      </a:prstGeom>
                      <a:noFill/>
                      <a:ln w="38100">
                        <a:noFill/>
                        <a:miter/>
                      </a:ln>
                    </p:spPr>
                  </p:pic>
                </p:oleObj>
              </mc:Fallback>
            </mc:AlternateContent>
          </a:graphicData>
        </a:graphic>
      </p:graphicFrame>
      <p:sp>
        <p:nvSpPr>
          <p:cNvPr id="26629" name="Rectangle 3"/>
          <p:cNvSpPr/>
          <p:nvPr/>
        </p:nvSpPr>
        <p:spPr>
          <a:xfrm>
            <a:off x="1343025" y="6323013"/>
            <a:ext cx="2865438" cy="260350"/>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279400">
              <a:lnSpc>
                <a:spcPct val="100000"/>
              </a:lnSpc>
              <a:spcBef>
                <a:spcPct val="0"/>
              </a:spcBef>
              <a:buFontTx/>
              <a:buNone/>
            </a:pPr>
            <a:r>
              <a:rPr lang="zh-CN" altLang="zh-CN" sz="1100" dirty="0">
                <a:latin typeface="微软雅黑" panose="020B0503020204020204" pitchFamily="34" charset="-122"/>
                <a:cs typeface="Times New Roman" panose="02020603050405020304" pitchFamily="18" charset="0"/>
              </a:rPr>
              <a:t>资料来源：数据取自技术辅助研究项目</a:t>
            </a:r>
            <a:endParaRPr lang="zh-CN" altLang="zh-CN" sz="1800" dirty="0"/>
          </a:p>
        </p:txBody>
      </p:sp>
      <p:sp>
        <p:nvSpPr>
          <p:cNvPr id="2663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1"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2"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3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4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41"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6642"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6643" name="组合 19"/>
          <p:cNvGrpSpPr/>
          <p:nvPr/>
        </p:nvGrpSpPr>
        <p:grpSpPr>
          <a:xfrm>
            <a:off x="11496675" y="1588"/>
            <a:ext cx="695325" cy="506412"/>
            <a:chOff x="0" y="0"/>
            <a:chExt cx="694944" cy="624651"/>
          </a:xfrm>
        </p:grpSpPr>
        <p:sp>
          <p:nvSpPr>
            <p:cNvPr id="2664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664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4" name="矩形 43"/>
          <p:cNvSpPr/>
          <p:nvPr/>
        </p:nvSpPr>
        <p:spPr>
          <a:xfrm>
            <a:off x="5375275" y="0"/>
            <a:ext cx="33131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5" name="矩形 44"/>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6" name="直接连接符 4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2566988" y="-20637"/>
            <a:ext cx="2749550" cy="57308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1384" y="6290815"/>
            <a:ext cx="6096000" cy="460960"/>
          </a:xfrm>
          <a:prstGeom prst="rect">
            <a:avLst/>
          </a:prstGeom>
          <a:noFill/>
        </p:spPr>
        <p:txBody>
          <a:bodyPr>
            <a:spAutoFit/>
          </a:bodyPr>
          <a:lstStyle/>
          <a:p>
            <a:pPr marR="0" indent="306070" defTabSz="914400">
              <a:lnSpc>
                <a:spcPct val="150000"/>
              </a:lnSpc>
              <a:spcBef>
                <a:spcPts val="600"/>
              </a:spcBef>
              <a:spcAft>
                <a:spcPts val="600"/>
              </a:spcAft>
              <a:buClrTx/>
              <a:buSzTx/>
              <a:buFontTx/>
              <a:buNone/>
              <a:defRPr/>
            </a:pPr>
            <a:r>
              <a:rPr kumimoji="0" lang="zh-CN"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微课五：沟通，从心开始——客户投诉处理五步曲</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sp>
        <p:nvSpPr>
          <p:cNvPr id="27651" name="Rectangle 2"/>
          <p:cNvSpPr/>
          <p:nvPr/>
        </p:nvSpPr>
        <p:spPr>
          <a:xfrm>
            <a:off x="1992313" y="1900238"/>
            <a:ext cx="184150" cy="368300"/>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endParaRPr lang="zh-CN" altLang="en-US" sz="1800" dirty="0"/>
          </a:p>
        </p:txBody>
      </p:sp>
      <p:sp>
        <p:nvSpPr>
          <p:cNvPr id="5" name="文本框 4"/>
          <p:cNvSpPr txBox="1"/>
          <p:nvPr/>
        </p:nvSpPr>
        <p:spPr>
          <a:xfrm>
            <a:off x="560388" y="1147763"/>
            <a:ext cx="7091363" cy="400050"/>
          </a:xfrm>
          <a:prstGeom prst="rect">
            <a:avLst/>
          </a:prstGeom>
          <a:noFill/>
        </p:spPr>
        <p:txBody>
          <a:bodyPr>
            <a:spAutoFit/>
          </a:bodyPr>
          <a:lstStyle/>
          <a:p>
            <a:pPr marR="0" defTabSz="914400">
              <a:buClrTx/>
              <a:buSzTx/>
              <a:buFontTx/>
              <a:buNone/>
              <a:defRPr/>
            </a:pPr>
            <a:r>
              <a:rPr kumimoji="0" lang="zh-CN" altLang="zh-CN"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客户投诉的处理总原则是先处理情感，后处理事件。</a:t>
            </a:r>
            <a:endParaRPr kumimoji="0" lang="zh-CN" altLang="en-US" sz="2000" b="1" kern="1200" cap="none" spc="0" normalizeH="0" baseline="0" noProof="0" dirty="0">
              <a:latin typeface="Calibri" panose="020F0502020204030204" pitchFamily="34" charset="0"/>
              <a:ea typeface="微软雅黑" panose="020B0503020204020204" pitchFamily="34" charset="-122"/>
              <a:cs typeface="+mn-cs"/>
            </a:endParaRPr>
          </a:p>
        </p:txBody>
      </p:sp>
      <p:graphicFrame>
        <p:nvGraphicFramePr>
          <p:cNvPr id="14" name="图示 13"/>
          <p:cNvGraphicFramePr/>
          <p:nvPr/>
        </p:nvGraphicFramePr>
        <p:xfrm>
          <a:off x="2032000" y="1988840"/>
          <a:ext cx="7736408" cy="414949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765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5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5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5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5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5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5"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766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7667" name="组合 19"/>
          <p:cNvGrpSpPr/>
          <p:nvPr/>
        </p:nvGrpSpPr>
        <p:grpSpPr>
          <a:xfrm>
            <a:off x="11496675" y="1588"/>
            <a:ext cx="695325" cy="506412"/>
            <a:chOff x="0" y="0"/>
            <a:chExt cx="694944" cy="624651"/>
          </a:xfrm>
        </p:grpSpPr>
        <p:sp>
          <p:nvSpPr>
            <p:cNvPr id="2767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767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4" name="矩形 43"/>
          <p:cNvSpPr/>
          <p:nvPr/>
        </p:nvSpPr>
        <p:spPr>
          <a:xfrm>
            <a:off x="5375275" y="0"/>
            <a:ext cx="33131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5" name="矩形 44"/>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6" name="直接连接符 4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2566988" y="-20637"/>
            <a:ext cx="2749550" cy="57308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16063" y="1500657"/>
            <a:ext cx="7627937" cy="4185761"/>
          </a:xfrm>
          <a:prstGeom prst="rect">
            <a:avLst/>
          </a:prstGeom>
          <a:noFill/>
        </p:spPr>
        <p:txBody>
          <a:bodyPr>
            <a:spAutoFit/>
          </a:bodyPr>
          <a:lstStyle/>
          <a:p>
            <a:pPr marR="0" indent="266065" algn="just" defTabSz="914400">
              <a:lnSpc>
                <a:spcPct val="150000"/>
              </a:lnSpc>
              <a:spcBef>
                <a:spcPts val="600"/>
              </a:spcBef>
              <a:spcAft>
                <a:spcPts val="600"/>
              </a:spcAft>
              <a:buClrTx/>
              <a:buSzTx/>
              <a:buFontTx/>
              <a:buNone/>
              <a:defRPr/>
            </a:pPr>
            <a:r>
              <a:rPr kumimoji="0" lang="zh-CN" altLang="zh-CN" sz="2000" b="1"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五、处理客户投诉过程中的禁忌</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227330" algn="just" defTabSz="914400">
              <a:lnSpc>
                <a:spcPct val="150000"/>
              </a:lnSpc>
              <a:spcBef>
                <a:spcPts val="600"/>
              </a:spcBef>
              <a:spcAft>
                <a:spcPts val="600"/>
              </a:spcAft>
              <a:buClrTx/>
              <a:buSzTx/>
              <a:buFontTx/>
              <a:buNone/>
              <a:defRPr/>
            </a:pP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处理客户投诉过程中，以下情况应注意避免：</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缺少专业知识情况下应对客户</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质问客人</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与客人争论是非对错</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怠慢客户，急于给事情定性或下结论</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缺乏耐心，急于打发客户</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允诺客户自己做不到的事</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06070" defTabSz="914400">
              <a:lnSpc>
                <a:spcPct val="150000"/>
              </a:lnSpc>
              <a:spcBef>
                <a:spcPts val="600"/>
              </a:spcBef>
              <a:spcAft>
                <a:spcPts val="600"/>
              </a:spcAft>
              <a:buClrTx/>
              <a:buSzTx/>
              <a:buFontTx/>
              <a:buNone/>
              <a:defRPr/>
            </a:pPr>
            <a:r>
              <a:rPr kumimoji="0" lang="zh-CN"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微课</a:t>
            </a:r>
            <a:r>
              <a:rPr kumimoji="0" lang="en-US"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6</a:t>
            </a:r>
            <a:r>
              <a:rPr kumimoji="0" lang="zh-CN"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：如何正确处理客户投诉</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sp>
        <p:nvSpPr>
          <p:cNvPr id="2867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7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77"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7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7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sp>
        <p:nvSpPr>
          <p:cNvPr id="28687"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1073150" eaLnBrk="1" hangingPunct="1">
              <a:lnSpc>
                <a:spcPct val="100000"/>
              </a:lnSpc>
              <a:spcBef>
                <a:spcPct val="0"/>
              </a:spcBef>
              <a:buFontTx/>
              <a:buNone/>
            </a:pPr>
            <a:endParaRPr lang="zh-CN" altLang="en-US" sz="2000" b="1" dirty="0">
              <a:solidFill>
                <a:schemeClr val="tx2"/>
              </a:solidFill>
              <a:latin typeface="Arial" panose="020B0604020202020204" pitchFamily="34" charset="0"/>
            </a:endParaRPr>
          </a:p>
        </p:txBody>
      </p:sp>
      <p:grpSp>
        <p:nvGrpSpPr>
          <p:cNvPr id="28688" name="组合 19"/>
          <p:cNvGrpSpPr/>
          <p:nvPr/>
        </p:nvGrpSpPr>
        <p:grpSpPr>
          <a:xfrm>
            <a:off x="11496675" y="1588"/>
            <a:ext cx="695325" cy="506412"/>
            <a:chOff x="0" y="0"/>
            <a:chExt cx="694944" cy="624651"/>
          </a:xfrm>
        </p:grpSpPr>
        <p:sp>
          <p:nvSpPr>
            <p:cNvPr id="2869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869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2" name="矩形 41"/>
          <p:cNvSpPr/>
          <p:nvPr/>
        </p:nvSpPr>
        <p:spPr>
          <a:xfrm>
            <a:off x="5375275" y="0"/>
            <a:ext cx="33131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4" name="直接连接符 43"/>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2566988" y="-20637"/>
            <a:ext cx="2749550" cy="57308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9699"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rPr>
              <a:t>谢  谢！</a:t>
            </a:r>
            <a:endParaRPr lang="zh-CN" altLang="en-US" sz="4000" b="1" dirty="0">
              <a:latin typeface="微软雅黑" panose="020B0503020204020204" pitchFamily="34" charset="-122"/>
            </a:endParaRPr>
          </a:p>
        </p:txBody>
      </p:sp>
      <p:cxnSp>
        <p:nvCxnSpPr>
          <p:cNvPr id="29700"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29701"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297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rPr>
              <a:t>主讲：经济管理学院</a:t>
            </a:r>
            <a:r>
              <a:rPr lang="en-US" altLang="zh-CN" sz="2400" b="1" dirty="0">
                <a:solidFill>
                  <a:srgbClr val="0D0D0D"/>
                </a:solidFill>
                <a:latin typeface="微软雅黑" panose="020B0503020204020204" pitchFamily="34" charset="-122"/>
              </a:rPr>
              <a:t>  </a:t>
            </a:r>
            <a:r>
              <a:rPr lang="zh-CN" altLang="en-US" sz="2400" b="1" dirty="0">
                <a:solidFill>
                  <a:srgbClr val="0D0D0D"/>
                </a:solidFill>
                <a:latin typeface="微软雅黑" panose="020B0503020204020204" pitchFamily="34" charset="-122"/>
              </a:rPr>
              <a:t>梁燕冰</a:t>
            </a:r>
            <a:endParaRPr lang="zh-CN" altLang="zh-CN" sz="2400" b="1" dirty="0">
              <a:solidFill>
                <a:srgbClr val="0D0D0D"/>
              </a:solidFill>
              <a:latin typeface="微软雅黑" panose="020B0503020204020204" pitchFamily="34" charset="-122"/>
            </a:endParaRPr>
          </a:p>
        </p:txBody>
      </p:sp>
      <p:grpSp>
        <p:nvGrpSpPr>
          <p:cNvPr id="29703" name="组合 8"/>
          <p:cNvGrpSpPr/>
          <p:nvPr/>
        </p:nvGrpSpPr>
        <p:grpSpPr>
          <a:xfrm>
            <a:off x="-26987" y="935038"/>
            <a:ext cx="12218987" cy="3644900"/>
            <a:chOff x="0" y="1566863"/>
            <a:chExt cx="12192000" cy="3644900"/>
          </a:xfrm>
        </p:grpSpPr>
        <p:pic>
          <p:nvPicPr>
            <p:cNvPr id="29704"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29705"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2" name="组合 19"/>
          <p:cNvGrpSpPr/>
          <p:nvPr/>
        </p:nvGrpSpPr>
        <p:grpSpPr>
          <a:xfrm>
            <a:off x="0" y="381000"/>
            <a:ext cx="695325" cy="506413"/>
            <a:chOff x="0" y="0"/>
            <a:chExt cx="694944" cy="624651"/>
          </a:xfrm>
        </p:grpSpPr>
        <p:sp>
          <p:nvSpPr>
            <p:cNvPr id="512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12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5123"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情景导入</a:t>
            </a:r>
            <a:endParaRPr lang="zh-CN" altLang="zh-CN" b="1" dirty="0">
              <a:solidFill>
                <a:srgbClr val="404040"/>
              </a:solidFill>
            </a:endParaRPr>
          </a:p>
        </p:txBody>
      </p:sp>
      <p:sp>
        <p:nvSpPr>
          <p:cNvPr id="5124" name="MH_Text_1"/>
          <p:cNvSpPr/>
          <p:nvPr/>
        </p:nvSpPr>
        <p:spPr>
          <a:xfrm>
            <a:off x="379413" y="1028700"/>
            <a:ext cx="11377612" cy="5472113"/>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rPr>
              <a:t>       </a:t>
            </a:r>
            <a:endParaRPr lang="en-US" altLang="zh-CN" sz="2000" b="1" dirty="0">
              <a:solidFill>
                <a:srgbClr val="404040"/>
              </a:solidFill>
              <a:latin typeface="Arial" panose="020B0604020202020204" pitchFamily="34" charset="0"/>
            </a:endParaRPr>
          </a:p>
          <a:p>
            <a:pPr marL="0" lvl="0" indent="0" algn="ctr"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rPr>
              <a:t>       </a:t>
            </a:r>
            <a:r>
              <a:rPr lang="zh-CN" altLang="en-US" sz="2000" b="1" dirty="0">
                <a:solidFill>
                  <a:srgbClr val="404040"/>
                </a:solidFill>
                <a:latin typeface="Arial" panose="020B0604020202020204" pitchFamily="34" charset="0"/>
              </a:rPr>
              <a:t>“满意”客户的抱怨</a:t>
            </a:r>
            <a:endParaRPr lang="zh-CN" altLang="en-US" sz="2000" b="1" dirty="0">
              <a:solidFill>
                <a:srgbClr val="404040"/>
              </a:solidFill>
              <a:latin typeface="Arial" panose="020B0604020202020204" pitchFamily="34" charset="0"/>
            </a:endParaRPr>
          </a:p>
          <a:p>
            <a:pPr marL="0" lvl="0" indent="0" eaLnBrk="1" hangingPunct="1">
              <a:lnSpc>
                <a:spcPct val="150000"/>
              </a:lnSpc>
              <a:spcBef>
                <a:spcPts val="600"/>
              </a:spcBef>
              <a:spcAft>
                <a:spcPts val="600"/>
              </a:spcAft>
              <a:buNone/>
            </a:pPr>
            <a:r>
              <a:rPr lang="zh-CN" altLang="en-US" sz="2000" dirty="0">
                <a:solidFill>
                  <a:srgbClr val="404040"/>
                </a:solidFill>
                <a:latin typeface="Arial" panose="020B0604020202020204" pitchFamily="34" charset="0"/>
              </a:rPr>
              <a:t>某宽带运营商的服务营销热线接到客户的来电，客户称自己的宽带想办理停机，当时客户是这样说的：“我的宽带想办理暂停，你们这里可以办理吗？”服务营销代表按照规范验证客户的身份，验证通过后提醒客户办理宽带暂停的费用以及生效的时间，经过客户同意后服务营销代表为客户在系统办理了宽带暂停，并再次提醒客户的相关费用情况，挂电话不忘提醒客户对她的服务进行评价，整个通话过程大概使用了一分钟时间，客户对服务营销代表的专业和服务态度理所当然地评价了“很满意”。</a:t>
            </a:r>
            <a:endParaRPr lang="zh-CN" altLang="en-US" sz="2000" dirty="0">
              <a:solidFill>
                <a:srgbClr val="404040"/>
              </a:solidFill>
              <a:latin typeface="Arial" panose="020B0604020202020204" pitchFamily="34" charset="0"/>
            </a:endParaRPr>
          </a:p>
          <a:p>
            <a:pPr marL="0" lvl="0" indent="0" eaLnBrk="1" hangingPunct="1">
              <a:lnSpc>
                <a:spcPct val="150000"/>
              </a:lnSpc>
              <a:spcBef>
                <a:spcPts val="600"/>
              </a:spcBef>
              <a:spcAft>
                <a:spcPts val="600"/>
              </a:spcAft>
              <a:buNone/>
            </a:pPr>
            <a:r>
              <a:rPr lang="zh-CN" altLang="en-US" sz="2000" dirty="0">
                <a:solidFill>
                  <a:srgbClr val="404040"/>
                </a:solidFill>
                <a:latin typeface="Arial" panose="020B0604020202020204" pitchFamily="34" charset="0"/>
              </a:rPr>
              <a:t>就这样三个月时间很快就过去了，客户某天留意到了银行客户端的扣费通知，然后翻查明细一看，自从办理宽带停机后，每个月仍然产生宽带费用，客户带着不解和疑惑再次致电了某宽带运营商的服务营销热线，客户：“我前几个月说把宽带停掉，当时你们的服务营销已经说帮我成功办理，为什么我这几个月宽带仍然继续产生费用？”</a:t>
            </a:r>
            <a:endParaRPr lang="zh-CN" altLang="en-US" sz="2000" dirty="0">
              <a:solidFill>
                <a:srgbClr val="404040"/>
              </a:solidFill>
              <a:latin typeface="Arial" panose="020B0604020202020204" pitchFamily="34" charset="0"/>
            </a:endParaRPr>
          </a:p>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6147"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6148"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6149"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6150" name="MH_Desc_1"/>
          <p:cNvGrpSpPr/>
          <p:nvPr/>
        </p:nvGrpSpPr>
        <p:grpSpPr>
          <a:xfrm>
            <a:off x="3719513" y="1844675"/>
            <a:ext cx="5040312" cy="3640138"/>
            <a:chOff x="0" y="0"/>
            <a:chExt cx="1924" cy="1736"/>
          </a:xfrm>
        </p:grpSpPr>
        <p:pic>
          <p:nvPicPr>
            <p:cNvPr id="6156" name="MH_Desc_1"/>
            <p:cNvPicPr>
              <a:picLocks noChangeAspect="1"/>
            </p:cNvPicPr>
            <p:nvPr/>
          </p:nvPicPr>
          <p:blipFill>
            <a:blip r:embed="rId1"/>
            <a:stretch>
              <a:fillRect/>
            </a:stretch>
          </p:blipFill>
          <p:spPr>
            <a:xfrm>
              <a:off x="0" y="0"/>
              <a:ext cx="1924" cy="1736"/>
            </a:xfrm>
            <a:prstGeom prst="rect">
              <a:avLst/>
            </a:prstGeom>
            <a:noFill/>
            <a:ln w="9525">
              <a:noFill/>
            </a:ln>
          </p:spPr>
        </p:pic>
        <p:sp>
          <p:nvSpPr>
            <p:cNvPr id="6157"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just" eaLnBrk="1" hangingPunct="1">
                <a:lnSpc>
                  <a:spcPct val="150000"/>
                </a:lnSpc>
                <a:spcBef>
                  <a:spcPts val="600"/>
                </a:spcBef>
                <a:spcAft>
                  <a:spcPts val="600"/>
                </a:spcAft>
                <a:buNone/>
              </a:pPr>
              <a:r>
                <a:rPr lang="zh-CN" altLang="en-US" sz="2400" b="1" dirty="0">
                  <a:solidFill>
                    <a:srgbClr val="404040"/>
                  </a:solidFill>
                  <a:latin typeface="Arial" panose="020B0604020202020204" pitchFamily="34" charset="0"/>
                  <a:sym typeface="+mn-ea"/>
                </a:rPr>
                <a:t>请思考：</a:t>
              </a:r>
              <a:endParaRPr lang="en-US" altLang="zh-CN" sz="2400" b="1" dirty="0">
                <a:solidFill>
                  <a:srgbClr val="404040"/>
                </a:solidFill>
                <a:latin typeface="Arial" panose="020B0604020202020204" pitchFamily="34" charset="0"/>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sym typeface="+mn-ea"/>
                </a:rPr>
                <a:t>1.</a:t>
              </a:r>
              <a:r>
                <a:rPr lang="zh-CN" altLang="en-US" sz="2000" b="1" dirty="0">
                  <a:solidFill>
                    <a:srgbClr val="404040"/>
                  </a:solidFill>
                  <a:latin typeface="Arial" panose="020B0604020202020204" pitchFamily="34" charset="0"/>
                  <a:sym typeface="+mn-ea"/>
                </a:rPr>
                <a:t>第一位服务营销人员有没彻底解决客户的问题？</a:t>
              </a:r>
              <a:endParaRPr lang="en-US" altLang="zh-CN" sz="2000" b="1" dirty="0">
                <a:solidFill>
                  <a:srgbClr val="404040"/>
                </a:solidFill>
                <a:latin typeface="Arial" panose="020B0604020202020204" pitchFamily="34" charset="0"/>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sym typeface="+mn-ea"/>
                </a:rPr>
                <a:t>2.</a:t>
              </a:r>
              <a:r>
                <a:rPr lang="zh-CN" altLang="en-US" sz="2000" b="1" dirty="0">
                  <a:solidFill>
                    <a:srgbClr val="404040"/>
                  </a:solidFill>
                  <a:latin typeface="Arial" panose="020B0604020202020204" pitchFamily="34" charset="0"/>
                  <a:sym typeface="+mn-ea"/>
                </a:rPr>
                <a:t>是否了解客户其实想办理的是什么业务？</a:t>
              </a:r>
              <a:endParaRPr lang="en-US" altLang="zh-CN" sz="2000" b="1" dirty="0">
                <a:solidFill>
                  <a:srgbClr val="404040"/>
                </a:solidFill>
                <a:latin typeface="Arial" panose="020B0604020202020204" pitchFamily="34" charset="0"/>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sym typeface="+mn-ea"/>
                </a:rPr>
                <a:t>3.</a:t>
              </a:r>
              <a:r>
                <a:rPr lang="zh-CN" altLang="en-US" sz="2000" b="1" dirty="0">
                  <a:solidFill>
                    <a:srgbClr val="404040"/>
                  </a:solidFill>
                  <a:latin typeface="Arial" panose="020B0604020202020204" pitchFamily="34" charset="0"/>
                  <a:sym typeface="+mn-ea"/>
                </a:rPr>
                <a:t>如果你是服务营销人员你会怎样与客户沟通？</a:t>
              </a:r>
              <a:endParaRPr lang="en-US" altLang="zh-CN" sz="2000" b="1" dirty="0">
                <a:solidFill>
                  <a:srgbClr val="404040"/>
                </a:solidFill>
                <a:latin typeface="Arial" panose="020B0604020202020204" pitchFamily="34" charset="0"/>
              </a:endParaRPr>
            </a:p>
          </p:txBody>
        </p:sp>
      </p:grpSp>
      <p:pic>
        <p:nvPicPr>
          <p:cNvPr id="6151"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6152" name="组合 19"/>
          <p:cNvGrpSpPr/>
          <p:nvPr/>
        </p:nvGrpSpPr>
        <p:grpSpPr>
          <a:xfrm>
            <a:off x="0" y="381000"/>
            <a:ext cx="695325" cy="506413"/>
            <a:chOff x="0" y="0"/>
            <a:chExt cx="694944" cy="624651"/>
          </a:xfrm>
        </p:grpSpPr>
        <p:sp>
          <p:nvSpPr>
            <p:cNvPr id="615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615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6153"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just" eaLnBrk="1" hangingPunct="1">
              <a:lnSpc>
                <a:spcPct val="160000"/>
              </a:lnSpc>
              <a:spcBef>
                <a:spcPts val="600"/>
              </a:spcBef>
              <a:spcAft>
                <a:spcPts val="600"/>
              </a:spcAft>
              <a:buNone/>
            </a:pPr>
            <a:r>
              <a:rPr lang="zh-CN" altLang="en-US" sz="2000" b="1" dirty="0">
                <a:solidFill>
                  <a:srgbClr val="404040"/>
                </a:solidFill>
                <a:latin typeface="Arial" panose="020B0604020202020204" pitchFamily="34" charset="0"/>
              </a:rPr>
              <a:t>在话务服务与沟通当中，热情、主动、亲切的服务态度是服务的基本，除此之外能否运用沟通技巧帮助客户解决问题才是服务的核心，掌握沟通技巧也意味着能更快捷地为客户服务。</a:t>
            </a:r>
            <a:endParaRPr lang="en-US" altLang="zh-CN" sz="2000" b="1" dirty="0">
              <a:solidFill>
                <a:srgbClr val="404040"/>
              </a:solidFill>
              <a:latin typeface="Arial" panose="020B0604020202020204" pitchFamily="34" charset="0"/>
            </a:endParaRPr>
          </a:p>
        </p:txBody>
      </p:sp>
      <p:sp>
        <p:nvSpPr>
          <p:cNvPr id="7171"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4346522" y="0"/>
              </a:cxn>
              <a:cxn ang="0">
                <a:pos x="5996167" y="0"/>
              </a:cxn>
              <a:cxn ang="0">
                <a:pos x="6815934" y="447"/>
              </a:cxn>
              <a:cxn ang="0">
                <a:pos x="10267182" y="11721"/>
              </a:cxn>
              <a:cxn ang="0">
                <a:pos x="10342741" y="13070"/>
              </a:cxn>
              <a:cxn ang="0">
                <a:pos x="0" y="13070"/>
              </a:cxn>
              <a:cxn ang="0">
                <a:pos x="75543" y="11721"/>
              </a:cxn>
              <a:cxn ang="0">
                <a:pos x="3526825" y="447"/>
              </a:cxn>
              <a:cxn ang="0">
                <a:pos x="4346522"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000">
                <a:srgbClr val="7A71B3">
                  <a:alpha val="100000"/>
                </a:srgbClr>
              </a:gs>
              <a:gs pos="100000">
                <a:srgbClr val="36305A">
                  <a:alpha val="100000"/>
                </a:srgbClr>
              </a:gs>
            </a:gsLst>
            <a:lin ang="5400000"/>
            <a:tileRect/>
          </a:gradFill>
          <a:ln w="9525">
            <a:noFill/>
          </a:ln>
        </p:spPr>
        <p:txBody>
          <a:bodyPr/>
          <a:p>
            <a:endParaRPr lang="zh-CN" altLang="en-US"/>
          </a:p>
        </p:txBody>
      </p:sp>
      <p:sp>
        <p:nvSpPr>
          <p:cNvPr id="7172"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940771" y="0"/>
              </a:cxn>
              <a:cxn ang="0">
                <a:pos x="1117704" y="0"/>
              </a:cxn>
              <a:cxn ang="0">
                <a:pos x="1356555" y="162"/>
              </a:cxn>
              <a:cxn ang="0">
                <a:pos x="2043440" y="2941"/>
              </a:cxn>
              <a:cxn ang="0">
                <a:pos x="2058483" y="3274"/>
              </a:cxn>
              <a:cxn ang="0">
                <a:pos x="0" y="3274"/>
              </a:cxn>
              <a:cxn ang="0">
                <a:pos x="15035" y="2941"/>
              </a:cxn>
              <a:cxn ang="0">
                <a:pos x="701926" y="162"/>
              </a:cxn>
              <a:cxn ang="0">
                <a:pos x="940771"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000">
                <a:srgbClr val="7A71B3">
                  <a:alpha val="100000"/>
                </a:srgbClr>
              </a:gs>
              <a:gs pos="100000">
                <a:srgbClr val="36305A">
                  <a:alpha val="100000"/>
                </a:srgbClr>
              </a:gs>
            </a:gsLst>
            <a:lin ang="5400000"/>
            <a:tileRect/>
          </a:gradFill>
          <a:ln w="9525">
            <a:noFill/>
          </a:ln>
        </p:spPr>
        <p:txBody>
          <a:bodyPr/>
          <a:p>
            <a:endParaRPr lang="zh-CN" altLang="en-US"/>
          </a:p>
        </p:txBody>
      </p:sp>
      <p:sp>
        <p:nvSpPr>
          <p:cNvPr id="7173"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95094209" y="0"/>
              </a:cxn>
              <a:cxn ang="0">
                <a:pos x="92140582" y="11101"/>
              </a:cxn>
              <a:cxn ang="0">
                <a:pos x="71116629" y="80228"/>
              </a:cxn>
              <a:cxn ang="0">
                <a:pos x="23694821" y="80622"/>
              </a:cxn>
              <a:cxn ang="0">
                <a:pos x="2848574" y="10450"/>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7174" name="组合 19"/>
          <p:cNvGrpSpPr/>
          <p:nvPr/>
        </p:nvGrpSpPr>
        <p:grpSpPr>
          <a:xfrm>
            <a:off x="0" y="381000"/>
            <a:ext cx="695325" cy="506413"/>
            <a:chOff x="0" y="0"/>
            <a:chExt cx="694944" cy="624651"/>
          </a:xfrm>
        </p:grpSpPr>
        <p:sp>
          <p:nvSpPr>
            <p:cNvPr id="717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5"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8195" name="Rectangle 3"/>
          <p:cNvSpPr/>
          <p:nvPr/>
        </p:nvSpPr>
        <p:spPr>
          <a:xfrm>
            <a:off x="0" y="4192588"/>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ndParaRPr>
          </a:p>
        </p:txBody>
      </p:sp>
      <p:sp>
        <p:nvSpPr>
          <p:cNvPr id="8196"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ndParaRPr>
          </a:p>
        </p:txBody>
      </p:sp>
      <p:sp>
        <p:nvSpPr>
          <p:cNvPr id="15365" name="Rectangle 18"/>
          <p:cNvSpPr>
            <a:spLocks noChangeArrowheads="1"/>
          </p:cNvSpPr>
          <p:nvPr/>
        </p:nvSpPr>
        <p:spPr bwMode="auto">
          <a:xfrm>
            <a:off x="119063" y="4876800"/>
            <a:ext cx="3471863" cy="9540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8198" name="Straight Connector 22"/>
          <p:cNvCxnSpPr/>
          <p:nvPr/>
        </p:nvCxnSpPr>
        <p:spPr>
          <a:xfrm>
            <a:off x="4008438" y="4559300"/>
            <a:ext cx="0" cy="1949450"/>
          </a:xfrm>
          <a:prstGeom prst="line">
            <a:avLst/>
          </a:prstGeom>
          <a:ln w="6350" cap="flat" cmpd="sng">
            <a:solidFill>
              <a:srgbClr val="C55A11"/>
            </a:solidFill>
            <a:prstDash val="solid"/>
            <a:headEnd type="none" w="med" len="med"/>
            <a:tailEnd type="none" w="med" len="med"/>
          </a:ln>
        </p:spPr>
      </p:cxnSp>
      <p:grpSp>
        <p:nvGrpSpPr>
          <p:cNvPr id="8199" name="组合 9"/>
          <p:cNvGrpSpPr/>
          <p:nvPr/>
        </p:nvGrpSpPr>
        <p:grpSpPr>
          <a:xfrm>
            <a:off x="2860675" y="3568700"/>
            <a:ext cx="282575" cy="420688"/>
            <a:chOff x="0" y="0"/>
            <a:chExt cx="282644" cy="419812"/>
          </a:xfrm>
        </p:grpSpPr>
        <p:sp>
          <p:nvSpPr>
            <p:cNvPr id="8209" name="Freeform 306"/>
            <p:cNvSpPr/>
            <p:nvPr/>
          </p:nvSpPr>
          <p:spPr>
            <a:xfrm>
              <a:off x="88325" y="407342"/>
              <a:ext cx="108071"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8210" name="Freeform 307"/>
            <p:cNvSpPr/>
            <p:nvPr/>
          </p:nvSpPr>
          <p:spPr>
            <a:xfrm>
              <a:off x="83131" y="392795"/>
              <a:ext cx="118463"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8211" name="Freeform 308"/>
            <p:cNvSpPr/>
            <p:nvPr/>
          </p:nvSpPr>
          <p:spPr>
            <a:xfrm>
              <a:off x="83131" y="358502"/>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8212" name="Freeform 309"/>
            <p:cNvSpPr/>
            <p:nvPr/>
          </p:nvSpPr>
          <p:spPr>
            <a:xfrm>
              <a:off x="83131" y="376170"/>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8213" name="Freeform 310"/>
            <p:cNvSpPr>
              <a:spLocks noEditPoints="1"/>
            </p:cNvSpPr>
            <p:nvPr/>
          </p:nvSpPr>
          <p:spPr>
            <a:xfrm>
              <a:off x="0" y="0"/>
              <a:ext cx="282644" cy="351228"/>
            </a:xfrm>
            <a:custGeom>
              <a:avLst/>
              <a:gdLst/>
              <a:ahLst/>
              <a:cxnLst>
                <a:cxn ang="0">
                  <a:pos x="2147483647" y="0"/>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8200" name="组合 18"/>
          <p:cNvGrpSpPr/>
          <p:nvPr/>
        </p:nvGrpSpPr>
        <p:grpSpPr>
          <a:xfrm>
            <a:off x="9048750" y="3567113"/>
            <a:ext cx="415925" cy="441325"/>
            <a:chOff x="0" y="0"/>
            <a:chExt cx="415655" cy="441633"/>
          </a:xfrm>
        </p:grpSpPr>
        <p:sp>
          <p:nvSpPr>
            <p:cNvPr id="8204" name="Freeform 317"/>
            <p:cNvSpPr>
              <a:spLocks noEditPoints="1"/>
            </p:cNvSpPr>
            <p:nvPr/>
          </p:nvSpPr>
          <p:spPr>
            <a:xfrm>
              <a:off x="49879" y="0"/>
              <a:ext cx="365776" cy="43436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8205" name="Freeform 318"/>
            <p:cNvSpPr/>
            <p:nvPr/>
          </p:nvSpPr>
          <p:spPr>
            <a:xfrm>
              <a:off x="214063" y="58192"/>
              <a:ext cx="73780" cy="51957"/>
            </a:xfrm>
            <a:custGeom>
              <a:avLst/>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8206" name="Freeform 319"/>
            <p:cNvSpPr/>
            <p:nvPr/>
          </p:nvSpPr>
          <p:spPr>
            <a:xfrm>
              <a:off x="0" y="333562"/>
              <a:ext cx="62349" cy="10807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8207" name="Freeform 320"/>
            <p:cNvSpPr>
              <a:spLocks noEditPoints="1"/>
            </p:cNvSpPr>
            <p:nvPr/>
          </p:nvSpPr>
          <p:spPr>
            <a:xfrm>
              <a:off x="73778" y="331485"/>
              <a:ext cx="100797" cy="110148"/>
            </a:xfrm>
            <a:custGeom>
              <a:avLst/>
              <a:gdLst/>
              <a:ahLst/>
              <a:cxnLst>
                <a:cxn ang="0">
                  <a:pos x="2147483647" y="2147483647"/>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8208" name="Freeform 321"/>
            <p:cNvSpPr>
              <a:spLocks noEditPoints="1"/>
            </p:cNvSpPr>
            <p:nvPr/>
          </p:nvSpPr>
          <p:spPr>
            <a:xfrm>
              <a:off x="187044" y="333562"/>
              <a:ext cx="81054" cy="10599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4511675" y="4872038"/>
            <a:ext cx="3240088" cy="1384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8202" name="Straight Connector 22"/>
          <p:cNvCxnSpPr/>
          <p:nvPr/>
        </p:nvCxnSpPr>
        <p:spPr>
          <a:xfrm>
            <a:off x="8328025" y="4530725"/>
            <a:ext cx="0" cy="1949450"/>
          </a:xfrm>
          <a:prstGeom prst="line">
            <a:avLst/>
          </a:prstGeom>
          <a:ln w="6350" cap="flat" cmpd="sng">
            <a:solidFill>
              <a:srgbClr val="C55A11"/>
            </a:solidFill>
            <a:prstDash val="solid"/>
            <a:headEnd type="none" w="med" len="med"/>
            <a:tailEnd type="none" w="med" len="med"/>
          </a:ln>
        </p:spPr>
      </p:cxnSp>
      <p:sp>
        <p:nvSpPr>
          <p:cNvPr id="3" name="Rectangle 18"/>
          <p:cNvSpPr>
            <a:spLocks noChangeArrowheads="1"/>
          </p:cNvSpPr>
          <p:nvPr/>
        </p:nvSpPr>
        <p:spPr bwMode="auto">
          <a:xfrm>
            <a:off x="8688388" y="4872038"/>
            <a:ext cx="3240088" cy="1384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任务三</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8" name="组合 19"/>
          <p:cNvGrpSpPr/>
          <p:nvPr/>
        </p:nvGrpSpPr>
        <p:grpSpPr>
          <a:xfrm>
            <a:off x="11496675" y="1588"/>
            <a:ext cx="695325" cy="506412"/>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5" name="矩形 4"/>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222" name="TextBox 2"/>
          <p:cNvSpPr txBox="1">
            <a:spLocks noChangeArrowheads="1"/>
          </p:cNvSpPr>
          <p:nvPr/>
        </p:nvSpPr>
        <p:spPr bwMode="auto">
          <a:xfrm>
            <a:off x="263525" y="549275"/>
            <a:ext cx="11017250" cy="6086475"/>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1"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旅游散心变忧心</a:t>
            </a:r>
            <a:endParaRPr kumimoji="0" lang="zh-CN" altLang="en-US" sz="1800" b="1"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小静从小就喜欢旅行，最近由于工作的原因情绪很是低落，甚至把手机号码都更换了，她想一个人静静。趁着国庆黄金周，她决定来一场说走就走的旅行，她只用了一天的晚上，就把来回的机票、旅行住的酒店、旅行的景点和路线，就连手机和卡都新买了一台，可以说是万事俱备只待出发，在出发的前一天她突然想到自己新买的手机和更换的号码，带着这个困惑她拨通了某移动运营商的服务热线，她问服务营销：“您好，请问我的手机卡可以出国使用吗？”客服人员很是专业，滔滔不绝地说：“首先我要帮你确认你的卡是否新卡，其次要确认卡有没开通国际漫游的权限，如果新卡就不用更换，如果没开国际漫游我就要查询你的卡能不能在我们这边客服热线开通，然后我想确认一下你去哪里，因为每个国家的制式都有所不同，所以请问一下你想去哪个国家呢？”小静自问是一个理解能力和反应能力比较好的人，但被客服人员这一连串的专业术语轰炸，小静显得一脸懵，就只回应了一句：“我要去迪拜。请问我的卡是否可以直接出国使用？”客服人员说道：“你的卡能开通国际漫游，不过要去营业厅先换新卡，然后再开通，其次迪拜是</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GSM</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网络，你过去后记得转成这个模式就行。”</a:t>
            </a: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sp>
        <p:nvSpPr>
          <p:cNvPr id="2" name="矩形 1"/>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2" name="TextBox 2"/>
          <p:cNvSpPr txBox="1">
            <a:spLocks noChangeArrowheads="1"/>
          </p:cNvSpPr>
          <p:nvPr/>
        </p:nvSpPr>
        <p:spPr bwMode="auto">
          <a:xfrm>
            <a:off x="263525" y="836613"/>
            <a:ext cx="11017250" cy="564356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小静挂断了电话，并迅速赶往营业厅更换成新卡并开通了漫游权限，心里在暗暗自夸幸好自己够机智，要不然去到那边就不能使用手机了。</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45720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就这样小静晚上准时登上了夜班机并顺利到达目的地，下机后，小静开机、关机、开机，就这样大概重复了五次，她发现自己的手机并不能收到信号，根本使用不了，就这样小静这个原本天衣无缝的黄金周自由行产生了一个缺陷美。</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请思考：</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1.</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上述案例的沟通中究竟出了什么不足或者差错呢？</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2.</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如果你是那位客服人员，你会怎样做？</a:t>
            </a:r>
            <a:endPar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grpSp>
        <p:nvGrpSpPr>
          <p:cNvPr id="10243" name="组合 19"/>
          <p:cNvGrpSpPr/>
          <p:nvPr/>
        </p:nvGrpSpPr>
        <p:grpSpPr>
          <a:xfrm>
            <a:off x="11496675" y="1588"/>
            <a:ext cx="695325" cy="506412"/>
            <a:chOff x="0" y="0"/>
            <a:chExt cx="694944" cy="624651"/>
          </a:xfrm>
        </p:grpSpPr>
        <p:sp>
          <p:nvSpPr>
            <p:cNvPr id="1024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024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0" name="矩形 19"/>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连接符 21"/>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图示 2"/>
          <p:cNvGraphicFramePr/>
          <p:nvPr/>
        </p:nvGraphicFramePr>
        <p:xfrm>
          <a:off x="2255574" y="1412776"/>
          <a:ext cx="7620025" cy="376545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4" name="组合 3"/>
          <p:cNvGrpSpPr/>
          <p:nvPr/>
        </p:nvGrpSpPr>
        <p:grpSpPr>
          <a:xfrm>
            <a:off x="128588" y="5075238"/>
            <a:ext cx="3579812" cy="1157287"/>
            <a:chOff x="851737" y="5298829"/>
            <a:chExt cx="2684795" cy="1156886"/>
          </a:xfrm>
        </p:grpSpPr>
        <p:pic>
          <p:nvPicPr>
            <p:cNvPr id="11277" name="图片 7"/>
            <p:cNvPicPr>
              <a:picLocks noChangeAspect="1"/>
            </p:cNvPicPr>
            <p:nvPr/>
          </p:nvPicPr>
          <p:blipFill>
            <a:blip r:embed="rId6"/>
            <a:srcRect b="5878"/>
            <a:stretch>
              <a:fillRect/>
            </a:stretch>
          </p:blipFill>
          <p:spPr>
            <a:xfrm>
              <a:off x="851737" y="5298829"/>
              <a:ext cx="1004669" cy="1156886"/>
            </a:xfrm>
            <a:prstGeom prst="rect">
              <a:avLst/>
            </a:prstGeom>
            <a:noFill/>
            <a:ln w="9525">
              <a:noFill/>
            </a:ln>
          </p:spPr>
        </p:pic>
        <p:sp>
          <p:nvSpPr>
            <p:cNvPr id="9" name="文本框 15"/>
            <p:cNvSpPr txBox="1"/>
            <p:nvPr/>
          </p:nvSpPr>
          <p:spPr>
            <a:xfrm>
              <a:off x="1856601" y="5833631"/>
              <a:ext cx="1679931" cy="420542"/>
            </a:xfrm>
            <a:prstGeom prst="rect">
              <a:avLst/>
            </a:prstGeom>
            <a:noFill/>
          </p:spPr>
          <p:txBody>
            <a:bodyPr>
              <a:spAutoFit/>
            </a:bodyPr>
            <a:lstStyle/>
            <a:p>
              <a:pPr marR="0" defTabSz="914400">
                <a:buClrTx/>
                <a:buSzTx/>
                <a:buFontTx/>
                <a:buNone/>
                <a:defRPr/>
              </a:pPr>
              <a:r>
                <a:rPr kumimoji="0" lang="zh-CN" altLang="en-US" sz="2135" b="1" kern="1200" cap="none" spc="0" normalizeH="0" baseline="0" noProof="0" dirty="0">
                  <a:latin typeface="微软雅黑" panose="020B0503020204020204" pitchFamily="34" charset="-122"/>
                  <a:ea typeface="微软雅黑" panose="020B0503020204020204" pitchFamily="34" charset="-122"/>
                  <a:cs typeface="+mn-cs"/>
                </a:rPr>
                <a:t>服务沟通四要素</a:t>
              </a:r>
              <a:endParaRPr kumimoji="0" lang="zh-CN" altLang="en-US" sz="2135" b="1" kern="1200" cap="none" spc="0" normalizeH="0" baseline="0" noProof="0" dirty="0">
                <a:latin typeface="微软雅黑" panose="020B0503020204020204" pitchFamily="34" charset="-122"/>
                <a:ea typeface="微软雅黑" panose="020B0503020204020204" pitchFamily="34" charset="-122"/>
                <a:cs typeface="+mn-cs"/>
              </a:endParaRPr>
            </a:p>
          </p:txBody>
        </p:sp>
      </p:grpSp>
      <p:pic>
        <p:nvPicPr>
          <p:cNvPr id="11268" name="图片 9" descr="d8cb8a1501341764c6b156.jpg"/>
          <p:cNvPicPr>
            <a:picLocks noChangeAspect="1"/>
          </p:cNvPicPr>
          <p:nvPr/>
        </p:nvPicPr>
        <p:blipFill>
          <a:blip r:embed="rId7"/>
          <a:stretch>
            <a:fillRect/>
          </a:stretch>
        </p:blipFill>
        <p:spPr>
          <a:xfrm>
            <a:off x="9867900" y="4870450"/>
            <a:ext cx="2108200" cy="1566863"/>
          </a:xfrm>
          <a:prstGeom prst="rect">
            <a:avLst/>
          </a:prstGeom>
          <a:noFill/>
          <a:ln w="9525">
            <a:noFill/>
          </a:ln>
        </p:spPr>
      </p:pic>
      <p:sp>
        <p:nvSpPr>
          <p:cNvPr id="11" name="文本框 15"/>
          <p:cNvSpPr txBox="1"/>
          <p:nvPr/>
        </p:nvSpPr>
        <p:spPr>
          <a:xfrm>
            <a:off x="7535863" y="5565775"/>
            <a:ext cx="2432050" cy="749300"/>
          </a:xfrm>
          <a:prstGeom prst="rect">
            <a:avLst/>
          </a:prstGeom>
          <a:noFill/>
        </p:spPr>
        <p:txBody>
          <a:bodyPr>
            <a:spAutoFit/>
          </a:bodyPr>
          <a:lstStyle/>
          <a:p>
            <a:pPr marR="0" defTabSz="914400">
              <a:buClrTx/>
              <a:buSzTx/>
              <a:buFontTx/>
              <a:buNone/>
              <a:defRPr/>
            </a:pPr>
            <a:r>
              <a:rPr kumimoji="0" lang="zh-CN" altLang="en-US" sz="2135" b="1" kern="1200" cap="none" spc="0" normalizeH="0" baseline="0" noProof="0" dirty="0">
                <a:latin typeface="微软雅黑" panose="020B0503020204020204" pitchFamily="34" charset="-122"/>
                <a:ea typeface="微软雅黑" panose="020B0503020204020204" pitchFamily="34" charset="-122"/>
                <a:cs typeface="+mn-cs"/>
              </a:rPr>
              <a:t>请分享你的服务沟通经验</a:t>
            </a:r>
            <a:endParaRPr kumimoji="0" lang="zh-CN" altLang="en-US" sz="2135" b="1" kern="1200" cap="none" spc="0" normalizeH="0" baseline="0" noProof="0" dirty="0">
              <a:latin typeface="微软雅黑" panose="020B0503020204020204" pitchFamily="34" charset="-122"/>
              <a:ea typeface="微软雅黑" panose="020B0503020204020204" pitchFamily="34" charset="-122"/>
              <a:cs typeface="+mn-cs"/>
            </a:endParaRPr>
          </a:p>
        </p:txBody>
      </p:sp>
      <p:grpSp>
        <p:nvGrpSpPr>
          <p:cNvPr id="11270" name="组合 19"/>
          <p:cNvGrpSpPr/>
          <p:nvPr/>
        </p:nvGrpSpPr>
        <p:grpSpPr>
          <a:xfrm>
            <a:off x="11496675" y="1588"/>
            <a:ext cx="695325" cy="506412"/>
            <a:chOff x="0" y="0"/>
            <a:chExt cx="694944" cy="624651"/>
          </a:xfrm>
        </p:grpSpPr>
        <p:sp>
          <p:nvSpPr>
            <p:cNvPr id="112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12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8" name="矩形 17"/>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掌握客户沟通技巧</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掌握客户异议处理技巧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59752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掌握客户投诉处理技巧</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PP_MARK_KEY" val="01d994ba-d2c8-4377-8a7c-15f16a8fd39f"/>
  <p:tag name="COMMONDATA" val="eyJoZGlkIjoiYmI0YTJhNzQ0NzM5NWI5OTU0NDc1OTcwMjc1ZmE4OGE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4991</Words>
  <Application>WPS 演示</Application>
  <PresentationFormat>自定义</PresentationFormat>
  <Paragraphs>323</Paragraphs>
  <Slides>27</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Arial</vt:lpstr>
      <vt:lpstr>宋体</vt:lpstr>
      <vt:lpstr>Wingdings</vt:lpstr>
      <vt:lpstr>Calibri</vt:lpstr>
      <vt:lpstr>Calibri Light</vt:lpstr>
      <vt:lpstr>微软雅黑</vt:lpstr>
      <vt:lpstr>方正剪纸简体</vt:lpstr>
      <vt:lpstr>+mn-ea</vt:lpstr>
      <vt:lpstr>Segoe Print</vt:lpstr>
      <vt:lpstr>Times New Roman</vt:lpstr>
      <vt:lpstr>等线</vt:lpstr>
      <vt:lpstr>Arial Unicode MS</vt:lpstr>
      <vt:lpstr>Office 主题</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WPS_1670459342</cp:lastModifiedBy>
  <cp:revision>122</cp:revision>
  <dcterms:created xsi:type="dcterms:W3CDTF">2015-02-06T13:20:24Z</dcterms:created>
  <dcterms:modified xsi:type="dcterms:W3CDTF">2023-07-26T03:54:10Z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20FB030EC964498E973DEECB7E4D745E_13</vt:lpwstr>
  </property>
</Properties>
</file>