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sldIdLst>
    <p:sldId id="259" r:id="rId5"/>
    <p:sldId id="263" r:id="rId6"/>
    <p:sldId id="264" r:id="rId7"/>
    <p:sldId id="261" r:id="rId8"/>
    <p:sldId id="270" r:id="rId9"/>
    <p:sldId id="268" r:id="rId10"/>
    <p:sldId id="276" r:id="rId11"/>
    <p:sldId id="274" r:id="rId12"/>
    <p:sldId id="277" r:id="rId13"/>
    <p:sldId id="278" r:id="rId14"/>
    <p:sldId id="266" r:id="rId15"/>
    <p:sldId id="271" r:id="rId16"/>
    <p:sldId id="279" r:id="rId17"/>
    <p:sldId id="280" r:id="rId18"/>
    <p:sldId id="275" r:id="rId19"/>
    <p:sldId id="281" r:id="rId20"/>
    <p:sldId id="283" r:id="rId21"/>
    <p:sldId id="284" r:id="rId22"/>
    <p:sldId id="285" r:id="rId23"/>
    <p:sldId id="286" r:id="rId24"/>
    <p:sldId id="282" r:id="rId25"/>
    <p:sldId id="287" r:id="rId26"/>
    <p:sldId id="288" r:id="rId27"/>
    <p:sldId id="289" r:id="rId28"/>
    <p:sldId id="290" r:id="rId29"/>
    <p:sldId id="291" r:id="rId30"/>
    <p:sldId id="292" r:id="rId31"/>
    <p:sldId id="293" r:id="rId32"/>
    <p:sldId id="294" r:id="rId33"/>
    <p:sldId id="295" r:id="rId34"/>
    <p:sldId id="267" r:id="rId35"/>
    <p:sldId id="296" r:id="rId36"/>
    <p:sldId id="297" r:id="rId37"/>
    <p:sldId id="269" r:id="rId38"/>
    <p:sldId id="298" r:id="rId39"/>
    <p:sldId id="299" r:id="rId40"/>
    <p:sldId id="300" r:id="rId41"/>
    <p:sldId id="265" r:id="rId42"/>
    <p:sldId id="272" r:id="rId43"/>
    <p:sldId id="301" r:id="rId44"/>
    <p:sldId id="302" r:id="rId45"/>
    <p:sldId id="303" r:id="rId46"/>
    <p:sldId id="304" r:id="rId47"/>
    <p:sldId id="305" r:id="rId48"/>
    <p:sldId id="306" r:id="rId49"/>
    <p:sldId id="273" r:id="rId50"/>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7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5" Type="http://schemas.openxmlformats.org/officeDocument/2006/relationships/tags" Target="tags/tag665.xml"/><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image" Target="../media/image2.png"/><Relationship Id="rId4" Type="http://schemas.openxmlformats.org/officeDocument/2006/relationships/tags" Target="../tags/tag64.xml"/><Relationship Id="rId3" Type="http://schemas.openxmlformats.org/officeDocument/2006/relationships/image" Target="../media/image1.png"/><Relationship Id="rId2" Type="http://schemas.openxmlformats.org/officeDocument/2006/relationships/tags" Target="../tags/tag63.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image" Target="../media/image4.png"/><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image" Target="../media/image3.png"/><Relationship Id="rId2" Type="http://schemas.openxmlformats.org/officeDocument/2006/relationships/tags" Target="../tags/tag71.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image" Target="../media/image6.png"/><Relationship Id="rId4" Type="http://schemas.openxmlformats.org/officeDocument/2006/relationships/tags" Target="../tags/tag80.xml"/><Relationship Id="rId3" Type="http://schemas.openxmlformats.org/officeDocument/2006/relationships/image" Target="../media/image5.jpeg"/><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image" Target="../media/image4.png"/><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3.png"/><Relationship Id="rId2" Type="http://schemas.openxmlformats.org/officeDocument/2006/relationships/tags" Target="../tags/tag84.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image" Target="../media/image4.png"/><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3.png"/><Relationship Id="rId2" Type="http://schemas.openxmlformats.org/officeDocument/2006/relationships/tags" Target="../tags/tag93.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107.xml"/><Relationship Id="rId7" Type="http://schemas.openxmlformats.org/officeDocument/2006/relationships/image" Target="../media/image9.png"/><Relationship Id="rId6" Type="http://schemas.openxmlformats.org/officeDocument/2006/relationships/tags" Target="../tags/tag106.xml"/><Relationship Id="rId5" Type="http://schemas.openxmlformats.org/officeDocument/2006/relationships/image" Target="../media/image8.png"/><Relationship Id="rId4" Type="http://schemas.openxmlformats.org/officeDocument/2006/relationships/tags" Target="../tags/tag105.xml"/><Relationship Id="rId3" Type="http://schemas.openxmlformats.org/officeDocument/2006/relationships/image" Target="../media/image7.png"/><Relationship Id="rId2" Type="http://schemas.openxmlformats.org/officeDocument/2006/relationships/tags" Target="../tags/tag104.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image" Target="../media/image4.png"/><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3.png"/><Relationship Id="rId2" Type="http://schemas.openxmlformats.org/officeDocument/2006/relationships/tags" Target="../tags/tag115.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image" Target="../media/image4.png"/><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image" Target="../media/image3.png"/><Relationship Id="rId2" Type="http://schemas.openxmlformats.org/officeDocument/2006/relationships/tags" Target="../tags/tag124.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media/image4.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image" Target="../media/image3.png"/><Relationship Id="rId2" Type="http://schemas.openxmlformats.org/officeDocument/2006/relationships/tags" Target="../tags/tag132.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image" Target="../media/image11.png"/><Relationship Id="rId4" Type="http://schemas.openxmlformats.org/officeDocument/2006/relationships/tags" Target="../tags/tag140.xml"/><Relationship Id="rId3" Type="http://schemas.openxmlformats.org/officeDocument/2006/relationships/image" Target="../media/image1.png"/><Relationship Id="rId2" Type="http://schemas.openxmlformats.org/officeDocument/2006/relationships/tags" Target="../tags/tag139.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image" Target="../media/image4.png"/><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image" Target="../media/image3.png"/><Relationship Id="rId2" Type="http://schemas.openxmlformats.org/officeDocument/2006/relationships/tags" Target="../tags/tag147.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image" Target="../media/image4.png"/><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image" Target="../media/image3.png"/><Relationship Id="rId2" Type="http://schemas.openxmlformats.org/officeDocument/2006/relationships/tags" Target="../tags/tag154.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image" Target="../media/image3.png"/><Relationship Id="rId2" Type="http://schemas.openxmlformats.org/officeDocument/2006/relationships/tags" Target="../tags/tag162.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image" Target="../media/image3.png"/><Relationship Id="rId2" Type="http://schemas.openxmlformats.org/officeDocument/2006/relationships/tags" Target="../tags/tag170.xml"/><Relationship Id="rId10" Type="http://schemas.openxmlformats.org/officeDocument/2006/relationships/tags" Target="../tags/tag17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image" Target="../media/image4.png"/><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3.png"/><Relationship Id="rId2" Type="http://schemas.openxmlformats.org/officeDocument/2006/relationships/tags" Target="../tags/tag178.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image" Target="../media/image3.png"/><Relationship Id="rId2" Type="http://schemas.openxmlformats.org/officeDocument/2006/relationships/tags" Target="../tags/tag187.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image" Target="../media/image4.png"/><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image" Target="../media/image3.png"/><Relationship Id="rId2" Type="http://schemas.openxmlformats.org/officeDocument/2006/relationships/tags" Target="../tags/tag197.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image" Target="../media/image2.png"/><Relationship Id="rId4" Type="http://schemas.openxmlformats.org/officeDocument/2006/relationships/tags" Target="../tags/tag212.xml"/><Relationship Id="rId3" Type="http://schemas.openxmlformats.org/officeDocument/2006/relationships/image" Target="../media/image1.png"/><Relationship Id="rId2" Type="http://schemas.openxmlformats.org/officeDocument/2006/relationships/tags" Target="../tags/tag211.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image" Target="../media/image4.png"/><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image" Target="../media/image3.png"/><Relationship Id="rId2" Type="http://schemas.openxmlformats.org/officeDocument/2006/relationships/tags" Target="../tags/tag219.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image" Target="../media/image6.png"/><Relationship Id="rId4" Type="http://schemas.openxmlformats.org/officeDocument/2006/relationships/tags" Target="../tags/tag228.xml"/><Relationship Id="rId3" Type="http://schemas.openxmlformats.org/officeDocument/2006/relationships/image" Target="../media/image5.jpeg"/><Relationship Id="rId2" Type="http://schemas.openxmlformats.org/officeDocument/2006/relationships/tags" Target="../tags/tag227.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image" Target="../media/image4.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image" Target="../media/image3.png"/><Relationship Id="rId2" Type="http://schemas.openxmlformats.org/officeDocument/2006/relationships/tags" Target="../tags/tag232.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image" Target="../media/image4.png"/><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image" Target="../media/image3.png"/><Relationship Id="rId2" Type="http://schemas.openxmlformats.org/officeDocument/2006/relationships/tags" Target="../tags/tag241.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255.xml"/><Relationship Id="rId7" Type="http://schemas.openxmlformats.org/officeDocument/2006/relationships/image" Target="../media/image9.png"/><Relationship Id="rId6" Type="http://schemas.openxmlformats.org/officeDocument/2006/relationships/tags" Target="../tags/tag254.xml"/><Relationship Id="rId5" Type="http://schemas.openxmlformats.org/officeDocument/2006/relationships/image" Target="../media/image8.png"/><Relationship Id="rId4" Type="http://schemas.openxmlformats.org/officeDocument/2006/relationships/tags" Target="../tags/tag253.xml"/><Relationship Id="rId3" Type="http://schemas.openxmlformats.org/officeDocument/2006/relationships/image" Target="../media/image7.png"/><Relationship Id="rId2" Type="http://schemas.openxmlformats.org/officeDocument/2006/relationships/tags" Target="../tags/tag252.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image" Target="../media/image4.png"/><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image" Target="../media/image3.png"/><Relationship Id="rId2" Type="http://schemas.openxmlformats.org/officeDocument/2006/relationships/tags" Target="../tags/tag263.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image" Target="../media/image4.png"/><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image" Target="../media/image3.png"/><Relationship Id="rId2" Type="http://schemas.openxmlformats.org/officeDocument/2006/relationships/tags" Target="../tags/tag272.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image" Target="../media/image4.png"/><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image" Target="../media/image3.png"/><Relationship Id="rId2" Type="http://schemas.openxmlformats.org/officeDocument/2006/relationships/tags" Target="../tags/tag280.xml"/><Relationship Id="rId10" Type="http://schemas.openxmlformats.org/officeDocument/2006/relationships/tags" Target="../tags/tag286.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image" Target="../media/image11.png"/><Relationship Id="rId4" Type="http://schemas.openxmlformats.org/officeDocument/2006/relationships/tags" Target="../tags/tag288.xml"/><Relationship Id="rId3" Type="http://schemas.openxmlformats.org/officeDocument/2006/relationships/image" Target="../media/image1.png"/><Relationship Id="rId2" Type="http://schemas.openxmlformats.org/officeDocument/2006/relationships/tags" Target="../tags/tag287.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image" Target="../media/image4.png"/><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image" Target="../media/image3.png"/><Relationship Id="rId2" Type="http://schemas.openxmlformats.org/officeDocument/2006/relationships/tags" Target="../tags/tag295.xml"/><Relationship Id="rId10" Type="http://schemas.openxmlformats.org/officeDocument/2006/relationships/tags" Target="../tags/tag30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image" Target="../media/image4.png"/><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image" Target="../media/image3.png"/><Relationship Id="rId2" Type="http://schemas.openxmlformats.org/officeDocument/2006/relationships/tags" Target="../tags/tag302.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image" Target="../media/image3.png"/><Relationship Id="rId2" Type="http://schemas.openxmlformats.org/officeDocument/2006/relationships/tags" Target="../tags/tag310.xml"/><Relationship Id="rId10" Type="http://schemas.openxmlformats.org/officeDocument/2006/relationships/tags" Target="../tags/tag31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image" Target="../media/image3.png"/><Relationship Id="rId2" Type="http://schemas.openxmlformats.org/officeDocument/2006/relationships/tags" Target="../tags/tag318.xml"/><Relationship Id="rId10" Type="http://schemas.openxmlformats.org/officeDocument/2006/relationships/tags" Target="../tags/tag325.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image" Target="../media/image4.png"/><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image" Target="../media/image3.png"/><Relationship Id="rId2" Type="http://schemas.openxmlformats.org/officeDocument/2006/relationships/tags" Target="../tags/tag326.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41.xml"/><Relationship Id="rId8" Type="http://schemas.openxmlformats.org/officeDocument/2006/relationships/tags" Target="../tags/tag340.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image" Target="../media/image3.png"/><Relationship Id="rId2" Type="http://schemas.openxmlformats.org/officeDocument/2006/relationships/tags" Target="../tags/tag335.xml"/><Relationship Id="rId12" Type="http://schemas.openxmlformats.org/officeDocument/2006/relationships/tags" Target="../tags/tag344.xml"/><Relationship Id="rId11" Type="http://schemas.openxmlformats.org/officeDocument/2006/relationships/tags" Target="../tags/tag343.xml"/><Relationship Id="rId10" Type="http://schemas.openxmlformats.org/officeDocument/2006/relationships/tags" Target="../tags/tag342.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image" Target="../media/image4.png"/><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image" Target="../media/image3.png"/><Relationship Id="rId2" Type="http://schemas.openxmlformats.org/officeDocument/2006/relationships/tags" Target="../tags/tag345.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图片1"/>
          <p:cNvPicPr/>
          <p:nvPr>
            <p:custDataLst>
              <p:tags r:id="rId2"/>
            </p:custDataLst>
          </p:nvPr>
        </p:nvPicPr>
        <p:blipFill>
          <a:blip r:embed="rId3"/>
          <a:srcRect t="139"/>
          <a:stretch>
            <a:fillRect/>
          </a:stretch>
        </p:blipFill>
        <p:spPr>
          <a:xfrm>
            <a:off x="635" y="0"/>
            <a:ext cx="12191365" cy="6858000"/>
          </a:xfrm>
          <a:prstGeom prst="rect">
            <a:avLst/>
          </a:prstGeom>
        </p:spPr>
      </p:pic>
      <p:pic>
        <p:nvPicPr>
          <p:cNvPr id="2" name="图片 1" descr="F:\PPT\1lvse\封面-2.png封面-2"/>
          <p:cNvPicPr>
            <a:picLocks noChangeAspect="1"/>
          </p:cNvPicPr>
          <p:nvPr>
            <p:custDataLst>
              <p:tags r:id="rId4"/>
            </p:custDataLst>
          </p:nvPr>
        </p:nvPicPr>
        <p:blipFill>
          <a:blip r:embed="rId5"/>
          <a:srcRect/>
          <a:stretch>
            <a:fillRect/>
          </a:stretch>
        </p:blipFill>
        <p:spPr>
          <a:xfrm>
            <a:off x="6420224" y="5715"/>
            <a:ext cx="5005966" cy="6852272"/>
          </a:xfrm>
          <a:prstGeom prst="rect">
            <a:avLst/>
          </a:prstGeom>
        </p:spPr>
      </p:pic>
      <p:sp>
        <p:nvSpPr>
          <p:cNvPr id="16" name="日期占位符 15"/>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4" name="标题 1"/>
          <p:cNvSpPr/>
          <p:nvPr>
            <p:ph type="ctrTitle" idx="1" hasCustomPrompt="1"/>
            <p:custDataLst>
              <p:tags r:id="rId9"/>
            </p:custDataLst>
          </p:nvPr>
        </p:nvSpPr>
        <p:spPr>
          <a:xfrm>
            <a:off x="997584" y="1671535"/>
            <a:ext cx="5199177" cy="3228691"/>
          </a:xfrm>
        </p:spPr>
        <p:txBody>
          <a:bodyPr vert="horz" wrap="square" lIns="0" tIns="38100" rIns="76200" bIns="38100" rtlCol="0" anchor="ctr" anchorCtr="0">
            <a:normAutofit/>
          </a:bodyPr>
          <a:lstStyle>
            <a:lvl1pPr marL="0" marR="0" algn="l" defTabSz="914400" rtl="0" eaLnBrk="1" fontAlgn="auto" latinLnBrk="0" hangingPunct="0">
              <a:lnSpc>
                <a:spcPct val="92000"/>
              </a:lnSpc>
              <a:spcBef>
                <a:spcPts val="0"/>
              </a:spcBef>
              <a:spcAft>
                <a:spcPts val="0"/>
              </a:spcAft>
              <a:buClrTx/>
              <a:buSzTx/>
              <a:buFontTx/>
              <a:buNone/>
              <a:defRPr kumimoji="0" lang="zh-CN" altLang="en-US" sz="7400" b="1" i="0" u="none" strike="noStrike" kern="0" cap="none" spc="0" normalizeH="0" baseline="0" noProof="1" dirty="0">
                <a:ln>
                  <a:noFill/>
                </a:ln>
                <a:solidFill>
                  <a:schemeClr val="accent1">
                    <a:lumMod val="50000"/>
                  </a:schemeClr>
                </a:solidFill>
                <a:effectLst/>
                <a:uFillTx/>
                <a:latin typeface="Arial" panose="020B0604020202020204" pitchFamily="34" charset="0"/>
                <a:ea typeface="汉仪大黑简" panose="02010600000101010101" charset="-122"/>
                <a:cs typeface="+mj-cs"/>
              </a:defRPr>
            </a:lvl1pPr>
          </a:lstStyle>
          <a:p>
            <a:pPr lvl="0"/>
            <a:r>
              <a:rPr>
                <a:sym typeface="+mn-ea"/>
              </a:rPr>
              <a:t>编辑标题</a:t>
            </a:r>
            <a:endParaRPr>
              <a:sym typeface="+mn-ea"/>
            </a:endParaRPr>
          </a:p>
        </p:txBody>
      </p:sp>
      <p:sp>
        <p:nvSpPr>
          <p:cNvPr id="5" name="副标题 2"/>
          <p:cNvSpPr/>
          <p:nvPr>
            <p:ph type="subTitle" idx="2" hasCustomPrompt="1"/>
            <p:custDataLst>
              <p:tags r:id="rId10"/>
            </p:custDataLst>
          </p:nvPr>
        </p:nvSpPr>
        <p:spPr>
          <a:xfrm>
            <a:off x="997584" y="897624"/>
            <a:ext cx="5199177" cy="595476"/>
          </a:xfrm>
        </p:spPr>
        <p:txBody>
          <a:bodyPr vert="horz" wrap="square" lIns="0" tIns="0" rIns="82550" bIns="0" rtlCol="0" anchor="t" anchorCtr="0">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2200" b="0" i="0" u="none" strike="noStrike" kern="0" cap="none" spc="1000" normalizeH="0" baseline="0" noProof="1" dirty="0">
                <a:ln>
                  <a:noFill/>
                </a:ln>
                <a:solidFill>
                  <a:schemeClr val="accent1">
                    <a:lumMod val="50000"/>
                  </a:schemeClr>
                </a:solidFill>
                <a:effectLst/>
                <a:uFillTx/>
                <a:latin typeface="Arial" panose="020B0604020202020204" pitchFamily="34" charset="0"/>
                <a:ea typeface="汉仪中黑 简" panose="00020600040101010101" charset="-122"/>
                <a:cs typeface="汉仪旗黑-35S"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文本占位符 3"/>
          <p:cNvSpPr/>
          <p:nvPr>
            <p:ph type="body" idx="3" hasCustomPrompt="1"/>
            <p:custDataLst>
              <p:tags r:id="rId11"/>
            </p:custDataLst>
          </p:nvPr>
        </p:nvSpPr>
        <p:spPr>
          <a:xfrm>
            <a:off x="997584" y="5078661"/>
            <a:ext cx="5199177" cy="881714"/>
          </a:xfrm>
        </p:spPr>
        <p:txBody>
          <a:bodyPr vert="horz" wrap="square" lIns="0" tIns="0" rIns="82550" bIns="0" rtlCol="0" anchor="t" anchorCtr="0">
            <a:normAutofit/>
          </a:bodyPr>
          <a:lstStyle>
            <a:lvl1pPr marL="0" marR="0" indent="-228600" algn="l" defTabSz="914400" rtl="0" eaLnBrk="1" fontAlgn="auto" latinLnBrk="0" hangingPunct="0">
              <a:lnSpc>
                <a:spcPct val="101000"/>
              </a:lnSpc>
              <a:spcBef>
                <a:spcPts val="0"/>
              </a:spcBef>
              <a:spcAft>
                <a:spcPts val="0"/>
              </a:spcAft>
              <a:buClrTx/>
              <a:buSzTx/>
              <a:buFontTx/>
              <a:buNone/>
              <a:defRPr kumimoji="0" lang="zh-CN" altLang="en-US" sz="1600" b="0" i="0" u="none" strike="noStrike" kern="0" cap="none" spc="0" normalizeH="0" baseline="0" noProof="1" dirty="0">
                <a:ln>
                  <a:noFill/>
                </a:ln>
                <a:solidFill>
                  <a:schemeClr val="accent1">
                    <a:lumMod val="50000"/>
                  </a:schemeClr>
                </a:solidFill>
                <a:effectLst/>
                <a:uFillTx/>
                <a:latin typeface="Arial" panose="020B0604020202020204" pitchFamily="34" charset="0"/>
                <a:ea typeface="汉仪中黑 简" panose="00020600040101010101"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8" name="矩形 7"/>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7" name="图片 6"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F:\PPT\1lvse\章节.jpg章节"/>
          <p:cNvPicPr>
            <a:picLocks noChangeAspect="1"/>
          </p:cNvPicPr>
          <p:nvPr>
            <p:custDataLst>
              <p:tags r:id="rId2"/>
            </p:custDataLst>
          </p:nvPr>
        </p:nvPicPr>
        <p:blipFill>
          <a:blip r:embed="rId3"/>
          <a:srcRect/>
          <a:stretch>
            <a:fillRect/>
          </a:stretch>
        </p:blipFill>
        <p:spPr>
          <a:xfrm>
            <a:off x="0" y="-317"/>
            <a:ext cx="12192000" cy="6857683"/>
          </a:xfrm>
          <a:prstGeom prst="rect">
            <a:avLst/>
          </a:prstGeom>
        </p:spPr>
      </p:pic>
      <p:pic>
        <p:nvPicPr>
          <p:cNvPr id="2" name="图片 1" descr="F:\PPT\1lvse\章节-22.png章节-22"/>
          <p:cNvPicPr>
            <a:picLocks noChangeAspect="1"/>
          </p:cNvPicPr>
          <p:nvPr>
            <p:custDataLst>
              <p:tags r:id="rId4"/>
            </p:custDataLst>
          </p:nvPr>
        </p:nvPicPr>
        <p:blipFill>
          <a:blip r:embed="rId5"/>
          <a:srcRect/>
          <a:stretch>
            <a:fillRect/>
          </a:stretch>
        </p:blipFill>
        <p:spPr>
          <a:xfrm>
            <a:off x="6200501" y="1091247"/>
            <a:ext cx="5127264" cy="5785485"/>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9" name="矩形 8"/>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dk1">
                    <a:lumMod val="85000"/>
                    <a:lumOff val="15000"/>
                  </a:schemeClr>
                </a:solidFill>
                <a:latin typeface="Arial" panose="020B0604020202020204" pitchFamily="34" charset="0"/>
                <a:ea typeface="汉仪中黑 简" panose="00020600040101010101" charset="-122"/>
              </a:defRPr>
            </a:lvl1pPr>
            <a:lvl2pPr eaLnBrk="1" fontAlgn="auto" latinLnBrk="0" hangingPunct="1">
              <a:defRPr sz="1600">
                <a:solidFill>
                  <a:schemeClr val="dk1">
                    <a:lumMod val="85000"/>
                    <a:lumOff val="15000"/>
                  </a:schemeClr>
                </a:solidFill>
                <a:latin typeface="Arial" panose="020B0604020202020204" pitchFamily="34" charset="0"/>
                <a:ea typeface="汉仪中黑 简" panose="00020600040101010101" charset="-122"/>
              </a:defRPr>
            </a:lvl2pPr>
            <a:lvl3pPr eaLnBrk="1" fontAlgn="auto" latinLnBrk="0" hangingPunct="1">
              <a:defRPr sz="1600">
                <a:solidFill>
                  <a:schemeClr val="dk1">
                    <a:lumMod val="85000"/>
                    <a:lumOff val="15000"/>
                  </a:schemeClr>
                </a:solidFill>
                <a:latin typeface="Arial" panose="020B0604020202020204" pitchFamily="34" charset="0"/>
                <a:ea typeface="汉仪中黑 简" panose="00020600040101010101" charset="-122"/>
              </a:defRPr>
            </a:lvl3pPr>
            <a:lvl4pPr eaLnBrk="1" fontAlgn="auto" latinLnBrk="0" hangingPunct="1">
              <a:defRPr sz="1600">
                <a:solidFill>
                  <a:schemeClr val="dk1">
                    <a:lumMod val="85000"/>
                    <a:lumOff val="15000"/>
                  </a:schemeClr>
                </a:solidFill>
                <a:latin typeface="Arial" panose="020B0604020202020204" pitchFamily="34" charset="0"/>
                <a:ea typeface="汉仪中黑 简" panose="00020600040101010101" charset="-122"/>
              </a:defRPr>
            </a:lvl4pPr>
            <a:lvl5pPr eaLnBrk="1" fontAlgn="auto" latinLnBrk="0" hangingPunct="1">
              <a:defRPr sz="1600">
                <a:solidFill>
                  <a:schemeClr val="dk1">
                    <a:lumMod val="85000"/>
                    <a:lumOff val="15000"/>
                  </a:schemeClr>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11" name="矩形 10"/>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0" name="图片 9"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dk1">
                    <a:lumMod val="85000"/>
                    <a:lumOff val="15000"/>
                  </a:schemeClr>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9"/>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图片2"/>
          <p:cNvPicPr/>
          <p:nvPr>
            <p:custDataLst>
              <p:tags r:id="rId2"/>
            </p:custDataLst>
          </p:nvPr>
        </p:nvPicPr>
        <p:blipFill>
          <a:blip r:embed="rId3"/>
          <a:stretch>
            <a:fillRect/>
          </a:stretch>
        </p:blipFill>
        <p:spPr>
          <a:xfrm>
            <a:off x="0" y="-317"/>
            <a:ext cx="12192000" cy="6857683"/>
          </a:xfrm>
          <a:prstGeom prst="rect">
            <a:avLst/>
          </a:prstGeom>
        </p:spPr>
      </p:pic>
      <p:pic>
        <p:nvPicPr>
          <p:cNvPr id="6" name="图片 5" descr="图片3"/>
          <p:cNvPicPr/>
          <p:nvPr>
            <p:custDataLst>
              <p:tags r:id="rId4"/>
            </p:custDataLst>
          </p:nvPr>
        </p:nvPicPr>
        <p:blipFill>
          <a:blip r:embed="rId5"/>
          <a:stretch>
            <a:fillRect/>
          </a:stretch>
        </p:blipFill>
        <p:spPr>
          <a:xfrm>
            <a:off x="13940" y="0"/>
            <a:ext cx="12164743" cy="721683"/>
          </a:xfrm>
          <a:prstGeom prst="rect">
            <a:avLst/>
          </a:prstGeom>
        </p:spPr>
      </p:pic>
      <p:pic>
        <p:nvPicPr>
          <p:cNvPr id="8" name="图片 7" descr="图片4"/>
          <p:cNvPicPr/>
          <p:nvPr>
            <p:custDataLst>
              <p:tags r:id="rId6"/>
            </p:custDataLst>
          </p:nvPr>
        </p:nvPicPr>
        <p:blipFill>
          <a:blip r:embed="rId7"/>
          <a:stretch>
            <a:fillRect/>
          </a:stretch>
        </p:blipFill>
        <p:spPr>
          <a:xfrm>
            <a:off x="1277" y="6022799"/>
            <a:ext cx="12189445" cy="835836"/>
          </a:xfrm>
          <a:prstGeom prst="rect">
            <a:avLst/>
          </a:prstGeom>
        </p:spPr>
      </p:pic>
      <p:pic>
        <p:nvPicPr>
          <p:cNvPr id="9" name="图片 8" descr="F:\PPT\1lvse\目录-33.png目录-33"/>
          <p:cNvPicPr>
            <a:picLocks noChangeAspect="1"/>
          </p:cNvPicPr>
          <p:nvPr>
            <p:custDataLst>
              <p:tags r:id="rId8"/>
            </p:custDataLst>
          </p:nvPr>
        </p:nvPicPr>
        <p:blipFill>
          <a:blip r:embed="rId9"/>
          <a:srcRect/>
          <a:stretch>
            <a:fillRect/>
          </a:stretch>
        </p:blipFill>
        <p:spPr>
          <a:xfrm>
            <a:off x="8080740" y="3907790"/>
            <a:ext cx="4111260" cy="2950210"/>
          </a:xfrm>
          <a:prstGeom prst="rect">
            <a:avLst/>
          </a:prstGeom>
        </p:spPr>
      </p:pic>
      <p:sp>
        <p:nvSpPr>
          <p:cNvPr id="2" name="标题 1"/>
          <p:cNvSpPr>
            <a:spLocks noGrp="1"/>
          </p:cNvSpPr>
          <p:nvPr>
            <p:ph type="title"/>
            <p:custDataLst>
              <p:tags r:id="rId10"/>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9" name="矩形 8"/>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8" name="矩形 7"/>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7" name="图片 6"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竖排标题 1"/>
          <p:cNvSpPr>
            <a:spLocks noGrp="1"/>
          </p:cNvSpPr>
          <p:nvPr>
            <p:ph type="title" orient="vert"/>
            <p:custDataLst>
              <p:tags r:id="rId7"/>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a:lstStyle>
            <a:lvl1pPr indent="0" eaLnBrk="1" fontAlgn="auto" latinLnBrk="0" hangingPunct="1">
              <a:defRPr>
                <a:solidFill>
                  <a:schemeClr val="dk1">
                    <a:lumMod val="85000"/>
                    <a:lumOff val="15000"/>
                  </a:schemeClr>
                </a:solidFill>
                <a:latin typeface="Arial" panose="020B0604020202020204" pitchFamily="34" charset="0"/>
                <a:ea typeface="汉仪中黑 简" panose="00020600040101010101" charset="-122"/>
              </a:defRPr>
            </a:lvl1pPr>
            <a:lvl2pPr indent="0" eaLnBrk="1" fontAlgn="auto" latinLnBrk="0" hangingPunct="1">
              <a:defRPr>
                <a:solidFill>
                  <a:schemeClr val="dk1">
                    <a:lumMod val="85000"/>
                    <a:lumOff val="15000"/>
                  </a:schemeClr>
                </a:solidFill>
                <a:latin typeface="Arial" panose="020B0604020202020204" pitchFamily="34" charset="0"/>
                <a:ea typeface="汉仪中黑 简" panose="00020600040101010101" charset="-122"/>
              </a:defRPr>
            </a:lvl2pPr>
            <a:lvl3pPr indent="0" eaLnBrk="1" fontAlgn="auto" latinLnBrk="0" hangingPunct="1">
              <a:defRPr>
                <a:solidFill>
                  <a:schemeClr val="dk1">
                    <a:lumMod val="85000"/>
                    <a:lumOff val="15000"/>
                  </a:schemeClr>
                </a:solidFill>
                <a:latin typeface="Arial" panose="020B0604020202020204" pitchFamily="34" charset="0"/>
                <a:ea typeface="汉仪中黑 简" panose="00020600040101010101" charset="-122"/>
              </a:defRPr>
            </a:lvl3pPr>
            <a:lvl4pPr indent="0" eaLnBrk="1" fontAlgn="auto" latinLnBrk="0" hangingPunct="1">
              <a:defRPr>
                <a:solidFill>
                  <a:schemeClr val="dk1">
                    <a:lumMod val="85000"/>
                    <a:lumOff val="15000"/>
                  </a:schemeClr>
                </a:solidFill>
                <a:latin typeface="Arial" panose="020B0604020202020204" pitchFamily="34" charset="0"/>
                <a:ea typeface="汉仪中黑 简" panose="00020600040101010101" charset="-122"/>
              </a:defRPr>
            </a:lvl4pPr>
            <a:lvl5pPr indent="0" eaLnBrk="1" fontAlgn="auto" latinLnBrk="0" hangingPunct="1">
              <a:defRPr>
                <a:solidFill>
                  <a:schemeClr val="dk1">
                    <a:lumMod val="85000"/>
                    <a:lumOff val="15000"/>
                  </a:schemeClr>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6" name="矩形 5"/>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2" name="图片 1"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3" name="日期占位符 2"/>
          <p:cNvSpPr>
            <a:spLocks noGrp="1"/>
          </p:cNvSpPr>
          <p:nvPr>
            <p:ph type="dt" sz="half" idx="10"/>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a:lstStyle>
            <a:lvl1pPr>
              <a:defRPr>
                <a:solidFill>
                  <a:schemeClr val="dk1">
                    <a:lumMod val="85000"/>
                    <a:lumOff val="15000"/>
                  </a:schemeClr>
                </a:solidFill>
                <a:latin typeface="Arial" panose="020B0604020202020204" pitchFamily="34" charset="0"/>
                <a:ea typeface="汉仪中黑 简" panose="00020600040101010101" charset="-122"/>
              </a:defRPr>
            </a:lvl1pPr>
            <a:lvl2pPr>
              <a:defRPr>
                <a:solidFill>
                  <a:schemeClr val="dk1">
                    <a:lumMod val="85000"/>
                    <a:lumOff val="15000"/>
                  </a:schemeClr>
                </a:solidFill>
                <a:latin typeface="Arial" panose="020B0604020202020204" pitchFamily="34" charset="0"/>
                <a:ea typeface="汉仪中黑 简" panose="00020600040101010101" charset="-122"/>
              </a:defRPr>
            </a:lvl2pPr>
            <a:lvl3pPr>
              <a:defRPr>
                <a:solidFill>
                  <a:schemeClr val="dk1">
                    <a:lumMod val="85000"/>
                    <a:lumOff val="15000"/>
                  </a:schemeClr>
                </a:solidFill>
                <a:latin typeface="Arial" panose="020B0604020202020204" pitchFamily="34" charset="0"/>
                <a:ea typeface="汉仪中黑 简" panose="00020600040101010101" charset="-122"/>
              </a:defRPr>
            </a:lvl3pPr>
            <a:lvl4pPr>
              <a:defRPr>
                <a:solidFill>
                  <a:schemeClr val="dk1">
                    <a:lumMod val="85000"/>
                    <a:lumOff val="15000"/>
                  </a:schemeClr>
                </a:solidFill>
                <a:latin typeface="Arial" panose="020B0604020202020204" pitchFamily="34" charset="0"/>
                <a:ea typeface="汉仪中黑 简" panose="00020600040101010101" charset="-122"/>
              </a:defRPr>
            </a:lvl4pPr>
            <a:lvl5pPr>
              <a:defRPr>
                <a:solidFill>
                  <a:schemeClr val="dk1">
                    <a:lumMod val="85000"/>
                    <a:lumOff val="15000"/>
                  </a:schemeClr>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图片1"/>
          <p:cNvPicPr/>
          <p:nvPr>
            <p:custDataLst>
              <p:tags r:id="rId2"/>
            </p:custDataLst>
          </p:nvPr>
        </p:nvPicPr>
        <p:blipFill>
          <a:blip r:embed="rId3"/>
          <a:srcRect t="139"/>
          <a:stretch>
            <a:fillRect/>
          </a:stretch>
        </p:blipFill>
        <p:spPr>
          <a:xfrm>
            <a:off x="635" y="0"/>
            <a:ext cx="12192622" cy="6858622"/>
          </a:xfrm>
          <a:prstGeom prst="rect">
            <a:avLst/>
          </a:prstGeom>
        </p:spPr>
      </p:pic>
      <p:pic>
        <p:nvPicPr>
          <p:cNvPr id="2" name="图片 1" descr="结束"/>
          <p:cNvPicPr>
            <a:picLocks noChangeAspect="1"/>
          </p:cNvPicPr>
          <p:nvPr>
            <p:custDataLst>
              <p:tags r:id="rId4"/>
            </p:custDataLst>
          </p:nvPr>
        </p:nvPicPr>
        <p:blipFill>
          <a:blip r:embed="rId5"/>
          <a:stretch>
            <a:fillRect/>
          </a:stretch>
        </p:blipFill>
        <p:spPr>
          <a:xfrm>
            <a:off x="7629322" y="-316"/>
            <a:ext cx="3851478" cy="5777850"/>
          </a:xfrm>
          <a:prstGeom prst="rect">
            <a:avLst/>
          </a:prstGeom>
        </p:spPr>
      </p:pic>
      <p:sp>
        <p:nvSpPr>
          <p:cNvPr id="3" name="日期占位符 2"/>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副标题 1"/>
          <p:cNvSpPr/>
          <p:nvPr>
            <p:ph type="subTitle" idx="1" hasCustomPrompt="1"/>
            <p:custDataLst>
              <p:tags r:id="rId9"/>
            </p:custDataLst>
          </p:nvPr>
        </p:nvSpPr>
        <p:spPr>
          <a:xfrm>
            <a:off x="342265" y="3807475"/>
            <a:ext cx="6696697" cy="669850"/>
          </a:xfrm>
          <a:ln w="3175">
            <a:miter lim="400000"/>
          </a:ln>
        </p:spPr>
        <p:txBody>
          <a:bodyPr vert="horz" wrap="square" lIns="101600" tIns="38100" rIns="76200" bIns="3810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00" normalizeH="0" baseline="0" noProof="1" dirty="0">
                <a:solidFill>
                  <a:schemeClr val="accent1">
                    <a:lumMod val="50000"/>
                  </a:schemeClr>
                </a:solidFill>
                <a:uFillTx/>
                <a:latin typeface="Arial" panose="020B0604020202020204" pitchFamily="34" charset="0"/>
                <a:ea typeface="汉仪中黑 简" panose="00020600040101010101" charset="-122"/>
                <a:cs typeface="YouSheBiaoTiHei"/>
                <a:sym typeface="YouSheBiaoTiHei"/>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2"/>
          <p:cNvSpPr/>
          <p:nvPr>
            <p:ph type="title" idx="2" hasCustomPrompt="1"/>
            <p:custDataLst>
              <p:tags r:id="rId10"/>
            </p:custDataLst>
          </p:nvPr>
        </p:nvSpPr>
        <p:spPr>
          <a:xfrm>
            <a:off x="342900" y="2200290"/>
            <a:ext cx="6695427" cy="1583690"/>
          </a:xfrm>
          <a:ln w="3175">
            <a:miter lim="400000"/>
          </a:ln>
        </p:spPr>
        <p:txBody>
          <a:bodyPr vert="horz" wrap="square" lIns="101600" tIns="38100" rIns="63500" bIns="3810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92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0000101010101" charset="-122"/>
                <a:cs typeface="YouSheBiaoTiHei"/>
                <a:sym typeface="YouSheBiaoTiHei"/>
              </a:defRPr>
            </a:lvl1pPr>
          </a:lstStyle>
          <a:p>
            <a:pPr lvl="0"/>
            <a:r>
              <a:rPr>
                <a:sym typeface="+mn-ea"/>
              </a:rPr>
              <a:t>编辑标题</a:t>
            </a:r>
            <a:endParaRPr>
              <a:sym typeface="+mn-ea"/>
            </a:endParaRPr>
          </a:p>
        </p:txBody>
      </p:sp>
      <p:sp>
        <p:nvSpPr>
          <p:cNvPr id="9" name="文本占位符 3"/>
          <p:cNvSpPr/>
          <p:nvPr>
            <p:ph type="body" idx="3" hasCustomPrompt="1"/>
            <p:custDataLst>
              <p:tags r:id="rId11"/>
            </p:custDataLst>
          </p:nvPr>
        </p:nvSpPr>
        <p:spPr>
          <a:xfrm>
            <a:off x="1922780" y="4729420"/>
            <a:ext cx="3535667" cy="509315"/>
          </a:xfrm>
          <a:ln w="3175">
            <a:miter lim="400000"/>
          </a:ln>
        </p:spPr>
        <p:txBody>
          <a:bodyPr vert="horz" wrap="square" lIns="101600" tIns="0" rIns="8255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150" normalizeH="0" baseline="0" noProof="1" dirty="0">
                <a:solidFill>
                  <a:schemeClr val="accent1">
                    <a:lumMod val="50000"/>
                  </a:schemeClr>
                </a:solidFill>
                <a:uFillTx/>
                <a:latin typeface="Arial" panose="020B0604020202020204" pitchFamily="34" charset="0"/>
                <a:ea typeface="汉仪中黑 简" panose="00020600040101010101" charset="-122"/>
                <a:cs typeface="OPPOSans-R" panose="02010600030101010101"/>
                <a:sym typeface="OPPOSans-R" panose="02010600030101010101"/>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7" name="矩形 6"/>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6" name="图片 5"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9" name="图片 8" descr="图片9"/>
          <p:cNvPicPr>
            <a:picLocks noChangeAspect="1"/>
          </p:cNvPicPr>
          <p:nvPr>
            <p:custDataLst>
              <p:tags r:id="rId2"/>
            </p:custDataLst>
          </p:nvPr>
        </p:nvPicPr>
        <p:blipFill>
          <a:blip r:embed="rId3"/>
          <a:stretch>
            <a:fillRect/>
          </a:stretch>
        </p:blipFill>
        <p:spPr>
          <a:xfrm>
            <a:off x="3104" y="0"/>
            <a:ext cx="12185792" cy="6857365"/>
          </a:xfrm>
          <a:prstGeom prst="rect">
            <a:avLst/>
          </a:prstGeom>
        </p:spPr>
      </p:pic>
      <p:sp>
        <p:nvSpPr>
          <p:cNvPr id="8" name="矩形 7"/>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6" name="图片 5" descr="正文-3"/>
          <p:cNvPicPr>
            <a:picLocks noChangeAspect="1"/>
          </p:cNvPicPr>
          <p:nvPr>
            <p:custDataLst>
              <p:tags r:id="rId5"/>
            </p:custDataLst>
          </p:nvPr>
        </p:nvPicPr>
        <p:blipFill>
          <a:blip r:embed="rId6"/>
          <a:stretch>
            <a:fillRect/>
          </a:stretch>
        </p:blipFill>
        <p:spPr>
          <a:xfrm>
            <a:off x="0" y="0"/>
            <a:ext cx="1080184" cy="1149278"/>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图片9"/>
          <p:cNvPicPr>
            <a:picLocks noChangeAspect="1"/>
          </p:cNvPicPr>
          <p:nvPr>
            <p:custDataLst>
              <p:tags r:id="rId2"/>
            </p:custDataLst>
          </p:nvPr>
        </p:nvPicPr>
        <p:blipFill>
          <a:blip r:embed="rId3"/>
          <a:stretch>
            <a:fillRect/>
          </a:stretch>
        </p:blipFill>
        <p:spPr>
          <a:xfrm>
            <a:off x="1905" y="469"/>
            <a:ext cx="12192000" cy="6860859"/>
          </a:xfrm>
          <a:prstGeom prst="rect">
            <a:avLst/>
          </a:prstGeom>
        </p:spPr>
      </p:pic>
      <p:sp>
        <p:nvSpPr>
          <p:cNvPr id="6" name="矩形 5"/>
          <p:cNvSpPr/>
          <p:nvPr>
            <p:custDataLst>
              <p:tags r:id="rId4"/>
            </p:custDataLst>
          </p:nvPr>
        </p:nvSpPr>
        <p:spPr>
          <a:xfrm>
            <a:off x="0" y="0"/>
            <a:ext cx="4823460" cy="685736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图片9"/>
          <p:cNvPicPr>
            <a:picLocks noChangeAspect="1"/>
          </p:cNvPicPr>
          <p:nvPr>
            <p:custDataLst>
              <p:tags r:id="rId2"/>
            </p:custDataLst>
          </p:nvPr>
        </p:nvPicPr>
        <p:blipFill>
          <a:blip r:embed="rId3"/>
          <a:stretch>
            <a:fillRect/>
          </a:stretch>
        </p:blipFill>
        <p:spPr>
          <a:xfrm>
            <a:off x="3892" y="0"/>
            <a:ext cx="12188026" cy="6858622"/>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9" name="图片 8" descr="图片9"/>
          <p:cNvPicPr>
            <a:picLocks noChangeAspect="1"/>
          </p:cNvPicPr>
          <p:nvPr>
            <p:custDataLst>
              <p:tags r:id="rId2"/>
            </p:custDataLst>
          </p:nvPr>
        </p:nvPicPr>
        <p:blipFill>
          <a:blip r:embed="rId3"/>
          <a:stretch>
            <a:fillRect/>
          </a:stretch>
        </p:blipFill>
        <p:spPr>
          <a:xfrm>
            <a:off x="3257" y="0"/>
            <a:ext cx="12188026" cy="6858622"/>
          </a:xfrm>
          <a:prstGeom prst="rect">
            <a:avLst/>
          </a:prstGeom>
        </p:spPr>
      </p:pic>
      <p:sp>
        <p:nvSpPr>
          <p:cNvPr id="8" name="矩形 7"/>
          <p:cNvSpPr/>
          <p:nvPr>
            <p:custDataLst>
              <p:tags r:id="rId4"/>
            </p:custDataLst>
          </p:nvPr>
        </p:nvSpPr>
        <p:spPr>
          <a:xfrm>
            <a:off x="0" y="958589"/>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图片1"/>
          <p:cNvPicPr/>
          <p:nvPr>
            <p:custDataLst>
              <p:tags r:id="rId2"/>
            </p:custDataLst>
          </p:nvPr>
        </p:nvPicPr>
        <p:blipFill>
          <a:blip r:embed="rId3"/>
          <a:srcRect t="139"/>
          <a:stretch>
            <a:fillRect/>
          </a:stretch>
        </p:blipFill>
        <p:spPr>
          <a:xfrm>
            <a:off x="635" y="0"/>
            <a:ext cx="12191365" cy="6858000"/>
          </a:xfrm>
          <a:prstGeom prst="rect">
            <a:avLst/>
          </a:prstGeom>
        </p:spPr>
      </p:pic>
      <p:pic>
        <p:nvPicPr>
          <p:cNvPr id="2" name="图片 1" descr="F:\PPT\1lvse\封面-2.png封面-2"/>
          <p:cNvPicPr>
            <a:picLocks noChangeAspect="1"/>
          </p:cNvPicPr>
          <p:nvPr>
            <p:custDataLst>
              <p:tags r:id="rId4"/>
            </p:custDataLst>
          </p:nvPr>
        </p:nvPicPr>
        <p:blipFill>
          <a:blip r:embed="rId5"/>
          <a:srcRect/>
          <a:stretch>
            <a:fillRect/>
          </a:stretch>
        </p:blipFill>
        <p:spPr>
          <a:xfrm>
            <a:off x="6420224" y="5715"/>
            <a:ext cx="5005966" cy="6852272"/>
          </a:xfrm>
          <a:prstGeom prst="rect">
            <a:avLst/>
          </a:prstGeom>
        </p:spPr>
      </p:pic>
      <p:sp>
        <p:nvSpPr>
          <p:cNvPr id="16" name="日期占位符 15"/>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4" name="标题 1"/>
          <p:cNvSpPr/>
          <p:nvPr>
            <p:ph type="ctrTitle" idx="1" hasCustomPrompt="1"/>
            <p:custDataLst>
              <p:tags r:id="rId9"/>
            </p:custDataLst>
          </p:nvPr>
        </p:nvSpPr>
        <p:spPr>
          <a:xfrm>
            <a:off x="997584" y="1671535"/>
            <a:ext cx="5199177" cy="3228691"/>
          </a:xfrm>
        </p:spPr>
        <p:txBody>
          <a:bodyPr vert="horz" wrap="square" lIns="0" tIns="38100" rIns="76200" bIns="38100" rtlCol="0" anchor="ctr" anchorCtr="0">
            <a:normAutofit/>
          </a:bodyPr>
          <a:lstStyle>
            <a:lvl1pPr marL="0" marR="0" algn="l" defTabSz="914400" rtl="0" eaLnBrk="1" fontAlgn="auto" latinLnBrk="0" hangingPunct="0">
              <a:lnSpc>
                <a:spcPct val="92000"/>
              </a:lnSpc>
              <a:spcBef>
                <a:spcPts val="0"/>
              </a:spcBef>
              <a:spcAft>
                <a:spcPts val="0"/>
              </a:spcAft>
              <a:buClrTx/>
              <a:buSzTx/>
              <a:buFontTx/>
              <a:buNone/>
              <a:defRPr kumimoji="0" lang="zh-CN" altLang="en-US" sz="7400" b="1" i="0" u="none" strike="noStrike" kern="0" cap="none" spc="0" normalizeH="0" baseline="0" noProof="1" dirty="0">
                <a:ln>
                  <a:noFill/>
                </a:ln>
                <a:solidFill>
                  <a:schemeClr val="accent1">
                    <a:lumMod val="50000"/>
                  </a:schemeClr>
                </a:solidFill>
                <a:effectLst/>
                <a:uFillTx/>
                <a:latin typeface="Arial" panose="020B0604020202020204" pitchFamily="34" charset="0"/>
                <a:ea typeface="汉仪大黑简" panose="02010600000101010101" charset="-122"/>
                <a:cs typeface="+mj-cs"/>
              </a:defRPr>
            </a:lvl1pPr>
          </a:lstStyle>
          <a:p>
            <a:pPr lvl="0"/>
            <a:r>
              <a:rPr>
                <a:sym typeface="+mn-ea"/>
              </a:rPr>
              <a:t>编辑标题</a:t>
            </a:r>
            <a:endParaRPr>
              <a:sym typeface="+mn-ea"/>
            </a:endParaRPr>
          </a:p>
        </p:txBody>
      </p:sp>
      <p:sp>
        <p:nvSpPr>
          <p:cNvPr id="5" name="副标题 2"/>
          <p:cNvSpPr/>
          <p:nvPr>
            <p:ph type="subTitle" idx="2" hasCustomPrompt="1"/>
            <p:custDataLst>
              <p:tags r:id="rId10"/>
            </p:custDataLst>
          </p:nvPr>
        </p:nvSpPr>
        <p:spPr>
          <a:xfrm>
            <a:off x="997584" y="897624"/>
            <a:ext cx="5199177" cy="595476"/>
          </a:xfrm>
        </p:spPr>
        <p:txBody>
          <a:bodyPr vert="horz" wrap="square" lIns="0" tIns="0" rIns="82550" bIns="0" rtlCol="0" anchor="t" anchorCtr="0">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2200" b="0" i="0" u="none" strike="noStrike" kern="0" cap="none" spc="1000" normalizeH="0" baseline="0" noProof="1" dirty="0">
                <a:ln>
                  <a:noFill/>
                </a:ln>
                <a:solidFill>
                  <a:schemeClr val="accent1">
                    <a:lumMod val="50000"/>
                  </a:schemeClr>
                </a:solidFill>
                <a:effectLst/>
                <a:uFillTx/>
                <a:latin typeface="Arial" panose="020B0604020202020204" pitchFamily="34" charset="0"/>
                <a:ea typeface="汉仪中黑 简" panose="00020600040101010101" charset="-122"/>
                <a:cs typeface="汉仪旗黑-35S"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文本占位符 3"/>
          <p:cNvSpPr/>
          <p:nvPr>
            <p:ph type="body" idx="3" hasCustomPrompt="1"/>
            <p:custDataLst>
              <p:tags r:id="rId11"/>
            </p:custDataLst>
          </p:nvPr>
        </p:nvSpPr>
        <p:spPr>
          <a:xfrm>
            <a:off x="997584" y="5078661"/>
            <a:ext cx="5199177" cy="881714"/>
          </a:xfrm>
        </p:spPr>
        <p:txBody>
          <a:bodyPr vert="horz" wrap="square" lIns="0" tIns="0" rIns="82550" bIns="0" rtlCol="0" anchor="t" anchorCtr="0">
            <a:normAutofit/>
          </a:bodyPr>
          <a:lstStyle>
            <a:lvl1pPr marL="0" marR="0" indent="-228600" algn="l" defTabSz="914400" rtl="0" eaLnBrk="1" fontAlgn="auto" latinLnBrk="0" hangingPunct="0">
              <a:lnSpc>
                <a:spcPct val="101000"/>
              </a:lnSpc>
              <a:spcBef>
                <a:spcPts val="0"/>
              </a:spcBef>
              <a:spcAft>
                <a:spcPts val="0"/>
              </a:spcAft>
              <a:buClrTx/>
              <a:buSzTx/>
              <a:buFontTx/>
              <a:buNone/>
              <a:defRPr kumimoji="0" lang="zh-CN" altLang="en-US" sz="1600" b="0" i="0" u="none" strike="noStrike" kern="0" cap="none" spc="0" normalizeH="0" baseline="0" noProof="1" dirty="0">
                <a:ln>
                  <a:noFill/>
                </a:ln>
                <a:solidFill>
                  <a:schemeClr val="accent1">
                    <a:lumMod val="50000"/>
                  </a:schemeClr>
                </a:solidFill>
                <a:effectLst/>
                <a:uFillTx/>
                <a:latin typeface="Arial" panose="020B0604020202020204" pitchFamily="34" charset="0"/>
                <a:ea typeface="汉仪中黑 简" panose="00020600040101010101"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8" name="矩形 7"/>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7" name="图片 6"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F:\PPT\1lvse\章节.jpg章节"/>
          <p:cNvPicPr>
            <a:picLocks noChangeAspect="1"/>
          </p:cNvPicPr>
          <p:nvPr>
            <p:custDataLst>
              <p:tags r:id="rId2"/>
            </p:custDataLst>
          </p:nvPr>
        </p:nvPicPr>
        <p:blipFill>
          <a:blip r:embed="rId3"/>
          <a:srcRect/>
          <a:stretch>
            <a:fillRect/>
          </a:stretch>
        </p:blipFill>
        <p:spPr>
          <a:xfrm>
            <a:off x="0" y="-317"/>
            <a:ext cx="12192000" cy="6857683"/>
          </a:xfrm>
          <a:prstGeom prst="rect">
            <a:avLst/>
          </a:prstGeom>
        </p:spPr>
      </p:pic>
      <p:pic>
        <p:nvPicPr>
          <p:cNvPr id="2" name="图片 1" descr="F:\PPT\1lvse\章节-22.png章节-22"/>
          <p:cNvPicPr>
            <a:picLocks noChangeAspect="1"/>
          </p:cNvPicPr>
          <p:nvPr>
            <p:custDataLst>
              <p:tags r:id="rId4"/>
            </p:custDataLst>
          </p:nvPr>
        </p:nvPicPr>
        <p:blipFill>
          <a:blip r:embed="rId5"/>
          <a:srcRect/>
          <a:stretch>
            <a:fillRect/>
          </a:stretch>
        </p:blipFill>
        <p:spPr>
          <a:xfrm>
            <a:off x="6200501" y="1091247"/>
            <a:ext cx="5127264" cy="5785485"/>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9" name="矩形 8"/>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dk1">
                    <a:lumMod val="85000"/>
                    <a:lumOff val="15000"/>
                  </a:schemeClr>
                </a:solidFill>
                <a:latin typeface="Arial" panose="020B0604020202020204" pitchFamily="34" charset="0"/>
                <a:ea typeface="汉仪中黑 简" panose="00020600040101010101" charset="-122"/>
              </a:defRPr>
            </a:lvl1pPr>
            <a:lvl2pPr eaLnBrk="1" fontAlgn="auto" latinLnBrk="0" hangingPunct="1">
              <a:defRPr sz="1600">
                <a:solidFill>
                  <a:schemeClr val="dk1">
                    <a:lumMod val="85000"/>
                    <a:lumOff val="15000"/>
                  </a:schemeClr>
                </a:solidFill>
                <a:latin typeface="Arial" panose="020B0604020202020204" pitchFamily="34" charset="0"/>
                <a:ea typeface="汉仪中黑 简" panose="00020600040101010101" charset="-122"/>
              </a:defRPr>
            </a:lvl2pPr>
            <a:lvl3pPr eaLnBrk="1" fontAlgn="auto" latinLnBrk="0" hangingPunct="1">
              <a:defRPr sz="1600">
                <a:solidFill>
                  <a:schemeClr val="dk1">
                    <a:lumMod val="85000"/>
                    <a:lumOff val="15000"/>
                  </a:schemeClr>
                </a:solidFill>
                <a:latin typeface="Arial" panose="020B0604020202020204" pitchFamily="34" charset="0"/>
                <a:ea typeface="汉仪中黑 简" panose="00020600040101010101" charset="-122"/>
              </a:defRPr>
            </a:lvl3pPr>
            <a:lvl4pPr eaLnBrk="1" fontAlgn="auto" latinLnBrk="0" hangingPunct="1">
              <a:defRPr sz="1600">
                <a:solidFill>
                  <a:schemeClr val="dk1">
                    <a:lumMod val="85000"/>
                    <a:lumOff val="15000"/>
                  </a:schemeClr>
                </a:solidFill>
                <a:latin typeface="Arial" panose="020B0604020202020204" pitchFamily="34" charset="0"/>
                <a:ea typeface="汉仪中黑 简" panose="00020600040101010101" charset="-122"/>
              </a:defRPr>
            </a:lvl4pPr>
            <a:lvl5pPr eaLnBrk="1" fontAlgn="auto" latinLnBrk="0" hangingPunct="1">
              <a:defRPr sz="1600">
                <a:solidFill>
                  <a:schemeClr val="dk1">
                    <a:lumMod val="85000"/>
                    <a:lumOff val="15000"/>
                  </a:schemeClr>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11" name="矩形 10"/>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0" name="图片 9"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dk1">
                    <a:lumMod val="85000"/>
                    <a:lumOff val="15000"/>
                  </a:schemeClr>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9"/>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图片2"/>
          <p:cNvPicPr/>
          <p:nvPr>
            <p:custDataLst>
              <p:tags r:id="rId2"/>
            </p:custDataLst>
          </p:nvPr>
        </p:nvPicPr>
        <p:blipFill>
          <a:blip r:embed="rId3"/>
          <a:stretch>
            <a:fillRect/>
          </a:stretch>
        </p:blipFill>
        <p:spPr>
          <a:xfrm>
            <a:off x="0" y="-317"/>
            <a:ext cx="12192000" cy="6857683"/>
          </a:xfrm>
          <a:prstGeom prst="rect">
            <a:avLst/>
          </a:prstGeom>
        </p:spPr>
      </p:pic>
      <p:pic>
        <p:nvPicPr>
          <p:cNvPr id="6" name="图片 5" descr="图片3"/>
          <p:cNvPicPr/>
          <p:nvPr>
            <p:custDataLst>
              <p:tags r:id="rId4"/>
            </p:custDataLst>
          </p:nvPr>
        </p:nvPicPr>
        <p:blipFill>
          <a:blip r:embed="rId5"/>
          <a:stretch>
            <a:fillRect/>
          </a:stretch>
        </p:blipFill>
        <p:spPr>
          <a:xfrm>
            <a:off x="13940" y="0"/>
            <a:ext cx="12164743" cy="721683"/>
          </a:xfrm>
          <a:prstGeom prst="rect">
            <a:avLst/>
          </a:prstGeom>
        </p:spPr>
      </p:pic>
      <p:pic>
        <p:nvPicPr>
          <p:cNvPr id="8" name="图片 7" descr="图片4"/>
          <p:cNvPicPr/>
          <p:nvPr>
            <p:custDataLst>
              <p:tags r:id="rId6"/>
            </p:custDataLst>
          </p:nvPr>
        </p:nvPicPr>
        <p:blipFill>
          <a:blip r:embed="rId7"/>
          <a:stretch>
            <a:fillRect/>
          </a:stretch>
        </p:blipFill>
        <p:spPr>
          <a:xfrm>
            <a:off x="1277" y="6022799"/>
            <a:ext cx="12189445" cy="835836"/>
          </a:xfrm>
          <a:prstGeom prst="rect">
            <a:avLst/>
          </a:prstGeom>
        </p:spPr>
      </p:pic>
      <p:pic>
        <p:nvPicPr>
          <p:cNvPr id="9" name="图片 8" descr="F:\PPT\1lvse\目录-33.png目录-33"/>
          <p:cNvPicPr>
            <a:picLocks noChangeAspect="1"/>
          </p:cNvPicPr>
          <p:nvPr>
            <p:custDataLst>
              <p:tags r:id="rId8"/>
            </p:custDataLst>
          </p:nvPr>
        </p:nvPicPr>
        <p:blipFill>
          <a:blip r:embed="rId9"/>
          <a:srcRect/>
          <a:stretch>
            <a:fillRect/>
          </a:stretch>
        </p:blipFill>
        <p:spPr>
          <a:xfrm>
            <a:off x="8080740" y="3907790"/>
            <a:ext cx="4111260" cy="2950210"/>
          </a:xfrm>
          <a:prstGeom prst="rect">
            <a:avLst/>
          </a:prstGeom>
        </p:spPr>
      </p:pic>
      <p:sp>
        <p:nvSpPr>
          <p:cNvPr id="2" name="标题 1"/>
          <p:cNvSpPr>
            <a:spLocks noGrp="1"/>
          </p:cNvSpPr>
          <p:nvPr>
            <p:ph type="title"/>
            <p:custDataLst>
              <p:tags r:id="rId10"/>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9" name="矩形 8"/>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8" name="矩形 7"/>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7" name="图片 6"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竖排标题 1"/>
          <p:cNvSpPr>
            <a:spLocks noGrp="1"/>
          </p:cNvSpPr>
          <p:nvPr>
            <p:ph type="title" orient="vert"/>
            <p:custDataLst>
              <p:tags r:id="rId7"/>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a:lstStyle>
            <a:lvl1pPr indent="0" eaLnBrk="1" fontAlgn="auto" latinLnBrk="0" hangingPunct="1">
              <a:defRPr>
                <a:solidFill>
                  <a:schemeClr val="dk1">
                    <a:lumMod val="85000"/>
                    <a:lumOff val="15000"/>
                  </a:schemeClr>
                </a:solidFill>
                <a:latin typeface="Arial" panose="020B0604020202020204" pitchFamily="34" charset="0"/>
                <a:ea typeface="汉仪中黑 简" panose="00020600040101010101" charset="-122"/>
              </a:defRPr>
            </a:lvl1pPr>
            <a:lvl2pPr indent="0" eaLnBrk="1" fontAlgn="auto" latinLnBrk="0" hangingPunct="1">
              <a:defRPr>
                <a:solidFill>
                  <a:schemeClr val="dk1">
                    <a:lumMod val="85000"/>
                    <a:lumOff val="15000"/>
                  </a:schemeClr>
                </a:solidFill>
                <a:latin typeface="Arial" panose="020B0604020202020204" pitchFamily="34" charset="0"/>
                <a:ea typeface="汉仪中黑 简" panose="00020600040101010101" charset="-122"/>
              </a:defRPr>
            </a:lvl2pPr>
            <a:lvl3pPr indent="0" eaLnBrk="1" fontAlgn="auto" latinLnBrk="0" hangingPunct="1">
              <a:defRPr>
                <a:solidFill>
                  <a:schemeClr val="dk1">
                    <a:lumMod val="85000"/>
                    <a:lumOff val="15000"/>
                  </a:schemeClr>
                </a:solidFill>
                <a:latin typeface="Arial" panose="020B0604020202020204" pitchFamily="34" charset="0"/>
                <a:ea typeface="汉仪中黑 简" panose="00020600040101010101" charset="-122"/>
              </a:defRPr>
            </a:lvl3pPr>
            <a:lvl4pPr indent="0" eaLnBrk="1" fontAlgn="auto" latinLnBrk="0" hangingPunct="1">
              <a:defRPr>
                <a:solidFill>
                  <a:schemeClr val="dk1">
                    <a:lumMod val="85000"/>
                    <a:lumOff val="15000"/>
                  </a:schemeClr>
                </a:solidFill>
                <a:latin typeface="Arial" panose="020B0604020202020204" pitchFamily="34" charset="0"/>
                <a:ea typeface="汉仪中黑 简" panose="00020600040101010101" charset="-122"/>
              </a:defRPr>
            </a:lvl4pPr>
            <a:lvl5pPr indent="0" eaLnBrk="1" fontAlgn="auto" latinLnBrk="0" hangingPunct="1">
              <a:defRPr>
                <a:solidFill>
                  <a:schemeClr val="dk1">
                    <a:lumMod val="85000"/>
                    <a:lumOff val="15000"/>
                  </a:schemeClr>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6" name="矩形 5"/>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2" name="图片 1"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3" name="日期占位符 2"/>
          <p:cNvSpPr>
            <a:spLocks noGrp="1"/>
          </p:cNvSpPr>
          <p:nvPr>
            <p:ph type="dt" sz="half" idx="10"/>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a:lstStyle>
            <a:lvl1pPr>
              <a:defRPr>
                <a:solidFill>
                  <a:schemeClr val="dk1">
                    <a:lumMod val="85000"/>
                    <a:lumOff val="15000"/>
                  </a:schemeClr>
                </a:solidFill>
                <a:latin typeface="Arial" panose="020B0604020202020204" pitchFamily="34" charset="0"/>
                <a:ea typeface="汉仪中黑 简" panose="00020600040101010101" charset="-122"/>
              </a:defRPr>
            </a:lvl1pPr>
            <a:lvl2pPr>
              <a:defRPr>
                <a:solidFill>
                  <a:schemeClr val="dk1">
                    <a:lumMod val="85000"/>
                    <a:lumOff val="15000"/>
                  </a:schemeClr>
                </a:solidFill>
                <a:latin typeface="Arial" panose="020B0604020202020204" pitchFamily="34" charset="0"/>
                <a:ea typeface="汉仪中黑 简" panose="00020600040101010101" charset="-122"/>
              </a:defRPr>
            </a:lvl2pPr>
            <a:lvl3pPr>
              <a:defRPr>
                <a:solidFill>
                  <a:schemeClr val="dk1">
                    <a:lumMod val="85000"/>
                    <a:lumOff val="15000"/>
                  </a:schemeClr>
                </a:solidFill>
                <a:latin typeface="Arial" panose="020B0604020202020204" pitchFamily="34" charset="0"/>
                <a:ea typeface="汉仪中黑 简" panose="00020600040101010101" charset="-122"/>
              </a:defRPr>
            </a:lvl3pPr>
            <a:lvl4pPr>
              <a:defRPr>
                <a:solidFill>
                  <a:schemeClr val="dk1">
                    <a:lumMod val="85000"/>
                    <a:lumOff val="15000"/>
                  </a:schemeClr>
                </a:solidFill>
                <a:latin typeface="Arial" panose="020B0604020202020204" pitchFamily="34" charset="0"/>
                <a:ea typeface="汉仪中黑 简" panose="00020600040101010101" charset="-122"/>
              </a:defRPr>
            </a:lvl4pPr>
            <a:lvl5pPr>
              <a:defRPr>
                <a:solidFill>
                  <a:schemeClr val="dk1">
                    <a:lumMod val="85000"/>
                    <a:lumOff val="15000"/>
                  </a:schemeClr>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图片1"/>
          <p:cNvPicPr/>
          <p:nvPr>
            <p:custDataLst>
              <p:tags r:id="rId2"/>
            </p:custDataLst>
          </p:nvPr>
        </p:nvPicPr>
        <p:blipFill>
          <a:blip r:embed="rId3"/>
          <a:srcRect t="139"/>
          <a:stretch>
            <a:fillRect/>
          </a:stretch>
        </p:blipFill>
        <p:spPr>
          <a:xfrm>
            <a:off x="635" y="0"/>
            <a:ext cx="12192622" cy="6858622"/>
          </a:xfrm>
          <a:prstGeom prst="rect">
            <a:avLst/>
          </a:prstGeom>
        </p:spPr>
      </p:pic>
      <p:pic>
        <p:nvPicPr>
          <p:cNvPr id="2" name="图片 1" descr="结束"/>
          <p:cNvPicPr>
            <a:picLocks noChangeAspect="1"/>
          </p:cNvPicPr>
          <p:nvPr>
            <p:custDataLst>
              <p:tags r:id="rId4"/>
            </p:custDataLst>
          </p:nvPr>
        </p:nvPicPr>
        <p:blipFill>
          <a:blip r:embed="rId5"/>
          <a:stretch>
            <a:fillRect/>
          </a:stretch>
        </p:blipFill>
        <p:spPr>
          <a:xfrm>
            <a:off x="7629322" y="-316"/>
            <a:ext cx="3851478" cy="5777850"/>
          </a:xfrm>
          <a:prstGeom prst="rect">
            <a:avLst/>
          </a:prstGeom>
        </p:spPr>
      </p:pic>
      <p:sp>
        <p:nvSpPr>
          <p:cNvPr id="3" name="日期占位符 2"/>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副标题 1"/>
          <p:cNvSpPr/>
          <p:nvPr>
            <p:ph type="subTitle" idx="1" hasCustomPrompt="1"/>
            <p:custDataLst>
              <p:tags r:id="rId9"/>
            </p:custDataLst>
          </p:nvPr>
        </p:nvSpPr>
        <p:spPr>
          <a:xfrm>
            <a:off x="342265" y="3807475"/>
            <a:ext cx="6696697" cy="669850"/>
          </a:xfrm>
          <a:ln w="3175">
            <a:miter lim="400000"/>
          </a:ln>
        </p:spPr>
        <p:txBody>
          <a:bodyPr vert="horz" wrap="square" lIns="101600" tIns="38100" rIns="76200" bIns="3810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00" normalizeH="0" baseline="0" noProof="1" dirty="0">
                <a:solidFill>
                  <a:schemeClr val="accent1">
                    <a:lumMod val="50000"/>
                  </a:schemeClr>
                </a:solidFill>
                <a:uFillTx/>
                <a:latin typeface="Arial" panose="020B0604020202020204" pitchFamily="34" charset="0"/>
                <a:ea typeface="汉仪中黑 简" panose="00020600040101010101" charset="-122"/>
                <a:cs typeface="YouSheBiaoTiHei"/>
                <a:sym typeface="YouSheBiaoTiHei"/>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2"/>
          <p:cNvSpPr/>
          <p:nvPr>
            <p:ph type="title" idx="2" hasCustomPrompt="1"/>
            <p:custDataLst>
              <p:tags r:id="rId10"/>
            </p:custDataLst>
          </p:nvPr>
        </p:nvSpPr>
        <p:spPr>
          <a:xfrm>
            <a:off x="342900" y="2200290"/>
            <a:ext cx="6695427" cy="1583690"/>
          </a:xfrm>
          <a:ln w="3175">
            <a:miter lim="400000"/>
          </a:ln>
        </p:spPr>
        <p:txBody>
          <a:bodyPr vert="horz" wrap="square" lIns="101600" tIns="38100" rIns="63500" bIns="3810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92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0000101010101" charset="-122"/>
                <a:cs typeface="YouSheBiaoTiHei"/>
                <a:sym typeface="YouSheBiaoTiHei"/>
              </a:defRPr>
            </a:lvl1pPr>
          </a:lstStyle>
          <a:p>
            <a:pPr lvl="0"/>
            <a:r>
              <a:rPr>
                <a:sym typeface="+mn-ea"/>
              </a:rPr>
              <a:t>编辑标题</a:t>
            </a:r>
            <a:endParaRPr>
              <a:sym typeface="+mn-ea"/>
            </a:endParaRPr>
          </a:p>
        </p:txBody>
      </p:sp>
      <p:sp>
        <p:nvSpPr>
          <p:cNvPr id="9" name="文本占位符 3"/>
          <p:cNvSpPr/>
          <p:nvPr>
            <p:ph type="body" idx="3" hasCustomPrompt="1"/>
            <p:custDataLst>
              <p:tags r:id="rId11"/>
            </p:custDataLst>
          </p:nvPr>
        </p:nvSpPr>
        <p:spPr>
          <a:xfrm>
            <a:off x="1922780" y="4729420"/>
            <a:ext cx="3535667" cy="509315"/>
          </a:xfrm>
          <a:ln w="3175">
            <a:miter lim="400000"/>
          </a:ln>
        </p:spPr>
        <p:txBody>
          <a:bodyPr vert="horz" wrap="square" lIns="101600" tIns="0" rIns="8255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150" normalizeH="0" baseline="0" noProof="1" dirty="0">
                <a:solidFill>
                  <a:schemeClr val="accent1">
                    <a:lumMod val="50000"/>
                  </a:schemeClr>
                </a:solidFill>
                <a:uFillTx/>
                <a:latin typeface="Arial" panose="020B0604020202020204" pitchFamily="34" charset="0"/>
                <a:ea typeface="汉仪中黑 简" panose="00020600040101010101" charset="-122"/>
                <a:cs typeface="OPPOSans-R" panose="02010600030101010101"/>
                <a:sym typeface="OPPOSans-R" panose="02010600030101010101"/>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7" name="矩形 6"/>
          <p:cNvSpPr/>
          <p:nvPr>
            <p:custDataLst>
              <p:tags r:id="rId4"/>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6" name="图片 5"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9" name="图片 8" descr="图片9"/>
          <p:cNvPicPr>
            <a:picLocks noChangeAspect="1"/>
          </p:cNvPicPr>
          <p:nvPr>
            <p:custDataLst>
              <p:tags r:id="rId2"/>
            </p:custDataLst>
          </p:nvPr>
        </p:nvPicPr>
        <p:blipFill>
          <a:blip r:embed="rId3"/>
          <a:stretch>
            <a:fillRect/>
          </a:stretch>
        </p:blipFill>
        <p:spPr>
          <a:xfrm>
            <a:off x="3104" y="0"/>
            <a:ext cx="12185792" cy="6857365"/>
          </a:xfrm>
          <a:prstGeom prst="rect">
            <a:avLst/>
          </a:prstGeom>
        </p:spPr>
      </p:pic>
      <p:sp>
        <p:nvSpPr>
          <p:cNvPr id="8" name="矩形 7"/>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6" name="图片 5" descr="正文-3"/>
          <p:cNvPicPr>
            <a:picLocks noChangeAspect="1"/>
          </p:cNvPicPr>
          <p:nvPr>
            <p:custDataLst>
              <p:tags r:id="rId5"/>
            </p:custDataLst>
          </p:nvPr>
        </p:nvPicPr>
        <p:blipFill>
          <a:blip r:embed="rId6"/>
          <a:stretch>
            <a:fillRect/>
          </a:stretch>
        </p:blipFill>
        <p:spPr>
          <a:xfrm>
            <a:off x="0" y="0"/>
            <a:ext cx="1080184" cy="1149278"/>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图片9"/>
          <p:cNvPicPr>
            <a:picLocks noChangeAspect="1"/>
          </p:cNvPicPr>
          <p:nvPr>
            <p:custDataLst>
              <p:tags r:id="rId2"/>
            </p:custDataLst>
          </p:nvPr>
        </p:nvPicPr>
        <p:blipFill>
          <a:blip r:embed="rId3"/>
          <a:stretch>
            <a:fillRect/>
          </a:stretch>
        </p:blipFill>
        <p:spPr>
          <a:xfrm>
            <a:off x="1905" y="469"/>
            <a:ext cx="12192000" cy="6860859"/>
          </a:xfrm>
          <a:prstGeom prst="rect">
            <a:avLst/>
          </a:prstGeom>
        </p:spPr>
      </p:pic>
      <p:sp>
        <p:nvSpPr>
          <p:cNvPr id="6" name="矩形 5"/>
          <p:cNvSpPr/>
          <p:nvPr>
            <p:custDataLst>
              <p:tags r:id="rId4"/>
            </p:custDataLst>
          </p:nvPr>
        </p:nvSpPr>
        <p:spPr>
          <a:xfrm>
            <a:off x="0" y="0"/>
            <a:ext cx="4823460" cy="685736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图片9"/>
          <p:cNvPicPr>
            <a:picLocks noChangeAspect="1"/>
          </p:cNvPicPr>
          <p:nvPr>
            <p:custDataLst>
              <p:tags r:id="rId2"/>
            </p:custDataLst>
          </p:nvPr>
        </p:nvPicPr>
        <p:blipFill>
          <a:blip r:embed="rId3"/>
          <a:stretch>
            <a:fillRect/>
          </a:stretch>
        </p:blipFill>
        <p:spPr>
          <a:xfrm>
            <a:off x="3892" y="0"/>
            <a:ext cx="12188026" cy="6858622"/>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图片9"/>
          <p:cNvPicPr>
            <a:picLocks noChangeAspect="1"/>
          </p:cNvPicPr>
          <p:nvPr>
            <p:custDataLst>
              <p:tags r:id="rId2"/>
            </p:custDataLst>
          </p:nvPr>
        </p:nvPicPr>
        <p:blipFill>
          <a:blip r:embed="rId3"/>
          <a:stretch>
            <a:fillRect/>
          </a:stretch>
        </p:blipFill>
        <p:spPr>
          <a:xfrm>
            <a:off x="1987" y="0"/>
            <a:ext cx="12188026" cy="6858622"/>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9" name="图片 8" descr="图片9"/>
          <p:cNvPicPr>
            <a:picLocks noChangeAspect="1"/>
          </p:cNvPicPr>
          <p:nvPr>
            <p:custDataLst>
              <p:tags r:id="rId2"/>
            </p:custDataLst>
          </p:nvPr>
        </p:nvPicPr>
        <p:blipFill>
          <a:blip r:embed="rId3"/>
          <a:stretch>
            <a:fillRect/>
          </a:stretch>
        </p:blipFill>
        <p:spPr>
          <a:xfrm>
            <a:off x="3257" y="0"/>
            <a:ext cx="12188026" cy="6858622"/>
          </a:xfrm>
          <a:prstGeom prst="rect">
            <a:avLst/>
          </a:prstGeom>
        </p:spPr>
      </p:pic>
      <p:sp>
        <p:nvSpPr>
          <p:cNvPr id="8" name="矩形 7"/>
          <p:cNvSpPr/>
          <p:nvPr>
            <p:custDataLst>
              <p:tags r:id="rId4"/>
            </p:custDataLst>
          </p:nvPr>
        </p:nvSpPr>
        <p:spPr>
          <a:xfrm>
            <a:off x="0" y="958589"/>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正文-3"/>
          <p:cNvPicPr>
            <a:picLocks noChangeAspect="1"/>
          </p:cNvPicPr>
          <p:nvPr>
            <p:custDataLst>
              <p:tags r:id="rId5"/>
            </p:custDataLst>
          </p:nvPr>
        </p:nvPicPr>
        <p:blipFill>
          <a:blip r:embed="rId6"/>
          <a:stretch>
            <a:fillRect/>
          </a:stretch>
        </p:blipFill>
        <p:spPr>
          <a:xfrm>
            <a:off x="0" y="0"/>
            <a:ext cx="1191857" cy="1268096"/>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10.xml"/><Relationship Id="rId23" Type="http://schemas.openxmlformats.org/officeDocument/2006/relationships/tags" Target="../tags/tag209.xml"/><Relationship Id="rId22" Type="http://schemas.openxmlformats.org/officeDocument/2006/relationships/tags" Target="../tags/tag208.xml"/><Relationship Id="rId21" Type="http://schemas.openxmlformats.org/officeDocument/2006/relationships/tags" Target="../tags/tag207.xml"/><Relationship Id="rId20" Type="http://schemas.openxmlformats.org/officeDocument/2006/relationships/tags" Target="../tags/tag206.xml"/><Relationship Id="rId2" Type="http://schemas.openxmlformats.org/officeDocument/2006/relationships/slideLayout" Target="../slideLayouts/slideLayout13.xml"/><Relationship Id="rId19" Type="http://schemas.openxmlformats.org/officeDocument/2006/relationships/tags" Target="../tags/tag20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358.xml"/><Relationship Id="rId23" Type="http://schemas.openxmlformats.org/officeDocument/2006/relationships/tags" Target="../tags/tag357.xml"/><Relationship Id="rId22" Type="http://schemas.openxmlformats.org/officeDocument/2006/relationships/tags" Target="../tags/tag356.xml"/><Relationship Id="rId21" Type="http://schemas.openxmlformats.org/officeDocument/2006/relationships/tags" Target="../tags/tag355.xml"/><Relationship Id="rId20" Type="http://schemas.openxmlformats.org/officeDocument/2006/relationships/tags" Target="../tags/tag354.xml"/><Relationship Id="rId2" Type="http://schemas.openxmlformats.org/officeDocument/2006/relationships/slideLayout" Target="../slideLayouts/slideLayout31.xml"/><Relationship Id="rId19" Type="http://schemas.openxmlformats.org/officeDocument/2006/relationships/tags" Target="../tags/tag353.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32.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 Type="http://schemas.openxmlformats.org/officeDocument/2006/relationships/tags" Target="../tags/tag419.xml"/><Relationship Id="rId2" Type="http://schemas.openxmlformats.org/officeDocument/2006/relationships/tags" Target="../tags/tag418.xml"/><Relationship Id="rId1" Type="http://schemas.openxmlformats.org/officeDocument/2006/relationships/tags" Target="../tags/tag417.xml"/></Relationships>
</file>

<file path=ppt/slides/_rels/slide11.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image" Target="../media/image4.png"/><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image" Target="../media/image3.png"/><Relationship Id="rId12" Type="http://schemas.openxmlformats.org/officeDocument/2006/relationships/slideLayout" Target="../slideLayouts/slideLayout36.xml"/><Relationship Id="rId11" Type="http://schemas.openxmlformats.org/officeDocument/2006/relationships/tags" Target="../tags/tag430.xml"/><Relationship Id="rId10" Type="http://schemas.openxmlformats.org/officeDocument/2006/relationships/image" Target="../media/image13.jpeg"/><Relationship Id="rId1" Type="http://schemas.openxmlformats.org/officeDocument/2006/relationships/tags" Target="../tags/tag423.xml"/></Relationships>
</file>

<file path=ppt/slides/_rels/slide12.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image" Target="../media/image4.png"/><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438.xml"/><Relationship Id="rId1" Type="http://schemas.openxmlformats.org/officeDocument/2006/relationships/tags" Target="../tags/tag431.xml"/></Relationships>
</file>

<file path=ppt/slides/_rels/slide13.xml.rels><?xml version="1.0" encoding="UTF-8" standalone="yes"?>
<Relationships xmlns="http://schemas.openxmlformats.org/package/2006/relationships"><Relationship Id="rId9" Type="http://schemas.openxmlformats.org/officeDocument/2006/relationships/tags" Target="../tags/tag445.xml"/><Relationship Id="rId8" Type="http://schemas.openxmlformats.org/officeDocument/2006/relationships/tags" Target="../tags/tag444.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image" Target="../media/image4.png"/><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446.xml"/><Relationship Id="rId1" Type="http://schemas.openxmlformats.org/officeDocument/2006/relationships/tags" Target="../tags/tag439.xml"/></Relationships>
</file>

<file path=ppt/slides/_rels/slide14.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image" Target="../media/image4.png"/><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454.xml"/><Relationship Id="rId1" Type="http://schemas.openxmlformats.org/officeDocument/2006/relationships/tags" Target="../tags/tag44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55.xml"/></Relationships>
</file>

<file path=ppt/slides/_rels/slide16.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image" Target="../media/image4.png"/><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463.xml"/><Relationship Id="rId1" Type="http://schemas.openxmlformats.org/officeDocument/2006/relationships/tags" Target="../tags/tag456.xml"/></Relationships>
</file>

<file path=ppt/slides/_rels/slide17.xml.rels><?xml version="1.0" encoding="UTF-8" standalone="yes"?>
<Relationships xmlns="http://schemas.openxmlformats.org/package/2006/relationships"><Relationship Id="rId9" Type="http://schemas.openxmlformats.org/officeDocument/2006/relationships/tags" Target="../tags/tag470.xml"/><Relationship Id="rId8" Type="http://schemas.openxmlformats.org/officeDocument/2006/relationships/tags" Target="../tags/tag469.xml"/><Relationship Id="rId7" Type="http://schemas.openxmlformats.org/officeDocument/2006/relationships/tags" Target="../tags/tag468.xml"/><Relationship Id="rId6" Type="http://schemas.openxmlformats.org/officeDocument/2006/relationships/tags" Target="../tags/tag467.xml"/><Relationship Id="rId5" Type="http://schemas.openxmlformats.org/officeDocument/2006/relationships/image" Target="../media/image4.png"/><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471.xml"/><Relationship Id="rId1" Type="http://schemas.openxmlformats.org/officeDocument/2006/relationships/tags" Target="../tags/tag464.xml"/></Relationships>
</file>

<file path=ppt/slides/_rels/slide18.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tags" Target="../tags/tag477.xml"/><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image" Target="../media/image4.png"/><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479.xml"/><Relationship Id="rId1" Type="http://schemas.openxmlformats.org/officeDocument/2006/relationships/tags" Target="../tags/tag472.xml"/></Relationships>
</file>

<file path=ppt/slides/_rels/slide19.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tags" Target="../tags/tag485.xml"/><Relationship Id="rId7" Type="http://schemas.openxmlformats.org/officeDocument/2006/relationships/tags" Target="../tags/tag484.xml"/><Relationship Id="rId6" Type="http://schemas.openxmlformats.org/officeDocument/2006/relationships/tags" Target="../tags/tag483.xml"/><Relationship Id="rId5" Type="http://schemas.openxmlformats.org/officeDocument/2006/relationships/image" Target="../media/image4.png"/><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487.xml"/><Relationship Id="rId1" Type="http://schemas.openxmlformats.org/officeDocument/2006/relationships/tags" Target="../tags/tag480.xml"/></Relationships>
</file>

<file path=ppt/slides/_rels/slide2.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3" Type="http://schemas.openxmlformats.org/officeDocument/2006/relationships/slideLayout" Target="../slideLayouts/slideLayout35.xml"/><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tags" Target="../tags/tag363.xml"/></Relationships>
</file>

<file path=ppt/slides/_rels/slide20.xml.rels><?xml version="1.0" encoding="UTF-8" standalone="yes"?>
<Relationships xmlns="http://schemas.openxmlformats.org/package/2006/relationships"><Relationship Id="rId9" Type="http://schemas.openxmlformats.org/officeDocument/2006/relationships/tags" Target="../tags/tag494.xml"/><Relationship Id="rId8" Type="http://schemas.openxmlformats.org/officeDocument/2006/relationships/tags" Target="../tags/tag493.xml"/><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image" Target="../media/image4.png"/><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495.xml"/><Relationship Id="rId1" Type="http://schemas.openxmlformats.org/officeDocument/2006/relationships/tags" Target="../tags/tag48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tags" Target="../tags/tag497.xml"/><Relationship Id="rId1" Type="http://schemas.openxmlformats.org/officeDocument/2006/relationships/tags" Target="../tags/tag496.xml"/></Relationships>
</file>

<file path=ppt/slides/_rels/slide22.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tags" Target="../tags/tag503.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image" Target="../media/image4.png"/><Relationship Id="rId4" Type="http://schemas.openxmlformats.org/officeDocument/2006/relationships/tags" Target="../tags/tag500.xml"/><Relationship Id="rId3" Type="http://schemas.openxmlformats.org/officeDocument/2006/relationships/tags" Target="../tags/tag499.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505.xml"/><Relationship Id="rId1" Type="http://schemas.openxmlformats.org/officeDocument/2006/relationships/tags" Target="../tags/tag49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tags" Target="../tags/tag507.xml"/><Relationship Id="rId1" Type="http://schemas.openxmlformats.org/officeDocument/2006/relationships/tags" Target="../tags/tag506.xml"/></Relationships>
</file>

<file path=ppt/slides/_rels/slide24.xml.rels><?xml version="1.0" encoding="UTF-8" standalone="yes"?>
<Relationships xmlns="http://schemas.openxmlformats.org/package/2006/relationships"><Relationship Id="rId9" Type="http://schemas.openxmlformats.org/officeDocument/2006/relationships/tags" Target="../tags/tag514.xml"/><Relationship Id="rId8" Type="http://schemas.openxmlformats.org/officeDocument/2006/relationships/tags" Target="../tags/tag513.xml"/><Relationship Id="rId7" Type="http://schemas.openxmlformats.org/officeDocument/2006/relationships/tags" Target="../tags/tag512.xml"/><Relationship Id="rId6" Type="http://schemas.openxmlformats.org/officeDocument/2006/relationships/tags" Target="../tags/tag511.xml"/><Relationship Id="rId5" Type="http://schemas.openxmlformats.org/officeDocument/2006/relationships/image" Target="../media/image4.png"/><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515.xml"/><Relationship Id="rId1" Type="http://schemas.openxmlformats.org/officeDocument/2006/relationships/tags" Target="../tags/tag508.xml"/></Relationships>
</file>

<file path=ppt/slides/_rels/slide25.xml.rels><?xml version="1.0" encoding="UTF-8" standalone="yes"?>
<Relationships xmlns="http://schemas.openxmlformats.org/package/2006/relationships"><Relationship Id="rId9" Type="http://schemas.openxmlformats.org/officeDocument/2006/relationships/tags" Target="../tags/tag522.xml"/><Relationship Id="rId8" Type="http://schemas.openxmlformats.org/officeDocument/2006/relationships/tags" Target="../tags/tag521.xml"/><Relationship Id="rId7" Type="http://schemas.openxmlformats.org/officeDocument/2006/relationships/tags" Target="../tags/tag520.xml"/><Relationship Id="rId6" Type="http://schemas.openxmlformats.org/officeDocument/2006/relationships/tags" Target="../tags/tag519.xml"/><Relationship Id="rId5" Type="http://schemas.openxmlformats.org/officeDocument/2006/relationships/image" Target="../media/image4.png"/><Relationship Id="rId4" Type="http://schemas.openxmlformats.org/officeDocument/2006/relationships/tags" Target="../tags/tag518.xml"/><Relationship Id="rId3" Type="http://schemas.openxmlformats.org/officeDocument/2006/relationships/tags" Target="../tags/tag517.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523.xml"/><Relationship Id="rId1" Type="http://schemas.openxmlformats.org/officeDocument/2006/relationships/tags" Target="../tags/tag516.xml"/></Relationships>
</file>

<file path=ppt/slides/_rels/slide26.xml.rels><?xml version="1.0" encoding="UTF-8" standalone="yes"?>
<Relationships xmlns="http://schemas.openxmlformats.org/package/2006/relationships"><Relationship Id="rId9" Type="http://schemas.openxmlformats.org/officeDocument/2006/relationships/tags" Target="../tags/tag530.xml"/><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image" Target="../media/image4.png"/><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531.xml"/><Relationship Id="rId1" Type="http://schemas.openxmlformats.org/officeDocument/2006/relationships/tags" Target="../tags/tag524.xml"/></Relationships>
</file>

<file path=ppt/slides/_rels/slide27.xml.rels><?xml version="1.0" encoding="UTF-8" standalone="yes"?>
<Relationships xmlns="http://schemas.openxmlformats.org/package/2006/relationships"><Relationship Id="rId9" Type="http://schemas.openxmlformats.org/officeDocument/2006/relationships/tags" Target="../tags/tag538.xml"/><Relationship Id="rId8" Type="http://schemas.openxmlformats.org/officeDocument/2006/relationships/tags" Target="../tags/tag537.xml"/><Relationship Id="rId7" Type="http://schemas.openxmlformats.org/officeDocument/2006/relationships/tags" Target="../tags/tag536.xml"/><Relationship Id="rId6" Type="http://schemas.openxmlformats.org/officeDocument/2006/relationships/tags" Target="../tags/tag535.xml"/><Relationship Id="rId5" Type="http://schemas.openxmlformats.org/officeDocument/2006/relationships/image" Target="../media/image4.png"/><Relationship Id="rId4" Type="http://schemas.openxmlformats.org/officeDocument/2006/relationships/tags" Target="../tags/tag534.xml"/><Relationship Id="rId3" Type="http://schemas.openxmlformats.org/officeDocument/2006/relationships/tags" Target="../tags/tag533.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539.xml"/><Relationship Id="rId1" Type="http://schemas.openxmlformats.org/officeDocument/2006/relationships/tags" Target="../tags/tag532.xml"/></Relationships>
</file>

<file path=ppt/slides/_rels/slide28.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image" Target="../media/image4.png"/><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547.xml"/><Relationship Id="rId1" Type="http://schemas.openxmlformats.org/officeDocument/2006/relationships/tags" Target="../tags/tag540.xml"/></Relationships>
</file>

<file path=ppt/slides/_rels/slide29.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image" Target="../media/image4.png"/><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image" Target="../media/image3.png"/><Relationship Id="rId12" Type="http://schemas.openxmlformats.org/officeDocument/2006/relationships/slideLayout" Target="../slideLayouts/slideLayout36.xml"/><Relationship Id="rId11" Type="http://schemas.openxmlformats.org/officeDocument/2006/relationships/tags" Target="../tags/tag555.xml"/><Relationship Id="rId10" Type="http://schemas.openxmlformats.org/officeDocument/2006/relationships/image" Target="../media/image15.jpeg"/><Relationship Id="rId1" Type="http://schemas.openxmlformats.org/officeDocument/2006/relationships/tags" Target="../tags/tag548.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32.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tags" Target="../tags/tag375.xml"/></Relationships>
</file>

<file path=ppt/slides/_rels/slide30.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image" Target="../media/image4.png"/><Relationship Id="rId4" Type="http://schemas.openxmlformats.org/officeDocument/2006/relationships/tags" Target="../tags/tag558.xml"/><Relationship Id="rId3" Type="http://schemas.openxmlformats.org/officeDocument/2006/relationships/tags" Target="../tags/tag557.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563.xml"/><Relationship Id="rId1" Type="http://schemas.openxmlformats.org/officeDocument/2006/relationships/tags" Target="../tags/tag556.xml"/></Relationships>
</file>

<file path=ppt/slides/_rels/slide31.xml.rels><?xml version="1.0" encoding="UTF-8" standalone="yes"?>
<Relationships xmlns="http://schemas.openxmlformats.org/package/2006/relationships"><Relationship Id="rId9" Type="http://schemas.openxmlformats.org/officeDocument/2006/relationships/tags" Target="../tags/tag569.xml"/><Relationship Id="rId8" Type="http://schemas.openxmlformats.org/officeDocument/2006/relationships/tags" Target="../tags/tag568.xml"/><Relationship Id="rId7" Type="http://schemas.openxmlformats.org/officeDocument/2006/relationships/image" Target="../media/image13.jpeg"/><Relationship Id="rId6" Type="http://schemas.openxmlformats.org/officeDocument/2006/relationships/tags" Target="../tags/tag567.xml"/><Relationship Id="rId5" Type="http://schemas.openxmlformats.org/officeDocument/2006/relationships/image" Target="../media/image4.png"/><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570.xml"/><Relationship Id="rId1" Type="http://schemas.openxmlformats.org/officeDocument/2006/relationships/tags" Target="../tags/tag564.xml"/></Relationships>
</file>

<file path=ppt/slides/_rels/slide32.xml.rels><?xml version="1.0" encoding="UTF-8" standalone="yes"?>
<Relationships xmlns="http://schemas.openxmlformats.org/package/2006/relationships"><Relationship Id="rId9" Type="http://schemas.openxmlformats.org/officeDocument/2006/relationships/tags" Target="../tags/tag577.xml"/><Relationship Id="rId8" Type="http://schemas.openxmlformats.org/officeDocument/2006/relationships/tags" Target="../tags/tag576.xml"/><Relationship Id="rId7" Type="http://schemas.openxmlformats.org/officeDocument/2006/relationships/tags" Target="../tags/tag575.xml"/><Relationship Id="rId6" Type="http://schemas.openxmlformats.org/officeDocument/2006/relationships/tags" Target="../tags/tag574.xml"/><Relationship Id="rId5" Type="http://schemas.openxmlformats.org/officeDocument/2006/relationships/image" Target="../media/image4.png"/><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578.xml"/><Relationship Id="rId1" Type="http://schemas.openxmlformats.org/officeDocument/2006/relationships/tags" Target="../tags/tag571.xml"/></Relationships>
</file>

<file path=ppt/slides/_rels/slide33.xml.rels><?xml version="1.0" encoding="UTF-8" standalone="yes"?>
<Relationships xmlns="http://schemas.openxmlformats.org/package/2006/relationships"><Relationship Id="rId9" Type="http://schemas.openxmlformats.org/officeDocument/2006/relationships/tags" Target="../tags/tag585.xml"/><Relationship Id="rId8" Type="http://schemas.openxmlformats.org/officeDocument/2006/relationships/tags" Target="../tags/tag584.xml"/><Relationship Id="rId7" Type="http://schemas.openxmlformats.org/officeDocument/2006/relationships/tags" Target="../tags/tag583.xml"/><Relationship Id="rId6" Type="http://schemas.openxmlformats.org/officeDocument/2006/relationships/tags" Target="../tags/tag582.xml"/><Relationship Id="rId5" Type="http://schemas.openxmlformats.org/officeDocument/2006/relationships/image" Target="../media/image4.png"/><Relationship Id="rId4" Type="http://schemas.openxmlformats.org/officeDocument/2006/relationships/tags" Target="../tags/tag581.xml"/><Relationship Id="rId3" Type="http://schemas.openxmlformats.org/officeDocument/2006/relationships/tags" Target="../tags/tag580.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586.xml"/><Relationship Id="rId1" Type="http://schemas.openxmlformats.org/officeDocument/2006/relationships/tags" Target="../tags/tag579.xml"/></Relationships>
</file>

<file path=ppt/slides/_rels/slide3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tags" Target="../tags/tag591.xml"/><Relationship Id="rId7" Type="http://schemas.openxmlformats.org/officeDocument/2006/relationships/image" Target="../media/image14.jpeg"/><Relationship Id="rId6" Type="http://schemas.openxmlformats.org/officeDocument/2006/relationships/tags" Target="../tags/tag590.xml"/><Relationship Id="rId5" Type="http://schemas.openxmlformats.org/officeDocument/2006/relationships/image" Target="../media/image4.png"/><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image" Target="../media/image3.png"/><Relationship Id="rId15" Type="http://schemas.openxmlformats.org/officeDocument/2006/relationships/slideLayout" Target="../slideLayouts/slideLayout36.xml"/><Relationship Id="rId14" Type="http://schemas.openxmlformats.org/officeDocument/2006/relationships/tags" Target="../tags/tag595.xml"/><Relationship Id="rId13" Type="http://schemas.openxmlformats.org/officeDocument/2006/relationships/tags" Target="../tags/tag594.xml"/><Relationship Id="rId12" Type="http://schemas.openxmlformats.org/officeDocument/2006/relationships/tags" Target="../tags/tag593.xml"/><Relationship Id="rId11" Type="http://schemas.openxmlformats.org/officeDocument/2006/relationships/image" Target="../media/image12.jpeg"/><Relationship Id="rId10" Type="http://schemas.openxmlformats.org/officeDocument/2006/relationships/tags" Target="../tags/tag592.xml"/><Relationship Id="rId1" Type="http://schemas.openxmlformats.org/officeDocument/2006/relationships/tags" Target="../tags/tag587.xml"/></Relationships>
</file>

<file path=ppt/slides/_rels/slide35.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image" Target="../media/image4.png"/><Relationship Id="rId4" Type="http://schemas.openxmlformats.org/officeDocument/2006/relationships/tags" Target="../tags/tag598.xml"/><Relationship Id="rId3" Type="http://schemas.openxmlformats.org/officeDocument/2006/relationships/tags" Target="../tags/tag597.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603.xml"/><Relationship Id="rId1" Type="http://schemas.openxmlformats.org/officeDocument/2006/relationships/tags" Target="../tags/tag59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tags" Target="../tags/tag605.xml"/><Relationship Id="rId1" Type="http://schemas.openxmlformats.org/officeDocument/2006/relationships/tags" Target="../tags/tag604.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32.xml"/><Relationship Id="rId6" Type="http://schemas.openxmlformats.org/officeDocument/2006/relationships/tags" Target="../tags/tag611.xml"/><Relationship Id="rId5" Type="http://schemas.openxmlformats.org/officeDocument/2006/relationships/tags" Target="../tags/tag610.xml"/><Relationship Id="rId4" Type="http://schemas.openxmlformats.org/officeDocument/2006/relationships/tags" Target="../tags/tag609.xml"/><Relationship Id="rId3" Type="http://schemas.openxmlformats.org/officeDocument/2006/relationships/tags" Target="../tags/tag608.xml"/><Relationship Id="rId2" Type="http://schemas.openxmlformats.org/officeDocument/2006/relationships/tags" Target="../tags/tag607.xml"/><Relationship Id="rId1" Type="http://schemas.openxmlformats.org/officeDocument/2006/relationships/tags" Target="../tags/tag606.xml"/></Relationships>
</file>

<file path=ppt/slides/_rels/slide38.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tags" Target="../tags/tag615.xml"/><Relationship Id="rId5" Type="http://schemas.openxmlformats.org/officeDocument/2006/relationships/image" Target="../media/image4.png"/><Relationship Id="rId4" Type="http://schemas.openxmlformats.org/officeDocument/2006/relationships/tags" Target="../tags/tag614.xml"/><Relationship Id="rId3" Type="http://schemas.openxmlformats.org/officeDocument/2006/relationships/tags" Target="../tags/tag613.xml"/><Relationship Id="rId2" Type="http://schemas.openxmlformats.org/officeDocument/2006/relationships/image" Target="../media/image3.png"/><Relationship Id="rId12" Type="http://schemas.openxmlformats.org/officeDocument/2006/relationships/slideLayout" Target="../slideLayouts/slideLayout36.xml"/><Relationship Id="rId11" Type="http://schemas.openxmlformats.org/officeDocument/2006/relationships/tags" Target="../tags/tag619.xml"/><Relationship Id="rId10" Type="http://schemas.openxmlformats.org/officeDocument/2006/relationships/image" Target="../media/image12.jpeg"/><Relationship Id="rId1" Type="http://schemas.openxmlformats.org/officeDocument/2006/relationships/tags" Target="../tags/tag612.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tags" Target="../tags/tag625.xml"/><Relationship Id="rId7" Type="http://schemas.openxmlformats.org/officeDocument/2006/relationships/tags" Target="../tags/tag624.xml"/><Relationship Id="rId6" Type="http://schemas.openxmlformats.org/officeDocument/2006/relationships/tags" Target="../tags/tag623.xml"/><Relationship Id="rId5" Type="http://schemas.openxmlformats.org/officeDocument/2006/relationships/image" Target="../media/image4.png"/><Relationship Id="rId4" Type="http://schemas.openxmlformats.org/officeDocument/2006/relationships/tags" Target="../tags/tag622.xml"/><Relationship Id="rId3" Type="http://schemas.openxmlformats.org/officeDocument/2006/relationships/tags" Target="../tags/tag621.xml"/><Relationship Id="rId2" Type="http://schemas.openxmlformats.org/officeDocument/2006/relationships/image" Target="../media/image3.png"/><Relationship Id="rId1" Type="http://schemas.openxmlformats.org/officeDocument/2006/relationships/tags" Target="../tags/tag620.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84.xml"/><Relationship Id="rId5" Type="http://schemas.openxmlformats.org/officeDocument/2006/relationships/image" Target="../media/image4.png"/><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image" Target="../media/image3.png"/><Relationship Id="rId1" Type="http://schemas.openxmlformats.org/officeDocument/2006/relationships/tags" Target="../tags/tag381.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tags" Target="../tags/tag631.xml"/><Relationship Id="rId7" Type="http://schemas.openxmlformats.org/officeDocument/2006/relationships/tags" Target="../tags/tag630.xml"/><Relationship Id="rId6" Type="http://schemas.openxmlformats.org/officeDocument/2006/relationships/tags" Target="../tags/tag629.xml"/><Relationship Id="rId5" Type="http://schemas.openxmlformats.org/officeDocument/2006/relationships/image" Target="../media/image4.png"/><Relationship Id="rId4" Type="http://schemas.openxmlformats.org/officeDocument/2006/relationships/tags" Target="../tags/tag628.xml"/><Relationship Id="rId3" Type="http://schemas.openxmlformats.org/officeDocument/2006/relationships/tags" Target="../tags/tag627.xml"/><Relationship Id="rId2" Type="http://schemas.openxmlformats.org/officeDocument/2006/relationships/image" Target="../media/image3.png"/><Relationship Id="rId1" Type="http://schemas.openxmlformats.org/officeDocument/2006/relationships/tags" Target="../tags/tag626.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4.png"/><Relationship Id="rId4" Type="http://schemas.openxmlformats.org/officeDocument/2006/relationships/tags" Target="../tags/tag634.xml"/><Relationship Id="rId3" Type="http://schemas.openxmlformats.org/officeDocument/2006/relationships/tags" Target="../tags/tag633.xml"/><Relationship Id="rId2" Type="http://schemas.openxmlformats.org/officeDocument/2006/relationships/image" Target="../media/image3.png"/><Relationship Id="rId1" Type="http://schemas.openxmlformats.org/officeDocument/2006/relationships/tags" Target="../tags/tag632.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tags" Target="../tags/tag643.xml"/><Relationship Id="rId7" Type="http://schemas.openxmlformats.org/officeDocument/2006/relationships/tags" Target="../tags/tag642.xml"/><Relationship Id="rId6" Type="http://schemas.openxmlformats.org/officeDocument/2006/relationships/tags" Target="../tags/tag641.xml"/><Relationship Id="rId5" Type="http://schemas.openxmlformats.org/officeDocument/2006/relationships/image" Target="../media/image4.png"/><Relationship Id="rId4" Type="http://schemas.openxmlformats.org/officeDocument/2006/relationships/tags" Target="../tags/tag640.xml"/><Relationship Id="rId3" Type="http://schemas.openxmlformats.org/officeDocument/2006/relationships/tags" Target="../tags/tag639.xml"/><Relationship Id="rId2" Type="http://schemas.openxmlformats.org/officeDocument/2006/relationships/image" Target="../media/image3.png"/><Relationship Id="rId1" Type="http://schemas.openxmlformats.org/officeDocument/2006/relationships/tags" Target="../tags/tag638.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tags" Target="../tags/tag649.xml"/><Relationship Id="rId7" Type="http://schemas.openxmlformats.org/officeDocument/2006/relationships/tags" Target="../tags/tag648.xml"/><Relationship Id="rId6" Type="http://schemas.openxmlformats.org/officeDocument/2006/relationships/tags" Target="../tags/tag647.xml"/><Relationship Id="rId5" Type="http://schemas.openxmlformats.org/officeDocument/2006/relationships/image" Target="../media/image4.png"/><Relationship Id="rId4" Type="http://schemas.openxmlformats.org/officeDocument/2006/relationships/tags" Target="../tags/tag646.xml"/><Relationship Id="rId3" Type="http://schemas.openxmlformats.org/officeDocument/2006/relationships/tags" Target="../tags/tag645.xml"/><Relationship Id="rId2" Type="http://schemas.openxmlformats.org/officeDocument/2006/relationships/image" Target="../media/image3.png"/><Relationship Id="rId1" Type="http://schemas.openxmlformats.org/officeDocument/2006/relationships/tags" Target="../tags/tag644.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tags" Target="../tags/tag655.xml"/><Relationship Id="rId7" Type="http://schemas.openxmlformats.org/officeDocument/2006/relationships/tags" Target="../tags/tag654.xml"/><Relationship Id="rId6" Type="http://schemas.openxmlformats.org/officeDocument/2006/relationships/tags" Target="../tags/tag653.xml"/><Relationship Id="rId5" Type="http://schemas.openxmlformats.org/officeDocument/2006/relationships/image" Target="../media/image4.png"/><Relationship Id="rId4" Type="http://schemas.openxmlformats.org/officeDocument/2006/relationships/tags" Target="../tags/tag652.xml"/><Relationship Id="rId3" Type="http://schemas.openxmlformats.org/officeDocument/2006/relationships/tags" Target="../tags/tag651.xml"/><Relationship Id="rId2" Type="http://schemas.openxmlformats.org/officeDocument/2006/relationships/image" Target="../media/image3.png"/><Relationship Id="rId1" Type="http://schemas.openxmlformats.org/officeDocument/2006/relationships/tags" Target="../tags/tag650.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tags" Target="../tags/tag661.xml"/><Relationship Id="rId7" Type="http://schemas.openxmlformats.org/officeDocument/2006/relationships/tags" Target="../tags/tag660.xml"/><Relationship Id="rId6" Type="http://schemas.openxmlformats.org/officeDocument/2006/relationships/tags" Target="../tags/tag659.xml"/><Relationship Id="rId5" Type="http://schemas.openxmlformats.org/officeDocument/2006/relationships/image" Target="../media/image4.png"/><Relationship Id="rId4" Type="http://schemas.openxmlformats.org/officeDocument/2006/relationships/tags" Target="../tags/tag658.xml"/><Relationship Id="rId3" Type="http://schemas.openxmlformats.org/officeDocument/2006/relationships/tags" Target="../tags/tag657.xml"/><Relationship Id="rId2" Type="http://schemas.openxmlformats.org/officeDocument/2006/relationships/image" Target="../media/image3.png"/><Relationship Id="rId1" Type="http://schemas.openxmlformats.org/officeDocument/2006/relationships/tags" Target="../tags/tag656.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664.xml"/><Relationship Id="rId2" Type="http://schemas.openxmlformats.org/officeDocument/2006/relationships/tags" Target="../tags/tag663.xml"/><Relationship Id="rId1" Type="http://schemas.openxmlformats.org/officeDocument/2006/relationships/tags" Target="../tags/tag662.xml"/></Relationships>
</file>

<file path=ppt/slides/_rels/slide5.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image" Target="../media/image4.png"/><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image" Target="../media/image3.png"/><Relationship Id="rId15" Type="http://schemas.openxmlformats.org/officeDocument/2006/relationships/slideLayout" Target="../slideLayouts/slideLayout36.xml"/><Relationship Id="rId14" Type="http://schemas.openxmlformats.org/officeDocument/2006/relationships/tags" Target="../tags/tag393.xml"/><Relationship Id="rId13" Type="http://schemas.openxmlformats.org/officeDocument/2006/relationships/image" Target="../media/image14.jpeg"/><Relationship Id="rId12" Type="http://schemas.openxmlformats.org/officeDocument/2006/relationships/tags" Target="../tags/tag392.xml"/><Relationship Id="rId11" Type="http://schemas.openxmlformats.org/officeDocument/2006/relationships/image" Target="../media/image13.jpeg"/><Relationship Id="rId10" Type="http://schemas.openxmlformats.org/officeDocument/2006/relationships/tags" Target="../tags/tag391.xml"/><Relationship Id="rId1" Type="http://schemas.openxmlformats.org/officeDocument/2006/relationships/tags" Target="../tags/tag385.xml"/></Relationships>
</file>

<file path=ppt/slides/_rels/slide6.xml.rels><?xml version="1.0" encoding="UTF-8" standalone="yes"?>
<Relationships xmlns="http://schemas.openxmlformats.org/package/2006/relationships"><Relationship Id="rId9" Type="http://schemas.openxmlformats.org/officeDocument/2006/relationships/tags" Target="../tags/tag400.xml"/><Relationship Id="rId8" Type="http://schemas.openxmlformats.org/officeDocument/2006/relationships/tags" Target="../tags/tag399.xml"/><Relationship Id="rId7" Type="http://schemas.openxmlformats.org/officeDocument/2006/relationships/tags" Target="../tags/tag398.xml"/><Relationship Id="rId6" Type="http://schemas.openxmlformats.org/officeDocument/2006/relationships/tags" Target="../tags/tag397.xml"/><Relationship Id="rId5" Type="http://schemas.openxmlformats.org/officeDocument/2006/relationships/image" Target="../media/image4.png"/><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image" Target="../media/image3.png"/><Relationship Id="rId11" Type="http://schemas.openxmlformats.org/officeDocument/2006/relationships/slideLayout" Target="../slideLayouts/slideLayout36.xml"/><Relationship Id="rId10" Type="http://schemas.openxmlformats.org/officeDocument/2006/relationships/tags" Target="../tags/tag401.xml"/><Relationship Id="rId1" Type="http://schemas.openxmlformats.org/officeDocument/2006/relationships/tags" Target="../tags/tag394.xml"/></Relationships>
</file>

<file path=ppt/slides/_rels/slide7.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tags" Target="../tags/tag407.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image" Target="../media/image4.png"/><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image" Target="../media/image3.png"/><Relationship Id="rId10" Type="http://schemas.openxmlformats.org/officeDocument/2006/relationships/slideLayout" Target="../slideLayouts/slideLayout36.xml"/><Relationship Id="rId1" Type="http://schemas.openxmlformats.org/officeDocument/2006/relationships/tags" Target="../tags/tag40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409.xml"/></Relationships>
</file>

<file path=ppt/slides/_rels/slide9.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image" Target="../media/image4.png"/><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image" Target="../media/image3.png"/><Relationship Id="rId10" Type="http://schemas.openxmlformats.org/officeDocument/2006/relationships/slideLayout" Target="../slideLayouts/slideLayout36.xml"/><Relationship Id="rId1" Type="http://schemas.openxmlformats.org/officeDocument/2006/relationships/tags" Target="../tags/tag4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p:nvPr>
            <p:ph type="ctrTitle" idx="1"/>
            <p:custDataLst>
              <p:tags r:id="rId1"/>
            </p:custDataLst>
          </p:nvPr>
        </p:nvSpPr>
        <p:spPr>
          <a:xfrm>
            <a:off x="997585" y="1671320"/>
            <a:ext cx="6019165" cy="3228975"/>
          </a:xfrm>
        </p:spPr>
        <p:txBody>
          <a:bodyPr>
            <a:noAutofit/>
          </a:bodyPr>
          <a:p>
            <a:pPr marL="0" indent="0" algn="l">
              <a:lnSpc>
                <a:spcPct val="132000"/>
              </a:lnSpc>
              <a:spcBef>
                <a:spcPts val="0"/>
              </a:spcBef>
              <a:spcAft>
                <a:spcPts val="0"/>
              </a:spcAft>
              <a:buSzPct val="100000"/>
              <a:buNone/>
            </a:pPr>
            <a:r>
              <a:rPr lang="zh-CN" altLang="zh-CN" sz="4400">
                <a:solidFill>
                  <a:schemeClr val="accent1">
                    <a:lumMod val="50000"/>
                  </a:schemeClr>
                </a:solidFill>
              </a:rPr>
              <a:t>第六章</a:t>
            </a:r>
            <a:br>
              <a:rPr lang="zh-CN" altLang="zh-CN" sz="4400">
                <a:solidFill>
                  <a:schemeClr val="accent1">
                    <a:lumMod val="50000"/>
                  </a:schemeClr>
                </a:solidFill>
              </a:rPr>
            </a:br>
            <a:r>
              <a:rPr lang="en-US" altLang="zh-CN" sz="4400">
                <a:sym typeface="+mn-ea"/>
              </a:rPr>
              <a:t>0~3岁婴幼儿情绪情感的发展</a:t>
            </a:r>
            <a:endParaRPr lang="en-US" altLang="zh-CN" sz="4400">
              <a:solidFill>
                <a:schemeClr val="accent1">
                  <a:lumMod val="50000"/>
                </a:schemeClr>
              </a:solidFill>
            </a:endParaRPr>
          </a:p>
        </p:txBody>
      </p:sp>
      <p:sp>
        <p:nvSpPr>
          <p:cNvPr id="6" name="副标题 5"/>
          <p:cNvSpPr/>
          <p:nvPr>
            <p:ph type="subTitle" idx="2"/>
            <p:custDataLst>
              <p:tags r:id="rId2"/>
            </p:custDataLst>
          </p:nvPr>
        </p:nvSpPr>
        <p:spPr/>
        <p:txBody>
          <a:bodyPr>
            <a:normAutofit/>
          </a:bodyPr>
          <a:p>
            <a:pPr marL="0" indent="-228600" algn="l">
              <a:lnSpc>
                <a:spcPct val="120000"/>
              </a:lnSpc>
              <a:spcBef>
                <a:spcPts val="0"/>
              </a:spcBef>
              <a:spcAft>
                <a:spcPts val="0"/>
              </a:spcAft>
              <a:buSzPct val="100000"/>
              <a:buNone/>
            </a:pPr>
            <a:r>
              <a:rPr lang="en-US" altLang="zh-CN" sz="2200">
                <a:solidFill>
                  <a:schemeClr val="accent1">
                    <a:lumMod val="50000"/>
                  </a:schemeClr>
                </a:solidFill>
              </a:rPr>
              <a:t>单击添加副标题</a:t>
            </a:r>
            <a:endParaRPr lang="en-US" altLang="zh-CN" sz="2200">
              <a:solidFill>
                <a:schemeClr val="accent1">
                  <a:lumMod val="50000"/>
                </a:schemeClr>
              </a:solidFill>
            </a:endParaRPr>
          </a:p>
        </p:txBody>
      </p:sp>
      <p:sp>
        <p:nvSpPr>
          <p:cNvPr id="7" name="文本占位符 6"/>
          <p:cNvSpPr/>
          <p:nvPr>
            <p:ph type="body" idx="3"/>
            <p:custDataLst>
              <p:tags r:id="rId3"/>
            </p:custDataLst>
          </p:nvPr>
        </p:nvSpPr>
        <p:spPr/>
        <p:txBody>
          <a:bodyPr/>
          <a:p>
            <a:r>
              <a:rPr lang="zh-CN" altLang="en-US">
                <a:solidFill>
                  <a:schemeClr val="accent1">
                    <a:lumMod val="50000"/>
                  </a:schemeClr>
                </a:solidFill>
              </a:rPr>
              <a:t>单击此处添加文本具体内容，简明扼要地阐述你的观点</a:t>
            </a:r>
            <a:endParaRPr lang="zh-CN" altLang="en-US">
              <a:solidFill>
                <a:schemeClr val="accent1">
                  <a:lumMod val="50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997584" y="1313814"/>
            <a:ext cx="6033770" cy="4230370"/>
            <a:chOff x="1951" y="2069"/>
            <a:chExt cx="9502" cy="6662"/>
          </a:xfrm>
        </p:grpSpPr>
        <p:sp>
          <p:nvSpPr>
            <p:cNvPr id="101" name="Object 101"/>
            <p:cNvSpPr txBox="1"/>
            <p:nvPr>
              <p:custDataLst>
                <p:tags r:id="rId2"/>
              </p:custDataLst>
            </p:nvPr>
          </p:nvSpPr>
          <p:spPr>
            <a:xfrm>
              <a:off x="2814" y="6835"/>
              <a:ext cx="6110" cy="950"/>
            </a:xfrm>
            <a:prstGeom prst="rect">
              <a:avLst/>
            </a:prstGeom>
          </p:spPr>
          <p:txBody>
            <a:bodyPr vert="horz" wrap="square" lIns="91440" tIns="45720" rIns="0" bIns="0" rtlCol="0" anchor="t" anchorCtr="0">
              <a:normAutofit lnSpcReduction="20000"/>
            </a:bodyPr>
            <a:p>
              <a:pPr algn="l">
                <a:lnSpc>
                  <a:spcPct val="111000"/>
                </a:lnSpc>
              </a:pPr>
              <a:r>
                <a:rPr lang="zh-CN" altLang="en-US" b="0" i="0" dirty="0">
                  <a:solidFill>
                    <a:srgbClr val="000000"/>
                  </a:solidFill>
                  <a:latin typeface="Arial Black" panose="020B0A04020102020204" charset="0"/>
                  <a:ea typeface="汉仪中黑 简" panose="00020600040101010101" charset="-122"/>
                </a:rPr>
                <a:t>点击此处添加正文，文字是您思想的提炼。</a:t>
              </a:r>
              <a:endParaRPr lang="zh-CN" altLang="en-US" b="0" i="0" dirty="0">
                <a:solidFill>
                  <a:srgbClr val="000000"/>
                </a:solidFill>
                <a:latin typeface="Arial Black" panose="020B0A04020102020204" charset="0"/>
                <a:ea typeface="汉仪中黑 简" panose="00020600040101010101" charset="-122"/>
              </a:endParaRPr>
            </a:p>
          </p:txBody>
        </p:sp>
        <p:sp>
          <p:nvSpPr>
            <p:cNvPr id="102" name="Object 102"/>
            <p:cNvSpPr txBox="1"/>
            <p:nvPr>
              <p:custDataLst>
                <p:tags r:id="rId3"/>
              </p:custDataLst>
            </p:nvPr>
          </p:nvSpPr>
          <p:spPr>
            <a:xfrm>
              <a:off x="2814" y="5051"/>
              <a:ext cx="8639" cy="1650"/>
            </a:xfrm>
            <a:prstGeom prst="rect">
              <a:avLst/>
            </a:prstGeom>
          </p:spPr>
          <p:txBody>
            <a:bodyPr vert="horz" wrap="square" lIns="91440" tIns="45720" rIns="0" bIns="0" rtlCol="0" anchor="t" anchorCtr="0">
              <a:normAutofit fontScale="50000"/>
            </a:bodyPr>
            <a:p>
              <a:pPr algn="l">
                <a:lnSpc>
                  <a:spcPct val="114000"/>
                </a:lnSpc>
              </a:pPr>
              <a:r>
                <a:rPr lang="en-US" altLang="zh-CN" sz="6000" b="1" dirty="0">
                  <a:solidFill>
                    <a:schemeClr val="dk1">
                      <a:lumMod val="85000"/>
                      <a:lumOff val="15000"/>
                    </a:schemeClr>
                  </a:solidFill>
                  <a:latin typeface="Arial Black" panose="020B0A04020102020204" charset="0"/>
                  <a:ea typeface="汉仪大黑简" panose="02010600000101010101" charset="-122"/>
                </a:rPr>
                <a:t>0~3</a:t>
              </a:r>
              <a:r>
                <a:rPr lang="zh-CN" altLang="en-US" sz="6000" b="1" dirty="0">
                  <a:solidFill>
                    <a:schemeClr val="dk1">
                      <a:lumMod val="85000"/>
                      <a:lumOff val="15000"/>
                    </a:schemeClr>
                  </a:solidFill>
                  <a:latin typeface="Arial Black" panose="020B0A04020102020204" charset="0"/>
                  <a:ea typeface="汉仪大黑简" panose="02010600000101010101" charset="-122"/>
                </a:rPr>
                <a:t>岁婴幼儿情绪智力的发展</a:t>
              </a:r>
              <a:endParaRPr lang="zh-CN" altLang="en-US" sz="6000" b="1" dirty="0">
                <a:solidFill>
                  <a:schemeClr val="dk1">
                    <a:lumMod val="85000"/>
                    <a:lumOff val="15000"/>
                  </a:schemeClr>
                </a:solidFill>
                <a:latin typeface="Arial Black" panose="020B0A04020102020204" charset="0"/>
                <a:ea typeface="汉仪大黑简" panose="02010600000101010101" charset="-122"/>
              </a:endParaRPr>
            </a:p>
          </p:txBody>
        </p:sp>
        <p:sp>
          <p:nvSpPr>
            <p:cNvPr id="103" name="Object 103"/>
            <p:cNvSpPr txBox="1"/>
            <p:nvPr>
              <p:custDataLst>
                <p:tags r:id="rId4"/>
              </p:custDataLst>
            </p:nvPr>
          </p:nvSpPr>
          <p:spPr>
            <a:xfrm>
              <a:off x="2814" y="2431"/>
              <a:ext cx="4240" cy="2582"/>
            </a:xfrm>
            <a:prstGeom prst="rect">
              <a:avLst/>
            </a:prstGeom>
          </p:spPr>
          <p:txBody>
            <a:bodyPr vert="horz" wrap="square" lIns="91440" tIns="45720" rIns="0" bIns="0" rtlCol="0" anchor="b" anchorCtr="0">
              <a:normAutofit fontScale="67500" lnSpcReduction="20000"/>
            </a:bodyPr>
            <a:p>
              <a:pPr algn="l">
                <a:lnSpc>
                  <a:spcPct val="110000"/>
                </a:lnSpc>
              </a:pPr>
              <a:r>
                <a:rPr lang="en-US" altLang="zh-CN" sz="13900" b="0" i="0" dirty="0">
                  <a:solidFill>
                    <a:schemeClr val="dk1">
                      <a:lumMod val="65000"/>
                      <a:lumOff val="35000"/>
                    </a:schemeClr>
                  </a:solidFill>
                  <a:latin typeface="Arial Black" panose="020B0A04020102020204" charset="0"/>
                  <a:ea typeface="汉仪中黑 简" panose="00020600040101010101" charset="-122"/>
                  <a:cs typeface="汉仪中黑 简" panose="00020600040101010101" charset="-122"/>
                </a:rPr>
                <a:t>02</a:t>
              </a:r>
              <a:endParaRPr lang="en-US" altLang="zh-CN" sz="13900" b="0" i="0" dirty="0">
                <a:solidFill>
                  <a:schemeClr val="dk1">
                    <a:lumMod val="65000"/>
                    <a:lumOff val="35000"/>
                  </a:schemeClr>
                </a:solidFill>
                <a:latin typeface="Arial Black" panose="020B0A04020102020204" charset="0"/>
                <a:ea typeface="汉仪中黑 简" panose="00020600040101010101" charset="-122"/>
                <a:cs typeface="汉仪中黑 简" panose="00020600040101010101" charset="-122"/>
              </a:endParaRPr>
            </a:p>
          </p:txBody>
        </p:sp>
        <p:sp>
          <p:nvSpPr>
            <p:cNvPr id="2" name="文本框 1"/>
            <p:cNvSpPr txBox="1"/>
            <p:nvPr>
              <p:custDataLst>
                <p:tags r:id="rId5"/>
              </p:custDataLst>
            </p:nvPr>
          </p:nvSpPr>
          <p:spPr>
            <a:xfrm>
              <a:off x="1951" y="2069"/>
              <a:ext cx="727" cy="6662"/>
            </a:xfrm>
            <a:prstGeom prst="rect">
              <a:avLst/>
            </a:prstGeom>
            <a:noFill/>
          </p:spPr>
          <p:txBody>
            <a:bodyPr vert="eaVert" wrap="square" rtlCol="0" anchor="ctr">
              <a:normAutofit fontScale="90000"/>
            </a:bodyPr>
            <a:p>
              <a:pPr algn="ctr"/>
              <a:r>
                <a:rPr lang="en-US" altLang="zh-CN" spc="700" dirty="0">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PEPORT ON WORK</a:t>
              </a:r>
              <a:endParaRPr lang="en-US" altLang="zh-CN" spc="700" dirty="0">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grpSp>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8" name="矩形 7"/>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7" name="图片 6"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4" name="Object 901"/>
          <p:cNvSpPr txBox="1"/>
          <p:nvPr>
            <p:custDataLst>
              <p:tags r:id="rId6"/>
            </p:custDataLst>
          </p:nvPr>
        </p:nvSpPr>
        <p:spPr>
          <a:xfrm>
            <a:off x="1322783" y="1138409"/>
            <a:ext cx="9642433" cy="674856"/>
          </a:xfrm>
          <a:prstGeom prst="rect">
            <a:avLst/>
          </a:prstGeom>
        </p:spPr>
        <p:txBody>
          <a:bodyPr vert="horz" lIns="63500" tIns="25400" rIns="63500" bIns="25400" rtlCol="0" anchor="b" anchorCtr="0">
            <a:normAutofit fontScale="70000"/>
          </a:bodyPr>
          <a:p>
            <a:pPr algn="l" fontAlgn="auto">
              <a:lnSpc>
                <a:spcPct val="100000"/>
              </a:lnSpc>
            </a:pPr>
            <a:r>
              <a:rPr lang="zh-CN" altLang="en-US" sz="4800"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sym typeface="+mn-ea"/>
              </a:rPr>
              <a:t>情绪智力（emotional intelligence）</a:t>
            </a:r>
            <a:endParaRPr lang="zh-CN" altLang="en-US" sz="4800" b="1" i="0" spc="32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5" name="Object 902"/>
          <p:cNvSpPr txBox="1"/>
          <p:nvPr>
            <p:custDataLst>
              <p:tags r:id="rId7"/>
            </p:custDataLst>
          </p:nvPr>
        </p:nvSpPr>
        <p:spPr>
          <a:xfrm>
            <a:off x="1322783" y="1834982"/>
            <a:ext cx="9642433" cy="345854"/>
          </a:xfrm>
          <a:prstGeom prst="rect">
            <a:avLst/>
          </a:prstGeom>
        </p:spPr>
        <p:txBody>
          <a:bodyPr vert="horz" lIns="63500" tIns="25400" rIns="63500" bIns="25400" rtlCol="0" anchor="t" anchorCtr="0">
            <a:normAutofit fontScale="90000" lnSpcReduction="20000"/>
          </a:bodyPr>
          <a:p>
            <a:pPr algn="l" fontAlgn="auto">
              <a:lnSpc>
                <a:spcPct val="100000"/>
              </a:lnSpc>
            </a:pPr>
            <a:r>
              <a:rPr lang="zh-CN" altLang="en-US" sz="2000" spc="80" dirty="0">
                <a:solidFill>
                  <a:schemeClr val="dk1">
                    <a:lumMod val="85000"/>
                    <a:lumOff val="15000"/>
                  </a:schemeClr>
                </a:solidFill>
                <a:uFillTx/>
                <a:latin typeface="Arial Black" panose="020B0A04020102020204" charset="0"/>
                <a:ea typeface="汉仪中黑 简" panose="00020600040101010101" charset="-122"/>
              </a:rPr>
              <a:t>单击此处可添加副标题</a:t>
            </a:r>
            <a:endParaRPr lang="zh-CN" altLang="en-US" sz="2000" spc="8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2" name="Title 6"/>
          <p:cNvSpPr txBox="1"/>
          <p:nvPr>
            <p:custDataLst>
              <p:tags r:id="rId8"/>
            </p:custDataLst>
          </p:nvPr>
        </p:nvSpPr>
        <p:spPr>
          <a:xfrm>
            <a:off x="1322781" y="2441424"/>
            <a:ext cx="4430305" cy="1693937"/>
          </a:xfrm>
          <a:prstGeom prst="rect">
            <a:avLst/>
          </a:prstGeom>
          <a:noFill/>
          <a:ln w="3175">
            <a:noFill/>
            <a:prstDash val="dash"/>
          </a:ln>
        </p:spPr>
        <p:txBody>
          <a:bodyPr wrap="square" lIns="63500" tIns="25400" rIns="63500" bIns="25400" anchor="ctr"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是指人们识别情绪的含义和情绪之间的关系，并且有效运用情绪来进行推理和解决问题的能力。</a:t>
            </a:r>
            <a:endParaRPr lang="zh-CN" altLang="en-US" sz="2000"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p:txBody>
      </p:sp>
      <p:pic>
        <p:nvPicPr>
          <p:cNvPr id="6" name="图片 5" descr="D:\aiwppcache\download\20220908/84bb32a983783a2238615dedb940fc2c.jpg84bb32a983783a2238615dedb940fc2c"/>
          <p:cNvPicPr>
            <a:picLocks noChangeAspect="1"/>
          </p:cNvPicPr>
          <p:nvPr>
            <p:custDataLst>
              <p:tags r:id="rId9"/>
            </p:custDataLst>
          </p:nvPr>
        </p:nvPicPr>
        <p:blipFill rotWithShape="1">
          <a:blip r:embed="rId10"/>
          <a:srcRect/>
          <a:stretch>
            <a:fillRect/>
          </a:stretch>
        </p:blipFill>
        <p:spPr>
          <a:xfrm>
            <a:off x="6013699" y="2441439"/>
            <a:ext cx="4951512" cy="3648478"/>
          </a:xfrm>
          <a:custGeom>
            <a:avLst/>
            <a:gdLst/>
            <a:ahLst/>
            <a:cxnLst>
              <a:cxn ang="3">
                <a:pos x="hc" y="t"/>
              </a:cxn>
              <a:cxn ang="cd2">
                <a:pos x="l" y="vc"/>
              </a:cxn>
              <a:cxn ang="cd4">
                <a:pos x="hc" y="b"/>
              </a:cxn>
              <a:cxn ang="0">
                <a:pos x="r" y="vc"/>
              </a:cxn>
            </a:cxnLst>
            <a:rect l="l" t="t" r="r" b="b"/>
            <a:pathLst>
              <a:path w="9120" h="6720">
                <a:moveTo>
                  <a:pt x="0" y="0"/>
                </a:moveTo>
                <a:lnTo>
                  <a:pt x="9120" y="0"/>
                </a:lnTo>
                <a:lnTo>
                  <a:pt x="9120" y="6720"/>
                </a:lnTo>
                <a:lnTo>
                  <a:pt x="0" y="6720"/>
                </a:lnTo>
                <a:lnTo>
                  <a:pt x="0" y="0"/>
                </a:lnTo>
                <a:close/>
              </a:path>
            </a:pathLst>
          </a:custGeom>
        </p:spPr>
      </p:pic>
    </p:spTree>
    <p:custDataLst>
      <p:tags r:id="rId1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206818" y="135131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单击此处添加大标题内容</a:t>
            </a:r>
            <a:endParaRPr lang="zh-CN" altLang="zh-CN"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207135" y="2311400"/>
            <a:ext cx="9873615" cy="135890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en-US" altLang="zh-CN"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情绪表达、情绪理解和情绪调节作为情绪智力的主要成分，被认为广泛是衡量人们处理有关个人和他人情感信息能力的尺度。</a:t>
            </a:r>
            <a:endParaRPr kumimoji="0" lang="en-US" altLang="zh-CN"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206818" y="135131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情绪表达</a:t>
            </a:r>
            <a:endParaRPr lang="zh-CN" altLang="zh-CN"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207135" y="2311400"/>
            <a:ext cx="9873615" cy="135890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en-US" altLang="zh-CN"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我国学者孟昭兰认为情绪表达是采用动作表情(手势、身体姿态)和面部表情来表明社会地位，转移冲突，抑或企图得到支持的一种反应</a:t>
            </a: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206818" y="135131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情绪表达</a:t>
            </a:r>
            <a:endParaRPr lang="zh-CN" altLang="zh-CN"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207135" y="2311400"/>
            <a:ext cx="9873615" cy="135890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en-US" altLang="zh-CN"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我国学者孟昭兰认为情绪表达是采用动作表情(手势、身体姿态)和面部表情来表明社会地位，转移冲突，抑或企图得到支持的一种反应</a:t>
            </a: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2880" y="243840"/>
            <a:ext cx="12009755" cy="6739255"/>
          </a:xfrm>
          <a:prstGeom prst="rect">
            <a:avLst/>
          </a:prstGeom>
          <a:noFill/>
          <a:ln w="9525">
            <a:noFill/>
          </a:ln>
        </p:spPr>
        <p:txBody>
          <a:bodyPr wrap="square">
            <a:spAutoFit/>
          </a:bodyPr>
          <a:p>
            <a:pPr indent="0" algn="l">
              <a:lnSpc>
                <a:spcPct val="150000"/>
              </a:lnSpc>
            </a:pPr>
            <a:r>
              <a:rPr lang="zh-CN" sz="2400" b="1">
                <a:solidFill>
                  <a:srgbClr val="0070C0"/>
                </a:solidFill>
                <a:latin typeface="Times New Roman" panose="02020603050405020304" charset="0"/>
                <a:cs typeface="方正书宋_GBK" charset="0"/>
              </a:rPr>
              <a:t>达尔文的观察记录</a:t>
            </a:r>
            <a:r>
              <a:rPr lang="en-US" altLang="zh-CN" sz="2400" b="1">
                <a:solidFill>
                  <a:srgbClr val="0070C0"/>
                </a:solidFill>
                <a:latin typeface="Times New Roman" panose="02020603050405020304" charset="0"/>
                <a:cs typeface="方正书宋_GBK" charset="0"/>
              </a:rPr>
              <a:t>         </a:t>
            </a:r>
            <a:r>
              <a:rPr lang="zh-CN" sz="2400" b="1">
                <a:solidFill>
                  <a:srgbClr val="0070C0"/>
                </a:solidFill>
                <a:latin typeface="Times New Roman" panose="02020603050405020304" charset="0"/>
                <a:cs typeface="方正书宋_GBK" charset="0"/>
              </a:rPr>
              <a:t>查尔斯达尔文（</a:t>
            </a:r>
            <a:r>
              <a:rPr lang="en-US" sz="2400" b="1">
                <a:solidFill>
                  <a:srgbClr val="0070C0"/>
                </a:solidFill>
                <a:latin typeface="Times New Roman" panose="02020603050405020304" charset="0"/>
                <a:cs typeface="方正书宋_GBK" charset="0"/>
              </a:rPr>
              <a:t>1877</a:t>
            </a:r>
            <a:r>
              <a:rPr lang="zh-CN" sz="2400" b="1">
                <a:solidFill>
                  <a:srgbClr val="0070C0"/>
                </a:solidFill>
                <a:latin typeface="Times New Roman" panose="02020603050405020304" charset="0"/>
                <a:cs typeface="方正书宋_GBK" charset="0"/>
              </a:rPr>
              <a:t>）关于情绪发展的描述是这方面最早的研究之一，他发表了一篇文章来讲述自己孩子的早期发展情况。下面是他对孩子“生气</a:t>
            </a:r>
            <a:r>
              <a:rPr lang="en-US" sz="2400" b="1">
                <a:solidFill>
                  <a:srgbClr val="0070C0"/>
                </a:solidFill>
                <a:latin typeface="Times New Roman" panose="02020603050405020304" charset="0"/>
                <a:cs typeface="方正书宋_GBK" charset="0"/>
              </a:rPr>
              <a:t>”</a:t>
            </a:r>
            <a:r>
              <a:rPr lang="zh-CN" sz="2400" b="1">
                <a:solidFill>
                  <a:srgbClr val="0070C0"/>
                </a:solidFill>
                <a:latin typeface="Times New Roman" panose="02020603050405020304" charset="0"/>
                <a:cs typeface="方正书宋_GBK" charset="0"/>
              </a:rPr>
              <a:t>这种情绪发展情况的描述：很难说最早是在什么时候感受到他生气了。在出生第</a:t>
            </a:r>
            <a:r>
              <a:rPr lang="en-US" sz="2400" b="1">
                <a:solidFill>
                  <a:srgbClr val="0070C0"/>
                </a:solidFill>
                <a:latin typeface="Times New Roman" panose="02020603050405020304" charset="0"/>
                <a:cs typeface="方正书宋_GBK" charset="0"/>
              </a:rPr>
              <a:t>8</a:t>
            </a:r>
            <a:r>
              <a:rPr lang="zh-CN" sz="2400" b="1">
                <a:solidFill>
                  <a:srgbClr val="0070C0"/>
                </a:solidFill>
                <a:latin typeface="Times New Roman" panose="02020603050405020304" charset="0"/>
                <a:cs typeface="方正书宋_GBK" charset="0"/>
              </a:rPr>
              <a:t>天时，他在哭之前会皱眉，眼睛周围的皮肤也会皱起来，不过这可能并不是因为生气，而是因为痛苦和悲伤。大约</a:t>
            </a:r>
            <a:r>
              <a:rPr lang="en-US" sz="2400" b="1">
                <a:solidFill>
                  <a:srgbClr val="0070C0"/>
                </a:solidFill>
                <a:latin typeface="Times New Roman" panose="02020603050405020304" charset="0"/>
                <a:cs typeface="方正书宋_GBK" charset="0"/>
              </a:rPr>
              <a:t>10</a:t>
            </a:r>
            <a:r>
              <a:rPr lang="zh-CN" sz="2400" b="1">
                <a:solidFill>
                  <a:srgbClr val="0070C0"/>
                </a:solidFill>
                <a:latin typeface="Times New Roman" panose="02020603050405020304" charset="0"/>
                <a:cs typeface="方正书宋_GBK" charset="0"/>
              </a:rPr>
              <a:t>周时，如果给他喝凉牛奶，他会一边吸吮一边把眉头轻皱起来，就像一个成年人在被迫做自己不喜欢做的事情时很生气的样子。盖不多</a:t>
            </a:r>
            <a:r>
              <a:rPr lang="en-US" sz="2400" b="1">
                <a:solidFill>
                  <a:srgbClr val="0070C0"/>
                </a:solidFill>
                <a:latin typeface="Times New Roman" panose="02020603050405020304" charset="0"/>
                <a:cs typeface="方正书宋_GBK" charset="0"/>
              </a:rPr>
              <a:t>4</a:t>
            </a:r>
            <a:r>
              <a:rPr lang="zh-CN" sz="2400" b="1">
                <a:solidFill>
                  <a:srgbClr val="0070C0"/>
                </a:solidFill>
                <a:latin typeface="Times New Roman" panose="02020603050405020304" charset="0"/>
                <a:cs typeface="方正书宋_GBK" charset="0"/>
              </a:rPr>
              <a:t>个月大时，也许还要早些吧，毫无疑问，可以从他的血液涌入他的整个脸部和头皮的过程中，看出他肯定非常生气了。到</a:t>
            </a:r>
            <a:r>
              <a:rPr lang="en-US" sz="2400" b="1">
                <a:solidFill>
                  <a:srgbClr val="0070C0"/>
                </a:solidFill>
                <a:latin typeface="Times New Roman" panose="02020603050405020304" charset="0"/>
                <a:cs typeface="方正书宋_GBK" charset="0"/>
              </a:rPr>
              <a:t>7</a:t>
            </a:r>
            <a:r>
              <a:rPr lang="zh-CN" sz="2400" b="1">
                <a:solidFill>
                  <a:srgbClr val="0070C0"/>
                </a:solidFill>
                <a:latin typeface="Times New Roman" panose="02020603050405020304" charset="0"/>
                <a:cs typeface="方正书宋_GBK" charset="0"/>
              </a:rPr>
              <a:t>个月多一点时，只因一点小事儿，比如仅仅因为柠檬从他手里滑落了而他又够不着，他就生气地大喊大叫。</a:t>
            </a:r>
            <a:r>
              <a:rPr lang="en-US" sz="2400" b="1">
                <a:solidFill>
                  <a:srgbClr val="0070C0"/>
                </a:solidFill>
                <a:latin typeface="Times New Roman" panose="02020603050405020304" charset="0"/>
                <a:cs typeface="方正书宋_GBK" charset="0"/>
              </a:rPr>
              <a:t>11</a:t>
            </a:r>
            <a:r>
              <a:rPr lang="zh-CN" sz="2400" b="1">
                <a:solidFill>
                  <a:srgbClr val="0070C0"/>
                </a:solidFill>
                <a:latin typeface="Times New Roman" panose="02020603050405020304" charset="0"/>
                <a:cs typeface="方正书宋_GBK" charset="0"/>
              </a:rPr>
              <a:t>个月时，如果给他的玩具不是他要的，他就会把它推开，或者摔打玩具；我觉得他并不是想通过摔打来损坏玩具，摔打只是生气时的一种本能反应，就像刚孵出来的小鳄鱼会劈劈啪啪猛咬自己的下颚一样。</a:t>
            </a:r>
            <a:endParaRPr lang="zh-CN" altLang="en-US" sz="2400" b="1">
              <a:solidFill>
                <a:srgbClr val="0070C0"/>
              </a:solidFill>
              <a:latin typeface="Times New Roman" panose="02020603050405020304" charset="0"/>
              <a:cs typeface="方正书宋_GBK" charset="0"/>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情绪表达的发展</a:t>
            </a:r>
            <a:r>
              <a:rPr lang="en-US" altLang="zh-CN" sz="3200" b="1" spc="160" dirty="0">
                <a:solidFill>
                  <a:schemeClr val="dk1">
                    <a:lumMod val="85000"/>
                    <a:lumOff val="15000"/>
                  </a:schemeClr>
                </a:solidFill>
                <a:uFillTx/>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uFillTx/>
                <a:latin typeface="Arial Black" panose="020B0A04020102020204" charset="0"/>
                <a:ea typeface="汉仪中黑 简" panose="00020600040101010101" charset="-122"/>
              </a:rPr>
              <a:t>基本情绪</a:t>
            </a:r>
            <a:endParaRPr lang="zh-CN" altLang="en-US"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342515"/>
            <a:ext cx="9873615" cy="228981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rPr>
              <a:t>兴趣</a:t>
            </a:r>
            <a:endPar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先天反射性反应阶段（0~3个月）</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相似性再认知觉阶段（4~9个月）</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新异性探索阶段（9个月以后）</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情绪表达的发展</a:t>
            </a:r>
            <a:r>
              <a:rPr lang="en-US" altLang="zh-CN" sz="3200" b="1" spc="160" dirty="0">
                <a:solidFill>
                  <a:schemeClr val="dk1">
                    <a:lumMod val="85000"/>
                    <a:lumOff val="15000"/>
                  </a:schemeClr>
                </a:solidFill>
                <a:uFillTx/>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uFillTx/>
                <a:latin typeface="Arial Black" panose="020B0A04020102020204" charset="0"/>
                <a:ea typeface="汉仪中黑 简" panose="00020600040101010101" charset="-122"/>
              </a:rPr>
              <a:t>基本情绪</a:t>
            </a:r>
            <a:endParaRPr lang="zh-CN" altLang="en-US"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342515"/>
            <a:ext cx="9873615" cy="228981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rPr>
              <a:t>快乐</a:t>
            </a:r>
            <a:endPar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自发性的笑（0~5周）</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无选择的社会性微笑（5周~3个月）</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有选择的社会性微笑（3个月以后）</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情绪表达的发展</a:t>
            </a:r>
            <a:r>
              <a:rPr lang="en-US" altLang="zh-CN" sz="3200" b="1" spc="160" dirty="0">
                <a:solidFill>
                  <a:schemeClr val="dk1">
                    <a:lumMod val="85000"/>
                    <a:lumOff val="15000"/>
                  </a:schemeClr>
                </a:solidFill>
                <a:uFillTx/>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uFillTx/>
                <a:latin typeface="Arial Black" panose="020B0A04020102020204" charset="0"/>
                <a:ea typeface="汉仪中黑 简" panose="00020600040101010101" charset="-122"/>
              </a:rPr>
              <a:t>基本情绪</a:t>
            </a:r>
            <a:endParaRPr lang="zh-CN" altLang="en-US"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342515"/>
            <a:ext cx="9873615" cy="228981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rPr>
              <a:t>愤怒</a:t>
            </a:r>
            <a:endPar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愤怒情绪的发展与认知和动作能力有关，新的动作技能的掌握可以帮助幼儿调用愤怒来克服障碍或自我保护，又能提示照料者帮助其缓解不舒适感。</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情绪表达的发展</a:t>
            </a:r>
            <a:r>
              <a:rPr lang="en-US" altLang="zh-CN" sz="3200" b="1" spc="160" dirty="0">
                <a:solidFill>
                  <a:schemeClr val="dk1">
                    <a:lumMod val="85000"/>
                    <a:lumOff val="15000"/>
                  </a:schemeClr>
                </a:solidFill>
                <a:uFillTx/>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uFillTx/>
                <a:latin typeface="Arial Black" panose="020B0A04020102020204" charset="0"/>
                <a:ea typeface="汉仪中黑 简" panose="00020600040101010101" charset="-122"/>
              </a:rPr>
              <a:t>基本情绪</a:t>
            </a:r>
            <a:endParaRPr lang="zh-CN" altLang="en-US"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342515"/>
            <a:ext cx="9873615" cy="174752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rPr>
              <a:t>悲伤</a:t>
            </a:r>
            <a:endPar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悲伤经常发生在婴儿体验到被剥夺了熟悉的、情感丰沛的照料者的情景，或者体验到失去重要资源（玩具等）。</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bject 103"/>
          <p:cNvSpPr txBox="1"/>
          <p:nvPr>
            <p:custDataLst>
              <p:tags r:id="rId1"/>
            </p:custDataLst>
          </p:nvPr>
        </p:nvSpPr>
        <p:spPr>
          <a:xfrm>
            <a:off x="1013365" y="502869"/>
            <a:ext cx="4483100" cy="937895"/>
          </a:xfrm>
          <a:prstGeom prst="rect">
            <a:avLst/>
          </a:prstGeom>
        </p:spPr>
        <p:txBody>
          <a:bodyPr vert="horz" wrap="square" tIns="46800" bIns="0" rtlCol="0" anchor="b" anchorCtr="0">
            <a:normAutofit fontScale="90000"/>
          </a:bodyPr>
          <a:lstStyle/>
          <a:p>
            <a:pPr algn="l">
              <a:lnSpc>
                <a:spcPct val="88000"/>
              </a:lnSpc>
            </a:pPr>
            <a:r>
              <a:rPr lang="en-US" altLang="zh-CN" sz="6000" b="1" spc="-100" dirty="0">
                <a:solidFill>
                  <a:schemeClr val="accent1">
                    <a:lumMod val="50000"/>
                  </a:schemeClr>
                </a:solidFill>
                <a:latin typeface="Arial Black" panose="020B0A04020102020204" charset="0"/>
                <a:ea typeface="汉仪中黑 简" panose="00020600040101010101" charset="-122"/>
                <a:cs typeface="汉仪中黑 简" panose="00020600040101010101" charset="-122"/>
              </a:rPr>
              <a:t>CONTENTS</a:t>
            </a:r>
            <a:endParaRPr lang="en-US" altLang="zh-CN" sz="6000" b="1" spc="-100" dirty="0">
              <a:solidFill>
                <a:schemeClr val="accent1">
                  <a:lumMod val="50000"/>
                </a:schemeClr>
              </a:solidFill>
              <a:latin typeface="Arial Black" panose="020B0A04020102020204" charset="0"/>
              <a:ea typeface="汉仪中黑 简" panose="00020600040101010101" charset="-122"/>
              <a:cs typeface="汉仪中黑 简" panose="00020600040101010101" charset="-122"/>
            </a:endParaRPr>
          </a:p>
        </p:txBody>
      </p:sp>
      <p:sp>
        <p:nvSpPr>
          <p:cNvPr id="25" name="Object 103"/>
          <p:cNvSpPr txBox="1"/>
          <p:nvPr>
            <p:custDataLst>
              <p:tags r:id="rId2"/>
            </p:custDataLst>
          </p:nvPr>
        </p:nvSpPr>
        <p:spPr>
          <a:xfrm>
            <a:off x="5485670" y="642569"/>
            <a:ext cx="1912620" cy="798195"/>
          </a:xfrm>
          <a:prstGeom prst="rect">
            <a:avLst/>
          </a:prstGeom>
        </p:spPr>
        <p:txBody>
          <a:bodyPr vert="horz" wrap="square" tIns="46800" bIns="46800" rtlCol="0" anchor="t" anchorCtr="0">
            <a:normAutofit/>
          </a:bodyPr>
          <a:lstStyle>
            <a:defPPr>
              <a:defRPr lang="zh-CN"/>
            </a:defPPr>
            <a:lvl1pPr>
              <a:lnSpc>
                <a:spcPct val="88000"/>
              </a:lnSpc>
              <a:defRPr sz="4800" b="1">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solidFill>
                  <a:schemeClr val="dk1">
                    <a:lumMod val="85000"/>
                    <a:lumOff val="15000"/>
                  </a:schemeClr>
                </a:solidFill>
                <a:latin typeface="Arial Black" panose="020B0A04020102020204" charset="0"/>
                <a:ea typeface="汉仪大黑简" panose="02010600000101010101" charset="-122"/>
              </a:rPr>
              <a:t>目录</a:t>
            </a:r>
            <a:endParaRPr lang="zh-CN" altLang="en-US" dirty="0">
              <a:solidFill>
                <a:schemeClr val="dk1">
                  <a:lumMod val="85000"/>
                  <a:lumOff val="15000"/>
                </a:schemeClr>
              </a:solidFill>
              <a:latin typeface="Arial Black" panose="020B0A04020102020204" charset="0"/>
              <a:ea typeface="汉仪大黑简" panose="02010600000101010101" charset="-122"/>
            </a:endParaRPr>
          </a:p>
        </p:txBody>
      </p:sp>
      <p:cxnSp>
        <p:nvCxnSpPr>
          <p:cNvPr id="6" name="直接连接符 5"/>
          <p:cNvCxnSpPr/>
          <p:nvPr>
            <p:custDataLst>
              <p:tags r:id="rId3"/>
            </p:custDataLst>
          </p:nvPr>
        </p:nvCxnSpPr>
        <p:spPr>
          <a:xfrm>
            <a:off x="659035" y="1998586"/>
            <a:ext cx="0" cy="216044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Object 103"/>
          <p:cNvSpPr txBox="1"/>
          <p:nvPr>
            <p:custDataLst>
              <p:tags r:id="rId4"/>
            </p:custDataLst>
          </p:nvPr>
        </p:nvSpPr>
        <p:spPr>
          <a:xfrm>
            <a:off x="1028556" y="1748739"/>
            <a:ext cx="1542122" cy="1230338"/>
          </a:xfrm>
          <a:prstGeom prst="rect">
            <a:avLst/>
          </a:prstGeom>
        </p:spPr>
        <p:txBody>
          <a:bodyPr vert="horz" wrap="square" tIns="0" bIns="0" rtlCol="0" anchor="b" anchorCtr="0">
            <a:normAutofit/>
          </a:bodyPr>
          <a:lstStyle/>
          <a:p>
            <a:pPr>
              <a:lnSpc>
                <a:spcPct val="88000"/>
              </a:lnSpc>
            </a:pPr>
            <a:r>
              <a:rPr lang="en-US" altLang="zh-CN" sz="4800" b="1" spc="-200" dirty="0">
                <a:ln w="19050">
                  <a:solidFill>
                    <a:schemeClr val="accent1"/>
                  </a:solidFill>
                </a:ln>
                <a:noFill/>
                <a:latin typeface="Arial Black" panose="020B0A04020102020204" charset="0"/>
                <a:ea typeface="汉仪中黑 简" panose="00020600040101010101" charset="-122"/>
                <a:cs typeface="汉仪中黑 简" panose="00020600040101010101" charset="-122"/>
              </a:rPr>
              <a:t>01</a:t>
            </a:r>
            <a:endParaRPr lang="en-US" altLang="zh-CN" sz="4800" b="1" spc="-200" dirty="0">
              <a:ln w="19050">
                <a:solidFill>
                  <a:schemeClr val="accent1"/>
                </a:solidFill>
              </a:ln>
              <a:noFill/>
              <a:latin typeface="Arial Black" panose="020B0A04020102020204" charset="0"/>
              <a:ea typeface="汉仪中黑 简" panose="00020600040101010101" charset="-122"/>
              <a:cs typeface="汉仪中黑 简" panose="00020600040101010101" charset="-122"/>
            </a:endParaRPr>
          </a:p>
        </p:txBody>
      </p:sp>
      <p:sp>
        <p:nvSpPr>
          <p:cNvPr id="8" name="Object 103"/>
          <p:cNvSpPr txBox="1"/>
          <p:nvPr>
            <p:custDataLst>
              <p:tags r:id="rId5"/>
            </p:custDataLst>
          </p:nvPr>
        </p:nvSpPr>
        <p:spPr>
          <a:xfrm>
            <a:off x="1028700" y="3079750"/>
            <a:ext cx="2998470" cy="1136015"/>
          </a:xfrm>
          <a:prstGeom prst="rect">
            <a:avLst/>
          </a:prstGeom>
        </p:spPr>
        <p:txBody>
          <a:bodyPr vert="horz" wrap="square" tIns="0" bIns="0" rtlCol="0" anchor="t" anchorCtr="0">
            <a:normAutofit/>
          </a:bodyPr>
          <a:lstStyle>
            <a:defPPr>
              <a:defRPr lang="zh-CN"/>
            </a:defPPr>
            <a:lvl1pPr>
              <a:lnSpc>
                <a:spcPct val="110000"/>
              </a:lnSpc>
              <a:defRPr>
                <a:ln w="15875">
                  <a:noFill/>
                </a:ln>
                <a:solidFill>
                  <a:schemeClr val="tx1">
                    <a:lumMod val="85000"/>
                    <a:lumOff val="15000"/>
                  </a:schemeClr>
                </a:solidFill>
                <a:latin typeface="Arial" panose="020B0604020202020204" pitchFamily="34" charset="0"/>
                <a:ea typeface="微软雅黑" panose="020B0503020204020204" charset="-122"/>
              </a:defRPr>
            </a:lvl1pPr>
          </a:lstStyle>
          <a:p>
            <a:pPr algn="ctr">
              <a:lnSpc>
                <a:spcPct val="120000"/>
              </a:lnSpc>
            </a:pPr>
            <a:r>
              <a:rPr lang="zh-CN" altLang="en-US" sz="2800" b="1" dirty="0">
                <a:solidFill>
                  <a:schemeClr val="accent1">
                    <a:lumMod val="50000"/>
                  </a:schemeClr>
                </a:solidFill>
                <a:latin typeface="Arial Black" panose="020B0A04020102020204" charset="0"/>
                <a:ea typeface="汉仪中黑 简" panose="00020600040101010101" charset="-122"/>
              </a:rPr>
              <a:t>情绪情感概述</a:t>
            </a:r>
            <a:endParaRPr lang="zh-CN" altLang="en-US" sz="2800" b="1" dirty="0">
              <a:solidFill>
                <a:schemeClr val="accent1">
                  <a:lumMod val="50000"/>
                </a:schemeClr>
              </a:solidFill>
              <a:latin typeface="Arial Black" panose="020B0A04020102020204" charset="0"/>
              <a:ea typeface="汉仪中黑 简" panose="00020600040101010101" charset="-122"/>
            </a:endParaRPr>
          </a:p>
        </p:txBody>
      </p:sp>
      <p:cxnSp>
        <p:nvCxnSpPr>
          <p:cNvPr id="12" name="直接连接符 11"/>
          <p:cNvCxnSpPr/>
          <p:nvPr>
            <p:custDataLst>
              <p:tags r:id="rId6"/>
            </p:custDataLst>
          </p:nvPr>
        </p:nvCxnSpPr>
        <p:spPr>
          <a:xfrm>
            <a:off x="4587299" y="1998586"/>
            <a:ext cx="0" cy="216044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Object 103"/>
          <p:cNvSpPr txBox="1"/>
          <p:nvPr>
            <p:custDataLst>
              <p:tags r:id="rId7"/>
            </p:custDataLst>
          </p:nvPr>
        </p:nvSpPr>
        <p:spPr>
          <a:xfrm>
            <a:off x="4957870" y="1748739"/>
            <a:ext cx="1542122" cy="1230338"/>
          </a:xfrm>
          <a:prstGeom prst="rect">
            <a:avLst/>
          </a:prstGeom>
        </p:spPr>
        <p:txBody>
          <a:bodyPr vert="horz" wrap="square" tIns="0" bIns="0" rtlCol="0" anchor="b" anchorCtr="0">
            <a:normAutofit/>
          </a:bodyPr>
          <a:lstStyle/>
          <a:p>
            <a:pPr>
              <a:lnSpc>
                <a:spcPct val="88000"/>
              </a:lnSpc>
            </a:pPr>
            <a:r>
              <a:rPr lang="en-US" altLang="zh-CN" sz="4800" b="1" spc="-200" dirty="0">
                <a:ln w="19050">
                  <a:solidFill>
                    <a:schemeClr val="accent1"/>
                  </a:solidFill>
                </a:ln>
                <a:noFill/>
                <a:latin typeface="Arial Black" panose="020B0A04020102020204" charset="0"/>
                <a:ea typeface="汉仪中黑 简" panose="00020600040101010101" charset="-122"/>
                <a:cs typeface="汉仪中黑 简" panose="00020600040101010101" charset="-122"/>
              </a:rPr>
              <a:t>02</a:t>
            </a:r>
            <a:endParaRPr lang="en-US" altLang="zh-CN" sz="4800" b="1" spc="-200" dirty="0">
              <a:ln w="19050">
                <a:solidFill>
                  <a:schemeClr val="accent1"/>
                </a:solidFill>
              </a:ln>
              <a:noFill/>
              <a:latin typeface="Arial Black" panose="020B0A04020102020204" charset="0"/>
              <a:ea typeface="汉仪中黑 简" panose="00020600040101010101" charset="-122"/>
              <a:cs typeface="汉仪中黑 简" panose="00020600040101010101" charset="-122"/>
            </a:endParaRPr>
          </a:p>
        </p:txBody>
      </p:sp>
      <p:sp>
        <p:nvSpPr>
          <p:cNvPr id="14" name="Object 103"/>
          <p:cNvSpPr txBox="1"/>
          <p:nvPr>
            <p:custDataLst>
              <p:tags r:id="rId8"/>
            </p:custDataLst>
          </p:nvPr>
        </p:nvSpPr>
        <p:spPr>
          <a:xfrm>
            <a:off x="4958080" y="3079750"/>
            <a:ext cx="2998470" cy="1136015"/>
          </a:xfrm>
          <a:prstGeom prst="rect">
            <a:avLst/>
          </a:prstGeom>
        </p:spPr>
        <p:txBody>
          <a:bodyPr vert="horz" wrap="square" tIns="0" bIns="0" rtlCol="0" anchor="t" anchorCtr="0"/>
          <a:lstStyle>
            <a:defPPr>
              <a:defRPr lang="zh-CN"/>
            </a:defPPr>
            <a:lvl1pPr>
              <a:lnSpc>
                <a:spcPct val="110000"/>
              </a:lnSpc>
              <a:defRPr>
                <a:ln w="15875">
                  <a:noFill/>
                </a:ln>
                <a:solidFill>
                  <a:schemeClr val="tx1">
                    <a:lumMod val="85000"/>
                    <a:lumOff val="15000"/>
                  </a:schemeClr>
                </a:solidFill>
                <a:latin typeface="Arial" panose="020B0604020202020204" pitchFamily="34" charset="0"/>
                <a:ea typeface="微软雅黑" panose="020B0503020204020204" charset="-122"/>
              </a:defRPr>
            </a:lvl1pPr>
          </a:lstStyle>
          <a:p>
            <a:pPr algn="ctr">
              <a:lnSpc>
                <a:spcPct val="120000"/>
              </a:lnSpc>
            </a:pPr>
            <a:r>
              <a:rPr lang="en-US" altLang="zh-CN" sz="2800" b="1" dirty="0">
                <a:solidFill>
                  <a:schemeClr val="accent1">
                    <a:lumMod val="50000"/>
                  </a:schemeClr>
                </a:solidFill>
                <a:latin typeface="Arial Black" panose="020B0A04020102020204" charset="0"/>
                <a:ea typeface="汉仪中黑 简" panose="00020600040101010101" charset="-122"/>
              </a:rPr>
              <a:t>0~3</a:t>
            </a:r>
            <a:r>
              <a:rPr lang="zh-CN" altLang="en-US" sz="2800" b="1" dirty="0">
                <a:solidFill>
                  <a:schemeClr val="accent1">
                    <a:lumMod val="50000"/>
                  </a:schemeClr>
                </a:solidFill>
                <a:latin typeface="Arial Black" panose="020B0A04020102020204" charset="0"/>
                <a:ea typeface="汉仪中黑 简" panose="00020600040101010101" charset="-122"/>
              </a:rPr>
              <a:t>岁婴幼儿情绪智力的发展</a:t>
            </a:r>
            <a:endParaRPr lang="zh-CN" altLang="en-US" sz="2800" b="1" dirty="0">
              <a:solidFill>
                <a:schemeClr val="accent1">
                  <a:lumMod val="50000"/>
                </a:schemeClr>
              </a:solidFill>
              <a:latin typeface="Arial Black" panose="020B0A04020102020204" charset="0"/>
              <a:ea typeface="汉仪中黑 简" panose="00020600040101010101" charset="-122"/>
            </a:endParaRPr>
          </a:p>
        </p:txBody>
      </p:sp>
      <p:cxnSp>
        <p:nvCxnSpPr>
          <p:cNvPr id="18" name="直接连接符 17"/>
          <p:cNvCxnSpPr/>
          <p:nvPr>
            <p:custDataLst>
              <p:tags r:id="rId9"/>
            </p:custDataLst>
          </p:nvPr>
        </p:nvCxnSpPr>
        <p:spPr>
          <a:xfrm>
            <a:off x="8516613" y="1998586"/>
            <a:ext cx="0" cy="216044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Object 103"/>
          <p:cNvSpPr txBox="1"/>
          <p:nvPr>
            <p:custDataLst>
              <p:tags r:id="rId10"/>
            </p:custDataLst>
          </p:nvPr>
        </p:nvSpPr>
        <p:spPr>
          <a:xfrm>
            <a:off x="8886134" y="1748739"/>
            <a:ext cx="1542122" cy="1230338"/>
          </a:xfrm>
          <a:prstGeom prst="rect">
            <a:avLst/>
          </a:prstGeom>
        </p:spPr>
        <p:txBody>
          <a:bodyPr vert="horz" wrap="square" tIns="0" bIns="0" rtlCol="0" anchor="b" anchorCtr="0">
            <a:normAutofit/>
          </a:bodyPr>
          <a:lstStyle/>
          <a:p>
            <a:pPr>
              <a:lnSpc>
                <a:spcPct val="88000"/>
              </a:lnSpc>
            </a:pPr>
            <a:r>
              <a:rPr lang="en-US" altLang="zh-CN" sz="4800" b="1" spc="-200" dirty="0">
                <a:ln w="19050">
                  <a:solidFill>
                    <a:schemeClr val="accent1"/>
                  </a:solidFill>
                </a:ln>
                <a:noFill/>
                <a:latin typeface="Arial Black" panose="020B0A04020102020204" charset="0"/>
                <a:ea typeface="汉仪中黑 简" panose="00020600040101010101" charset="-122"/>
                <a:cs typeface="汉仪中黑 简" panose="00020600040101010101" charset="-122"/>
              </a:rPr>
              <a:t>03</a:t>
            </a:r>
            <a:endParaRPr lang="en-US" altLang="zh-CN" sz="4800" b="1" spc="-200" dirty="0">
              <a:ln w="19050">
                <a:solidFill>
                  <a:schemeClr val="accent1"/>
                </a:solidFill>
              </a:ln>
              <a:noFill/>
              <a:latin typeface="Arial Black" panose="020B0A04020102020204" charset="0"/>
              <a:ea typeface="汉仪中黑 简" panose="00020600040101010101" charset="-122"/>
              <a:cs typeface="汉仪中黑 简" panose="00020600040101010101" charset="-122"/>
            </a:endParaRPr>
          </a:p>
        </p:txBody>
      </p:sp>
      <p:sp>
        <p:nvSpPr>
          <p:cNvPr id="20" name="Object 103"/>
          <p:cNvSpPr txBox="1"/>
          <p:nvPr>
            <p:custDataLst>
              <p:tags r:id="rId11"/>
            </p:custDataLst>
          </p:nvPr>
        </p:nvSpPr>
        <p:spPr>
          <a:xfrm>
            <a:off x="8886190" y="3079750"/>
            <a:ext cx="2998470" cy="1136015"/>
          </a:xfrm>
          <a:prstGeom prst="rect">
            <a:avLst/>
          </a:prstGeom>
        </p:spPr>
        <p:txBody>
          <a:bodyPr vert="horz" wrap="square" tIns="0" bIns="0" rtlCol="0" anchor="t" anchorCtr="0"/>
          <a:lstStyle>
            <a:defPPr>
              <a:defRPr lang="zh-CN"/>
            </a:defPPr>
            <a:lvl1pPr>
              <a:lnSpc>
                <a:spcPct val="110000"/>
              </a:lnSpc>
              <a:defRPr>
                <a:ln w="15875">
                  <a:noFill/>
                </a:ln>
                <a:solidFill>
                  <a:schemeClr val="tx1">
                    <a:lumMod val="85000"/>
                    <a:lumOff val="15000"/>
                  </a:schemeClr>
                </a:solidFill>
                <a:latin typeface="Arial" panose="020B0604020202020204" pitchFamily="34" charset="0"/>
                <a:ea typeface="微软雅黑" panose="020B0503020204020204" charset="-122"/>
              </a:defRPr>
            </a:lvl1pPr>
          </a:lstStyle>
          <a:p>
            <a:pPr algn="ctr">
              <a:lnSpc>
                <a:spcPct val="120000"/>
              </a:lnSpc>
            </a:pPr>
            <a:r>
              <a:rPr lang="en-US" altLang="zh-CN" sz="2800" b="1" dirty="0">
                <a:solidFill>
                  <a:schemeClr val="accent1">
                    <a:lumMod val="50000"/>
                  </a:schemeClr>
                </a:solidFill>
                <a:latin typeface="Arial Black" panose="020B0A04020102020204" charset="0"/>
                <a:ea typeface="汉仪中黑 简" panose="00020600040101010101" charset="-122"/>
              </a:rPr>
              <a:t>0~3</a:t>
            </a:r>
            <a:r>
              <a:rPr lang="zh-CN" altLang="en-US" sz="2800" b="1" dirty="0">
                <a:solidFill>
                  <a:schemeClr val="accent1">
                    <a:lumMod val="50000"/>
                  </a:schemeClr>
                </a:solidFill>
                <a:latin typeface="Arial Black" panose="020B0A04020102020204" charset="0"/>
                <a:ea typeface="汉仪中黑 简" panose="00020600040101010101" charset="-122"/>
              </a:rPr>
              <a:t>岁婴幼儿良好情绪的培养</a:t>
            </a:r>
            <a:endParaRPr lang="zh-CN" altLang="en-US" sz="2800" b="1" dirty="0">
              <a:solidFill>
                <a:schemeClr val="accent1">
                  <a:lumMod val="50000"/>
                </a:schemeClr>
              </a:solidFill>
              <a:latin typeface="Arial Black" panose="020B0A04020102020204" charset="0"/>
              <a:ea typeface="汉仪中黑 简" panose="00020600040101010101" charset="-122"/>
            </a:endParaRPr>
          </a:p>
        </p:txBody>
      </p:sp>
    </p:spTree>
    <p:custDataLst>
      <p:tags r:id="rId1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情绪表达的发展</a:t>
            </a:r>
            <a:r>
              <a:rPr lang="en-US" altLang="zh-CN" sz="3200" b="1" spc="160" dirty="0">
                <a:solidFill>
                  <a:schemeClr val="dk1">
                    <a:lumMod val="85000"/>
                    <a:lumOff val="15000"/>
                  </a:schemeClr>
                </a:solidFill>
                <a:uFillTx/>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uFillTx/>
                <a:latin typeface="Arial Black" panose="020B0A04020102020204" charset="0"/>
                <a:ea typeface="汉仪中黑 简" panose="00020600040101010101" charset="-122"/>
              </a:rPr>
              <a:t>基本情绪</a:t>
            </a:r>
            <a:endParaRPr lang="zh-CN" altLang="en-US"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342515"/>
            <a:ext cx="9873615" cy="2646680"/>
          </a:xfrm>
          <a:prstGeom prst="rect">
            <a:avLst/>
          </a:prstGeom>
          <a:noFill/>
          <a:ln w="3175">
            <a:noFill/>
            <a:prstDash val="dash"/>
          </a:ln>
        </p:spPr>
        <p:txBody>
          <a:bodyPr wrap="square" lIns="63500" tIns="25400" rIns="63500" bIns="25400" anchor="b"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rPr>
              <a:t>恐惧</a:t>
            </a:r>
            <a:endPar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本能的恐惧（0~4个月）</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与知觉和经验相联系的恐惧（4~6个月）</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陌生人恐惧（6个月~2岁）</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预测性恐惧（2岁以后）</a:t>
            </a:r>
            <a:endParaRPr kumimoji="0" lang="zh-CN" altLang="en-US"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635" y="0"/>
          <a:ext cx="12192000" cy="6642100"/>
        </p:xfrm>
        <a:graphic>
          <a:graphicData uri="http://schemas.openxmlformats.org/drawingml/2006/table">
            <a:tbl>
              <a:tblPr firstRow="1" bandRow="1">
                <a:tableStyleId>{5940675A-B579-460E-94D1-54222C63F5DA}</a:tableStyleId>
              </a:tblPr>
              <a:tblGrid>
                <a:gridCol w="1590040"/>
                <a:gridCol w="1885315"/>
                <a:gridCol w="3248025"/>
                <a:gridCol w="1922145"/>
                <a:gridCol w="3546475"/>
              </a:tblGrid>
              <a:tr h="347980">
                <a:tc gridSpan="5">
                  <a:txBody>
                    <a:bodyPr/>
                    <a:p>
                      <a:pPr indent="0" algn="ctr">
                        <a:lnSpc>
                          <a:spcPct val="120000"/>
                        </a:lnSpc>
                        <a:buNone/>
                      </a:pPr>
                      <a:r>
                        <a:rPr lang="en-US" sz="2000" b="1">
                          <a:latin typeface="Times New Roman" panose="02020603050405020304" charset="0"/>
                          <a:cs typeface="Times New Roman" panose="02020603050405020304" charset="0"/>
                        </a:rPr>
                        <a:t>表6-2 婴儿基本情绪发生时间表</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hMerge="1">
                  <a:tcPr>
                    <a:lnT cap="flat">
                      <a:noFill/>
                    </a:lnT>
                    <a:lnB w="12700" cap="flat" cmpd="sng">
                      <a:solidFill>
                        <a:srgbClr val="080000"/>
                      </a:solidFill>
                      <a:prstDash val="solid"/>
                      <a:headEnd type="none" w="med" len="med"/>
                      <a:tailEnd type="none" w="med" len="med"/>
                    </a:lnB>
                  </a:tcPr>
                </a:tc>
                <a:tc hMerge="1">
                  <a:tcPr>
                    <a:lnT cap="flat">
                      <a:noFill/>
                    </a:lnT>
                    <a:lnB w="12700" cap="flat" cmpd="sng">
                      <a:solidFill>
                        <a:srgbClr val="080000"/>
                      </a:solidFill>
                      <a:prstDash val="solid"/>
                      <a:headEnd type="none" w="med" len="med"/>
                      <a:tailEnd type="none" w="med" len="med"/>
                    </a:lnB>
                  </a:tcPr>
                </a:tc>
                <a:tc hMerge="1">
                  <a:tcPr>
                    <a:lnR cap="flat">
                      <a:noFill/>
                    </a:lnR>
                    <a:lnT cap="flat">
                      <a:noFill/>
                    </a:lnT>
                    <a:lnB w="12700" cap="flat" cmpd="sng">
                      <a:solidFill>
                        <a:srgbClr val="080000"/>
                      </a:solidFill>
                      <a:prstDash val="solid"/>
                      <a:headEnd type="none" w="med" len="med"/>
                      <a:tailEnd type="none" w="med" len="med"/>
                    </a:lnB>
                  </a:tcPr>
                </a:tc>
              </a:tr>
              <a:tr h="347345">
                <a:tc>
                  <a:txBody>
                    <a:bodyPr/>
                    <a:p>
                      <a:pPr indent="0" algn="ctr">
                        <a:lnSpc>
                          <a:spcPct val="120000"/>
                        </a:lnSpc>
                        <a:buNone/>
                      </a:pPr>
                      <a:r>
                        <a:rPr lang="en-US" sz="2000" b="1">
                          <a:solidFill>
                            <a:srgbClr val="0070C0"/>
                          </a:solidFill>
                          <a:latin typeface="Times New Roman" panose="02020603050405020304" charset="0"/>
                          <a:cs typeface="Times New Roman" panose="02020603050405020304" charset="0"/>
                        </a:rPr>
                        <a:t>情绪类别</a:t>
                      </a:r>
                      <a:endParaRPr lang="en-US" altLang="en-US" sz="2000" b="1">
                        <a:solidFill>
                          <a:srgbClr val="0070C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solidFill>
                            <a:srgbClr val="0070C0"/>
                          </a:solidFill>
                          <a:latin typeface="Times New Roman" panose="02020603050405020304" charset="0"/>
                          <a:cs typeface="Times New Roman" panose="02020603050405020304" charset="0"/>
                        </a:rPr>
                        <a:t>最早出现时间</a:t>
                      </a:r>
                      <a:endParaRPr lang="en-US" altLang="en-US" sz="2000" b="1">
                        <a:solidFill>
                          <a:srgbClr val="0070C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solidFill>
                            <a:srgbClr val="0070C0"/>
                          </a:solidFill>
                          <a:latin typeface="Times New Roman" panose="02020603050405020304" charset="0"/>
                          <a:cs typeface="Times New Roman" panose="02020603050405020304" charset="0"/>
                        </a:rPr>
                        <a:t>诱因</a:t>
                      </a:r>
                      <a:endParaRPr lang="en-US" altLang="en-US" sz="2000" b="1">
                        <a:solidFill>
                          <a:srgbClr val="0070C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solidFill>
                            <a:srgbClr val="0070C0"/>
                          </a:solidFill>
                          <a:latin typeface="Times New Roman" panose="02020603050405020304" charset="0"/>
                          <a:cs typeface="Times New Roman" panose="02020603050405020304" charset="0"/>
                        </a:rPr>
                        <a:t>经常显露时间</a:t>
                      </a:r>
                      <a:endParaRPr lang="en-US" altLang="en-US" sz="2000" b="1">
                        <a:solidFill>
                          <a:srgbClr val="0070C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solidFill>
                            <a:srgbClr val="0070C0"/>
                          </a:solidFill>
                          <a:latin typeface="Times New Roman" panose="02020603050405020304" charset="0"/>
                          <a:cs typeface="Times New Roman" panose="02020603050405020304" charset="0"/>
                        </a:rPr>
                        <a:t>诱因</a:t>
                      </a:r>
                      <a:endParaRPr lang="en-US" altLang="en-US" sz="2000" b="1">
                        <a:solidFill>
                          <a:srgbClr val="0070C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345">
                <a:tc>
                  <a:txBody>
                    <a:bodyPr/>
                    <a:p>
                      <a:pPr indent="0" algn="ctr">
                        <a:lnSpc>
                          <a:spcPct val="120000"/>
                        </a:lnSpc>
                        <a:buNone/>
                      </a:pPr>
                      <a:r>
                        <a:rPr lang="en-US" sz="2000" b="1">
                          <a:latin typeface="Times New Roman" panose="02020603050405020304" charset="0"/>
                          <a:cs typeface="Times New Roman" panose="02020603050405020304" charset="0"/>
                        </a:rPr>
                        <a:t>痛苦</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出生后1~2天</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体内生理刺激或痛刺激</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出生后1周内</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体内生理刺激或痛刺激</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345">
                <a:tc>
                  <a:txBody>
                    <a:bodyPr/>
                    <a:p>
                      <a:pPr indent="0" algn="ctr">
                        <a:lnSpc>
                          <a:spcPct val="120000"/>
                        </a:lnSpc>
                        <a:buNone/>
                      </a:pPr>
                      <a:r>
                        <a:rPr lang="en-US" sz="2000" b="1">
                          <a:latin typeface="Times New Roman" panose="02020603050405020304" charset="0"/>
                          <a:cs typeface="Times New Roman" panose="02020603050405020304" charset="0"/>
                        </a:rPr>
                        <a:t>厌恶</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出生后1~2天</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不良(苦、酸)味剌激</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出生后1周内</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不良味刺激</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5960">
                <a:tc>
                  <a:txBody>
                    <a:bodyPr/>
                    <a:p>
                      <a:pPr indent="0" algn="ctr">
                        <a:lnSpc>
                          <a:spcPct val="120000"/>
                        </a:lnSpc>
                        <a:buNone/>
                      </a:pPr>
                      <a:r>
                        <a:rPr lang="en-US" sz="2000" b="1">
                          <a:latin typeface="Times New Roman" panose="02020603050405020304" charset="0"/>
                          <a:cs typeface="Times New Roman" panose="02020603050405020304" charset="0"/>
                        </a:rPr>
                        <a:t>微笑</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出生后1天</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睡眠中，体内节律反应</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出生后1~2周</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吃饱、柔和的音响和人的声音</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6710">
                <a:tc>
                  <a:txBody>
                    <a:bodyPr/>
                    <a:p>
                      <a:pPr indent="0" algn="ctr">
                        <a:lnSpc>
                          <a:spcPct val="120000"/>
                        </a:lnSpc>
                        <a:buNone/>
                      </a:pPr>
                      <a:r>
                        <a:rPr lang="en-US" sz="2000" b="1">
                          <a:latin typeface="Times New Roman" panose="02020603050405020304" charset="0"/>
                          <a:cs typeface="Times New Roman" panose="02020603050405020304" charset="0"/>
                        </a:rPr>
                        <a:t>兴趣</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出生后1~2天</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新异性光、声或运动物体</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2~3个月</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人面孔、清晰图像</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5960">
                <a:tc>
                  <a:txBody>
                    <a:bodyPr/>
                    <a:p>
                      <a:pPr indent="0" algn="ctr">
                        <a:lnSpc>
                          <a:spcPct val="120000"/>
                        </a:lnSpc>
                        <a:buNone/>
                      </a:pPr>
                      <a:r>
                        <a:rPr lang="en-US" sz="2000" b="1">
                          <a:latin typeface="Times New Roman" panose="02020603050405020304" charset="0"/>
                          <a:cs typeface="Times New Roman" panose="02020603050405020304" charset="0"/>
                        </a:rPr>
                        <a:t>社会性微笑</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3~6周</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高频人语声，人的面孔出现</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3.个月</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熟人面孔出现，面对 面玩耍</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6710">
                <a:tc>
                  <a:txBody>
                    <a:bodyPr/>
                    <a:p>
                      <a:pPr indent="0" algn="ctr">
                        <a:lnSpc>
                          <a:spcPct val="120000"/>
                        </a:lnSpc>
                        <a:buNone/>
                      </a:pPr>
                      <a:r>
                        <a:rPr lang="en-US" sz="2000" b="1">
                          <a:latin typeface="Times New Roman" panose="02020603050405020304" charset="0"/>
                          <a:cs typeface="Times New Roman" panose="02020603050405020304" charset="0"/>
                        </a:rPr>
                        <a:t>愤怒</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出生后1~2周</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药物注射痛刺激</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4~5个月</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身体活动受限制</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345">
                <a:tc>
                  <a:txBody>
                    <a:bodyPr/>
                    <a:p>
                      <a:pPr indent="0" algn="ctr">
                        <a:lnSpc>
                          <a:spcPct val="120000"/>
                        </a:lnSpc>
                        <a:buNone/>
                      </a:pPr>
                      <a:r>
                        <a:rPr lang="en-US" sz="2000" b="1">
                          <a:latin typeface="Times New Roman" panose="02020603050405020304" charset="0"/>
                          <a:cs typeface="Times New Roman" panose="02020603050405020304" charset="0"/>
                        </a:rPr>
                        <a:t>悲伤</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3~4个月</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疼痛刺激</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7个月</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与熟人分离</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43305">
                <a:tc>
                  <a:txBody>
                    <a:bodyPr/>
                    <a:p>
                      <a:pPr indent="0" algn="ctr">
                        <a:lnSpc>
                          <a:spcPct val="120000"/>
                        </a:lnSpc>
                        <a:buNone/>
                      </a:pPr>
                      <a:r>
                        <a:rPr lang="en-US" sz="2000" b="1">
                          <a:latin typeface="Times New Roman" panose="02020603050405020304" charset="0"/>
                          <a:cs typeface="Times New Roman" panose="02020603050405020304" charset="0"/>
                        </a:rPr>
                        <a:t>惧怕</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7个月</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陌生人出现</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9个月</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陌生人或新异性较大的物体出现，带声音的运动玩具出现</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345">
                <a:tc>
                  <a:txBody>
                    <a:bodyPr/>
                    <a:p>
                      <a:pPr indent="0" algn="ctr">
                        <a:lnSpc>
                          <a:spcPct val="120000"/>
                        </a:lnSpc>
                        <a:buNone/>
                      </a:pPr>
                      <a:r>
                        <a:rPr lang="en-US" sz="2000" b="1">
                          <a:latin typeface="Times New Roman" panose="02020603050405020304" charset="0"/>
                          <a:cs typeface="Times New Roman" panose="02020603050405020304" charset="0"/>
                        </a:rPr>
                        <a:t>惊奇</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1岁交</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新异物突然出现</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2岁</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同前</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080">
                <a:tc>
                  <a:txBody>
                    <a:bodyPr/>
                    <a:p>
                      <a:pPr indent="0" algn="ctr">
                        <a:lnSpc>
                          <a:spcPct val="120000"/>
                        </a:lnSpc>
                        <a:buNone/>
                      </a:pPr>
                      <a:r>
                        <a:rPr lang="en-US" sz="2000" b="1">
                          <a:latin typeface="Times New Roman" panose="02020603050405020304" charset="0"/>
                          <a:cs typeface="Times New Roman" panose="02020603050405020304" charset="0"/>
                        </a:rPr>
                        <a:t>害羞</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1~1岁半</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熟悉环境中陌生人出现</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2岁</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熟悉环境中陌生人出现</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4690">
                <a:tc>
                  <a:txBody>
                    <a:bodyPr/>
                    <a:p>
                      <a:pPr indent="0" algn="ctr">
                        <a:lnSpc>
                          <a:spcPct val="120000"/>
                        </a:lnSpc>
                        <a:buNone/>
                      </a:pPr>
                      <a:r>
                        <a:rPr lang="en-US" sz="2000" b="1">
                          <a:latin typeface="Times New Roman" panose="02020603050405020304" charset="0"/>
                          <a:cs typeface="Times New Roman" panose="02020603050405020304" charset="0"/>
                        </a:rPr>
                        <a:t>轻蔑</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1~1岁半</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欢快情况下显示自已的成功</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3岁</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欢快情况下显示自己的成功</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980">
                <a:tc>
                  <a:txBody>
                    <a:bodyPr/>
                    <a:p>
                      <a:pPr indent="0" algn="ctr">
                        <a:lnSpc>
                          <a:spcPct val="120000"/>
                        </a:lnSpc>
                        <a:buNone/>
                      </a:pPr>
                      <a:r>
                        <a:rPr lang="en-US" sz="2000" b="1">
                          <a:latin typeface="Times New Roman" panose="02020603050405020304" charset="0"/>
                          <a:cs typeface="Times New Roman" panose="02020603050405020304" charset="0"/>
                        </a:rPr>
                        <a:t>内疚感</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1~1岁半</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抢夺别人的玩具</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3岁</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000" b="1">
                          <a:latin typeface="Times New Roman" panose="02020603050405020304" charset="0"/>
                          <a:cs typeface="Times New Roman" panose="02020603050405020304" charset="0"/>
                        </a:rPr>
                        <a:t>做错事，如打破杯子</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情绪表达的发展</a:t>
            </a:r>
            <a:r>
              <a:rPr lang="en-US" altLang="zh-CN" sz="3200" b="1" spc="160" dirty="0">
                <a:solidFill>
                  <a:schemeClr val="dk1">
                    <a:lumMod val="85000"/>
                    <a:lumOff val="15000"/>
                  </a:schemeClr>
                </a:solidFill>
                <a:uFillTx/>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uFillTx/>
                <a:latin typeface="Arial Black" panose="020B0A04020102020204" charset="0"/>
                <a:ea typeface="汉仪中黑 简" panose="00020600040101010101" charset="-122"/>
              </a:rPr>
              <a:t>复合情绪</a:t>
            </a:r>
            <a:endParaRPr lang="zh-CN" altLang="en-US"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342515"/>
            <a:ext cx="9873615" cy="272542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60000"/>
              </a:lnSpc>
              <a:spcBef>
                <a:spcPct val="0"/>
              </a:spcBef>
              <a:spcAft>
                <a:spcPts val="800"/>
              </a:spcAft>
              <a:buClrTx/>
              <a:buSzTx/>
              <a:buFontTx/>
              <a:buNone/>
            </a:pPr>
            <a:r>
              <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rPr>
              <a:t>自我意识情绪是人类拥有的第二套更加高级的情绪，如羞怯、窘迫、内疚、嫉妒和自豪等。</a:t>
            </a:r>
            <a:endPar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60000"/>
              </a:lnSpc>
              <a:spcBef>
                <a:spcPct val="0"/>
              </a:spcBef>
              <a:spcAft>
                <a:spcPts val="800"/>
              </a:spcAft>
              <a:buClrTx/>
              <a:buSzTx/>
              <a:buFontTx/>
              <a:buNone/>
            </a:pPr>
            <a:r>
              <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rPr>
              <a:t>在15~24个月左右出现，3岁左右幼儿已经获得，而婴幼儿也在1岁半到2岁左右逐渐体验到自我意识情绪，3岁左右，嫉妒出现</a:t>
            </a:r>
            <a:endPar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247650" y="184150"/>
          <a:ext cx="11509375" cy="6286500"/>
        </p:xfrm>
        <a:graphic>
          <a:graphicData uri="http://schemas.openxmlformats.org/drawingml/2006/table">
            <a:tbl>
              <a:tblPr firstRow="1" bandRow="1">
                <a:tableStyleId>{5940675A-B579-460E-94D1-54222C63F5DA}</a:tableStyleId>
              </a:tblPr>
              <a:tblGrid>
                <a:gridCol w="1343660"/>
                <a:gridCol w="6326505"/>
                <a:gridCol w="3839210"/>
              </a:tblGrid>
              <a:tr h="1047750">
                <a:tc gridSpan="3">
                  <a:txBody>
                    <a:bodyPr/>
                    <a:p>
                      <a:pPr indent="0" algn="ctr">
                        <a:buNone/>
                      </a:pPr>
                      <a:r>
                        <a:rPr lang="en-US" sz="2000" b="1">
                          <a:latin typeface="方正书宋_GBK" charset="0"/>
                          <a:cs typeface="方正书宋_GBK" charset="0"/>
                        </a:rPr>
                        <a:t>表6-3 基本情绪和自我意识情绪的发展</a:t>
                      </a:r>
                      <a:endParaRPr lang="en-US" altLang="en-US" sz="2000" b="1">
                        <a:latin typeface="方正书宋_GBK" charset="0"/>
                        <a:ea typeface="方正书宋_GBK" charset="0"/>
                        <a:cs typeface="方正书宋_GBK" charset="0"/>
                      </a:endParaRPr>
                    </a:p>
                  </a:txBody>
                  <a:tcPr marL="68580" marR="68580" marT="0" marB="0" vert="horz" anchor="ctr" anchorCtr="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hMerge="1">
                  <a:tcPr>
                    <a:lnR cap="flat">
                      <a:noFill/>
                    </a:lnR>
                    <a:lnT cap="flat">
                      <a:noFill/>
                    </a:lnT>
                    <a:lnB w="12700" cap="flat" cmpd="sng">
                      <a:solidFill>
                        <a:srgbClr val="080000"/>
                      </a:solidFill>
                      <a:prstDash val="solid"/>
                      <a:headEnd type="none" w="med" len="med"/>
                      <a:tailEnd type="none" w="med" len="med"/>
                    </a:lnB>
                  </a:tcPr>
                </a:tc>
              </a:tr>
              <a:tr h="1047750">
                <a:tc>
                  <a:txBody>
                    <a:bodyPr/>
                    <a:p>
                      <a:pPr indent="0" algn="ctr">
                        <a:buNone/>
                      </a:pPr>
                      <a:r>
                        <a:rPr lang="en-US" sz="2000" b="1">
                          <a:latin typeface="方正书宋_GBK" charset="0"/>
                          <a:cs typeface="方正书宋_GBK" charset="0"/>
                        </a:rPr>
                        <a:t> </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方正书宋_GBK" charset="0"/>
                          <a:cs typeface="方正书宋_GBK" charset="0"/>
                        </a:rPr>
                        <a:t>基本情绪</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方正书宋_GBK" charset="0"/>
                          <a:cs typeface="方正书宋_GBK" charset="0"/>
                        </a:rPr>
                        <a:t>自我意识情绪</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47750">
                <a:tc>
                  <a:txBody>
                    <a:bodyPr/>
                    <a:p>
                      <a:pPr indent="0" algn="ctr">
                        <a:buNone/>
                      </a:pPr>
                      <a:r>
                        <a:rPr lang="en-US" sz="2000" b="1">
                          <a:latin typeface="方正书宋_GBK" charset="0"/>
                          <a:cs typeface="方正书宋_GBK" charset="0"/>
                        </a:rPr>
                        <a:t>分类</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方正书宋_GBK" charset="0"/>
                          <a:cs typeface="方正书宋_GBK" charset="0"/>
                        </a:rPr>
                        <a:t>高兴、悲伤、恐惧、兴趣、愤怒、厌恶、惊讶</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方正书宋_GBK" charset="0"/>
                          <a:cs typeface="方正书宋_GBK" charset="0"/>
                        </a:rPr>
                        <a:t>自豪、内疚、羞愧、尴尬</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47750">
                <a:tc>
                  <a:txBody>
                    <a:bodyPr/>
                    <a:p>
                      <a:pPr indent="0" algn="ctr">
                        <a:buNone/>
                      </a:pPr>
                      <a:r>
                        <a:rPr lang="en-US" sz="2000" b="1">
                          <a:latin typeface="方正书宋_GBK" charset="0"/>
                          <a:cs typeface="方正书宋_GBK" charset="0"/>
                        </a:rPr>
                        <a:t>起源</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方正书宋_GBK" charset="0"/>
                          <a:cs typeface="方正书宋_GBK" charset="0"/>
                        </a:rPr>
                        <a:t>人类的生物本能</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方正书宋_GBK" charset="0"/>
                          <a:cs typeface="方正书宋_GBK" charset="0"/>
                        </a:rPr>
                        <a:t>基于社会价值和期待的唤醒</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47750">
                <a:tc>
                  <a:txBody>
                    <a:bodyPr/>
                    <a:p>
                      <a:pPr indent="0" algn="ctr">
                        <a:buNone/>
                      </a:pPr>
                      <a:r>
                        <a:rPr lang="en-US" sz="2000" b="1">
                          <a:latin typeface="方正书宋_GBK" charset="0"/>
                          <a:cs typeface="方正书宋_GBK" charset="0"/>
                        </a:rPr>
                        <a:t>普适性</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方正书宋_GBK" charset="0"/>
                          <a:cs typeface="方正书宋_GBK" charset="0"/>
                        </a:rPr>
                        <a:t>有充分证据支持人类普适性</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方正书宋_GBK" charset="0"/>
                          <a:cs typeface="方正书宋_GBK" charset="0"/>
                        </a:rPr>
                        <a:t>尚不清楚是否跨文化一致</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47750">
                <a:tc>
                  <a:txBody>
                    <a:bodyPr/>
                    <a:p>
                      <a:pPr indent="0" algn="ctr">
                        <a:buNone/>
                      </a:pPr>
                      <a:r>
                        <a:rPr lang="en-US" sz="2000" b="1">
                          <a:latin typeface="方正书宋_GBK" charset="0"/>
                          <a:cs typeface="方正书宋_GBK" charset="0"/>
                        </a:rPr>
                        <a:t>发展</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方正书宋_GBK" charset="0"/>
                          <a:cs typeface="方正书宋_GBK" charset="0"/>
                        </a:rPr>
                        <a:t>出生或婴儿早期出现</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方正书宋_GBK" charset="0"/>
                          <a:cs typeface="方正书宋_GBK" charset="0"/>
                        </a:rPr>
                        <a:t>在2~3岁末出现</a:t>
                      </a:r>
                      <a:endParaRPr lang="en-US" altLang="en-US" sz="2000" b="1">
                        <a:latin typeface="方正书宋_GBK" charset="0"/>
                        <a:ea typeface="方正书宋_GBK" charset="0"/>
                        <a:cs typeface="方正书宋_GBK"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情绪表达的发展</a:t>
            </a:r>
            <a:r>
              <a:rPr lang="en-US" altLang="zh-CN" sz="3200" b="1" spc="160" dirty="0">
                <a:solidFill>
                  <a:schemeClr val="dk1">
                    <a:lumMod val="85000"/>
                    <a:lumOff val="15000"/>
                  </a:schemeClr>
                </a:solidFill>
                <a:uFillTx/>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uFillTx/>
                <a:latin typeface="Arial Black" panose="020B0A04020102020204" charset="0"/>
                <a:ea typeface="汉仪中黑 简" panose="00020600040101010101" charset="-122"/>
              </a:rPr>
              <a:t>情绪表达发展的基础</a:t>
            </a:r>
            <a:endParaRPr lang="zh-CN" altLang="en-US"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1926590"/>
            <a:ext cx="10168255" cy="4274185"/>
          </a:xfrm>
          <a:prstGeom prst="rect">
            <a:avLst/>
          </a:prstGeom>
          <a:noFill/>
          <a:ln w="3175">
            <a:noFill/>
            <a:prstDash val="dash"/>
          </a:ln>
        </p:spPr>
        <p:txBody>
          <a:bodyPr wrap="square" lIns="63500" tIns="25400" rIns="63500" bIns="2540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rPr>
              <a:t>1.生理成熟：情绪的表达有赖生理成熟的发展，如大脑情绪功能区域的发育、神经内分泌以及其他生物过程。 </a:t>
            </a:r>
            <a:endPar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rPr>
              <a:t>2.认知成熟 ：能够通过语言、声音、外表和行为识别他人的、艺术作品的能力，能够根据关系解释情绪传达的意义的能力，理解复杂情绪的能力，而这些都建立在对事件的认知水平上。</a:t>
            </a:r>
            <a:endPar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rPr>
              <a:t>3.社会文化：文化影响情绪的表达方式、发生频率及对某种情绪表达方式的认可程度</a:t>
            </a:r>
            <a:endPar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情绪理解的发展</a:t>
            </a:r>
            <a:r>
              <a:rPr lang="en-US" altLang="zh-CN" sz="3200" b="1" spc="160" dirty="0">
                <a:solidFill>
                  <a:schemeClr val="dk1">
                    <a:lumMod val="85000"/>
                    <a:lumOff val="15000"/>
                  </a:schemeClr>
                </a:solidFill>
                <a:uFillTx/>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uFillTx/>
                <a:latin typeface="Arial Black" panose="020B0A04020102020204" charset="0"/>
                <a:ea typeface="汉仪中黑 简" panose="00020600040101010101" charset="-122"/>
              </a:rPr>
              <a:t>概念</a:t>
            </a:r>
            <a:endParaRPr lang="zh-CN" altLang="en-US"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342515"/>
            <a:ext cx="9873615" cy="174752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rPr>
              <a:t>情绪理解是指个体理解情绪的原因和结果的能力，以及应用这些信息对自我和他人产生合适的情绪反应的能力</a:t>
            </a:r>
            <a:endParaRPr kumimoji="0" lang="zh-CN" altLang="en-US" sz="2400" b="1" i="0" spc="120" noProof="0" dirty="0">
              <a:ln w="3175">
                <a:noFill/>
                <a:prstDash val="dash"/>
              </a:ln>
              <a:solidFill>
                <a:schemeClr val="accent2">
                  <a:lumMod val="50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情绪理解的发展</a:t>
            </a:r>
            <a:r>
              <a:rPr lang="en-US" altLang="zh-CN" sz="3200" b="1" spc="160" dirty="0">
                <a:solidFill>
                  <a:schemeClr val="dk1">
                    <a:lumMod val="85000"/>
                    <a:lumOff val="15000"/>
                  </a:schemeClr>
                </a:solidFill>
                <a:uFillTx/>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uFillTx/>
                <a:latin typeface="Arial Black" panose="020B0A04020102020204" charset="0"/>
                <a:ea typeface="汉仪中黑 简" panose="00020600040101010101" charset="-122"/>
              </a:rPr>
              <a:t>情绪表情</a:t>
            </a:r>
            <a:endParaRPr lang="zh-CN" altLang="en-US"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036445"/>
            <a:ext cx="9873615" cy="4194810"/>
          </a:xfrm>
          <a:prstGeom prst="rect">
            <a:avLst/>
          </a:prstGeom>
          <a:noFill/>
          <a:ln w="3175">
            <a:noFill/>
            <a:prstDash val="dash"/>
          </a:ln>
        </p:spPr>
        <p:txBody>
          <a:bodyPr wrap="square" lIns="63500" tIns="25400" rIns="63500" bIns="25400" anchor="b" anchorCtr="0">
            <a:normAutofit fontScale="8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情绪表情是情绪的外在表现，包括面部情绪、情绪语音、躯体姿态等。</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孟昭兰总结了</a:t>
            </a:r>
            <a:r>
              <a:rPr kumimoji="0" altLang="zh-CN"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1</a:t>
            </a: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岁以内婴儿辨别面部表情的能力。</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0~2个月，无面部知觉。</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2~5个月，不具评价的面部知觉。</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5~7个月，对表情意义的情绪反应。</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7~10个月，开始在因果关系中应用表情信号，将面部表情知觉为有组织的模式，并与语音中的情绪和说话者面孔匹配起来。</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12个月~24个月左右的婴儿，能辨别多种面部和声音的情绪含义。</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3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2~3岁幼儿对情绪信息的意义更敏锐，对情绪信息的精确感知能力进一步发展。</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情绪理解的发展</a:t>
            </a:r>
            <a:r>
              <a:rPr lang="en-US" altLang="zh-CN" sz="3200" b="1" spc="160" dirty="0">
                <a:solidFill>
                  <a:schemeClr val="dk1">
                    <a:lumMod val="85000"/>
                    <a:lumOff val="15000"/>
                  </a:schemeClr>
                </a:solidFill>
                <a:uFillTx/>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uFillTx/>
                <a:latin typeface="Arial Black" panose="020B0A04020102020204" charset="0"/>
                <a:ea typeface="汉仪中黑 简" panose="00020600040101010101" charset="-122"/>
              </a:rPr>
              <a:t>情绪情境</a:t>
            </a:r>
            <a:endParaRPr lang="zh-CN" altLang="en-US"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036445"/>
            <a:ext cx="9873615" cy="3279775"/>
          </a:xfrm>
          <a:prstGeom prst="rect">
            <a:avLst/>
          </a:prstGeom>
          <a:noFill/>
          <a:ln w="3175">
            <a:noFill/>
            <a:prstDash val="dash"/>
          </a:ln>
        </p:spPr>
        <p:txBody>
          <a:bodyPr wrap="square" lIns="63500" tIns="25400" rIns="63500" bIns="25400" anchor="b" anchorCtr="0">
            <a:normAutofit fontScale="9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情绪情景识别指的是在特定情景中，对主人公的情绪进行识别或推断。婴幼儿能够依据情景来判断他人情绪的能力成为情绪观点踩采择能力。</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3岁的幼儿已经发展出从积极情境中识别高兴情绪的能力。3~4 岁儿童的情绪情景识别能力在快速发展，而且每一个年龄段都会达到一个新的高度。</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82" y="-635"/>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情绪理解的发展</a:t>
            </a:r>
            <a:r>
              <a:rPr lang="en-US" altLang="zh-CN" sz="3200" b="1" spc="160" dirty="0">
                <a:solidFill>
                  <a:schemeClr val="dk1">
                    <a:lumMod val="85000"/>
                    <a:lumOff val="15000"/>
                  </a:schemeClr>
                </a:solidFill>
                <a:uFillTx/>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uFillTx/>
                <a:latin typeface="Arial Black" panose="020B0A04020102020204" charset="0"/>
                <a:ea typeface="汉仪中黑 简" panose="00020600040101010101" charset="-122"/>
              </a:rPr>
              <a:t>以愿望、信念为基础的理解</a:t>
            </a:r>
            <a:endParaRPr lang="zh-CN" altLang="en-US"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207770" y="2205355"/>
            <a:ext cx="9873615" cy="3809365"/>
          </a:xfrm>
          <a:prstGeom prst="rect">
            <a:avLst/>
          </a:prstGeom>
          <a:noFill/>
          <a:ln w="3175">
            <a:noFill/>
            <a:prstDash val="dash"/>
          </a:ln>
        </p:spPr>
        <p:txBody>
          <a:bodyPr wrap="square" lIns="63500" tIns="25400" rIns="63500" bIns="2540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探测儿童对情绪的理解是基于愿望还是信念，可以推断儿童的认知发展水平。</a:t>
            </a:r>
            <a:endPar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endPar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以愿望为基础的情绪理解是指个体对于自己或他人是否满足愿望时所产生的情绪的理解。</a:t>
            </a:r>
            <a:endPar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endPar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3~4岁是愿望情绪理解发展的关键期，5岁基本完全发展起来。</a:t>
            </a:r>
            <a:endPar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82" y="-635"/>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r>
              <a:rPr lang="zh-CN" altLang="zh-CN" sz="3200" b="1" spc="160" dirty="0">
                <a:solidFill>
                  <a:schemeClr val="dk1">
                    <a:lumMod val="85000"/>
                    <a:lumOff val="15000"/>
                  </a:schemeClr>
                </a:solidFill>
                <a:latin typeface="Arial Black" panose="020B0A04020102020204" charset="0"/>
                <a:ea typeface="汉仪中黑 简" panose="00020600040101010101" charset="-122"/>
              </a:rPr>
              <a:t>情绪理解的基础</a:t>
            </a:r>
            <a:r>
              <a:rPr lang="en-US" altLang="zh-CN" sz="3200" b="1" spc="160" dirty="0">
                <a:solidFill>
                  <a:schemeClr val="dk1">
                    <a:lumMod val="85000"/>
                    <a:lumOff val="15000"/>
                  </a:schemeClr>
                </a:solidFill>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latin typeface="Arial Black" panose="020B0A04020102020204" charset="0"/>
                <a:ea typeface="汉仪中黑 简" panose="00020600040101010101" charset="-122"/>
              </a:rPr>
              <a:t>情绪感染</a:t>
            </a:r>
            <a:endParaRPr lang="zh-CN" altLang="en-US" sz="3200" b="1" spc="160" dirty="0">
              <a:solidFill>
                <a:schemeClr val="dk1">
                  <a:lumMod val="85000"/>
                  <a:lumOff val="15000"/>
                </a:schemeClr>
              </a:solidFill>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207770" y="2205355"/>
            <a:ext cx="9873615" cy="1730375"/>
          </a:xfrm>
          <a:prstGeom prst="rect">
            <a:avLst/>
          </a:prstGeom>
          <a:noFill/>
          <a:ln w="3175">
            <a:noFill/>
            <a:prstDash val="dash"/>
          </a:ln>
        </p:spPr>
        <p:txBody>
          <a:bodyPr wrap="square" lIns="63500" tIns="25400" rIns="63500" bIns="2540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情绪感染即婴幼儿经过无条件或条件反射对情绪信号产生认识，而发生情绪动作的模仿和反馈。</a:t>
            </a:r>
            <a:endPar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endPar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2147482623" name="图片 5" descr="面孔模仿"/>
          <p:cNvPicPr>
            <a:picLocks noChangeAspect="1"/>
          </p:cNvPicPr>
          <p:nvPr/>
        </p:nvPicPr>
        <p:blipFill>
          <a:blip r:embed="rId10"/>
          <a:srcRect l="1326" t="2341" r="8313" b="12939"/>
          <a:stretch>
            <a:fillRect/>
          </a:stretch>
        </p:blipFill>
        <p:spPr>
          <a:xfrm>
            <a:off x="4247515" y="3074670"/>
            <a:ext cx="3794760" cy="3115945"/>
          </a:xfrm>
          <a:prstGeom prst="rect">
            <a:avLst/>
          </a:prstGeom>
          <a:noFill/>
          <a:ln w="9525">
            <a:noFill/>
          </a:ln>
        </p:spPr>
      </p:pic>
    </p:spTree>
    <p:custDataLst>
      <p:tags r:id="rId1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997584" y="1313814"/>
            <a:ext cx="4440555" cy="4230370"/>
            <a:chOff x="1951" y="2069"/>
            <a:chExt cx="6993" cy="6662"/>
          </a:xfrm>
        </p:grpSpPr>
        <p:sp>
          <p:nvSpPr>
            <p:cNvPr id="101" name="Object 101"/>
            <p:cNvSpPr txBox="1"/>
            <p:nvPr>
              <p:custDataLst>
                <p:tags r:id="rId2"/>
              </p:custDataLst>
            </p:nvPr>
          </p:nvSpPr>
          <p:spPr>
            <a:xfrm>
              <a:off x="2814" y="6835"/>
              <a:ext cx="6110" cy="950"/>
            </a:xfrm>
            <a:prstGeom prst="rect">
              <a:avLst/>
            </a:prstGeom>
          </p:spPr>
          <p:txBody>
            <a:bodyPr vert="horz" wrap="square" lIns="91440" tIns="45720" rIns="0" bIns="0" rtlCol="0" anchor="t" anchorCtr="0">
              <a:normAutofit lnSpcReduction="20000"/>
            </a:bodyPr>
            <a:p>
              <a:pPr algn="l">
                <a:lnSpc>
                  <a:spcPct val="111000"/>
                </a:lnSpc>
              </a:pPr>
              <a:r>
                <a:rPr lang="zh-CN" altLang="en-US" b="0" i="0" dirty="0">
                  <a:solidFill>
                    <a:srgbClr val="000000"/>
                  </a:solidFill>
                  <a:latin typeface="Arial Black" panose="020B0A04020102020204" charset="0"/>
                  <a:ea typeface="汉仪中黑 简" panose="00020600040101010101" charset="-122"/>
                </a:rPr>
                <a:t>点击此处添加正文，文字是您思想的提炼。</a:t>
              </a:r>
              <a:endParaRPr lang="zh-CN" altLang="en-US" b="0" i="0" dirty="0">
                <a:solidFill>
                  <a:srgbClr val="000000"/>
                </a:solidFill>
                <a:latin typeface="Arial Black" panose="020B0A04020102020204" charset="0"/>
                <a:ea typeface="汉仪中黑 简" panose="00020600040101010101" charset="-122"/>
              </a:endParaRPr>
            </a:p>
          </p:txBody>
        </p:sp>
        <p:sp>
          <p:nvSpPr>
            <p:cNvPr id="102" name="Object 102"/>
            <p:cNvSpPr txBox="1"/>
            <p:nvPr>
              <p:custDataLst>
                <p:tags r:id="rId3"/>
              </p:custDataLst>
            </p:nvPr>
          </p:nvSpPr>
          <p:spPr>
            <a:xfrm>
              <a:off x="2814" y="5051"/>
              <a:ext cx="6130" cy="1650"/>
            </a:xfrm>
            <a:prstGeom prst="rect">
              <a:avLst/>
            </a:prstGeom>
          </p:spPr>
          <p:txBody>
            <a:bodyPr vert="horz" wrap="square" lIns="91440" tIns="45720" rIns="0" bIns="0" rtlCol="0" anchor="t" anchorCtr="0">
              <a:normAutofit fontScale="80000"/>
            </a:bodyPr>
            <a:p>
              <a:pPr algn="l">
                <a:lnSpc>
                  <a:spcPct val="114000"/>
                </a:lnSpc>
              </a:pPr>
              <a:r>
                <a:rPr lang="zh-CN" altLang="en-US" sz="6000" b="1" dirty="0">
                  <a:solidFill>
                    <a:schemeClr val="dk1">
                      <a:lumMod val="85000"/>
                      <a:lumOff val="15000"/>
                    </a:schemeClr>
                  </a:solidFill>
                  <a:latin typeface="Arial Black" panose="020B0A04020102020204" charset="0"/>
                  <a:ea typeface="汉仪大黑简" panose="02010600000101010101" charset="-122"/>
                </a:rPr>
                <a:t>情绪情感概述</a:t>
              </a:r>
              <a:endParaRPr lang="zh-CN" altLang="en-US" sz="6000" b="1" dirty="0">
                <a:solidFill>
                  <a:schemeClr val="dk1">
                    <a:lumMod val="85000"/>
                    <a:lumOff val="15000"/>
                  </a:schemeClr>
                </a:solidFill>
                <a:latin typeface="Arial Black" panose="020B0A04020102020204" charset="0"/>
                <a:ea typeface="汉仪大黑简" panose="02010600000101010101" charset="-122"/>
              </a:endParaRPr>
            </a:p>
          </p:txBody>
        </p:sp>
        <p:sp>
          <p:nvSpPr>
            <p:cNvPr id="103" name="Object 103"/>
            <p:cNvSpPr txBox="1"/>
            <p:nvPr>
              <p:custDataLst>
                <p:tags r:id="rId4"/>
              </p:custDataLst>
            </p:nvPr>
          </p:nvSpPr>
          <p:spPr>
            <a:xfrm>
              <a:off x="2814" y="2431"/>
              <a:ext cx="4240" cy="2582"/>
            </a:xfrm>
            <a:prstGeom prst="rect">
              <a:avLst/>
            </a:prstGeom>
          </p:spPr>
          <p:txBody>
            <a:bodyPr vert="horz" wrap="square" lIns="91440" tIns="45720" rIns="0" bIns="0" rtlCol="0" anchor="b" anchorCtr="0">
              <a:normAutofit fontScale="67500" lnSpcReduction="20000"/>
            </a:bodyPr>
            <a:p>
              <a:pPr algn="l">
                <a:lnSpc>
                  <a:spcPct val="110000"/>
                </a:lnSpc>
              </a:pPr>
              <a:r>
                <a:rPr lang="zh-CN" sz="13900" b="0" i="0" dirty="0">
                  <a:solidFill>
                    <a:schemeClr val="dk1">
                      <a:lumMod val="65000"/>
                      <a:lumOff val="35000"/>
                    </a:schemeClr>
                  </a:solidFill>
                  <a:latin typeface="Arial Black" panose="020B0A04020102020204" charset="0"/>
                  <a:ea typeface="汉仪中黑 简" panose="00020600040101010101" charset="-122"/>
                  <a:cs typeface="汉仪中黑 简" panose="00020600040101010101" charset="-122"/>
                </a:rPr>
                <a:t>01</a:t>
              </a:r>
              <a:endParaRPr lang="zh-CN" sz="13900" b="0" i="0" dirty="0">
                <a:solidFill>
                  <a:schemeClr val="dk1">
                    <a:lumMod val="65000"/>
                    <a:lumOff val="35000"/>
                  </a:schemeClr>
                </a:solidFill>
                <a:latin typeface="Arial Black" panose="020B0A04020102020204" charset="0"/>
                <a:ea typeface="汉仪中黑 简" panose="00020600040101010101" charset="-122"/>
                <a:cs typeface="汉仪中黑 简" panose="00020600040101010101" charset="-122"/>
              </a:endParaRPr>
            </a:p>
          </p:txBody>
        </p:sp>
        <p:sp>
          <p:nvSpPr>
            <p:cNvPr id="2" name="文本框 1"/>
            <p:cNvSpPr txBox="1"/>
            <p:nvPr>
              <p:custDataLst>
                <p:tags r:id="rId5"/>
              </p:custDataLst>
            </p:nvPr>
          </p:nvSpPr>
          <p:spPr>
            <a:xfrm>
              <a:off x="1951" y="2069"/>
              <a:ext cx="727" cy="6662"/>
            </a:xfrm>
            <a:prstGeom prst="rect">
              <a:avLst/>
            </a:prstGeom>
            <a:noFill/>
          </p:spPr>
          <p:txBody>
            <a:bodyPr vert="eaVert" wrap="square" rtlCol="0" anchor="ctr">
              <a:normAutofit fontScale="90000"/>
            </a:bodyPr>
            <a:p>
              <a:pPr algn="ctr"/>
              <a:r>
                <a:rPr lang="en-US" altLang="zh-CN" spc="700" dirty="0">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PEPORT ON WORK</a:t>
              </a:r>
              <a:endParaRPr lang="en-US" altLang="zh-CN" spc="700" dirty="0">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grpSp>
    </p:spTree>
    <p:custDataLst>
      <p:tags r:id="rId6"/>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3892" y="-635"/>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r>
              <a:rPr lang="zh-CN" altLang="zh-CN" sz="3200" b="1" spc="160" dirty="0">
                <a:solidFill>
                  <a:schemeClr val="dk1">
                    <a:lumMod val="85000"/>
                    <a:lumOff val="15000"/>
                  </a:schemeClr>
                </a:solidFill>
                <a:latin typeface="Arial Black" panose="020B0A04020102020204" charset="0"/>
                <a:ea typeface="汉仪中黑 简" panose="00020600040101010101" charset="-122"/>
              </a:rPr>
              <a:t>情绪理解的基础</a:t>
            </a:r>
            <a:r>
              <a:rPr lang="en-US" altLang="zh-CN" sz="3200" b="1" spc="160" dirty="0">
                <a:solidFill>
                  <a:schemeClr val="dk1">
                    <a:lumMod val="85000"/>
                    <a:lumOff val="15000"/>
                  </a:schemeClr>
                </a:solidFill>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latin typeface="Arial Black" panose="020B0A04020102020204" charset="0"/>
                <a:ea typeface="汉仪中黑 简" panose="00020600040101010101" charset="-122"/>
              </a:rPr>
              <a:t>社会参照</a:t>
            </a:r>
            <a:endParaRPr lang="zh-CN" altLang="en-US" sz="3200" b="1" spc="160" dirty="0">
              <a:solidFill>
                <a:schemeClr val="dk1">
                  <a:lumMod val="85000"/>
                  <a:lumOff val="15000"/>
                </a:schemeClr>
              </a:solidFill>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810510"/>
            <a:ext cx="9873615" cy="938530"/>
          </a:xfrm>
          <a:prstGeom prst="rect">
            <a:avLst/>
          </a:prstGeom>
          <a:noFill/>
          <a:ln w="3175">
            <a:noFill/>
            <a:prstDash val="dash"/>
          </a:ln>
        </p:spPr>
        <p:txBody>
          <a:bodyPr wrap="square" lIns="63500" tIns="25400" rIns="63500" bIns="2540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社会参照指婴儿更加熟练地观察他人对模糊或不确定情景的情绪反应，并使用这些信息来塑造自己的情绪反应。</a:t>
            </a:r>
            <a:endPar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普遍认为婴儿的社会参照反应在9~10个月出现。</a:t>
            </a:r>
            <a:endParaRPr kumimoji="0" lang="zh-CN" altLang="en-US" sz="20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cs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pic>
        <p:nvPicPr>
          <p:cNvPr id="4" name="图片 3" descr="D:\aiwppcache\download\20220908/84bb32a983783a2238615dedb940fc2c.jpg84bb32a983783a2238615dedb940fc2c"/>
          <p:cNvPicPr>
            <a:picLocks noChangeAspect="1"/>
          </p:cNvPicPr>
          <p:nvPr>
            <p:custDataLst>
              <p:tags r:id="rId6"/>
            </p:custDataLst>
          </p:nvPr>
        </p:nvPicPr>
        <p:blipFill rotWithShape="1">
          <a:blip r:embed="rId7"/>
          <a:srcRect l="1351" r="1351"/>
          <a:stretch>
            <a:fillRect/>
          </a:stretch>
        </p:blipFill>
        <p:spPr>
          <a:xfrm>
            <a:off x="1206860" y="1145601"/>
            <a:ext cx="4803739" cy="4937173"/>
          </a:xfrm>
          <a:custGeom>
            <a:avLst/>
            <a:gdLst/>
            <a:ahLst/>
            <a:cxnLst>
              <a:cxn ang="3">
                <a:pos x="hc" y="t"/>
              </a:cxn>
              <a:cxn ang="cd2">
                <a:pos x="l" y="vc"/>
              </a:cxn>
              <a:cxn ang="cd4">
                <a:pos x="hc" y="b"/>
              </a:cxn>
              <a:cxn ang="0">
                <a:pos x="r" y="vc"/>
              </a:cxn>
            </a:cxnLst>
            <a:rect l="l" t="t" r="r" b="b"/>
            <a:pathLst>
              <a:path w="8640" h="8880">
                <a:moveTo>
                  <a:pt x="0" y="0"/>
                </a:moveTo>
                <a:lnTo>
                  <a:pt x="8640" y="0"/>
                </a:lnTo>
                <a:lnTo>
                  <a:pt x="8640" y="8880"/>
                </a:lnTo>
                <a:lnTo>
                  <a:pt x="0" y="8880"/>
                </a:lnTo>
                <a:lnTo>
                  <a:pt x="0" y="0"/>
                </a:lnTo>
                <a:close/>
              </a:path>
            </a:pathLst>
          </a:custGeom>
        </p:spPr>
      </p:pic>
      <p:sp>
        <p:nvSpPr>
          <p:cNvPr id="2" name="Title 6"/>
          <p:cNvSpPr txBox="1"/>
          <p:nvPr>
            <p:custDataLst>
              <p:tags r:id="rId8"/>
            </p:custDataLst>
          </p:nvPr>
        </p:nvSpPr>
        <p:spPr>
          <a:xfrm>
            <a:off x="6277401" y="1267870"/>
            <a:ext cx="4803184" cy="464247"/>
          </a:xfrm>
          <a:prstGeom prst="rect">
            <a:avLst/>
          </a:prstGeom>
          <a:noFill/>
          <a:ln w="3175">
            <a:noFill/>
            <a:prstDash val="dash"/>
          </a:ln>
        </p:spPr>
        <p:txBody>
          <a:bodyPr wrap="square" lIns="63500" tIns="25400" rIns="63500" bIns="2540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30000"/>
              </a:lnSpc>
              <a:spcBef>
                <a:spcPct val="0"/>
              </a:spcBef>
              <a:spcAft>
                <a:spcPts val="800"/>
              </a:spcAft>
              <a:buClrTx/>
              <a:buSzTx/>
              <a:buFontTx/>
              <a:buNone/>
            </a:pPr>
            <a:r>
              <a:rPr lang="zh-CN" altLang="en-US" sz="3200" b="1" spc="10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sym typeface="+mn-ea"/>
              </a:rPr>
              <a:t>妈妈生气了</a:t>
            </a:r>
            <a:endParaRPr kumimoji="0" lang="zh-CN" altLang="en-US" sz="3200" b="1" i="0" spc="10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endParaRPr>
          </a:p>
        </p:txBody>
      </p:sp>
      <p:sp>
        <p:nvSpPr>
          <p:cNvPr id="3" name="Title 6"/>
          <p:cNvSpPr txBox="1"/>
          <p:nvPr>
            <p:custDataLst>
              <p:tags r:id="rId9"/>
            </p:custDataLst>
          </p:nvPr>
        </p:nvSpPr>
        <p:spPr>
          <a:xfrm>
            <a:off x="6277610" y="1933575"/>
            <a:ext cx="4989195" cy="4257040"/>
          </a:xfrm>
          <a:prstGeom prst="rect">
            <a:avLst/>
          </a:prstGeom>
          <a:noFill/>
          <a:ln w="3175">
            <a:noFill/>
            <a:prstDash val="dash"/>
          </a:ln>
        </p:spPr>
        <p:txBody>
          <a:bodyPr wrap="square" lIns="63500" tIns="25400" rIns="63500" bIns="2540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30000"/>
              </a:lnSpc>
              <a:spcAft>
                <a:spcPts val="800"/>
              </a:spcAft>
            </a:pPr>
            <a:r>
              <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洋洋1岁了，吃饭时他发现了一个“秘密”，用不锈钢勺子敲碗，会有“叮当叮当”的声音。坐在他对面的奶奶看到他的这个举动，觉得洋洋特别可爱，大笑起来。洋洋一看，敲得更开心了。晚上吃饭的时候，洋洋又开始敲碗了。妈妈认为养成这种坏习惯可不行，立刻就对洋洋说:“别敲了，这是不对的。”洋洋正敲得高兴，根本停不下来。这时妈妈有些恼怒了，生气地看着他。洋洋看到妈妈的表情，马上停止敲碗。</a:t>
            </a:r>
            <a:endPar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p:txBody>
      </p:sp>
    </p:spTree>
    <p:custDataLst>
      <p:tags r:id="rId10"/>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3892" y="-635"/>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r>
              <a:rPr lang="zh-CN" altLang="zh-CN" sz="3200" b="1" spc="160" dirty="0">
                <a:solidFill>
                  <a:schemeClr val="dk1">
                    <a:lumMod val="85000"/>
                    <a:lumOff val="15000"/>
                  </a:schemeClr>
                </a:solidFill>
                <a:latin typeface="Arial Black" panose="020B0A04020102020204" charset="0"/>
                <a:ea typeface="汉仪中黑 简" panose="00020600040101010101" charset="-122"/>
              </a:rPr>
              <a:t>情绪理解的基础</a:t>
            </a:r>
            <a:r>
              <a:rPr lang="en-US" altLang="zh-CN" sz="3200" b="1" spc="160" dirty="0">
                <a:solidFill>
                  <a:schemeClr val="dk1">
                    <a:lumMod val="85000"/>
                    <a:lumOff val="15000"/>
                  </a:schemeClr>
                </a:solidFill>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latin typeface="Arial Black" panose="020B0A04020102020204" charset="0"/>
                <a:ea typeface="汉仪中黑 简" panose="00020600040101010101" charset="-122"/>
              </a:rPr>
              <a:t>理解情绪交流的主体性</a:t>
            </a:r>
            <a:endParaRPr lang="zh-CN" altLang="en-US" sz="3200" b="1" spc="160" dirty="0">
              <a:solidFill>
                <a:schemeClr val="dk1">
                  <a:lumMod val="85000"/>
                  <a:lumOff val="15000"/>
                </a:schemeClr>
              </a:solidFill>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647950"/>
            <a:ext cx="9873615" cy="2202180"/>
          </a:xfrm>
          <a:prstGeom prst="rect">
            <a:avLst/>
          </a:prstGeom>
          <a:noFill/>
          <a:ln w="3175">
            <a:noFill/>
            <a:prstDash val="dash"/>
          </a:ln>
        </p:spPr>
        <p:txBody>
          <a:bodyPr wrap="square" lIns="63500" tIns="25400" rIns="63500" bIns="2540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婴儿大约在2岁后能够意识到他人情绪反应是源自对方内在感受而不是外在因素产生对情绪反应的主观性认识。</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accent6">
                    <a:lumMod val="75000"/>
                  </a:schemeClr>
                </a:solidFill>
                <a:effectLst/>
                <a:uLnTx/>
                <a:uFillTx/>
                <a:latin typeface="Arial Black" panose="020B0A04020102020204" charset="0"/>
                <a:ea typeface="汉仪中黑 简" panose="00020600040101010101" charset="-122"/>
                <a:cs typeface="微软雅黑" panose="020B0503020204020204" charset="-122"/>
              </a:rPr>
              <a:t>如，他能明白“我哭不是因为玩具坏了，而是因为玩具坏了我伤心得哭了”。这一能力与他们的认知能力的提高分不开。</a:t>
            </a:r>
            <a:endParaRPr kumimoji="0" lang="zh-CN" altLang="en-US" sz="2400" b="1" i="0" spc="120" noProof="0" dirty="0">
              <a:ln w="3175">
                <a:noFill/>
                <a:prstDash val="dash"/>
              </a:ln>
              <a:solidFill>
                <a:schemeClr val="accent6">
                  <a:lumMod val="7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3892" y="-635"/>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r>
              <a:rPr lang="zh-CN" altLang="zh-CN" sz="3200" b="1" spc="160" dirty="0">
                <a:solidFill>
                  <a:schemeClr val="dk1">
                    <a:lumMod val="85000"/>
                    <a:lumOff val="15000"/>
                  </a:schemeClr>
                </a:solidFill>
                <a:latin typeface="Arial Black" panose="020B0A04020102020204" charset="0"/>
                <a:ea typeface="汉仪中黑 简" panose="00020600040101010101" charset="-122"/>
              </a:rPr>
              <a:t>情绪调节能力的发展</a:t>
            </a:r>
            <a:r>
              <a:rPr lang="en-US" altLang="zh-CN" sz="3200" b="1" spc="160" dirty="0">
                <a:solidFill>
                  <a:schemeClr val="dk1">
                    <a:lumMod val="85000"/>
                    <a:lumOff val="15000"/>
                  </a:schemeClr>
                </a:solidFill>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latin typeface="Arial Black" panose="020B0A04020102020204" charset="0"/>
                <a:ea typeface="汉仪中黑 简" panose="00020600040101010101" charset="-122"/>
              </a:rPr>
              <a:t>情绪调节能力的概念</a:t>
            </a:r>
            <a:endParaRPr lang="zh-CN" altLang="en-US" sz="3200" b="1" spc="160" dirty="0">
              <a:solidFill>
                <a:schemeClr val="dk1">
                  <a:lumMod val="85000"/>
                  <a:lumOff val="15000"/>
                </a:schemeClr>
              </a:solidFill>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794635"/>
            <a:ext cx="9873615" cy="3053715"/>
          </a:xfrm>
          <a:prstGeom prst="rect">
            <a:avLst/>
          </a:prstGeom>
          <a:noFill/>
          <a:ln w="3175">
            <a:noFill/>
            <a:prstDash val="dash"/>
          </a:ln>
        </p:spPr>
        <p:txBody>
          <a:bodyPr wrap="square" lIns="63500" tIns="25400" rIns="63500" bIns="2540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情绪调节是由我们对自己产生什么情绪、什么时间产生、体验到情绪的强烈程度以及如何表达情绪进行控制的策略组成的。</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accent6">
                    <a:lumMod val="75000"/>
                  </a:schemeClr>
                </a:solidFill>
                <a:effectLst/>
                <a:uLnTx/>
                <a:uFillTx/>
                <a:latin typeface="Arial Black" panose="020B0A04020102020204" charset="0"/>
                <a:ea typeface="汉仪中黑 简" panose="00020600040101010101" charset="-122"/>
                <a:cs typeface="微软雅黑" panose="020B0503020204020204" charset="-122"/>
              </a:rPr>
              <a:t>情绪调节包括两个部分的调节：内部和外部。</a:t>
            </a:r>
            <a:endParaRPr kumimoji="0" lang="zh-CN" altLang="en-US" sz="2400" b="1" i="0" spc="120" noProof="0" dirty="0">
              <a:ln w="3175">
                <a:noFill/>
                <a:prstDash val="dash"/>
              </a:ln>
              <a:solidFill>
                <a:schemeClr val="accent6">
                  <a:lumMod val="75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accent6">
                    <a:lumMod val="75000"/>
                  </a:schemeClr>
                </a:solidFill>
                <a:effectLst/>
                <a:uLnTx/>
                <a:uFillTx/>
                <a:latin typeface="Arial Black" panose="020B0A04020102020204" charset="0"/>
                <a:ea typeface="汉仪中黑 简" panose="00020600040101010101" charset="-122"/>
                <a:cs typeface="微软雅黑" panose="020B0503020204020204" charset="-122"/>
              </a:rPr>
              <a:t>内部调节来源于个体内部的调节过程；</a:t>
            </a:r>
            <a:endParaRPr kumimoji="0" lang="zh-CN" altLang="en-US" sz="2400" b="1" i="0" spc="120" noProof="0" dirty="0">
              <a:ln w="3175">
                <a:noFill/>
                <a:prstDash val="dash"/>
              </a:ln>
              <a:solidFill>
                <a:schemeClr val="accent6">
                  <a:lumMod val="75000"/>
                </a:schemeClr>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accent6">
                    <a:lumMod val="75000"/>
                  </a:schemeClr>
                </a:solidFill>
                <a:effectLst/>
                <a:uLnTx/>
                <a:uFillTx/>
                <a:latin typeface="Arial Black" panose="020B0A04020102020204" charset="0"/>
                <a:ea typeface="汉仪中黑 简" panose="00020600040101010101" charset="-122"/>
                <a:cs typeface="微软雅黑" panose="020B0503020204020204" charset="-122"/>
              </a:rPr>
              <a:t>外部调节来源于个体以外的广泛情景因素的影响和改变情绪的过程，包括人际关系、社会、文化和自然等。</a:t>
            </a:r>
            <a:endParaRPr kumimoji="0" lang="zh-CN" altLang="en-US" sz="2400" b="1" i="0" spc="120" noProof="0" dirty="0">
              <a:ln w="3175">
                <a:noFill/>
                <a:prstDash val="dash"/>
              </a:ln>
              <a:solidFill>
                <a:schemeClr val="accent6">
                  <a:lumMod val="7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cs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pic>
        <p:nvPicPr>
          <p:cNvPr id="4" name="图片 3" descr="D:\aiwppcache\download\20220908/4d45261132a970d985d0b4d7300270ab.jpg4d45261132a970d985d0b4d7300270ab"/>
          <p:cNvPicPr>
            <a:picLocks noChangeAspect="1"/>
          </p:cNvPicPr>
          <p:nvPr>
            <p:custDataLst>
              <p:tags r:id="rId6"/>
            </p:custDataLst>
          </p:nvPr>
        </p:nvPicPr>
        <p:blipFill rotWithShape="1">
          <a:blip r:embed="rId7"/>
          <a:srcRect/>
          <a:stretch>
            <a:fillRect/>
          </a:stretch>
        </p:blipFill>
        <p:spPr>
          <a:xfrm>
            <a:off x="897797" y="2100457"/>
            <a:ext cx="2113643" cy="3400203"/>
          </a:xfrm>
          <a:custGeom>
            <a:avLst/>
            <a:gdLst/>
            <a:ahLst/>
            <a:cxnLst>
              <a:cxn ang="3">
                <a:pos x="hc" y="t"/>
              </a:cxn>
              <a:cxn ang="cd2">
                <a:pos x="l" y="vc"/>
              </a:cxn>
              <a:cxn ang="cd4">
                <a:pos x="hc" y="b"/>
              </a:cxn>
              <a:cxn ang="0">
                <a:pos x="r" y="vc"/>
              </a:cxn>
            </a:cxnLst>
            <a:rect l="l" t="t" r="r" b="b"/>
            <a:pathLst>
              <a:path w="5520" h="8880">
                <a:moveTo>
                  <a:pt x="0" y="0"/>
                </a:moveTo>
                <a:lnTo>
                  <a:pt x="5520" y="0"/>
                </a:lnTo>
                <a:lnTo>
                  <a:pt x="5520" y="8880"/>
                </a:lnTo>
                <a:lnTo>
                  <a:pt x="0" y="8880"/>
                </a:lnTo>
                <a:lnTo>
                  <a:pt x="0" y="0"/>
                </a:lnTo>
                <a:close/>
              </a:path>
            </a:pathLst>
          </a:custGeom>
        </p:spPr>
      </p:pic>
      <p:pic>
        <p:nvPicPr>
          <p:cNvPr id="2" name="图片 1" descr="D:\aiwppcache\download\20220908/84bb32a983783a2238615dedb940fc2c.jpg84bb32a983783a2238615dedb940fc2c"/>
          <p:cNvPicPr>
            <a:picLocks noChangeAspect="1"/>
          </p:cNvPicPr>
          <p:nvPr>
            <p:custDataLst>
              <p:tags r:id="rId8"/>
            </p:custDataLst>
          </p:nvPr>
        </p:nvPicPr>
        <p:blipFill rotWithShape="1">
          <a:blip r:embed="rId9"/>
          <a:srcRect/>
          <a:stretch>
            <a:fillRect/>
          </a:stretch>
        </p:blipFill>
        <p:spPr>
          <a:xfrm>
            <a:off x="3120390" y="1940994"/>
            <a:ext cx="1880870" cy="1542616"/>
          </a:xfrm>
          <a:custGeom>
            <a:avLst/>
            <a:gdLst/>
            <a:ahLst/>
            <a:cxnLst>
              <a:cxn ang="3">
                <a:pos x="hc" y="t"/>
              </a:cxn>
              <a:cxn ang="cd2">
                <a:pos x="l" y="vc"/>
              </a:cxn>
              <a:cxn ang="cd4">
                <a:pos x="hc" y="b"/>
              </a:cxn>
              <a:cxn ang="0">
                <a:pos x="r" y="vc"/>
              </a:cxn>
            </a:cxnLst>
            <a:rect l="l" t="t" r="r" b="b"/>
            <a:pathLst>
              <a:path w="4320" h="4320">
                <a:moveTo>
                  <a:pt x="0" y="0"/>
                </a:moveTo>
                <a:lnTo>
                  <a:pt x="4320" y="0"/>
                </a:lnTo>
                <a:lnTo>
                  <a:pt x="4320" y="4320"/>
                </a:lnTo>
                <a:lnTo>
                  <a:pt x="0" y="4320"/>
                </a:lnTo>
                <a:lnTo>
                  <a:pt x="0" y="0"/>
                </a:lnTo>
                <a:close/>
              </a:path>
            </a:pathLst>
          </a:custGeom>
        </p:spPr>
      </p:pic>
      <p:pic>
        <p:nvPicPr>
          <p:cNvPr id="3" name="图片 2" descr="D:\aiwppcache\download\20220908/f0b1f9995bdb9a9ebcf4355387fb12c3.jpgf0b1f9995bdb9a9ebcf4355387fb12c3"/>
          <p:cNvPicPr>
            <a:picLocks noChangeAspect="1"/>
          </p:cNvPicPr>
          <p:nvPr>
            <p:custDataLst>
              <p:tags r:id="rId10"/>
            </p:custDataLst>
          </p:nvPr>
        </p:nvPicPr>
        <p:blipFill rotWithShape="1">
          <a:blip r:embed="rId11"/>
          <a:srcRect/>
          <a:stretch>
            <a:fillRect/>
          </a:stretch>
        </p:blipFill>
        <p:spPr>
          <a:xfrm>
            <a:off x="3159238" y="3696343"/>
            <a:ext cx="1804318" cy="1804316"/>
          </a:xfrm>
          <a:custGeom>
            <a:avLst/>
            <a:gdLst/>
            <a:ahLst/>
            <a:cxnLst>
              <a:cxn ang="3">
                <a:pos x="hc" y="t"/>
              </a:cxn>
              <a:cxn ang="cd2">
                <a:pos x="l" y="vc"/>
              </a:cxn>
              <a:cxn ang="cd4">
                <a:pos x="hc" y="b"/>
              </a:cxn>
              <a:cxn ang="0">
                <a:pos x="r" y="vc"/>
              </a:cxn>
            </a:cxnLst>
            <a:rect l="l" t="t" r="r" b="b"/>
            <a:pathLst>
              <a:path w="4320" h="4320">
                <a:moveTo>
                  <a:pt x="0" y="0"/>
                </a:moveTo>
                <a:lnTo>
                  <a:pt x="4320" y="0"/>
                </a:lnTo>
                <a:lnTo>
                  <a:pt x="4320" y="4320"/>
                </a:lnTo>
                <a:lnTo>
                  <a:pt x="0" y="4320"/>
                </a:lnTo>
                <a:lnTo>
                  <a:pt x="0" y="0"/>
                </a:lnTo>
                <a:close/>
              </a:path>
            </a:pathLst>
          </a:custGeom>
        </p:spPr>
      </p:pic>
      <p:sp>
        <p:nvSpPr>
          <p:cNvPr id="5" name="文本框 4"/>
          <p:cNvSpPr txBox="1"/>
          <p:nvPr>
            <p:custDataLst>
              <p:tags r:id="rId12"/>
            </p:custDataLst>
          </p:nvPr>
        </p:nvSpPr>
        <p:spPr>
          <a:xfrm>
            <a:off x="6189345" y="920750"/>
            <a:ext cx="4085590" cy="802640"/>
          </a:xfrm>
          <a:prstGeom prst="rect">
            <a:avLst/>
          </a:prstGeom>
          <a:noFill/>
        </p:spPr>
        <p:txBody>
          <a:bodyPr wrap="square" lIns="63500" tIns="25400" rIns="63500" bIns="25400" rtlCol="0" anchor="ctr" anchorCtr="0"/>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情绪调节的5大要素</a:t>
            </a:r>
            <a:endParaRPr lang="zh-CN" altLang="zh-CN"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8" name="Title 6"/>
          <p:cNvSpPr txBox="1"/>
          <p:nvPr>
            <p:custDataLst>
              <p:tags r:id="rId13"/>
            </p:custDataLst>
          </p:nvPr>
        </p:nvSpPr>
        <p:spPr>
          <a:xfrm>
            <a:off x="5224780" y="1724025"/>
            <a:ext cx="6329045" cy="4474210"/>
          </a:xfrm>
          <a:prstGeom prst="rect">
            <a:avLst/>
          </a:prstGeom>
          <a:noFill/>
          <a:ln w="3175">
            <a:noFill/>
            <a:prstDash val="dash"/>
          </a:ln>
        </p:spPr>
        <p:txBody>
          <a:bodyPr wrap="square" lIns="63500" tIns="25400" rIns="63500" bIns="2540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10000"/>
              </a:lnSpc>
              <a:spcAft>
                <a:spcPts val="800"/>
              </a:spcAft>
            </a:pPr>
            <a:r>
              <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（1）情景选择：选择趋近或回避人、物、地点；</a:t>
            </a:r>
            <a:endPar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（2）情景调整：不能选择情景时，对其中的某一成分进行调增；</a:t>
            </a:r>
            <a:endPar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（3）注意力分配：如集中、分散或沉思；</a:t>
            </a:r>
            <a:endPar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（4）认知调整：调整认知评价，如心理防御方式和对自己有利的社会比较；</a:t>
            </a:r>
            <a:endPar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（5）对情绪反应的调节，如压制情绪、药物、酒精、运动或心理咨询等外部手段。</a:t>
            </a:r>
            <a:endPar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p:txBody>
      </p:sp>
    </p:spTree>
    <p:custDataLst>
      <p:tags r:id="rId14"/>
    </p:custDataLst>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3892" y="-635"/>
            <a:ext cx="12188026" cy="6858622"/>
          </a:xfrm>
          <a:prstGeom prst="rect">
            <a:avLst/>
          </a:prstGeom>
        </p:spPr>
      </p:pic>
      <p:sp>
        <p:nvSpPr>
          <p:cNvPr id="2" name="矩形 1"/>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cxnSp>
        <p:nvCxnSpPr>
          <p:cNvPr id="10" name="直接连接符 9"/>
          <p:cNvCxnSpPr/>
          <p:nvPr>
            <p:custDataLst>
              <p:tags r:id="rId6"/>
            </p:custDataLst>
          </p:nvPr>
        </p:nvCxnSpPr>
        <p:spPr>
          <a:xfrm>
            <a:off x="1206818" y="4633051"/>
            <a:ext cx="9874365"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1191578" y="1377989"/>
            <a:ext cx="9874354" cy="548569"/>
          </a:xfrm>
          <a:prstGeom prst="rect">
            <a:avLst/>
          </a:prstGeom>
          <a:noFill/>
        </p:spPr>
        <p:txBody>
          <a:bodyPr wrap="square" lIns="63500" tIns="25400" rIns="63500" bIns="25400" rtlCol="0" anchor="t" anchorCtr="0">
            <a:normAutofit fontScale="90000"/>
          </a:bodyPr>
          <a:p>
            <a:r>
              <a:rPr lang="zh-CN" altLang="zh-CN" sz="3200" b="1" spc="160" dirty="0">
                <a:solidFill>
                  <a:schemeClr val="dk1">
                    <a:lumMod val="85000"/>
                    <a:lumOff val="15000"/>
                  </a:schemeClr>
                </a:solidFill>
                <a:latin typeface="Arial Black" panose="020B0A04020102020204" charset="0"/>
                <a:ea typeface="汉仪中黑 简" panose="00020600040101010101" charset="-122"/>
              </a:rPr>
              <a:t>情绪调节能力的发展</a:t>
            </a:r>
            <a:r>
              <a:rPr lang="en-US" altLang="zh-CN" sz="3200" b="1" spc="160" dirty="0">
                <a:solidFill>
                  <a:schemeClr val="dk1">
                    <a:lumMod val="85000"/>
                    <a:lumOff val="15000"/>
                  </a:schemeClr>
                </a:solidFill>
                <a:latin typeface="Arial Black" panose="020B0A04020102020204" charset="0"/>
                <a:ea typeface="汉仪中黑 简" panose="00020600040101010101" charset="-122"/>
              </a:rPr>
              <a:t>-</a:t>
            </a:r>
            <a:r>
              <a:rPr lang="zh-CN" altLang="en-US" sz="3200" b="1" spc="160" dirty="0">
                <a:solidFill>
                  <a:schemeClr val="dk1">
                    <a:lumMod val="85000"/>
                    <a:lumOff val="15000"/>
                  </a:schemeClr>
                </a:solidFill>
                <a:latin typeface="Arial Black" panose="020B0A04020102020204" charset="0"/>
                <a:ea typeface="汉仪中黑 简" panose="00020600040101010101" charset="-122"/>
              </a:rPr>
              <a:t>情绪调节的发展</a:t>
            </a:r>
            <a:endParaRPr lang="zh-CN" altLang="en-US" sz="3200" b="1" spc="160" dirty="0">
              <a:solidFill>
                <a:schemeClr val="dk1">
                  <a:lumMod val="85000"/>
                  <a:lumOff val="15000"/>
                </a:schemeClr>
              </a:solidFill>
              <a:latin typeface="Arial Black" panose="020B0A04020102020204" charset="0"/>
              <a:ea typeface="汉仪中黑 简" panose="00020600040101010101" charset="-122"/>
            </a:endParaRPr>
          </a:p>
        </p:txBody>
      </p:sp>
      <p:sp>
        <p:nvSpPr>
          <p:cNvPr id="11" name="Title 6"/>
          <p:cNvSpPr txBox="1"/>
          <p:nvPr>
            <p:custDataLst>
              <p:tags r:id="rId8"/>
            </p:custDataLst>
          </p:nvPr>
        </p:nvSpPr>
        <p:spPr>
          <a:xfrm>
            <a:off x="1191895" y="2298065"/>
            <a:ext cx="9873615" cy="2604135"/>
          </a:xfrm>
          <a:prstGeom prst="rect">
            <a:avLst/>
          </a:prstGeom>
          <a:noFill/>
          <a:ln w="3175">
            <a:noFill/>
            <a:prstDash val="dash"/>
          </a:ln>
        </p:spPr>
        <p:txBody>
          <a:bodyPr wrap="square" lIns="63500" tIns="25400" rIns="63500" bIns="2540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0~1岁：他控为主</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1~3岁：自控起步</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3~5岁：习得表达规则</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a:p>
            <a:pPr marL="0" marR="0" lvl="0" indent="0" algn="l" defTabSz="913765" rtl="0" eaLnBrk="1" fontAlgn="auto" latinLnBrk="0" hangingPunct="1">
              <a:lnSpc>
                <a:spcPct val="150000"/>
              </a:lnSpc>
              <a:spcBef>
                <a:spcPct val="0"/>
              </a:spcBef>
              <a:spcAft>
                <a:spcPts val="800"/>
              </a:spcAft>
              <a:buClrTx/>
              <a:buSzTx/>
              <a:buFontTx/>
              <a:buNone/>
            </a:pPr>
            <a:r>
              <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rPr>
              <a:t>5岁以后：内省自控策略</a:t>
            </a:r>
            <a:endParaRPr kumimoji="0" lang="zh-CN" altLang="en-US" sz="2400" b="1" i="0" spc="120" noProof="0" dirty="0">
              <a:ln w="3175">
                <a:noFill/>
                <a:prstDash val="dash"/>
              </a:ln>
              <a:solidFill>
                <a:schemeClr val="tx1"/>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9"/>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0"/>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358775" y="160020"/>
          <a:ext cx="11832590" cy="6697980"/>
        </p:xfrm>
        <a:graphic>
          <a:graphicData uri="http://schemas.openxmlformats.org/drawingml/2006/table">
            <a:tbl>
              <a:tblPr firstRow="1" bandRow="1">
                <a:tableStyleId>{5940675A-B579-460E-94D1-54222C63F5DA}</a:tableStyleId>
              </a:tblPr>
              <a:tblGrid>
                <a:gridCol w="2233295"/>
                <a:gridCol w="6474460"/>
                <a:gridCol w="3124835"/>
              </a:tblGrid>
              <a:tr h="558165">
                <a:tc gridSpan="3">
                  <a:txBody>
                    <a:bodyPr/>
                    <a:p>
                      <a:pPr indent="0" algn="ctr">
                        <a:buNone/>
                      </a:pPr>
                      <a:r>
                        <a:rPr lang="en-US" sz="2000" b="1">
                          <a:latin typeface="Times New Roman" panose="02020603050405020304" charset="0"/>
                          <a:cs typeface="Times New Roman" panose="02020603050405020304" charset="0"/>
                        </a:rPr>
                        <a:t>表6-5 情绪自我调节策略</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hMerge="1">
                  <a:tcPr>
                    <a:lnR cap="flat">
                      <a:noFill/>
                    </a:lnR>
                    <a:lnT cap="flat">
                      <a:noFill/>
                    </a:lnT>
                    <a:lnB w="12700" cap="flat" cmpd="sng">
                      <a:solidFill>
                        <a:srgbClr val="080000"/>
                      </a:solidFill>
                      <a:prstDash val="solid"/>
                      <a:headEnd type="none" w="med" len="med"/>
                      <a:tailEnd type="none" w="med" len="med"/>
                    </a:lnB>
                  </a:tcPr>
                </a:tc>
              </a:tr>
              <a:tr h="558165">
                <a:tc>
                  <a:txBody>
                    <a:bodyPr/>
                    <a:p>
                      <a:pPr indent="0" algn="ctr">
                        <a:buNone/>
                      </a:pPr>
                      <a:r>
                        <a:rPr lang="en-US" sz="2000" b="1">
                          <a:solidFill>
                            <a:schemeClr val="accent5">
                              <a:lumMod val="50000"/>
                            </a:schemeClr>
                          </a:solidFill>
                          <a:latin typeface="Times New Roman" panose="02020603050405020304" charset="0"/>
                          <a:cs typeface="Times New Roman" panose="02020603050405020304" charset="0"/>
                        </a:rPr>
                        <a:t>策略</a:t>
                      </a:r>
                      <a:endParaRPr lang="en-US" altLang="en-US" sz="2000" b="1">
                        <a:solidFill>
                          <a:schemeClr val="accent5">
                            <a:lumMod val="50000"/>
                          </a:schemeClr>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solidFill>
                            <a:schemeClr val="accent5">
                              <a:lumMod val="50000"/>
                            </a:schemeClr>
                          </a:solidFill>
                          <a:latin typeface="Times New Roman" panose="02020603050405020304" charset="0"/>
                          <a:cs typeface="Times New Roman" panose="02020603050405020304" charset="0"/>
                        </a:rPr>
                        <a:t>行为表现</a:t>
                      </a:r>
                      <a:endParaRPr lang="en-US" altLang="en-US" sz="2000" b="1">
                        <a:solidFill>
                          <a:schemeClr val="accent5">
                            <a:lumMod val="50000"/>
                          </a:schemeClr>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solidFill>
                            <a:schemeClr val="accent5">
                              <a:lumMod val="50000"/>
                            </a:schemeClr>
                          </a:solidFill>
                          <a:latin typeface="Times New Roman" panose="02020603050405020304" charset="0"/>
                          <a:cs typeface="Times New Roman" panose="02020603050405020304" charset="0"/>
                        </a:rPr>
                        <a:t>开始时间</a:t>
                      </a:r>
                      <a:endParaRPr lang="en-US" altLang="en-US" sz="2000" b="1">
                        <a:solidFill>
                          <a:schemeClr val="accent5">
                            <a:lumMod val="50000"/>
                          </a:schemeClr>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165">
                <a:tc>
                  <a:txBody>
                    <a:bodyPr/>
                    <a:p>
                      <a:pPr indent="0" algn="ctr">
                        <a:buNone/>
                      </a:pPr>
                      <a:r>
                        <a:rPr lang="en-US" sz="2000" b="1">
                          <a:latin typeface="Times New Roman" panose="02020603050405020304" charset="0"/>
                          <a:cs typeface="Times New Roman" panose="02020603050405020304" charset="0"/>
                        </a:rPr>
                        <a:t>转移注意</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从情绪刺激源移开目光</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大约3个月</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165">
                <a:tc>
                  <a:txBody>
                    <a:bodyPr/>
                    <a:p>
                      <a:pPr indent="0" algn="ctr">
                        <a:buNone/>
                      </a:pPr>
                      <a:r>
                        <a:rPr lang="en-US" sz="2000" b="1">
                          <a:latin typeface="Times New Roman" panose="02020603050405020304" charset="0"/>
                          <a:cs typeface="Times New Roman" panose="02020603050405020304" charset="0"/>
                        </a:rPr>
                        <a:t>自我安慰</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吸吮手指，玩弄头发</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1岁内</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165">
                <a:tc>
                  <a:txBody>
                    <a:bodyPr/>
                    <a:p>
                      <a:pPr indent="0" algn="ctr">
                        <a:buNone/>
                      </a:pPr>
                      <a:r>
                        <a:rPr lang="en-US" sz="2000" b="1">
                          <a:latin typeface="Times New Roman" panose="02020603050405020304" charset="0"/>
                          <a:cs typeface="Times New Roman" panose="02020603050405020304" charset="0"/>
                        </a:rPr>
                        <a:t>寻找大人</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靠着、跟着、呼唤、拉手、抱等从成人处获得安全</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8～12个月</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165">
                <a:tc>
                  <a:txBody>
                    <a:bodyPr/>
                    <a:p>
                      <a:pPr indent="0" algn="ctr">
                        <a:buNone/>
                      </a:pPr>
                      <a:r>
                        <a:rPr lang="en-US" sz="2000" b="1">
                          <a:latin typeface="Times New Roman" panose="02020603050405020304" charset="0"/>
                          <a:cs typeface="Times New Roman" panose="02020603050405020304" charset="0"/>
                        </a:rPr>
                        <a:t>使用物体</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握住毛绒玩具、衣服、被子等令儿童舒服的东西</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8～12个月</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165">
                <a:tc>
                  <a:txBody>
                    <a:bodyPr/>
                    <a:p>
                      <a:pPr indent="0" algn="ctr">
                        <a:buNone/>
                      </a:pPr>
                      <a:r>
                        <a:rPr lang="en-US" sz="2000" b="1">
                          <a:latin typeface="Times New Roman" panose="02020603050405020304" charset="0"/>
                          <a:cs typeface="Times New Roman" panose="02020603050405020304" charset="0"/>
                        </a:rPr>
                        <a:t>回避</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离开烦恼和刺激的环境</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1岁以上</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165">
                <a:tc>
                  <a:txBody>
                    <a:bodyPr/>
                    <a:p>
                      <a:pPr indent="0" algn="ctr">
                        <a:buNone/>
                      </a:pPr>
                      <a:r>
                        <a:rPr lang="en-US" sz="2000" b="1">
                          <a:latin typeface="Times New Roman" panose="02020603050405020304" charset="0"/>
                          <a:cs typeface="Times New Roman" panose="02020603050405020304" charset="0"/>
                        </a:rPr>
                        <a:t>幻想</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在假装游戏中安全地表达情绪</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1岁到2岁</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165">
                <a:tc>
                  <a:txBody>
                    <a:bodyPr/>
                    <a:p>
                      <a:pPr indent="0" algn="ctr">
                        <a:buNone/>
                      </a:pPr>
                      <a:r>
                        <a:rPr lang="en-US" sz="2000" b="1">
                          <a:latin typeface="Times New Roman" panose="02020603050405020304" charset="0"/>
                          <a:cs typeface="Times New Roman" panose="02020603050405020304" charset="0"/>
                        </a:rPr>
                        <a:t>言语控制</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与他人讨论情绪、思考情绪</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学前期</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165">
                <a:tc>
                  <a:txBody>
                    <a:bodyPr/>
                    <a:p>
                      <a:pPr indent="0" algn="ctr">
                        <a:buNone/>
                      </a:pPr>
                      <a:r>
                        <a:rPr lang="en-US" sz="2000" b="1">
                          <a:latin typeface="Times New Roman" panose="02020603050405020304" charset="0"/>
                          <a:cs typeface="Times New Roman" panose="02020603050405020304" charset="0"/>
                        </a:rPr>
                        <a:t>压抑</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回避对刺激事件的回忆和谈论</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学前期</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165">
                <a:tc>
                  <a:txBody>
                    <a:bodyPr/>
                    <a:p>
                      <a:pPr indent="0" algn="ctr">
                        <a:buNone/>
                      </a:pPr>
                      <a:r>
                        <a:rPr lang="en-US" sz="2000" b="1">
                          <a:latin typeface="Times New Roman" panose="02020603050405020304" charset="0"/>
                          <a:cs typeface="Times New Roman" panose="02020603050405020304" charset="0"/>
                        </a:rPr>
                        <a:t>情绪概念化</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反思情绪表现，用抽象的方式说出想法</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儿童中期</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165">
                <a:tc>
                  <a:txBody>
                    <a:bodyPr/>
                    <a:p>
                      <a:pPr indent="0" algn="ctr">
                        <a:buNone/>
                      </a:pPr>
                      <a:r>
                        <a:rPr lang="en-US" sz="2000" b="1">
                          <a:latin typeface="Times New Roman" panose="02020603050405020304" charset="0"/>
                          <a:cs typeface="Times New Roman" panose="02020603050405020304" charset="0"/>
                        </a:rPr>
                        <a:t>认知独立</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自我意识到情绪是怎样产生和被控制的</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charset="0"/>
                          <a:cs typeface="Times New Roman" panose="02020603050405020304" charset="0"/>
                        </a:rPr>
                        <a:t>儿童中期</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982344" y="1329054"/>
            <a:ext cx="6388735" cy="4230370"/>
            <a:chOff x="1951" y="2069"/>
            <a:chExt cx="10061" cy="6662"/>
          </a:xfrm>
        </p:grpSpPr>
        <p:sp>
          <p:nvSpPr>
            <p:cNvPr id="101" name="Object 101"/>
            <p:cNvSpPr txBox="1"/>
            <p:nvPr>
              <p:custDataLst>
                <p:tags r:id="rId2"/>
              </p:custDataLst>
            </p:nvPr>
          </p:nvSpPr>
          <p:spPr>
            <a:xfrm>
              <a:off x="2814" y="6835"/>
              <a:ext cx="6110" cy="950"/>
            </a:xfrm>
            <a:prstGeom prst="rect">
              <a:avLst/>
            </a:prstGeom>
          </p:spPr>
          <p:txBody>
            <a:bodyPr vert="horz" wrap="square" lIns="91440" tIns="45720" rIns="0" bIns="0" rtlCol="0" anchor="t" anchorCtr="0">
              <a:normAutofit lnSpcReduction="20000"/>
            </a:bodyPr>
            <a:p>
              <a:pPr algn="l">
                <a:lnSpc>
                  <a:spcPct val="111000"/>
                </a:lnSpc>
              </a:pPr>
              <a:r>
                <a:rPr lang="zh-CN" altLang="en-US" b="0" i="0" dirty="0">
                  <a:solidFill>
                    <a:srgbClr val="000000"/>
                  </a:solidFill>
                  <a:latin typeface="Arial Black" panose="020B0A04020102020204" charset="0"/>
                  <a:ea typeface="汉仪中黑 简" panose="00020600040101010101" charset="-122"/>
                </a:rPr>
                <a:t>点击此处添加正文，文字是您思想的提炼。</a:t>
              </a:r>
              <a:endParaRPr lang="zh-CN" altLang="en-US" b="0" i="0" dirty="0">
                <a:solidFill>
                  <a:srgbClr val="000000"/>
                </a:solidFill>
                <a:latin typeface="Arial Black" panose="020B0A04020102020204" charset="0"/>
                <a:ea typeface="汉仪中黑 简" panose="00020600040101010101" charset="-122"/>
              </a:endParaRPr>
            </a:p>
          </p:txBody>
        </p:sp>
        <p:sp>
          <p:nvSpPr>
            <p:cNvPr id="102" name="Object 102"/>
            <p:cNvSpPr txBox="1"/>
            <p:nvPr>
              <p:custDataLst>
                <p:tags r:id="rId3"/>
              </p:custDataLst>
            </p:nvPr>
          </p:nvSpPr>
          <p:spPr>
            <a:xfrm>
              <a:off x="2814" y="5051"/>
              <a:ext cx="9198" cy="1650"/>
            </a:xfrm>
            <a:prstGeom prst="rect">
              <a:avLst/>
            </a:prstGeom>
          </p:spPr>
          <p:txBody>
            <a:bodyPr vert="horz" wrap="square" lIns="91440" tIns="45720" rIns="0" bIns="0" rtlCol="0" anchor="t" anchorCtr="0">
              <a:normAutofit fontScale="50000"/>
            </a:bodyPr>
            <a:p>
              <a:pPr algn="l">
                <a:lnSpc>
                  <a:spcPct val="114000"/>
                </a:lnSpc>
              </a:pPr>
              <a:r>
                <a:rPr lang="en-US" altLang="zh-CN" sz="6000" b="1" dirty="0">
                  <a:solidFill>
                    <a:schemeClr val="dk1">
                      <a:lumMod val="85000"/>
                      <a:lumOff val="15000"/>
                    </a:schemeClr>
                  </a:solidFill>
                  <a:latin typeface="Arial Black" panose="020B0A04020102020204" charset="0"/>
                  <a:ea typeface="汉仪大黑简" panose="02010600000101010101" charset="-122"/>
                </a:rPr>
                <a:t>0~3</a:t>
              </a:r>
              <a:r>
                <a:rPr lang="zh-CN" altLang="en-US" sz="6000" b="1" dirty="0">
                  <a:solidFill>
                    <a:schemeClr val="dk1">
                      <a:lumMod val="85000"/>
                      <a:lumOff val="15000"/>
                    </a:schemeClr>
                  </a:solidFill>
                  <a:latin typeface="Arial Black" panose="020B0A04020102020204" charset="0"/>
                  <a:ea typeface="汉仪大黑简" panose="02010600000101010101" charset="-122"/>
                </a:rPr>
                <a:t>岁婴幼儿良好情绪的培养</a:t>
              </a:r>
              <a:endParaRPr lang="zh-CN" altLang="en-US" sz="6000" b="1" dirty="0">
                <a:solidFill>
                  <a:schemeClr val="dk1">
                    <a:lumMod val="85000"/>
                    <a:lumOff val="15000"/>
                  </a:schemeClr>
                </a:solidFill>
                <a:latin typeface="Arial Black" panose="020B0A04020102020204" charset="0"/>
                <a:ea typeface="汉仪大黑简" panose="02010600000101010101" charset="-122"/>
              </a:endParaRPr>
            </a:p>
          </p:txBody>
        </p:sp>
        <p:sp>
          <p:nvSpPr>
            <p:cNvPr id="103" name="Object 103"/>
            <p:cNvSpPr txBox="1"/>
            <p:nvPr>
              <p:custDataLst>
                <p:tags r:id="rId4"/>
              </p:custDataLst>
            </p:nvPr>
          </p:nvSpPr>
          <p:spPr>
            <a:xfrm>
              <a:off x="2814" y="2431"/>
              <a:ext cx="4240" cy="2582"/>
            </a:xfrm>
            <a:prstGeom prst="rect">
              <a:avLst/>
            </a:prstGeom>
          </p:spPr>
          <p:txBody>
            <a:bodyPr vert="horz" wrap="square" lIns="91440" tIns="45720" rIns="0" bIns="0" rtlCol="0" anchor="b" anchorCtr="0">
              <a:normAutofit fontScale="67500" lnSpcReduction="20000"/>
            </a:bodyPr>
            <a:p>
              <a:pPr algn="l">
                <a:lnSpc>
                  <a:spcPct val="110000"/>
                </a:lnSpc>
              </a:pPr>
              <a:r>
                <a:rPr lang="en-US" altLang="zh-CN" sz="13900" b="0" i="0" dirty="0">
                  <a:solidFill>
                    <a:schemeClr val="dk1">
                      <a:lumMod val="65000"/>
                      <a:lumOff val="35000"/>
                    </a:schemeClr>
                  </a:solidFill>
                  <a:latin typeface="Arial Black" panose="020B0A04020102020204" charset="0"/>
                  <a:ea typeface="汉仪中黑 简" panose="00020600040101010101" charset="-122"/>
                  <a:cs typeface="汉仪中黑 简" panose="00020600040101010101" charset="-122"/>
                </a:rPr>
                <a:t>03</a:t>
              </a:r>
              <a:endParaRPr lang="en-US" altLang="zh-CN" sz="13900" b="0" i="0" dirty="0">
                <a:solidFill>
                  <a:schemeClr val="dk1">
                    <a:lumMod val="65000"/>
                    <a:lumOff val="35000"/>
                  </a:schemeClr>
                </a:solidFill>
                <a:latin typeface="Arial Black" panose="020B0A04020102020204" charset="0"/>
                <a:ea typeface="汉仪中黑 简" panose="00020600040101010101" charset="-122"/>
                <a:cs typeface="汉仪中黑 简" panose="00020600040101010101" charset="-122"/>
              </a:endParaRPr>
            </a:p>
          </p:txBody>
        </p:sp>
        <p:sp>
          <p:nvSpPr>
            <p:cNvPr id="2" name="文本框 1"/>
            <p:cNvSpPr txBox="1"/>
            <p:nvPr>
              <p:custDataLst>
                <p:tags r:id="rId5"/>
              </p:custDataLst>
            </p:nvPr>
          </p:nvSpPr>
          <p:spPr>
            <a:xfrm>
              <a:off x="1951" y="2069"/>
              <a:ext cx="727" cy="6662"/>
            </a:xfrm>
            <a:prstGeom prst="rect">
              <a:avLst/>
            </a:prstGeom>
            <a:noFill/>
          </p:spPr>
          <p:txBody>
            <a:bodyPr vert="eaVert" wrap="square" rtlCol="0" anchor="ctr">
              <a:normAutofit fontScale="90000"/>
            </a:bodyPr>
            <a:p>
              <a:pPr algn="ctr"/>
              <a:r>
                <a:rPr lang="en-US" altLang="zh-CN" spc="700" dirty="0">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PEPORT ON WORK</a:t>
              </a:r>
              <a:endParaRPr lang="en-US" altLang="zh-CN" spc="700" dirty="0">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grpSp>
    </p:spTree>
    <p:custDataLst>
      <p:tags r:id="rId6"/>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9" name="矩形 8"/>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8" name="图片 7"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4" name="Object 901"/>
          <p:cNvSpPr txBox="1"/>
          <p:nvPr>
            <p:custDataLst>
              <p:tags r:id="rId6"/>
            </p:custDataLst>
          </p:nvPr>
        </p:nvSpPr>
        <p:spPr>
          <a:xfrm>
            <a:off x="1322784" y="1138409"/>
            <a:ext cx="9642431" cy="674856"/>
          </a:xfrm>
          <a:prstGeom prst="rect">
            <a:avLst/>
          </a:prstGeom>
        </p:spPr>
        <p:txBody>
          <a:bodyPr vert="horz" lIns="63500" tIns="25400" rIns="63500" bIns="25400" rtlCol="0" anchor="b" anchorCtr="0">
            <a:normAutofit fontScale="70000"/>
          </a:bodyPr>
          <a:p>
            <a:pPr algn="l" fontAlgn="auto">
              <a:lnSpc>
                <a:spcPct val="100000"/>
              </a:lnSpc>
            </a:pPr>
            <a:r>
              <a:rPr lang="en-US" altLang="zh-CN" sz="4800" b="1" dirty="0">
                <a:solidFill>
                  <a:schemeClr val="dk1">
                    <a:lumMod val="85000"/>
                    <a:lumOff val="15000"/>
                  </a:schemeClr>
                </a:solidFill>
                <a:latin typeface="Arial Black" panose="020B0A04020102020204" charset="0"/>
                <a:ea typeface="汉仪大黑简" panose="02010600000101010101" charset="-122"/>
                <a:sym typeface="+mn-ea"/>
              </a:rPr>
              <a:t>0~3</a:t>
            </a:r>
            <a:r>
              <a:rPr lang="zh-CN" altLang="en-US" sz="4800" b="1" dirty="0">
                <a:solidFill>
                  <a:schemeClr val="dk1">
                    <a:lumMod val="85000"/>
                    <a:lumOff val="15000"/>
                  </a:schemeClr>
                </a:solidFill>
                <a:latin typeface="Arial Black" panose="020B0A04020102020204" charset="0"/>
                <a:ea typeface="汉仪大黑简" panose="02010600000101010101" charset="-122"/>
                <a:sym typeface="+mn-ea"/>
              </a:rPr>
              <a:t>岁婴幼儿良好情绪的培养</a:t>
            </a:r>
            <a:endParaRPr lang="zh-CN" altLang="en-US" sz="4800" b="1" i="0" spc="32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5" name="Object 902"/>
          <p:cNvSpPr txBox="1"/>
          <p:nvPr>
            <p:custDataLst>
              <p:tags r:id="rId7"/>
            </p:custDataLst>
          </p:nvPr>
        </p:nvSpPr>
        <p:spPr>
          <a:xfrm>
            <a:off x="1322784" y="1834982"/>
            <a:ext cx="9642431" cy="345854"/>
          </a:xfrm>
          <a:prstGeom prst="rect">
            <a:avLst/>
          </a:prstGeom>
        </p:spPr>
        <p:txBody>
          <a:bodyPr vert="horz" lIns="63500" tIns="25400" rIns="63500" bIns="25400" rtlCol="0" anchor="t" anchorCtr="0">
            <a:normAutofit fontScale="90000" lnSpcReduction="20000"/>
          </a:bodyPr>
          <a:p>
            <a:pPr algn="l" fontAlgn="auto">
              <a:lnSpc>
                <a:spcPct val="100000"/>
              </a:lnSpc>
            </a:pPr>
            <a:r>
              <a:rPr lang="zh-CN" altLang="en-US" sz="2000" spc="80" dirty="0">
                <a:solidFill>
                  <a:schemeClr val="dk1">
                    <a:lumMod val="85000"/>
                    <a:lumOff val="15000"/>
                  </a:schemeClr>
                </a:solidFill>
                <a:uFillTx/>
                <a:latin typeface="Arial Black" panose="020B0A04020102020204" charset="0"/>
                <a:ea typeface="汉仪中黑 简" panose="00020600040101010101" charset="-122"/>
              </a:rPr>
              <a:t>单击此处可添加副标题</a:t>
            </a:r>
            <a:endParaRPr lang="zh-CN" altLang="en-US" sz="2000" spc="8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2" name="Title 6"/>
          <p:cNvSpPr txBox="1"/>
          <p:nvPr>
            <p:custDataLst>
              <p:tags r:id="rId8"/>
            </p:custDataLst>
          </p:nvPr>
        </p:nvSpPr>
        <p:spPr>
          <a:xfrm>
            <a:off x="6535420" y="2441575"/>
            <a:ext cx="4429760" cy="2687320"/>
          </a:xfrm>
          <a:prstGeom prst="rect">
            <a:avLst/>
          </a:prstGeom>
          <a:noFill/>
          <a:ln w="3175">
            <a:noFill/>
            <a:prstDash val="dash"/>
          </a:ln>
        </p:spPr>
        <p:txBody>
          <a:bodyPr wrap="square" lIns="63500" tIns="25400" rIns="63500" bIns="2540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57200" marR="0" lvl="0" indent="-457200" algn="l" defTabSz="913765" rtl="0" eaLnBrk="1" fontAlgn="auto" latinLnBrk="0" hangingPunct="1">
              <a:lnSpc>
                <a:spcPct val="160000"/>
              </a:lnSpc>
              <a:spcBef>
                <a:spcPct val="0"/>
              </a:spcBef>
              <a:spcAft>
                <a:spcPts val="800"/>
              </a:spcAft>
              <a:buClrTx/>
              <a:buSzTx/>
              <a:buFontTx/>
              <a:buAutoNum type="arabicPeriod"/>
            </a:pPr>
            <a:r>
              <a:rPr kumimoji="0" lang="en-US" altLang="zh-CN" sz="28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与幼儿建立积极的关系</a:t>
            </a:r>
            <a:endParaRPr kumimoji="0" lang="en-US" altLang="zh-CN" sz="28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marL="457200" marR="0" lvl="0" indent="-457200" algn="l" defTabSz="913765" rtl="0" eaLnBrk="1" fontAlgn="auto" latinLnBrk="0" hangingPunct="1">
              <a:lnSpc>
                <a:spcPct val="160000"/>
              </a:lnSpc>
              <a:spcBef>
                <a:spcPct val="0"/>
              </a:spcBef>
              <a:spcAft>
                <a:spcPts val="800"/>
              </a:spcAft>
              <a:buClrTx/>
              <a:buSzTx/>
              <a:buFontTx/>
              <a:buAutoNum type="arabicPeriod"/>
            </a:pPr>
            <a:r>
              <a:rPr kumimoji="0" lang="en-US" altLang="zh-CN" sz="28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营造对情绪有利的环境</a:t>
            </a:r>
            <a:endParaRPr kumimoji="0" lang="en-US" altLang="zh-CN" sz="28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marL="457200" marR="0" lvl="0" indent="-457200" algn="l" defTabSz="913765" rtl="0" eaLnBrk="1" fontAlgn="auto" latinLnBrk="0" hangingPunct="1">
              <a:lnSpc>
                <a:spcPct val="160000"/>
              </a:lnSpc>
              <a:spcBef>
                <a:spcPct val="0"/>
              </a:spcBef>
              <a:spcAft>
                <a:spcPts val="800"/>
              </a:spcAft>
              <a:buClrTx/>
              <a:buSzTx/>
              <a:buFontTx/>
              <a:buAutoNum type="arabicPeriod"/>
            </a:pPr>
            <a:r>
              <a:rPr kumimoji="0" lang="en-US" altLang="zh-CN" sz="28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采取有益的教育和指导</a:t>
            </a:r>
            <a:endParaRPr kumimoji="0" lang="en-US" altLang="zh-CN" sz="28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pic>
        <p:nvPicPr>
          <p:cNvPr id="7" name="图片 6" descr="D:\aiwppcache\download\20220908/f0b1f9995bdb9a9ebcf4355387fb12c3.jpgf0b1f9995bdb9a9ebcf4355387fb12c3"/>
          <p:cNvPicPr>
            <a:picLocks noChangeAspect="1"/>
          </p:cNvPicPr>
          <p:nvPr>
            <p:custDataLst>
              <p:tags r:id="rId9"/>
            </p:custDataLst>
          </p:nvPr>
        </p:nvPicPr>
        <p:blipFill rotWithShape="1">
          <a:blip r:embed="rId10"/>
          <a:srcRect/>
          <a:stretch>
            <a:fillRect/>
          </a:stretch>
        </p:blipFill>
        <p:spPr>
          <a:xfrm>
            <a:off x="1322802" y="2441439"/>
            <a:ext cx="4951512" cy="3648478"/>
          </a:xfrm>
          <a:custGeom>
            <a:avLst/>
            <a:gdLst/>
            <a:ahLst/>
            <a:cxnLst>
              <a:cxn ang="3">
                <a:pos x="hc" y="t"/>
              </a:cxn>
              <a:cxn ang="cd2">
                <a:pos x="l" y="vc"/>
              </a:cxn>
              <a:cxn ang="cd4">
                <a:pos x="hc" y="b"/>
              </a:cxn>
              <a:cxn ang="0">
                <a:pos x="r" y="vc"/>
              </a:cxn>
            </a:cxnLst>
            <a:rect l="l" t="t" r="r" b="b"/>
            <a:pathLst>
              <a:path w="9120" h="6720">
                <a:moveTo>
                  <a:pt x="0" y="0"/>
                </a:moveTo>
                <a:lnTo>
                  <a:pt x="9120" y="0"/>
                </a:lnTo>
                <a:lnTo>
                  <a:pt x="9120" y="6720"/>
                </a:lnTo>
                <a:lnTo>
                  <a:pt x="0" y="6720"/>
                </a:lnTo>
                <a:lnTo>
                  <a:pt x="0" y="0"/>
                </a:lnTo>
                <a:close/>
              </a:path>
            </a:pathLst>
          </a:custGeom>
        </p:spPr>
      </p:pic>
    </p:spTree>
    <p:custDataLst>
      <p:tags r:id="rId1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3" name="文本框 2"/>
          <p:cNvSpPr txBox="1"/>
          <p:nvPr>
            <p:custDataLst>
              <p:tags r:id="rId6"/>
            </p:custDataLst>
          </p:nvPr>
        </p:nvSpPr>
        <p:spPr>
          <a:xfrm>
            <a:off x="1206818" y="1282761"/>
            <a:ext cx="9874354" cy="548567"/>
          </a:xfrm>
          <a:prstGeom prst="rect">
            <a:avLst/>
          </a:prstGeom>
          <a:noFill/>
        </p:spPr>
        <p:txBody>
          <a:bodyPr wrap="square" lIns="63500" tIns="25400" rIns="63500" bIns="25400" rtlCol="0" anchor="t" anchorCtr="0">
            <a:normAutofit fontScale="90000"/>
          </a:bodyPr>
          <a:p>
            <a:pPr algn="l"/>
            <a:r>
              <a:rPr lang="en-US" altLang="zh-CN" sz="3200" b="1"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rPr>
              <a:t>1.与幼儿建立积极的关系</a:t>
            </a:r>
            <a:endParaRPr kumimoji="0" lang="en-US" altLang="zh-CN" sz="32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algn="l"/>
            <a:endParaRPr lang="zh-CN" altLang="zh-CN"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7"/>
            </p:custDataLst>
          </p:nvPr>
        </p:nvSpPr>
        <p:spPr>
          <a:xfrm>
            <a:off x="1207135" y="2105660"/>
            <a:ext cx="9874250" cy="330771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8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（一）坦诚的交流情绪</a:t>
            </a:r>
            <a:endParaRPr lang="zh-CN" altLang="en-US" sz="28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20000"/>
              </a:lnSpc>
              <a:spcAft>
                <a:spcPts val="800"/>
              </a:spcAft>
            </a:pPr>
            <a:endPar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ctr" fontAlgn="auto">
              <a:lnSpc>
                <a:spcPct val="140000"/>
              </a:lnSpc>
              <a:spcAft>
                <a:spcPts val="800"/>
              </a:spcAft>
            </a:pPr>
            <a:r>
              <a:rPr lang="zh-CN" altLang="en-US" sz="22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案例</a:t>
            </a:r>
            <a:endParaRPr lang="zh-CN" altLang="en-US" sz="22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40000"/>
              </a:lnSpc>
              <a:spcAft>
                <a:spcPts val="800"/>
              </a:spcAft>
            </a:pPr>
            <a:r>
              <a:rPr lang="zh-CN" altLang="en-US" sz="22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巴里爬上了儿童游乐场里立体架的顶端，他大笑着宣布，“嘿!你们都看看我!”成人这时可以说:“你很骄傲自已能爬那么高。”“爬那么高一定感到很爽吧!”“你成功了，真令人激动!”</a:t>
            </a:r>
            <a:endParaRPr lang="zh-CN" altLang="en-US" sz="22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p:txBody>
      </p:sp>
    </p:spTree>
    <p:custDataLst>
      <p:tags r:id="rId8"/>
    </p:custData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汉仪中黑 简" charset="0"/>
              <a:cs typeface="汉仪中黑 简" charset="0"/>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100" name="文本框 99"/>
          <p:cNvSpPr txBox="1"/>
          <p:nvPr/>
        </p:nvSpPr>
        <p:spPr>
          <a:xfrm>
            <a:off x="1191895" y="1127760"/>
            <a:ext cx="10090150" cy="4310380"/>
          </a:xfrm>
          <a:prstGeom prst="rect">
            <a:avLst/>
          </a:prstGeom>
          <a:noFill/>
          <a:ln w="9525">
            <a:noFill/>
          </a:ln>
        </p:spPr>
        <p:txBody>
          <a:bodyPr wrap="square">
            <a:spAutoFit/>
          </a:bodyPr>
          <a:p>
            <a:pPr indent="127000">
              <a:lnSpc>
                <a:spcPct val="140000"/>
              </a:lnSpc>
            </a:pPr>
            <a:r>
              <a:rPr lang="zh-CN" sz="2800" b="1">
                <a:latin typeface="Times New Roman" panose="02020603050405020304" charset="0"/>
                <a:cs typeface="方正书宋_GBK" charset="0"/>
              </a:rPr>
              <a:t>情绪（emotion）是以个体的愿望和需要为中介的一种心理活动，当客观事物或者情境满足了个体的需要或愿望时，就引起正向的情绪，反之，就会产生消极的情绪。</a:t>
            </a:r>
            <a:endParaRPr lang="zh-CN" sz="2800" b="1">
              <a:latin typeface="Times New Roman" panose="02020603050405020304" charset="0"/>
              <a:cs typeface="方正书宋_GBK" charset="0"/>
            </a:endParaRPr>
          </a:p>
          <a:p>
            <a:pPr indent="127000">
              <a:lnSpc>
                <a:spcPct val="140000"/>
              </a:lnSpc>
            </a:pPr>
            <a:endParaRPr lang="zh-CN" altLang="en-US" sz="2800" b="1"/>
          </a:p>
          <a:p>
            <a:pPr indent="127000">
              <a:lnSpc>
                <a:spcPct val="140000"/>
              </a:lnSpc>
            </a:pPr>
            <a:r>
              <a:rPr lang="zh-CN" altLang="en-US" sz="2800" b="1"/>
              <a:t>情感（feeling）指的是情绪的主观体验，具有稳定而深刻社会含义的感情性反应叫做情感。通常只用于人类的社会性高级感情</a:t>
            </a:r>
            <a:endParaRPr lang="zh-CN" altLang="en-US" sz="2800" b="1"/>
          </a:p>
        </p:txBody>
      </p:sp>
    </p:spTree>
    <p:custDataLst>
      <p:tags r:id="rId6"/>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3" name="文本框 2"/>
          <p:cNvSpPr txBox="1"/>
          <p:nvPr>
            <p:custDataLst>
              <p:tags r:id="rId6"/>
            </p:custDataLst>
          </p:nvPr>
        </p:nvSpPr>
        <p:spPr>
          <a:xfrm>
            <a:off x="1206818" y="1282761"/>
            <a:ext cx="9874354" cy="548567"/>
          </a:xfrm>
          <a:prstGeom prst="rect">
            <a:avLst/>
          </a:prstGeom>
          <a:noFill/>
        </p:spPr>
        <p:txBody>
          <a:bodyPr wrap="square" lIns="63500" tIns="25400" rIns="63500" bIns="25400" rtlCol="0" anchor="t" anchorCtr="0">
            <a:normAutofit fontScale="90000"/>
          </a:bodyPr>
          <a:p>
            <a:pPr algn="l"/>
            <a:r>
              <a:rPr lang="en-US" altLang="zh-CN" sz="3200" b="1"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rPr>
              <a:t>1.与幼儿建立积极的关系</a:t>
            </a:r>
            <a:endParaRPr kumimoji="0" lang="en-US" altLang="zh-CN" sz="32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algn="l"/>
            <a:endParaRPr lang="zh-CN" altLang="zh-CN"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7"/>
            </p:custDataLst>
          </p:nvPr>
        </p:nvSpPr>
        <p:spPr>
          <a:xfrm>
            <a:off x="1207135" y="2105660"/>
            <a:ext cx="9874250" cy="3959860"/>
          </a:xfrm>
          <a:prstGeom prst="rect">
            <a:avLst/>
          </a:prstGeom>
          <a:noFill/>
          <a:ln w="3175">
            <a:noFill/>
            <a:prstDash val="dash"/>
          </a:ln>
        </p:spPr>
        <p:txBody>
          <a:bodyPr wrap="square" lIns="63500" tIns="25400" rIns="63500" bIns="25400" anchor="t"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（二）给予积极情感反应</a:t>
            </a:r>
            <a:endPar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20000"/>
              </a:lnSpc>
              <a:spcAft>
                <a:spcPts val="800"/>
              </a:spcAft>
            </a:pPr>
            <a:r>
              <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（1）说话前仔细观察幼儿</a:t>
            </a:r>
            <a:endPar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20000"/>
              </a:lnSpc>
              <a:spcAft>
                <a:spcPts val="800"/>
              </a:spcAft>
            </a:pPr>
            <a:r>
              <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（2）对儿童表现出的各种情绪敏感</a:t>
            </a:r>
            <a:endPar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20000"/>
              </a:lnSpc>
              <a:spcAft>
                <a:spcPts val="800"/>
              </a:spcAft>
            </a:pPr>
            <a:r>
              <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（3）不对儿童正在经历的情绪发表判断性评价</a:t>
            </a:r>
            <a:endPar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20000"/>
              </a:lnSpc>
              <a:spcAft>
                <a:spcPts val="800"/>
              </a:spcAft>
            </a:pPr>
            <a:r>
              <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（4）对观察到的情绪做简单描述</a:t>
            </a:r>
            <a:endPar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20000"/>
              </a:lnSpc>
              <a:spcAft>
                <a:spcPts val="800"/>
              </a:spcAft>
            </a:pPr>
            <a:r>
              <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（5）变化使用情绪词语</a:t>
            </a:r>
            <a:endPar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20000"/>
              </a:lnSpc>
              <a:spcAft>
                <a:spcPts val="800"/>
              </a:spcAft>
            </a:pPr>
            <a:r>
              <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（6）认可儿童的情绪</a:t>
            </a:r>
            <a:endPar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20000"/>
              </a:lnSpc>
              <a:spcAft>
                <a:spcPts val="800"/>
              </a:spcAft>
            </a:pPr>
            <a:r>
              <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（7）修正不恰当的反应</a:t>
            </a:r>
            <a:endParaRPr lang="zh-CN" altLang="en-US" sz="20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p:txBody>
      </p:sp>
    </p:spTree>
    <p:custDataLst>
      <p:tags r:id="rId8"/>
    </p:custDataLst>
  </p:cSld>
  <p:clrMapOvr>
    <a:overrideClrMapping bg1="lt1" tx1="dk1" bg2="lt2" tx2="dk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3" name="文本框 2"/>
          <p:cNvSpPr txBox="1"/>
          <p:nvPr>
            <p:custDataLst>
              <p:tags r:id="rId6"/>
            </p:custDataLst>
          </p:nvPr>
        </p:nvSpPr>
        <p:spPr>
          <a:xfrm>
            <a:off x="1206818" y="1282761"/>
            <a:ext cx="9874354" cy="548567"/>
          </a:xfrm>
          <a:prstGeom prst="rect">
            <a:avLst/>
          </a:prstGeom>
          <a:noFill/>
        </p:spPr>
        <p:txBody>
          <a:bodyPr wrap="square" lIns="63500" tIns="25400" rIns="63500" bIns="25400" rtlCol="0" anchor="t" anchorCtr="0">
            <a:normAutofit fontScale="90000"/>
          </a:bodyPr>
          <a:p>
            <a:pPr algn="l"/>
            <a:r>
              <a:rPr lang="en-US" altLang="zh-CN" sz="3200" b="1"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rPr>
              <a:t>1.与幼儿建立积极的关系</a:t>
            </a:r>
            <a:endParaRPr kumimoji="0" lang="en-US" altLang="zh-CN" sz="32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a:p>
            <a:pPr algn="l"/>
            <a:endParaRPr lang="zh-CN" altLang="zh-CN"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1" name="Title 6"/>
          <p:cNvSpPr txBox="1"/>
          <p:nvPr>
            <p:custDataLst>
              <p:tags r:id="rId7"/>
            </p:custDataLst>
          </p:nvPr>
        </p:nvSpPr>
        <p:spPr>
          <a:xfrm>
            <a:off x="1207135" y="2105660"/>
            <a:ext cx="9874250" cy="39598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10000"/>
              </a:lnSpc>
              <a:spcAft>
                <a:spcPts val="800"/>
              </a:spcAft>
            </a:pPr>
            <a:r>
              <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（三）允许幼儿自我平静</a:t>
            </a:r>
            <a:endPar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ctr"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案例</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一个婴儿醒了，并开始哭，随后她吮吸自己的拇指，将头埋进毯子里，一会儿又睡着了。另一个婴儿并未醒来，只是惊了一下，身体微微蜷曲，很快又平静了下来。</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那个6个月大的婴儿停止了喝奶，紧张地看着照料者，用她的另一只手摸索着，想要紧紧抓住什么东西。</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那两个仰躺着的婴儿开始哭起来。其中的一个想要努力地改变姿势并停止了哭泣。另一个仍然在哭。</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p:txBody>
      </p:sp>
    </p:spTree>
    <p:custDataLst>
      <p:tags r:id="rId8"/>
    </p:custDataLst>
  </p:cSld>
  <p:clrMapOvr>
    <a:overrideClrMapping bg1="lt1" tx1="dk1" bg2="lt2" tx2="dk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3" name="文本框 2"/>
          <p:cNvSpPr txBox="1"/>
          <p:nvPr>
            <p:custDataLst>
              <p:tags r:id="rId6"/>
            </p:custDataLst>
          </p:nvPr>
        </p:nvSpPr>
        <p:spPr>
          <a:xfrm>
            <a:off x="1206818" y="1282761"/>
            <a:ext cx="9874354" cy="548567"/>
          </a:xfrm>
          <a:prstGeom prst="rect">
            <a:avLst/>
          </a:prstGeom>
          <a:noFill/>
        </p:spPr>
        <p:txBody>
          <a:bodyPr wrap="square" lIns="63500" tIns="25400" rIns="63500" bIns="25400" rtlCol="0" anchor="t" anchorCtr="0">
            <a:normAutofit fontScale="90000"/>
          </a:bodyPr>
          <a:p>
            <a:pPr algn="l"/>
            <a:r>
              <a:rPr lang="en-US" altLang="zh-CN" sz="3200" b="1"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rPr>
              <a:t>2.营造对情绪有利的环境</a:t>
            </a:r>
            <a:endParaRPr lang="en-US" altLang="zh-CN" sz="3200" b="1"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endParaRPr>
          </a:p>
        </p:txBody>
      </p:sp>
      <p:sp>
        <p:nvSpPr>
          <p:cNvPr id="11" name="Title 6"/>
          <p:cNvSpPr txBox="1"/>
          <p:nvPr>
            <p:custDataLst>
              <p:tags r:id="rId7"/>
            </p:custDataLst>
          </p:nvPr>
        </p:nvSpPr>
        <p:spPr>
          <a:xfrm>
            <a:off x="1207135" y="2105660"/>
            <a:ext cx="9874250" cy="39598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10000"/>
              </a:lnSpc>
              <a:spcAft>
                <a:spcPts val="800"/>
              </a:spcAft>
            </a:pPr>
            <a:r>
              <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（一）物质环境</a:t>
            </a:r>
            <a:endPar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altLang="zh-CN"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 </a:t>
            </a:r>
            <a:endParaRPr altLang="zh-CN"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宽敞、无威胁的活动空间、整洁的活动场所和自然环境等</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p:txBody>
      </p:sp>
    </p:spTree>
    <p:custDataLst>
      <p:tags r:id="rId8"/>
    </p:custDataLst>
  </p:cSld>
  <p:clrMapOvr>
    <a:overrideClrMapping bg1="lt1" tx1="dk1" bg2="lt2" tx2="dk2" accent1="accent1" accent2="accent2" accent3="accent3" accent4="accent4" accent5="accent5" accent6="accent6" hlink="hlink" folHlink="folHlink"/>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3" name="文本框 2"/>
          <p:cNvSpPr txBox="1"/>
          <p:nvPr>
            <p:custDataLst>
              <p:tags r:id="rId6"/>
            </p:custDataLst>
          </p:nvPr>
        </p:nvSpPr>
        <p:spPr>
          <a:xfrm>
            <a:off x="1206818" y="1282761"/>
            <a:ext cx="9874354" cy="548567"/>
          </a:xfrm>
          <a:prstGeom prst="rect">
            <a:avLst/>
          </a:prstGeom>
          <a:noFill/>
        </p:spPr>
        <p:txBody>
          <a:bodyPr wrap="square" lIns="63500" tIns="25400" rIns="63500" bIns="25400" rtlCol="0" anchor="t" anchorCtr="0">
            <a:normAutofit fontScale="90000"/>
          </a:bodyPr>
          <a:p>
            <a:pPr algn="l"/>
            <a:r>
              <a:rPr lang="en-US" altLang="zh-CN" sz="3200" b="1"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rPr>
              <a:t>2.营造对情绪有利的环境</a:t>
            </a:r>
            <a:endParaRPr lang="en-US" altLang="zh-CN" sz="3200" b="1"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endParaRPr>
          </a:p>
        </p:txBody>
      </p:sp>
      <p:sp>
        <p:nvSpPr>
          <p:cNvPr id="11" name="Title 6"/>
          <p:cNvSpPr txBox="1"/>
          <p:nvPr>
            <p:custDataLst>
              <p:tags r:id="rId7"/>
            </p:custDataLst>
          </p:nvPr>
        </p:nvSpPr>
        <p:spPr>
          <a:xfrm>
            <a:off x="1207135" y="2105660"/>
            <a:ext cx="9874250" cy="39598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10000"/>
              </a:lnSpc>
              <a:spcAft>
                <a:spcPts val="800"/>
              </a:spcAft>
            </a:pPr>
            <a:r>
              <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（二）精神环境</a:t>
            </a:r>
            <a:r>
              <a:rPr altLang="zh-CN"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 </a:t>
            </a:r>
            <a:endParaRPr altLang="zh-CN"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3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精神环境包括成人对婴儿的积极回应、安全温暖的依恋关系、父母关系、家庭氛围等。</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3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其次，父母之间的关系融洽、和谐、欢乐、互助，有爱的家庭氛围，能让婴幼儿处于愉快的成长环境，学习大量的有关情绪表达、控制的经验，积累正向的情绪经验，能让他们感受到安全、稳定的关系，感受到被关爱，更好的发展自信、勇气和乐观等良好品质。</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p:txBody>
      </p:sp>
    </p:spTree>
    <p:custDataLst>
      <p:tags r:id="rId8"/>
    </p:custDataLst>
  </p:cSld>
  <p:clrMapOvr>
    <a:overrideClrMapping bg1="lt1" tx1="dk1" bg2="lt2" tx2="dk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3" name="文本框 2"/>
          <p:cNvSpPr txBox="1"/>
          <p:nvPr>
            <p:custDataLst>
              <p:tags r:id="rId6"/>
            </p:custDataLst>
          </p:nvPr>
        </p:nvSpPr>
        <p:spPr>
          <a:xfrm>
            <a:off x="1206818" y="1282761"/>
            <a:ext cx="9874354" cy="548567"/>
          </a:xfrm>
          <a:prstGeom prst="rect">
            <a:avLst/>
          </a:prstGeom>
          <a:noFill/>
        </p:spPr>
        <p:txBody>
          <a:bodyPr wrap="square" lIns="63500" tIns="25400" rIns="63500" bIns="25400" rtlCol="0" anchor="t" anchorCtr="0">
            <a:normAutofit fontScale="90000"/>
          </a:bodyPr>
          <a:p>
            <a:pPr algn="l"/>
            <a:r>
              <a:rPr lang="en-US" altLang="zh-CN" sz="3200" b="1"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rPr>
              <a:t>3.采取有益的教育和指导</a:t>
            </a:r>
            <a:endParaRPr lang="en-US" altLang="zh-CN" sz="3200" b="1"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endParaRPr>
          </a:p>
        </p:txBody>
      </p:sp>
      <p:sp>
        <p:nvSpPr>
          <p:cNvPr id="11" name="Title 6"/>
          <p:cNvSpPr txBox="1"/>
          <p:nvPr>
            <p:custDataLst>
              <p:tags r:id="rId7"/>
            </p:custDataLst>
          </p:nvPr>
        </p:nvSpPr>
        <p:spPr>
          <a:xfrm>
            <a:off x="1207135" y="2105660"/>
            <a:ext cx="9874250" cy="39598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10000"/>
              </a:lnSpc>
              <a:spcAft>
                <a:spcPts val="800"/>
              </a:spcAft>
            </a:pPr>
            <a:r>
              <a:rPr lang="zh-CN" altLang="en-US" sz="2400" b="1" spc="10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（一）提高对情绪的理解和沟通能力</a:t>
            </a:r>
            <a:r>
              <a:rPr altLang="zh-CN"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 </a:t>
            </a:r>
            <a:endParaRPr altLang="zh-CN"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1.使用故事、书籍和歌曲引发对情绪的讨论</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2.榜样示范</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3.帮助幼儿找到向他人描述情绪的机会</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4.教适合的词语表达自身情绪</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5.帮助幼儿通过分析他人的行为来判断自身情绪</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6.提醒注意情绪的环境因素</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7.帮助梳理复杂的情绪</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p:txBody>
      </p:sp>
    </p:spTree>
    <p:custDataLst>
      <p:tags r:id="rId8"/>
    </p:custDataLst>
  </p:cSld>
  <p:clrMapOvr>
    <a:overrideClrMapping bg1="lt1" tx1="dk1" bg2="lt2" tx2="dk2" accent1="accent1" accent2="accent2" accent3="accent3" accent4="accent4" accent5="accent5" accent6="accent6" hlink="hlink" folHlink="folHlink"/>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3" name="文本框 2"/>
          <p:cNvSpPr txBox="1"/>
          <p:nvPr>
            <p:custDataLst>
              <p:tags r:id="rId6"/>
            </p:custDataLst>
          </p:nvPr>
        </p:nvSpPr>
        <p:spPr>
          <a:xfrm>
            <a:off x="1206818" y="1282761"/>
            <a:ext cx="9874354" cy="548567"/>
          </a:xfrm>
          <a:prstGeom prst="rect">
            <a:avLst/>
          </a:prstGeom>
          <a:noFill/>
        </p:spPr>
        <p:txBody>
          <a:bodyPr wrap="square" lIns="63500" tIns="25400" rIns="63500" bIns="25400" rtlCol="0" anchor="t" anchorCtr="0">
            <a:normAutofit fontScale="90000"/>
          </a:bodyPr>
          <a:p>
            <a:pPr algn="l"/>
            <a:r>
              <a:rPr lang="en-US" altLang="zh-CN" sz="3200" b="1"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rPr>
              <a:t>3.采取有益的教育和指导</a:t>
            </a:r>
            <a:endParaRPr lang="en-US" altLang="zh-CN" sz="3200" b="1"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sym typeface="+mn-ea"/>
            </a:endParaRPr>
          </a:p>
        </p:txBody>
      </p:sp>
      <p:sp>
        <p:nvSpPr>
          <p:cNvPr id="11" name="Title 6"/>
          <p:cNvSpPr txBox="1"/>
          <p:nvPr>
            <p:custDataLst>
              <p:tags r:id="rId7"/>
            </p:custDataLst>
          </p:nvPr>
        </p:nvSpPr>
        <p:spPr>
          <a:xfrm>
            <a:off x="1207135" y="2105660"/>
            <a:ext cx="9874250" cy="39598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10000"/>
              </a:lnSpc>
              <a:spcAft>
                <a:spcPts val="800"/>
              </a:spcAft>
            </a:pPr>
            <a:r>
              <a:rPr sz="2400" b="1" spc="100" dirty="0">
                <a:ln w="3175">
                  <a:noFill/>
                  <a:prstDash val="dash"/>
                </a:ln>
                <a:uFillTx/>
                <a:latin typeface="Arial Black" panose="020B0A04020102020204" charset="0"/>
                <a:ea typeface="汉仪中黑 简" panose="00020600040101010101" charset="-122"/>
                <a:cs typeface="微软雅黑" panose="020B0503020204020204" charset="-122"/>
              </a:rPr>
              <a:t>（二）提供处理激烈情绪的方法</a:t>
            </a:r>
            <a:endParaRPr sz="2400" b="1" spc="100" dirty="0">
              <a:ln w="3175">
                <a:noFill/>
                <a:prstDash val="dash"/>
              </a:ln>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1.承认激烈情绪</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2.及时安慰</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3.重新解释事件</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4.提前考虑新环境中可能遇到的不安全感和激烈反应</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5. 提供自我调节情绪的方法</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a:p>
            <a:pPr algn="l" fontAlgn="auto">
              <a:lnSpc>
                <a:spcPct val="110000"/>
              </a:lnSpc>
              <a:spcAft>
                <a:spcPts val="800"/>
              </a:spcAft>
            </a:pPr>
            <a:r>
              <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rPr>
              <a:t>6.提供机会体验积极情绪</a:t>
            </a:r>
            <a:endParaRPr lang="zh-CN" altLang="en-US" sz="2400" b="1" spc="100" dirty="0">
              <a:ln w="3175">
                <a:noFill/>
                <a:prstDash val="dash"/>
              </a:ln>
              <a:solidFill>
                <a:schemeClr val="accent5">
                  <a:lumMod val="50000"/>
                </a:schemeClr>
              </a:solidFill>
              <a:uFillTx/>
              <a:latin typeface="Arial Black" panose="020B0A04020102020204" charset="0"/>
              <a:ea typeface="汉仪中黑 简" panose="00020600040101010101" charset="-122"/>
              <a:cs typeface="微软雅黑" panose="020B0503020204020204" charset="-122"/>
            </a:endParaRPr>
          </a:p>
        </p:txBody>
      </p:sp>
    </p:spTree>
    <p:custDataLst>
      <p:tags r:id="rId8"/>
    </p:custDataLst>
  </p:cSld>
  <p:clrMapOvr>
    <a:overrideClrMapping bg1="lt1" tx1="dk1" bg2="lt2" tx2="dk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副标题 4"/>
          <p:cNvSpPr/>
          <p:nvPr>
            <p:ph type="subTitle" idx="1"/>
            <p:custDataLst>
              <p:tags r:id="rId1"/>
            </p:custDataLst>
          </p:nvPr>
        </p:nvSpPr>
        <p:spPr/>
        <p:txBody>
          <a:bodyPr/>
          <a:p>
            <a:r>
              <a:rPr lang="zh-CN" altLang="en-US">
                <a:solidFill>
                  <a:schemeClr val="accent1">
                    <a:lumMod val="50000"/>
                  </a:schemeClr>
                </a:solidFill>
              </a:rPr>
              <a:t>单击此处添加副标题</a:t>
            </a:r>
            <a:endParaRPr lang="zh-CN" altLang="en-US">
              <a:solidFill>
                <a:schemeClr val="accent1">
                  <a:lumMod val="50000"/>
                </a:schemeClr>
              </a:solidFill>
            </a:endParaRPr>
          </a:p>
        </p:txBody>
      </p:sp>
      <p:sp>
        <p:nvSpPr>
          <p:cNvPr id="6" name="标题 5"/>
          <p:cNvSpPr/>
          <p:nvPr>
            <p:ph type="title" idx="2"/>
            <p:custDataLst>
              <p:tags r:id="rId2"/>
            </p:custDataLst>
          </p:nvPr>
        </p:nvSpPr>
        <p:spPr/>
        <p:txBody>
          <a:bodyPr>
            <a:normAutofit/>
          </a:bodyPr>
          <a:p>
            <a:r>
              <a:rPr lang="zh-CN" altLang="en-US">
                <a:solidFill>
                  <a:schemeClr val="accent1">
                    <a:lumMod val="50000"/>
                  </a:schemeClr>
                </a:solidFill>
              </a:rPr>
              <a:t>谢谢</a:t>
            </a:r>
            <a:endParaRPr lang="zh-CN" altLang="en-US">
              <a:solidFill>
                <a:schemeClr val="accent1">
                  <a:lumMod val="50000"/>
                </a:schemeClr>
              </a:solidFill>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3" name="文本框 2"/>
          <p:cNvSpPr txBox="1"/>
          <p:nvPr>
            <p:custDataLst>
              <p:tags r:id="rId6"/>
            </p:custDataLst>
          </p:nvPr>
        </p:nvSpPr>
        <p:spPr>
          <a:xfrm>
            <a:off x="1326347" y="1138428"/>
            <a:ext cx="9635306" cy="535295"/>
          </a:xfrm>
          <a:prstGeom prst="rect">
            <a:avLst/>
          </a:prstGeom>
          <a:noFill/>
        </p:spPr>
        <p:txBody>
          <a:bodyPr wrap="square" lIns="63500" tIns="25400" rIns="63500" bIns="25400" rtlCol="0" anchor="ctr" anchorCtr="0">
            <a:normAutofit fontScale="90000" lnSpcReduction="10000"/>
          </a:bodyPr>
          <a:p>
            <a:pPr algn="l"/>
            <a:r>
              <a:rPr lang="zh-CN" altLang="zh-CN" sz="3200" b="1" spc="160" dirty="0">
                <a:solidFill>
                  <a:schemeClr val="dk1">
                    <a:lumMod val="85000"/>
                    <a:lumOff val="15000"/>
                  </a:schemeClr>
                </a:solidFill>
                <a:uFillTx/>
                <a:latin typeface="Arial Black" panose="020B0A04020102020204" charset="0"/>
                <a:ea typeface="汉仪中黑 简" panose="00020600040101010101" charset="-122"/>
              </a:rPr>
              <a:t>情绪的组成</a:t>
            </a:r>
            <a:endParaRPr lang="zh-CN" altLang="zh-CN" sz="3200" b="1" spc="160" dirty="0">
              <a:solidFill>
                <a:schemeClr val="dk1">
                  <a:lumMod val="85000"/>
                  <a:lumOff val="15000"/>
                </a:schemeClr>
              </a:solidFill>
              <a:uFillTx/>
              <a:latin typeface="Arial Black" panose="020B0A04020102020204" charset="0"/>
              <a:ea typeface="汉仪中黑 简" panose="00020600040101010101" charset="-122"/>
            </a:endParaRPr>
          </a:p>
        </p:txBody>
      </p:sp>
      <p:sp>
        <p:nvSpPr>
          <p:cNvPr id="14" name="Title 6"/>
          <p:cNvSpPr txBox="1"/>
          <p:nvPr>
            <p:custDataLst>
              <p:tags r:id="rId7"/>
            </p:custDataLst>
          </p:nvPr>
        </p:nvSpPr>
        <p:spPr>
          <a:xfrm>
            <a:off x="1326515" y="1674495"/>
            <a:ext cx="9634855" cy="1738630"/>
          </a:xfrm>
          <a:prstGeom prst="rect">
            <a:avLst/>
          </a:prstGeom>
          <a:noFill/>
          <a:ln w="3175">
            <a:noFill/>
            <a:prstDash val="dash"/>
          </a:ln>
        </p:spPr>
        <p:txBody>
          <a:bodyPr wrap="square" lIns="63500" tIns="25400" rIns="63500" bIns="25400" anchor="t" anchorCtr="0">
            <a:normAutofit fontScale="9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lnSpc>
                <a:spcPct val="130000"/>
              </a:lnSpc>
              <a:spcAft>
                <a:spcPts val="800"/>
              </a:spcAft>
            </a:pPr>
            <a:r>
              <a:rPr lang="zh-CN" altLang="en-US" sz="2000" b="1" spc="6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生理唤醒的产生与广泛的神经系统有关。</a:t>
            </a:r>
            <a:endParaRPr lang="zh-CN" altLang="en-US" sz="2000" b="1" spc="6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a:lnSpc>
                <a:spcPct val="130000"/>
              </a:lnSpc>
              <a:spcAft>
                <a:spcPts val="800"/>
              </a:spcAft>
            </a:pPr>
            <a:r>
              <a:rPr lang="zh-CN" altLang="en-US" sz="2000" b="1" spc="6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主观体验是个体对不同情绪状态的自我感受。</a:t>
            </a:r>
            <a:endParaRPr lang="zh-CN" altLang="en-US" sz="2000" b="1" spc="6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a:p>
            <a:pPr algn="l">
              <a:lnSpc>
                <a:spcPct val="130000"/>
              </a:lnSpc>
              <a:spcAft>
                <a:spcPts val="800"/>
              </a:spcAft>
            </a:pPr>
            <a:r>
              <a:rPr lang="zh-CN" altLang="en-US" sz="2000" b="1" spc="6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rPr>
              <a:t>外部表现通常称为表情，包括面部表情、姿态表情和语调表情，是身体各部分的动作量化形式。</a:t>
            </a:r>
            <a:endParaRPr lang="zh-CN" altLang="en-US" sz="2000" b="1" spc="60" dirty="0">
              <a:ln w="3175">
                <a:noFill/>
                <a:prstDash val="dash"/>
              </a:ln>
              <a:solidFill>
                <a:schemeClr val="dk1">
                  <a:lumMod val="85000"/>
                  <a:lumOff val="15000"/>
                </a:schemeClr>
              </a:solidFill>
              <a:uFillTx/>
              <a:latin typeface="Arial Black" panose="020B0A04020102020204" charset="0"/>
              <a:ea typeface="汉仪中黑 简" panose="00020600040101010101" charset="-122"/>
              <a:cs typeface="微软雅黑" panose="020B0503020204020204" charset="-122"/>
            </a:endParaRPr>
          </a:p>
        </p:txBody>
      </p:sp>
      <p:pic>
        <p:nvPicPr>
          <p:cNvPr id="4" name="图片 3" descr="D:\aiwppcache\download\20220908/f0b1f9995bdb9a9ebcf4355387fb12c3.jpgf0b1f9995bdb9a9ebcf4355387fb12c3"/>
          <p:cNvPicPr>
            <a:picLocks noChangeAspect="1"/>
          </p:cNvPicPr>
          <p:nvPr>
            <p:custDataLst>
              <p:tags r:id="rId8"/>
            </p:custDataLst>
          </p:nvPr>
        </p:nvPicPr>
        <p:blipFill rotWithShape="1">
          <a:blip r:embed="rId9"/>
          <a:srcRect t="9091" b="9091"/>
          <a:stretch>
            <a:fillRect/>
          </a:stretch>
        </p:blipFill>
        <p:spPr>
          <a:xfrm>
            <a:off x="1326346" y="3681078"/>
            <a:ext cx="2944121" cy="2408825"/>
          </a:xfrm>
          <a:custGeom>
            <a:avLst/>
            <a:gdLst/>
            <a:ahLst/>
            <a:cxnLst>
              <a:cxn ang="3">
                <a:pos x="hc" y="t"/>
              </a:cxn>
              <a:cxn ang="cd2">
                <a:pos x="l" y="vc"/>
              </a:cxn>
              <a:cxn ang="cd4">
                <a:pos x="hc" y="b"/>
              </a:cxn>
              <a:cxn ang="0">
                <a:pos x="r" y="vc"/>
              </a:cxn>
            </a:cxnLst>
            <a:rect l="l" t="t" r="r" b="b"/>
            <a:pathLst>
              <a:path w="5280" h="4320">
                <a:moveTo>
                  <a:pt x="0" y="0"/>
                </a:moveTo>
                <a:lnTo>
                  <a:pt x="5280" y="0"/>
                </a:lnTo>
                <a:lnTo>
                  <a:pt x="5280" y="4320"/>
                </a:lnTo>
                <a:lnTo>
                  <a:pt x="0" y="4320"/>
                </a:lnTo>
                <a:lnTo>
                  <a:pt x="0" y="0"/>
                </a:lnTo>
                <a:close/>
              </a:path>
            </a:pathLst>
          </a:custGeom>
        </p:spPr>
      </p:pic>
      <p:pic>
        <p:nvPicPr>
          <p:cNvPr id="2" name="图片 1" descr="D:\aiwppcache\download\20220908/84bb32a983783a2238615dedb940fc2c.jpg84bb32a983783a2238615dedb940fc2c"/>
          <p:cNvPicPr>
            <a:picLocks noChangeAspect="1"/>
          </p:cNvPicPr>
          <p:nvPr>
            <p:custDataLst>
              <p:tags r:id="rId10"/>
            </p:custDataLst>
          </p:nvPr>
        </p:nvPicPr>
        <p:blipFill rotWithShape="1">
          <a:blip r:embed="rId11"/>
          <a:srcRect t="9091" b="9091"/>
          <a:stretch>
            <a:fillRect/>
          </a:stretch>
        </p:blipFill>
        <p:spPr>
          <a:xfrm>
            <a:off x="4671939" y="3681078"/>
            <a:ext cx="2944121" cy="2408825"/>
          </a:xfrm>
          <a:custGeom>
            <a:avLst/>
            <a:gdLst/>
            <a:ahLst/>
            <a:cxnLst>
              <a:cxn ang="3">
                <a:pos x="hc" y="t"/>
              </a:cxn>
              <a:cxn ang="cd2">
                <a:pos x="l" y="vc"/>
              </a:cxn>
              <a:cxn ang="cd4">
                <a:pos x="hc" y="b"/>
              </a:cxn>
              <a:cxn ang="0">
                <a:pos x="r" y="vc"/>
              </a:cxn>
            </a:cxnLst>
            <a:rect l="l" t="t" r="r" b="b"/>
            <a:pathLst>
              <a:path w="5280" h="4320">
                <a:moveTo>
                  <a:pt x="0" y="0"/>
                </a:moveTo>
                <a:lnTo>
                  <a:pt x="5280" y="0"/>
                </a:lnTo>
                <a:lnTo>
                  <a:pt x="5280" y="4320"/>
                </a:lnTo>
                <a:lnTo>
                  <a:pt x="0" y="4320"/>
                </a:lnTo>
                <a:lnTo>
                  <a:pt x="0" y="0"/>
                </a:lnTo>
                <a:close/>
              </a:path>
            </a:pathLst>
          </a:custGeom>
        </p:spPr>
      </p:pic>
      <p:pic>
        <p:nvPicPr>
          <p:cNvPr id="5" name="图片 4" descr="D:\aiwppcache\download\20220908/4d45261132a970d985d0b4d7300270ab.jpg4d45261132a970d985d0b4d7300270ab"/>
          <p:cNvPicPr>
            <a:picLocks noChangeAspect="1"/>
          </p:cNvPicPr>
          <p:nvPr>
            <p:custDataLst>
              <p:tags r:id="rId12"/>
            </p:custDataLst>
          </p:nvPr>
        </p:nvPicPr>
        <p:blipFill rotWithShape="1">
          <a:blip r:embed="rId13"/>
          <a:srcRect t="9091" b="9091"/>
          <a:stretch>
            <a:fillRect/>
          </a:stretch>
        </p:blipFill>
        <p:spPr>
          <a:xfrm>
            <a:off x="8017531" y="3681078"/>
            <a:ext cx="2944121" cy="2408825"/>
          </a:xfrm>
          <a:custGeom>
            <a:avLst/>
            <a:gdLst/>
            <a:ahLst/>
            <a:cxnLst>
              <a:cxn ang="3">
                <a:pos x="hc" y="t"/>
              </a:cxn>
              <a:cxn ang="cd2">
                <a:pos x="l" y="vc"/>
              </a:cxn>
              <a:cxn ang="cd4">
                <a:pos x="hc" y="b"/>
              </a:cxn>
              <a:cxn ang="0">
                <a:pos x="r" y="vc"/>
              </a:cxn>
            </a:cxnLst>
            <a:rect l="l" t="t" r="r" b="b"/>
            <a:pathLst>
              <a:path w="5280" h="4320">
                <a:moveTo>
                  <a:pt x="0" y="0"/>
                </a:moveTo>
                <a:lnTo>
                  <a:pt x="5280" y="0"/>
                </a:lnTo>
                <a:lnTo>
                  <a:pt x="5280" y="4320"/>
                </a:lnTo>
                <a:lnTo>
                  <a:pt x="0" y="4320"/>
                </a:lnTo>
                <a:lnTo>
                  <a:pt x="0" y="0"/>
                </a:lnTo>
                <a:close/>
              </a:path>
            </a:pathLst>
          </a:custGeom>
        </p:spPr>
      </p:pic>
    </p:spTree>
    <p:custDataLst>
      <p:tags r:id="rId1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4" name="文本框 3"/>
          <p:cNvSpPr txBox="1"/>
          <p:nvPr>
            <p:custDataLst>
              <p:tags r:id="rId6"/>
            </p:custDataLst>
          </p:nvPr>
        </p:nvSpPr>
        <p:spPr>
          <a:xfrm>
            <a:off x="1206818" y="1351319"/>
            <a:ext cx="9874354" cy="548569"/>
          </a:xfrm>
          <a:prstGeom prst="rect">
            <a:avLst/>
          </a:prstGeom>
          <a:noFill/>
        </p:spPr>
        <p:txBody>
          <a:bodyPr wrap="square" lIns="63500" tIns="25400" rIns="63500" bIns="25400" rtlCol="0" anchor="t" anchorCtr="0">
            <a:normAutofit fontScale="90000"/>
          </a:bodyPr>
          <a:p>
            <a:r>
              <a:rPr lang="zh-CN" altLang="zh-CN" sz="3200" b="1" spc="160" dirty="0">
                <a:solidFill>
                  <a:schemeClr val="dk1">
                    <a:lumMod val="85000"/>
                    <a:lumOff val="15000"/>
                  </a:schemeClr>
                </a:solidFill>
                <a:latin typeface="Arial Black" panose="020B0A04020102020204" charset="0"/>
                <a:ea typeface="汉仪中黑 简" panose="00020600040101010101" charset="-122"/>
              </a:rPr>
              <a:t>情绪对婴幼儿发展的意义</a:t>
            </a:r>
            <a:endParaRPr lang="zh-CN" altLang="zh-CN" sz="3200" b="1" spc="160" dirty="0">
              <a:solidFill>
                <a:schemeClr val="dk1">
                  <a:lumMod val="85000"/>
                  <a:lumOff val="15000"/>
                </a:schemeClr>
              </a:solidFill>
              <a:latin typeface="Arial Black" panose="020B0A04020102020204" charset="0"/>
              <a:ea typeface="汉仪中黑 简" panose="00020600040101010101" charset="-122"/>
            </a:endParaRPr>
          </a:p>
        </p:txBody>
      </p:sp>
      <p:sp>
        <p:nvSpPr>
          <p:cNvPr id="11" name="Title 6"/>
          <p:cNvSpPr txBox="1"/>
          <p:nvPr>
            <p:custDataLst>
              <p:tags r:id="rId7"/>
            </p:custDataLst>
          </p:nvPr>
        </p:nvSpPr>
        <p:spPr>
          <a:xfrm>
            <a:off x="1207433" y="2311328"/>
            <a:ext cx="9873783" cy="477141"/>
          </a:xfrm>
          <a:prstGeom prst="rect">
            <a:avLst/>
          </a:prstGeom>
          <a:noFill/>
          <a:ln w="3175">
            <a:noFill/>
            <a:prstDash val="dash"/>
          </a:ln>
        </p:spPr>
        <p:txBody>
          <a:bodyPr wrap="square" lIns="63500" tIns="25400" rIns="63500" bIns="25400" anchor="b"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en-US" altLang="zh-CN"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1.情绪是早期儿童使用生存的心理工具</a:t>
            </a:r>
            <a:endParaRPr kumimoji="0" lang="en-US" altLang="zh-CN"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8"/>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graphicFrame>
        <p:nvGraphicFramePr>
          <p:cNvPr id="2" name="表格 1"/>
          <p:cNvGraphicFramePr/>
          <p:nvPr>
            <p:custDataLst>
              <p:tags r:id="rId9"/>
            </p:custDataLst>
          </p:nvPr>
        </p:nvGraphicFramePr>
        <p:xfrm>
          <a:off x="1393825" y="2882265"/>
          <a:ext cx="9404350" cy="3153410"/>
        </p:xfrm>
        <a:graphic>
          <a:graphicData uri="http://schemas.openxmlformats.org/drawingml/2006/table">
            <a:tbl>
              <a:tblPr firstRow="1" bandRow="1">
                <a:tableStyleId>{5940675A-B579-460E-94D1-54222C63F5DA}</a:tableStyleId>
              </a:tblPr>
              <a:tblGrid>
                <a:gridCol w="2670175"/>
                <a:gridCol w="6734175"/>
              </a:tblGrid>
              <a:tr h="321945">
                <a:tc gridSpan="2">
                  <a:txBody>
                    <a:bodyPr/>
                    <a:p>
                      <a:pPr indent="0" algn="ctr">
                        <a:buNone/>
                      </a:pPr>
                      <a:r>
                        <a:rPr lang="en-US" sz="2000" b="1">
                          <a:latin typeface="楷体" panose="02010609060101010101" charset="-122"/>
                          <a:ea typeface="楷体" panose="02010609060101010101" charset="-122"/>
                          <a:cs typeface="楷体" panose="02010609060101010101" charset="-122"/>
                        </a:rPr>
                        <a:t>表5-1 各种情绪传递出的有关儿童状况的信息</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t" anchorCtr="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R cap="flat">
                      <a:noFill/>
                    </a:lnR>
                    <a:lnT cap="flat">
                      <a:noFill/>
                    </a:lnT>
                    <a:lnB w="12700" cap="flat" cmpd="sng">
                      <a:solidFill>
                        <a:srgbClr val="080000"/>
                      </a:solidFill>
                      <a:prstDash val="solid"/>
                      <a:headEnd type="none" w="med" len="med"/>
                      <a:tailEnd type="none" w="med" len="med"/>
                    </a:lnB>
                  </a:tcPr>
                </a:tc>
              </a:tr>
              <a:tr h="322580">
                <a:tc>
                  <a:txBody>
                    <a:bodyPr/>
                    <a:p>
                      <a:pPr indent="0" algn="ctr">
                        <a:buNone/>
                      </a:pPr>
                      <a:r>
                        <a:rPr lang="en-US" sz="2000" b="1">
                          <a:latin typeface="楷体" panose="02010609060101010101" charset="-122"/>
                          <a:ea typeface="楷体" panose="02010609060101010101" charset="-122"/>
                          <a:cs typeface="楷体" panose="02010609060101010101" charset="-122"/>
                        </a:rPr>
                        <a:t>情绪</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楷体" panose="02010609060101010101" charset="-122"/>
                          <a:ea typeface="楷体" panose="02010609060101010101" charset="-122"/>
                          <a:cs typeface="楷体" panose="02010609060101010101" charset="-122"/>
                        </a:rPr>
                        <a:t>给儿童传递的信息</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0685">
                <a:tc>
                  <a:txBody>
                    <a:bodyPr/>
                    <a:p>
                      <a:pPr indent="0" algn="ctr">
                        <a:buNone/>
                      </a:pPr>
                      <a:r>
                        <a:rPr lang="en-US" sz="2000" b="1">
                          <a:latin typeface="楷体" panose="02010609060101010101" charset="-122"/>
                          <a:ea typeface="楷体" panose="02010609060101010101" charset="-122"/>
                          <a:cs typeface="楷体" panose="02010609060101010101" charset="-122"/>
                        </a:rPr>
                        <a:t>快乐</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1">
                          <a:latin typeface="楷体" panose="02010609060101010101" charset="-122"/>
                          <a:ea typeface="楷体" panose="02010609060101010101" charset="-122"/>
                          <a:cs typeface="楷体" panose="02010609060101010101" charset="-122"/>
                        </a:rPr>
                        <a:t>我是安全的这个世界一切安好我需要继续或维持现状</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1945">
                <a:tc>
                  <a:txBody>
                    <a:bodyPr/>
                    <a:p>
                      <a:pPr indent="0" algn="ctr">
                        <a:buNone/>
                      </a:pPr>
                      <a:r>
                        <a:rPr lang="en-US" sz="2000" b="1">
                          <a:latin typeface="楷体" panose="02010609060101010101" charset="-122"/>
                          <a:ea typeface="楷体" panose="02010609060101010101" charset="-122"/>
                          <a:cs typeface="楷体" panose="02010609060101010101" charset="-122"/>
                        </a:rPr>
                        <a:t>喜爱</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1">
                          <a:latin typeface="楷体" panose="02010609060101010101" charset="-122"/>
                          <a:ea typeface="楷体" panose="02010609060101010101" charset="-122"/>
                          <a:cs typeface="楷体" panose="02010609060101010101" charset="-122"/>
                        </a:rPr>
                        <a:t>我是可爱和有价值的</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2580">
                <a:tc>
                  <a:txBody>
                    <a:bodyPr/>
                    <a:p>
                      <a:pPr indent="0" algn="ctr">
                        <a:buNone/>
                      </a:pPr>
                      <a:r>
                        <a:rPr lang="en-US" sz="2000" b="1">
                          <a:latin typeface="楷体" panose="02010609060101010101" charset="-122"/>
                          <a:ea typeface="楷体" panose="02010609060101010101" charset="-122"/>
                          <a:cs typeface="楷体" panose="02010609060101010101" charset="-122"/>
                        </a:rPr>
                        <a:t>骄傲</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1">
                          <a:latin typeface="楷体" panose="02010609060101010101" charset="-122"/>
                          <a:ea typeface="楷体" panose="02010609060101010101" charset="-122"/>
                          <a:cs typeface="楷体" panose="02010609060101010101" charset="-122"/>
                        </a:rPr>
                        <a:t>我是有能力的</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1945">
                <a:tc>
                  <a:txBody>
                    <a:bodyPr/>
                    <a:p>
                      <a:pPr indent="0" algn="ctr">
                        <a:buNone/>
                      </a:pPr>
                      <a:r>
                        <a:rPr lang="en-US" sz="2000" b="1">
                          <a:latin typeface="楷体" panose="02010609060101010101" charset="-122"/>
                          <a:ea typeface="楷体" panose="02010609060101010101" charset="-122"/>
                          <a:cs typeface="楷体" panose="02010609060101010101" charset="-122"/>
                        </a:rPr>
                        <a:t>生气</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1">
                          <a:latin typeface="楷体" panose="02010609060101010101" charset="-122"/>
                          <a:ea typeface="楷体" panose="02010609060101010101" charset="-122"/>
                          <a:cs typeface="楷体" panose="02010609060101010101" charset="-122"/>
                        </a:rPr>
                        <a:t>出问题了我需要克服这个障碍</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205">
                <a:tc>
                  <a:txBody>
                    <a:bodyPr/>
                    <a:p>
                      <a:pPr indent="0" algn="ctr">
                        <a:buNone/>
                      </a:pPr>
                      <a:r>
                        <a:rPr lang="en-US" sz="2000" b="1">
                          <a:latin typeface="楷体" panose="02010609060101010101" charset="-122"/>
                          <a:ea typeface="楷体" panose="02010609060101010101" charset="-122"/>
                          <a:cs typeface="楷体" panose="02010609060101010101" charset="-122"/>
                        </a:rPr>
                        <a:t>悲伤</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1">
                          <a:latin typeface="楷体" panose="02010609060101010101" charset="-122"/>
                          <a:ea typeface="楷体" panose="02010609060101010101" charset="-122"/>
                          <a:cs typeface="楷体" panose="02010609060101010101" charset="-122"/>
                        </a:rPr>
                        <a:t>出问题了我遭受了一个损失我需要调整自己接受这个损失</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4525">
                <a:tc>
                  <a:txBody>
                    <a:bodyPr/>
                    <a:p>
                      <a:pPr indent="0" algn="ctr">
                        <a:buNone/>
                      </a:pPr>
                      <a:r>
                        <a:rPr lang="en-US" sz="2000" b="1">
                          <a:latin typeface="楷体" panose="02010609060101010101" charset="-122"/>
                          <a:ea typeface="楷体" panose="02010609060101010101" charset="-122"/>
                          <a:cs typeface="楷体" panose="02010609060101010101" charset="-122"/>
                        </a:rPr>
                        <a:t>恐惧</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1">
                          <a:latin typeface="楷体" panose="02010609060101010101" charset="-122"/>
                          <a:ea typeface="楷体" panose="02010609060101010101" charset="-122"/>
                          <a:cs typeface="楷体" panose="02010609060101010101" charset="-122"/>
                        </a:rPr>
                        <a:t>出问题了我处于危险中我必须赶快逃离我需要保护自己</a:t>
                      </a:r>
                      <a:endParaRPr lang="en-US" altLang="en-US" sz="2000" b="1">
                        <a:latin typeface="楷体" panose="02010609060101010101" charset="-122"/>
                        <a:ea typeface="楷体" panose="02010609060101010101" charset="-122"/>
                        <a:cs typeface="楷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4" name="文本框 3"/>
          <p:cNvSpPr txBox="1"/>
          <p:nvPr>
            <p:custDataLst>
              <p:tags r:id="rId6"/>
            </p:custDataLst>
          </p:nvPr>
        </p:nvSpPr>
        <p:spPr>
          <a:xfrm>
            <a:off x="1206818" y="1351319"/>
            <a:ext cx="9874354" cy="548569"/>
          </a:xfrm>
          <a:prstGeom prst="rect">
            <a:avLst/>
          </a:prstGeom>
          <a:noFill/>
        </p:spPr>
        <p:txBody>
          <a:bodyPr wrap="square" lIns="63500" tIns="25400" rIns="63500" bIns="25400" rtlCol="0" anchor="t" anchorCtr="0">
            <a:normAutofit fontScale="90000"/>
          </a:bodyPr>
          <a:p>
            <a:r>
              <a:rPr lang="zh-CN" altLang="zh-CN" sz="3200" b="1" spc="160" dirty="0">
                <a:solidFill>
                  <a:schemeClr val="dk1">
                    <a:lumMod val="85000"/>
                    <a:lumOff val="15000"/>
                  </a:schemeClr>
                </a:solidFill>
                <a:latin typeface="Arial Black" panose="020B0A04020102020204" charset="0"/>
                <a:ea typeface="汉仪中黑 简" panose="00020600040101010101" charset="-122"/>
              </a:rPr>
              <a:t>情绪对婴幼儿发展的意义</a:t>
            </a:r>
            <a:endParaRPr lang="zh-CN" altLang="zh-CN" sz="3200" b="1" spc="160" dirty="0">
              <a:solidFill>
                <a:schemeClr val="dk1">
                  <a:lumMod val="85000"/>
                  <a:lumOff val="15000"/>
                </a:schemeClr>
              </a:solidFill>
              <a:latin typeface="Arial Black" panose="020B0A04020102020204" charset="0"/>
              <a:ea typeface="汉仪中黑 简" panose="00020600040101010101" charset="-122"/>
            </a:endParaRPr>
          </a:p>
        </p:txBody>
      </p:sp>
      <p:sp>
        <p:nvSpPr>
          <p:cNvPr id="11" name="Title 6"/>
          <p:cNvSpPr txBox="1"/>
          <p:nvPr>
            <p:custDataLst>
              <p:tags r:id="rId7"/>
            </p:custDataLst>
          </p:nvPr>
        </p:nvSpPr>
        <p:spPr>
          <a:xfrm>
            <a:off x="1207433" y="2311328"/>
            <a:ext cx="9873783" cy="477141"/>
          </a:xfrm>
          <a:prstGeom prst="rect">
            <a:avLst/>
          </a:prstGeom>
          <a:noFill/>
          <a:ln w="3175">
            <a:noFill/>
            <a:prstDash val="dash"/>
          </a:ln>
        </p:spPr>
        <p:txBody>
          <a:bodyPr wrap="square" lIns="63500" tIns="25400" rIns="63500" bIns="25400" anchor="b"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en-US" altLang="zh-CN"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2. 情绪是儿童应对社会生活情境的能力来源</a:t>
            </a:r>
            <a:endParaRPr kumimoji="0" lang="en-US" altLang="zh-CN"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8"/>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0" name="文本框 99"/>
          <p:cNvSpPr txBox="1"/>
          <p:nvPr/>
        </p:nvSpPr>
        <p:spPr>
          <a:xfrm>
            <a:off x="1207135" y="3005455"/>
            <a:ext cx="9874250" cy="1032510"/>
          </a:xfrm>
          <a:prstGeom prst="rect">
            <a:avLst/>
          </a:prstGeom>
          <a:noFill/>
          <a:ln w="9525">
            <a:noFill/>
          </a:ln>
        </p:spPr>
        <p:txBody>
          <a:bodyPr wrap="square">
            <a:spAutoFit/>
          </a:bodyPr>
          <a:p>
            <a:pPr indent="127000">
              <a:lnSpc>
                <a:spcPct val="170000"/>
              </a:lnSpc>
            </a:pPr>
            <a:r>
              <a:rPr lang="zh-CN" b="1">
                <a:latin typeface="Times New Roman" panose="02020603050405020304" charset="0"/>
                <a:cs typeface="方正书宋_GBK" charset="0"/>
              </a:rPr>
              <a:t>儿童通过表达情绪和理解情绪主动地参与到社会生活中，与自己和他人进行互动，从而发展社会化。</a:t>
            </a:r>
            <a:endParaRPr lang="zh-CN" altLang="en-US" b="1">
              <a:latin typeface="Times New Roman" panose="02020603050405020304" charset="0"/>
              <a:cs typeface="方正书宋_GBK" charset="0"/>
            </a:endParaRPr>
          </a:p>
        </p:txBody>
      </p:sp>
    </p:spTree>
    <p:custDataLst>
      <p:tags r:id="rId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3995" y="593725"/>
            <a:ext cx="11640185" cy="5352415"/>
          </a:xfrm>
          <a:prstGeom prst="rect">
            <a:avLst/>
          </a:prstGeom>
          <a:noFill/>
          <a:ln w="9525">
            <a:noFill/>
          </a:ln>
        </p:spPr>
        <p:txBody>
          <a:bodyPr wrap="square">
            <a:spAutoFit/>
          </a:bodyPr>
          <a:p>
            <a:pPr indent="266700" algn="ctr">
              <a:lnSpc>
                <a:spcPct val="190000"/>
              </a:lnSpc>
            </a:pPr>
            <a:r>
              <a:rPr lang="zh-CN" altLang="en-US" sz="3600" b="1">
                <a:cs typeface="方正书宋_GBK" charset="0"/>
              </a:rPr>
              <a:t>案例</a:t>
            </a:r>
            <a:endParaRPr lang="en-US" altLang="zh-CN" sz="3600" b="1">
              <a:cs typeface="方正书宋_GBK" charset="0"/>
            </a:endParaRPr>
          </a:p>
          <a:p>
            <a:pPr indent="266700">
              <a:lnSpc>
                <a:spcPct val="190000"/>
              </a:lnSpc>
            </a:pPr>
            <a:r>
              <a:rPr lang="en-US" altLang="zh-CN" sz="2400" b="1">
                <a:cs typeface="方正书宋_GBK" charset="0"/>
              </a:rPr>
              <a:t>    </a:t>
            </a:r>
            <a:r>
              <a:rPr lang="zh-CN" sz="2400" b="1">
                <a:cs typeface="方正书宋_GBK" charset="0"/>
              </a:rPr>
              <a:t>宝宝A在玩具室玩玩具，看到另一个宝宝B边哭边走进玩具室，面对着墙壁坐下继续哭。宝宝A停下来看着她，B抬起头看着A，说“你好”，然后接着哭。宝宝A是应该走开还是提供帮助？是否觉得她其实更需要独处?</a:t>
            </a:r>
            <a:r>
              <a:rPr lang="en-US" altLang="zh-CN" sz="2400" b="1">
                <a:cs typeface="方正书宋_GBK" charset="0"/>
              </a:rPr>
              <a:t>       </a:t>
            </a:r>
            <a:r>
              <a:rPr lang="zh-CN" sz="2400" b="1">
                <a:cs typeface="方正书宋_GBK" charset="0"/>
              </a:rPr>
              <a:t>宝宝A和邻居宝宝B一起去参加户外活动。宝宝A已经收拾好行李随时准备出发，在等待宝宝B准备出门的时候，他看到宝宝B丢三落四，却动作很慢，所以变得很紧张。此时，宝宝A会帮助宝宝B收拾行李还是在一旁玩耍等待？具体会怎么做？</a:t>
            </a:r>
            <a:endParaRPr lang="zh-CN" altLang="en-US" sz="2400" b="1">
              <a:cs typeface="方正书宋_GBK" charset="0"/>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9"/>
          <p:cNvPicPr>
            <a:picLocks noChangeAspect="1"/>
          </p:cNvPicPr>
          <p:nvPr>
            <p:custDataLst>
              <p:tags r:id="rId1"/>
            </p:custDataLst>
          </p:nvPr>
        </p:nvPicPr>
        <p:blipFill>
          <a:blip r:embed="rId2"/>
          <a:stretch>
            <a:fillRect/>
          </a:stretch>
        </p:blipFill>
        <p:spPr>
          <a:xfrm>
            <a:off x="1987" y="0"/>
            <a:ext cx="12188026" cy="6858622"/>
          </a:xfrm>
          <a:prstGeom prst="rect">
            <a:avLst/>
          </a:prstGeom>
        </p:spPr>
      </p:pic>
      <p:sp>
        <p:nvSpPr>
          <p:cNvPr id="7" name="矩形 6"/>
          <p:cNvSpPr/>
          <p:nvPr>
            <p:custDataLst>
              <p:tags r:id="rId3"/>
            </p:custDataLst>
          </p:nvPr>
        </p:nvSpPr>
        <p:spPr>
          <a:xfrm>
            <a:off x="639080" y="609190"/>
            <a:ext cx="10914476" cy="5885987"/>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6" name="图片 5" descr="正文-3"/>
          <p:cNvPicPr>
            <a:picLocks noChangeAspect="1"/>
          </p:cNvPicPr>
          <p:nvPr>
            <p:custDataLst>
              <p:tags r:id="rId4"/>
            </p:custDataLst>
          </p:nvPr>
        </p:nvPicPr>
        <p:blipFill>
          <a:blip r:embed="rId5"/>
          <a:stretch>
            <a:fillRect/>
          </a:stretch>
        </p:blipFill>
        <p:spPr>
          <a:xfrm>
            <a:off x="0" y="0"/>
            <a:ext cx="1191857" cy="1268096"/>
          </a:xfrm>
          <a:prstGeom prst="rect">
            <a:avLst/>
          </a:prstGeom>
        </p:spPr>
      </p:pic>
      <p:sp>
        <p:nvSpPr>
          <p:cNvPr id="4" name="文本框 3"/>
          <p:cNvSpPr txBox="1"/>
          <p:nvPr>
            <p:custDataLst>
              <p:tags r:id="rId6"/>
            </p:custDataLst>
          </p:nvPr>
        </p:nvSpPr>
        <p:spPr>
          <a:xfrm>
            <a:off x="1206818" y="1351319"/>
            <a:ext cx="9874354" cy="548569"/>
          </a:xfrm>
          <a:prstGeom prst="rect">
            <a:avLst/>
          </a:prstGeom>
          <a:noFill/>
        </p:spPr>
        <p:txBody>
          <a:bodyPr wrap="square" lIns="63500" tIns="25400" rIns="63500" bIns="25400" rtlCol="0" anchor="t" anchorCtr="0">
            <a:normAutofit fontScale="90000"/>
          </a:bodyPr>
          <a:p>
            <a:r>
              <a:rPr lang="zh-CN" altLang="zh-CN" sz="3200" b="1" spc="160" dirty="0">
                <a:solidFill>
                  <a:schemeClr val="dk1">
                    <a:lumMod val="85000"/>
                    <a:lumOff val="15000"/>
                  </a:schemeClr>
                </a:solidFill>
                <a:latin typeface="Arial Black" panose="020B0A04020102020204" charset="0"/>
                <a:ea typeface="汉仪中黑 简" panose="00020600040101010101" charset="-122"/>
              </a:rPr>
              <a:t>情绪对婴幼儿发展的意义</a:t>
            </a:r>
            <a:endParaRPr lang="zh-CN" altLang="zh-CN" sz="3200" b="1" spc="160" dirty="0">
              <a:solidFill>
                <a:schemeClr val="dk1">
                  <a:lumMod val="85000"/>
                  <a:lumOff val="15000"/>
                </a:schemeClr>
              </a:solidFill>
              <a:latin typeface="Arial Black" panose="020B0A04020102020204" charset="0"/>
              <a:ea typeface="汉仪中黑 简" panose="00020600040101010101" charset="-122"/>
            </a:endParaRPr>
          </a:p>
        </p:txBody>
      </p:sp>
      <p:sp>
        <p:nvSpPr>
          <p:cNvPr id="11" name="Title 6"/>
          <p:cNvSpPr txBox="1"/>
          <p:nvPr>
            <p:custDataLst>
              <p:tags r:id="rId7"/>
            </p:custDataLst>
          </p:nvPr>
        </p:nvSpPr>
        <p:spPr>
          <a:xfrm>
            <a:off x="1207433" y="2311328"/>
            <a:ext cx="9873783" cy="477141"/>
          </a:xfrm>
          <a:prstGeom prst="rect">
            <a:avLst/>
          </a:prstGeom>
          <a:noFill/>
          <a:ln w="3175">
            <a:noFill/>
            <a:prstDash val="dash"/>
          </a:ln>
        </p:spPr>
        <p:txBody>
          <a:bodyPr wrap="square" lIns="63500" tIns="25400" rIns="63500" bIns="25400" anchor="b"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ClrTx/>
              <a:buSzTx/>
              <a:buFontTx/>
              <a:buNone/>
            </a:pPr>
            <a:r>
              <a:rPr kumimoji="0" lang="en-US" altLang="zh-CN"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rPr>
              <a:t>3. 情绪是组织儿童认知活动的心理激发者</a:t>
            </a:r>
            <a:endParaRPr kumimoji="0" lang="en-US" altLang="zh-CN" sz="2400" b="1" i="0" spc="120" noProof="0" dirty="0">
              <a:ln w="3175">
                <a:noFill/>
                <a:prstDash val="dash"/>
              </a:ln>
              <a:solidFill>
                <a:schemeClr val="dk1">
                  <a:lumMod val="85000"/>
                  <a:lumOff val="15000"/>
                </a:schemeClr>
              </a:solidFill>
              <a:effectLst/>
              <a:uLnTx/>
              <a:uFillTx/>
              <a:latin typeface="Arial Black" panose="020B0A04020102020204" charset="0"/>
              <a:ea typeface="汉仪中黑 简" panose="00020600040101010101" charset="-122"/>
              <a:cs typeface="微软雅黑" panose="020B0503020204020204" charset="-122"/>
            </a:endParaRPr>
          </a:p>
        </p:txBody>
      </p:sp>
      <p:sp>
        <p:nvSpPr>
          <p:cNvPr id="3" name="矩形 12"/>
          <p:cNvSpPr/>
          <p:nvPr>
            <p:custDataLst>
              <p:tags r:id="rId8"/>
            </p:custDataLst>
          </p:nvPr>
        </p:nvSpPr>
        <p:spPr>
          <a:xfrm>
            <a:off x="1206818" y="2037040"/>
            <a:ext cx="548576" cy="57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0" name="文本框 99"/>
          <p:cNvSpPr txBox="1"/>
          <p:nvPr/>
        </p:nvSpPr>
        <p:spPr>
          <a:xfrm>
            <a:off x="1207135" y="3005455"/>
            <a:ext cx="9874250" cy="561975"/>
          </a:xfrm>
          <a:prstGeom prst="rect">
            <a:avLst/>
          </a:prstGeom>
          <a:noFill/>
          <a:ln w="9525">
            <a:noFill/>
          </a:ln>
        </p:spPr>
        <p:txBody>
          <a:bodyPr wrap="square">
            <a:spAutoFit/>
          </a:bodyPr>
          <a:p>
            <a:pPr indent="127000">
              <a:lnSpc>
                <a:spcPct val="170000"/>
              </a:lnSpc>
            </a:pPr>
            <a:r>
              <a:rPr lang="zh-CN" b="1">
                <a:latin typeface="Times New Roman" panose="02020603050405020304" charset="0"/>
                <a:cs typeface="方正书宋_GBK" charset="0"/>
              </a:rPr>
              <a:t>情绪对儿童的认知活动起着促进或干扰的作用。</a:t>
            </a:r>
            <a:endParaRPr lang="zh-CN" b="1">
              <a:latin typeface="Times New Roman" panose="02020603050405020304" charset="0"/>
              <a:cs typeface="方正书宋_GBK" charset="0"/>
            </a:endParaRPr>
          </a:p>
        </p:txBody>
      </p:sp>
    </p:spTree>
    <p:custDataLst>
      <p:tags r:id="rId9"/>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4.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5*i*1"/>
  <p:tag name="KSO_WM_BEAUTIFY_FLAG" val="#wm#"/>
  <p:tag name="KSO_WM_TAG_VERSION" val="1.0"/>
  <p:tag name="KSO_WM_CHIP_GROUPID" val="62f9aa54295c1bf6da916649"/>
  <p:tag name="KSO_WM_CHIP_XID" val="62f9aae4295c1bf6da916650"/>
  <p:tag name="KSO_WM_UNIT_DEC_AREA_ID" val="8ea4e12fa4cd4bd383ff5eaac8d5b76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6a597ded1c34749ac26fda39b098b5d"/>
</p:tagLst>
</file>

<file path=ppt/tags/tag105.xml><?xml version="1.0" encoding="utf-8"?>
<p:tagLst xmlns:p="http://schemas.openxmlformats.org/presentationml/2006/main">
  <p:tag name="KSO_WM_UNIT_SUBTYPE" val="w"/>
  <p:tag name="KSO_WM_TEMPLATE_CATEGORY" val="chip"/>
  <p:tag name="KSO_WM_TEMPLATE_INDEX" val="20226218"/>
  <p:tag name="KSO_WM_UNIT_TYPE" val="i"/>
  <p:tag name="KSO_WM_UNIT_INDEX" val="1"/>
  <p:tag name="KSO_WM_UNIT_ID" val="chip20226218_6*i*1"/>
  <p:tag name="KSO_WM_BEAUTIFY_FLAG" val="#wm#"/>
  <p:tag name="KSO_WM_TAG_VERSION" val="1.0"/>
  <p:tag name="KSO_WM_CHIP_GROUPID" val="62f9aa54295c1bf6da916649"/>
  <p:tag name="KSO_WM_CHIP_XID" val="62f9aae4295c1bf6da91664d"/>
  <p:tag name="KSO_WM_UNIT_DEC_AREA_ID" val="327d786360294ef992fda2a5a8b488ec"/>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37357ddc976f49f08a51ed962aebbda6"/>
</p:tagLst>
</file>

<file path=ppt/tags/tag106.xml><?xml version="1.0" encoding="utf-8"?>
<p:tagLst xmlns:p="http://schemas.openxmlformats.org/presentationml/2006/main">
  <p:tag name="KSO_WM_UNIT_SUBTYPE" val="w"/>
  <p:tag name="KSO_WM_TEMPLATE_CATEGORY" val="chip"/>
  <p:tag name="KSO_WM_TEMPLATE_INDEX" val="20226218"/>
  <p:tag name="KSO_WM_UNIT_TYPE" val="i"/>
  <p:tag name="KSO_WM_UNIT_INDEX" val="1"/>
  <p:tag name="KSO_WM_UNIT_ID" val="chip20226218_7*i*1"/>
  <p:tag name="KSO_WM_BEAUTIFY_FLAG" val="#wm#"/>
  <p:tag name="KSO_WM_TAG_VERSION" val="1.0"/>
  <p:tag name="KSO_WM_CHIP_GROUPID" val="62f9aa54295c1bf6da916649"/>
  <p:tag name="KSO_WM_CHIP_XID" val="62f9aae4295c1bf6da91664e"/>
  <p:tag name="KSO_WM_UNIT_DEC_AREA_ID" val="95b9a8e662fb4311bb0334e5d12bc922"/>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7376114e47544ce1b0e49701d7872963"/>
</p:tagLst>
</file>

<file path=ppt/tags/tag107.xml><?xml version="1.0" encoding="utf-8"?>
<p:tagLst xmlns:p="http://schemas.openxmlformats.org/presentationml/2006/main">
  <p:tag name="KSO_WM_UNIT_SUBTYPE" val="u"/>
  <p:tag name="KSO_WM_TEMPLATE_CATEGORY" val="chip"/>
  <p:tag name="KSO_WM_TEMPLATE_INDEX" val="20226218"/>
  <p:tag name="KSO_WM_UNIT_TYPE" val="i"/>
  <p:tag name="KSO_WM_UNIT_INDEX" val="1"/>
  <p:tag name="KSO_WM_UNIT_ID" val="chip20226218_8*i*1"/>
  <p:tag name="KSO_WM_BEAUTIFY_FLAG" val="#wm#"/>
  <p:tag name="KSO_WM_TAG_VERSION" val="1.0"/>
  <p:tag name="KSO_WM_CHIP_GROUPID" val="62f9aa54295c1bf6da916649"/>
  <p:tag name="KSO_WM_CHIP_XID" val="62f9aae4295c1bf6da91664f"/>
  <p:tag name="KSO_WM_UNIT_DEC_AREA_ID" val="ca0737485a204f6ba6451bba656f25ae"/>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76eb50d600dc48f382e1c5e61c94936a"/>
</p:tagLst>
</file>

<file path=ppt/tags/tag1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5.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116.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117.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1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4.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125.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126.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1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2.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133.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1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3*i*1"/>
  <p:tag name="KSO_WM_BEAUTIFY_FLAG" val="#wm#"/>
  <p:tag name="KSO_WM_TAG_VERSION" val="1.0"/>
  <p:tag name="KSO_WM_CHIP_GROUPID" val="62f9aa54295c1bf6da916649"/>
  <p:tag name="KSO_WM_CHIP_XID" val="62f9aae4295c1bf6da916652"/>
  <p:tag name="KSO_WM_UNIT_DEC_AREA_ID" val="a060a04a03474e0c8d08e057dde7b6f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d227e98d6a94988a5bfbe39439e348f"/>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SUBTYPE" val="u"/>
  <p:tag name="KSO_WM_TEMPLATE_CATEGORY" val="chip"/>
  <p:tag name="KSO_WM_TEMPLATE_INDEX" val="20226218"/>
  <p:tag name="KSO_WM_UNIT_TYPE" val="i"/>
  <p:tag name="KSO_WM_UNIT_INDEX" val="1"/>
  <p:tag name="KSO_WM_UNIT_ID" val="chip20226218_14*i*1"/>
  <p:tag name="KSO_WM_BEAUTIFY_FLAG" val="#wm#"/>
  <p:tag name="KSO_WM_TAG_VERSION" val="1.0"/>
  <p:tag name="KSO_WM_CHIP_GROUPID" val="62f9aa54295c1bf6da916649"/>
  <p:tag name="KSO_WM_CHIP_XID" val="62f9aae4295c1bf6da916651"/>
  <p:tag name="KSO_WM_UNIT_DEC_AREA_ID" val="01d7594ce2964935a41e5f1de171f97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f38c2ed85b84906b74e22f70a85892b"/>
</p:tagLst>
</file>

<file path=ppt/tags/tag14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4.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52"/>
  <p:tag name="KSO_WM_UNIT_HIGHLIGHT" val="0"/>
  <p:tag name="KSO_WM_UNIT_COMPATIBLE" val="0"/>
  <p:tag name="KSO_WM_UNIT_DIAGRAM_ISNUMVISUAL" val="0"/>
  <p:tag name="KSO_WM_UNIT_DIAGRAM_ISREFERUNIT" val="0"/>
  <p:tag name="KSO_WM_UNIT_TYPE" val="b"/>
  <p:tag name="KSO_WM_UNIT_INDEX" val="1"/>
  <p:tag name="KSO_WM_UNIT_ID" val="custom20226218_1*b*1"/>
  <p:tag name="KSO_WM_TEMPLATE_CATEGORY" val="custom"/>
  <p:tag name="KSO_WM_TEMPLATE_INDEX" val="20226218"/>
  <p:tag name="KSO_WM_UNIT_LAYERLEVEL" val="1"/>
  <p:tag name="KSO_WM_TAG_VERSION" val="1.0"/>
  <p:tag name="KSO_WM_BEAUTIFY_FLAG" val="#wm#"/>
  <p:tag name="KSO_WM_UNIT_DEFAULT_FONT" val="20;24;2"/>
  <p:tag name="KSO_WM_UNIT_BLOCK" val="0"/>
  <p:tag name="KSO_WM_UNIT_DEC_AREA_ID" val="54364e1b8a3e4b5eaec8c38c537fbc37"/>
  <p:tag name="KSO_WM_CHIP_GROUPID" val="612dfa25eaa89fd2fb383638"/>
  <p:tag name="KSO_WM_CHIP_XID" val="612dfa25eaa89fd2fb383639"/>
  <p:tag name="KSO_WM_CHIP_FILLAREA_FILL_RULE" val="{&quot;fill_align&quot;:&quot;cm&quot;,&quot;fill_mode&quot;:&quot;adaptive&quot;,&quot;sacle_strategy&quot;:&quot;smart&quot;}"/>
  <p:tag name="KSO_WM_ASSEMBLE_CHIP_INDEX" val="481976a5d0f44bc29d9673d7b74dad1f"/>
  <p:tag name="KSO_WM_UNIT_TEXT_FILL_FORE_SCHEMECOLOR_INDEX_BRIGHTNESS" val="0"/>
  <p:tag name="KSO_WM_UNIT_TEXT_FILL_FORE_SCHEMECOLOR_INDEX" val="5"/>
  <p:tag name="KSO_WM_UNIT_TEXT_FILL_TYPE" val="1"/>
  <p:tag name="KSO_WM_TEMPLATE_ASSEMBLE_XID" val="62f9b785295c1bf6da919306"/>
  <p:tag name="KSO_WM_TEMPLATE_ASSEMBLE_GROUPID" val="62f9aa54295c1bf6da916649"/>
</p:tagLst>
</file>

<file path=ppt/tags/tag145.xml><?xml version="1.0" encoding="utf-8"?>
<p:tagLst xmlns:p="http://schemas.openxmlformats.org/presentationml/2006/main">
  <p:tag name="KSO_WM_UNIT_ISCONTENTSTITLE" val="0"/>
  <p:tag name="KSO_WM_UNIT_ISNUMDGMTITLE" val="0"/>
  <p:tag name="KSO_WM_UNIT_PRESET_TEXT" val="感谢观赏"/>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218_1*a*1"/>
  <p:tag name="KSO_WM_TEMPLATE_CATEGORY" val="custom"/>
  <p:tag name="KSO_WM_TEMPLATE_INDEX" val="20226218"/>
  <p:tag name="KSO_WM_UNIT_LAYERLEVEL" val="1"/>
  <p:tag name="KSO_WM_TAG_VERSION" val="1.0"/>
  <p:tag name="KSO_WM_BEAUTIFY_FLAG" val="#wm#"/>
  <p:tag name="KSO_WM_UNIT_DEFAULT_FONT" val="66;96;2"/>
  <p:tag name="KSO_WM_UNIT_BLOCK" val="0"/>
  <p:tag name="KSO_WM_UNIT_DEC_AREA_ID" val="ac2a633d7e2546a09bd725a7463d0837"/>
  <p:tag name="KSO_WM_CHIP_GROUPID" val="612dfa25eaa89fd2fb383638"/>
  <p:tag name="KSO_WM_CHIP_XID" val="612dfa25eaa89fd2fb383639"/>
  <p:tag name="KSO_WM_CHIP_FILLAREA_FILL_RULE" val="{&quot;fill_align&quot;:&quot;cm&quot;,&quot;fill_mode&quot;:&quot;adaptive&quot;,&quot;sacle_strategy&quot;:&quot;smart&quot;}"/>
  <p:tag name="KSO_WM_ASSEMBLE_CHIP_INDEX" val="481976a5d0f44bc29d9673d7b74dad1f"/>
  <p:tag name="KSO_WM_UNIT_TEXT_FILL_FORE_SCHEMECOLOR_INDEX_BRIGHTNESS" val="0"/>
  <p:tag name="KSO_WM_UNIT_TEXT_FILL_FORE_SCHEMECOLOR_INDEX" val="5"/>
  <p:tag name="KSO_WM_UNIT_TEXT_FILL_TYPE" val="1"/>
  <p:tag name="KSO_WM_TEMPLATE_ASSEMBLE_XID" val="62f9b785295c1bf6da919306"/>
  <p:tag name="KSO_WM_TEMPLATE_ASSEMBLE_GROUPID" val="62f9aa54295c1bf6da916649"/>
</p:tagLst>
</file>

<file path=ppt/tags/tag146.xml><?xml version="1.0" encoding="utf-8"?>
<p:tagLst xmlns:p="http://schemas.openxmlformats.org/presentationml/2006/main">
  <p:tag name="KSO_WM_UNIT_SUBTYPE" val="b"/>
  <p:tag name="KSO_WM_UNIT_PRESET_TEXT" val="演讲人姓名"/>
  <p:tag name="KSO_WM_UNIT_NOCLEAR" val="0"/>
  <p:tag name="KSO_WM_UNIT_VALUE" val="11"/>
  <p:tag name="KSO_WM_UNIT_HIGHLIGHT" val="0"/>
  <p:tag name="KSO_WM_UNIT_COMPATIBLE" val="0"/>
  <p:tag name="KSO_WM_UNIT_DIAGRAM_ISNUMVISUAL" val="0"/>
  <p:tag name="KSO_WM_UNIT_DIAGRAM_ISREFERUNIT" val="0"/>
  <p:tag name="KSO_WM_UNIT_TYPE" val="f"/>
  <p:tag name="KSO_WM_UNIT_INDEX" val="1"/>
  <p:tag name="KSO_WM_UNIT_ID" val="custom20226218_1*f*1"/>
  <p:tag name="KSO_WM_TEMPLATE_CATEGORY" val="custom"/>
  <p:tag name="KSO_WM_TEMPLATE_INDEX" val="20226218"/>
  <p:tag name="KSO_WM_UNIT_LAYERLEVEL" val="1"/>
  <p:tag name="KSO_WM_TAG_VERSION" val="1.0"/>
  <p:tag name="KSO_WM_BEAUTIFY_FLAG" val="#wm#"/>
  <p:tag name="KSO_WM_UNIT_DEFAULT_FONT" val="20;24;2"/>
  <p:tag name="KSO_WM_UNIT_BLOCK" val="0"/>
  <p:tag name="KSO_WM_UNIT_DEC_AREA_ID" val="57ecfd07ca7640ec9458e8aa5802fddd"/>
  <p:tag name="KSO_WM_CHIP_GROUPID" val="612dfa25eaa89fd2fb383638"/>
  <p:tag name="KSO_WM_CHIP_XID" val="612dfa25eaa89fd2fb383639"/>
  <p:tag name="KSO_WM_CHIP_FILLAREA_FILL_RULE" val="{&quot;fill_align&quot;:&quot;cm&quot;,&quot;fill_mode&quot;:&quot;adaptive&quot;,&quot;sacle_strategy&quot;:&quot;smart&quot;}"/>
  <p:tag name="KSO_WM_ASSEMBLE_CHIP_INDEX" val="481976a5d0f44bc29d9673d7b74dad1f"/>
  <p:tag name="KSO_WM_UNIT_TEXT_FILL_FORE_SCHEMECOLOR_INDEX_BRIGHTNESS" val="0"/>
  <p:tag name="KSO_WM_UNIT_TEXT_FILL_FORE_SCHEMECOLOR_INDEX" val="5"/>
  <p:tag name="KSO_WM_UNIT_TEXT_FILL_TYPE" val="1"/>
  <p:tag name="KSO_WM_TEMPLATE_ASSEMBLE_XID" val="62f9b785295c1bf6da919306"/>
  <p:tag name="KSO_WM_TEMPLATE_ASSEMBLE_GROUPID" val="62f9aa54295c1bf6da916649"/>
</p:tagLst>
</file>

<file path=ppt/tags/tag147.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148.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Lst>
</file>

<file path=ppt/tags/tag149.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52.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53.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54.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616a1defccda40eda034e473fb0eb5ea"/>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c550d98ecc2843f3b963cf64e801aa2b"/>
  <p:tag name="KSO_WM_SLIDE_BACKGROUND_TYPE" val="frame"/>
</p:tagLst>
</file>

<file path=ppt/tags/tag15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670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67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5888a6a891b1f9db064a"/>
  <p:tag name="KSO_WM_CHIP_XID" val="618b7a2d18adb49c6c1f28fc"/>
</p:tagLst>
</file>

<file path=ppt/tags/tag156.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41e2c4bb80e04978a55b7ccee75de6e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57748e9b3d84a58b1deffe063c9ab78"/>
  <p:tag name="KSO_WM_SLIDE_BACKGROUND_TYPE" val="frame"/>
</p:tagLst>
</file>

<file path=ppt/tags/tag15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5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16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162.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0dc324a705ff415d9b76f445f5822823"/>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d16b3fbe883a402da38536835715bda2"/>
  <p:tag name="KSO_WM_SLIDE_BACKGROUND_TYPE" val="leftRight"/>
</p:tagLst>
</file>

<file path=ppt/tags/tag16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670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670"/>
  <p:tag name="KSO_WM_UNIT_TEXT_FILL_FORE_SCHEMECOLOR_INDEX_BRIGHTNESS" val="0"/>
  <p:tag name="KSO_WM_UNIT_TEXT_FILL_FORE_SCHEMECOLOR_INDEX" val="2"/>
  <p:tag name="KSO_WM_UNIT_TEXT_FILL_TYPE" val="1"/>
  <p:tag name="KSO_WM_CHIP_GROUPID" val="61835888a6a891b1f9db064a"/>
  <p:tag name="KSO_WM_CHIP_XID" val="618b7a2d18adb49c6c1f28fd"/>
  <p:tag name="KSO_WM_UNIT_FILL_FORE_SCHEMECOLOR_INDEX_BRIGHTNESS" val="0"/>
  <p:tag name="KSO_WM_UNIT_FILL_FORE_SCHEMECOLOR_INDEX" val="15"/>
  <p:tag name="KSO_WM_UNIT_FILL_TYPE" val="1"/>
</p:tagLst>
</file>

<file path=ppt/tags/tag16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166.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167.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16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cf8ade45dcb14c9fb9d11706f6dc8d0f"/>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6c7c5c9d85540cc96eb204f3b7b254d"/>
  <p:tag name="KSO_WM_SLIDE_BACKGROUND_TYPE" val="topBottom"/>
</p:tagLst>
</file>

<file path=ppt/tags/tag17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670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67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5888a6a891b1f9db064a"/>
  <p:tag name="KSO_WM_CHIP_XID" val="618b7a2d18adb49c6c1f28fe"/>
</p:tagLst>
</file>

<file path=ppt/tags/tag17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17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175.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1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b7716283415c4577a591cda0015a014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38b2e5d444446a2aff2225e486e5165"/>
  <p:tag name="KSO_WM_SLIDE_BACKGROUND_TYPE" val="bottomTop"/>
</p:tagLst>
</file>

<file path=ppt/tags/tag17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670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67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5888a6a891b1f9db064a"/>
  <p:tag name="KSO_WM_CHIP_XID" val="618b7a2d18adb49c6c1f28ff"/>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7fc4fd98757742bd924af985ecfc0e03"/>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ba0738a69b64c73938e59f9a821412f"/>
  <p:tag name="KSO_WM_SLIDE_BACKGROUND_TYPE" val="bottomTop"/>
</p:tagLst>
</file>

<file path=ppt/tags/tag18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18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18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1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d1b9e8d9333f45cfb21dacbf9b53361e"/>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7ae4129eaaf40f08a4e6b29444611de"/>
  <p:tag name="KSO_WM_SLIDE_BACKGROUND_TYPE" val="navigation"/>
</p:tagLst>
</file>

<file path=ppt/tags/tag1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670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67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5888a6a891b1f9db064a"/>
  <p:tag name="KSO_WM_CHIP_XID" val="618b7a2d18adb49c6c1f2900"/>
</p:tagLst>
</file>

<file path=ppt/tags/tag18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191.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19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19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123efa5552414303881e7a82cca06dc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852d53895b8470d8ecb32a3a18e3bcb"/>
  <p:tag name="KSO_WM_SLIDE_BACKGROUND_TYPE" val="belt"/>
</p:tagLst>
</file>

<file path=ppt/tags/tag19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670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67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5888a6a891b1f9db064a"/>
  <p:tag name="KSO_WM_CHIP_XID" val="618b7a2d18adb49c6c1f2901"/>
</p:tagLst>
</file>

<file path=ppt/tags/tag199.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5faa0b585c88493a85eb46528634262b"/>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3ff4eec950b3407bae7e559ca99e1eed"/>
  <p:tag name="KSO_WM_SLIDE_BACKGROUND_TYPE" val="belt"/>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02.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0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0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218"/>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218"/>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AG_VERSION" val="1.0"/>
  <p:tag name="KSO_WM_TEMPLATE_CATEGORY" val="custom"/>
  <p:tag name="KSO_WM_TEMPLATE_INDEX" val="20226218"/>
  <p:tag name="KSO_WM_CHIP_COLORING" val="1"/>
</p:tagLst>
</file>

<file path=ppt/tags/tag211.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9*i*1"/>
  <p:tag name="KSO_WM_BEAUTIFY_FLAG" val="#wm#"/>
  <p:tag name="KSO_WM_TAG_VERSION" val="1.0"/>
  <p:tag name="KSO_WM_CHIP_GROUPID" val="62f9aa54295c1bf6da916649"/>
  <p:tag name="KSO_WM_CHIP_XID" val="62f9aae4295c1bf6da916659"/>
  <p:tag name="KSO_WM_UNIT_DEC_AREA_ID" val="eef6745d1cbe4017a084812d78dac3d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73aed3ca7f4b268b9c80bdf923b804"/>
</p:tagLst>
</file>

<file path=ppt/tags/tag212.xml><?xml version="1.0" encoding="utf-8"?>
<p:tagLst xmlns:p="http://schemas.openxmlformats.org/presentationml/2006/main">
  <p:tag name="KSO_WM_UNIT_SUBTYPE" val="r"/>
  <p:tag name="KSO_WM_TEMPLATE_CATEGORY" val="chip"/>
  <p:tag name="KSO_WM_TEMPLATE_INDEX" val="20226218"/>
  <p:tag name="KSO_WM_UNIT_TYPE" val="i"/>
  <p:tag name="KSO_WM_UNIT_INDEX" val="1"/>
  <p:tag name="KSO_WM_UNIT_ID" val="chip20226218_10*i*1"/>
  <p:tag name="KSO_WM_BEAUTIFY_FLAG" val="#wm#"/>
  <p:tag name="KSO_WM_TAG_VERSION" val="1.0"/>
  <p:tag name="KSO_WM_CHIP_GROUPID" val="62f9aa54295c1bf6da916649"/>
  <p:tag name="KSO_WM_CHIP_XID" val="62f9aae4295c1bf6da916658"/>
  <p:tag name="KSO_WM_UNIT_DEC_AREA_ID" val="bd1765e6116646ccbcd578802bbec5a1"/>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18cb0fd335e451c8293898f69e7fc11"/>
</p:tagLst>
</file>

<file path=ppt/tags/tag21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1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1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16.xml><?xml version="1.0" encoding="utf-8"?>
<p:tagLst xmlns:p="http://schemas.openxmlformats.org/presentationml/2006/main">
  <p:tag name="KSO_WM_UNIT_ISCONTENTSTITLE" val="0"/>
  <p:tag name="KSO_WM_UNIT_ISNUMDGMTITLE" val="0"/>
  <p:tag name="KSO_WM_UNIT_PRESET_TEXT" val="可爱卡通学习教育总结模板"/>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26218_1*a*1"/>
  <p:tag name="KSO_WM_TEMPLATE_CATEGORY" val="custom"/>
  <p:tag name="KSO_WM_TEMPLATE_INDEX" val="20226218"/>
  <p:tag name="KSO_WM_UNIT_LAYERLEVEL" val="1"/>
  <p:tag name="KSO_WM_TAG_VERSION" val="1.0"/>
  <p:tag name="KSO_WM_BEAUTIFY_FLAG" val="#wm#"/>
  <p:tag name="KSO_WM_UNIT_DEFAULT_FONT" val="68;74;2"/>
  <p:tag name="KSO_WM_UNIT_BLOCK" val="0"/>
  <p:tag name="KSO_WM_UNIT_DEC_AREA_ID" val="6a1f52dbd56547feb93b061afd30321e"/>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8c7574c2f30e4eafb494c00903ec08a1"/>
  <p:tag name="KSO_WM_UNIT_TEXT_FILL_FORE_SCHEMECOLOR_INDEX_BRIGHTNESS" val="-0.5"/>
  <p:tag name="KSO_WM_UNIT_TEXT_FILL_FORE_SCHEMECOLOR_INDEX" val="5"/>
  <p:tag name="KSO_WM_UNIT_TEXT_FILL_TYPE" val="1"/>
  <p:tag name="KSO_WM_TEMPLATE_ASSEMBLE_XID" val="62f9b785295c1bf6da91927e"/>
  <p:tag name="KSO_WM_TEMPLATE_ASSEMBLE_GROUPID" val="62f9aa54295c1bf6da916649"/>
</p:tagLst>
</file>

<file path=ppt/tags/tag217.xml><?xml version="1.0" encoding="utf-8"?>
<p:tagLst xmlns:p="http://schemas.openxmlformats.org/presentationml/2006/main">
  <p:tag name="KSO_WM_UNIT_ISCONTENTSTITLE" val="0"/>
  <p:tag name="KSO_WM_UNIT_ISNUMDGMTITLE" val="0"/>
  <p:tag name="KSO_WM_UNIT_PRESET_TEXT" val="单击添加副标题"/>
  <p:tag name="KSO_WM_UNIT_NOCLEAR" val="0"/>
  <p:tag name="KSO_WM_UNIT_VALUE" val="20"/>
  <p:tag name="KSO_WM_UNIT_HIGHLIGHT" val="0"/>
  <p:tag name="KSO_WM_UNIT_COMPATIBLE" val="0"/>
  <p:tag name="KSO_WM_UNIT_DIAGRAM_ISNUMVISUAL" val="0"/>
  <p:tag name="KSO_WM_UNIT_DIAGRAM_ISREFERUNIT" val="0"/>
  <p:tag name="KSO_WM_UNIT_TYPE" val="b"/>
  <p:tag name="KSO_WM_UNIT_INDEX" val="1"/>
  <p:tag name="KSO_WM_UNIT_ID" val="custom20226218_1*b*1"/>
  <p:tag name="KSO_WM_TEMPLATE_CATEGORY" val="custom"/>
  <p:tag name="KSO_WM_TEMPLATE_INDEX" val="20226218"/>
  <p:tag name="KSO_WM_UNIT_LAYERLEVEL" val="1"/>
  <p:tag name="KSO_WM_TAG_VERSION" val="1.0"/>
  <p:tag name="KSO_WM_BEAUTIFY_FLAG" val="#wm#"/>
  <p:tag name="KSO_WM_UNIT_DEFAULT_FONT" val="20;22;2"/>
  <p:tag name="KSO_WM_UNIT_BLOCK" val="0"/>
  <p:tag name="KSO_WM_UNIT_DEC_AREA_ID" val="2db08277b8af40069b6d85ce2d0854f8"/>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8c7574c2f30e4eafb494c00903ec08a1"/>
  <p:tag name="KSO_WM_UNIT_TEXT_FILL_FORE_SCHEMECOLOR_INDEX_BRIGHTNESS" val="-0.25"/>
  <p:tag name="KSO_WM_UNIT_TEXT_FILL_FORE_SCHEMECOLOR_INDEX" val="5"/>
  <p:tag name="KSO_WM_UNIT_TEXT_FILL_TYPE" val="1"/>
  <p:tag name="KSO_WM_TEMPLATE_ASSEMBLE_XID" val="62f9b785295c1bf6da91927e"/>
  <p:tag name="KSO_WM_TEMPLATE_ASSEMBLE_GROUPID" val="62f9aa54295c1bf6da916649"/>
</p:tagLst>
</file>

<file path=ppt/tags/tag218.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custom20226218_1*f*1"/>
  <p:tag name="KSO_WM_TEMPLATE_CATEGORY" val="custom"/>
  <p:tag name="KSO_WM_TEMPLATE_INDEX" val="20226218"/>
  <p:tag name="KSO_WM_UNIT_LAYERLEVEL" val="1"/>
  <p:tag name="KSO_WM_TAG_VERSION" val="1.0"/>
  <p:tag name="KSO_WM_BEAUTIFY_FLAG" val="#wm#"/>
  <p:tag name="KSO_WM_UNIT_DEFAULT_FONT" val="16;16;2"/>
  <p:tag name="KSO_WM_UNIT_BLOCK" val="0"/>
  <p:tag name="KSO_WM_UNIT_DEC_AREA_ID" val="25b3644c736448fabc8a7e91114b65f4"/>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8c7574c2f30e4eafb494c00903ec08a1"/>
  <p:tag name="KSO_WM_UNIT_TEXT_FILL_FORE_SCHEMECOLOR_INDEX_BRIGHTNESS" val="-0.25"/>
  <p:tag name="KSO_WM_UNIT_TEXT_FILL_FORE_SCHEMECOLOR_INDEX" val="5"/>
  <p:tag name="KSO_WM_UNIT_TEXT_FILL_TYPE" val="1"/>
  <p:tag name="KSO_WM_TEMPLATE_ASSEMBLE_XID" val="62f9b785295c1bf6da91927e"/>
  <p:tag name="KSO_WM_TEMPLATE_ASSEMBLE_GROUPID" val="62f9aa54295c1bf6da916649"/>
</p:tagLst>
</file>

<file path=ppt/tags/tag219.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2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27.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1*i*1"/>
  <p:tag name="KSO_WM_BEAUTIFY_FLAG" val="#wm#"/>
  <p:tag name="KSO_WM_TAG_VERSION" val="1.0"/>
  <p:tag name="KSO_WM_CHIP_GROUPID" val="62f9aa54295c1bf6da916649"/>
  <p:tag name="KSO_WM_CHIP_XID" val="62f9aae4295c1bf6da916654"/>
  <p:tag name="KSO_WM_UNIT_DEC_AREA_ID" val="9626901e41ff4980982c87b6b63353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783fe71a506471482c6c345b8731fb8"/>
</p:tagLst>
</file>

<file path=ppt/tags/tag228.xml><?xml version="1.0" encoding="utf-8"?>
<p:tagLst xmlns:p="http://schemas.openxmlformats.org/presentationml/2006/main">
  <p:tag name="KSO_WM_UNIT_SUBTYPE" val="u"/>
  <p:tag name="KSO_WM_TEMPLATE_CATEGORY" val="chip"/>
  <p:tag name="KSO_WM_TEMPLATE_INDEX" val="20226218"/>
  <p:tag name="KSO_WM_UNIT_TYPE" val="i"/>
  <p:tag name="KSO_WM_UNIT_INDEX" val="1"/>
  <p:tag name="KSO_WM_UNIT_ID" val="chip20226218_12*i*1"/>
  <p:tag name="KSO_WM_BEAUTIFY_FLAG" val="#wm#"/>
  <p:tag name="KSO_WM_TAG_VERSION" val="1.0"/>
  <p:tag name="KSO_WM_CHIP_GROUPID" val="62f9aa54295c1bf6da916649"/>
  <p:tag name="KSO_WM_CHIP_XID" val="62f9aae4295c1bf6da916653"/>
  <p:tag name="KSO_WM_UNIT_DEC_AREA_ID" val="abd524762f4c4833877eed0daf08526d"/>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610343f9a9084a3c8eba89c8071f1c05"/>
</p:tagLst>
</file>

<file path=ppt/tags/tag22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32.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233.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234.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3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41.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242.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243.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5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52.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5*i*1"/>
  <p:tag name="KSO_WM_BEAUTIFY_FLAG" val="#wm#"/>
  <p:tag name="KSO_WM_TAG_VERSION" val="1.0"/>
  <p:tag name="KSO_WM_CHIP_GROUPID" val="62f9aa54295c1bf6da916649"/>
  <p:tag name="KSO_WM_CHIP_XID" val="62f9aae4295c1bf6da916650"/>
  <p:tag name="KSO_WM_UNIT_DEC_AREA_ID" val="8ea4e12fa4cd4bd383ff5eaac8d5b76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6a597ded1c34749ac26fda39b098b5d"/>
</p:tagLst>
</file>

<file path=ppt/tags/tag253.xml><?xml version="1.0" encoding="utf-8"?>
<p:tagLst xmlns:p="http://schemas.openxmlformats.org/presentationml/2006/main">
  <p:tag name="KSO_WM_UNIT_SUBTYPE" val="w"/>
  <p:tag name="KSO_WM_TEMPLATE_CATEGORY" val="chip"/>
  <p:tag name="KSO_WM_TEMPLATE_INDEX" val="20226218"/>
  <p:tag name="KSO_WM_UNIT_TYPE" val="i"/>
  <p:tag name="KSO_WM_UNIT_INDEX" val="1"/>
  <p:tag name="KSO_WM_UNIT_ID" val="chip20226218_6*i*1"/>
  <p:tag name="KSO_WM_BEAUTIFY_FLAG" val="#wm#"/>
  <p:tag name="KSO_WM_TAG_VERSION" val="1.0"/>
  <p:tag name="KSO_WM_CHIP_GROUPID" val="62f9aa54295c1bf6da916649"/>
  <p:tag name="KSO_WM_CHIP_XID" val="62f9aae4295c1bf6da91664d"/>
  <p:tag name="KSO_WM_UNIT_DEC_AREA_ID" val="327d786360294ef992fda2a5a8b488ec"/>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37357ddc976f49f08a51ed962aebbda6"/>
</p:tagLst>
</file>

<file path=ppt/tags/tag254.xml><?xml version="1.0" encoding="utf-8"?>
<p:tagLst xmlns:p="http://schemas.openxmlformats.org/presentationml/2006/main">
  <p:tag name="KSO_WM_UNIT_SUBTYPE" val="w"/>
  <p:tag name="KSO_WM_TEMPLATE_CATEGORY" val="chip"/>
  <p:tag name="KSO_WM_TEMPLATE_INDEX" val="20226218"/>
  <p:tag name="KSO_WM_UNIT_TYPE" val="i"/>
  <p:tag name="KSO_WM_UNIT_INDEX" val="1"/>
  <p:tag name="KSO_WM_UNIT_ID" val="chip20226218_7*i*1"/>
  <p:tag name="KSO_WM_BEAUTIFY_FLAG" val="#wm#"/>
  <p:tag name="KSO_WM_TAG_VERSION" val="1.0"/>
  <p:tag name="KSO_WM_CHIP_GROUPID" val="62f9aa54295c1bf6da916649"/>
  <p:tag name="KSO_WM_CHIP_XID" val="62f9aae4295c1bf6da91664e"/>
  <p:tag name="KSO_WM_UNIT_DEC_AREA_ID" val="95b9a8e662fb4311bb0334e5d12bc922"/>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7376114e47544ce1b0e49701d7872963"/>
</p:tagLst>
</file>

<file path=ppt/tags/tag255.xml><?xml version="1.0" encoding="utf-8"?>
<p:tagLst xmlns:p="http://schemas.openxmlformats.org/presentationml/2006/main">
  <p:tag name="KSO_WM_UNIT_SUBTYPE" val="u"/>
  <p:tag name="KSO_WM_TEMPLATE_CATEGORY" val="chip"/>
  <p:tag name="KSO_WM_TEMPLATE_INDEX" val="20226218"/>
  <p:tag name="KSO_WM_UNIT_TYPE" val="i"/>
  <p:tag name="KSO_WM_UNIT_INDEX" val="1"/>
  <p:tag name="KSO_WM_UNIT_ID" val="chip20226218_8*i*1"/>
  <p:tag name="KSO_WM_BEAUTIFY_FLAG" val="#wm#"/>
  <p:tag name="KSO_WM_TAG_VERSION" val="1.0"/>
  <p:tag name="KSO_WM_CHIP_GROUPID" val="62f9aa54295c1bf6da916649"/>
  <p:tag name="KSO_WM_CHIP_XID" val="62f9aae4295c1bf6da91664f"/>
  <p:tag name="KSO_WM_UNIT_DEC_AREA_ID" val="ca0737485a204f6ba6451bba656f25ae"/>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76eb50d600dc48f382e1c5e61c94936a"/>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5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3.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264.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265.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2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2.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273.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274.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2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281.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2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3*i*1"/>
  <p:tag name="KSO_WM_BEAUTIFY_FLAG" val="#wm#"/>
  <p:tag name="KSO_WM_TAG_VERSION" val="1.0"/>
  <p:tag name="KSO_WM_CHIP_GROUPID" val="62f9aa54295c1bf6da916649"/>
  <p:tag name="KSO_WM_CHIP_XID" val="62f9aae4295c1bf6da916652"/>
  <p:tag name="KSO_WM_UNIT_DEC_AREA_ID" val="a060a04a03474e0c8d08e057dde7b6f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d227e98d6a94988a5bfbe39439e348f"/>
</p:tagLst>
</file>

<file path=ppt/tags/tag288.xml><?xml version="1.0" encoding="utf-8"?>
<p:tagLst xmlns:p="http://schemas.openxmlformats.org/presentationml/2006/main">
  <p:tag name="KSO_WM_UNIT_SUBTYPE" val="u"/>
  <p:tag name="KSO_WM_TEMPLATE_CATEGORY" val="chip"/>
  <p:tag name="KSO_WM_TEMPLATE_INDEX" val="20226218"/>
  <p:tag name="KSO_WM_UNIT_TYPE" val="i"/>
  <p:tag name="KSO_WM_UNIT_INDEX" val="1"/>
  <p:tag name="KSO_WM_UNIT_ID" val="chip20226218_14*i*1"/>
  <p:tag name="KSO_WM_BEAUTIFY_FLAG" val="#wm#"/>
  <p:tag name="KSO_WM_TAG_VERSION" val="1.0"/>
  <p:tag name="KSO_WM_CHIP_GROUPID" val="62f9aa54295c1bf6da916649"/>
  <p:tag name="KSO_WM_CHIP_XID" val="62f9aae4295c1bf6da916651"/>
  <p:tag name="KSO_WM_UNIT_DEC_AREA_ID" val="01d7594ce2964935a41e5f1de171f97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f38c2ed85b84906b74e22f70a85892b"/>
</p:tagLst>
</file>

<file path=ppt/tags/tag28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52"/>
  <p:tag name="KSO_WM_UNIT_HIGHLIGHT" val="0"/>
  <p:tag name="KSO_WM_UNIT_COMPATIBLE" val="0"/>
  <p:tag name="KSO_WM_UNIT_DIAGRAM_ISNUMVISUAL" val="0"/>
  <p:tag name="KSO_WM_UNIT_DIAGRAM_ISREFERUNIT" val="0"/>
  <p:tag name="KSO_WM_UNIT_TYPE" val="b"/>
  <p:tag name="KSO_WM_UNIT_INDEX" val="1"/>
  <p:tag name="KSO_WM_UNIT_ID" val="custom20226218_1*b*1"/>
  <p:tag name="KSO_WM_TEMPLATE_CATEGORY" val="custom"/>
  <p:tag name="KSO_WM_TEMPLATE_INDEX" val="20226218"/>
  <p:tag name="KSO_WM_UNIT_LAYERLEVEL" val="1"/>
  <p:tag name="KSO_WM_TAG_VERSION" val="1.0"/>
  <p:tag name="KSO_WM_BEAUTIFY_FLAG" val="#wm#"/>
  <p:tag name="KSO_WM_UNIT_DEFAULT_FONT" val="20;24;2"/>
  <p:tag name="KSO_WM_UNIT_BLOCK" val="0"/>
  <p:tag name="KSO_WM_UNIT_DEC_AREA_ID" val="54364e1b8a3e4b5eaec8c38c537fbc37"/>
  <p:tag name="KSO_WM_CHIP_GROUPID" val="612dfa25eaa89fd2fb383638"/>
  <p:tag name="KSO_WM_CHIP_XID" val="612dfa25eaa89fd2fb383639"/>
  <p:tag name="KSO_WM_CHIP_FILLAREA_FILL_RULE" val="{&quot;fill_align&quot;:&quot;cm&quot;,&quot;fill_mode&quot;:&quot;adaptive&quot;,&quot;sacle_strategy&quot;:&quot;smart&quot;}"/>
  <p:tag name="KSO_WM_ASSEMBLE_CHIP_INDEX" val="481976a5d0f44bc29d9673d7b74dad1f"/>
  <p:tag name="KSO_WM_UNIT_TEXT_FILL_FORE_SCHEMECOLOR_INDEX_BRIGHTNESS" val="0"/>
  <p:tag name="KSO_WM_UNIT_TEXT_FILL_FORE_SCHEMECOLOR_INDEX" val="5"/>
  <p:tag name="KSO_WM_UNIT_TEXT_FILL_TYPE" val="1"/>
  <p:tag name="KSO_WM_TEMPLATE_ASSEMBLE_XID" val="62f9b785295c1bf6da919306"/>
  <p:tag name="KSO_WM_TEMPLATE_ASSEMBLE_GROUPID" val="62f9aa54295c1bf6da916649"/>
</p:tagLst>
</file>

<file path=ppt/tags/tag293.xml><?xml version="1.0" encoding="utf-8"?>
<p:tagLst xmlns:p="http://schemas.openxmlformats.org/presentationml/2006/main">
  <p:tag name="KSO_WM_UNIT_ISCONTENTSTITLE" val="0"/>
  <p:tag name="KSO_WM_UNIT_ISNUMDGMTITLE" val="0"/>
  <p:tag name="KSO_WM_UNIT_PRESET_TEXT" val="感谢观赏"/>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218_1*a*1"/>
  <p:tag name="KSO_WM_TEMPLATE_CATEGORY" val="custom"/>
  <p:tag name="KSO_WM_TEMPLATE_INDEX" val="20226218"/>
  <p:tag name="KSO_WM_UNIT_LAYERLEVEL" val="1"/>
  <p:tag name="KSO_WM_TAG_VERSION" val="1.0"/>
  <p:tag name="KSO_WM_BEAUTIFY_FLAG" val="#wm#"/>
  <p:tag name="KSO_WM_UNIT_DEFAULT_FONT" val="66;96;2"/>
  <p:tag name="KSO_WM_UNIT_BLOCK" val="0"/>
  <p:tag name="KSO_WM_UNIT_DEC_AREA_ID" val="ac2a633d7e2546a09bd725a7463d0837"/>
  <p:tag name="KSO_WM_CHIP_GROUPID" val="612dfa25eaa89fd2fb383638"/>
  <p:tag name="KSO_WM_CHIP_XID" val="612dfa25eaa89fd2fb383639"/>
  <p:tag name="KSO_WM_CHIP_FILLAREA_FILL_RULE" val="{&quot;fill_align&quot;:&quot;cm&quot;,&quot;fill_mode&quot;:&quot;adaptive&quot;,&quot;sacle_strategy&quot;:&quot;smart&quot;}"/>
  <p:tag name="KSO_WM_ASSEMBLE_CHIP_INDEX" val="481976a5d0f44bc29d9673d7b74dad1f"/>
  <p:tag name="KSO_WM_UNIT_TEXT_FILL_FORE_SCHEMECOLOR_INDEX_BRIGHTNESS" val="0"/>
  <p:tag name="KSO_WM_UNIT_TEXT_FILL_FORE_SCHEMECOLOR_INDEX" val="5"/>
  <p:tag name="KSO_WM_UNIT_TEXT_FILL_TYPE" val="1"/>
  <p:tag name="KSO_WM_TEMPLATE_ASSEMBLE_XID" val="62f9b785295c1bf6da919306"/>
  <p:tag name="KSO_WM_TEMPLATE_ASSEMBLE_GROUPID" val="62f9aa54295c1bf6da916649"/>
</p:tagLst>
</file>

<file path=ppt/tags/tag294.xml><?xml version="1.0" encoding="utf-8"?>
<p:tagLst xmlns:p="http://schemas.openxmlformats.org/presentationml/2006/main">
  <p:tag name="KSO_WM_UNIT_SUBTYPE" val="b"/>
  <p:tag name="KSO_WM_UNIT_PRESET_TEXT" val="演讲人姓名"/>
  <p:tag name="KSO_WM_UNIT_NOCLEAR" val="0"/>
  <p:tag name="KSO_WM_UNIT_VALUE" val="11"/>
  <p:tag name="KSO_WM_UNIT_HIGHLIGHT" val="0"/>
  <p:tag name="KSO_WM_UNIT_COMPATIBLE" val="0"/>
  <p:tag name="KSO_WM_UNIT_DIAGRAM_ISNUMVISUAL" val="0"/>
  <p:tag name="KSO_WM_UNIT_DIAGRAM_ISREFERUNIT" val="0"/>
  <p:tag name="KSO_WM_UNIT_TYPE" val="f"/>
  <p:tag name="KSO_WM_UNIT_INDEX" val="1"/>
  <p:tag name="KSO_WM_UNIT_ID" val="custom20226218_1*f*1"/>
  <p:tag name="KSO_WM_TEMPLATE_CATEGORY" val="custom"/>
  <p:tag name="KSO_WM_TEMPLATE_INDEX" val="20226218"/>
  <p:tag name="KSO_WM_UNIT_LAYERLEVEL" val="1"/>
  <p:tag name="KSO_WM_TAG_VERSION" val="1.0"/>
  <p:tag name="KSO_WM_BEAUTIFY_FLAG" val="#wm#"/>
  <p:tag name="KSO_WM_UNIT_DEFAULT_FONT" val="20;24;2"/>
  <p:tag name="KSO_WM_UNIT_BLOCK" val="0"/>
  <p:tag name="KSO_WM_UNIT_DEC_AREA_ID" val="57ecfd07ca7640ec9458e8aa5802fddd"/>
  <p:tag name="KSO_WM_CHIP_GROUPID" val="612dfa25eaa89fd2fb383638"/>
  <p:tag name="KSO_WM_CHIP_XID" val="612dfa25eaa89fd2fb383639"/>
  <p:tag name="KSO_WM_CHIP_FILLAREA_FILL_RULE" val="{&quot;fill_align&quot;:&quot;cm&quot;,&quot;fill_mode&quot;:&quot;adaptive&quot;,&quot;sacle_strategy&quot;:&quot;smart&quot;}"/>
  <p:tag name="KSO_WM_ASSEMBLE_CHIP_INDEX" val="481976a5d0f44bc29d9673d7b74dad1f"/>
  <p:tag name="KSO_WM_UNIT_TEXT_FILL_FORE_SCHEMECOLOR_INDEX_BRIGHTNESS" val="0"/>
  <p:tag name="KSO_WM_UNIT_TEXT_FILL_FORE_SCHEMECOLOR_INDEX" val="5"/>
  <p:tag name="KSO_WM_UNIT_TEXT_FILL_TYPE" val="1"/>
  <p:tag name="KSO_WM_TEMPLATE_ASSEMBLE_XID" val="62f9b785295c1bf6da919306"/>
  <p:tag name="KSO_WM_TEMPLATE_ASSEMBLE_GROUPID" val="62f9aa54295c1bf6da916649"/>
</p:tagLst>
</file>

<file path=ppt/tags/tag295.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296.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29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0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02.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616a1defccda40eda034e473fb0eb5ea"/>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c550d98ecc2843f3b963cf64e801aa2b"/>
  <p:tag name="KSO_WM_SLIDE_BACKGROUND_TYPE" val="frame"/>
</p:tagLst>
</file>

<file path=ppt/tags/tag30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670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67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5888a6a891b1f9db064a"/>
  <p:tag name="KSO_WM_CHIP_XID" val="618b7a2d18adb49c6c1f28fc"/>
</p:tagLst>
</file>

<file path=ppt/tags/tag304.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41e2c4bb80e04978a55b7ccee75de6e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57748e9b3d84a58b1deffe063c9ab78"/>
  <p:tag name="KSO_WM_SLIDE_BACKGROUND_TYPE" val="frame"/>
</p:tagLst>
</file>

<file path=ppt/tags/tag30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08.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09.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0dc324a705ff415d9b76f445f5822823"/>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d16b3fbe883a402da38536835715bda2"/>
  <p:tag name="KSO_WM_SLIDE_BACKGROUND_TYPE" val="leftRight"/>
</p:tagLst>
</file>

<file path=ppt/tags/tag31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670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670"/>
  <p:tag name="KSO_WM_UNIT_TEXT_FILL_FORE_SCHEMECOLOR_INDEX_BRIGHTNESS" val="0"/>
  <p:tag name="KSO_WM_UNIT_TEXT_FILL_FORE_SCHEMECOLOR_INDEX" val="2"/>
  <p:tag name="KSO_WM_UNIT_TEXT_FILL_TYPE" val="1"/>
  <p:tag name="KSO_WM_CHIP_GROUPID" val="61835888a6a891b1f9db064a"/>
  <p:tag name="KSO_WM_CHIP_XID" val="618b7a2d18adb49c6c1f28fd"/>
  <p:tag name="KSO_WM_UNIT_FILL_FORE_SCHEMECOLOR_INDEX_BRIGHTNESS" val="0"/>
  <p:tag name="KSO_WM_UNIT_FILL_FORE_SCHEMECOLOR_INDEX" val="15"/>
  <p:tag name="KSO_WM_UNIT_FILL_TYPE" val="1"/>
</p:tagLst>
</file>

<file path=ppt/tags/tag3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1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1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cf8ade45dcb14c9fb9d11706f6dc8d0f"/>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6c7c5c9d85540cc96eb204f3b7b254d"/>
  <p:tag name="KSO_WM_SLIDE_BACKGROUND_TYPE" val="topBottom"/>
</p:tagLst>
</file>

<file path=ppt/tags/tag3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670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67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5888a6a891b1f9db064a"/>
  <p:tag name="KSO_WM_CHIP_XID" val="618b7a2d18adb49c6c1f28fe"/>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2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2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2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b7716283415c4577a591cda0015a014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38b2e5d444446a2aff2225e486e5165"/>
  <p:tag name="KSO_WM_SLIDE_BACKGROUND_TYPE" val="bottomTop"/>
</p:tagLst>
</file>

<file path=ppt/tags/tag3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670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67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5888a6a891b1f9db064a"/>
  <p:tag name="KSO_WM_CHIP_XID" val="618b7a2d18adb49c6c1f28ff"/>
</p:tagLst>
</file>

<file path=ppt/tags/tag328.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7fc4fd98757742bd924af985ecfc0e03"/>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ba0738a69b64c73938e59f9a821412f"/>
  <p:tag name="KSO_WM_SLIDE_BACKGROUND_TYPE" val="bottomTop"/>
</p:tagLst>
</file>

<file path=ppt/tags/tag32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331.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33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33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d1b9e8d9333f45cfb21dacbf9b53361e"/>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7ae4129eaaf40f08a4e6b29444611de"/>
  <p:tag name="KSO_WM_SLIDE_BACKGROUND_TYPE" val="navigation"/>
</p:tagLst>
</file>

<file path=ppt/tags/tag3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670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67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5888a6a891b1f9db064a"/>
  <p:tag name="KSO_WM_CHIP_XID" val="618b7a2d18adb49c6c1f2900"/>
</p:tagLst>
</file>

<file path=ppt/tags/tag33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3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33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3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45.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123efa5552414303881e7a82cca06dc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852d53895b8470d8ecb32a3a18e3bcb"/>
  <p:tag name="KSO_WM_SLIDE_BACKGROUND_TYPE" val="belt"/>
</p:tagLst>
</file>

<file path=ppt/tags/tag34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670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67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5888a6a891b1f9db064a"/>
  <p:tag name="KSO_WM_CHIP_XID" val="618b7a2d18adb49c6c1f2901"/>
</p:tagLst>
</file>

<file path=ppt/tags/tag347.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5faa0b585c88493a85eb46528634262b"/>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3ff4eec950b3407bae7e559ca99e1eed"/>
  <p:tag name="KSO_WM_SLIDE_BACKGROUND_TYPE" val="belt"/>
</p:tagLst>
</file>

<file path=ppt/tags/tag34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4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351.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3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218"/>
</p:tagLst>
</file>

<file path=ppt/tags/tag35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218"/>
</p:tagLst>
</file>

<file path=ppt/tags/tag3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8.xml><?xml version="1.0" encoding="utf-8"?>
<p:tagLst xmlns:p="http://schemas.openxmlformats.org/presentationml/2006/main">
  <p:tag name="KSO_WM_BEAUTIFY_FLAG" val="#wm#"/>
  <p:tag name="KSO_WM_TAG_VERSION" val="1.0"/>
  <p:tag name="KSO_WM_TEMPLATE_CATEGORY" val="custom"/>
  <p:tag name="KSO_WM_TEMPLATE_INDEX" val="20226218"/>
  <p:tag name="KSO_WM_CHIP_COLORING" val="1"/>
</p:tagLst>
</file>

<file path=ppt/tags/tag359.xml><?xml version="1.0" encoding="utf-8"?>
<p:tagLst xmlns:p="http://schemas.openxmlformats.org/presentationml/2006/main">
  <p:tag name="KSO_WM_UNIT_ISCONTENTSTITLE" val="0"/>
  <p:tag name="KSO_WM_UNIT_ISNUMDGMTITLE" val="0"/>
  <p:tag name="KSO_WM_UNIT_PRESET_TEXT" val="可爱卡通学习教育总结模板"/>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26218_1*a*1"/>
  <p:tag name="KSO_WM_TEMPLATE_CATEGORY" val="custom"/>
  <p:tag name="KSO_WM_TEMPLATE_INDEX" val="20226218"/>
  <p:tag name="KSO_WM_UNIT_LAYERLEVEL" val="1"/>
  <p:tag name="KSO_WM_TAG_VERSION" val="1.0"/>
  <p:tag name="KSO_WM_BEAUTIFY_FLAG" val="#wm#"/>
  <p:tag name="KSO_WM_UNIT_DEFAULT_FONT" val="68;74;2"/>
  <p:tag name="KSO_WM_UNIT_BLOCK" val="0"/>
  <p:tag name="KSO_WM_UNIT_DEC_AREA_ID" val="6a1f52dbd56547feb93b061afd30321e"/>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8c7574c2f30e4eafb494c00903ec08a1"/>
  <p:tag name="KSO_WM_UNIT_TEXT_FILL_FORE_SCHEMECOLOR_INDEX_BRIGHTNESS" val="-0.5"/>
  <p:tag name="KSO_WM_UNIT_TEXT_FILL_FORE_SCHEMECOLOR_INDEX" val="5"/>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ISCONTENTSTITLE" val="0"/>
  <p:tag name="KSO_WM_UNIT_ISNUMDGMTITLE" val="0"/>
  <p:tag name="KSO_WM_UNIT_PRESET_TEXT" val="单击添加副标题"/>
  <p:tag name="KSO_WM_UNIT_NOCLEAR" val="0"/>
  <p:tag name="KSO_WM_UNIT_VALUE" val="20"/>
  <p:tag name="KSO_WM_UNIT_HIGHLIGHT" val="0"/>
  <p:tag name="KSO_WM_UNIT_COMPATIBLE" val="0"/>
  <p:tag name="KSO_WM_UNIT_DIAGRAM_ISNUMVISUAL" val="0"/>
  <p:tag name="KSO_WM_UNIT_DIAGRAM_ISREFERUNIT" val="0"/>
  <p:tag name="KSO_WM_UNIT_TYPE" val="b"/>
  <p:tag name="KSO_WM_UNIT_INDEX" val="1"/>
  <p:tag name="KSO_WM_UNIT_ID" val="custom20226218_1*b*1"/>
  <p:tag name="KSO_WM_TEMPLATE_CATEGORY" val="custom"/>
  <p:tag name="KSO_WM_TEMPLATE_INDEX" val="20226218"/>
  <p:tag name="KSO_WM_UNIT_LAYERLEVEL" val="1"/>
  <p:tag name="KSO_WM_TAG_VERSION" val="1.0"/>
  <p:tag name="KSO_WM_BEAUTIFY_FLAG" val="#wm#"/>
  <p:tag name="KSO_WM_UNIT_DEFAULT_FONT" val="20;22;2"/>
  <p:tag name="KSO_WM_UNIT_BLOCK" val="0"/>
  <p:tag name="KSO_WM_UNIT_DEC_AREA_ID" val="2db08277b8af40069b6d85ce2d0854f8"/>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8c7574c2f30e4eafb494c00903ec08a1"/>
  <p:tag name="KSO_WM_UNIT_TEXT_FILL_FORE_SCHEMECOLOR_INDEX_BRIGHTNESS" val="-0.25"/>
  <p:tag name="KSO_WM_UNIT_TEXT_FILL_FORE_SCHEMECOLOR_INDEX" val="5"/>
  <p:tag name="KSO_WM_UNIT_TEXT_FILL_TYPE" val="1"/>
</p:tagLst>
</file>

<file path=ppt/tags/tag361.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custom20226218_1*f*1"/>
  <p:tag name="KSO_WM_TEMPLATE_CATEGORY" val="custom"/>
  <p:tag name="KSO_WM_TEMPLATE_INDEX" val="20226218"/>
  <p:tag name="KSO_WM_UNIT_LAYERLEVEL" val="1"/>
  <p:tag name="KSO_WM_TAG_VERSION" val="1.0"/>
  <p:tag name="KSO_WM_BEAUTIFY_FLAG" val="#wm#"/>
  <p:tag name="KSO_WM_UNIT_DEFAULT_FONT" val="16;16;2"/>
  <p:tag name="KSO_WM_UNIT_BLOCK" val="0"/>
  <p:tag name="KSO_WM_UNIT_DEC_AREA_ID" val="25b3644c736448fabc8a7e91114b65f4"/>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8c7574c2f30e4eafb494c00903ec08a1"/>
  <p:tag name="KSO_WM_UNIT_TEXT_FILL_FORE_SCHEMECOLOR_INDEX_BRIGHTNESS" val="-0.25"/>
  <p:tag name="KSO_WM_UNIT_TEXT_FILL_FORE_SCHEMECOLOR_INDEX" val="5"/>
  <p:tag name="KSO_WM_UNIT_TEXT_FILL_TYPE" val="1"/>
</p:tagLst>
</file>

<file path=ppt/tags/tag362.xml><?xml version="1.0" encoding="utf-8"?>
<p:tagLst xmlns:p="http://schemas.openxmlformats.org/presentationml/2006/main">
  <p:tag name="KSO_WM_SLIDE_ID" val="custom20226218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6218"/>
  <p:tag name="KSO_WM_SLIDE_LAYOUT" val="a_b_f"/>
  <p:tag name="KSO_WM_SLIDE_LAYOUT_CNT" val="1_1_1"/>
  <p:tag name="KSO_WM_CHIP_INFOS" val="{&quot;type&quot;:0,&quot;layout_type&quot;:&quot;1_NF_LC&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e1e5d983c448471aad9aed945e055a0d&quot;,&quot;fill_align&quot;:&quot;lm&quot;,&quot;chip_types&quot;:[&quot;header&quot;,&quot;wordpuzzle&quot;]}]]"/>
  <p:tag name="KSO_WM_CHIP_DECFILLPROP" val="[]"/>
  <p:tag name="KSO_WM_CHIP_XID" val="613098f1c37455bdf62aa2e6"/>
  <p:tag name="KSO_WM_CHIP_GROUPID" val="613098f1c37455bdf62aa2e5"/>
  <p:tag name="KSO_WM_SLIDE_LAYOUT_INFO" val="{&quot;id&quot;:&quot;2022-09-08T10:23:05&quot;,&quot;margin&quot;:{&quot;bottom&quot;:2.4934048652648926,&quot;left&quot;:2.771066665649414,&quot;right&quot;:16.6534423828125,&quot;top&quot;:2.4933996200561523},&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2f9b785295c1bf6da91927e"/>
  <p:tag name="KSO_WM_TEMPLATE_ASSEMBLE_GROUPID" val="62f9aa54295c1bf6da916649"/>
  <p:tag name="KSO_WM_TEMPLATE_THUMBS_INDEX" val="1、3、4、6、7、17"/>
</p:tagLst>
</file>

<file path=ppt/tags/tag363.xml><?xml version="1.0" encoding="utf-8"?>
<p:tagLst xmlns:p="http://schemas.openxmlformats.org/presentationml/2006/main">
  <p:tag name="KSO_WM_UNIT_DEFAULT_FONT" val="48;60;2"/>
  <p:tag name="KSO_WM_UNIT_BLOCK" val="0"/>
  <p:tag name="KSO_WM_UNIT_DEC_AREA_ID" val="9db07f8df6754feeb0d3a253bacd30d3"/>
  <p:tag name="KSO_WM_UNIT_ISCONTENTSTITLE" val="0"/>
  <p:tag name="KSO_WM_UNIT_ISNUMDGMTITLE" val="0"/>
  <p:tag name="KSO_WM_UNIT_PRESET_TEXT" val="CONTENTS"/>
  <p:tag name="KSO_WM_UNIT_NOCLEAR" val="0"/>
  <p:tag name="KSO_WM_UNIT_VALUE" val="7"/>
  <p:tag name="KSO_WM_UNIT_HIGHLIGHT" val="0"/>
  <p:tag name="KSO_WM_UNIT_COMPATIBLE" val="0"/>
  <p:tag name="KSO_WM_UNIT_DIAGRAM_ISNUMVISUAL" val="0"/>
  <p:tag name="KSO_WM_UNIT_DIAGRAM_ISREFERUNIT" val="0"/>
  <p:tag name="KSO_WM_UNIT_TYPE" val="b"/>
  <p:tag name="KSO_WM_UNIT_INDEX" val="1"/>
  <p:tag name="KSO_WM_UNIT_ID" val="custom20226218_3*b*1"/>
  <p:tag name="KSO_WM_TEMPLATE_CATEGORY" val="custom"/>
  <p:tag name="KSO_WM_TEMPLATE_INDEX" val="20226218"/>
  <p:tag name="KSO_WM_UNIT_LAYERLEVEL" val="1"/>
  <p:tag name="KSO_WM_TAG_VERSION" val="1.0"/>
  <p:tag name="KSO_WM_BEAUTIFY_FLAG" val="#wm#"/>
  <p:tag name="KSO_WM_DIAGRAM_GROUP_CODE" val="l1-1"/>
  <p:tag name="KSO_WM_CHIP_GROUPID" val="61934c9318adb49c6c1f3f2b"/>
  <p:tag name="KSO_WM_CHIP_XID" val="61934cfd18adb49c6c1f3f31"/>
  <p:tag name="KSO_WM_CHIP_FILLAREA_FILL_RULE" val="{&quot;fill_align&quot;:&quot;cm&quot;,&quot;fill_mode&quot;:&quot;fix&quot;,&quot;sacle_strategy&quot;:&quot;stretch&quot;}"/>
  <p:tag name="KSO_WM_ASSEMBLE_CHIP_INDEX" val="15246299ab86406dad4385198814b6fb"/>
  <p:tag name="KSO_WM_UNIT_TEXT_FILL_FORE_SCHEMECOLOR_INDEX_BRIGHTNESS" val="0"/>
  <p:tag name="KSO_WM_UNIT_TEXT_FILL_FORE_SCHEMECOLOR_INDEX" val="5"/>
  <p:tag name="KSO_WM_UNIT_TEXT_FILL_TYPE" val="1"/>
  <p:tag name="KSO_WM_UNIT_USESOURCEFORMAT_APPLY" val="1"/>
</p:tagLst>
</file>

<file path=ppt/tags/tag364.xml><?xml version="1.0" encoding="utf-8"?>
<p:tagLst xmlns:p="http://schemas.openxmlformats.org/presentationml/2006/main">
  <p:tag name="KSO_WM_UNIT_DEFAULT_FONT" val="48;54;2"/>
  <p:tag name="KSO_WM_UNIT_BLOCK" val="0"/>
  <p:tag name="KSO_WM_UNIT_DEC_AREA_ID" val="1daedc28d9f3417291b6891e72abda35"/>
  <p:tag name="KSO_WM_UNIT_ISCONTENTSTITLE" val="0"/>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UNIT_TYPE" val="a"/>
  <p:tag name="KSO_WM_UNIT_INDEX" val="1"/>
  <p:tag name="KSO_WM_UNIT_ID" val="custom20226218_3*a*1"/>
  <p:tag name="KSO_WM_TEMPLATE_CATEGORY" val="custom"/>
  <p:tag name="KSO_WM_TEMPLATE_INDEX" val="20226218"/>
  <p:tag name="KSO_WM_UNIT_LAYERLEVEL" val="1"/>
  <p:tag name="KSO_WM_TAG_VERSION" val="1.0"/>
  <p:tag name="KSO_WM_BEAUTIFY_FLAG" val="#wm#"/>
  <p:tag name="KSO_WM_DIAGRAM_GROUP_CODE" val="l1-1"/>
  <p:tag name="KSO_WM_CHIP_GROUPID" val="61934c9318adb49c6c1f3f2b"/>
  <p:tag name="KSO_WM_CHIP_XID" val="61934cfd18adb49c6c1f3f31"/>
  <p:tag name="KSO_WM_CHIP_FILLAREA_FILL_RULE" val="{&quot;fill_align&quot;:&quot;cm&quot;,&quot;fill_mode&quot;:&quot;fix&quot;,&quot;sacle_strategy&quot;:&quot;stretch&quot;}"/>
  <p:tag name="KSO_WM_ASSEMBLE_CHIP_INDEX" val="15246299ab86406dad4385198814b6fb"/>
  <p:tag name="KSO_WM_UNIT_TEXT_FILL_FORE_SCHEMECOLOR_INDEX_BRIGHTNESS" val="0.15"/>
  <p:tag name="KSO_WM_UNIT_TEXT_FILL_FORE_SCHEMECOLOR_INDEX" val="13"/>
  <p:tag name="KSO_WM_UNIT_TEXT_FILL_TYPE" val="1"/>
  <p:tag name="KSO_WM_UNIT_USESOURCEFORMAT_APPLY" val="1"/>
</p:tagLst>
</file>

<file path=ppt/tags/tag365.xml><?xml version="1.0" encoding="utf-8"?>
<p:tagLst xmlns:p="http://schemas.openxmlformats.org/presentationml/2006/main">
  <p:tag name="KSO_WM_UNIT_BLOCK" val="0"/>
  <p:tag name="KSO_WM_UNIT_DEC_AREA_ID" val="3ef152ac94964547b959a365c1ecc6b3"/>
  <p:tag name="KSO_WM_UNIT_HIGHLIGHT" val="0"/>
  <p:tag name="KSO_WM_UNIT_COMPATIBLE" val="0"/>
  <p:tag name="KSO_WM_UNIT_DIAGRAM_ISNUMVISUAL" val="0"/>
  <p:tag name="KSO_WM_UNIT_DIAGRAM_ISREFERUNIT" val="0"/>
  <p:tag name="KSO_WM_UNIT_TYPE" val="l_h_i"/>
  <p:tag name="KSO_WM_UNIT_INDEX" val="1_1_1"/>
  <p:tag name="KSO_WM_UNIT_ID" val="custom20226218_3*l_h_i*1_1_1"/>
  <p:tag name="KSO_WM_TEMPLATE_CATEGORY" val="custom"/>
  <p:tag name="KSO_WM_TEMPLATE_INDEX" val="20226218"/>
  <p:tag name="KSO_WM_UNIT_LAYERLEVEL" val="1_1_1"/>
  <p:tag name="KSO_WM_TAG_VERSION" val="1.0"/>
  <p:tag name="KSO_WM_BEAUTIFY_FLAG" val="#wm#"/>
  <p:tag name="KSO_WM_DIAGRAM_GROUP_CODE" val="l1-1"/>
  <p:tag name="KSO_WM_CHIP_GROUPID" val="61934c9318adb49c6c1f3f2b"/>
  <p:tag name="KSO_WM_CHIP_XID" val="61934cfd18adb49c6c1f3f31"/>
  <p:tag name="KSO_WM_CHIP_FILLAREA_FILL_RULE" val="{&quot;fill_align&quot;:&quot;cm&quot;,&quot;fill_mode&quot;:&quot;fix&quot;,&quot;sacle_strategy&quot;:&quot;stretch&quot;}"/>
  <p:tag name="KSO_WM_UNIT_DEC_SUPPORTCHANGEPIC" val="0"/>
  <p:tag name="KSO_WM_UNIT_DEC_CHANGEPICRESERVED" val="0"/>
  <p:tag name="KSO_WM_ASSEMBLE_CHIP_INDEX" val="15246299ab86406dad4385198814b6fb"/>
  <p:tag name="KSO_WM_UNIT_LINE_FORE_SCHEMECOLOR_INDEX_BRIGHTNESS" val="0"/>
  <p:tag name="KSO_WM_UNIT_LINE_FORE_SCHEMECOLOR_INDEX" val="5"/>
  <p:tag name="KSO_WM_UNIT_LINE_FILL_TYPE" val="2"/>
  <p:tag name="KSO_WM_UNIT_USESOURCEFORMAT_APPLY" val="1"/>
</p:tagLst>
</file>

<file path=ppt/tags/tag366.xml><?xml version="1.0" encoding="utf-8"?>
<p:tagLst xmlns:p="http://schemas.openxmlformats.org/presentationml/2006/main">
  <p:tag name="KSO_WM_UNIT_BLOCK" val="0"/>
  <p:tag name="KSO_WM_UNIT_DEC_AREA_ID" val="5621040e2fe5439bb4e6a366a322896b"/>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custom20226218_3*l_h_i*1_1_2"/>
  <p:tag name="KSO_WM_TEMPLATE_CATEGORY" val="custom"/>
  <p:tag name="KSO_WM_TEMPLATE_INDEX" val="20226218"/>
  <p:tag name="KSO_WM_UNIT_LAYERLEVEL" val="1_1_1"/>
  <p:tag name="KSO_WM_TAG_VERSION" val="1.0"/>
  <p:tag name="KSO_WM_BEAUTIFY_FLAG" val="#wm#"/>
  <p:tag name="KSO_WM_DIAGRAM_GROUP_CODE" val="l1-1"/>
  <p:tag name="KSO_WM_CHIP_GROUPID" val="61934c9318adb49c6c1f3f2b"/>
  <p:tag name="KSO_WM_CHIP_XID" val="61934cfd18adb49c6c1f3f31"/>
  <p:tag name="KSO_WM_CHIP_FILLAREA_FILL_RULE" val="{&quot;fill_align&quot;:&quot;cm&quot;,&quot;fill_mode&quot;:&quot;fix&quot;,&quot;sacle_strategy&quot;:&quot;stretch&quot;}"/>
  <p:tag name="KSO_WM_UNIT_DEC_SUPPORTCHANGEPIC" val="0"/>
  <p:tag name="KSO_WM_UNIT_DEC_CHANGEPICRESERVED" val="0"/>
  <p:tag name="KSO_WM_ASSEMBLE_CHIP_INDEX" val="15246299ab86406dad4385198814b6fb"/>
  <p:tag name="KSO_WM_UNIT_TEXT_FORE_SCHEMECOLOR_INDEX_BRIGHTNESS" val="0"/>
  <p:tag name="KSO_WM_UNIT_TEXT_FORE_SCHEMECOLOR_INDEX" val="5"/>
  <p:tag name="KSO_WM_UNIT_TEXT_LINE_FILL_TYPE" val="2"/>
  <p:tag name="KSO_WM_UNIT_VALUE" val="1"/>
  <p:tag name="KSO_WM_UNIT_USESOURCEFORMAT_APPLY" val="1"/>
</p:tagLst>
</file>

<file path=ppt/tags/tag367.xml><?xml version="1.0" encoding="utf-8"?>
<p:tagLst xmlns:p="http://schemas.openxmlformats.org/presentationml/2006/main">
  <p:tag name="KSO_WM_UNIT_BLOCK" val="0"/>
  <p:tag name="KSO_WM_UNIT_DEC_AREA_ID" val="75ccd7b93e3f454b8511ca4cd3beec1a"/>
  <p:tag name="KSO_WM_UNIT_SUBTYPE" val="a"/>
  <p:tag name="KSO_WM_UNIT_PRESET_TEXT" val="添加你的文本"/>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custom20226218_3*l_h_f*1_1_1"/>
  <p:tag name="KSO_WM_TEMPLATE_CATEGORY" val="custom"/>
  <p:tag name="KSO_WM_TEMPLATE_INDEX" val="20226218"/>
  <p:tag name="KSO_WM_UNIT_LAYERLEVEL" val="1_1_1"/>
  <p:tag name="KSO_WM_TAG_VERSION" val="1.0"/>
  <p:tag name="KSO_WM_BEAUTIFY_FLAG" val="#wm#"/>
  <p:tag name="KSO_WM_DIAGRAM_GROUP_CODE" val="l1-1"/>
  <p:tag name="KSO_WM_CHIP_GROUPID" val="61934c9318adb49c6c1f3f2b"/>
  <p:tag name="KSO_WM_CHIP_XID" val="61934cfd18adb49c6c1f3f31"/>
  <p:tag name="KSO_WM_CHIP_FILLAREA_FILL_RULE" val="{&quot;fill_align&quot;:&quot;cm&quot;,&quot;fill_mode&quot;:&quot;fix&quot;,&quot;sacle_strategy&quot;:&quot;stretch&quot;}"/>
  <p:tag name="KSO_WM_ASSEMBLE_CHIP_INDEX" val="15246299ab86406dad4385198814b6fb"/>
  <p:tag name="KSO_WM_UNIT_TEXT_FILL_FORE_SCHEMECOLOR_INDEX_BRIGHTNESS" val="0.15"/>
  <p:tag name="KSO_WM_UNIT_TEXT_FILL_FORE_SCHEMECOLOR_INDEX" val="13"/>
  <p:tag name="KSO_WM_UNIT_TEXT_FILL_TYPE" val="1"/>
  <p:tag name="KSO_WM_UNIT_VALUE" val="10"/>
  <p:tag name="KSO_WM_UNIT_USESOURCEFORMAT_APPLY" val="1"/>
</p:tagLst>
</file>

<file path=ppt/tags/tag368.xml><?xml version="1.0" encoding="utf-8"?>
<p:tagLst xmlns:p="http://schemas.openxmlformats.org/presentationml/2006/main">
  <p:tag name="KSO_WM_UNIT_BLOCK" val="0"/>
  <p:tag name="KSO_WM_UNIT_DEC_AREA_ID" val="038b56217a794ae6ac95620d5d1813f0"/>
  <p:tag name="KSO_WM_UNIT_HIGHLIGHT" val="0"/>
  <p:tag name="KSO_WM_UNIT_COMPATIBLE" val="0"/>
  <p:tag name="KSO_WM_UNIT_DIAGRAM_ISNUMVISUAL" val="0"/>
  <p:tag name="KSO_WM_UNIT_DIAGRAM_ISREFERUNIT" val="0"/>
  <p:tag name="KSO_WM_UNIT_TYPE" val="l_h_i"/>
  <p:tag name="KSO_WM_UNIT_INDEX" val="1_2_1"/>
  <p:tag name="KSO_WM_UNIT_ID" val="custom20226218_3*l_h_i*1_2_1"/>
  <p:tag name="KSO_WM_TEMPLATE_CATEGORY" val="custom"/>
  <p:tag name="KSO_WM_TEMPLATE_INDEX" val="20226218"/>
  <p:tag name="KSO_WM_UNIT_LAYERLEVEL" val="1_1_1"/>
  <p:tag name="KSO_WM_TAG_VERSION" val="1.0"/>
  <p:tag name="KSO_WM_BEAUTIFY_FLAG" val="#wm#"/>
  <p:tag name="KSO_WM_DIAGRAM_GROUP_CODE" val="l1-1"/>
  <p:tag name="KSO_WM_CHIP_GROUPID" val="61934c9318adb49c6c1f3f2b"/>
  <p:tag name="KSO_WM_CHIP_XID" val="61934cfd18adb49c6c1f3f31"/>
  <p:tag name="KSO_WM_CHIP_FILLAREA_FILL_RULE" val="{&quot;fill_align&quot;:&quot;cm&quot;,&quot;fill_mode&quot;:&quot;fix&quot;,&quot;sacle_strategy&quot;:&quot;stretch&quot;}"/>
  <p:tag name="KSO_WM_UNIT_DEC_SUPPORTCHANGEPIC" val="0"/>
  <p:tag name="KSO_WM_UNIT_DEC_CHANGEPICRESERVED" val="0"/>
  <p:tag name="KSO_WM_ASSEMBLE_CHIP_INDEX" val="15246299ab86406dad4385198814b6fb"/>
  <p:tag name="KSO_WM_UNIT_LINE_FORE_SCHEMECOLOR_INDEX_BRIGHTNESS" val="0"/>
  <p:tag name="KSO_WM_UNIT_LINE_FORE_SCHEMECOLOR_INDEX" val="5"/>
  <p:tag name="KSO_WM_UNIT_LINE_FILL_TYPE" val="2"/>
  <p:tag name="KSO_WM_UNIT_USESOURCEFORMAT_APPLY" val="1"/>
</p:tagLst>
</file>

<file path=ppt/tags/tag369.xml><?xml version="1.0" encoding="utf-8"?>
<p:tagLst xmlns:p="http://schemas.openxmlformats.org/presentationml/2006/main">
  <p:tag name="KSO_WM_UNIT_BLOCK" val="0"/>
  <p:tag name="KSO_WM_UNIT_DEC_AREA_ID" val="9aaf324078914bad9aba95b1ef2d8403"/>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custom20226218_3*l_h_i*1_2_2"/>
  <p:tag name="KSO_WM_TEMPLATE_CATEGORY" val="custom"/>
  <p:tag name="KSO_WM_TEMPLATE_INDEX" val="20226218"/>
  <p:tag name="KSO_WM_UNIT_LAYERLEVEL" val="1_1_1"/>
  <p:tag name="KSO_WM_TAG_VERSION" val="1.0"/>
  <p:tag name="KSO_WM_BEAUTIFY_FLAG" val="#wm#"/>
  <p:tag name="KSO_WM_DIAGRAM_GROUP_CODE" val="l1-1"/>
  <p:tag name="KSO_WM_CHIP_GROUPID" val="61934c9318adb49c6c1f3f2b"/>
  <p:tag name="KSO_WM_CHIP_XID" val="61934cfd18adb49c6c1f3f31"/>
  <p:tag name="KSO_WM_CHIP_FILLAREA_FILL_RULE" val="{&quot;fill_align&quot;:&quot;cm&quot;,&quot;fill_mode&quot;:&quot;fix&quot;,&quot;sacle_strategy&quot;:&quot;stretch&quot;}"/>
  <p:tag name="KSO_WM_UNIT_DEC_SUPPORTCHANGEPIC" val="0"/>
  <p:tag name="KSO_WM_UNIT_DEC_CHANGEPICRESERVED" val="0"/>
  <p:tag name="KSO_WM_ASSEMBLE_CHIP_INDEX" val="15246299ab86406dad4385198814b6fb"/>
  <p:tag name="KSO_WM_UNIT_TEXT_FORE_SCHEMECOLOR_INDEX_BRIGHTNESS" val="0"/>
  <p:tag name="KSO_WM_UNIT_TEXT_FORE_SCHEMECOLOR_INDEX" val="5"/>
  <p:tag name="KSO_WM_UNIT_TEXT_LINE_FILL_TYPE" val="2"/>
  <p:tag name="KSO_WM_UNIT_VALU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BLOCK" val="0"/>
  <p:tag name="KSO_WM_UNIT_DEC_AREA_ID" val="bb45fb21934643f78b3f9bfb270177cf"/>
  <p:tag name="KSO_WM_UNIT_SUBTYPE" val="a"/>
  <p:tag name="KSO_WM_UNIT_PRESET_TEXT" val="添加你的文本"/>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custom20226218_3*l_h_f*1_2_1"/>
  <p:tag name="KSO_WM_TEMPLATE_CATEGORY" val="custom"/>
  <p:tag name="KSO_WM_TEMPLATE_INDEX" val="20226218"/>
  <p:tag name="KSO_WM_UNIT_LAYERLEVEL" val="1_1_1"/>
  <p:tag name="KSO_WM_TAG_VERSION" val="1.0"/>
  <p:tag name="KSO_WM_BEAUTIFY_FLAG" val="#wm#"/>
  <p:tag name="KSO_WM_DIAGRAM_GROUP_CODE" val="l1-1"/>
  <p:tag name="KSO_WM_CHIP_GROUPID" val="61934c9318adb49c6c1f3f2b"/>
  <p:tag name="KSO_WM_CHIP_XID" val="61934cfd18adb49c6c1f3f31"/>
  <p:tag name="KSO_WM_CHIP_FILLAREA_FILL_RULE" val="{&quot;fill_align&quot;:&quot;cm&quot;,&quot;fill_mode&quot;:&quot;fix&quot;,&quot;sacle_strategy&quot;:&quot;stretch&quot;}"/>
  <p:tag name="KSO_WM_ASSEMBLE_CHIP_INDEX" val="15246299ab86406dad4385198814b6fb"/>
  <p:tag name="KSO_WM_UNIT_TEXT_FILL_FORE_SCHEMECOLOR_INDEX_BRIGHTNESS" val="0.15"/>
  <p:tag name="KSO_WM_UNIT_TEXT_FILL_FORE_SCHEMECOLOR_INDEX" val="13"/>
  <p:tag name="KSO_WM_UNIT_TEXT_FILL_TYPE" val="1"/>
  <p:tag name="KSO_WM_UNIT_VALUE" val="10"/>
  <p:tag name="KSO_WM_UNIT_USESOURCEFORMAT_APPLY" val="1"/>
</p:tagLst>
</file>

<file path=ppt/tags/tag371.xml><?xml version="1.0" encoding="utf-8"?>
<p:tagLst xmlns:p="http://schemas.openxmlformats.org/presentationml/2006/main">
  <p:tag name="KSO_WM_UNIT_BLOCK" val="0"/>
  <p:tag name="KSO_WM_UNIT_DEC_AREA_ID" val="5457f8434b1d4575bc27cc1e4fa5e1ca"/>
  <p:tag name="KSO_WM_UNIT_HIGHLIGHT" val="0"/>
  <p:tag name="KSO_WM_UNIT_COMPATIBLE" val="0"/>
  <p:tag name="KSO_WM_UNIT_DIAGRAM_ISNUMVISUAL" val="0"/>
  <p:tag name="KSO_WM_UNIT_DIAGRAM_ISREFERUNIT" val="0"/>
  <p:tag name="KSO_WM_UNIT_TYPE" val="l_h_i"/>
  <p:tag name="KSO_WM_UNIT_INDEX" val="1_3_1"/>
  <p:tag name="KSO_WM_UNIT_ID" val="custom20226218_3*l_h_i*1_3_1"/>
  <p:tag name="KSO_WM_TEMPLATE_CATEGORY" val="custom"/>
  <p:tag name="KSO_WM_TEMPLATE_INDEX" val="20226218"/>
  <p:tag name="KSO_WM_UNIT_LAYERLEVEL" val="1_1_1"/>
  <p:tag name="KSO_WM_TAG_VERSION" val="1.0"/>
  <p:tag name="KSO_WM_BEAUTIFY_FLAG" val="#wm#"/>
  <p:tag name="KSO_WM_DIAGRAM_GROUP_CODE" val="l1-1"/>
  <p:tag name="KSO_WM_CHIP_GROUPID" val="61934c9318adb49c6c1f3f2b"/>
  <p:tag name="KSO_WM_CHIP_XID" val="61934cfd18adb49c6c1f3f31"/>
  <p:tag name="KSO_WM_CHIP_FILLAREA_FILL_RULE" val="{&quot;fill_align&quot;:&quot;cm&quot;,&quot;fill_mode&quot;:&quot;fix&quot;,&quot;sacle_strategy&quot;:&quot;stretch&quot;}"/>
  <p:tag name="KSO_WM_UNIT_DEC_SUPPORTCHANGEPIC" val="0"/>
  <p:tag name="KSO_WM_UNIT_DEC_CHANGEPICRESERVED" val="0"/>
  <p:tag name="KSO_WM_ASSEMBLE_CHIP_INDEX" val="15246299ab86406dad4385198814b6fb"/>
  <p:tag name="KSO_WM_UNIT_LINE_FORE_SCHEMECOLOR_INDEX_BRIGHTNESS" val="0"/>
  <p:tag name="KSO_WM_UNIT_LINE_FORE_SCHEMECOLOR_INDEX" val="5"/>
  <p:tag name="KSO_WM_UNIT_LINE_FILL_TYPE" val="2"/>
  <p:tag name="KSO_WM_UNIT_USESOURCEFORMAT_APPLY" val="1"/>
</p:tagLst>
</file>

<file path=ppt/tags/tag372.xml><?xml version="1.0" encoding="utf-8"?>
<p:tagLst xmlns:p="http://schemas.openxmlformats.org/presentationml/2006/main">
  <p:tag name="KSO_WM_UNIT_BLOCK" val="0"/>
  <p:tag name="KSO_WM_UNIT_DEC_AREA_ID" val="35ec3491159e44039e99ad57f3f89ae7"/>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26218_3*l_h_i*1_3_2"/>
  <p:tag name="KSO_WM_TEMPLATE_CATEGORY" val="custom"/>
  <p:tag name="KSO_WM_TEMPLATE_INDEX" val="20226218"/>
  <p:tag name="KSO_WM_UNIT_LAYERLEVEL" val="1_1_1"/>
  <p:tag name="KSO_WM_TAG_VERSION" val="1.0"/>
  <p:tag name="KSO_WM_BEAUTIFY_FLAG" val="#wm#"/>
  <p:tag name="KSO_WM_DIAGRAM_GROUP_CODE" val="l1-1"/>
  <p:tag name="KSO_WM_CHIP_GROUPID" val="61934c9318adb49c6c1f3f2b"/>
  <p:tag name="KSO_WM_CHIP_XID" val="61934cfd18adb49c6c1f3f31"/>
  <p:tag name="KSO_WM_CHIP_FILLAREA_FILL_RULE" val="{&quot;fill_align&quot;:&quot;cm&quot;,&quot;fill_mode&quot;:&quot;fix&quot;,&quot;sacle_strategy&quot;:&quot;stretch&quot;}"/>
  <p:tag name="KSO_WM_UNIT_DEC_SUPPORTCHANGEPIC" val="0"/>
  <p:tag name="KSO_WM_UNIT_DEC_CHANGEPICRESERVED" val="0"/>
  <p:tag name="KSO_WM_ASSEMBLE_CHIP_INDEX" val="15246299ab86406dad4385198814b6fb"/>
  <p:tag name="KSO_WM_UNIT_TEXT_FORE_SCHEMECOLOR_INDEX_BRIGHTNESS" val="0"/>
  <p:tag name="KSO_WM_UNIT_TEXT_FORE_SCHEMECOLOR_INDEX" val="5"/>
  <p:tag name="KSO_WM_UNIT_TEXT_LINE_FILL_TYPE" val="2"/>
  <p:tag name="KSO_WM_UNIT_VALUE" val="1"/>
  <p:tag name="KSO_WM_UNIT_USESOURCEFORMAT_APPLY" val="1"/>
</p:tagLst>
</file>

<file path=ppt/tags/tag373.xml><?xml version="1.0" encoding="utf-8"?>
<p:tagLst xmlns:p="http://schemas.openxmlformats.org/presentationml/2006/main">
  <p:tag name="KSO_WM_UNIT_BLOCK" val="0"/>
  <p:tag name="KSO_WM_UNIT_DEC_AREA_ID" val="725194f55b6549ea82ed4a7be45dce58"/>
  <p:tag name="KSO_WM_UNIT_SUBTYPE" val="a"/>
  <p:tag name="KSO_WM_UNIT_PRESET_TEXT" val="添加你的文本"/>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custom20226218_3*l_h_f*1_3_1"/>
  <p:tag name="KSO_WM_TEMPLATE_CATEGORY" val="custom"/>
  <p:tag name="KSO_WM_TEMPLATE_INDEX" val="20226218"/>
  <p:tag name="KSO_WM_UNIT_LAYERLEVEL" val="1_1_1"/>
  <p:tag name="KSO_WM_TAG_VERSION" val="1.0"/>
  <p:tag name="KSO_WM_BEAUTIFY_FLAG" val="#wm#"/>
  <p:tag name="KSO_WM_DIAGRAM_GROUP_CODE" val="l1-1"/>
  <p:tag name="KSO_WM_CHIP_GROUPID" val="61934c9318adb49c6c1f3f2b"/>
  <p:tag name="KSO_WM_CHIP_XID" val="61934cfd18adb49c6c1f3f31"/>
  <p:tag name="KSO_WM_CHIP_FILLAREA_FILL_RULE" val="{&quot;fill_align&quot;:&quot;cm&quot;,&quot;fill_mode&quot;:&quot;fix&quot;,&quot;sacle_strategy&quot;:&quot;stretch&quot;}"/>
  <p:tag name="KSO_WM_ASSEMBLE_CHIP_INDEX" val="15246299ab86406dad4385198814b6fb"/>
  <p:tag name="KSO_WM_UNIT_TEXT_FILL_FORE_SCHEMECOLOR_INDEX_BRIGHTNESS" val="0.15"/>
  <p:tag name="KSO_WM_UNIT_TEXT_FILL_FORE_SCHEMECOLOR_INDEX" val="13"/>
  <p:tag name="KSO_WM_UNIT_TEXT_FILL_TYPE" val="1"/>
  <p:tag name="KSO_WM_UNIT_VALUE" val="10"/>
  <p:tag name="KSO_WM_UNIT_USESOURCEFORMAT_APPLY" val="1"/>
</p:tagLst>
</file>

<file path=ppt/tags/tag374.xml><?xml version="1.0" encoding="utf-8"?>
<p:tagLst xmlns:p="http://schemas.openxmlformats.org/presentationml/2006/main">
  <p:tag name="KSO_WM_SLIDE_ID" val="custom20226218_3"/>
  <p:tag name="KSO_WM_TEMPLATE_SUBCATEGORY" val="21"/>
  <p:tag name="KSO_WM_TEMPLATE_MASTER_TYPE" val="1"/>
  <p:tag name="KSO_WM_TEMPLATE_COLOR_TYPE" val="1"/>
  <p:tag name="KSO_WM_SLIDE_ITEM_CNT" val="3"/>
  <p:tag name="KSO_WM_SLIDE_INDEX" val="3"/>
  <p:tag name="KSO_WM_TAG_VERSION" val="1.0"/>
  <p:tag name="KSO_WM_BEAUTIFY_FLAG" val="#wm#"/>
  <p:tag name="KSO_WM_TEMPLATE_CATEGORY" val="custom"/>
  <p:tag name="KSO_WM_TEMPLATE_INDEX" val="20226218"/>
  <p:tag name="KSO_WM_SLIDE_LAYOUT" val="a_b_l"/>
  <p:tag name="KSO_WM_SLIDE_LAYOUT_CNT" val="1_1_1"/>
  <p:tag name="KSO_WM_CHIP_INFOS" val="{&quot;type&quot;:0,&quot;layout_type&quot;:&quot;1_NF_LC_25&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7cf18adb49c6c1f3d7a"/>
  <p:tag name="KSO_WM_CHIP_FILLPROP" val="[[{&quot;text_align&quot;:&quot;lm&quot;,&quot;text_direction&quot;:&quot;horizontal&quot;,&quot;support_big_font&quot;:false,&quot;picture_toward&quot;:0,&quot;picture_dockside&quot;:[],&quot;fill_id&quot;:&quot;58fdd5b278f847dca44ca3ccf049151d&quot;,&quot;fill_align&quot;:&quot;lm&quot;,&quot;chip_types&quot;:[&quot;diagram&quot;]}],[{&quot;text_align&quot;:&quot;cm&quot;,&quot;text_direction&quot;:&quot;horizontal&quot;,&quot;support_big_font&quot;:false,&quot;picture_toward&quot;:0,&quot;picture_dockside&quot;:[],&quot;fill_id&quot;:&quot;58fdd5b278f847dca44ca3ccf049151d&quot;,&quot;fill_align&quot;:&quot;cm&quot;,&quot;chip_types&quot;:[&quot;diagram&quot;]}],[{&quot;text_align&quot;:&quot;cm&quot;,&quot;text_direction&quot;:&quot;horizontal&quot;,&quot;support_big_font&quot;:false,&quot;picture_toward&quot;:0,&quot;picture_dockside&quot;:[],&quot;fill_id&quot;:&quot;58fdd5b278f847dca44ca3ccf049151d&quot;,&quot;fill_align&quot;:&quot;lm&quot;,&quot;chip_types&quot;:[&quot;diagram&quot;]}],[{&quot;text_align&quot;:&quot;lm&quot;,&quot;text_direction&quot;:&quot;horizontal&quot;,&quot;support_big_font&quot;:false,&quot;picture_toward&quot;:0,&quot;picture_dockside&quot;:[],&quot;fill_id&quot;:&quot;58fdd5b278f847dca44ca3ccf049151d&quot;,&quot;fill_align&quot;:&quot;cm&quot;,&quot;chip_types&quot;:[&quot;diagram&quot;]}]]"/>
  <p:tag name="KSO_WM_CHIP_DECFILLPROP" val="[]"/>
  <p:tag name="KSO_WM_SPECIAL_SOURCE" val="bdnull"/>
  <p:tag name="KSO_WM_CHIP_GROUPID" val="619317cf18adb49c6c1f3d7c"/>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19520159d53ee3cdf04c93"/>
  <p:tag name="KSO_WM_TEMPLATE_ASSEMBLE_GROUPID" val="62f9aa54295c1bf6da916649"/>
</p:tagLst>
</file>

<file path=ppt/tags/tag375.xml><?xml version="1.0" encoding="utf-8"?>
<p:tagLst xmlns:p="http://schemas.openxmlformats.org/presentationml/2006/main">
  <p:tag name="KSO_WM_CHIP_GROUPID" val="619e06a156c5b5f57912a933"/>
  <p:tag name="KSO_WM_CHIP_XID" val="619e06a156c5b5f57912a930"/>
  <p:tag name="KSO_WM_UNIT_DEC_AREA_ID" val="f843a82d739d41d0a6a269647c08c427"/>
  <p:tag name="KSO_WM_CHIP_FILLAREA_FILL_RULE" val="{&quot;fill_align&quot;:&quot;lm&quot;,&quot;fill_mode&quot;:&quot;adaptive&quot;,&quot;sacle_strategy&quot;:&quot;smart&quot;}"/>
  <p:tag name="KSO_WM_ASSEMBLE_CHIP_INDEX" val="3514b9651dc2434dbcca1c75a991b85a"/>
  <p:tag name="KSO_WM_TEMPLATE_CATEGORY" val="custom"/>
  <p:tag name="KSO_WM_TEMPLATE_INDEX" val="20226218"/>
  <p:tag name="KSO_WM_UNIT_ID" val="custom20226218_7**"/>
</p:tagLst>
</file>

<file path=ppt/tags/tag376.xml><?xml version="1.0" encoding="utf-8"?>
<p:tagLst xmlns:p="http://schemas.openxmlformats.org/presentationml/2006/main">
  <p:tag name="KSO_WM_UNIT_DEFAULT_FONT" val="16;18;2"/>
  <p:tag name="KSO_WM_UNIT_BLOCK" val="0"/>
  <p:tag name="KSO_WM_UNIT_DEC_AREA_ID" val="0d57bee4bd52473aab2341950f5f1c68"/>
  <p:tag name="KSO_WM_UNIT_SUBTYPE" val="a"/>
  <p:tag name="KSO_WM_UNIT_PRESET_TEXT" val="点击此处添加正文，文字是您思想的提炼。"/>
  <p:tag name="KSO_WM_UNIT_NOCLEAR" val="0"/>
  <p:tag name="KSO_WM_UNIT_VALUE" val="32"/>
  <p:tag name="KSO_WM_UNIT_HIGHLIGHT" val="0"/>
  <p:tag name="KSO_WM_UNIT_COMPATIBLE" val="0"/>
  <p:tag name="KSO_WM_UNIT_DIAGRAM_ISNUMVISUAL" val="0"/>
  <p:tag name="KSO_WM_UNIT_DIAGRAM_ISREFERUNIT" val="0"/>
  <p:tag name="KSO_WM_UNIT_TYPE" val="f"/>
  <p:tag name="KSO_WM_UNIT_INDEX" val="1"/>
  <p:tag name="KSO_WM_UNIT_ID" val="custom20226218_7*f*1"/>
  <p:tag name="KSO_WM_TEMPLATE_CATEGORY" val="custom"/>
  <p:tag name="KSO_WM_TEMPLATE_INDEX" val="2022621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9e06a156c5b5f57912a933"/>
  <p:tag name="KSO_WM_CHIP_XID" val="619e06a156c5b5f57912a930"/>
</p:tagLst>
</file>

<file path=ppt/tags/tag377.xml><?xml version="1.0" encoding="utf-8"?>
<p:tagLst xmlns:p="http://schemas.openxmlformats.org/presentationml/2006/main">
  <p:tag name="KSO_WM_UNIT_DEFAULT_FONT" val="60;66;2"/>
  <p:tag name="KSO_WM_UNIT_BLOCK" val="0"/>
  <p:tag name="KSO_WM_UNIT_DEC_AREA_ID" val="af37b49a9cdb47158c159e80ee4de5e9"/>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218_7*a*1"/>
  <p:tag name="KSO_WM_TEMPLATE_CATEGORY" val="custom"/>
  <p:tag name="KSO_WM_TEMPLATE_INDEX" val="2022621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9e06a156c5b5f57912a933"/>
  <p:tag name="KSO_WM_CHIP_XID" val="619e06a156c5b5f57912a930"/>
  <p:tag name="KSO_WM_UNIT_TEXT_FILL_FORE_SCHEMECOLOR_INDEX_BRIGHTNESS" val="0.15"/>
  <p:tag name="KSO_WM_UNIT_TEXT_FILL_FORE_SCHEMECOLOR_INDEX" val="13"/>
  <p:tag name="KSO_WM_UNIT_TEXT_FILL_TYPE" val="1"/>
</p:tagLst>
</file>

<file path=ppt/tags/tag378.xml><?xml version="1.0" encoding="utf-8"?>
<p:tagLst xmlns:p="http://schemas.openxmlformats.org/presentationml/2006/main">
  <p:tag name="KSO_WM_UNIT_DEFAULT_FONT" val="108;116;2"/>
  <p:tag name="KSO_WM_UNIT_BLOCK" val="0"/>
  <p:tag name="KSO_WM_UNIT_DEC_AREA_ID" val="c1cc4eb41d874f45a20268ff56ce165e"/>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6218_7*e*1"/>
  <p:tag name="KSO_WM_TEMPLATE_CATEGORY" val="custom"/>
  <p:tag name="KSO_WM_TEMPLATE_INDEX" val="2022621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9e06a156c5b5f57912a933"/>
  <p:tag name="KSO_WM_CHIP_XID" val="619e06a156c5b5f57912a930"/>
  <p:tag name="KSO_WM_UNIT_TEXT_FILL_FORE_SCHEMECOLOR_INDEX_BRIGHTNESS" val="0.35"/>
  <p:tag name="KSO_WM_UNIT_TEXT_FILL_FORE_SCHEMECOLOR_INDEX" val="13"/>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218_7*i*1"/>
  <p:tag name="KSO_WM_TEMPLATE_CATEGORY" val="custom"/>
  <p:tag name="KSO_WM_TEMPLATE_INDEX" val="20226218"/>
  <p:tag name="KSO_WM_UNIT_LAYERLEVEL" val="1"/>
  <p:tag name="KSO_WM_TAG_VERSION" val="1.0"/>
  <p:tag name="KSO_WM_BEAUTIFY_FLAG" val="#wm#"/>
  <p:tag name="KSO_WM_UNIT_ISCONTENTSTITLE" val="0"/>
  <p:tag name="KSO_WM_UNIT_ISNUMDGMTITLE" val="0"/>
  <p:tag name="KSO_WM_UNIT_NOCLEAR" val="0"/>
  <p:tag name="KSO_WM_UNIT_TYPE" val="i"/>
  <p:tag name="KSO_WM_UNIT_INDEX" val="1"/>
  <p:tag name="KSO_WM_UNIT_BLOCK" val="0"/>
  <p:tag name="KSO_WM_UNIT_SM_LIMIT_TYPE" val="2"/>
  <p:tag name="KSO_WM_UNIT_DEC_AREA_ID" val="d8a6b4427c5042a9a523b1c931e159c7"/>
  <p:tag name="KSO_WM_UNIT_DECORATE_INFO" val="{&quot;ReferentInfo&quot;:{&quot;Id&quot;:&quot;slide&quot;,&quot;X&quot;:{&quot;Pos&quot;:0},&quot;Y&quot;:{&quot;Pos&quot;:1}},&quot;DecorateInfoX&quot;:{&quot;Pos&quot;:0,&quot;IsAbs&quot;:true},&quot;DecorateInfoY&quot;:{&quot;Pos&quot;:1,&quot;IsAbs&quot;:true},&quot;DecorateInfoW&quot;:{&quot;IsAbs&quot;:false},&quot;DecorateInfoH&quot;:{&quot;IsAbs&quot;:false},&quot;whChangeMode&quot;:1}"/>
  <p:tag name="KSO_WM_CHIP_GROUPID" val="619e06a156c5b5f57912a933"/>
  <p:tag name="KSO_WM_CHIP_XID" val="619e06a156c5b5f57912a930"/>
  <p:tag name="KSO_WM_UNIT_TEXT_FILL_FORE_SCHEMECOLOR_INDEX_BRIGHTNESS" val="0.5"/>
  <p:tag name="KSO_WM_UNIT_TEXT_FILL_FORE_SCHEMECOLOR_INDEX" val="13"/>
  <p:tag name="KSO_WM_UNIT_TEXT_FILL_TYPE" val="1"/>
  <p:tag name="KSO_WM_UNIT_VALUE" val="34"/>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BEAUTIFY_FLAG" val="#wm#"/>
  <p:tag name="KSO_WM_TEMPLATE_CATEGORY" val="custom"/>
  <p:tag name="KSO_WM_TEMPLATE_INDEX" val="20226218"/>
  <p:tag name="KSO_WM_SLIDE_ID" val="custom20226218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e1e5d983c448471aad9aed945e055a0d&quot;,&quot;fill_align&quot;:&quot;lm&quot;,&quot;chip_types&quot;:[&quot;header&quot;,&quot;wordpuzzle&quot;]}]]"/>
  <p:tag name="KSO_WM_CHIP_DECFILLPROP" val="[]"/>
  <p:tag name="KSO_WM_CHIP_XID" val="613098f1c37455bdf62aa2e6"/>
  <p:tag name="KSO_WM_CHIP_GROUPID" val="613098f1c37455bdf62aa2e5"/>
  <p:tag name="KSO_WM_SLIDE_LAYOUT_INFO" val="{&quot;id&quot;:&quot;2022-09-08T10:23:11&quot;,&quot;margin&quot;:{&quot;bottom&quot;:3.6494886875152588,&quot;left&quot;:2.7710666656494141,&quot;right&quot;:18.760726928710938,&quot;top&quot;:3.649483680725097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f9b785295c1bf6da91922a"/>
  <p:tag name="KSO_WM_TEMPLATE_ASSEMBLE_GROUPID" val="62f9aa54295c1bf6da916649"/>
</p:tagLst>
</file>

<file path=ppt/tags/tag381.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 name="WM_BEAUTIFY_SHAPE_IDENTITY" val="{166a6cf1-bddf-4b1c-9eea-704d6486702e}"/>
</p:tagLst>
</file>

<file path=ppt/tags/tag382.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WM_BEAUTIFY_SHAPE_IDENTITY" val="{9dd23ab6-16f5-449c-996c-887dc525d265}"/>
</p:tagLst>
</file>

<file path=ppt/tags/tag383.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 name="WM_BEAUTIFY_SHAPE_IDENTITY" val="{173784c3-283e-4b2b-bc46-04d4f3679e16}"/>
</p:tagLst>
</file>

<file path=ppt/tags/tag384.xml><?xml version="1.0" encoding="utf-8"?>
<p:tagLst xmlns:p="http://schemas.openxmlformats.org/presentationml/2006/main">
  <p:tag name="KSO_WM_BEAUTIFY_FLAG" val="#wm#"/>
  <p:tag name="KSO_WM_TEMPLATE_CATEGORY" val="custom"/>
  <p:tag name="KSO_WM_TEMPLATE_INDEX" val="20205176"/>
  <p:tag name="KSO_WM_SLIDE_BK_DARK_LIGHT" val=""/>
  <p:tag name="KSO_WM_SLIDE_BACKGROUND_TYPE" val="general"/>
</p:tagLst>
</file>

<file path=ppt/tags/tag385.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4*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386.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4*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387.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4*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388.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4*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58c229287284511b04d0c5388df593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8a78829c43a49999a434cefeb99a226"/>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UNIT_TEXT_SUBTYPE" val="a"/>
  <p:tag name="KSO_WM_UNIT_PRESET_TEXT" val="单击此处添加正文，文字是您思想的提炼，为了演示发布的良好效果，请言简意赅地阐述您的观点。"/>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custom20226218_14*h_f*1_1"/>
  <p:tag name="KSO_WM_TEMPLATE_CATEGORY" val="custom"/>
  <p:tag name="KSO_WM_TEMPLATE_INDEX" val="20226218"/>
  <p:tag name="KSO_WM_UNIT_LAYERLEVEL" val="1_1"/>
  <p:tag name="KSO_WM_TAG_VERSION" val="1.0"/>
  <p:tag name="KSO_WM_BEAUTIFY_FLAG" val="#wm#"/>
  <p:tag name="KSO_WM_UNIT_SUBTYPE" val="a"/>
  <p:tag name="KSO_WM_UNIT_DEFAULT_FONT" val="14;20;2"/>
  <p:tag name="KSO_WM_UNIT_BLOCK" val="0"/>
  <p:tag name="KSO_WM_UNIT_VALUE" val="111"/>
  <p:tag name="KSO_WM_UNIT_SHOW_EDIT_AREA_INDICATION" val="1"/>
  <p:tag name="KSO_WM_CHIP_GROUPID" val="5e6b05b36848fb12bee65ad8"/>
  <p:tag name="KSO_WM_CHIP_XID" val="5e6b05b36848fb12bee65ada"/>
  <p:tag name="KSO_WM_UNIT_DEC_AREA_ID" val="d7e05995f55647c7bcdfa5698309ef8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0c73411ce6c4cb98ee5cad49b1e1158"/>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VALUE" val="669*817"/>
  <p:tag name="KSO_WM_UNIT_HIGHLIGHT" val="0"/>
  <p:tag name="KSO_WM_UNIT_COMPATIBLE" val="0"/>
  <p:tag name="KSO_WM_UNIT_DIAGRAM_ISNUMVISUAL" val="0"/>
  <p:tag name="KSO_WM_UNIT_DIAGRAM_ISREFERUNIT" val="0"/>
  <p:tag name="KSO_WM_UNIT_TYPE" val="d"/>
  <p:tag name="KSO_WM_UNIT_INDEX" val="1"/>
  <p:tag name="KSO_WM_UNIT_ID" val="custom20226218_14*d*1"/>
  <p:tag name="KSO_WM_TEMPLATE_CATEGORY" val="custom"/>
  <p:tag name="KSO_WM_TEMPLATE_INDEX" val="20226218"/>
  <p:tag name="KSO_WM_UNIT_LAYERLEVEL" val="1"/>
  <p:tag name="KSO_WM_TAG_VERSION" val="1.0"/>
  <p:tag name="KSO_WM_BEAUTIFY_FLAG" val="#wm#"/>
  <p:tag name="KSO_WM_CHIP_GROUPID" val="5e7310da9a230a26b9e88a19"/>
  <p:tag name="KSO_WM_CHIP_XID" val="5e7310da9a230a26b9e88a1a"/>
  <p:tag name="KSO_WM_UNIT_DEC_AREA_ID" val="eea1c9b8f4d149ae81488586e91fd9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23aafbc29ce476aa801fcb43ef45ae1"/>
  <p:tag name="KSO_WM_UNIT_PLACING_PICTURE" val="123aafbc29ce476aa801fcb43ef45ae1"/>
</p:tagLst>
</file>

<file path=ppt/tags/tag391.xml><?xml version="1.0" encoding="utf-8"?>
<p:tagLst xmlns:p="http://schemas.openxmlformats.org/presentationml/2006/main">
  <p:tag name="KSO_WM_UNIT_VALUE" val="669*817"/>
  <p:tag name="KSO_WM_UNIT_HIGHLIGHT" val="0"/>
  <p:tag name="KSO_WM_UNIT_COMPATIBLE" val="0"/>
  <p:tag name="KSO_WM_UNIT_DIAGRAM_ISNUMVISUAL" val="0"/>
  <p:tag name="KSO_WM_UNIT_DIAGRAM_ISREFERUNIT" val="0"/>
  <p:tag name="KSO_WM_UNIT_TYPE" val="d"/>
  <p:tag name="KSO_WM_UNIT_INDEX" val="3"/>
  <p:tag name="KSO_WM_UNIT_ID" val="custom20226218_14*d*3"/>
  <p:tag name="KSO_WM_TEMPLATE_CATEGORY" val="custom"/>
  <p:tag name="KSO_WM_TEMPLATE_INDEX" val="20226218"/>
  <p:tag name="KSO_WM_UNIT_LAYERLEVEL" val="1"/>
  <p:tag name="KSO_WM_TAG_VERSION" val="1.0"/>
  <p:tag name="KSO_WM_BEAUTIFY_FLAG" val="#wm#"/>
  <p:tag name="KSO_WM_CHIP_GROUPID" val="5e7310da9a230a26b9e88a19"/>
  <p:tag name="KSO_WM_CHIP_XID" val="5e7310da9a230a26b9e88a1a"/>
  <p:tag name="KSO_WM_UNIT_DEC_AREA_ID" val="e6fd9a1dc5a54b4aa4b25271272fe61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3c1127b375a4188956c61457396ffee"/>
  <p:tag name="KSO_WM_UNIT_PLACING_PICTURE" val="f3c1127b375a4188956c61457396ffee"/>
</p:tagLst>
</file>

<file path=ppt/tags/tag392.xml><?xml version="1.0" encoding="utf-8"?>
<p:tagLst xmlns:p="http://schemas.openxmlformats.org/presentationml/2006/main">
  <p:tag name="KSO_WM_UNIT_VALUE" val="669*817"/>
  <p:tag name="KSO_WM_UNIT_HIGHLIGHT" val="0"/>
  <p:tag name="KSO_WM_UNIT_COMPATIBLE" val="0"/>
  <p:tag name="KSO_WM_UNIT_DIAGRAM_ISNUMVISUAL" val="0"/>
  <p:tag name="KSO_WM_UNIT_DIAGRAM_ISREFERUNIT" val="0"/>
  <p:tag name="KSO_WM_UNIT_TYPE" val="d"/>
  <p:tag name="KSO_WM_UNIT_INDEX" val="2"/>
  <p:tag name="KSO_WM_UNIT_ID" val="custom20226218_14*d*2"/>
  <p:tag name="KSO_WM_TEMPLATE_CATEGORY" val="custom"/>
  <p:tag name="KSO_WM_TEMPLATE_INDEX" val="20226218"/>
  <p:tag name="KSO_WM_UNIT_LAYERLEVEL" val="1"/>
  <p:tag name="KSO_WM_TAG_VERSION" val="1.0"/>
  <p:tag name="KSO_WM_BEAUTIFY_FLAG" val="#wm#"/>
  <p:tag name="KSO_WM_CHIP_GROUPID" val="5e7310da9a230a26b9e88a19"/>
  <p:tag name="KSO_WM_CHIP_XID" val="5e7310da9a230a26b9e88a1a"/>
  <p:tag name="KSO_WM_UNIT_DEC_AREA_ID" val="11dde3500f8e4b988747bae2a7dbdef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34c62ff2fb4bd495d65547187961aa"/>
  <p:tag name="KSO_WM_UNIT_PLACING_PICTURE" val="8134c62ff2fb4bd495d65547187961aa"/>
</p:tagLst>
</file>

<file path=ppt/tags/tag393.xml><?xml version="1.0" encoding="utf-8"?>
<p:tagLst xmlns:p="http://schemas.openxmlformats.org/presentationml/2006/main">
  <p:tag name="KSO_WM_SLIDE_ID" val="custom20226218_14"/>
  <p:tag name="KSO_WM_TEMPLATE_SUBCATEGORY" val="21"/>
  <p:tag name="KSO_WM_TEMPLATE_MASTER_TYPE" val="0"/>
  <p:tag name="KSO_WM_TEMPLATE_COLOR_TYPE" val="1"/>
  <p:tag name="KSO_WM_SLIDE_TYPE" val="text"/>
  <p:tag name="KSO_WM_SLIDE_SUBTYPE" val="picTxt"/>
  <p:tag name="KSO_WM_SLIDE_ITEM_CNT" val="0"/>
  <p:tag name="KSO_WM_SLIDE_INDEX" val="14"/>
  <p:tag name="KSO_WM_SLIDE_SIZE" val="758.64*84.9131"/>
  <p:tag name="KSO_WM_SLIDE_POSITION" val="104.437*183.861"/>
  <p:tag name="KSO_WM_TAG_VERSION" val="1.0"/>
  <p:tag name="KSO_WM_BEAUTIFY_FLAG" val="#wm#"/>
  <p:tag name="KSO_WM_TEMPLATE_CATEGORY" val="custom"/>
  <p:tag name="KSO_WM_TEMPLATE_INDEX" val="20226218"/>
  <p:tag name="KSO_WM_SLIDE_LAYOUT" val="a_d_h"/>
  <p:tag name="KSO_WM_SLIDE_LAYOUT_CNT" val="1_3_1"/>
  <p:tag name="KSO_WM_SLIDE_LAYOUT_INFO" val="{&quot;id&quot;:&quot;2021-04-01T15:59:07&quot;,&quot;maxSize&quot;:{&quot;size1&quot;:66.700000000000003},&quot;minSize&quot;:{&quot;size1&quot;:51},&quot;normalSize&quot;:{&quot;size1&quot;:51},&quot;subLayout&quot;:[{&quot;id&quot;:&quot;2021-04-01T15:59:07&quot;,&quot;maxSize&quot;:{&quot;size1&quot;:56.700000000000003},&quot;minSize&quot;:{&quot;size1&quot;:39},&quot;normalSize&quot;:{&quot;size1&quot;:39},&quot;subLayout&quot;:[{&quot;id&quot;:&quot;2021-04-01T15:59:07&quot;,&quot;margin&quot;:{&quot;bottom&quot;:0.3970000147819519,&quot;left&quot;:1.6929999589920044,&quot;right&quot;:1.6929999589920044,&quot;top&quot;:1.6929999589920044},&quot;type&quot;:0},{&quot;id&quot;:&quot;2021-04-01T15:59:07&quot;,&quot;margin&quot;:{&quot;bottom&quot;:0.81999999284744263,&quot;left&quot;:1.6929999589920044,&quot;right&quot;:1.6929999589920044,&quot;top&quot;:0.026000002399086952},&quot;maxSize&quot;:{&quot;size1&quot;:41.897530714220089},&quot;minSize&quot;:{&quot;size1&quot;:25.997530714220083},&quot;normalSize&quot;:{&quot;size1&quot;:25.997530714220083},&quot;subLayout&quot;:[{&quot;id&quot;:&quot;2021-04-01T15:59:07&quot;,&quot;margin&quot;:{&quot;bottom&quot;:0.046929791569709778,&quot;left&quot;:1.6929999589920044,&quot;right&quot;:1.6929999589920044,&quot;top&quot;:0.026000002399086952},&quot;type&quot;:0},{&quot;id&quot;:&quot;2021-04-01T15:59:07&quot;,&quot;margin&quot;:{&quot;bottom&quot;:0.81999999284744263,&quot;left&quot;:1.6929999589920044,&quot;right&quot;:1.6929999589920044,&quot;top&quot;:0.14886198937892914},&quot;type&quot;:0}],&quot;type&quot;:0}],&quot;type&quot;:0},{&quot;direction&quot;:1,&quot;id&quot;:&quot;2021-04-01T15:59:07&quot;,&quot;maxSize&quot;:{&quot;size1&quot;:73.799999999999997},&quot;minSize&quot;:{&quot;size1&quot;:55},&quot;normalSize&quot;:{&quot;size1&quot;:67.400000000000006},&quot;subLayout&quot;:[{&quot;direction&quot;:1,&quot;id&quot;:&quot;2021-04-01T15:59:07&quot;,&quot;maxSize&quot;:{&quot;size1&quot;:72.299999999999997},&quot;minSize&quot;:{&quot;size1&quot;:44.5},&quot;normalSize&quot;:{&quot;size1&quot;:53.700000000000003},&quot;subLayout&quot;:[{&quot;id&quot;:&quot;2021-04-01T15:59:07&quot;,&quot;margin&quot;:{&quot;bottom&quot;:1.6929999589920044,&quot;left&quot;:1.6929999589920044,&quot;right&quot;:1.2439998388290405,&quot;top&quot;:0.026000002399086952},&quot;type&quot;:0},{&quot;id&quot;:&quot;2021-04-01T15:59:07&quot;,&quot;margin&quot;:{&quot;bottom&quot;:1.6929999589920044,&quot;left&quot;:0.026000002399086952,&quot;right&quot;:1.2439998388290405,&quot;top&quot;:0.026000002399086952},&quot;type&quot;:0}],&quot;type&quot;:0},{&quot;id&quot;:&quot;2021-04-01T15:59:07&quot;,&quot;margin&quot;:{&quot;bottom&quot;:1.6929999589920044,&quot;left&quot;:0.026000002399086952,&quot;right&quot;:1.6929999589920044,&quot;top&quot;:0.026000002399086952},&quot;type&quot;:0}],&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27c039babe8ec16f20325"/>
  <p:tag name="KSO_WM_CHIP_FILLPROP" val="[[{&quot;text_align&quot;:&quot;cm&quot;,&quot;text_direction&quot;:&quot;horizontal&quot;,&quot;support_big_font&quot;:false,&quot;fill_id&quot;:&quot;91cbd12ea50d4badbbc202f55290ac65&quot;,&quot;fill_align&quot;:&quot;cm&quot;,&quot;chip_types&quot;:[&quot;header&quot;]},{&quot;text_align&quot;:&quot;lm&quot;,&quot;text_direction&quot;:&quot;horizontal&quot;,&quot;support_big_font&quot;:false,&quot;fill_id&quot;:&quot;8cfc45bacf4c42fc85fcfc39900516f9&quot;,&quot;fill_align&quot;:&quot;lm&quot;,&quot;chip_types&quot;:[&quot;text&quot;]},{&quot;text_align&quot;:&quot;cm&quot;,&quot;text_direction&quot;:&quot;horizontal&quot;,&quot;support_big_font&quot;:false,&quot;fill_id&quot;:&quot;f6eefeea1a704cfa88774a65dbfd37f5&quot;,&quot;fill_align&quot;:&quot;cm&quot;,&quot;chip_types&quot;:[&quot;picture&quot;]},{&quot;text_align&quot;:&quot;cm&quot;,&quot;text_direction&quot;:&quot;horizontal&quot;,&quot;support_big_font&quot;:false,&quot;fill_id&quot;:&quot;64440bb67ffe4f98a73eb0b010d3acd4&quot;,&quot;fill_align&quot;:&quot;cm&quot;,&quot;chip_types&quot;:[&quot;picture&quot;]},{&quot;text_align&quot;:&quot;cm&quot;,&quot;text_direction&quot;:&quot;horizontal&quot;,&quot;support_big_font&quot;:false,&quot;fill_id&quot;:&quot;9c350bec867040e9a56cc79aec6fed38&quot;,&quot;fill_align&quot;:&quot;cm&quot;,&quot;chip_types&quot;:[&quot;picture&quot;]}],[{&quot;text_align&quot;:&quot;lm&quot;,&quot;text_direction&quot;:&quot;horizontal&quot;,&quot;support_big_font&quot;:false,&quot;fill_id&quot;:&quot;91cbd12ea50d4badbbc202f55290ac65&quot;,&quot;fill_align&quot;:&quot;lm&quot;,&quot;chip_types&quot;:[&quot;header&quot;]},{&quot;text_align&quot;:&quot;lm&quot;,&quot;text_direction&quot;:&quot;horizontal&quot;,&quot;support_big_font&quot;:false,&quot;fill_id&quot;:&quot;8cfc45bacf4c42fc85fcfc39900516f9&quot;,&quot;fill_align&quot;:&quot;lm&quot;,&quot;chip_types&quot;:[&quot;text&quot;]},{&quot;text_align&quot;:&quot;cm&quot;,&quot;text_direction&quot;:&quot;horizontal&quot;,&quot;support_big_font&quot;:false,&quot;fill_id&quot;:&quot;f6eefeea1a704cfa88774a65dbfd37f5&quot;,&quot;fill_align&quot;:&quot;cm&quot;,&quot;chip_types&quot;:[&quot;picture&quot;]},{&quot;text_align&quot;:&quot;cm&quot;,&quot;text_direction&quot;:&quot;horizontal&quot;,&quot;support_big_font&quot;:false,&quot;fill_id&quot;:&quot;64440bb67ffe4f98a73eb0b010d3acd4&quot;,&quot;fill_align&quot;:&quot;cm&quot;,&quot;chip_types&quot;:[&quot;picture&quot;]},{&quot;text_align&quot;:&quot;cm&quot;,&quot;text_direction&quot;:&quot;horizontal&quot;,&quot;support_big_font&quot;:false,&quot;fill_id&quot;:&quot;9c350bec867040e9a56cc79aec6fed38&quot;,&quot;fill_align&quot;:&quot;cm&quot;,&quot;chip_types&quot;:[&quot;picture&quot;]}]]"/>
  <p:tag name="KSO_WM_CHIP_DECFILLPROP" val="[]"/>
  <p:tag name="KSO_WM_CHIP_GROUPID" val="5efb06fdc9a2f50afb5100bc"/>
  <p:tag name="KSO_WM_SLIDE_BK_DARK_LIGHT" val="2"/>
  <p:tag name="KSO_WM_SLIDE_BACKGROUND_TYPE" val="general"/>
  <p:tag name="KSO_WM_SLIDE_SUPPORT_FEATURE_TYPE" val="0"/>
  <p:tag name="KSO_WM_TEMPLATE_ASSEMBLE_XID" val="60656fab4054ed1e2fb80ea1"/>
  <p:tag name="KSO_WM_TEMPLATE_ASSEMBLE_GROUPID" val="60656fab4054ed1e2fb80ea1"/>
  <p:tag name="KSO_WM_CHIP_COLORING" val="1"/>
</p:tagLst>
</file>

<file path=ppt/tags/tag394.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2*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395.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396.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2*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397.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2*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902437338934b069a1f3cd0b4b7f081"/>
  <p:tag name="KSO_WM_CHIP_FILLAREA_FILL_RULE" val="{&quot;fill_align&quot;:&quot;lt&quot;,&quot;fill_mode&quot;:&quot;full&quot;,&quot;sacle_strategy&quot;:&quot;smart&quot;}"/>
  <p:tag name="KSO_WM_ASSEMBLE_CHIP_INDEX" val="bd4839d71aa8407ab0241d6eae305d8d"/>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2*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20dcc14ea2d0456780634e749d20f726"/>
  <p:tag name="KSO_WM_CHIP_FILLAREA_FILL_RULE" val="{&quot;fill_align&quot;:&quot;lt&quot;,&quot;fill_mode&quot;:&quot;full&quot;,&quot;sacle_strategy&quot;:&quot;smart&quot;}"/>
  <p:tag name="KSO_WM_ASSEMBLE_CHIP_INDEX" val="6d1b6339270143c0acef1a32d9a039b2"/>
  <p:tag name="KSO_WM_UNIT_TEXT_FILL_FORE_SCHEMECOLOR_INDEX_BRIGHTNESS" val="0"/>
  <p:tag name="KSO_WM_UNIT_TEXT_FILL_FORE_SCHEMECOLOR_INDEX" val="13"/>
  <p:tag name="KSO_WM_UNIT_TEXT_FILL_TYPE" val="1"/>
</p:tagLst>
</file>

<file path=ppt/tags/tag399.xml><?xml version="1.0" encoding="utf-8"?>
<p:tagLst xmlns:p="http://schemas.openxmlformats.org/presentationml/2006/main">
  <p:tag name="KSO_WM_UNIT_BLOCK" val="0"/>
  <p:tag name="KSO_WM_UNIT_DEC_AREA_ID" val="89606064951340fa8c76623fde0ff720"/>
  <p:tag name="KSO_WM_UNIT_HIGHLIGHT" val="0"/>
  <p:tag name="KSO_WM_UNIT_COMPATIBLE" val="0"/>
  <p:tag name="KSO_WM_UNIT_DIAGRAM_ISNUMVISUAL" val="0"/>
  <p:tag name="KSO_WM_UNIT_DIAGRAM_ISREFERUNIT" val="0"/>
  <p:tag name="KSO_WM_UNIT_TYPE" val="i"/>
  <p:tag name="KSO_WM_UNIT_INDEX" val="2"/>
  <p:tag name="KSO_WM_UNIT_ID" val="custom20226218_12*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902437338934b069a1f3cd0b4b7f08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TABLE_BEAUTIFY" val="smartTable{4d8d9b9e-194c-4ee9-9e89-2387799ab455}"/>
  <p:tag name="TABLE_ENDDRAG_ORIGIN_RECT" val="740*248"/>
  <p:tag name="TABLE_ENDDRAG_RECT" val="109*226*740*248"/>
</p:tagLst>
</file>

<file path=ppt/tags/tag401.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4&quot;,&quot;maxSize&quot;:{&quot;size1&quot;:28.899999999999999},&quot;minSize&quot;:{&quot;size1&quot;:20.100000000000001},&quot;normalSize&quot;:{&quot;size1&quot;:20.100000000000001},&quot;subLayout&quot;:[{&quot;id&quot;:&quot;2021-04-01T15:37:14&quot;,&quot;margin&quot;:{&quot;bottom&quot;:0.42300000786781311,&quot;left&quot;:1.6929999589920044,&quot;right&quot;:1.6929999589920044,&quot;top&quot;:1.6929999589920044},&quot;type&quot;:0},{&quot;id&quot;:&quot;2021-04-01T15:37:14&quot;,&quot;maxSize&quot;:{&quot;size1&quot;:61.200000000000003},&quot;minSize&quot;:{&quot;size1&quot;:50.100000000000001},&quot;normalSize&quot;:{&quot;size1&quot;:50.100000000000001},&quot;subLayout&quot;:[{&quot;id&quot;:&quot;2021-04-01T15:37:14&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4&quot;,&quot;margin&quot;:{&quot;bottom&quot;:0.046929735690355301,&quot;left&quot;:1.6929999589920044,&quot;right&quot;:1.6929999589920044,&quot;top&quot;:0.84700000286102295},&quot;type&quot;:0},{&quot;id&quot;:&quot;2021-04-01T15:37:14&quot;,&quot;margin&quot;:{&quot;bottom&quot;:0.42300000786781311,&quot;left&quot;:1.6929999589920044,&quot;right&quot;:1.6929999589920044,&quot;top&quot;:0.14886191487312317},&quot;type&quot;:0}],&quot;type&quot;:0},{&quot;id&quot;:&quot;2021-04-01T15:37:14&quot;,&quot;margin&quot;:{&quot;bottom&quot;:1.6929999589920044,&quot;left&quot;:1.6929999589920044,&quot;right&quot;:1.6929999589920044,&quot;top&quot;:1.2699999809265137},&quot;type&quot;:0}],&quot;type&quot;:0}],&quot;type&quot;:0}"/>
  <p:tag name="KSO_WM_SLIDE_BACKGROUND" val="[&quot;general&quot;]"/>
  <p:tag name="KSO_WM_SLIDE_RATIO" val="1.777778"/>
  <p:tag name="KSO_WM_SLIDE_ID" val="custom20226218_12"/>
  <p:tag name="KSO_WM_TEMPLATE_SUBCATEGORY" val="21"/>
  <p:tag name="KSO_WM_TEMPLATE_MASTER_TYPE" val="0"/>
  <p:tag name="KSO_WM_TEMPLATE_COLOR_TYPE" val="1"/>
  <p:tag name="KSO_WM_SLIDE_TYPE" val="text"/>
  <p:tag name="KSO_WM_SLIDE_SUBTYPE" val="pureTxt"/>
  <p:tag name="KSO_WM_SLIDE_ITEM_CNT" val="0"/>
  <p:tag name="KSO_WM_SLIDE_INDEX" val="12"/>
  <p:tag name="KSO_WM_SLIDE_SIZE" val="777.462*119.416"/>
  <p:tag name="KSO_WM_SLIDE_POSITION" val="95.0285*224.559"/>
  <p:tag name="KSO_WM_TAG_VERSION" val="1.0"/>
  <p:tag name="KSO_WM_BEAUTIFY_FLAG" val="#wm#"/>
  <p:tag name="KSO_WM_TEMPLATE_CATEGORY" val="custom"/>
  <p:tag name="KSO_WM_TEMPLATE_INDEX" val="20226218"/>
  <p:tag name="KSO_WM_SLIDE_LAYOUT" val="a_f_h"/>
  <p:tag name="KSO_WM_SLIDE_LAYOUT_CNT" val="1_1_1"/>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1"/>
  <p:tag name="KSO_WM_TEMPLATE_ASSEMBLE_GROUPID" val="60656f464054ed1e2fb806c1"/>
  <p:tag name="KSO_WM_CHIP_COLORING" val="1"/>
</p:tagLst>
</file>

<file path=ppt/tags/tag402.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2*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03.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404.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2*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405.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2*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902437338934b069a1f3cd0b4b7f081"/>
  <p:tag name="KSO_WM_CHIP_FILLAREA_FILL_RULE" val="{&quot;fill_align&quot;:&quot;lt&quot;,&quot;fill_mode&quot;:&quot;full&quot;,&quot;sacle_strategy&quot;:&quot;smart&quot;}"/>
  <p:tag name="KSO_WM_ASSEMBLE_CHIP_INDEX" val="bd4839d71aa8407ab0241d6eae305d8d"/>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2*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20dcc14ea2d0456780634e749d20f726"/>
  <p:tag name="KSO_WM_CHIP_FILLAREA_FILL_RULE" val="{&quot;fill_align&quot;:&quot;lt&quot;,&quot;fill_mode&quot;:&quot;full&quot;,&quot;sacle_strategy&quot;:&quot;smart&quot;}"/>
  <p:tag name="KSO_WM_ASSEMBLE_CHIP_INDEX" val="6d1b6339270143c0acef1a32d9a039b2"/>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UNIT_BLOCK" val="0"/>
  <p:tag name="KSO_WM_UNIT_DEC_AREA_ID" val="89606064951340fa8c76623fde0ff720"/>
  <p:tag name="KSO_WM_UNIT_HIGHLIGHT" val="0"/>
  <p:tag name="KSO_WM_UNIT_COMPATIBLE" val="0"/>
  <p:tag name="KSO_WM_UNIT_DIAGRAM_ISNUMVISUAL" val="0"/>
  <p:tag name="KSO_WM_UNIT_DIAGRAM_ISREFERUNIT" val="0"/>
  <p:tag name="KSO_WM_UNIT_TYPE" val="i"/>
  <p:tag name="KSO_WM_UNIT_INDEX" val="2"/>
  <p:tag name="KSO_WM_UNIT_ID" val="custom20226218_12*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902437338934b069a1f3cd0b4b7f08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08.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4&quot;,&quot;maxSize&quot;:{&quot;size1&quot;:28.899999999999999},&quot;minSize&quot;:{&quot;size1&quot;:20.100000000000001},&quot;normalSize&quot;:{&quot;size1&quot;:20.100000000000001},&quot;subLayout&quot;:[{&quot;id&quot;:&quot;2021-04-01T15:37:14&quot;,&quot;margin&quot;:{&quot;bottom&quot;:0.42300000786781311,&quot;left&quot;:1.6929999589920044,&quot;right&quot;:1.6929999589920044,&quot;top&quot;:1.6929999589920044},&quot;type&quot;:0},{&quot;id&quot;:&quot;2021-04-01T15:37:14&quot;,&quot;maxSize&quot;:{&quot;size1&quot;:61.200000000000003},&quot;minSize&quot;:{&quot;size1&quot;:50.100000000000001},&quot;normalSize&quot;:{&quot;size1&quot;:50.100000000000001},&quot;subLayout&quot;:[{&quot;id&quot;:&quot;2021-04-01T15:37:14&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4&quot;,&quot;margin&quot;:{&quot;bottom&quot;:0.046929735690355301,&quot;left&quot;:1.6929999589920044,&quot;right&quot;:1.6929999589920044,&quot;top&quot;:0.84700000286102295},&quot;type&quot;:0},{&quot;id&quot;:&quot;2021-04-01T15:37:14&quot;,&quot;margin&quot;:{&quot;bottom&quot;:0.42300000786781311,&quot;left&quot;:1.6929999589920044,&quot;right&quot;:1.6929999589920044,&quot;top&quot;:0.14886191487312317},&quot;type&quot;:0}],&quot;type&quot;:0},{&quot;id&quot;:&quot;2021-04-01T15:37:14&quot;,&quot;margin&quot;:{&quot;bottom&quot;:1.6929999589920044,&quot;left&quot;:1.6929999589920044,&quot;right&quot;:1.6929999589920044,&quot;top&quot;:1.2699999809265137},&quot;type&quot;:0}],&quot;type&quot;:0}],&quot;type&quot;:0}"/>
  <p:tag name="KSO_WM_SLIDE_BACKGROUND" val="[&quot;general&quot;]"/>
  <p:tag name="KSO_WM_SLIDE_RATIO" val="1.777778"/>
  <p:tag name="KSO_WM_SLIDE_ID" val="custom20226218_12"/>
  <p:tag name="KSO_WM_TEMPLATE_SUBCATEGORY" val="21"/>
  <p:tag name="KSO_WM_TEMPLATE_MASTER_TYPE" val="0"/>
  <p:tag name="KSO_WM_TEMPLATE_COLOR_TYPE" val="1"/>
  <p:tag name="KSO_WM_SLIDE_TYPE" val="text"/>
  <p:tag name="KSO_WM_SLIDE_SUBTYPE" val="pureTxt"/>
  <p:tag name="KSO_WM_SLIDE_ITEM_CNT" val="0"/>
  <p:tag name="KSO_WM_SLIDE_INDEX" val="12"/>
  <p:tag name="KSO_WM_SLIDE_SIZE" val="777.462*119.416"/>
  <p:tag name="KSO_WM_SLIDE_POSITION" val="95.0285*224.559"/>
  <p:tag name="KSO_WM_TAG_VERSION" val="1.0"/>
  <p:tag name="KSO_WM_BEAUTIFY_FLAG" val="#wm#"/>
  <p:tag name="KSO_WM_TEMPLATE_CATEGORY" val="custom"/>
  <p:tag name="KSO_WM_TEMPLATE_INDEX" val="20226218"/>
  <p:tag name="KSO_WM_SLIDE_LAYOUT" val="a_f_h"/>
  <p:tag name="KSO_WM_SLIDE_LAYOUT_CNT" val="1_1_1"/>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1"/>
  <p:tag name="KSO_WM_TEMPLATE_ASSEMBLE_GROUPID" val="60656f464054ed1e2fb806c1"/>
  <p:tag name="KSO_WM_CHIP_COLORING" val="1"/>
</p:tagLst>
</file>

<file path=ppt/tags/tag409.xml><?xml version="1.0" encoding="utf-8"?>
<p:tagLst xmlns:p="http://schemas.openxmlformats.org/presentationml/2006/main">
  <p:tag name="KSO_WM_BEAUTIFY_FLAG" val="#wm#"/>
  <p:tag name="KSO_WM_TEMPLATE_CATEGORY" val="custom"/>
  <p:tag name="KSO_WM_TEMPLATE_INDEX" val="20226218"/>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2*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11.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412.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2*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413.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2*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902437338934b069a1f3cd0b4b7f081"/>
  <p:tag name="KSO_WM_CHIP_FILLAREA_FILL_RULE" val="{&quot;fill_align&quot;:&quot;lt&quot;,&quot;fill_mode&quot;:&quot;full&quot;,&quot;sacle_strategy&quot;:&quot;smart&quot;}"/>
  <p:tag name="KSO_WM_ASSEMBLE_CHIP_INDEX" val="bd4839d71aa8407ab0241d6eae305d8d"/>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2*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20dcc14ea2d0456780634e749d20f726"/>
  <p:tag name="KSO_WM_CHIP_FILLAREA_FILL_RULE" val="{&quot;fill_align&quot;:&quot;lt&quot;,&quot;fill_mode&quot;:&quot;full&quot;,&quot;sacle_strategy&quot;:&quot;smart&quot;}"/>
  <p:tag name="KSO_WM_ASSEMBLE_CHIP_INDEX" val="6d1b6339270143c0acef1a32d9a039b2"/>
  <p:tag name="KSO_WM_UNIT_TEXT_FILL_FORE_SCHEMECOLOR_INDEX_BRIGHTNESS" val="0"/>
  <p:tag name="KSO_WM_UNIT_TEXT_FILL_FORE_SCHEMECOLOR_INDEX" val="13"/>
  <p:tag name="KSO_WM_UNIT_TEXT_FILL_TYPE" val="1"/>
</p:tagLst>
</file>

<file path=ppt/tags/tag415.xml><?xml version="1.0" encoding="utf-8"?>
<p:tagLst xmlns:p="http://schemas.openxmlformats.org/presentationml/2006/main">
  <p:tag name="KSO_WM_UNIT_BLOCK" val="0"/>
  <p:tag name="KSO_WM_UNIT_DEC_AREA_ID" val="89606064951340fa8c76623fde0ff720"/>
  <p:tag name="KSO_WM_UNIT_HIGHLIGHT" val="0"/>
  <p:tag name="KSO_WM_UNIT_COMPATIBLE" val="0"/>
  <p:tag name="KSO_WM_UNIT_DIAGRAM_ISNUMVISUAL" val="0"/>
  <p:tag name="KSO_WM_UNIT_DIAGRAM_ISREFERUNIT" val="0"/>
  <p:tag name="KSO_WM_UNIT_TYPE" val="i"/>
  <p:tag name="KSO_WM_UNIT_INDEX" val="2"/>
  <p:tag name="KSO_WM_UNIT_ID" val="custom20226218_12*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902437338934b069a1f3cd0b4b7f08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16.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4&quot;,&quot;maxSize&quot;:{&quot;size1&quot;:28.899999999999999},&quot;minSize&quot;:{&quot;size1&quot;:20.100000000000001},&quot;normalSize&quot;:{&quot;size1&quot;:20.100000000000001},&quot;subLayout&quot;:[{&quot;id&quot;:&quot;2021-04-01T15:37:14&quot;,&quot;margin&quot;:{&quot;bottom&quot;:0.42300000786781311,&quot;left&quot;:1.6929999589920044,&quot;right&quot;:1.6929999589920044,&quot;top&quot;:1.6929999589920044},&quot;type&quot;:0},{&quot;id&quot;:&quot;2021-04-01T15:37:14&quot;,&quot;maxSize&quot;:{&quot;size1&quot;:61.200000000000003},&quot;minSize&quot;:{&quot;size1&quot;:50.100000000000001},&quot;normalSize&quot;:{&quot;size1&quot;:50.100000000000001},&quot;subLayout&quot;:[{&quot;id&quot;:&quot;2021-04-01T15:37:14&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4&quot;,&quot;margin&quot;:{&quot;bottom&quot;:0.046929735690355301,&quot;left&quot;:1.6929999589920044,&quot;right&quot;:1.6929999589920044,&quot;top&quot;:0.84700000286102295},&quot;type&quot;:0},{&quot;id&quot;:&quot;2021-04-01T15:37:14&quot;,&quot;margin&quot;:{&quot;bottom&quot;:0.42300000786781311,&quot;left&quot;:1.6929999589920044,&quot;right&quot;:1.6929999589920044,&quot;top&quot;:0.14886191487312317},&quot;type&quot;:0}],&quot;type&quot;:0},{&quot;id&quot;:&quot;2021-04-01T15:37:14&quot;,&quot;margin&quot;:{&quot;bottom&quot;:1.6929999589920044,&quot;left&quot;:1.6929999589920044,&quot;right&quot;:1.6929999589920044,&quot;top&quot;:1.2699999809265137},&quot;type&quot;:0}],&quot;type&quot;:0}],&quot;type&quot;:0}"/>
  <p:tag name="KSO_WM_SLIDE_BACKGROUND" val="[&quot;general&quot;]"/>
  <p:tag name="KSO_WM_SLIDE_RATIO" val="1.777778"/>
  <p:tag name="KSO_WM_SLIDE_ID" val="custom20226218_12"/>
  <p:tag name="KSO_WM_TEMPLATE_SUBCATEGORY" val="21"/>
  <p:tag name="KSO_WM_TEMPLATE_MASTER_TYPE" val="0"/>
  <p:tag name="KSO_WM_TEMPLATE_COLOR_TYPE" val="1"/>
  <p:tag name="KSO_WM_SLIDE_TYPE" val="text"/>
  <p:tag name="KSO_WM_SLIDE_SUBTYPE" val="pureTxt"/>
  <p:tag name="KSO_WM_SLIDE_ITEM_CNT" val="0"/>
  <p:tag name="KSO_WM_SLIDE_INDEX" val="12"/>
  <p:tag name="KSO_WM_SLIDE_SIZE" val="777.462*119.416"/>
  <p:tag name="KSO_WM_SLIDE_POSITION" val="95.0285*224.559"/>
  <p:tag name="KSO_WM_TAG_VERSION" val="1.0"/>
  <p:tag name="KSO_WM_BEAUTIFY_FLAG" val="#wm#"/>
  <p:tag name="KSO_WM_TEMPLATE_CATEGORY" val="custom"/>
  <p:tag name="KSO_WM_TEMPLATE_INDEX" val="20226218"/>
  <p:tag name="KSO_WM_SLIDE_LAYOUT" val="a_f_h"/>
  <p:tag name="KSO_WM_SLIDE_LAYOUT_CNT" val="1_1_1"/>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1"/>
  <p:tag name="KSO_WM_TEMPLATE_ASSEMBLE_GROUPID" val="60656f464054ed1e2fb806c1"/>
  <p:tag name="KSO_WM_CHIP_COLORING" val="1"/>
</p:tagLst>
</file>

<file path=ppt/tags/tag417.xml><?xml version="1.0" encoding="utf-8"?>
<p:tagLst xmlns:p="http://schemas.openxmlformats.org/presentationml/2006/main">
  <p:tag name="KSO_WM_CHIP_GROUPID" val="619e06a156c5b5f57912a933"/>
  <p:tag name="KSO_WM_CHIP_XID" val="619e06a156c5b5f57912a930"/>
  <p:tag name="KSO_WM_UNIT_DEC_AREA_ID" val="f843a82d739d41d0a6a269647c08c427"/>
  <p:tag name="KSO_WM_CHIP_FILLAREA_FILL_RULE" val="{&quot;fill_align&quot;:&quot;lm&quot;,&quot;fill_mode&quot;:&quot;adaptive&quot;,&quot;sacle_strategy&quot;:&quot;smart&quot;}"/>
  <p:tag name="KSO_WM_ASSEMBLE_CHIP_INDEX" val="3514b9651dc2434dbcca1c75a991b85a"/>
  <p:tag name="KSO_WM_TEMPLATE_CATEGORY" val="custom"/>
  <p:tag name="KSO_WM_TEMPLATE_INDEX" val="20226218"/>
  <p:tag name="KSO_WM_UNIT_ID" val="custom20226218_7**"/>
</p:tagLst>
</file>

<file path=ppt/tags/tag418.xml><?xml version="1.0" encoding="utf-8"?>
<p:tagLst xmlns:p="http://schemas.openxmlformats.org/presentationml/2006/main">
  <p:tag name="KSO_WM_UNIT_DEFAULT_FONT" val="16;18;2"/>
  <p:tag name="KSO_WM_UNIT_BLOCK" val="0"/>
  <p:tag name="KSO_WM_UNIT_DEC_AREA_ID" val="0d57bee4bd52473aab2341950f5f1c68"/>
  <p:tag name="KSO_WM_UNIT_SUBTYPE" val="a"/>
  <p:tag name="KSO_WM_UNIT_PRESET_TEXT" val="点击此处添加正文，文字是您思想的提炼。"/>
  <p:tag name="KSO_WM_UNIT_NOCLEAR" val="0"/>
  <p:tag name="KSO_WM_UNIT_VALUE" val="32"/>
  <p:tag name="KSO_WM_UNIT_HIGHLIGHT" val="0"/>
  <p:tag name="KSO_WM_UNIT_COMPATIBLE" val="0"/>
  <p:tag name="KSO_WM_UNIT_DIAGRAM_ISNUMVISUAL" val="0"/>
  <p:tag name="KSO_WM_UNIT_DIAGRAM_ISREFERUNIT" val="0"/>
  <p:tag name="KSO_WM_UNIT_TYPE" val="f"/>
  <p:tag name="KSO_WM_UNIT_INDEX" val="1"/>
  <p:tag name="KSO_WM_UNIT_ID" val="custom20226218_7*f*1"/>
  <p:tag name="KSO_WM_TEMPLATE_CATEGORY" val="custom"/>
  <p:tag name="KSO_WM_TEMPLATE_INDEX" val="2022621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9e06a156c5b5f57912a933"/>
  <p:tag name="KSO_WM_CHIP_XID" val="619e06a156c5b5f57912a930"/>
</p:tagLst>
</file>

<file path=ppt/tags/tag419.xml><?xml version="1.0" encoding="utf-8"?>
<p:tagLst xmlns:p="http://schemas.openxmlformats.org/presentationml/2006/main">
  <p:tag name="KSO_WM_UNIT_DEFAULT_FONT" val="60;66;2"/>
  <p:tag name="KSO_WM_UNIT_BLOCK" val="0"/>
  <p:tag name="KSO_WM_UNIT_DEC_AREA_ID" val="af37b49a9cdb47158c159e80ee4de5e9"/>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218_7*a*1"/>
  <p:tag name="KSO_WM_TEMPLATE_CATEGORY" val="custom"/>
  <p:tag name="KSO_WM_TEMPLATE_INDEX" val="2022621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9e06a156c5b5f57912a933"/>
  <p:tag name="KSO_WM_CHIP_XID" val="619e06a156c5b5f57912a930"/>
  <p:tag name="KSO_WM_UNIT_TEXT_FILL_FORE_SCHEMECOLOR_INDEX_BRIGHTNESS" val="0.15"/>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DEFAULT_FONT" val="108;116;2"/>
  <p:tag name="KSO_WM_UNIT_BLOCK" val="0"/>
  <p:tag name="KSO_WM_UNIT_DEC_AREA_ID" val="c1cc4eb41d874f45a20268ff56ce165e"/>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6218_7*e*1"/>
  <p:tag name="KSO_WM_TEMPLATE_CATEGORY" val="custom"/>
  <p:tag name="KSO_WM_TEMPLATE_INDEX" val="2022621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9e06a156c5b5f57912a933"/>
  <p:tag name="KSO_WM_CHIP_XID" val="619e06a156c5b5f57912a930"/>
  <p:tag name="KSO_WM_UNIT_TEXT_FILL_FORE_SCHEMECOLOR_INDEX_BRIGHTNESS" val="0.35"/>
  <p:tag name="KSO_WM_UNIT_TEXT_FILL_FORE_SCHEMECOLOR_INDEX" val="13"/>
  <p:tag name="KSO_WM_UNIT_TEXT_FILL_TYPE"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218_7*i*1"/>
  <p:tag name="KSO_WM_TEMPLATE_CATEGORY" val="custom"/>
  <p:tag name="KSO_WM_TEMPLATE_INDEX" val="20226218"/>
  <p:tag name="KSO_WM_UNIT_LAYERLEVEL" val="1"/>
  <p:tag name="KSO_WM_TAG_VERSION" val="1.0"/>
  <p:tag name="KSO_WM_BEAUTIFY_FLAG" val="#wm#"/>
  <p:tag name="KSO_WM_UNIT_ISCONTENTSTITLE" val="0"/>
  <p:tag name="KSO_WM_UNIT_ISNUMDGMTITLE" val="0"/>
  <p:tag name="KSO_WM_UNIT_NOCLEAR" val="0"/>
  <p:tag name="KSO_WM_UNIT_TYPE" val="i"/>
  <p:tag name="KSO_WM_UNIT_INDEX" val="1"/>
  <p:tag name="KSO_WM_UNIT_BLOCK" val="0"/>
  <p:tag name="KSO_WM_UNIT_SM_LIMIT_TYPE" val="2"/>
  <p:tag name="KSO_WM_UNIT_DEC_AREA_ID" val="d8a6b4427c5042a9a523b1c931e159c7"/>
  <p:tag name="KSO_WM_UNIT_DECORATE_INFO" val="{&quot;ReferentInfo&quot;:{&quot;Id&quot;:&quot;slide&quot;,&quot;X&quot;:{&quot;Pos&quot;:0},&quot;Y&quot;:{&quot;Pos&quot;:1}},&quot;DecorateInfoX&quot;:{&quot;Pos&quot;:0,&quot;IsAbs&quot;:true},&quot;DecorateInfoY&quot;:{&quot;Pos&quot;:1,&quot;IsAbs&quot;:true},&quot;DecorateInfoW&quot;:{&quot;IsAbs&quot;:false},&quot;DecorateInfoH&quot;:{&quot;IsAbs&quot;:false},&quot;whChangeMode&quot;:1}"/>
  <p:tag name="KSO_WM_CHIP_GROUPID" val="619e06a156c5b5f57912a933"/>
  <p:tag name="KSO_WM_CHIP_XID" val="619e06a156c5b5f57912a930"/>
  <p:tag name="KSO_WM_UNIT_TEXT_FILL_FORE_SCHEMECOLOR_INDEX_BRIGHTNESS" val="0.5"/>
  <p:tag name="KSO_WM_UNIT_TEXT_FILL_FORE_SCHEMECOLOR_INDEX" val="13"/>
  <p:tag name="KSO_WM_UNIT_TEXT_FILL_TYPE" val="1"/>
  <p:tag name="KSO_WM_UNIT_VALUE" val="34"/>
</p:tagLst>
</file>

<file path=ppt/tags/tag422.xml><?xml version="1.0" encoding="utf-8"?>
<p:tagLst xmlns:p="http://schemas.openxmlformats.org/presentationml/2006/main">
  <p:tag name="KSO_WM_BEAUTIFY_FLAG" val="#wm#"/>
  <p:tag name="KSO_WM_TEMPLATE_CATEGORY" val="custom"/>
  <p:tag name="KSO_WM_TEMPLATE_INDEX" val="20226218"/>
  <p:tag name="KSO_WM_SLIDE_ID" val="custom20226218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e1e5d983c448471aad9aed945e055a0d&quot;,&quot;fill_align&quot;:&quot;lm&quot;,&quot;chip_types&quot;:[&quot;header&quot;,&quot;wordpuzzle&quot;]}]]"/>
  <p:tag name="KSO_WM_CHIP_DECFILLPROP" val="[]"/>
  <p:tag name="KSO_WM_CHIP_XID" val="613098f1c37455bdf62aa2e6"/>
  <p:tag name="KSO_WM_CHIP_GROUPID" val="613098f1c37455bdf62aa2e5"/>
  <p:tag name="KSO_WM_SLIDE_LAYOUT_INFO" val="{&quot;id&quot;:&quot;2022-09-08T10:23:11&quot;,&quot;margin&quot;:{&quot;bottom&quot;:3.6494886875152588,&quot;left&quot;:2.7710666656494141,&quot;right&quot;:18.760726928710938,&quot;top&quot;:3.649483680725097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f9b785295c1bf6da91922a"/>
  <p:tag name="KSO_WM_TEMPLATE_ASSEMBLE_GROUPID" val="62f9aa54295c1bf6da916649"/>
</p:tagLst>
</file>

<file path=ppt/tags/tag423.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9*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24.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9*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425.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9*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426.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26218_9*a*1"/>
  <p:tag name="KSO_WM_TEMPLATE_CATEGORY" val="custom"/>
  <p:tag name="KSO_WM_TEMPLATE_INDEX" val="20226218"/>
  <p:tag name="KSO_WM_UNIT_LAYERLEVEL" val="1"/>
  <p:tag name="KSO_WM_TAG_VERSION" val="1.0"/>
  <p:tag name="KSO_WM_BEAUTIFY_FLAG" val="#wm#"/>
  <p:tag name="KSO_WM_UNIT_SHOW_EDIT_AREA_INDICATION" val="1"/>
  <p:tag name="KSO_WM_UNIT_DEFAULT_FONT" val="24;44;4"/>
  <p:tag name="KSO_WM_UNIT_BLOCK" val="0"/>
  <p:tag name="KSO_WM_UNIT_DEC_AREA_ID" val="dc7ef5f6c96b48b1992d21a8841516f9"/>
  <p:tag name="KSO_WM_CHIP_GROUPID" val="5f0681562c9c209bb8bb14eb"/>
  <p:tag name="KSO_WM_CHIP_XID" val="5f0681562c9c209bb8bb14ec"/>
  <p:tag name="KSO_WM_CHIP_FILLAREA_FILL_RULE" val="{&quot;fill_align&quot;:&quot;cm&quot;,&quot;fill_mode&quot;:&quot;full&quot;,&quot;sacle_strategy&quot;:&quot;smart&quot;}"/>
  <p:tag name="KSO_WM_ASSEMBLE_CHIP_INDEX" val="5f7140b88a994f648c9b51bbf0d5dd21"/>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42"/>
  <p:tag name="KSO_WM_UNIT_HIGHLIGHT" val="0"/>
  <p:tag name="KSO_WM_UNIT_COMPATIBLE" val="0"/>
  <p:tag name="KSO_WM_UNIT_DIAGRAM_ISNUMVISUAL" val="0"/>
  <p:tag name="KSO_WM_UNIT_DIAGRAM_ISREFERUNIT" val="0"/>
  <p:tag name="KSO_WM_UNIT_TYPE" val="b"/>
  <p:tag name="KSO_WM_UNIT_INDEX" val="1"/>
  <p:tag name="KSO_WM_UNIT_ID" val="custom20226218_9*b*1"/>
  <p:tag name="KSO_WM_TEMPLATE_CATEGORY" val="custom"/>
  <p:tag name="KSO_WM_TEMPLATE_INDEX" val="20226218"/>
  <p:tag name="KSO_WM_UNIT_LAYERLEVEL" val="1"/>
  <p:tag name="KSO_WM_TAG_VERSION" val="1.0"/>
  <p:tag name="KSO_WM_BEAUTIFY_FLAG" val="#wm#"/>
  <p:tag name="KSO_WM_UNIT_DEFAULT_FONT" val="18;24;2"/>
  <p:tag name="KSO_WM_UNIT_BLOCK" val="0"/>
  <p:tag name="KSO_WM_UNIT_DEC_AREA_ID" val="2a8d3c4cac76433db40dda8f313fb4a6"/>
  <p:tag name="KSO_WM_CHIP_GROUPID" val="5f0681562c9c209bb8bb14eb"/>
  <p:tag name="KSO_WM_CHIP_XID" val="5f0681562c9c209bb8bb14ec"/>
  <p:tag name="KSO_WM_CHIP_FILLAREA_FILL_RULE" val="{&quot;fill_align&quot;:&quot;cm&quot;,&quot;fill_mode&quot;:&quot;full&quot;,&quot;sacle_strategy&quot;:&quot;smart&quot;}"/>
  <p:tag name="KSO_WM_ASSEMBLE_CHIP_INDEX" val="5f7140b88a994f648c9b51bbf0d5dd21"/>
  <p:tag name="KSO_WM_UNIT_TEXT_FILL_FORE_SCHEMECOLOR_INDEX_BRIGHTNESS" val="-0.25"/>
  <p:tag name="KSO_WM_UNIT_TEXT_FILL_FORE_SCHEMECOLOR_INDEX" val="14"/>
  <p:tag name="KSO_WM_UNIT_TEXT_FILL_TYPE" val="1"/>
</p:tagLst>
</file>

<file path=ppt/tags/tag42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6218_9*f*2"/>
  <p:tag name="KSO_WM_TEMPLATE_CATEGORY" val="custom"/>
  <p:tag name="KSO_WM_TEMPLATE_INDEX" val="20226218"/>
  <p:tag name="KSO_WM_UNIT_LAYERLEVEL" val="1"/>
  <p:tag name="KSO_WM_TAG_VERSION" val="1.0"/>
  <p:tag name="KSO_WM_BEAUTIFY_FLAG" val="#wm#"/>
  <p:tag name="KSO_WM_UNIT_DEFAULT_FONT" val="14;20;2"/>
  <p:tag name="KSO_WM_UNIT_BLOCK" val="0"/>
  <p:tag name="KSO_WM_UNIT_VALUE" val="68"/>
  <p:tag name="KSO_WM_UNIT_SHOW_EDIT_AREA_INDICATION" val="1"/>
  <p:tag name="KSO_WM_CHIP_GROUPID" val="5e6b05596848fb12bee65ac8"/>
  <p:tag name="KSO_WM_CHIP_XID" val="5e6b05596848fb12bee65aca"/>
  <p:tag name="KSO_WM_UNIT_DEC_AREA_ID" val="40cba025d56546e6a0d29dd0c05a71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e0fe694bb744e9fad187d8e0bc518f2"/>
  <p:tag name="KSO_WM_UNIT_TEXT_FILL_FORE_SCHEMECOLOR_INDEX_BRIGHTNESS" val="0.25"/>
  <p:tag name="KSO_WM_UNIT_TEXT_FILL_FORE_SCHEMECOLOR_INDEX" val="13"/>
  <p:tag name="KSO_WM_UNIT_TEXT_FILL_TYPE" val="1"/>
</p:tagLst>
</file>

<file path=ppt/tags/tag429.xml><?xml version="1.0" encoding="utf-8"?>
<p:tagLst xmlns:p="http://schemas.openxmlformats.org/presentationml/2006/main">
  <p:tag name="KSO_WM_UNIT_VALUE" val="1013*1374"/>
  <p:tag name="KSO_WM_UNIT_HIGHLIGHT" val="0"/>
  <p:tag name="KSO_WM_UNIT_COMPATIBLE" val="1"/>
  <p:tag name="KSO_WM_UNIT_DIAGRAM_ISNUMVISUAL" val="0"/>
  <p:tag name="KSO_WM_UNIT_DIAGRAM_ISREFERUNIT" val="0"/>
  <p:tag name="KSO_WM_UNIT_TYPE" val="d"/>
  <p:tag name="KSO_WM_UNIT_INDEX" val="1"/>
  <p:tag name="KSO_WM_UNIT_ID" val="custom20226218_9*d*1"/>
  <p:tag name="KSO_WM_TEMPLATE_CATEGORY" val="custom"/>
  <p:tag name="KSO_WM_TEMPLATE_INDEX" val="20226218"/>
  <p:tag name="KSO_WM_UNIT_LAYERLEVEL" val="1"/>
  <p:tag name="KSO_WM_TAG_VERSION" val="1.0"/>
  <p:tag name="KSO_WM_BEAUTIFY_FLAG" val="#wm#"/>
  <p:tag name="KSO_WM_CHIP_GROUPID" val="5e7310da9a230a26b9e88a19"/>
  <p:tag name="KSO_WM_CHIP_XID" val="5e7310da9a230a26b9e88a1a"/>
  <p:tag name="KSO_WM_UNIT_DEC_AREA_ID" val="7a6e8cd1111c4d0a8e33a599e21df4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05ac1c68bc94250b20f0e444205e0c9"/>
  <p:tag name="KSO_WM_UNIT_PLACING_PICTURE" val="f05ac1c68bc94250b20f0e444205e0c9"/>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BEAUTIFY_FLAG" val="#wm#"/>
  <p:tag name="KSO_WM_TEMPLATE_CATEGORY" val="custom"/>
  <p:tag name="KSO_WM_TEMPLATE_INDEX" val="20226218"/>
  <p:tag name="KSO_WM_SLIDE_LAYOUT_INFO" val="{&quot;backgroundInfo&quot;:[{&quot;bottom&quot;:0,&quot;bottomAbs&quot;:false,&quot;left&quot;:0,&quot;leftAbs&quot;:false,&quot;right&quot;:0,&quot;rightAbs&quot;:false,&quot;top&quot;:0,&quot;topAbs&quot;:false,&quot;type&quot;:&quot;general&quot;}],&quot;id&quot;:&quot;2021-04-01T15:09:12&quot;,&quot;maxSize&quot;:{&quot;size1&quot;:25.510710391291866},&quot;minSize&quot;:{&quot;size1&quot;:25.510710391291866},&quot;normalSize&quot;:{&quot;size1&quot;:25.510710391291866},&quot;subLayout&quot;:[{&quot;id&quot;:&quot;2021-04-01T15:09:12&quot;,&quot;margin&quot;:{&quot;bottom&quot;:0,&quot;left&quot;:1.2699999809265137,&quot;right&quot;:1.2699999809265137,&quot;top&quot;:1.2699999809265137},&quot;type&quot;:0},{&quot;direction&quot;:1,&quot;id&quot;:&quot;2021-04-01T15:09:12&quot;,&quot;maxSize&quot;:{&quot;size1&quot;:46.199610582987468},&quot;minSize&quot;:{&quot;size1&quot;:46.199610582987468},&quot;normalSize&quot;:{&quot;size1&quot;:46.199610582987468},&quot;subLayout&quot;:[{&quot;id&quot;:&quot;2021-04-01T15:09:12&quot;,&quot;maxSize&quot;:{&quot;size1&quot;:63.291100797344718},&quot;minSize&quot;:{&quot;size1&quot;:27.991100797344721},&quot;normalSize&quot;:{&quot;size1&quot;:45.591100797344723},&quot;subLayout&quot;:[{&quot;id&quot;:&quot;2021-04-01T15:09:12&quot;,&quot;margin&quot;:{&quot;bottom&quot;:0.026000002399086952,&quot;left&quot;:1.2699999809265137,&quot;right&quot;:0.026000002399086952,&quot;top&quot;:0.81999999284744263},&quot;type&quot;:0},{&quot;id&quot;:&quot;2021-04-01T15:09:12&quot;,&quot;margin&quot;:{&quot;bottom&quot;:1.6929999589920044,&quot;left&quot;:1.2699999809265137,&quot;right&quot;:0.026000002399086952,&quot;top&quot;:0.81999999284744263},&quot;type&quot;:0}],&quot;type&quot;:0},{&quot;id&quot;:&quot;2021-04-01T15:09:12&quot;,&quot;margin&quot;:{&quot;bottom&quot;:1.6929999589920044,&quot;left&quot;:0.81999999284744263,&quot;right&quot;:1.2699999809265137,&quot;top&quot;:0.81999999284744263},&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65eacff6436b4d3b8b4d4c63f9409216&quot;,&quot;fill_align&quot;:&quot;cm&quot;,&quot;chip_types&quot;:[&quot;header&quot;]},{&quot;text_align&quot;:&quot;lm&quot;,&quot;text_direction&quot;:&quot;horizontal&quot;,&quot;support_big_font&quot;:false,&quot;fill_id&quot;:&quot;72938fa216d248fea31fd652b7209f38&quot;,&quot;fill_align&quot;:&quot;lm&quot;,&quot;chip_types&quot;:[&quot;text&quot;]},{&quot;text_align&quot;:&quot;lm&quot;,&quot;text_direction&quot;:&quot;horizontal&quot;,&quot;support_big_font&quot;:false,&quot;fill_id&quot;:&quot;7325d35966864b1d8bdbe0dddd75ec9f&quot;,&quot;fill_align&quot;:&quot;lm&quot;,&quot;chip_types&quot;:[&quot;text&quot;]},{&quot;text_align&quot;:&quot;cm&quot;,&quot;text_direction&quot;:&quot;horizontal&quot;,&quot;support_big_font&quot;:false,&quot;fill_id&quot;:&quot;a8907a0895ae496c8f3d83edd07419b3&quot;,&quot;fill_align&quot;:&quot;cm&quot;,&quot;chip_types&quot;:[&quot;picture&quot;]}]]"/>
  <p:tag name="KSO_WM_SLIDE_ID" val="custom20226218_9"/>
  <p:tag name="KSO_WM_TEMPLATE_SUBCATEGORY" val="21"/>
  <p:tag name="KSO_WM_TEMPLATE_MASTER_TYPE" val="0"/>
  <p:tag name="KSO_WM_TEMPLATE_COLOR_TYPE" val="1"/>
  <p:tag name="KSO_WM_SLIDE_TYPE" val="text"/>
  <p:tag name="KSO_WM_SLIDE_SUBTYPE" val="picTxt"/>
  <p:tag name="KSO_WM_SLIDE_ITEM_CNT" val="0"/>
  <p:tag name="KSO_WM_SLIDE_INDEX" val="9"/>
  <p:tag name="KSO_WM_SLIDE_SIZE" val="888*444"/>
  <p:tag name="KSO_WM_SLIDE_POSITION" val="36*48"/>
  <p:tag name="KSO_WM_TAG_VERSION" val="1.0"/>
  <p:tag name="KSO_WM_SLIDE_LAYOUT" val="a_b_d_f"/>
  <p:tag name="KSO_WM_SLIDE_LAYOUT_CNT" val="1_1_1_2"/>
  <p:tag name="KSO_WM_CHIP_XID" val="5efc2f5d1e2627f60d7fd63b"/>
  <p:tag name="KSO_WM_CHIP_DECFILLPROP" val="[]"/>
  <p:tag name="KSO_WM_SLIDE_CAN_ADD_NAVIGATION" val="1"/>
  <p:tag name="KSO_WM_CHIP_GROUPID" val="5efc2f5d1e2627f60d7fd63a"/>
  <p:tag name="KSO_WM_SLIDE_BK_DARK_LIGHT" val="2"/>
  <p:tag name="KSO_WM_SLIDE_BACKGROUND_TYPE" val="general"/>
  <p:tag name="KSO_WM_SLIDE_SUPPORT_FEATURE_TYPE" val="0"/>
  <p:tag name="KSO_WM_TEMPLATE_ASSEMBLE_XID" val="60656e9a4054ed1e2fb7fc74"/>
  <p:tag name="KSO_WM_TEMPLATE_ASSEMBLE_GROUPID" val="60656e9a4054ed1e2fb7fc74"/>
  <p:tag name="KSO_WM_CHIP_COLORING" val="1"/>
</p:tagLst>
</file>

<file path=ppt/tags/tag431.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32.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433.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434.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435.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38.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439.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441.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442.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443.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46.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447.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48.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449.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451.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54.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455.xml><?xml version="1.0" encoding="utf-8"?>
<p:tagLst xmlns:p="http://schemas.openxmlformats.org/presentationml/2006/main">
  <p:tag name="KSO_WM_BEAUTIFY_FLAG" val="#wm#"/>
  <p:tag name="KSO_WM_TEMPLATE_CATEGORY" val="custom"/>
  <p:tag name="KSO_WM_TEMPLATE_INDEX" val="20205176"/>
</p:tagLst>
</file>

<file path=ppt/tags/tag456.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57.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458.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459.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63.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464.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65.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466.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467.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468.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469.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71.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472.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73.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474.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475.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476.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477.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478.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79.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81.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482.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483.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484.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87.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488.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89.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491.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492.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95.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496.xml><?xml version="1.0" encoding="utf-8"?>
<p:tagLst xmlns:p="http://schemas.openxmlformats.org/presentationml/2006/main">
  <p:tag name="KSO_WM_UNIT_TABLE_BEAUTIFY" val="smartTable{fe048f2c-832b-4980-b935-58350291cc7f}"/>
  <p:tag name="TABLE_ENDDRAG_ORIGIN_RECT" val="960*522"/>
  <p:tag name="TABLE_ENDDRAG_RECT" val="0*0*960*523"/>
</p:tagLst>
</file>

<file path=ppt/tags/tag497.xml><?xml version="1.0" encoding="utf-8"?>
<p:tagLst xmlns:p="http://schemas.openxmlformats.org/presentationml/2006/main">
  <p:tag name="KSO_WM_BEAUTIFY_FLAG" val="#wm#"/>
  <p:tag name="KSO_WM_TEMPLATE_CATEGORY" val="custom"/>
  <p:tag name="KSO_WM_TEMPLATE_INDEX" val="20226218"/>
</p:tagLst>
</file>

<file path=ppt/tags/tag498.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499.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01.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502.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503.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05.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506.xml><?xml version="1.0" encoding="utf-8"?>
<p:tagLst xmlns:p="http://schemas.openxmlformats.org/presentationml/2006/main">
  <p:tag name="KSO_WM_UNIT_TABLE_BEAUTIFY" val="smartTable{2b2af8ef-fbb4-4138-a871-b84b7e0b0d25}"/>
  <p:tag name="TABLE_ENDDRAG_ORIGIN_RECT" val="906*495"/>
  <p:tag name="TABLE_ENDDRAG_RECT" val="53*26*906*495"/>
</p:tagLst>
</file>

<file path=ppt/tags/tag507.xml><?xml version="1.0" encoding="utf-8"?>
<p:tagLst xmlns:p="http://schemas.openxmlformats.org/presentationml/2006/main">
  <p:tag name="KSO_WM_BEAUTIFY_FLAG" val="#wm#"/>
  <p:tag name="KSO_WM_TEMPLATE_CATEGORY" val="custom"/>
  <p:tag name="KSO_WM_TEMPLATE_INDEX" val="20226218"/>
</p:tagLst>
</file>

<file path=ppt/tags/tag508.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09.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11.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512.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513.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514.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15.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516.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17.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18.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19.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521.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522.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23.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524.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25.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26.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27.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528.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529.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31.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532.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33.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34.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35.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536.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538.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39.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41.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42.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43.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544.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47.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548.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49.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51.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552.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553.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55.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556.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57.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58.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59.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561.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562.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63.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564.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65.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1*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66.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1*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67.xml><?xml version="1.0" encoding="utf-8"?>
<p:tagLst xmlns:p="http://schemas.openxmlformats.org/presentationml/2006/main">
  <p:tag name="KSO_WM_UNIT_VALUE" val="1370*1333"/>
  <p:tag name="KSO_WM_UNIT_HIGHLIGHT" val="0"/>
  <p:tag name="KSO_WM_UNIT_COMPATIBLE" val="0"/>
  <p:tag name="KSO_WM_UNIT_DIAGRAM_ISNUMVISUAL" val="0"/>
  <p:tag name="KSO_WM_UNIT_DIAGRAM_ISREFERUNIT" val="0"/>
  <p:tag name="KSO_WM_UNIT_TYPE" val="d"/>
  <p:tag name="KSO_WM_UNIT_INDEX" val="1"/>
  <p:tag name="KSO_WM_UNIT_ID" val="custom20226218_11*d*1"/>
  <p:tag name="KSO_WM_TEMPLATE_CATEGORY" val="custom"/>
  <p:tag name="KSO_WM_TEMPLATE_INDEX" val="20226218"/>
  <p:tag name="KSO_WM_UNIT_LAYERLEVEL" val="1"/>
  <p:tag name="KSO_WM_TAG_VERSION" val="1.0"/>
  <p:tag name="KSO_WM_BEAUTIFY_FLAG" val="#wm#"/>
  <p:tag name="KSO_WM_CHIP_GROUPID" val="5e7310da9a230a26b9e88a19"/>
  <p:tag name="KSO_WM_CHIP_XID" val="5e7310da9a230a26b9e88a1a"/>
  <p:tag name="KSO_WM_UNIT_DEC_AREA_ID" val="e03a8bc9312740e585c2d55d2cc4d55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b84d57fd8af45e99ff0474b92d5c64c"/>
  <p:tag name="KSO_WM_UNIT_PLACING_PICTURE" val="eb84d57fd8af45e99ff0474b92d5c64c"/>
  <p:tag name="KSO_WM_UNIT_SUPPORT_BIG_FONT" val="1"/>
  <p:tag name="KSO_WM_UNIT_SUPPORT_UNIT_TYPE" val="[&quot;d&quot;,&quot;α&quot;,&quot;β&quot;]"/>
</p:tagLst>
</file>

<file path=ppt/tags/tag568.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8"/>
  <p:tag name="KSO_WM_UNIT_HIGHLIGHT" val="0"/>
  <p:tag name="KSO_WM_UNIT_COMPATIBLE" val="0"/>
  <p:tag name="KSO_WM_UNIT_DIAGRAM_ISNUMVISUAL" val="0"/>
  <p:tag name="KSO_WM_UNIT_DIAGRAM_ISREFERUNIT" val="0"/>
  <p:tag name="KSO_WM_UNIT_TYPE" val="h_a"/>
  <p:tag name="KSO_WM_UNIT_INDEX" val="1_1"/>
  <p:tag name="KSO_WM_UNIT_ID" val="custom20226218_11*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92714a62bb4e4300bfbb71c4618085b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f0d00527d7246fcb0788b071267f35c"/>
  <p:tag name="KSO_WM_UNIT_SUPPORT_BIG_FONT" val="1"/>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6218_11*f*1"/>
  <p:tag name="KSO_WM_TEMPLATE_CATEGORY" val="custom"/>
  <p:tag name="KSO_WM_TEMPLATE_INDEX" val="20226218"/>
  <p:tag name="KSO_WM_UNIT_LAYERLEVEL" val="1"/>
  <p:tag name="KSO_WM_TAG_VERSION" val="1.0"/>
  <p:tag name="KSO_WM_BEAUTIFY_FLAG" val="#wm#"/>
  <p:tag name="KSO_WM_UNIT_DEFAULT_FONT" val="14;20;2"/>
  <p:tag name="KSO_WM_UNIT_BLOCK" val="0"/>
  <p:tag name="KSO_WM_UNIT_VALUE" val="63"/>
  <p:tag name="KSO_WM_UNIT_SHOW_EDIT_AREA_INDICATION" val="1"/>
  <p:tag name="KSO_WM_CHIP_GROUPID" val="5e6b05596848fb12bee65ac8"/>
  <p:tag name="KSO_WM_CHIP_XID" val="5e6b05596848fb12bee65aca"/>
  <p:tag name="KSO_WM_UNIT_DEC_AREA_ID" val="72c4e8153d1743e789453ebf20f6c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5b04c51193b4de7b8f6e35fdaafa2b8"/>
  <p:tag name="KSO_WM_UNIT_SUPPORT_BIG_FONT" val="1"/>
  <p:tag name="KSO_WM_UNIT_TEXT_FILL_FORE_SCHEMECOLOR_INDEX_BRIGHTNESS" val="0.25"/>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70.xml><?xml version="1.0" encoding="utf-8"?>
<p:tagLst xmlns:p="http://schemas.openxmlformats.org/presentationml/2006/main">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03:43&quot;,&quot;maxSize&quot;:{&quot;size1&quot;:51.200000000000003},&quot;minSize&quot;:{&quot;size1&quot;:42.5},&quot;normalSize&quot;:{&quot;size1&quot;:51.200000000000003},&quot;subLayout&quot;:[{&quot;id&quot;:&quot;2021-04-01T15:03:43&quot;,&quot;margin&quot;:{&quot;bottom&quot;:1.6929999589920044,&quot;left&quot;:1.2699999809265137,&quot;right&quot;:0.84700000286102295,&quot;top&quot;:1.6929999589920044},&quot;type&quot;:0},{&quot;id&quot;:&quot;2021-04-01T15:03:43&quot;,&quot;maxSize&quot;:{&quot;size1&quot;:40.100000000000001},&quot;minSize&quot;:{&quot;size1&quot;:31.199999999999999},&quot;normalSize&quot;:{&quot;size1&quot;:35.700000000000003},&quot;subLayout&quot;:[{&quot;id&quot;:&quot;2021-04-01T15:03:43&quot;,&quot;margin&quot;:{&quot;bottom&quot;:0.026000002399086952,&quot;left&quot;:0,&quot;right&quot;:1.2699999809265137,&quot;top&quot;:2.5399999618530273},&quot;maxSize&quot;:{&quot;size1&quot;:88.044976244982948},&quot;minSize&quot;:{&quot;size1&quot;:72.144976244982942},&quot;normalSize&quot;:{&quot;size1&quot;:72.144976244982942},&quot;subLayout&quot;:[{&quot;id&quot;:&quot;2021-04-01T15:03:43&quot;,&quot;margin&quot;:{&quot;bottom&quot;:0.046930059790611267,&quot;left&quot;:0,&quot;right&quot;:1.2699999809265137,&quot;top&quot;:2.5399999618530273},&quot;type&quot;:0},{&quot;id&quot;:&quot;2021-04-01T15:03:43&quot;,&quot;margin&quot;:{&quot;bottom&quot;:0.026000002399086952,&quot;left&quot;:0,&quot;right&quot;:1.2699999809265137,&quot;top&quot;:0.14886172115802765},&quot;type&quot;:0}],&quot;type&quot;:0},{&quot;id&quot;:&quot;2021-04-01T15:03:43&quot;,&quot;maxSize&quot;:{&quot;size1&quot;:41.5},&quot;minSize&quot;:{&quot;size1&quot;:27.600000000000001},&quot;normalSize&quot;:{&quot;size1&quot;:34.600000000000001},&quot;subLayout&quot;:[{&quot;id&quot;:&quot;2021-04-01T15:03:43&quot;,&quot;margin&quot;:{&quot;bottom&quot;:0.026000002399086952,&quot;left&quot;:0,&quot;right&quot;:1.2699999809265137,&quot;top&quot;:0.84700000286102295},&quot;type&quot;:0},{&quot;id&quot;:&quot;2021-04-01T15:03:43&quot;,&quot;margin&quot;:{&quot;bottom&quot;:2.9630000591278076,&quot;left&quot;:0,&quot;right&quot;:1.2699999809265137,&quot;top&quot;:0.81999999284744263},&quot;type&quot;:0}],&quot;type&quot;:0}],&quot;type&quot;:0}],&quot;type&quot;:0}"/>
  <p:tag name="KSO_WM_SLIDE_RATIO" val="1.777778"/>
  <p:tag name="KSO_WM_SLIDE_ID" val="custom20226218_11"/>
  <p:tag name="KSO_WM_TEMPLATE_SUBCATEGORY" val="21"/>
  <p:tag name="KSO_WM_TEMPLATE_MASTER_TYPE" val="0"/>
  <p:tag name="KSO_WM_TEMPLATE_COLOR_TYPE" val="1"/>
  <p:tag name="KSO_WM_SLIDE_TYPE" val="text"/>
  <p:tag name="KSO_WM_SLIDE_SUBTYPE" val="picTxt"/>
  <p:tag name="KSO_WM_SLIDE_ITEM_CNT" val="0"/>
  <p:tag name="KSO_WM_SLIDE_INDEX" val="11"/>
  <p:tag name="KSO_WM_SLIDE_SIZE" val="378.202*42.6401"/>
  <p:tag name="KSO_WM_SLIDE_POSITION" val="494.29*173.647"/>
  <p:tag name="KSO_WM_TAG_VERSION" val="1.0"/>
  <p:tag name="KSO_WM_BEAUTIFY_FLAG" val="#wm#"/>
  <p:tag name="KSO_WM_TEMPLATE_CATEGORY" val="custom"/>
  <p:tag name="KSO_WM_TEMPLATE_INDEX" val="20226218"/>
  <p:tag name="KSO_WM_SLIDE_LAYOUT" val="d_f_h"/>
  <p:tag name="KSO_WM_SLIDE_LAYOUT_CNT" val="1_2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c03241e2627f60d7fd5e4"/>
  <p:tag name="KSO_WM_SLIDE_BACKGROUND" val="[&quot;general&quot;]"/>
  <p:tag name="KSO_WM_CHIP_FILLPROP" val="[[{&quot;text_align&quot;:&quot;cm&quot;,&quot;text_direction&quot;:&quot;horizontal&quot;,&quot;support_big_font&quot;:true,&quot;picture_toward&quot;:0,&quot;picture_dockside&quot;:[],&quot;fill_id&quot;:&quot;a68c5667143145e9bee503db7e326f11&quot;,&quot;fill_align&quot;:&quot;cm&quot;,&quot;chip_types&quot;:[&quot;pictext&quot;,&quot;picture&quot;,&quot;chart&quot;,&quot;table&quot;]},{&quot;text_align&quot;:&quot;lm&quot;,&quot;text_direction&quot;:&quot;horizontal&quot;,&quot;support_big_font&quot;:true,&quot;picture_toward&quot;:0,&quot;picture_dockside&quot;:[],&quot;fill_id&quot;:&quot;337c36e8ef31429d9557328459ae61b2&quot;,&quot;fill_align&quot;:&quot;lm&quot;,&quot;chip_types&quot;:[&quot;text&quot;]},{&quot;text_align&quot;:&quot;lm&quot;,&quot;text_direction&quot;:&quot;horizontal&quot;,&quot;support_big_font&quot;:true,&quot;picture_toward&quot;:0,&quot;picture_dockside&quot;:[],&quot;fill_id&quot;:&quot;a45211ec0b5146098af8d210f863eae2&quot;,&quot;fill_align&quot;:&quot;lm&quot;,&quot;chip_types&quot;:[&quot;text&quot;]},{&quot;text_align&quot;:&quot;lm&quot;,&quot;text_direction&quot;:&quot;horizontal&quot;,&quot;support_big_font&quot;:true,&quot;picture_toward&quot;:0,&quot;picture_dockside&quot;:[],&quot;fill_id&quot;:&quot;95d283f659e04b83a08368c8791e91fa&quot;,&quot;fill_align&quot;:&quot;lm&quot;,&quot;chip_types&quot;:[&quot;text&quot;]}]]"/>
  <p:tag name="KSO_WM_CHIP_DECFILLPROP" val="[]"/>
  <p:tag name="KSO_WM_CHIP_GROUPID" val="5efc03241e2627f60d7fd5e3"/>
  <p:tag name="KSO_WM_SLIDE_BK_DARK_LIGHT" val="2"/>
  <p:tag name="KSO_WM_SLIDE_BACKGROUND_TYPE" val="general"/>
  <p:tag name="KSO_WM_SLIDE_SUPPORT_FEATURE_TYPE" val="0"/>
  <p:tag name="KSO_WM_TEMPLATE_ASSEMBLE_XID" val="60656e854054ed1e2fb7fa79"/>
  <p:tag name="KSO_WM_TEMPLATE_ASSEMBLE_GROUPID" val="60656e854054ed1e2fb7fa79"/>
  <p:tag name="KSO_WM_CHIP_COLORING" val="1"/>
</p:tagLst>
</file>

<file path=ppt/tags/tag571.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72.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73.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74.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575.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78.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579.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0.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81.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82.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583.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86.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587.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3*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88.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3*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89.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VALUE" val="1374*854"/>
  <p:tag name="KSO_WM_UNIT_HIGHLIGHT" val="0"/>
  <p:tag name="KSO_WM_UNIT_COMPATIBLE" val="0"/>
  <p:tag name="KSO_WM_UNIT_DIAGRAM_ISNUMVISUAL" val="0"/>
  <p:tag name="KSO_WM_UNIT_DIAGRAM_ISREFERUNIT" val="0"/>
  <p:tag name="KSO_WM_UNIT_TYPE" val="d"/>
  <p:tag name="KSO_WM_UNIT_INDEX" val="2"/>
  <p:tag name="KSO_WM_UNIT_ID" val="custom20226218_13*d*2"/>
  <p:tag name="KSO_WM_TEMPLATE_CATEGORY" val="custom"/>
  <p:tag name="KSO_WM_TEMPLATE_INDEX" val="20226218"/>
  <p:tag name="KSO_WM_UNIT_LAYERLEVEL" val="1"/>
  <p:tag name="KSO_WM_TAG_VERSION" val="1.0"/>
  <p:tag name="KSO_WM_BEAUTIFY_FLAG" val="#wm#"/>
  <p:tag name="KSO_WM_CHIP_GROUPID" val="5e7310da9a230a26b9e88a19"/>
  <p:tag name="KSO_WM_CHIP_XID" val="5e7310da9a230a26b9e88a1a"/>
  <p:tag name="KSO_WM_UNIT_DEC_AREA_ID" val="bc143029ed4f4efeba854d78c4c6610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d1914dda4ca4c56b7647dc3ed9567eb"/>
  <p:tag name="KSO_WM_UNIT_PLACING_PICTURE" val="5d1914dda4ca4c56b7647dc3ed9567eb"/>
  <p:tag name="KSO_WM_UNIT_SUPPORT_UNIT_TYPE" val="[&quot;d&quot;]"/>
  <p:tag name="KSO_WM_UNIT_PLACING_PICTURE_INFO" val="{&quot;code&quot;:&quot;&quot;,&quot;full_picture&quot;:false,&quot;scheme&quot;:&quot;&quot;,&quot;spacing&quot;:5}"/>
  <p:tag name="KSO_WM_UNIT_PLACING_PICTURE_COLLAGE_VIEWPORT" val="{&quot;height&quot;:5354.650393700787,&quot;width&quot;:3328.5714003993976}"/>
</p:tagLst>
</file>

<file path=ppt/tags/tag591.xml><?xml version="1.0" encoding="utf-8"?>
<p:tagLst xmlns:p="http://schemas.openxmlformats.org/presentationml/2006/main">
  <p:tag name="KSO_WM_UNIT_VALUE" val="669*669"/>
  <p:tag name="KSO_WM_UNIT_HIGHLIGHT" val="0"/>
  <p:tag name="KSO_WM_UNIT_COMPATIBLE" val="0"/>
  <p:tag name="KSO_WM_UNIT_DIAGRAM_ISNUMVISUAL" val="0"/>
  <p:tag name="KSO_WM_UNIT_DIAGRAM_ISREFERUNIT" val="0"/>
  <p:tag name="KSO_WM_UNIT_TYPE" val="d"/>
  <p:tag name="KSO_WM_UNIT_INDEX" val="3"/>
  <p:tag name="KSO_WM_UNIT_ID" val="custom20226218_13*d*3"/>
  <p:tag name="KSO_WM_TEMPLATE_CATEGORY" val="custom"/>
  <p:tag name="KSO_WM_TEMPLATE_INDEX" val="20226218"/>
  <p:tag name="KSO_WM_UNIT_LAYERLEVEL" val="1"/>
  <p:tag name="KSO_WM_TAG_VERSION" val="1.0"/>
  <p:tag name="KSO_WM_BEAUTIFY_FLAG" val="#wm#"/>
  <p:tag name="KSO_WM_CHIP_GROUPID" val="5e7310da9a230a26b9e88a19"/>
  <p:tag name="KSO_WM_CHIP_XID" val="5e7310da9a230a26b9e88a1a"/>
  <p:tag name="KSO_WM_UNIT_DEC_AREA_ID" val="480b5e4eb89448fa9abef2edae4e700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bee4001e0aa4cd5854f78d12293d0e1"/>
  <p:tag name="KSO_WM_UNIT_PLACING_PICTURE" val="cbee4001e0aa4cd5854f78d12293d0e1"/>
  <p:tag name="KSO_WM_UNIT_SUPPORT_UNIT_TYPE" val="[&quot;d&quot;]"/>
  <p:tag name="KSO_WM_UNIT_PLACING_PICTURE_INFO" val="{&quot;code&quot;:&quot;&quot;,&quot;full_picture&quot;:false,&quot;scheme&quot;:&quot;&quot;,&quot;spacing&quot;:5}"/>
  <p:tag name="KSO_WM_UNIT_PLACING_PICTURE_COLLAGE_VIEWPORT" val="{&quot;height&quot;:2429.316141995981,&quot;width&quot;:2962}"/>
</p:tagLst>
</file>

<file path=ppt/tags/tag592.xml><?xml version="1.0" encoding="utf-8"?>
<p:tagLst xmlns:p="http://schemas.openxmlformats.org/presentationml/2006/main">
  <p:tag name="KSO_WM_UNIT_VALUE" val="669*669"/>
  <p:tag name="KSO_WM_UNIT_HIGHLIGHT" val="0"/>
  <p:tag name="KSO_WM_UNIT_COMPATIBLE" val="0"/>
  <p:tag name="KSO_WM_UNIT_DIAGRAM_ISNUMVISUAL" val="0"/>
  <p:tag name="KSO_WM_UNIT_DIAGRAM_ISREFERUNIT" val="0"/>
  <p:tag name="KSO_WM_UNIT_TYPE" val="d"/>
  <p:tag name="KSO_WM_UNIT_INDEX" val="1"/>
  <p:tag name="KSO_WM_UNIT_ID" val="custom20226218_13*d*1"/>
  <p:tag name="KSO_WM_TEMPLATE_CATEGORY" val="custom"/>
  <p:tag name="KSO_WM_TEMPLATE_INDEX" val="20226218"/>
  <p:tag name="KSO_WM_UNIT_LAYERLEVEL" val="1"/>
  <p:tag name="KSO_WM_TAG_VERSION" val="1.0"/>
  <p:tag name="KSO_WM_BEAUTIFY_FLAG" val="#wm#"/>
  <p:tag name="KSO_WM_CHIP_GROUPID" val="5e7310da9a230a26b9e88a19"/>
  <p:tag name="KSO_WM_CHIP_XID" val="5e7310da9a230a26b9e88a1a"/>
  <p:tag name="KSO_WM_UNIT_DEC_AREA_ID" val="d2c4ed5f069a4285a0d9de17fe0e12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1810e3dbb52644a1bebc584d567ef965"/>
  <p:tag name="KSO_WM_UNIT_PLACING_PICTURE" val="1810e3dbb52644a1bebc584d567ef965"/>
  <p:tag name="KSO_WM_UNIT_SUPPORT_UNIT_TYPE" val="[&quot;d&quot;]"/>
  <p:tag name="KSO_WM_UNIT_PLACING_PICTURE_INFO" val="{&quot;code&quot;:&quot;&quot;,&quot;full_picture&quot;:false,&quot;scheme&quot;:&quot;&quot;,&quot;spacing&quot;:5}"/>
  <p:tag name="KSO_WM_UNIT_PLACING_PICTURE_COLLAGE_VIEWPORT" val="{&quot;height&quot;:2841.4421236436265,&quot;width&quot;:2841.4456624176946}"/>
</p:tagLst>
</file>

<file path=ppt/tags/tag59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6218_13*a*1"/>
  <p:tag name="KSO_WM_TEMPLATE_CATEGORY" val="custom"/>
  <p:tag name="KSO_WM_TEMPLATE_INDEX" val="2022621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ccd01c14310493b9fb05d0b5ce2367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971b50df6e14d98ae8f9017b6f420d0"/>
  <p:tag name="KSO_WM_UNIT_TEXT_FILL_FORE_SCHEMECOLOR_INDEX_BRIGHTNESS" val="0"/>
  <p:tag name="KSO_WM_UNIT_TEXT_FILL_FORE_SCHEMECOLOR_INDEX" val="13"/>
  <p:tag name="KSO_WM_UNIT_TEXT_FILL_TYPE" val="1"/>
</p:tagLst>
</file>

<file path=ppt/tags/tag5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6218_13*f*1"/>
  <p:tag name="KSO_WM_TEMPLATE_CATEGORY" val="custom"/>
  <p:tag name="KSO_WM_TEMPLATE_INDEX" val="20226218"/>
  <p:tag name="KSO_WM_UNIT_LAYERLEVEL" val="1"/>
  <p:tag name="KSO_WM_TAG_VERSION" val="1.0"/>
  <p:tag name="KSO_WM_BEAUTIFY_FLAG" val="#wm#"/>
  <p:tag name="KSO_WM_UNIT_DEFAULT_FONT" val="14;20;2"/>
  <p:tag name="KSO_WM_UNIT_BLOCK" val="0"/>
  <p:tag name="KSO_WM_UNIT_VALUE" val="143"/>
  <p:tag name="KSO_WM_UNIT_SHOW_EDIT_AREA_INDICATION" val="1"/>
  <p:tag name="KSO_WM_CHIP_GROUPID" val="5e6b05596848fb12bee65ac8"/>
  <p:tag name="KSO_WM_CHIP_XID" val="5e6b05596848fb12bee65aca"/>
  <p:tag name="KSO_WM_UNIT_DEC_AREA_ID" val="36a320d5fa75430aab5368f860009fa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0a32f21f46b4138bd932a6d3123c033"/>
  <p:tag name="KSO_WM_UNIT_SUPPORT_UNIT_TYPE" val="[&quot;d&quot;,&quot;α&quot;]"/>
  <p:tag name="KSO_WM_UNIT_TEXT_FILL_FORE_SCHEMECOLOR_INDEX_BRIGHTNESS" val="0.25"/>
  <p:tag name="KSO_WM_UNIT_TEXT_FILL_FORE_SCHEMECOLOR_INDEX" val="13"/>
  <p:tag name="KSO_WM_UNIT_TEXT_FILL_TYPE" val="1"/>
</p:tagLst>
</file>

<file path=ppt/tags/tag595.xml><?xml version="1.0" encoding="utf-8"?>
<p:tagLst xmlns:p="http://schemas.openxmlformats.org/presentationml/2006/main">
  <p:tag name="KSO_WM_SLIDE_ID" val="custom20226218_13"/>
  <p:tag name="KSO_WM_TEMPLATE_SUBCATEGORY" val="21"/>
  <p:tag name="KSO_WM_TEMPLATE_MASTER_TYPE" val="0"/>
  <p:tag name="KSO_WM_TEMPLATE_COLOR_TYPE" val="1"/>
  <p:tag name="KSO_WM_SLIDE_TYPE" val="text"/>
  <p:tag name="KSO_WM_SLIDE_SUBTYPE" val="picTxt"/>
  <p:tag name="KSO_WM_SLIDE_ITEM_CNT" val="0"/>
  <p:tag name="KSO_WM_SLIDE_INDEX" val="13"/>
  <p:tag name="KSO_WM_SLIDE_SIZE" val="816*444"/>
  <p:tag name="KSO_WM_SLIDE_POSITION" val="72*48"/>
  <p:tag name="KSO_WM_TAG_VERSION" val="1.0"/>
  <p:tag name="KSO_WM_BEAUTIFY_FLAG" val="#wm#"/>
  <p:tag name="KSO_WM_TEMPLATE_CATEGORY" val="custom"/>
  <p:tag name="KSO_WM_TEMPLATE_INDEX" val="20226218"/>
  <p:tag name="KSO_WM_SLIDE_LAYOUT" val="a_d_f"/>
  <p:tag name="KSO_WM_SLIDE_LAYOUT_CNT" val="1_3_1"/>
  <p:tag name="KSO_WM_SLIDE_LAYOUT_INFO" val="{&quot;backgroundInfo&quot;:[{&quot;bottom&quot;:0,&quot;bottomAbs&quot;:false,&quot;left&quot;:0,&quot;leftAbs&quot;:false,&quot;right&quot;:0,&quot;rightAbs&quot;:false,&quot;top&quot;:0,&quot;topAbs&quot;:false,&quot;type&quot;:&quot;general&quot;}],&quot;direction&quot;:1,&quot;id&quot;:&quot;2021-04-01T15:05:36&quot;,&quot;maxSize&quot;:{&quot;size1&quot;:37.399999999999999},&quot;minSize&quot;:{&quot;size1&quot;:30},&quot;normalSize&quot;:{&quot;size1&quot;:37.399999999999999},&quot;subLayout&quot;:[{&quot;id&quot;:&quot;2021-04-01T15:05:36&quot;,&quot;margin&quot;:{&quot;bottom&quot;:1.6929999589920044,&quot;left&quot;:2.5399999618530273,&quot;right&quot;:0.3970000147819519,&quot;top&quot;:1.6929999589920044},&quot;type&quot;:0},{&quot;direction&quot;:1,&quot;id&quot;:&quot;2021-04-01T15:05:36&quot;,&quot;maxSize&quot;:{&quot;size1&quot;:41.899999999999999},&quot;minSize&quot;:{&quot;size1&quot;:41.899999999999999},&quot;normalSize&quot;:{&quot;size1&quot;:41.899999999999999},&quot;subLayout&quot;:[{&quot;id&quot;:&quot;2021-04-01T15:05:36&quot;,&quot;maxSize&quot;:{&quot;size1&quot;:49},&quot;minSize&quot;:{&quot;size1&quot;:49},&quot;normalSize&quot;:{&quot;size1&quot;:49},&quot;subLayout&quot;:[{&quot;id&quot;:&quot;2021-04-01T15:05:36&quot;,&quot;margin&quot;:{&quot;bottom&quot;:0.026000002399086952,&quot;left&quot;:0.026000002399086952,&quot;right&quot;:1.2439998388290405,&quot;top&quot;:1.6929999589920044},&quot;type&quot;:0},{&quot;id&quot;:&quot;2021-04-01T15:05:36&quot;,&quot;margin&quot;:{&quot;bottom&quot;:1.6929999589920044,&quot;left&quot;:0.026000002399086952,&quot;right&quot;:1.2439998388290405,&quot;top&quot;:0.3970000147819519},&quot;type&quot;:0}],&quot;type&quot;:0},{&quot;id&quot;:&quot;2021-04-01T15:05:36&quot;,&quot;maxSize&quot;:{&quot;size1&quot;:31.100000000000001},&quot;minSize&quot;:{&quot;size1&quot;:22.399999999999999},&quot;normalSize&quot;:{&quot;size1&quot;:22.399999999999999},&quot;subLayout&quot;:[{&quot;id&quot;:&quot;2021-04-01T15:05:36&quot;,&quot;margin&quot;:{&quot;bottom&quot;:0.026000002399086952,&quot;left&quot;:0.026000002399086952,&quot;right&quot;:2.5399999618530273,&quot;top&quot;:1.6929999589920044},&quot;type&quot;:0},{&quot;id&quot;:&quot;2021-04-01T15:05:36&quot;,&quot;margin&quot;:{&quot;bottom&quot;:1.6929999589920044,&quot;left&quot;:0.026000002399086952,&quot;right&quot;:2.5399999618530273,&quot;top&quot;:1.2439998388290405},&quot;type&quot;:0}],&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b0651c9a2f50afb5100a8"/>
  <p:tag name="KSO_WM_CHIP_FILLPROP" val="[[{&quot;text_align&quot;:&quot;lm&quot;,&quot;text_direction&quot;:&quot;horizontal&quot;,&quot;support_features&quot;:[&quot;collage&quot;],&quot;support_big_font&quot;:false,&quot;fill_id&quot;:&quot;8bb3406a146e43bea0ad7326cb943066&quot;,&quot;fill_align&quot;:&quot;lm&quot;,&quot;chip_types&quot;:[&quot;pictext&quot;,&quot;picture&quot;]},{&quot;text_align&quot;:&quot;lm&quot;,&quot;text_direction&quot;:&quot;horizontal&quot;,&quot;support_big_font&quot;:false,&quot;fill_id&quot;:&quot;c90f14f2593e414b827f1330ab149b49&quot;,&quot;fill_align&quot;:&quot;lm&quot;,&quot;chip_types&quot;:[&quot;pictext&quot;,&quot;picture&quot;]},{&quot;text_align&quot;:&quot;lm&quot;,&quot;text_direction&quot;:&quot;horizontal&quot;,&quot;support_big_font&quot;:false,&quot;fill_id&quot;:&quot;72ca5440935c44da83981b66ffc4b077&quot;,&quot;fill_align&quot;:&quot;lm&quot;,&quot;chip_types&quot;:[&quot;pictext&quot;,&quot;picture&quot;]},{&quot;text_align&quot;:&quot;lm&quot;,&quot;text_direction&quot;:&quot;horizontal&quot;,&quot;support_big_font&quot;:false,&quot;fill_id&quot;:&quot;f939a9ab34c84961a1292b7e458b01a7&quot;,&quot;fill_align&quot;:&quot;lm&quot;,&quot;chip_types&quot;:[&quot;header&quot;]},{&quot;text_align&quot;:&quot;lm&quot;,&quot;text_direction&quot;:&quot;horizontal&quot;,&quot;support_features&quot;:[&quot;collage&quot;],&quot;support_big_font&quot;:false,&quot;fill_id&quot;:&quot;0f88905f2bcc4ca090f34b0d75c7409e&quot;,&quot;fill_align&quot;:&quot;lm&quot;,&quot;chip_types&quot;:[&quot;pictext&quot;,&quot;text&quot;,&quot;picture&quot;,&quot;chart&quot;]}]]"/>
  <p:tag name="KSO_WM_CHIP_DECFILLPROP" val="[]"/>
  <p:tag name="KSO_WM_CHIP_GROUPID" val="5efb0651c9a2f50afb5100a7"/>
  <p:tag name="KSO_WM_SLIDE_BK_DARK_LIGHT" val="2"/>
  <p:tag name="KSO_WM_SLIDE_BACKGROUND_TYPE" val="general"/>
  <p:tag name="KSO_WM_SLIDE_SUPPORT_FEATURE_TYPE" val="0"/>
  <p:tag name="KSO_WM_TEMPLATE_ASSEMBLE_XID" val="60656e8b4054ed1e2fb7fb26"/>
  <p:tag name="KSO_WM_TEMPLATE_ASSEMBLE_GROUPID" val="60656e8b4054ed1e2fb7fb26"/>
  <p:tag name="KSO_WM_CHIP_COLORING" val="1"/>
</p:tagLst>
</file>

<file path=ppt/tags/tag596.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597.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598.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5*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599.xml><?xml version="1.0" encoding="utf-8"?>
<p:tagLst xmlns:p="http://schemas.openxmlformats.org/presentationml/2006/main">
  <p:tag name="KSO_WM_UNIT_BLOCK" val="0"/>
  <p:tag name="KSO_WM_UNIT_DEC_AREA_ID" val="71d916960ab24955be72f72d2a099487"/>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custom20226218_15*i*1"/>
  <p:tag name="KSO_WM_TEMPLATE_CATEGORY" val="custom"/>
  <p:tag name="KSO_WM_TEMPLATE_INDEX" val="20226218"/>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b065ff39a214da6a5700a531947b600;d5ac165c75864fa886558a4eca8e4560&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5*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ee0365d8bc492db89b4655589780e1"/>
  <p:tag name="KSO_WM_CHIP_FILLAREA_FILL_RULE" val="{&quot;fill_align&quot;:&quot;lt&quot;,&quot;fill_mode&quot;:&quot;full&quot;,&quot;sacle_strategy&quot;:&quot;smart&quot;}"/>
  <p:tag name="KSO_WM_ASSEMBLE_CHIP_INDEX" val="1840905988de457085b51edddb1c7e7c"/>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8"/>
  <p:tag name="KSO_WM_UNIT_HIGHLIGHT" val="0"/>
  <p:tag name="KSO_WM_UNIT_COMPATIBLE" val="0"/>
  <p:tag name="KSO_WM_UNIT_DIAGRAM_ISNUMVISUAL" val="0"/>
  <p:tag name="KSO_WM_UNIT_DIAGRAM_ISREFERUNIT" val="0"/>
  <p:tag name="KSO_WM_UNIT_TYPE" val="h_a"/>
  <p:tag name="KSO_WM_UNIT_INDEX" val="1_1"/>
  <p:tag name="KSO_WM_UNIT_ID" val="custom20226218_15*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b065ff39a214da6a5700a531947b600"/>
  <p:tag name="KSO_WM_CHIP_FILLAREA_FILL_RULE" val="{&quot;fill_align&quot;:&quot;lt&quot;,&quot;fill_mode&quot;:&quot;full&quot;,&quot;sacle_strategy&quot;:&quot;smart&quot;}"/>
  <p:tag name="KSO_WM_ASSEMBLE_CHIP_INDEX" val="2e37a5b9f6cd4665a9934b54ba9b3820"/>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UNIT_BLOCK" val="0"/>
  <p:tag name="KSO_WM_UNIT_DEC_AREA_ID" val="ef34a61a582544258761de05b9690454"/>
  <p:tag name="KSO_WM_UNIT_HIGHLIGHT" val="0"/>
  <p:tag name="KSO_WM_UNIT_COMPATIBLE" val="0"/>
  <p:tag name="KSO_WM_UNIT_DIAGRAM_ISNUMVISUAL" val="0"/>
  <p:tag name="KSO_WM_UNIT_DIAGRAM_ISREFERUNIT" val="0"/>
  <p:tag name="KSO_WM_UNIT_TYPE" val="i"/>
  <p:tag name="KSO_WM_UNIT_INDEX" val="2"/>
  <p:tag name="KSO_WM_UNIT_ID" val="custom20226218_15*i*2"/>
  <p:tag name="KSO_WM_TEMPLATE_CATEGORY" val="custom"/>
  <p:tag name="KSO_WM_TEMPLATE_INDEX" val="20226218"/>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c6ee0365d8bc492db89b4655589780e1&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03.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37:15&quot;,&quot;maxSize&quot;:{&quot;size1&quot;:28.899999999999999},&quot;minSize&quot;:{&quot;size1&quot;:20.100000000000001},&quot;normalSize&quot;:{&quot;size1&quot;:20.100000000000001},&quot;subLayout&quot;:[{&quot;id&quot;:&quot;2021-04-01T15:37:15&quot;,&quot;margin&quot;:{&quot;bottom&quot;:0.42300000786781311,&quot;left&quot;:1.6929999589920044,&quot;right&quot;:1.6929999589920044,&quot;top&quot;:1.6929999589920044},&quot;type&quot;:0},{&quot;id&quot;:&quot;2021-04-01T15:37:15&quot;,&quot;maxSize&quot;:{&quot;size1&quot;:61.200000000000003},&quot;minSize&quot;:{&quot;size1&quot;:50.100000000000001},&quot;normalSize&quot;:{&quot;size1&quot;:50.100000000000001},&quot;subLayout&quot;:[{&quot;id&quot;:&quot;2021-04-01T15:37:15&quot;,&quot;margin&quot;:{&quot;bottom&quot;:0.42300000786781311,&quot;left&quot;:1.6929999589920044,&quot;right&quot;:1.6929999589920044,&quot;top&quot;:0.84700000286102295},&quot;maxSize&quot;:{&quot;size1&quot;:46.683224111645401},&quot;minSize&quot;:{&quot;size1&quot;:30.783224111645392},&quot;normalSize&quot;:{&quot;size1&quot;:30.783224111645392},&quot;subLayout&quot;:[{&quot;id&quot;:&quot;2021-04-01T15:37:15&quot;,&quot;margin&quot;:{&quot;bottom&quot;:0.046929735690355301,&quot;left&quot;:1.6929999589920044,&quot;right&quot;:1.6929999589920044,&quot;top&quot;:0.84700000286102295},&quot;type&quot;:0},{&quot;id&quot;:&quot;2021-04-01T15:37:15&quot;,&quot;margin&quot;:{&quot;bottom&quot;:0.42300000786781311,&quot;left&quot;:1.6929999589920044,&quot;right&quot;:1.6929999589920044,&quot;top&quot;:0.14886191487312317},&quot;type&quot;:0}],&quot;type&quot;:0},{&quot;id&quot;:&quot;2021-04-01T15:37:15&quot;,&quot;margin&quot;:{&quot;bottom&quot;:1.6929999589920044,&quot;left&quot;:1.6929999589920044,&quot;right&quot;:1.6929999589920044,&quot;top&quot;:1.2699999809265137},&quot;maxSize&quot;:{&quot;size1&quot;:52.306038741745532},&quot;minSize&quot;:{&quot;size1&quot;:36.406038741745526},&quot;normalSize&quot;:{&quot;size1&quot;:36.406038741745526},&quot;subLayout&quot;:[{&quot;id&quot;:&quot;2021-04-01T15:37:15&quot;,&quot;margin&quot;:{&quot;bottom&quot;:0.046929735690355301,&quot;left&quot;:1.6929999589920044,&quot;right&quot;:1.6929999589920044,&quot;top&quot;:1.2699999809265137},&quot;type&quot;:0},{&quot;id&quot;:&quot;2021-04-01T15:37:15&quot;,&quot;margin&quot;:{&quot;bottom&quot;:1.6929999589920044,&quot;left&quot;:1.6929999589920044,&quot;right&quot;:1.6929999589920044,&quot;top&quot;:0.14886149764060974},&quot;type&quot;:0}],&quot;type&quot;:0}],&quot;type&quot;:0}],&quot;type&quot;:0}"/>
  <p:tag name="KSO_WM_SLIDE_BACKGROUND" val="[&quot;general&quot;]"/>
  <p:tag name="KSO_WM_SLIDE_RATIO" val="1.777778"/>
  <p:tag name="KSO_WM_SLIDE_ID" val="custom20226218_15"/>
  <p:tag name="KSO_WM_TEMPLATE_SUBCATEGORY" val="21"/>
  <p:tag name="KSO_WM_TEMPLATE_MASTER_TYPE" val="0"/>
  <p:tag name="KSO_WM_TEMPLATE_COLOR_TYPE" val="1"/>
  <p:tag name="KSO_WM_SLIDE_TYPE" val="text"/>
  <p:tag name="KSO_WM_SLIDE_SUBTYPE" val="pureTxt"/>
  <p:tag name="KSO_WM_SLIDE_ITEM_CNT" val="0"/>
  <p:tag name="KSO_WM_SLIDE_INDEX" val="15"/>
  <p:tag name="KSO_WM_SLIDE_SIZE" val="777.465*238.201"/>
  <p:tag name="KSO_WM_SLIDE_POSITION" val="95.025*224.559"/>
  <p:tag name="KSO_WM_TAG_VERSION" val="1.0"/>
  <p:tag name="KSO_WM_BEAUTIFY_FLAG" val="#wm#"/>
  <p:tag name="KSO_WM_TEMPLATE_CATEGORY" val="custom"/>
  <p:tag name="KSO_WM_TEMPLATE_INDEX" val="20226218"/>
  <p:tag name="KSO_WM_SLIDE_LAYOUT" val="a_h"/>
  <p:tag name="KSO_WM_SLIDE_LAYOUT_CNT" val="1_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60656f464054ed1e2fb806c3"/>
  <p:tag name="KSO_WM_TEMPLATE_ASSEMBLE_GROUPID" val="60656f464054ed1e2fb806c3"/>
  <p:tag name="KSO_WM_CHIP_COLORING" val="1"/>
</p:tagLst>
</file>

<file path=ppt/tags/tag604.xml><?xml version="1.0" encoding="utf-8"?>
<p:tagLst xmlns:p="http://schemas.openxmlformats.org/presentationml/2006/main">
  <p:tag name="KSO_WM_UNIT_TABLE_BEAUTIFY" val="smartTable{356c6aca-4a42-442b-88ad-03c4433f2186}"/>
  <p:tag name="TABLE_ENDDRAG_ORIGIN_RECT" val="931*527"/>
  <p:tag name="TABLE_ENDDRAG_RECT" val="28*12*931*527"/>
</p:tagLst>
</file>

<file path=ppt/tags/tag605.xml><?xml version="1.0" encoding="utf-8"?>
<p:tagLst xmlns:p="http://schemas.openxmlformats.org/presentationml/2006/main">
  <p:tag name="KSO_WM_BEAUTIFY_FLAG" val="#wm#"/>
  <p:tag name="KSO_WM_TEMPLATE_CATEGORY" val="custom"/>
  <p:tag name="KSO_WM_TEMPLATE_INDEX" val="20226218"/>
</p:tagLst>
</file>

<file path=ppt/tags/tag606.xml><?xml version="1.0" encoding="utf-8"?>
<p:tagLst xmlns:p="http://schemas.openxmlformats.org/presentationml/2006/main">
  <p:tag name="KSO_WM_CHIP_GROUPID" val="619e06a156c5b5f57912a933"/>
  <p:tag name="KSO_WM_CHIP_XID" val="619e06a156c5b5f57912a930"/>
  <p:tag name="KSO_WM_UNIT_DEC_AREA_ID" val="f843a82d739d41d0a6a269647c08c427"/>
  <p:tag name="KSO_WM_CHIP_FILLAREA_FILL_RULE" val="{&quot;fill_align&quot;:&quot;lm&quot;,&quot;fill_mode&quot;:&quot;adaptive&quot;,&quot;sacle_strategy&quot;:&quot;smart&quot;}"/>
  <p:tag name="KSO_WM_ASSEMBLE_CHIP_INDEX" val="3514b9651dc2434dbcca1c75a991b85a"/>
  <p:tag name="KSO_WM_TEMPLATE_CATEGORY" val="custom"/>
  <p:tag name="KSO_WM_TEMPLATE_INDEX" val="20226218"/>
  <p:tag name="KSO_WM_UNIT_ID" val="custom20226218_7**"/>
</p:tagLst>
</file>

<file path=ppt/tags/tag607.xml><?xml version="1.0" encoding="utf-8"?>
<p:tagLst xmlns:p="http://schemas.openxmlformats.org/presentationml/2006/main">
  <p:tag name="KSO_WM_UNIT_DEFAULT_FONT" val="16;18;2"/>
  <p:tag name="KSO_WM_UNIT_BLOCK" val="0"/>
  <p:tag name="KSO_WM_UNIT_DEC_AREA_ID" val="0d57bee4bd52473aab2341950f5f1c68"/>
  <p:tag name="KSO_WM_UNIT_SUBTYPE" val="a"/>
  <p:tag name="KSO_WM_UNIT_PRESET_TEXT" val="点击此处添加正文，文字是您思想的提炼。"/>
  <p:tag name="KSO_WM_UNIT_NOCLEAR" val="0"/>
  <p:tag name="KSO_WM_UNIT_VALUE" val="32"/>
  <p:tag name="KSO_WM_UNIT_HIGHLIGHT" val="0"/>
  <p:tag name="KSO_WM_UNIT_COMPATIBLE" val="0"/>
  <p:tag name="KSO_WM_UNIT_DIAGRAM_ISNUMVISUAL" val="0"/>
  <p:tag name="KSO_WM_UNIT_DIAGRAM_ISREFERUNIT" val="0"/>
  <p:tag name="KSO_WM_UNIT_TYPE" val="f"/>
  <p:tag name="KSO_WM_UNIT_INDEX" val="1"/>
  <p:tag name="KSO_WM_UNIT_ID" val="custom20226218_7*f*1"/>
  <p:tag name="KSO_WM_TEMPLATE_CATEGORY" val="custom"/>
  <p:tag name="KSO_WM_TEMPLATE_INDEX" val="2022621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9e06a156c5b5f57912a933"/>
  <p:tag name="KSO_WM_CHIP_XID" val="619e06a156c5b5f57912a930"/>
</p:tagLst>
</file>

<file path=ppt/tags/tag608.xml><?xml version="1.0" encoding="utf-8"?>
<p:tagLst xmlns:p="http://schemas.openxmlformats.org/presentationml/2006/main">
  <p:tag name="KSO_WM_UNIT_DEFAULT_FONT" val="60;66;2"/>
  <p:tag name="KSO_WM_UNIT_BLOCK" val="0"/>
  <p:tag name="KSO_WM_UNIT_DEC_AREA_ID" val="af37b49a9cdb47158c159e80ee4de5e9"/>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218_7*a*1"/>
  <p:tag name="KSO_WM_TEMPLATE_CATEGORY" val="custom"/>
  <p:tag name="KSO_WM_TEMPLATE_INDEX" val="2022621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9e06a156c5b5f57912a933"/>
  <p:tag name="KSO_WM_CHIP_XID" val="619e06a156c5b5f57912a930"/>
  <p:tag name="KSO_WM_UNIT_TEXT_FILL_FORE_SCHEMECOLOR_INDEX_BRIGHTNESS" val="0.15"/>
  <p:tag name="KSO_WM_UNIT_TEXT_FILL_FORE_SCHEMECOLOR_INDEX" val="13"/>
  <p:tag name="KSO_WM_UNIT_TEXT_FILL_TYPE" val="1"/>
</p:tagLst>
</file>

<file path=ppt/tags/tag609.xml><?xml version="1.0" encoding="utf-8"?>
<p:tagLst xmlns:p="http://schemas.openxmlformats.org/presentationml/2006/main">
  <p:tag name="KSO_WM_UNIT_DEFAULT_FONT" val="108;116;2"/>
  <p:tag name="KSO_WM_UNIT_BLOCK" val="0"/>
  <p:tag name="KSO_WM_UNIT_DEC_AREA_ID" val="c1cc4eb41d874f45a20268ff56ce165e"/>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6218_7*e*1"/>
  <p:tag name="KSO_WM_TEMPLATE_CATEGORY" val="custom"/>
  <p:tag name="KSO_WM_TEMPLATE_INDEX" val="20226218"/>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9e06a156c5b5f57912a933"/>
  <p:tag name="KSO_WM_CHIP_XID" val="619e06a156c5b5f57912a930"/>
  <p:tag name="KSO_WM_UNIT_TEXT_FILL_FORE_SCHEMECOLOR_INDEX_BRIGHTNESS" val="0.35"/>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218_7*i*1"/>
  <p:tag name="KSO_WM_TEMPLATE_CATEGORY" val="custom"/>
  <p:tag name="KSO_WM_TEMPLATE_INDEX" val="20226218"/>
  <p:tag name="KSO_WM_UNIT_LAYERLEVEL" val="1"/>
  <p:tag name="KSO_WM_TAG_VERSION" val="1.0"/>
  <p:tag name="KSO_WM_BEAUTIFY_FLAG" val="#wm#"/>
  <p:tag name="KSO_WM_UNIT_ISCONTENTSTITLE" val="0"/>
  <p:tag name="KSO_WM_UNIT_ISNUMDGMTITLE" val="0"/>
  <p:tag name="KSO_WM_UNIT_NOCLEAR" val="0"/>
  <p:tag name="KSO_WM_UNIT_TYPE" val="i"/>
  <p:tag name="KSO_WM_UNIT_INDEX" val="1"/>
  <p:tag name="KSO_WM_UNIT_BLOCK" val="0"/>
  <p:tag name="KSO_WM_UNIT_SM_LIMIT_TYPE" val="2"/>
  <p:tag name="KSO_WM_UNIT_DEC_AREA_ID" val="d8a6b4427c5042a9a523b1c931e159c7"/>
  <p:tag name="KSO_WM_UNIT_DECORATE_INFO" val="{&quot;ReferentInfo&quot;:{&quot;Id&quot;:&quot;slide&quot;,&quot;X&quot;:{&quot;Pos&quot;:0},&quot;Y&quot;:{&quot;Pos&quot;:1}},&quot;DecorateInfoX&quot;:{&quot;Pos&quot;:0,&quot;IsAbs&quot;:true},&quot;DecorateInfoY&quot;:{&quot;Pos&quot;:1,&quot;IsAbs&quot;:true},&quot;DecorateInfoW&quot;:{&quot;IsAbs&quot;:false},&quot;DecorateInfoH&quot;:{&quot;IsAbs&quot;:false},&quot;whChangeMode&quot;:1}"/>
  <p:tag name="KSO_WM_CHIP_GROUPID" val="619e06a156c5b5f57912a933"/>
  <p:tag name="KSO_WM_CHIP_XID" val="619e06a156c5b5f57912a930"/>
  <p:tag name="KSO_WM_UNIT_TEXT_FILL_FORE_SCHEMECOLOR_INDEX_BRIGHTNESS" val="0.5"/>
  <p:tag name="KSO_WM_UNIT_TEXT_FILL_FORE_SCHEMECOLOR_INDEX" val="13"/>
  <p:tag name="KSO_WM_UNIT_TEXT_FILL_TYPE" val="1"/>
  <p:tag name="KSO_WM_UNIT_VALUE" val="34"/>
</p:tagLst>
</file>

<file path=ppt/tags/tag611.xml><?xml version="1.0" encoding="utf-8"?>
<p:tagLst xmlns:p="http://schemas.openxmlformats.org/presentationml/2006/main">
  <p:tag name="KSO_WM_BEAUTIFY_FLAG" val="#wm#"/>
  <p:tag name="KSO_WM_TEMPLATE_CATEGORY" val="custom"/>
  <p:tag name="KSO_WM_TEMPLATE_INDEX" val="20226218"/>
  <p:tag name="KSO_WM_SLIDE_ID" val="custom20226218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e1e5d983c448471aad9aed945e055a0d&quot;,&quot;fill_align&quot;:&quot;lm&quot;,&quot;chip_types&quot;:[&quot;header&quot;,&quot;wordpuzzle&quot;]}]]"/>
  <p:tag name="KSO_WM_CHIP_DECFILLPROP" val="[]"/>
  <p:tag name="KSO_WM_CHIP_XID" val="613098f1c37455bdf62aa2e6"/>
  <p:tag name="KSO_WM_CHIP_GROUPID" val="613098f1c37455bdf62aa2e5"/>
  <p:tag name="KSO_WM_SLIDE_LAYOUT_INFO" val="{&quot;id&quot;:&quot;2022-09-08T10:23:11&quot;,&quot;margin&quot;:{&quot;bottom&quot;:3.6494886875152588,&quot;left&quot;:2.7710666656494141,&quot;right&quot;:18.760726928710938,&quot;top&quot;:3.649483680725097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f9b785295c1bf6da91922a"/>
  <p:tag name="KSO_WM_TEMPLATE_ASSEMBLE_GROUPID" val="62f9aa54295c1bf6da916649"/>
</p:tagLst>
</file>

<file path=ppt/tags/tag612.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8*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613.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8*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614.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8*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615.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26218_8*a*1"/>
  <p:tag name="KSO_WM_TEMPLATE_CATEGORY" val="custom"/>
  <p:tag name="KSO_WM_TEMPLATE_INDEX" val="20226218"/>
  <p:tag name="KSO_WM_UNIT_LAYERLEVEL" val="1"/>
  <p:tag name="KSO_WM_TAG_VERSION" val="1.0"/>
  <p:tag name="KSO_WM_BEAUTIFY_FLAG" val="#wm#"/>
  <p:tag name="KSO_WM_UNIT_SHOW_EDIT_AREA_INDICATION" val="1"/>
  <p:tag name="KSO_WM_UNIT_DEFAULT_FONT" val="24;44;4"/>
  <p:tag name="KSO_WM_UNIT_BLOCK" val="0"/>
  <p:tag name="KSO_WM_UNIT_DEC_AREA_ID" val="cabdc7a4b9ed4d4bbcd413f63917671a"/>
  <p:tag name="KSO_WM_CHIP_GROUPID" val="5f0681562c9c209bb8bb14eb"/>
  <p:tag name="KSO_WM_CHIP_XID" val="5f0681562c9c209bb8bb14ec"/>
  <p:tag name="KSO_WM_CHIP_FILLAREA_FILL_RULE" val="{&quot;fill_align&quot;:&quot;lm&quot;,&quot;fill_mode&quot;:&quot;full&quot;,&quot;sacle_strategy&quot;:&quot;smart&quot;}"/>
  <p:tag name="KSO_WM_ASSEMBLE_CHIP_INDEX" val="06f6bfa6f57c418397da10a29107f54e"/>
  <p:tag name="KSO_WM_UNIT_TEXT_FILL_FORE_SCHEMECOLOR_INDEX_BRIGHTNESS" val="0"/>
  <p:tag name="KSO_WM_UNIT_TEXT_FILL_FORE_SCHEMECOLOR_INDEX" val="13"/>
  <p:tag name="KSO_WM_UNIT_TEXT_FILL_TYPE" val="1"/>
</p:tagLst>
</file>

<file path=ppt/tags/tag616.xml><?xml version="1.0" encoding="utf-8"?>
<p:tagLst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42"/>
  <p:tag name="KSO_WM_UNIT_HIGHLIGHT" val="0"/>
  <p:tag name="KSO_WM_UNIT_COMPATIBLE" val="0"/>
  <p:tag name="KSO_WM_UNIT_DIAGRAM_ISNUMVISUAL" val="0"/>
  <p:tag name="KSO_WM_UNIT_DIAGRAM_ISREFERUNIT" val="0"/>
  <p:tag name="KSO_WM_UNIT_TYPE" val="b"/>
  <p:tag name="KSO_WM_UNIT_INDEX" val="1"/>
  <p:tag name="KSO_WM_UNIT_ID" val="custom20226218_8*b*1"/>
  <p:tag name="KSO_WM_TEMPLATE_CATEGORY" val="custom"/>
  <p:tag name="KSO_WM_TEMPLATE_INDEX" val="20226218"/>
  <p:tag name="KSO_WM_UNIT_LAYERLEVEL" val="1"/>
  <p:tag name="KSO_WM_TAG_VERSION" val="1.0"/>
  <p:tag name="KSO_WM_BEAUTIFY_FLAG" val="#wm#"/>
  <p:tag name="KSO_WM_UNIT_DEFAULT_FONT" val="18;24;2"/>
  <p:tag name="KSO_WM_UNIT_BLOCK" val="0"/>
  <p:tag name="KSO_WM_UNIT_DEC_AREA_ID" val="b32b96b073ca42e3afc74bfe20740875"/>
  <p:tag name="KSO_WM_CHIP_GROUPID" val="5f0681562c9c209bb8bb14eb"/>
  <p:tag name="KSO_WM_CHIP_XID" val="5f0681562c9c209bb8bb14ec"/>
  <p:tag name="KSO_WM_CHIP_FILLAREA_FILL_RULE" val="{&quot;fill_align&quot;:&quot;lm&quot;,&quot;fill_mode&quot;:&quot;full&quot;,&quot;sacle_strategy&quot;:&quot;smart&quot;}"/>
  <p:tag name="KSO_WM_ASSEMBLE_CHIP_INDEX" val="06f6bfa6f57c418397da10a29107f54e"/>
  <p:tag name="KSO_WM_UNIT_TEXT_FILL_FORE_SCHEMECOLOR_INDEX_BRIGHTNESS" val="-0.25"/>
  <p:tag name="KSO_WM_UNIT_TEXT_FILL_FORE_SCHEMECOLOR_INDEX" val="14"/>
  <p:tag name="KSO_WM_UNIT_TEXT_FILL_TYPE" val="1"/>
</p:tagLst>
</file>

<file path=ppt/tags/tag617.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1_1"/>
  <p:tag name="KSO_WM_UNIT_ID" val="custom20226218_8*h_a*1_1"/>
  <p:tag name="KSO_WM_TEMPLATE_CATEGORY" val="custom"/>
  <p:tag name="KSO_WM_TEMPLATE_INDEX" val="2022621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8584e080cb64395b66408919665260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885adc164a35494baf978de458f36e71"/>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UNIT_VALUE" val="1013*1374"/>
  <p:tag name="KSO_WM_UNIT_HIGHLIGHT" val="0"/>
  <p:tag name="KSO_WM_UNIT_COMPATIBLE" val="1"/>
  <p:tag name="KSO_WM_UNIT_DIAGRAM_ISNUMVISUAL" val="0"/>
  <p:tag name="KSO_WM_UNIT_DIAGRAM_ISREFERUNIT" val="0"/>
  <p:tag name="KSO_WM_UNIT_TYPE" val="d"/>
  <p:tag name="KSO_WM_UNIT_INDEX" val="1"/>
  <p:tag name="KSO_WM_UNIT_ID" val="custom20226218_8*d*1"/>
  <p:tag name="KSO_WM_TEMPLATE_CATEGORY" val="custom"/>
  <p:tag name="KSO_WM_TEMPLATE_INDEX" val="20226218"/>
  <p:tag name="KSO_WM_UNIT_LAYERLEVEL" val="1"/>
  <p:tag name="KSO_WM_TAG_VERSION" val="1.0"/>
  <p:tag name="KSO_WM_BEAUTIFY_FLAG" val="#wm#"/>
  <p:tag name="KSO_WM_CHIP_GROUPID" val="5e7310da9a230a26b9e88a19"/>
  <p:tag name="KSO_WM_CHIP_XID" val="5e7310da9a230a26b9e88a1a"/>
  <p:tag name="KSO_WM_UNIT_DEC_AREA_ID" val="588d76495c3140c18b43b06454c569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c5953f6f2f94ce4a5523733e1685fe4"/>
  <p:tag name="KSO_WM_UNIT_PLACING_PICTURE" val="4c5953f6f2f94ce4a5523733e1685fe4"/>
  <p:tag name="KSO_WM_UNIT_SUPPORT_UNIT_TYPE" val="[&quot;d&quot;]"/>
</p:tagLst>
</file>

<file path=ppt/tags/tag619.xml><?xml version="1.0" encoding="utf-8"?>
<p:tagLst xmlns:p="http://schemas.openxmlformats.org/presentationml/2006/main">
  <p:tag name="KSO_WM_BEAUTIFY_FLAG" val="#wm#"/>
  <p:tag name="KSO_WM_TEMPLATE_CATEGORY" val="custom"/>
  <p:tag name="KSO_WM_TEMPLATE_INDEX" val="20226218"/>
  <p:tag name="KSO_WM_SLIDE_LAYOUT_INFO" val="{&quot;backgroundInfo&quot;:[{&quot;bottom&quot;:0,&quot;bottomAbs&quot;:false,&quot;left&quot;:0,&quot;leftAbs&quot;:false,&quot;right&quot;:0,&quot;rightAbs&quot;:false,&quot;top&quot;:0,&quot;topAbs&quot;:false,&quot;type&quot;:&quot;general&quot;}],&quot;id&quot;:&quot;2021-04-01T15:09:21&quot;,&quot;maxSize&quot;:{&quot;size1&quot;:25.510710391291866},&quot;minSize&quot;:{&quot;size1&quot;:25.510710391291866},&quot;normalSize&quot;:{&quot;size1&quot;:25.510710391291866},&quot;subLayout&quot;:[{&quot;id&quot;:&quot;2021-04-01T15:09:21&quot;,&quot;margin&quot;:{&quot;bottom&quot;:0,&quot;left&quot;:1.2699999809265137,&quot;right&quot;:1.2699999809265137,&quot;top&quot;:1.2699999809265137},&quot;type&quot;:0},{&quot;direction&quot;:1,&quot;id&quot;:&quot;2021-04-01T15:09:21&quot;,&quot;maxSize&quot;:{&quot;size1&quot;:51.199417551165006},&quot;minSize&quot;:{&quot;size1&quot;:51.199417551165006},&quot;normalSize&quot;:{&quot;size1&quot;:51.199417551165006},&quot;subLayout&quot;:[{&quot;id&quot;:&quot;2021-04-01T15:09:21&quot;,&quot;margin&quot;:{&quot;bottom&quot;:1.6929999589920044,&quot;left&quot;:1.2699999809265137,&quot;right&quot;:0.026000002399086952,&quot;top&quot;:0.81999999284744263},&quot;type&quot;:0},{&quot;id&quot;:&quot;2021-04-01T15:09:21&quot;,&quot;maxSize&quot;:{&quot;size1&quot;:63.39110079734472},&quot;minSize&quot;:{&quot;size1&quot;:27.991100797344721},&quot;normalSize&quot;:{&quot;size1&quot;:45.591100797344723},&quot;subLayout&quot;:[{&quot;id&quot;:&quot;2021-04-01T15:09:21&quot;,&quot;margin&quot;:{&quot;bottom&quot;:0.026000002399086952,&quot;left&quot;:0.81999999284744263,&quot;right&quot;:1.2699999809265137,&quot;top&quot;:0.81999999284744263},&quot;maxSize&quot;:{&quot;size1&quot;:52.609485715998929},&quot;minSize&quot;:{&quot;size1&quot;:36.709485715998923},&quot;normalSize&quot;:{&quot;size1&quot;:36.709485715998923},&quot;subLayout&quot;:[{&quot;id&quot;:&quot;2021-04-01T15:09:21&quot;,&quot;margin&quot;:{&quot;bottom&quot;:0.046929728239774704,&quot;left&quot;:0.81999999284744263,&quot;right&quot;:1.2699999809265137,&quot;top&quot;:0.81999999284744263},&quot;type&quot;:0},{&quot;id&quot;:&quot;2021-04-01T15:09:21&quot;,&quot;margin&quot;:{&quot;bottom&quot;:0.026000002399086952,&quot;left&quot;:0.81999999284744263,&quot;right&quot;:1.2699999809265137,&quot;top&quot;:0.14886191487312317},&quot;type&quot;:0}],&quot;type&quot;:0},{&quot;id&quot;:&quot;2021-04-01T15:09:21&quot;,&quot;margin&quot;:{&quot;bottom&quot;:1.6929999589920044,&quot;left&quot;:0.81999999284744263,&quot;right&quot;:1.2699999809265137,&quot;top&quot;:0.81999999284744263},&quot;maxSize&quot;:{&quot;size1&quot;:45.11394904862351},&quot;minSize&quot;:{&quot;size1&quot;:29.213949048623505},&quot;normalSize&quot;:{&quot;size1&quot;:29.213949048623505},&quot;subLayout&quot;:[{&quot;id&quot;:&quot;2021-04-01T15:09:21&quot;,&quot;margin&quot;:{&quot;bottom&quot;:0.046929728239774704,&quot;left&quot;:0.81999999284744263,&quot;right&quot;:1.2699999809265137,&quot;top&quot;:0.81999999284744263},&quot;type&quot;:0},{&quot;id&quot;:&quot;2021-04-01T15:09:21&quot;,&quot;margin&quot;:{&quot;bottom&quot;:1.6929999589920044,&quot;left&quot;:0.81999999284744263,&quot;right&quot;:1.2699999809265137,&quot;top&quot;:0.14886191487312317},&quot;type&quot;:0}],&quot;type&quot;:0}],&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a722754f624b46d8977e6e5aa1377386&quot;,&quot;fill_align&quot;:&quot;lm&quot;,&quot;chip_types&quot;:[&quot;header&quot;]},{&quot;text_align&quot;:&quot;lm&quot;,&quot;text_direction&quot;:&quot;horizontal&quot;,&quot;support_big_font&quot;:false,&quot;fill_id&quot;:&quot;eff3efe21f52495ebd97d796d78c39db&quot;,&quot;fill_align&quot;:&quot;lm&quot;,&quot;chip_types&quot;:[&quot;text&quot;]},{&quot;text_align&quot;:&quot;lm&quot;,&quot;text_direction&quot;:&quot;horizontal&quot;,&quot;support_big_font&quot;:false,&quot;fill_id&quot;:&quot;cc851d4a210d4daba3ab09f1d7703974&quot;,&quot;fill_align&quot;:&quot;lm&quot;,&quot;chip_types&quot;:[&quot;text&quot;]},{&quot;text_align&quot;:&quot;lt&quot;,&quot;text_direction&quot;:&quot;horizontal&quot;,&quot;support_features&quot;:[&quot;collage&quot;,&quot;carousel&quot;],&quot;support_big_font&quot;:false,&quot;fill_id&quot;:&quot;44eb4de77259433fbe5f60eb781ff5b1&quot;,&quot;fill_align&quot;:&quot;lt&quot;,&quot;chip_types&quot;:[&quot;text&quot;,&quot;picture&quot;]}]]"/>
  <p:tag name="KSO_WM_SLIDE_ID" val="custom20226218_8"/>
  <p:tag name="KSO_WM_TEMPLATE_SUBCATEGORY" val="21"/>
  <p:tag name="KSO_WM_TEMPLATE_MASTER_TYPE" val="0"/>
  <p:tag name="KSO_WM_TEMPLATE_COLOR_TYPE" val="1"/>
  <p:tag name="KSO_WM_SLIDE_TYPE" val="text"/>
  <p:tag name="KSO_WM_SLIDE_SUBTYPE" val="picTxt"/>
  <p:tag name="KSO_WM_SLIDE_ITEM_CNT" val="0"/>
  <p:tag name="KSO_WM_SLIDE_INDEX" val="8"/>
  <p:tag name="KSO_WM_SLIDE_SIZE" val="348.799*246.842"/>
  <p:tag name="KSO_WM_SLIDE_POSITION" val="514.558*232.68"/>
  <p:tag name="KSO_WM_TAG_VERSION" val="1.0"/>
  <p:tag name="KSO_WM_SLIDE_LAYOUT" val="a_b_d_h"/>
  <p:tag name="KSO_WM_SLIDE_LAYOUT_CNT" val="1_1_1_2"/>
  <p:tag name="KSO_WM_CHIP_XID" val="5efc367931502a61758d8d7c"/>
  <p:tag name="KSO_WM_CHIP_DECFILLPROP" val="[]"/>
  <p:tag name="KSO_WM_SLIDE_CAN_ADD_NAVIGATION" val="1"/>
  <p:tag name="KSO_WM_CHIP_GROUPID" val="5efc367931502a61758d8d7b"/>
  <p:tag name="KSO_WM_SLIDE_BK_DARK_LIGHT" val="2"/>
  <p:tag name="KSO_WM_SLIDE_BACKGROUND_TYPE" val="general"/>
  <p:tag name="KSO_WM_SLIDE_SUPPORT_FEATURE_TYPE" val="3"/>
  <p:tag name="KSO_WM_SLIDE_SAME_FONT_SIZE" val="1"/>
  <p:tag name="KSO_WM_TEMPLATE_ASSEMBLE_XID" val="60656e9b4054ed1e2fb7fc83"/>
  <p:tag name="KSO_WM_TEMPLATE_ASSEMBLE_GROUPID" val="60656e9b4054ed1e2fb7fc83"/>
  <p:tag name="KSO_WM_CHIP_COLORING" val="1"/>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621.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622.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623.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6*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b79531b446a425585a21b6ab5fbc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b3856c55b694eac93c0de4800b63bc8"/>
  <p:tag name="KSO_WM_UNIT_TEXT_FILL_FORE_SCHEMECOLOR_INDEX_BRIGHTNESS" val="0"/>
  <p:tag name="KSO_WM_UNIT_TEXT_FILL_FORE_SCHEMECOLOR_INDEX" val="13"/>
  <p:tag name="KSO_WM_UNIT_TEXT_FILL_TYPE" val="1"/>
</p:tagLst>
</file>

<file path=ppt/tags/tag62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6218_16*f*2"/>
  <p:tag name="KSO_WM_TEMPLATE_CATEGORY" val="custom"/>
  <p:tag name="KSO_WM_TEMPLATE_INDEX" val="20226218"/>
  <p:tag name="KSO_WM_UNIT_LAYERLEVEL" val="1"/>
  <p:tag name="KSO_WM_TAG_VERSION" val="1.0"/>
  <p:tag name="KSO_WM_BEAUTIFY_FLAG" val="#wm#"/>
  <p:tag name="KSO_WM_UNIT_DEFAULT_FONT" val="14;20;2"/>
  <p:tag name="KSO_WM_UNIT_BLOCK" val="0"/>
  <p:tag name="KSO_WM_UNIT_VALUE" val="76"/>
  <p:tag name="KSO_WM_UNIT_SHOW_EDIT_AREA_INDICATION" val="1"/>
  <p:tag name="KSO_WM_CHIP_GROUPID" val="5e6b05596848fb12bee65ac8"/>
  <p:tag name="KSO_WM_CHIP_XID" val="5e6b05596848fb12bee65aca"/>
  <p:tag name="KSO_WM_UNIT_DEC_AREA_ID" val="dc613457cb2d4a65affb65d0d1a764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8fc820d3ae940dd8245375b7573ba19"/>
  <p:tag name="KSO_WM_UNIT_TEXT_FILL_FORE_SCHEMECOLOR_INDEX_BRIGHTNESS" val="0.25"/>
  <p:tag name="KSO_WM_UNIT_TEXT_FILL_FORE_SCHEMECOLOR_INDEX" val="13"/>
  <p:tag name="KSO_WM_UNIT_TEXT_FILL_TYPE" val="1"/>
</p:tagLst>
</file>

<file path=ppt/tags/tag625.xml><?xml version="1.0" encoding="utf-8"?>
<p:tagLst xmlns:p="http://schemas.openxmlformats.org/presentationml/2006/main">
  <p:tag name="KSO_WM_BEAUTIFY_FLAG" val="#wm#"/>
  <p:tag name="KSO_WM_TEMPLATE_CATEGORY" val="custom"/>
  <p:tag name="KSO_WM_TEMPLATE_INDEX" val="20226218"/>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custom20226218_16"/>
  <p:tag name="KSO_WM_TEMPLATE_SUBCATEGORY" val="21"/>
  <p:tag name="KSO_WM_TEMPLATE_MASTER_TYPE" val="0"/>
  <p:tag name="KSO_WM_TEMPLATE_COLOR_TYPE" val="1"/>
  <p:tag name="KSO_WM_SLIDE_TYPE" val="text"/>
  <p:tag name="KSO_WM_SLIDE_SUBTYPE" val="pureTxt"/>
  <p:tag name="KSO_WM_SLIDE_ITEM_CNT" val="0"/>
  <p:tag name="KSO_WM_SLIDE_INDEX" val="16"/>
  <p:tag name="KSO_WM_SLIDE_SIZE" val="864*408"/>
  <p:tag name="KSO_WM_SLIDE_POSITION" val="47*48"/>
  <p:tag name="KSO_WM_TAG_VERSION" val="1.0"/>
  <p:tag name="KSO_WM_SLIDE_LAYOUT" val="a_f"/>
  <p:tag name="KSO_WM_SLIDE_LAYOUT_CNT" val="1_2"/>
  <p:tag name="KSO_WM_CHIP_FILLPROP" val="[[{&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features&quot;:[&quot;collage&quot;,&quot;carousel&quot;],&quot;support_big_font&quot;:false,&quot;fill_id&quot;:&quot;93cae90917fd45d5b8833bd8097fdc88&quot;,&quot;fill_align&quot;:&quot;ct&quot;,&quot;chip_types&quot;:[&quot;diagram&quot;,&quot;pictext&quot;,&quot;picture&quot;,&quot;chart&quot;,&quot;table&quot;,&quot;video&quot;]}],[{&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big_font&quot;:false,&quot;fill_id&quot;:&quot;93cae90917fd45d5b8833bd8097fdc88&quot;,&quot;fill_align&quot;:&quot;lt&quot;,&quot;chip_types&quot;:[&quot;text&quot;]}]]"/>
  <p:tag name="KSO_WM_SLIDE_LAYOUT_INFO" val="{&quot;backgroundInfo&quot;:[{&quot;bottom&quot;:0,&quot;bottomAbs&quot;:false,&quot;left&quot;:0,&quot;leftAbs&quot;:false,&quot;right&quot;:0,&quot;rightAbs&quot;:false,&quot;top&quot;:0,&quot;topAbs&quot;:false,&quot;type&quot;:&quot;general&quot;}],&quot;id&quot;:&quot;2021-04-01T15:17:55&quot;,&quot;maxSize&quot;:{&quot;size1&quot;:26.699999999999999},&quot;minSize&quot;:{&quot;size1&quot;:17.899999999999999},&quot;normalSize&quot;:{&quot;size1&quot;:17.899999999999999},&quot;subLayout&quot;:[{&quot;id&quot;:&quot;2021-04-01T15:17:55&quot;,&quot;margin&quot;:{&quot;bottom&quot;:0.026000002399086952,&quot;left&quot;:1.6929999589920044,&quot;right&quot;:1.6929999589920044,&quot;top&quot;:1.6929999589920044},&quot;type&quot;:0},{&quot;id&quot;:&quot;2021-04-01T15:17:55&quot;,&quot;maxSize&quot;:{&quot;size1&quot;:27.100000000000001},&quot;minSize&quot;:{&quot;size1&quot;:19},&quot;normalSize&quot;:{&quot;size1&quot;:19},&quot;subLayout&quot;:[{&quot;id&quot;:&quot;2021-04-01T15:17:55&quot;,&quot;margin&quot;:{&quot;bottom&quot;:0.026000002399086952,&quot;left&quot;:1.6929999589920044,&quot;right&quot;:1.6929999589920044,&quot;top&quot;:0.81999999284744263},&quot;type&quot;:0},{&quot;id&quot;:&quot;2021-04-01T15:17:55&quot;,&quot;margin&quot;:{&quot;bottom&quot;:1.6929999589920044,&quot;left&quot;:1.6929999589920044,&quot;right&quot;:1.6929999589920044,&quot;top&quot;:0.81999999284744263},&quot;type&quot;:0}],&quot;type&quot;:0}],&quot;type&quot;:0}"/>
  <p:tag name="KSO_WM_CHIP_XID" val="5f696419553136823a5e6178"/>
  <p:tag name="FIXED_XID_TMP" val="5f5ee1ca4d6848d78f644aec"/>
  <p:tag name="KSO_WM_CHIP_DECFILLPROP" val="[]"/>
  <p:tag name="KSO_WM_CHIP_GROUPID" val="5f5ee1ca4d6848d78f644aec"/>
  <p:tag name="KSO_WM_SLIDE_BK_DARK_LIGHT" val="2"/>
  <p:tag name="KSO_WM_SLIDE_BACKGROUND_TYPE" val="general"/>
  <p:tag name="KSO_WM_SLIDE_SUPPORT_FEATURE_TYPE" val="0"/>
  <p:tag name="KSO_WM_TEMPLATE_ASSEMBLE_XID" val="60656ec84054ed1e2fb7ff96"/>
  <p:tag name="KSO_WM_TEMPLATE_ASSEMBLE_GROUPID" val="60656ec84054ed1e2fb7ff96"/>
  <p:tag name="KSO_WM_CHIP_COLORING" val="1"/>
</p:tagLst>
</file>

<file path=ppt/tags/tag626.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627.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628.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629.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6*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b79531b446a425585a21b6ab5fbc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b3856c55b694eac93c0de4800b63bc8"/>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9*i*1"/>
  <p:tag name="KSO_WM_BEAUTIFY_FLAG" val="#wm#"/>
  <p:tag name="KSO_WM_TAG_VERSION" val="1.0"/>
  <p:tag name="KSO_WM_CHIP_GROUPID" val="62f9aa54295c1bf6da916649"/>
  <p:tag name="KSO_WM_CHIP_XID" val="62f9aae4295c1bf6da916659"/>
  <p:tag name="KSO_WM_UNIT_DEC_AREA_ID" val="eef6745d1cbe4017a084812d78dac3d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73aed3ca7f4b268b9c80bdf923b804"/>
</p:tagLst>
</file>

<file path=ppt/tags/tag63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6218_16*f*2"/>
  <p:tag name="KSO_WM_TEMPLATE_CATEGORY" val="custom"/>
  <p:tag name="KSO_WM_TEMPLATE_INDEX" val="20226218"/>
  <p:tag name="KSO_WM_UNIT_LAYERLEVEL" val="1"/>
  <p:tag name="KSO_WM_TAG_VERSION" val="1.0"/>
  <p:tag name="KSO_WM_BEAUTIFY_FLAG" val="#wm#"/>
  <p:tag name="KSO_WM_UNIT_DEFAULT_FONT" val="14;20;2"/>
  <p:tag name="KSO_WM_UNIT_BLOCK" val="0"/>
  <p:tag name="KSO_WM_UNIT_VALUE" val="76"/>
  <p:tag name="KSO_WM_UNIT_SHOW_EDIT_AREA_INDICATION" val="1"/>
  <p:tag name="KSO_WM_CHIP_GROUPID" val="5e6b05596848fb12bee65ac8"/>
  <p:tag name="KSO_WM_CHIP_XID" val="5e6b05596848fb12bee65aca"/>
  <p:tag name="KSO_WM_UNIT_DEC_AREA_ID" val="dc613457cb2d4a65affb65d0d1a764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8fc820d3ae940dd8245375b7573ba19"/>
  <p:tag name="KSO_WM_UNIT_TEXT_FILL_FORE_SCHEMECOLOR_INDEX_BRIGHTNESS" val="0.25"/>
  <p:tag name="KSO_WM_UNIT_TEXT_FILL_FORE_SCHEMECOLOR_INDEX" val="13"/>
  <p:tag name="KSO_WM_UNIT_TEXT_FILL_TYPE" val="1"/>
</p:tagLst>
</file>

<file path=ppt/tags/tag631.xml><?xml version="1.0" encoding="utf-8"?>
<p:tagLst xmlns:p="http://schemas.openxmlformats.org/presentationml/2006/main">
  <p:tag name="KSO_WM_BEAUTIFY_FLAG" val="#wm#"/>
  <p:tag name="KSO_WM_TEMPLATE_CATEGORY" val="custom"/>
  <p:tag name="KSO_WM_TEMPLATE_INDEX" val="20226218"/>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custom20226218_16"/>
  <p:tag name="KSO_WM_TEMPLATE_SUBCATEGORY" val="21"/>
  <p:tag name="KSO_WM_TEMPLATE_MASTER_TYPE" val="0"/>
  <p:tag name="KSO_WM_TEMPLATE_COLOR_TYPE" val="1"/>
  <p:tag name="KSO_WM_SLIDE_TYPE" val="text"/>
  <p:tag name="KSO_WM_SLIDE_SUBTYPE" val="pureTxt"/>
  <p:tag name="KSO_WM_SLIDE_ITEM_CNT" val="0"/>
  <p:tag name="KSO_WM_SLIDE_INDEX" val="16"/>
  <p:tag name="KSO_WM_SLIDE_SIZE" val="864*408"/>
  <p:tag name="KSO_WM_SLIDE_POSITION" val="47*48"/>
  <p:tag name="KSO_WM_TAG_VERSION" val="1.0"/>
  <p:tag name="KSO_WM_SLIDE_LAYOUT" val="a_f"/>
  <p:tag name="KSO_WM_SLIDE_LAYOUT_CNT" val="1_2"/>
  <p:tag name="KSO_WM_CHIP_FILLPROP" val="[[{&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features&quot;:[&quot;collage&quot;,&quot;carousel&quot;],&quot;support_big_font&quot;:false,&quot;fill_id&quot;:&quot;93cae90917fd45d5b8833bd8097fdc88&quot;,&quot;fill_align&quot;:&quot;ct&quot;,&quot;chip_types&quot;:[&quot;diagram&quot;,&quot;pictext&quot;,&quot;picture&quot;,&quot;chart&quot;,&quot;table&quot;,&quot;video&quot;]}],[{&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big_font&quot;:false,&quot;fill_id&quot;:&quot;93cae90917fd45d5b8833bd8097fdc88&quot;,&quot;fill_align&quot;:&quot;lt&quot;,&quot;chip_types&quot;:[&quot;text&quot;]}]]"/>
  <p:tag name="KSO_WM_SLIDE_LAYOUT_INFO" val="{&quot;backgroundInfo&quot;:[{&quot;bottom&quot;:0,&quot;bottomAbs&quot;:false,&quot;left&quot;:0,&quot;leftAbs&quot;:false,&quot;right&quot;:0,&quot;rightAbs&quot;:false,&quot;top&quot;:0,&quot;topAbs&quot;:false,&quot;type&quot;:&quot;general&quot;}],&quot;id&quot;:&quot;2021-04-01T15:17:55&quot;,&quot;maxSize&quot;:{&quot;size1&quot;:26.699999999999999},&quot;minSize&quot;:{&quot;size1&quot;:17.899999999999999},&quot;normalSize&quot;:{&quot;size1&quot;:17.899999999999999},&quot;subLayout&quot;:[{&quot;id&quot;:&quot;2021-04-01T15:17:55&quot;,&quot;margin&quot;:{&quot;bottom&quot;:0.026000002399086952,&quot;left&quot;:1.6929999589920044,&quot;right&quot;:1.6929999589920044,&quot;top&quot;:1.6929999589920044},&quot;type&quot;:0},{&quot;id&quot;:&quot;2021-04-01T15:17:55&quot;,&quot;maxSize&quot;:{&quot;size1&quot;:27.100000000000001},&quot;minSize&quot;:{&quot;size1&quot;:19},&quot;normalSize&quot;:{&quot;size1&quot;:19},&quot;subLayout&quot;:[{&quot;id&quot;:&quot;2021-04-01T15:17:55&quot;,&quot;margin&quot;:{&quot;bottom&quot;:0.026000002399086952,&quot;left&quot;:1.6929999589920044,&quot;right&quot;:1.6929999589920044,&quot;top&quot;:0.81999999284744263},&quot;type&quot;:0},{&quot;id&quot;:&quot;2021-04-01T15:17:55&quot;,&quot;margin&quot;:{&quot;bottom&quot;:1.6929999589920044,&quot;left&quot;:1.6929999589920044,&quot;right&quot;:1.6929999589920044,&quot;top&quot;:0.81999999284744263},&quot;type&quot;:0}],&quot;type&quot;:0}],&quot;type&quot;:0}"/>
  <p:tag name="KSO_WM_CHIP_XID" val="5f696419553136823a5e6178"/>
  <p:tag name="FIXED_XID_TMP" val="5f5ee1ca4d6848d78f644aec"/>
  <p:tag name="KSO_WM_CHIP_DECFILLPROP" val="[]"/>
  <p:tag name="KSO_WM_CHIP_GROUPID" val="5f5ee1ca4d6848d78f644aec"/>
  <p:tag name="KSO_WM_SLIDE_BK_DARK_LIGHT" val="2"/>
  <p:tag name="KSO_WM_SLIDE_BACKGROUND_TYPE" val="general"/>
  <p:tag name="KSO_WM_SLIDE_SUPPORT_FEATURE_TYPE" val="0"/>
  <p:tag name="KSO_WM_TEMPLATE_ASSEMBLE_XID" val="60656ec84054ed1e2fb7ff96"/>
  <p:tag name="KSO_WM_TEMPLATE_ASSEMBLE_GROUPID" val="60656ec84054ed1e2fb7ff96"/>
  <p:tag name="KSO_WM_CHIP_COLORING" val="1"/>
</p:tagLst>
</file>

<file path=ppt/tags/tag632.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633.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634.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635.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6*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b79531b446a425585a21b6ab5fbc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b3856c55b694eac93c0de4800b63bc8"/>
  <p:tag name="KSO_WM_UNIT_TEXT_FILL_FORE_SCHEMECOLOR_INDEX_BRIGHTNESS" val="0"/>
  <p:tag name="KSO_WM_UNIT_TEXT_FILL_FORE_SCHEMECOLOR_INDEX" val="13"/>
  <p:tag name="KSO_WM_UNIT_TEXT_FILL_TYPE" val="1"/>
</p:tagLst>
</file>

<file path=ppt/tags/tag63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6218_16*f*2"/>
  <p:tag name="KSO_WM_TEMPLATE_CATEGORY" val="custom"/>
  <p:tag name="KSO_WM_TEMPLATE_INDEX" val="20226218"/>
  <p:tag name="KSO_WM_UNIT_LAYERLEVEL" val="1"/>
  <p:tag name="KSO_WM_TAG_VERSION" val="1.0"/>
  <p:tag name="KSO_WM_BEAUTIFY_FLAG" val="#wm#"/>
  <p:tag name="KSO_WM_UNIT_DEFAULT_FONT" val="14;20;2"/>
  <p:tag name="KSO_WM_UNIT_BLOCK" val="0"/>
  <p:tag name="KSO_WM_UNIT_VALUE" val="76"/>
  <p:tag name="KSO_WM_UNIT_SHOW_EDIT_AREA_INDICATION" val="1"/>
  <p:tag name="KSO_WM_CHIP_GROUPID" val="5e6b05596848fb12bee65ac8"/>
  <p:tag name="KSO_WM_CHIP_XID" val="5e6b05596848fb12bee65aca"/>
  <p:tag name="KSO_WM_UNIT_DEC_AREA_ID" val="dc613457cb2d4a65affb65d0d1a764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8fc820d3ae940dd8245375b7573ba19"/>
  <p:tag name="KSO_WM_UNIT_TEXT_FILL_FORE_SCHEMECOLOR_INDEX_BRIGHTNESS" val="0.25"/>
  <p:tag name="KSO_WM_UNIT_TEXT_FILL_FORE_SCHEMECOLOR_INDEX" val="13"/>
  <p:tag name="KSO_WM_UNIT_TEXT_FILL_TYPE" val="1"/>
</p:tagLst>
</file>

<file path=ppt/tags/tag637.xml><?xml version="1.0" encoding="utf-8"?>
<p:tagLst xmlns:p="http://schemas.openxmlformats.org/presentationml/2006/main">
  <p:tag name="KSO_WM_BEAUTIFY_FLAG" val="#wm#"/>
  <p:tag name="KSO_WM_TEMPLATE_CATEGORY" val="custom"/>
  <p:tag name="KSO_WM_TEMPLATE_INDEX" val="20226218"/>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custom20226218_16"/>
  <p:tag name="KSO_WM_TEMPLATE_SUBCATEGORY" val="21"/>
  <p:tag name="KSO_WM_TEMPLATE_MASTER_TYPE" val="0"/>
  <p:tag name="KSO_WM_TEMPLATE_COLOR_TYPE" val="1"/>
  <p:tag name="KSO_WM_SLIDE_TYPE" val="text"/>
  <p:tag name="KSO_WM_SLIDE_SUBTYPE" val="pureTxt"/>
  <p:tag name="KSO_WM_SLIDE_ITEM_CNT" val="0"/>
  <p:tag name="KSO_WM_SLIDE_INDEX" val="16"/>
  <p:tag name="KSO_WM_SLIDE_SIZE" val="864*408"/>
  <p:tag name="KSO_WM_SLIDE_POSITION" val="47*48"/>
  <p:tag name="KSO_WM_TAG_VERSION" val="1.0"/>
  <p:tag name="KSO_WM_SLIDE_LAYOUT" val="a_f"/>
  <p:tag name="KSO_WM_SLIDE_LAYOUT_CNT" val="1_2"/>
  <p:tag name="KSO_WM_CHIP_FILLPROP" val="[[{&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features&quot;:[&quot;collage&quot;,&quot;carousel&quot;],&quot;support_big_font&quot;:false,&quot;fill_id&quot;:&quot;93cae90917fd45d5b8833bd8097fdc88&quot;,&quot;fill_align&quot;:&quot;ct&quot;,&quot;chip_types&quot;:[&quot;diagram&quot;,&quot;pictext&quot;,&quot;picture&quot;,&quot;chart&quot;,&quot;table&quot;,&quot;video&quot;]}],[{&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big_font&quot;:false,&quot;fill_id&quot;:&quot;93cae90917fd45d5b8833bd8097fdc88&quot;,&quot;fill_align&quot;:&quot;lt&quot;,&quot;chip_types&quot;:[&quot;text&quot;]}]]"/>
  <p:tag name="KSO_WM_SLIDE_LAYOUT_INFO" val="{&quot;backgroundInfo&quot;:[{&quot;bottom&quot;:0,&quot;bottomAbs&quot;:false,&quot;left&quot;:0,&quot;leftAbs&quot;:false,&quot;right&quot;:0,&quot;rightAbs&quot;:false,&quot;top&quot;:0,&quot;topAbs&quot;:false,&quot;type&quot;:&quot;general&quot;}],&quot;id&quot;:&quot;2021-04-01T15:17:55&quot;,&quot;maxSize&quot;:{&quot;size1&quot;:26.699999999999999},&quot;minSize&quot;:{&quot;size1&quot;:17.899999999999999},&quot;normalSize&quot;:{&quot;size1&quot;:17.899999999999999},&quot;subLayout&quot;:[{&quot;id&quot;:&quot;2021-04-01T15:17:55&quot;,&quot;margin&quot;:{&quot;bottom&quot;:0.026000002399086952,&quot;left&quot;:1.6929999589920044,&quot;right&quot;:1.6929999589920044,&quot;top&quot;:1.6929999589920044},&quot;type&quot;:0},{&quot;id&quot;:&quot;2021-04-01T15:17:55&quot;,&quot;maxSize&quot;:{&quot;size1&quot;:27.100000000000001},&quot;minSize&quot;:{&quot;size1&quot;:19},&quot;normalSize&quot;:{&quot;size1&quot;:19},&quot;subLayout&quot;:[{&quot;id&quot;:&quot;2021-04-01T15:17:55&quot;,&quot;margin&quot;:{&quot;bottom&quot;:0.026000002399086952,&quot;left&quot;:1.6929999589920044,&quot;right&quot;:1.6929999589920044,&quot;top&quot;:0.81999999284744263},&quot;type&quot;:0},{&quot;id&quot;:&quot;2021-04-01T15:17:55&quot;,&quot;margin&quot;:{&quot;bottom&quot;:1.6929999589920044,&quot;left&quot;:1.6929999589920044,&quot;right&quot;:1.6929999589920044,&quot;top&quot;:0.81999999284744263},&quot;type&quot;:0}],&quot;type&quot;:0}],&quot;type&quot;:0}"/>
  <p:tag name="KSO_WM_CHIP_XID" val="5f696419553136823a5e6178"/>
  <p:tag name="FIXED_XID_TMP" val="5f5ee1ca4d6848d78f644aec"/>
  <p:tag name="KSO_WM_CHIP_DECFILLPROP" val="[]"/>
  <p:tag name="KSO_WM_CHIP_GROUPID" val="5f5ee1ca4d6848d78f644aec"/>
  <p:tag name="KSO_WM_SLIDE_BK_DARK_LIGHT" val="2"/>
  <p:tag name="KSO_WM_SLIDE_BACKGROUND_TYPE" val="general"/>
  <p:tag name="KSO_WM_SLIDE_SUPPORT_FEATURE_TYPE" val="0"/>
  <p:tag name="KSO_WM_TEMPLATE_ASSEMBLE_XID" val="60656ec84054ed1e2fb7ff96"/>
  <p:tag name="KSO_WM_TEMPLATE_ASSEMBLE_GROUPID" val="60656ec84054ed1e2fb7ff96"/>
  <p:tag name="KSO_WM_CHIP_COLORING" val="1"/>
</p:tagLst>
</file>

<file path=ppt/tags/tag638.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639.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64.xml><?xml version="1.0" encoding="utf-8"?>
<p:tagLst xmlns:p="http://schemas.openxmlformats.org/presentationml/2006/main">
  <p:tag name="KSO_WM_UNIT_SUBTYPE" val="r"/>
  <p:tag name="KSO_WM_TEMPLATE_CATEGORY" val="chip"/>
  <p:tag name="KSO_WM_TEMPLATE_INDEX" val="20226218"/>
  <p:tag name="KSO_WM_UNIT_TYPE" val="i"/>
  <p:tag name="KSO_WM_UNIT_INDEX" val="1"/>
  <p:tag name="KSO_WM_UNIT_ID" val="chip20226218_10*i*1"/>
  <p:tag name="KSO_WM_BEAUTIFY_FLAG" val="#wm#"/>
  <p:tag name="KSO_WM_TAG_VERSION" val="1.0"/>
  <p:tag name="KSO_WM_CHIP_GROUPID" val="62f9aa54295c1bf6da916649"/>
  <p:tag name="KSO_WM_CHIP_XID" val="62f9aae4295c1bf6da916658"/>
  <p:tag name="KSO_WM_UNIT_DEC_AREA_ID" val="bd1765e6116646ccbcd578802bbec5a1"/>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18cb0fd335e451c8293898f69e7fc11"/>
</p:tagLst>
</file>

<file path=ppt/tags/tag640.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641.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6*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b79531b446a425585a21b6ab5fbc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b3856c55b694eac93c0de4800b63bc8"/>
  <p:tag name="KSO_WM_UNIT_TEXT_FILL_FORE_SCHEMECOLOR_INDEX_BRIGHTNESS" val="0"/>
  <p:tag name="KSO_WM_UNIT_TEXT_FILL_FORE_SCHEMECOLOR_INDEX" val="13"/>
  <p:tag name="KSO_WM_UNIT_TEXT_FILL_TYPE" val="1"/>
</p:tagLst>
</file>

<file path=ppt/tags/tag64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6218_16*f*2"/>
  <p:tag name="KSO_WM_TEMPLATE_CATEGORY" val="custom"/>
  <p:tag name="KSO_WM_TEMPLATE_INDEX" val="20226218"/>
  <p:tag name="KSO_WM_UNIT_LAYERLEVEL" val="1"/>
  <p:tag name="KSO_WM_TAG_VERSION" val="1.0"/>
  <p:tag name="KSO_WM_BEAUTIFY_FLAG" val="#wm#"/>
  <p:tag name="KSO_WM_UNIT_DEFAULT_FONT" val="14;20;2"/>
  <p:tag name="KSO_WM_UNIT_BLOCK" val="0"/>
  <p:tag name="KSO_WM_UNIT_VALUE" val="76"/>
  <p:tag name="KSO_WM_UNIT_SHOW_EDIT_AREA_INDICATION" val="1"/>
  <p:tag name="KSO_WM_CHIP_GROUPID" val="5e6b05596848fb12bee65ac8"/>
  <p:tag name="KSO_WM_CHIP_XID" val="5e6b05596848fb12bee65aca"/>
  <p:tag name="KSO_WM_UNIT_DEC_AREA_ID" val="dc613457cb2d4a65affb65d0d1a764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8fc820d3ae940dd8245375b7573ba19"/>
  <p:tag name="KSO_WM_UNIT_TEXT_FILL_FORE_SCHEMECOLOR_INDEX_BRIGHTNESS" val="0.25"/>
  <p:tag name="KSO_WM_UNIT_TEXT_FILL_FORE_SCHEMECOLOR_INDEX" val="13"/>
  <p:tag name="KSO_WM_UNIT_TEXT_FILL_TYPE" val="1"/>
</p:tagLst>
</file>

<file path=ppt/tags/tag643.xml><?xml version="1.0" encoding="utf-8"?>
<p:tagLst xmlns:p="http://schemas.openxmlformats.org/presentationml/2006/main">
  <p:tag name="KSO_WM_BEAUTIFY_FLAG" val="#wm#"/>
  <p:tag name="KSO_WM_TEMPLATE_CATEGORY" val="custom"/>
  <p:tag name="KSO_WM_TEMPLATE_INDEX" val="20226218"/>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custom20226218_16"/>
  <p:tag name="KSO_WM_TEMPLATE_SUBCATEGORY" val="21"/>
  <p:tag name="KSO_WM_TEMPLATE_MASTER_TYPE" val="0"/>
  <p:tag name="KSO_WM_TEMPLATE_COLOR_TYPE" val="1"/>
  <p:tag name="KSO_WM_SLIDE_TYPE" val="text"/>
  <p:tag name="KSO_WM_SLIDE_SUBTYPE" val="pureTxt"/>
  <p:tag name="KSO_WM_SLIDE_ITEM_CNT" val="0"/>
  <p:tag name="KSO_WM_SLIDE_INDEX" val="16"/>
  <p:tag name="KSO_WM_SLIDE_SIZE" val="864*408"/>
  <p:tag name="KSO_WM_SLIDE_POSITION" val="47*48"/>
  <p:tag name="KSO_WM_TAG_VERSION" val="1.0"/>
  <p:tag name="KSO_WM_SLIDE_LAYOUT" val="a_f"/>
  <p:tag name="KSO_WM_SLIDE_LAYOUT_CNT" val="1_2"/>
  <p:tag name="KSO_WM_CHIP_FILLPROP" val="[[{&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features&quot;:[&quot;collage&quot;,&quot;carousel&quot;],&quot;support_big_font&quot;:false,&quot;fill_id&quot;:&quot;93cae90917fd45d5b8833bd8097fdc88&quot;,&quot;fill_align&quot;:&quot;ct&quot;,&quot;chip_types&quot;:[&quot;diagram&quot;,&quot;pictext&quot;,&quot;picture&quot;,&quot;chart&quot;,&quot;table&quot;,&quot;video&quot;]}],[{&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big_font&quot;:false,&quot;fill_id&quot;:&quot;93cae90917fd45d5b8833bd8097fdc88&quot;,&quot;fill_align&quot;:&quot;lt&quot;,&quot;chip_types&quot;:[&quot;text&quot;]}]]"/>
  <p:tag name="KSO_WM_SLIDE_LAYOUT_INFO" val="{&quot;backgroundInfo&quot;:[{&quot;bottom&quot;:0,&quot;bottomAbs&quot;:false,&quot;left&quot;:0,&quot;leftAbs&quot;:false,&quot;right&quot;:0,&quot;rightAbs&quot;:false,&quot;top&quot;:0,&quot;topAbs&quot;:false,&quot;type&quot;:&quot;general&quot;}],&quot;id&quot;:&quot;2021-04-01T15:17:55&quot;,&quot;maxSize&quot;:{&quot;size1&quot;:26.699999999999999},&quot;minSize&quot;:{&quot;size1&quot;:17.899999999999999},&quot;normalSize&quot;:{&quot;size1&quot;:17.899999999999999},&quot;subLayout&quot;:[{&quot;id&quot;:&quot;2021-04-01T15:17:55&quot;,&quot;margin&quot;:{&quot;bottom&quot;:0.026000002399086952,&quot;left&quot;:1.6929999589920044,&quot;right&quot;:1.6929999589920044,&quot;top&quot;:1.6929999589920044},&quot;type&quot;:0},{&quot;id&quot;:&quot;2021-04-01T15:17:55&quot;,&quot;maxSize&quot;:{&quot;size1&quot;:27.100000000000001},&quot;minSize&quot;:{&quot;size1&quot;:19},&quot;normalSize&quot;:{&quot;size1&quot;:19},&quot;subLayout&quot;:[{&quot;id&quot;:&quot;2021-04-01T15:17:55&quot;,&quot;margin&quot;:{&quot;bottom&quot;:0.026000002399086952,&quot;left&quot;:1.6929999589920044,&quot;right&quot;:1.6929999589920044,&quot;top&quot;:0.81999999284744263},&quot;type&quot;:0},{&quot;id&quot;:&quot;2021-04-01T15:17:55&quot;,&quot;margin&quot;:{&quot;bottom&quot;:1.6929999589920044,&quot;left&quot;:1.6929999589920044,&quot;right&quot;:1.6929999589920044,&quot;top&quot;:0.81999999284744263},&quot;type&quot;:0}],&quot;type&quot;:0}],&quot;type&quot;:0}"/>
  <p:tag name="KSO_WM_CHIP_XID" val="5f696419553136823a5e6178"/>
  <p:tag name="FIXED_XID_TMP" val="5f5ee1ca4d6848d78f644aec"/>
  <p:tag name="KSO_WM_CHIP_DECFILLPROP" val="[]"/>
  <p:tag name="KSO_WM_CHIP_GROUPID" val="5f5ee1ca4d6848d78f644aec"/>
  <p:tag name="KSO_WM_SLIDE_BK_DARK_LIGHT" val="2"/>
  <p:tag name="KSO_WM_SLIDE_BACKGROUND_TYPE" val="general"/>
  <p:tag name="KSO_WM_SLIDE_SUPPORT_FEATURE_TYPE" val="0"/>
  <p:tag name="KSO_WM_TEMPLATE_ASSEMBLE_XID" val="60656ec84054ed1e2fb7ff96"/>
  <p:tag name="KSO_WM_TEMPLATE_ASSEMBLE_GROUPID" val="60656ec84054ed1e2fb7ff96"/>
  <p:tag name="KSO_WM_CHIP_COLORING" val="1"/>
</p:tagLst>
</file>

<file path=ppt/tags/tag644.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645.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646.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647.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6*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b79531b446a425585a21b6ab5fbc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b3856c55b694eac93c0de4800b63bc8"/>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6218_16*f*2"/>
  <p:tag name="KSO_WM_TEMPLATE_CATEGORY" val="custom"/>
  <p:tag name="KSO_WM_TEMPLATE_INDEX" val="20226218"/>
  <p:tag name="KSO_WM_UNIT_LAYERLEVEL" val="1"/>
  <p:tag name="KSO_WM_TAG_VERSION" val="1.0"/>
  <p:tag name="KSO_WM_BEAUTIFY_FLAG" val="#wm#"/>
  <p:tag name="KSO_WM_UNIT_DEFAULT_FONT" val="14;20;2"/>
  <p:tag name="KSO_WM_UNIT_BLOCK" val="0"/>
  <p:tag name="KSO_WM_UNIT_VALUE" val="76"/>
  <p:tag name="KSO_WM_UNIT_SHOW_EDIT_AREA_INDICATION" val="1"/>
  <p:tag name="KSO_WM_CHIP_GROUPID" val="5e6b05596848fb12bee65ac8"/>
  <p:tag name="KSO_WM_CHIP_XID" val="5e6b05596848fb12bee65aca"/>
  <p:tag name="KSO_WM_UNIT_DEC_AREA_ID" val="dc613457cb2d4a65affb65d0d1a764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8fc820d3ae940dd8245375b7573ba19"/>
  <p:tag name="KSO_WM_UNIT_TEXT_FILL_FORE_SCHEMECOLOR_INDEX_BRIGHTNESS" val="0.25"/>
  <p:tag name="KSO_WM_UNIT_TEXT_FILL_FORE_SCHEMECOLOR_INDEX" val="13"/>
  <p:tag name="KSO_WM_UNIT_TEXT_FILL_TYPE" val="1"/>
</p:tagLst>
</file>

<file path=ppt/tags/tag649.xml><?xml version="1.0" encoding="utf-8"?>
<p:tagLst xmlns:p="http://schemas.openxmlformats.org/presentationml/2006/main">
  <p:tag name="KSO_WM_BEAUTIFY_FLAG" val="#wm#"/>
  <p:tag name="KSO_WM_TEMPLATE_CATEGORY" val="custom"/>
  <p:tag name="KSO_WM_TEMPLATE_INDEX" val="20226218"/>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custom20226218_16"/>
  <p:tag name="KSO_WM_TEMPLATE_SUBCATEGORY" val="21"/>
  <p:tag name="KSO_WM_TEMPLATE_MASTER_TYPE" val="0"/>
  <p:tag name="KSO_WM_TEMPLATE_COLOR_TYPE" val="1"/>
  <p:tag name="KSO_WM_SLIDE_TYPE" val="text"/>
  <p:tag name="KSO_WM_SLIDE_SUBTYPE" val="pureTxt"/>
  <p:tag name="KSO_WM_SLIDE_ITEM_CNT" val="0"/>
  <p:tag name="KSO_WM_SLIDE_INDEX" val="16"/>
  <p:tag name="KSO_WM_SLIDE_SIZE" val="864*408"/>
  <p:tag name="KSO_WM_SLIDE_POSITION" val="47*48"/>
  <p:tag name="KSO_WM_TAG_VERSION" val="1.0"/>
  <p:tag name="KSO_WM_SLIDE_LAYOUT" val="a_f"/>
  <p:tag name="KSO_WM_SLIDE_LAYOUT_CNT" val="1_2"/>
  <p:tag name="KSO_WM_CHIP_FILLPROP" val="[[{&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features&quot;:[&quot;collage&quot;,&quot;carousel&quot;],&quot;support_big_font&quot;:false,&quot;fill_id&quot;:&quot;93cae90917fd45d5b8833bd8097fdc88&quot;,&quot;fill_align&quot;:&quot;ct&quot;,&quot;chip_types&quot;:[&quot;diagram&quot;,&quot;pictext&quot;,&quot;picture&quot;,&quot;chart&quot;,&quot;table&quot;,&quot;video&quot;]}],[{&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big_font&quot;:false,&quot;fill_id&quot;:&quot;93cae90917fd45d5b8833bd8097fdc88&quot;,&quot;fill_align&quot;:&quot;lt&quot;,&quot;chip_types&quot;:[&quot;text&quot;]}]]"/>
  <p:tag name="KSO_WM_SLIDE_LAYOUT_INFO" val="{&quot;backgroundInfo&quot;:[{&quot;bottom&quot;:0,&quot;bottomAbs&quot;:false,&quot;left&quot;:0,&quot;leftAbs&quot;:false,&quot;right&quot;:0,&quot;rightAbs&quot;:false,&quot;top&quot;:0,&quot;topAbs&quot;:false,&quot;type&quot;:&quot;general&quot;}],&quot;id&quot;:&quot;2021-04-01T15:17:55&quot;,&quot;maxSize&quot;:{&quot;size1&quot;:26.699999999999999},&quot;minSize&quot;:{&quot;size1&quot;:17.899999999999999},&quot;normalSize&quot;:{&quot;size1&quot;:17.899999999999999},&quot;subLayout&quot;:[{&quot;id&quot;:&quot;2021-04-01T15:17:55&quot;,&quot;margin&quot;:{&quot;bottom&quot;:0.026000002399086952,&quot;left&quot;:1.6929999589920044,&quot;right&quot;:1.6929999589920044,&quot;top&quot;:1.6929999589920044},&quot;type&quot;:0},{&quot;id&quot;:&quot;2021-04-01T15:17:55&quot;,&quot;maxSize&quot;:{&quot;size1&quot;:27.100000000000001},&quot;minSize&quot;:{&quot;size1&quot;:19},&quot;normalSize&quot;:{&quot;size1&quot;:19},&quot;subLayout&quot;:[{&quot;id&quot;:&quot;2021-04-01T15:17:55&quot;,&quot;margin&quot;:{&quot;bottom&quot;:0.026000002399086952,&quot;left&quot;:1.6929999589920044,&quot;right&quot;:1.6929999589920044,&quot;top&quot;:0.81999999284744263},&quot;type&quot;:0},{&quot;id&quot;:&quot;2021-04-01T15:17:55&quot;,&quot;margin&quot;:{&quot;bottom&quot;:1.6929999589920044,&quot;left&quot;:1.6929999589920044,&quot;right&quot;:1.6929999589920044,&quot;top&quot;:0.81999999284744263},&quot;type&quot;:0}],&quot;type&quot;:0}],&quot;type&quot;:0}"/>
  <p:tag name="KSO_WM_CHIP_XID" val="5f696419553136823a5e6178"/>
  <p:tag name="FIXED_XID_TMP" val="5f5ee1ca4d6848d78f644aec"/>
  <p:tag name="KSO_WM_CHIP_DECFILLPROP" val="[]"/>
  <p:tag name="KSO_WM_CHIP_GROUPID" val="5f5ee1ca4d6848d78f644aec"/>
  <p:tag name="KSO_WM_SLIDE_BK_DARK_LIGHT" val="2"/>
  <p:tag name="KSO_WM_SLIDE_BACKGROUND_TYPE" val="general"/>
  <p:tag name="KSO_WM_SLIDE_SUPPORT_FEATURE_TYPE" val="0"/>
  <p:tag name="KSO_WM_TEMPLATE_ASSEMBLE_XID" val="60656ec84054ed1e2fb7ff96"/>
  <p:tag name="KSO_WM_TEMPLATE_ASSEMBLE_GROUPID" val="60656ec84054ed1e2fb7ff96"/>
  <p:tag name="KSO_WM_CHIP_COLORING" val="1"/>
</p:tagLst>
</file>

<file path=ppt/tags/tag6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50.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651.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652.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653.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6*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b79531b446a425585a21b6ab5fbc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b3856c55b694eac93c0de4800b63bc8"/>
  <p:tag name="KSO_WM_UNIT_TEXT_FILL_FORE_SCHEMECOLOR_INDEX_BRIGHTNESS" val="0"/>
  <p:tag name="KSO_WM_UNIT_TEXT_FILL_FORE_SCHEMECOLOR_INDEX" val="13"/>
  <p:tag name="KSO_WM_UNIT_TEXT_FILL_TYPE" val="1"/>
</p:tagLst>
</file>

<file path=ppt/tags/tag65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6218_16*f*2"/>
  <p:tag name="KSO_WM_TEMPLATE_CATEGORY" val="custom"/>
  <p:tag name="KSO_WM_TEMPLATE_INDEX" val="20226218"/>
  <p:tag name="KSO_WM_UNIT_LAYERLEVEL" val="1"/>
  <p:tag name="KSO_WM_TAG_VERSION" val="1.0"/>
  <p:tag name="KSO_WM_BEAUTIFY_FLAG" val="#wm#"/>
  <p:tag name="KSO_WM_UNIT_DEFAULT_FONT" val="14;20;2"/>
  <p:tag name="KSO_WM_UNIT_BLOCK" val="0"/>
  <p:tag name="KSO_WM_UNIT_VALUE" val="76"/>
  <p:tag name="KSO_WM_UNIT_SHOW_EDIT_AREA_INDICATION" val="1"/>
  <p:tag name="KSO_WM_CHIP_GROUPID" val="5e6b05596848fb12bee65ac8"/>
  <p:tag name="KSO_WM_CHIP_XID" val="5e6b05596848fb12bee65aca"/>
  <p:tag name="KSO_WM_UNIT_DEC_AREA_ID" val="dc613457cb2d4a65affb65d0d1a764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8fc820d3ae940dd8245375b7573ba19"/>
  <p:tag name="KSO_WM_UNIT_TEXT_FILL_FORE_SCHEMECOLOR_INDEX_BRIGHTNESS" val="0.25"/>
  <p:tag name="KSO_WM_UNIT_TEXT_FILL_FORE_SCHEMECOLOR_INDEX" val="13"/>
  <p:tag name="KSO_WM_UNIT_TEXT_FILL_TYPE" val="1"/>
</p:tagLst>
</file>

<file path=ppt/tags/tag655.xml><?xml version="1.0" encoding="utf-8"?>
<p:tagLst xmlns:p="http://schemas.openxmlformats.org/presentationml/2006/main">
  <p:tag name="KSO_WM_BEAUTIFY_FLAG" val="#wm#"/>
  <p:tag name="KSO_WM_TEMPLATE_CATEGORY" val="custom"/>
  <p:tag name="KSO_WM_TEMPLATE_INDEX" val="20226218"/>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custom20226218_16"/>
  <p:tag name="KSO_WM_TEMPLATE_SUBCATEGORY" val="21"/>
  <p:tag name="KSO_WM_TEMPLATE_MASTER_TYPE" val="0"/>
  <p:tag name="KSO_WM_TEMPLATE_COLOR_TYPE" val="1"/>
  <p:tag name="KSO_WM_SLIDE_TYPE" val="text"/>
  <p:tag name="KSO_WM_SLIDE_SUBTYPE" val="pureTxt"/>
  <p:tag name="KSO_WM_SLIDE_ITEM_CNT" val="0"/>
  <p:tag name="KSO_WM_SLIDE_INDEX" val="16"/>
  <p:tag name="KSO_WM_SLIDE_SIZE" val="864*408"/>
  <p:tag name="KSO_WM_SLIDE_POSITION" val="47*48"/>
  <p:tag name="KSO_WM_TAG_VERSION" val="1.0"/>
  <p:tag name="KSO_WM_SLIDE_LAYOUT" val="a_f"/>
  <p:tag name="KSO_WM_SLIDE_LAYOUT_CNT" val="1_2"/>
  <p:tag name="KSO_WM_CHIP_FILLPROP" val="[[{&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features&quot;:[&quot;collage&quot;,&quot;carousel&quot;],&quot;support_big_font&quot;:false,&quot;fill_id&quot;:&quot;93cae90917fd45d5b8833bd8097fdc88&quot;,&quot;fill_align&quot;:&quot;ct&quot;,&quot;chip_types&quot;:[&quot;diagram&quot;,&quot;pictext&quot;,&quot;picture&quot;,&quot;chart&quot;,&quot;table&quot;,&quot;video&quot;]}],[{&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big_font&quot;:false,&quot;fill_id&quot;:&quot;93cae90917fd45d5b8833bd8097fdc88&quot;,&quot;fill_align&quot;:&quot;lt&quot;,&quot;chip_types&quot;:[&quot;text&quot;]}]]"/>
  <p:tag name="KSO_WM_SLIDE_LAYOUT_INFO" val="{&quot;backgroundInfo&quot;:[{&quot;bottom&quot;:0,&quot;bottomAbs&quot;:false,&quot;left&quot;:0,&quot;leftAbs&quot;:false,&quot;right&quot;:0,&quot;rightAbs&quot;:false,&quot;top&quot;:0,&quot;topAbs&quot;:false,&quot;type&quot;:&quot;general&quot;}],&quot;id&quot;:&quot;2021-04-01T15:17:55&quot;,&quot;maxSize&quot;:{&quot;size1&quot;:26.699999999999999},&quot;minSize&quot;:{&quot;size1&quot;:17.899999999999999},&quot;normalSize&quot;:{&quot;size1&quot;:17.899999999999999},&quot;subLayout&quot;:[{&quot;id&quot;:&quot;2021-04-01T15:17:55&quot;,&quot;margin&quot;:{&quot;bottom&quot;:0.026000002399086952,&quot;left&quot;:1.6929999589920044,&quot;right&quot;:1.6929999589920044,&quot;top&quot;:1.6929999589920044},&quot;type&quot;:0},{&quot;id&quot;:&quot;2021-04-01T15:17:55&quot;,&quot;maxSize&quot;:{&quot;size1&quot;:27.100000000000001},&quot;minSize&quot;:{&quot;size1&quot;:19},&quot;normalSize&quot;:{&quot;size1&quot;:19},&quot;subLayout&quot;:[{&quot;id&quot;:&quot;2021-04-01T15:17:55&quot;,&quot;margin&quot;:{&quot;bottom&quot;:0.026000002399086952,&quot;left&quot;:1.6929999589920044,&quot;right&quot;:1.6929999589920044,&quot;top&quot;:0.81999999284744263},&quot;type&quot;:0},{&quot;id&quot;:&quot;2021-04-01T15:17:55&quot;,&quot;margin&quot;:{&quot;bottom&quot;:1.6929999589920044,&quot;left&quot;:1.6929999589920044,&quot;right&quot;:1.6929999589920044,&quot;top&quot;:0.81999999284744263},&quot;type&quot;:0}],&quot;type&quot;:0}],&quot;type&quot;:0}"/>
  <p:tag name="KSO_WM_CHIP_XID" val="5f696419553136823a5e6178"/>
  <p:tag name="FIXED_XID_TMP" val="5f5ee1ca4d6848d78f644aec"/>
  <p:tag name="KSO_WM_CHIP_DECFILLPROP" val="[]"/>
  <p:tag name="KSO_WM_CHIP_GROUPID" val="5f5ee1ca4d6848d78f644aec"/>
  <p:tag name="KSO_WM_SLIDE_BK_DARK_LIGHT" val="2"/>
  <p:tag name="KSO_WM_SLIDE_BACKGROUND_TYPE" val="general"/>
  <p:tag name="KSO_WM_SLIDE_SUPPORT_FEATURE_TYPE" val="0"/>
  <p:tag name="KSO_WM_TEMPLATE_ASSEMBLE_XID" val="60656ec84054ed1e2fb7ff96"/>
  <p:tag name="KSO_WM_TEMPLATE_ASSEMBLE_GROUPID" val="60656ec84054ed1e2fb7ff96"/>
  <p:tag name="KSO_WM_CHIP_COLORING" val="1"/>
</p:tagLst>
</file>

<file path=ppt/tags/tag656.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 name="KSO_WM_SLIDE_BACKGROUND_TYPE" val="general"/>
</p:tagLst>
</file>

<file path=ppt/tags/tag657.xml><?xml version="1.0" encoding="utf-8"?>
<p:tagLst xmlns:p="http://schemas.openxmlformats.org/presentationml/2006/main">
  <p:tag name="KSO_WM_UNIT_SUBTYPE" val="v"/>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SLIDE_BACKGROUND_TYPE" val="general"/>
  <p:tag name="KSO_WM_UNIT_TEXT_FILL_FORE_SCHEMECOLOR_INDEX_BRIGHTNESS" val="0"/>
  <p:tag name="KSO_WM_UNIT_TEXT_FILL_FORE_SCHEMECOLOR_INDEX" val="2"/>
  <p:tag name="KSO_WM_UNIT_TEXT_FILL_TYPE" val="1"/>
  <p:tag name="KSO_WM_UNIT_VALUE" val="987"/>
</p:tagLst>
</file>

<file path=ppt/tags/tag658.xml><?xml version="1.0" encoding="utf-8"?>
<p:tagLst xmlns:p="http://schemas.openxmlformats.org/presentationml/2006/main">
  <p:tag name="KSO_WM_UNIT_SUBTYPE" val="t"/>
  <p:tag name="KSO_WM_TEMPLATE_CATEGORY" val="custom"/>
  <p:tag name="KSO_WM_TEMPLATE_INDEX" val="20226218"/>
  <p:tag name="KSO_WM_UNIT_TYPE" val="i"/>
  <p:tag name="KSO_WM_UNIT_INDEX" val="1"/>
  <p:tag name="KSO_WM_UNIT_ID" val="custom20226218_16*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 name="KSO_WM_SLIDE_BACKGROUND_TYPE" val="general"/>
</p:tagLst>
</file>

<file path=ppt/tags/tag659.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226218_16*a*1"/>
  <p:tag name="KSO_WM_TEMPLATE_CATEGORY" val="custom"/>
  <p:tag name="KSO_WM_TEMPLATE_INDEX" val="202262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b79531b446a425585a21b6ab5fbc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b3856c55b694eac93c0de4800b63bc8"/>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6218_16*f*2"/>
  <p:tag name="KSO_WM_TEMPLATE_CATEGORY" val="custom"/>
  <p:tag name="KSO_WM_TEMPLATE_INDEX" val="20226218"/>
  <p:tag name="KSO_WM_UNIT_LAYERLEVEL" val="1"/>
  <p:tag name="KSO_WM_TAG_VERSION" val="1.0"/>
  <p:tag name="KSO_WM_BEAUTIFY_FLAG" val="#wm#"/>
  <p:tag name="KSO_WM_UNIT_DEFAULT_FONT" val="14;20;2"/>
  <p:tag name="KSO_WM_UNIT_BLOCK" val="0"/>
  <p:tag name="KSO_WM_UNIT_VALUE" val="76"/>
  <p:tag name="KSO_WM_UNIT_SHOW_EDIT_AREA_INDICATION" val="1"/>
  <p:tag name="KSO_WM_CHIP_GROUPID" val="5e6b05596848fb12bee65ac8"/>
  <p:tag name="KSO_WM_CHIP_XID" val="5e6b05596848fb12bee65aca"/>
  <p:tag name="KSO_WM_UNIT_DEC_AREA_ID" val="dc613457cb2d4a65affb65d0d1a764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8fc820d3ae940dd8245375b7573ba19"/>
  <p:tag name="KSO_WM_UNIT_TEXT_FILL_FORE_SCHEMECOLOR_INDEX_BRIGHTNESS" val="0.25"/>
  <p:tag name="KSO_WM_UNIT_TEXT_FILL_FORE_SCHEMECOLOR_INDEX" val="13"/>
  <p:tag name="KSO_WM_UNIT_TEXT_FILL_TYPE" val="1"/>
</p:tagLst>
</file>

<file path=ppt/tags/tag661.xml><?xml version="1.0" encoding="utf-8"?>
<p:tagLst xmlns:p="http://schemas.openxmlformats.org/presentationml/2006/main">
  <p:tag name="KSO_WM_BEAUTIFY_FLAG" val="#wm#"/>
  <p:tag name="KSO_WM_TEMPLATE_CATEGORY" val="custom"/>
  <p:tag name="KSO_WM_TEMPLATE_INDEX" val="20226218"/>
  <p:tag name="KSO_WM_SLIDE_CAN_ADD_NAVIGATION" val="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custom20226218_16"/>
  <p:tag name="KSO_WM_TEMPLATE_SUBCATEGORY" val="21"/>
  <p:tag name="KSO_WM_TEMPLATE_MASTER_TYPE" val="0"/>
  <p:tag name="KSO_WM_TEMPLATE_COLOR_TYPE" val="1"/>
  <p:tag name="KSO_WM_SLIDE_TYPE" val="text"/>
  <p:tag name="KSO_WM_SLIDE_SUBTYPE" val="pureTxt"/>
  <p:tag name="KSO_WM_SLIDE_ITEM_CNT" val="0"/>
  <p:tag name="KSO_WM_SLIDE_INDEX" val="16"/>
  <p:tag name="KSO_WM_SLIDE_SIZE" val="864*408"/>
  <p:tag name="KSO_WM_SLIDE_POSITION" val="47*48"/>
  <p:tag name="KSO_WM_TAG_VERSION" val="1.0"/>
  <p:tag name="KSO_WM_SLIDE_LAYOUT" val="a_f"/>
  <p:tag name="KSO_WM_SLIDE_LAYOUT_CNT" val="1_2"/>
  <p:tag name="KSO_WM_CHIP_FILLPROP" val="[[{&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features&quot;:[&quot;collage&quot;,&quot;carousel&quot;],&quot;support_big_font&quot;:false,&quot;fill_id&quot;:&quot;93cae90917fd45d5b8833bd8097fdc88&quot;,&quot;fill_align&quot;:&quot;ct&quot;,&quot;chip_types&quot;:[&quot;diagram&quot;,&quot;pictext&quot;,&quot;picture&quot;,&quot;chart&quot;,&quot;table&quot;,&quot;video&quot;]}],[{&quot;text_align&quot;:&quot;lt&quot;,&quot;text_direction&quot;:&quot;horizontal&quot;,&quot;support_big_font&quot;:false,&quot;fill_id&quot;:&quot;85208e9ffc974d019a76abaca132d100&quot;,&quot;fill_align&quot;:&quot;lt&quot;,&quot;chip_types&quot;:[&quot;header&quot;]},{&quot;text_align&quot;:&quot;lt&quot;,&quot;text_direction&quot;:&quot;horizontal&quot;,&quot;support_big_font&quot;:false,&quot;fill_id&quot;:&quot;99e8c07d7e344e34a4a85ba47c8f55f0&quot;,&quot;fill_align&quot;:&quot;lt&quot;,&quot;chip_types&quot;:[&quot;text&quot;]},{&quot;text_align&quot;:&quot;lt&quot;,&quot;text_direction&quot;:&quot;horizontal&quot;,&quot;support_big_font&quot;:false,&quot;fill_id&quot;:&quot;93cae90917fd45d5b8833bd8097fdc88&quot;,&quot;fill_align&quot;:&quot;lt&quot;,&quot;chip_types&quot;:[&quot;text&quot;]}]]"/>
  <p:tag name="KSO_WM_SLIDE_LAYOUT_INFO" val="{&quot;backgroundInfo&quot;:[{&quot;bottom&quot;:0,&quot;bottomAbs&quot;:false,&quot;left&quot;:0,&quot;leftAbs&quot;:false,&quot;right&quot;:0,&quot;rightAbs&quot;:false,&quot;top&quot;:0,&quot;topAbs&quot;:false,&quot;type&quot;:&quot;general&quot;}],&quot;id&quot;:&quot;2021-04-01T15:17:55&quot;,&quot;maxSize&quot;:{&quot;size1&quot;:26.699999999999999},&quot;minSize&quot;:{&quot;size1&quot;:17.899999999999999},&quot;normalSize&quot;:{&quot;size1&quot;:17.899999999999999},&quot;subLayout&quot;:[{&quot;id&quot;:&quot;2021-04-01T15:17:55&quot;,&quot;margin&quot;:{&quot;bottom&quot;:0.026000002399086952,&quot;left&quot;:1.6929999589920044,&quot;right&quot;:1.6929999589920044,&quot;top&quot;:1.6929999589920044},&quot;type&quot;:0},{&quot;id&quot;:&quot;2021-04-01T15:17:55&quot;,&quot;maxSize&quot;:{&quot;size1&quot;:27.100000000000001},&quot;minSize&quot;:{&quot;size1&quot;:19},&quot;normalSize&quot;:{&quot;size1&quot;:19},&quot;subLayout&quot;:[{&quot;id&quot;:&quot;2021-04-01T15:17:55&quot;,&quot;margin&quot;:{&quot;bottom&quot;:0.026000002399086952,&quot;left&quot;:1.6929999589920044,&quot;right&quot;:1.6929999589920044,&quot;top&quot;:0.81999999284744263},&quot;type&quot;:0},{&quot;id&quot;:&quot;2021-04-01T15:17:55&quot;,&quot;margin&quot;:{&quot;bottom&quot;:1.6929999589920044,&quot;left&quot;:1.6929999589920044,&quot;right&quot;:1.6929999589920044,&quot;top&quot;:0.81999999284744263},&quot;type&quot;:0}],&quot;type&quot;:0}],&quot;type&quot;:0}"/>
  <p:tag name="KSO_WM_CHIP_XID" val="5f696419553136823a5e6178"/>
  <p:tag name="FIXED_XID_TMP" val="5f5ee1ca4d6848d78f644aec"/>
  <p:tag name="KSO_WM_CHIP_DECFILLPROP" val="[]"/>
  <p:tag name="KSO_WM_CHIP_GROUPID" val="5f5ee1ca4d6848d78f644aec"/>
  <p:tag name="KSO_WM_SLIDE_BK_DARK_LIGHT" val="2"/>
  <p:tag name="KSO_WM_SLIDE_BACKGROUND_TYPE" val="general"/>
  <p:tag name="KSO_WM_SLIDE_SUPPORT_FEATURE_TYPE" val="0"/>
  <p:tag name="KSO_WM_TEMPLATE_ASSEMBLE_XID" val="60656ec84054ed1e2fb7ff96"/>
  <p:tag name="KSO_WM_TEMPLATE_ASSEMBLE_GROUPID" val="60656ec84054ed1e2fb7ff96"/>
  <p:tag name="KSO_WM_CHIP_COLORING" val="1"/>
</p:tagLst>
</file>

<file path=ppt/tags/tag66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52"/>
  <p:tag name="KSO_WM_UNIT_HIGHLIGHT" val="0"/>
  <p:tag name="KSO_WM_UNIT_COMPATIBLE" val="0"/>
  <p:tag name="KSO_WM_UNIT_DIAGRAM_ISNUMVISUAL" val="0"/>
  <p:tag name="KSO_WM_UNIT_DIAGRAM_ISREFERUNIT" val="0"/>
  <p:tag name="KSO_WM_UNIT_TYPE" val="b"/>
  <p:tag name="KSO_WM_UNIT_INDEX" val="1"/>
  <p:tag name="KSO_WM_UNIT_ID" val="custom20226218_17*b*1"/>
  <p:tag name="KSO_WM_TEMPLATE_CATEGORY" val="custom"/>
  <p:tag name="KSO_WM_TEMPLATE_INDEX" val="20226218"/>
  <p:tag name="KSO_WM_UNIT_LAYERLEVEL" val="1"/>
  <p:tag name="KSO_WM_TAG_VERSION" val="1.0"/>
  <p:tag name="KSO_WM_BEAUTIFY_FLAG" val="#wm#"/>
  <p:tag name="KSO_WM_UNIT_DEFAULT_FONT" val="20;24;2"/>
  <p:tag name="KSO_WM_UNIT_BLOCK" val="0"/>
  <p:tag name="KSO_WM_UNIT_DEC_AREA_ID" val="54364e1b8a3e4b5eaec8c38c537fbc37"/>
  <p:tag name="KSO_WM_CHIP_GROUPID" val="612dfa25eaa89fd2fb383638"/>
  <p:tag name="KSO_WM_CHIP_XID" val="612dfa25eaa89fd2fb383639"/>
  <p:tag name="KSO_WM_CHIP_FILLAREA_FILL_RULE" val="{&quot;fill_align&quot;:&quot;cm&quot;,&quot;fill_mode&quot;:&quot;adaptive&quot;,&quot;sacle_strategy&quot;:&quot;smart&quot;}"/>
  <p:tag name="KSO_WM_ASSEMBLE_CHIP_INDEX" val="481976a5d0f44bc29d9673d7b74dad1f"/>
  <p:tag name="KSO_WM_UNIT_TEXT_FILL_FORE_SCHEMECOLOR_INDEX_BRIGHTNESS" val="0"/>
  <p:tag name="KSO_WM_UNIT_TEXT_FILL_FORE_SCHEMECOLOR_INDEX" val="5"/>
  <p:tag name="KSO_WM_UNIT_TEXT_FILL_TYPE" val="1"/>
</p:tagLst>
</file>

<file path=ppt/tags/tag663.xml><?xml version="1.0" encoding="utf-8"?>
<p:tagLst xmlns:p="http://schemas.openxmlformats.org/presentationml/2006/main">
  <p:tag name="KSO_WM_UNIT_ISCONTENTSTITLE" val="0"/>
  <p:tag name="KSO_WM_UNIT_ISNUMDGMTITLE" val="0"/>
  <p:tag name="KSO_WM_UNIT_PRESET_TEXT" val="感谢观赏"/>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218_17*a*1"/>
  <p:tag name="KSO_WM_TEMPLATE_CATEGORY" val="custom"/>
  <p:tag name="KSO_WM_TEMPLATE_INDEX" val="20226218"/>
  <p:tag name="KSO_WM_UNIT_LAYERLEVEL" val="1"/>
  <p:tag name="KSO_WM_TAG_VERSION" val="1.0"/>
  <p:tag name="KSO_WM_BEAUTIFY_FLAG" val="#wm#"/>
  <p:tag name="KSO_WM_UNIT_DEFAULT_FONT" val="66;96;2"/>
  <p:tag name="KSO_WM_UNIT_BLOCK" val="0"/>
  <p:tag name="KSO_WM_UNIT_DEC_AREA_ID" val="ac2a633d7e2546a09bd725a7463d0837"/>
  <p:tag name="KSO_WM_CHIP_GROUPID" val="612dfa25eaa89fd2fb383638"/>
  <p:tag name="KSO_WM_CHIP_XID" val="612dfa25eaa89fd2fb383639"/>
  <p:tag name="KSO_WM_CHIP_FILLAREA_FILL_RULE" val="{&quot;fill_align&quot;:&quot;cm&quot;,&quot;fill_mode&quot;:&quot;adaptive&quot;,&quot;sacle_strategy&quot;:&quot;smart&quot;}"/>
  <p:tag name="KSO_WM_ASSEMBLE_CHIP_INDEX" val="481976a5d0f44bc29d9673d7b74dad1f"/>
  <p:tag name="KSO_WM_UNIT_TEXT_FILL_FORE_SCHEMECOLOR_INDEX_BRIGHTNESS" val="0"/>
  <p:tag name="KSO_WM_UNIT_TEXT_FILL_FORE_SCHEMECOLOR_INDEX" val="5"/>
  <p:tag name="KSO_WM_UNIT_TEXT_FILL_TYPE" val="1"/>
</p:tagLst>
</file>

<file path=ppt/tags/tag664.xml><?xml version="1.0" encoding="utf-8"?>
<p:tagLst xmlns:p="http://schemas.openxmlformats.org/presentationml/2006/main">
  <p:tag name="KSO_WM_BEAUTIFY_FLAG" val="#wm#"/>
  <p:tag name="KSO_WM_TEMPLATE_CATEGORY" val="custom"/>
  <p:tag name="KSO_WM_TEMPLATE_INDEX" val="20226218"/>
  <p:tag name="KSO_WM_SLIDE_ID" val="custom20226218_17"/>
  <p:tag name="KSO_WM_TEMPLATE_SUBCATEGORY" val="21"/>
  <p:tag name="KSO_WM_TEMPLATE_MASTER_TYPE" val="1"/>
  <p:tag name="KSO_WM_TEMPLATE_COLOR_TYPE" val="1"/>
  <p:tag name="KSO_WM_SLIDE_ITEM_CNT" val="0"/>
  <p:tag name="KSO_WM_SLIDE_INDEX" val="17"/>
  <p:tag name="KSO_WM_TAG_VERSION" val="1.0"/>
  <p:tag name="KSO_WM_SLIDE_LAYOUT" val="a_b_f"/>
  <p:tag name="KSO_WM_SLIDE_LAYOUT_CNT" val="1_1_1"/>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9-08T10:23:08&quot;,&quot;margin&quot;:{&quot;bottom&quot;:4.4979591369628906,&quot;left&quot;:0.95073616504669189,&quot;right&quot;:14.313993453979492,&quot;top&quot;:6.1119170188903809},&quot;type&quot;:0}"/>
  <p:tag name="KSO_WM_SLIDE_BK_DARK_LIGHT" val="2"/>
  <p:tag name="KSO_WM_SLIDE_BACKGROUND_TYPE" val="general"/>
  <p:tag name="KSO_WM_SLIDE_SUPPORT_FEATURE_TYPE" val="0"/>
  <p:tag name="KSO_WM_SLIDE_TYPE" val="endPage"/>
  <p:tag name="KSO_WM_CHIP_COLORING" val="1"/>
  <p:tag name="KSO_WM_SLIDE_SUBTYPE" val="pureTxt"/>
  <p:tag name="KSO_WM_TEMPLATE_ASSEMBLE_XID" val="62f9b785295c1bf6da919306"/>
  <p:tag name="KSO_WM_TEMPLATE_ASSEMBLE_GROUPID" val="62f9aa54295c1bf6da916649"/>
</p:tagLst>
</file>

<file path=ppt/tags/tag665.xml><?xml version="1.0" encoding="utf-8"?>
<p:tagLst xmlns:p="http://schemas.openxmlformats.org/presentationml/2006/main">
  <p:tag name="COMMONDATA" val="eyJoZGlkIjoiMjhmYmRjYWE0MTY5ODdjMjMyNzI0ZmNjNWY2MjMxYmIifQ=="/>
</p:tagLst>
</file>

<file path=ppt/tags/tag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xml><?xml version="1.0" encoding="utf-8"?>
<p:tagLst xmlns:p="http://schemas.openxmlformats.org/presentationml/2006/main">
  <p:tag name="KSO_WM_UNIT_ISCONTENTSTITLE" val="0"/>
  <p:tag name="KSO_WM_UNIT_ISNUMDGMTITLE" val="0"/>
  <p:tag name="KSO_WM_UNIT_PRESET_TEXT" val="可爱卡通学习教育总结模板"/>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26218_1*a*1"/>
  <p:tag name="KSO_WM_TEMPLATE_CATEGORY" val="custom"/>
  <p:tag name="KSO_WM_TEMPLATE_INDEX" val="20226218"/>
  <p:tag name="KSO_WM_UNIT_LAYERLEVEL" val="1"/>
  <p:tag name="KSO_WM_TAG_VERSION" val="1.0"/>
  <p:tag name="KSO_WM_BEAUTIFY_FLAG" val="#wm#"/>
  <p:tag name="KSO_WM_UNIT_DEFAULT_FONT" val="68;74;2"/>
  <p:tag name="KSO_WM_UNIT_BLOCK" val="0"/>
  <p:tag name="KSO_WM_UNIT_DEC_AREA_ID" val="6a1f52dbd56547feb93b061afd30321e"/>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8c7574c2f30e4eafb494c00903ec08a1"/>
  <p:tag name="KSO_WM_UNIT_TEXT_FILL_FORE_SCHEMECOLOR_INDEX_BRIGHTNESS" val="-0.5"/>
  <p:tag name="KSO_WM_UNIT_TEXT_FILL_FORE_SCHEMECOLOR_INDEX" val="5"/>
  <p:tag name="KSO_WM_UNIT_TEXT_FILL_TYPE" val="1"/>
  <p:tag name="KSO_WM_TEMPLATE_ASSEMBLE_XID" val="62f9b785295c1bf6da91927e"/>
  <p:tag name="KSO_WM_TEMPLATE_ASSEMBLE_GROUPID" val="62f9aa54295c1bf6da916649"/>
</p:tagLst>
</file>

<file path=ppt/tags/tag69.xml><?xml version="1.0" encoding="utf-8"?>
<p:tagLst xmlns:p="http://schemas.openxmlformats.org/presentationml/2006/main">
  <p:tag name="KSO_WM_UNIT_ISCONTENTSTITLE" val="0"/>
  <p:tag name="KSO_WM_UNIT_ISNUMDGMTITLE" val="0"/>
  <p:tag name="KSO_WM_UNIT_PRESET_TEXT" val="单击添加副标题"/>
  <p:tag name="KSO_WM_UNIT_NOCLEAR" val="0"/>
  <p:tag name="KSO_WM_UNIT_VALUE" val="20"/>
  <p:tag name="KSO_WM_UNIT_HIGHLIGHT" val="0"/>
  <p:tag name="KSO_WM_UNIT_COMPATIBLE" val="0"/>
  <p:tag name="KSO_WM_UNIT_DIAGRAM_ISNUMVISUAL" val="0"/>
  <p:tag name="KSO_WM_UNIT_DIAGRAM_ISREFERUNIT" val="0"/>
  <p:tag name="KSO_WM_UNIT_TYPE" val="b"/>
  <p:tag name="KSO_WM_UNIT_INDEX" val="1"/>
  <p:tag name="KSO_WM_UNIT_ID" val="custom20226218_1*b*1"/>
  <p:tag name="KSO_WM_TEMPLATE_CATEGORY" val="custom"/>
  <p:tag name="KSO_WM_TEMPLATE_INDEX" val="20226218"/>
  <p:tag name="KSO_WM_UNIT_LAYERLEVEL" val="1"/>
  <p:tag name="KSO_WM_TAG_VERSION" val="1.0"/>
  <p:tag name="KSO_WM_BEAUTIFY_FLAG" val="#wm#"/>
  <p:tag name="KSO_WM_UNIT_DEFAULT_FONT" val="20;22;2"/>
  <p:tag name="KSO_WM_UNIT_BLOCK" val="0"/>
  <p:tag name="KSO_WM_UNIT_DEC_AREA_ID" val="2db08277b8af40069b6d85ce2d0854f8"/>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8c7574c2f30e4eafb494c00903ec08a1"/>
  <p:tag name="KSO_WM_UNIT_TEXT_FILL_FORE_SCHEMECOLOR_INDEX_BRIGHTNESS" val="-0.25"/>
  <p:tag name="KSO_WM_UNIT_TEXT_FILL_FORE_SCHEMECOLOR_INDEX" val="5"/>
  <p:tag name="KSO_WM_UNIT_TEXT_FILL_TYPE" val="1"/>
  <p:tag name="KSO_WM_TEMPLATE_ASSEMBLE_XID" val="62f9b785295c1bf6da91927e"/>
  <p:tag name="KSO_WM_TEMPLATE_ASSEMBLE_GROUPID" val="62f9aa54295c1bf6da916649"/>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custom20226218_1*f*1"/>
  <p:tag name="KSO_WM_TEMPLATE_CATEGORY" val="custom"/>
  <p:tag name="KSO_WM_TEMPLATE_INDEX" val="20226218"/>
  <p:tag name="KSO_WM_UNIT_LAYERLEVEL" val="1"/>
  <p:tag name="KSO_WM_TAG_VERSION" val="1.0"/>
  <p:tag name="KSO_WM_BEAUTIFY_FLAG" val="#wm#"/>
  <p:tag name="KSO_WM_UNIT_DEFAULT_FONT" val="16;16;2"/>
  <p:tag name="KSO_WM_UNIT_BLOCK" val="0"/>
  <p:tag name="KSO_WM_UNIT_DEC_AREA_ID" val="25b3644c736448fabc8a7e91114b65f4"/>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8c7574c2f30e4eafb494c00903ec08a1"/>
  <p:tag name="KSO_WM_UNIT_TEXT_FILL_FORE_SCHEMECOLOR_INDEX_BRIGHTNESS" val="-0.25"/>
  <p:tag name="KSO_WM_UNIT_TEXT_FILL_FORE_SCHEMECOLOR_INDEX" val="5"/>
  <p:tag name="KSO_WM_UNIT_TEXT_FILL_TYPE" val="1"/>
  <p:tag name="KSO_WM_TEMPLATE_ASSEMBLE_XID" val="62f9b785295c1bf6da91927e"/>
  <p:tag name="KSO_WM_TEMPLATE_ASSEMBLE_GROUPID" val="62f9aa54295c1bf6da916649"/>
</p:tagLst>
</file>

<file path=ppt/tags/tag71.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72.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9.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1*i*1"/>
  <p:tag name="KSO_WM_BEAUTIFY_FLAG" val="#wm#"/>
  <p:tag name="KSO_WM_TAG_VERSION" val="1.0"/>
  <p:tag name="KSO_WM_CHIP_GROUPID" val="62f9aa54295c1bf6da916649"/>
  <p:tag name="KSO_WM_CHIP_XID" val="62f9aae4295c1bf6da916654"/>
  <p:tag name="KSO_WM_UNIT_DEC_AREA_ID" val="9626901e41ff4980982c87b6b63353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783fe71a506471482c6c345b8731fb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SUBTYPE" val="u"/>
  <p:tag name="KSO_WM_TEMPLATE_CATEGORY" val="chip"/>
  <p:tag name="KSO_WM_TEMPLATE_INDEX" val="20226218"/>
  <p:tag name="KSO_WM_UNIT_TYPE" val="i"/>
  <p:tag name="KSO_WM_UNIT_INDEX" val="1"/>
  <p:tag name="KSO_WM_UNIT_ID" val="chip20226218_12*i*1"/>
  <p:tag name="KSO_WM_BEAUTIFY_FLAG" val="#wm#"/>
  <p:tag name="KSO_WM_TAG_VERSION" val="1.0"/>
  <p:tag name="KSO_WM_CHIP_GROUPID" val="62f9aa54295c1bf6da916649"/>
  <p:tag name="KSO_WM_CHIP_XID" val="62f9aae4295c1bf6da916653"/>
  <p:tag name="KSO_WM_UNIT_DEC_AREA_ID" val="abd524762f4c4833877eed0daf08526d"/>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610343f9a9084a3c8eba89c8071f1c05"/>
</p:tagLst>
</file>

<file path=ppt/tags/tag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84.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85.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3.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1*i*1"/>
  <p:tag name="KSO_WM_BEAUTIFY_FLAG" val="#wm#"/>
  <p:tag name="KSO_WM_TAG_VERSION" val="1.0"/>
  <p:tag name="KSO_WM_CHIP_GROUPID" val="62f9aa54295c1bf6da916649"/>
  <p:tag name="KSO_WM_CHIP_XID" val="62f9aae4295c1bf6da916656"/>
  <p:tag name="KSO_WM_UNIT_DEC_AREA_ID" val="4647aa21577e4b24bd05c9d84509a7f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a9a04f16ea245feba463aacfad3dc9e"/>
</p:tagLst>
</file>

<file path=ppt/tags/tag94.xml><?xml version="1.0" encoding="utf-8"?>
<p:tagLst xmlns:p="http://schemas.openxmlformats.org/presentationml/2006/main">
  <p:tag name="KSO_WM_UNIT_SUBTYPE" val="v"/>
  <p:tag name="KSO_WM_TEMPLATE_CATEGORY" val="chip"/>
  <p:tag name="KSO_WM_TEMPLATE_INDEX" val="20226218"/>
  <p:tag name="KSO_WM_UNIT_TYPE" val="i"/>
  <p:tag name="KSO_WM_UNIT_INDEX" val="1"/>
  <p:tag name="KSO_WM_UNIT_ID" val="chip20226218_2*i*1"/>
  <p:tag name="KSO_WM_BEAUTIFY_FLAG" val="#wm#"/>
  <p:tag name="KSO_WM_TAG_VERSION" val="1.0"/>
  <p:tag name="KSO_WM_CHIP_GROUPID" val="62f9aa54295c1bf6da916649"/>
  <p:tag name="KSO_WM_CHIP_XID" val="62f9aae4295c1bf6da916657"/>
  <p:tag name="KSO_WM_UNIT_DEC_AREA_ID" val="95d7f2edf7034d0c9ae616d96d3d2e5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7171f04c09d4da9a2c1b71c353fc112"/>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SUBTYPE" val="t"/>
  <p:tag name="KSO_WM_TEMPLATE_CATEGORY" val="chip"/>
  <p:tag name="KSO_WM_TEMPLATE_INDEX" val="20226218"/>
  <p:tag name="KSO_WM_UNIT_TYPE" val="i"/>
  <p:tag name="KSO_WM_UNIT_INDEX" val="1"/>
  <p:tag name="KSO_WM_UNIT_ID" val="chip20226218_3*i*1"/>
  <p:tag name="KSO_WM_BEAUTIFY_FLAG" val="#wm#"/>
  <p:tag name="KSO_WM_TAG_VERSION" val="1.0"/>
  <p:tag name="KSO_WM_CHIP_GROUPID" val="62f9aa54295c1bf6da916649"/>
  <p:tag name="KSO_WM_CHIP_XID" val="62f9aae4295c1bf6da916655"/>
  <p:tag name="KSO_WM_UNIT_DEC_AREA_ID" val="97232d3172bf4421871be2c00b0bdb3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faa30e47ebe4229b6c635ca7fe48041"/>
</p:tagLst>
</file>

<file path=ppt/tags/tag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Adjacency">
      <a:dk1>
        <a:srgbClr val="000000"/>
      </a:dk1>
      <a:lt1>
        <a:srgbClr val="FFFFFF"/>
      </a:lt1>
      <a:dk2>
        <a:srgbClr val="93BA3F"/>
      </a:dk2>
      <a:lt2>
        <a:srgbClr val="EAF7C7"/>
      </a:lt2>
      <a:accent1>
        <a:srgbClr val="B0DC52"/>
      </a:accent1>
      <a:accent2>
        <a:srgbClr val="FBB492"/>
      </a:accent2>
      <a:accent3>
        <a:srgbClr val="F9E433"/>
      </a:accent3>
      <a:accent4>
        <a:srgbClr val="F8B62C"/>
      </a:accent4>
      <a:accent5>
        <a:srgbClr val="F58259"/>
      </a:accent5>
      <a:accent6>
        <a:srgbClr val="6A72AC"/>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Adjacency">
      <a:dk1>
        <a:srgbClr val="000000"/>
      </a:dk1>
      <a:lt1>
        <a:srgbClr val="FFFFFF"/>
      </a:lt1>
      <a:dk2>
        <a:srgbClr val="93BA3F"/>
      </a:dk2>
      <a:lt2>
        <a:srgbClr val="EAF7C7"/>
      </a:lt2>
      <a:accent1>
        <a:srgbClr val="B0DC52"/>
      </a:accent1>
      <a:accent2>
        <a:srgbClr val="FBB492"/>
      </a:accent2>
      <a:accent3>
        <a:srgbClr val="F9E433"/>
      </a:accent3>
      <a:accent4>
        <a:srgbClr val="F8B62C"/>
      </a:accent4>
      <a:accent5>
        <a:srgbClr val="F58259"/>
      </a:accent5>
      <a:accent6>
        <a:srgbClr val="6A72AC"/>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5523</Words>
  <Application>WPS 演示</Application>
  <PresentationFormat>宽屏</PresentationFormat>
  <Paragraphs>565</Paragraphs>
  <Slides>46</Slides>
  <Notes>4</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46</vt:i4>
      </vt:variant>
    </vt:vector>
  </HeadingPairs>
  <TitlesOfParts>
    <vt:vector size="70" baseType="lpstr">
      <vt:lpstr>Arial</vt:lpstr>
      <vt:lpstr>宋体</vt:lpstr>
      <vt:lpstr>Wingdings</vt:lpstr>
      <vt:lpstr>Wingdings</vt:lpstr>
      <vt:lpstr>微软雅黑</vt:lpstr>
      <vt:lpstr>Arial Unicode MS</vt:lpstr>
      <vt:lpstr>Calibri</vt:lpstr>
      <vt:lpstr>汉仪中黑 简</vt:lpstr>
      <vt:lpstr>黑体</vt:lpstr>
      <vt:lpstr>汉仪大黑简</vt:lpstr>
      <vt:lpstr>汉仪旗黑-35S</vt:lpstr>
      <vt:lpstr>YouSheBiaoTiHei</vt:lpstr>
      <vt:lpstr>Segoe Print</vt:lpstr>
      <vt:lpstr>OPPOSans-R</vt:lpstr>
      <vt:lpstr>Verdana</vt:lpstr>
      <vt:lpstr>汉仪中黑 简</vt:lpstr>
      <vt:lpstr>Arial Black</vt:lpstr>
      <vt:lpstr>Segoe UI</vt:lpstr>
      <vt:lpstr>Times New Roman</vt:lpstr>
      <vt:lpstr>方正书宋_GBK</vt:lpstr>
      <vt:lpstr>楷体</vt:lpstr>
      <vt:lpstr>Office 主题​​</vt:lpstr>
      <vt:lpstr>1_Office 主题​​</vt:lpstr>
      <vt:lpstr>2_Office 主题​​</vt:lpstr>
      <vt:lpstr>第六章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小样1388216278</cp:lastModifiedBy>
  <cp:revision>172</cp:revision>
  <dcterms:created xsi:type="dcterms:W3CDTF">2019-06-19T02:08:00Z</dcterms:created>
  <dcterms:modified xsi:type="dcterms:W3CDTF">2022-10-06T09:45:35Z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7392013A30104736A2189C7725BFD7A1</vt:lpwstr>
  </property>
</Properties>
</file>