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260" r:id="rId2"/>
    <p:sldId id="292" r:id="rId3"/>
    <p:sldId id="262" r:id="rId4"/>
    <p:sldId id="332" r:id="rId5"/>
    <p:sldId id="324" r:id="rId6"/>
    <p:sldId id="326" r:id="rId7"/>
    <p:sldId id="264" r:id="rId8"/>
    <p:sldId id="334" r:id="rId9"/>
    <p:sldId id="333" r:id="rId10"/>
    <p:sldId id="320" r:id="rId11"/>
    <p:sldId id="319" r:id="rId12"/>
    <p:sldId id="335" r:id="rId13"/>
    <p:sldId id="300" r:id="rId14"/>
    <p:sldId id="336" r:id="rId15"/>
    <p:sldId id="317" r:id="rId16"/>
    <p:sldId id="296" r:id="rId17"/>
    <p:sldId id="330" r:id="rId18"/>
    <p:sldId id="327" r:id="rId19"/>
    <p:sldId id="329" r:id="rId20"/>
    <p:sldId id="331" r:id="rId21"/>
    <p:sldId id="337" r:id="rId22"/>
    <p:sldId id="338" r:id="rId23"/>
    <p:sldId id="313" r:id="rId24"/>
  </p:sldIdLst>
  <p:sldSz cx="12192000" cy="6858000"/>
  <p:notesSz cx="6858000" cy="9144000"/>
  <p:defaultTextStyle>
    <a:defPPr>
      <a:defRPr lang="zh-CN"/>
    </a:defPPr>
    <a:lvl1pPr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330" indent="-1511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930" indent="-3035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530" indent="-4559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7130" indent="-6083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CFB"/>
    <a:srgbClr val="D13910"/>
    <a:srgbClr val="F2F2F2"/>
    <a:srgbClr val="239071"/>
    <a:srgbClr val="FCA821"/>
    <a:srgbClr val="DC5389"/>
    <a:srgbClr val="57C0D5"/>
    <a:srgbClr val="F2EFEE"/>
    <a:srgbClr val="005092"/>
    <a:srgbClr val="0041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12" autoAdjust="0"/>
    <p:restoredTop sz="91244" autoAdjust="0"/>
  </p:normalViewPr>
  <p:slideViewPr>
    <p:cSldViewPr snapToGrid="0">
      <p:cViewPr varScale="1">
        <p:scale>
          <a:sx n="78" d="100"/>
          <a:sy n="78" d="100"/>
        </p:scale>
        <p:origin x="787" y="77"/>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p:cViewPr varScale="1">
        <p:scale>
          <a:sx n="86" d="100"/>
          <a:sy n="86" d="100"/>
        </p:scale>
        <p:origin x="3522"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2022/9/17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1218565"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1218565" eaLnBrk="1" fontAlgn="auto" hangingPunct="1">
              <a:spcBef>
                <a:spcPts val="0"/>
              </a:spcBef>
              <a:spcAft>
                <a:spcPts val="0"/>
              </a:spcAft>
              <a:defRPr sz="1200">
                <a:latin typeface="+mn-lt"/>
                <a:ea typeface="+mn-ea"/>
              </a:defRPr>
            </a:lvl1pPr>
          </a:lstStyle>
          <a:p>
            <a:pPr>
              <a:defRPr/>
            </a:pPr>
            <a:fld id="{E3649B75-C036-43A6-B586-D4D3956B9750}" type="datetimeFigureOut">
              <a:rPr lang="zh-CN" altLang="en-US"/>
              <a:t>2022/9/17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dirty="0"/>
              <a:t>模板来自于 </a:t>
            </a:r>
            <a:r>
              <a:rPr lang="en-US" altLang="zh-CN" noProof="0" dirty="0"/>
              <a:t>http://docer.mysoeasy.com</a:t>
            </a:r>
            <a:endParaRPr lang="zh-CN" alt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1218565"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defTabSz="1218565" eaLnBrk="1" fontAlgn="auto" hangingPunct="1">
              <a:spcBef>
                <a:spcPts val="0"/>
              </a:spcBef>
              <a:spcAft>
                <a:spcPts val="0"/>
              </a:spcAft>
              <a:defRPr sz="1200">
                <a:latin typeface="+mn-lt"/>
                <a:ea typeface="+mn-ea"/>
              </a:defRPr>
            </a:lvl1pPr>
          </a:lstStyle>
          <a:p>
            <a:pPr>
              <a:defRPr/>
            </a:pPr>
            <a:fld id="{D57F35CC-AECF-450E-A632-155F605872FB}"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defTabSz="1217295" rtl="0" eaLnBrk="0" fontAlgn="base" hangingPunct="0">
      <a:spcBef>
        <a:spcPct val="30000"/>
      </a:spcBef>
      <a:spcAft>
        <a:spcPct val="0"/>
      </a:spcAft>
      <a:buFont typeface="Arial" panose="020B0604020202020204" pitchFamily="34" charset="0"/>
      <a:defRPr kern="1200">
        <a:solidFill>
          <a:srgbClr val="FF0000"/>
        </a:solidFill>
        <a:latin typeface="+mn-lt"/>
        <a:ea typeface="+mn-ea"/>
        <a:cs typeface="+mn-cs"/>
      </a:defRPr>
    </a:lvl1pPr>
    <a:lvl2pPr marL="742950" indent="-285750" algn="l" defTabSz="1217295" rtl="0" eaLnBrk="0" fontAlgn="base" hangingPunct="0">
      <a:spcBef>
        <a:spcPct val="30000"/>
      </a:spcBef>
      <a:spcAft>
        <a:spcPct val="0"/>
      </a:spcAft>
      <a:defRPr sz="1600" kern="1200">
        <a:solidFill>
          <a:schemeClr val="tx1"/>
        </a:solidFill>
        <a:latin typeface="+mn-lt"/>
        <a:ea typeface="+mn-ea"/>
        <a:cs typeface="+mn-cs"/>
      </a:defRPr>
    </a:lvl2pPr>
    <a:lvl3pPr marL="1143000" indent="-228600" algn="l" defTabSz="1217295" rtl="0" eaLnBrk="0" fontAlgn="base" hangingPunct="0">
      <a:spcBef>
        <a:spcPct val="30000"/>
      </a:spcBef>
      <a:spcAft>
        <a:spcPct val="0"/>
      </a:spcAft>
      <a:defRPr sz="1600" kern="1200">
        <a:solidFill>
          <a:schemeClr val="tx1"/>
        </a:solidFill>
        <a:latin typeface="+mn-lt"/>
        <a:ea typeface="+mn-ea"/>
        <a:cs typeface="+mn-cs"/>
      </a:defRPr>
    </a:lvl3pPr>
    <a:lvl4pPr marL="1600200" indent="-228600" algn="l" defTabSz="1217295" rtl="0" eaLnBrk="0" fontAlgn="base" hangingPunct="0">
      <a:spcBef>
        <a:spcPct val="30000"/>
      </a:spcBef>
      <a:spcAft>
        <a:spcPct val="0"/>
      </a:spcAft>
      <a:defRPr sz="1600" kern="1200">
        <a:solidFill>
          <a:schemeClr val="tx1"/>
        </a:solidFill>
        <a:latin typeface="+mn-lt"/>
        <a:ea typeface="+mn-ea"/>
        <a:cs typeface="+mn-cs"/>
      </a:defRPr>
    </a:lvl4pPr>
    <a:lvl5pPr marL="2057400" indent="-228600" algn="l" defTabSz="1217295" rtl="0" eaLnBrk="0" fontAlgn="base" hangingPunct="0">
      <a:spcBef>
        <a:spcPct val="30000"/>
      </a:spcBef>
      <a:spcAft>
        <a:spcPct val="0"/>
      </a:spcAft>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eaLnBrk="1" fontAlgn="auto" hangingPunct="1">
              <a:spcBef>
                <a:spcPts val="0"/>
              </a:spcBef>
              <a:spcAft>
                <a:spcPts val="0"/>
              </a:spcAft>
              <a:defRPr/>
            </a:pPr>
            <a:r>
              <a:rPr lang="zh-CN" altLang="en-US" sz="1865" dirty="0"/>
              <a:t>更多模板亮亮图文旗舰店：https://liangliangtuwen.tmall.com</a:t>
            </a:r>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295" fontAlgn="base">
              <a:spcBef>
                <a:spcPct val="0"/>
              </a:spcBef>
              <a:spcAft>
                <a:spcPct val="0"/>
              </a:spcAft>
              <a:buFontTx/>
              <a:buNone/>
            </a:pPr>
            <a:fld id="{04AECACE-C708-43AA-9ADF-9E0A79DBA94A}" type="slidenum">
              <a:rPr lang="zh-CN" altLang="en-US" smtClean="0">
                <a:solidFill>
                  <a:schemeClr val="tx1"/>
                </a:solidFill>
              </a:rPr>
              <a:t>1</a:t>
            </a:fld>
            <a:endParaRPr lang="zh-CN" altLang="en-US">
              <a:solidFill>
                <a:schemeClr val="tx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D57F35CC-AECF-450E-A632-155F605872FB}" type="slidenum">
              <a:rPr lang="zh-CN" altLang="en-US" smtClean="0"/>
              <a:t>2</a:t>
            </a:fld>
            <a:endParaRPr lang="zh-CN" altLang="en-US"/>
          </a:p>
        </p:txBody>
      </p:sp>
    </p:spTree>
    <p:extLst>
      <p:ext uri="{BB962C8B-B14F-4D97-AF65-F5344CB8AC3E}">
        <p14:creationId xmlns:p14="http://schemas.microsoft.com/office/powerpoint/2010/main" val="42566983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t>13</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t>19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0" y="0"/>
            <a:ext cx="12192000" cy="685800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ctrTitle"/>
          </p:nvPr>
        </p:nvSpPr>
        <p:spPr>
          <a:xfrm>
            <a:off x="3324423" y="2160366"/>
            <a:ext cx="8812677" cy="2933324"/>
          </a:xfrm>
        </p:spPr>
        <p:txBody>
          <a:bodyPr anchor="ctr">
            <a:normAutofit/>
          </a:bodyPr>
          <a:lstStyle>
            <a:lvl1pPr algn="ctr">
              <a:lnSpc>
                <a:spcPct val="150000"/>
              </a:lnSpc>
              <a:defRPr sz="4400" b="1" i="0">
                <a:solidFill>
                  <a:schemeClr val="accent1"/>
                </a:solidFill>
              </a:defRPr>
            </a:lvl1pPr>
          </a:lstStyle>
          <a:p>
            <a:r>
              <a:rPr lang="zh-CN" altLang="en-US" dirty="0"/>
              <a:t>单击此处编辑母版标题样式</a:t>
            </a:r>
            <a:endParaRPr lang="en-US" dirty="0"/>
          </a:p>
        </p:txBody>
      </p:sp>
      <p:sp>
        <p:nvSpPr>
          <p:cNvPr id="99" name="Date Placeholder 3"/>
          <p:cNvSpPr>
            <a:spLocks noGrp="1"/>
          </p:cNvSpPr>
          <p:nvPr>
            <p:ph type="dt" sz="half" idx="10"/>
          </p:nvPr>
        </p:nvSpPr>
        <p:spPr/>
        <p:txBody>
          <a:bodyPr/>
          <a:lstStyle>
            <a:lvl1pPr>
              <a:defRPr/>
            </a:lvl1pPr>
          </a:lstStyle>
          <a:p>
            <a:pPr>
              <a:defRPr/>
            </a:pPr>
            <a:fld id="{CB1227B1-864B-47CB-B8FD-7D024961E14C}" type="datetimeFigureOut">
              <a:rPr lang="zh-CN" altLang="en-US"/>
              <a:t>2022/9/17</a:t>
            </a:fld>
            <a:endParaRPr lang="zh-CN" altLang="en-US"/>
          </a:p>
        </p:txBody>
      </p:sp>
      <p:sp>
        <p:nvSpPr>
          <p:cNvPr id="100" name="Footer Placeholder 4"/>
          <p:cNvSpPr>
            <a:spLocks noGrp="1"/>
          </p:cNvSpPr>
          <p:nvPr>
            <p:ph type="ftr" sz="quarter" idx="11"/>
          </p:nvPr>
        </p:nvSpPr>
        <p:spPr/>
        <p:txBody>
          <a:bodyPr/>
          <a:lstStyle>
            <a:lvl1pPr>
              <a:defRPr/>
            </a:lvl1pPr>
          </a:lstStyle>
          <a:p>
            <a:pPr>
              <a:defRPr/>
            </a:pPr>
            <a:endParaRPr lang="zh-CN" altLang="en-US"/>
          </a:p>
        </p:txBody>
      </p:sp>
      <p:sp>
        <p:nvSpPr>
          <p:cNvPr id="101" name="Slide Number Placeholder 5"/>
          <p:cNvSpPr>
            <a:spLocks noGrp="1"/>
          </p:cNvSpPr>
          <p:nvPr>
            <p:ph type="sldNum" sz="quarter" idx="12"/>
          </p:nvPr>
        </p:nvSpPr>
        <p:spPr/>
        <p:txBody>
          <a:bodyPr/>
          <a:lstStyle>
            <a:lvl1pPr>
              <a:defRPr/>
            </a:lvl1pPr>
          </a:lstStyle>
          <a:p>
            <a:pPr>
              <a:defRPr/>
            </a:pPr>
            <a:fld id="{83E7EE4C-9BF1-4250-B807-668456CE46A3}" type="slidenum">
              <a:rPr lang="zh-CN" altLang="en-US"/>
              <a:t>‹#›</a:t>
            </a:fld>
            <a:endParaRPr lang="zh-CN" altLang="en-US"/>
          </a:p>
        </p:txBody>
      </p:sp>
      <p:sp>
        <p:nvSpPr>
          <p:cNvPr id="3" name="Subtitle 2"/>
          <p:cNvSpPr>
            <a:spLocks noGrp="1"/>
          </p:cNvSpPr>
          <p:nvPr userDrawn="1">
            <p:ph type="subTitle" idx="1"/>
          </p:nvPr>
        </p:nvSpPr>
        <p:spPr>
          <a:xfrm>
            <a:off x="3295734" y="5230216"/>
            <a:ext cx="8896266" cy="877696"/>
          </a:xfrm>
        </p:spPr>
        <p:txBody>
          <a:bodyPr anchor="ctr">
            <a:noAutofit/>
          </a:bodyPr>
          <a:lstStyle>
            <a:lvl1pPr marL="0" indent="0" algn="ctr">
              <a:lnSpc>
                <a:spcPct val="150000"/>
              </a:lnSpc>
              <a:buNone/>
              <a:defRPr sz="2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3D0CAE8C-B19C-4977-8BCA-B32C13833C88}" type="datetimeFigureOut">
              <a:rPr lang="zh-CN" altLang="en-US"/>
              <a:t>2022/9/17</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82A551E-31EC-4F7A-A252-B2FCA315F68C}" type="slidenum">
              <a:rPr lang="zh-CN" altLang="en-US"/>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EB0D3A26-0640-4C70-A709-B1491CCE26F4}" type="datetimeFigureOut">
              <a:rPr lang="zh-CN" altLang="en-US"/>
              <a:t>2022/9/17</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CE231408-E647-409A-B508-321AFC4E7C0E}" type="slidenum">
              <a:rPr lang="zh-CN" altLang="en-US"/>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p:txBody>
      </p:sp>
      <p:sp>
        <p:nvSpPr>
          <p:cNvPr id="4" name="Date Placeholder 3"/>
          <p:cNvSpPr>
            <a:spLocks noGrp="1"/>
          </p:cNvSpPr>
          <p:nvPr>
            <p:ph type="dt" sz="half" idx="10"/>
          </p:nvPr>
        </p:nvSpPr>
        <p:spPr/>
        <p:txBody>
          <a:bodyPr/>
          <a:lstStyle>
            <a:lvl1pPr>
              <a:defRPr/>
            </a:lvl1pPr>
          </a:lstStyle>
          <a:p>
            <a:pPr>
              <a:defRPr/>
            </a:pPr>
            <a:fld id="{71B29D4B-2CA7-47A8-86E5-FE890B1AEF36}" type="datetimeFigureOut">
              <a:rPr lang="zh-CN" altLang="en-US"/>
              <a:t>2022/9/17</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A2127CC-6915-48A9-B008-AF3C75820C2D}" type="slidenum">
              <a:rPr lang="zh-CN" altLang="en-US"/>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8" name="矩形 7"/>
          <p:cNvSpPr/>
          <p:nvPr userDrawn="1"/>
        </p:nvSpPr>
        <p:spPr>
          <a:xfrm>
            <a:off x="0" y="0"/>
            <a:ext cx="12192000" cy="685800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a:xfrm>
            <a:off x="3879171" y="2631615"/>
            <a:ext cx="7474629" cy="2467282"/>
          </a:xfrm>
        </p:spPr>
        <p:txBody>
          <a:bodyPr anchor="ctr"/>
          <a:lstStyle>
            <a:lvl1pPr algn="ctr">
              <a:lnSpc>
                <a:spcPct val="150000"/>
              </a:lnSpc>
              <a:defRPr sz="54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3936693" y="5157407"/>
            <a:ext cx="7359584" cy="855891"/>
          </a:xfrm>
        </p:spPr>
        <p:txBody>
          <a:bodyPr anchor="ctr"/>
          <a:lstStyle>
            <a:lvl1pPr marL="0" indent="0" algn="ctr">
              <a:lnSpc>
                <a:spcPct val="15000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5F91990E-E653-4FD8-923B-A2D860A8A90E}" type="datetimeFigureOut">
              <a:rPr lang="zh-CN" altLang="en-US"/>
              <a:t>2022/9/17</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C66B55DE-A138-432A-8102-1E3083C6FACE}" type="slidenum">
              <a:rPr lang="zh-CN" altLang="en-US"/>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4F503295-1E4B-43CB-ACE7-ED4E99C07012}" type="datetimeFigureOut">
              <a:rPr lang="zh-CN" altLang="en-US"/>
              <a:t>2022/9/17</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8C0F0ABD-4112-4B46-AE5F-F7B3FCC15149}" type="slidenum">
              <a:rPr lang="zh-CN" altLang="en-US"/>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741170D5-879E-4918-AA43-1581FF74425B}" type="datetimeFigureOut">
              <a:rPr lang="zh-CN" altLang="en-US"/>
              <a:t>2022/9/17</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14CF617F-1FAF-4B1F-8DA8-C199C45268F9}" type="slidenum">
              <a:rPr lang="zh-CN" altLang="en-US"/>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1A7857CE-0B02-4E23-8C71-0AC50F027A2D}" type="datetimeFigureOut">
              <a:rPr lang="zh-CN" altLang="en-US"/>
              <a:t>2022/9/17</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61637C59-ACF1-46EC-AA2B-C1494FFFC09F}" type="slidenum">
              <a:rPr lang="zh-CN" altLang="en-US"/>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Date Placeholder 1"/>
          <p:cNvSpPr>
            <a:spLocks noGrp="1"/>
          </p:cNvSpPr>
          <p:nvPr>
            <p:ph type="dt" sz="half" idx="10"/>
          </p:nvPr>
        </p:nvSpPr>
        <p:spPr/>
        <p:txBody>
          <a:bodyPr/>
          <a:lstStyle>
            <a:lvl1pPr>
              <a:defRPr/>
            </a:lvl1pPr>
          </a:lstStyle>
          <a:p>
            <a:pPr>
              <a:defRPr/>
            </a:pPr>
            <a:fld id="{9BEC2F33-1B8F-49A4-B81C-5C1A866997DB}" type="datetimeFigureOut">
              <a:rPr lang="zh-CN" altLang="en-US"/>
              <a:t>2022/9/17</a:t>
            </a:fld>
            <a:endParaRPr lang="zh-CN" altLang="en-US"/>
          </a:p>
        </p:txBody>
      </p:sp>
      <p:sp>
        <p:nvSpPr>
          <p:cNvPr id="4" name="Footer Placeholder 2"/>
          <p:cNvSpPr>
            <a:spLocks noGrp="1"/>
          </p:cNvSpPr>
          <p:nvPr>
            <p:ph type="ftr" sz="quarter" idx="11"/>
          </p:nvPr>
        </p:nvSpPr>
        <p:spPr/>
        <p:txBody>
          <a:bodyPr/>
          <a:lstStyle>
            <a:lvl1pPr>
              <a:defRPr/>
            </a:lvl1pPr>
          </a:lstStyle>
          <a:p>
            <a:pPr>
              <a:defRPr/>
            </a:pPr>
            <a:endParaRPr lang="zh-CN" altLang="en-US"/>
          </a:p>
        </p:txBody>
      </p:sp>
      <p:sp>
        <p:nvSpPr>
          <p:cNvPr id="5" name="Slide Number Placeholder 3"/>
          <p:cNvSpPr>
            <a:spLocks noGrp="1"/>
          </p:cNvSpPr>
          <p:nvPr>
            <p:ph type="sldNum" sz="quarter" idx="12"/>
          </p:nvPr>
        </p:nvSpPr>
        <p:spPr/>
        <p:txBody>
          <a:bodyPr/>
          <a:lstStyle>
            <a:lvl1pPr>
              <a:defRPr/>
            </a:lvl1pPr>
          </a:lstStyle>
          <a:p>
            <a:pPr>
              <a:defRPr/>
            </a:pPr>
            <a:fld id="{B5047A2D-2746-4C2C-8659-5794A5D30568}" type="slidenum">
              <a:rPr lang="zh-CN" altLang="en-US"/>
              <a:t>‹#›</a:t>
            </a:fld>
            <a:endParaRPr lang="zh-CN" altLang="en-US"/>
          </a:p>
        </p:txBody>
      </p:sp>
      <p:sp>
        <p:nvSpPr>
          <p:cNvPr id="7" name="矩形 6"/>
          <p:cNvSpPr/>
          <p:nvPr userDrawn="1"/>
        </p:nvSpPr>
        <p:spPr>
          <a:xfrm>
            <a:off x="0" y="0"/>
            <a:ext cx="12192002" cy="6858001"/>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lvl="0" algn="ctr" defTabSz="914400" eaLnBrk="1" latinLnBrk="0" hangingPunct="1"/>
            <a:endParaRPr lang="zh-CN" altLang="en-US" sz="180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518EF24E-7ACB-4130-A95E-31B492E4DC89}" type="datetimeFigureOut">
              <a:rPr lang="zh-CN" altLang="en-US"/>
              <a:t>2022/9/17</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47E9992-9A03-4D74-B6F7-FDB10D1C5093}" type="slidenum">
              <a:rPr lang="zh-CN" altLang="en-US"/>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1EF34395-4959-4A0C-96FB-5F242B3DEB06}" type="datetimeFigureOut">
              <a:rPr lang="zh-CN" altLang="en-US"/>
              <a:t>2022/9/17</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238EBC8F-9660-4E80-9F8E-C4E5D79BDABB}" type="slidenum">
              <a:rPr lang="zh-CN" altLang="en-US"/>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a:off x="-1" y="0"/>
            <a:ext cx="12192002" cy="6858001"/>
          </a:xfrm>
          <a:prstGeom prst="rect">
            <a:avLst/>
          </a:prstGeom>
          <a:blipFill dpi="0" rotWithShape="1">
            <a:blip r:embed="rId1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1027" name="Text Placeholder 2"/>
          <p:cNvSpPr>
            <a:spLocks noGrp="1"/>
          </p:cNvSpPr>
          <p:nvPr>
            <p:ph type="body" idx="1"/>
          </p:nvPr>
        </p:nvSpPr>
        <p:spPr bwMode="auto">
          <a:xfrm>
            <a:off x="754063" y="1312148"/>
            <a:ext cx="10680700" cy="5044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8565" eaLnBrk="1" fontAlgn="auto" hangingPunct="1">
              <a:spcBef>
                <a:spcPts val="0"/>
              </a:spcBef>
              <a:spcAft>
                <a:spcPts val="0"/>
              </a:spcAft>
              <a:defRPr sz="1200">
                <a:solidFill>
                  <a:schemeClr val="bg1">
                    <a:lumMod val="65000"/>
                  </a:schemeClr>
                </a:solidFill>
                <a:latin typeface="+mn-lt"/>
                <a:ea typeface="+mn-ea"/>
              </a:defRPr>
            </a:lvl1pPr>
          </a:lstStyle>
          <a:p>
            <a:pPr>
              <a:defRPr/>
            </a:pPr>
            <a:fld id="{CE9557E7-78E4-435A-A3A8-EB5A40A4B307}" type="datetimeFigureOut">
              <a:rPr lang="zh-CN" altLang="en-US"/>
              <a:t>2022/9/17</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8565" eaLnBrk="1" fontAlgn="auto" hangingPunct="1">
              <a:spcBef>
                <a:spcPts val="0"/>
              </a:spcBef>
              <a:spcAft>
                <a:spcPts val="0"/>
              </a:spcAft>
              <a:defRPr sz="1200">
                <a:solidFill>
                  <a:schemeClr val="bg1">
                    <a:lumMod val="6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8565" eaLnBrk="1" fontAlgn="auto" hangingPunct="1">
              <a:spcBef>
                <a:spcPts val="0"/>
              </a:spcBef>
              <a:spcAft>
                <a:spcPts val="0"/>
              </a:spcAft>
              <a:defRPr sz="1200">
                <a:solidFill>
                  <a:schemeClr val="bg1">
                    <a:lumMod val="65000"/>
                  </a:schemeClr>
                </a:solidFill>
                <a:latin typeface="+mn-lt"/>
                <a:ea typeface="+mn-ea"/>
              </a:defRPr>
            </a:lvl1pPr>
          </a:lstStyle>
          <a:p>
            <a:pPr>
              <a:defRPr/>
            </a:pPr>
            <a:fld id="{EB3DC92C-287B-43BD-8FAB-B84E3B43B89E}" type="slidenum">
              <a:rPr lang="zh-CN" altLang="en-US"/>
              <a:t>‹#›</a:t>
            </a:fld>
            <a:endParaRPr lang="zh-CN" altLang="en-US"/>
          </a:p>
        </p:txBody>
      </p:sp>
      <p:sp>
        <p:nvSpPr>
          <p:cNvPr id="1031" name="Title Placeholder 1"/>
          <p:cNvSpPr>
            <a:spLocks noGrp="1"/>
          </p:cNvSpPr>
          <p:nvPr>
            <p:ph type="title"/>
          </p:nvPr>
        </p:nvSpPr>
        <p:spPr bwMode="auto">
          <a:xfrm>
            <a:off x="754063" y="106974"/>
            <a:ext cx="10680700" cy="936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dirty="0"/>
              <a:t>单击此处编辑母版标题样式</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kern="1200">
          <a:solidFill>
            <a:schemeClr val="accent1"/>
          </a:solidFill>
          <a:effectLst/>
          <a:latin typeface="+mj-lt"/>
          <a:ea typeface="+mj-ea"/>
          <a:cs typeface="+mj-cs"/>
        </a:defRPr>
      </a:lvl1pPr>
      <a:lvl2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2pPr>
      <a:lvl3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3pPr>
      <a:lvl4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4pPr>
      <a:lvl5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505" indent="-357505" algn="l" rtl="0" eaLnBrk="0" fontAlgn="base" hangingPunct="0">
        <a:lnSpc>
          <a:spcPct val="90000"/>
        </a:lnSpc>
        <a:spcBef>
          <a:spcPts val="1800"/>
        </a:spcBef>
        <a:spcAft>
          <a:spcPct val="0"/>
        </a:spcAft>
        <a:buClr>
          <a:schemeClr val="tx1"/>
        </a:buClr>
        <a:buSzPct val="80000"/>
        <a:buFont typeface="Wingdings 2" panose="05020102010507070707" pitchFamily="18" charset="2"/>
        <a:buChar char="ê"/>
        <a:defRPr sz="2400" kern="1200">
          <a:solidFill>
            <a:schemeClr val="tx1"/>
          </a:solidFill>
          <a:latin typeface="+mn-lt"/>
          <a:ea typeface="+mn-ea"/>
          <a:cs typeface="+mn-cs"/>
        </a:defRPr>
      </a:lvl1pPr>
      <a:lvl2pPr marL="357505" indent="-357505" algn="l" rtl="0" eaLnBrk="0" fontAlgn="base" hangingPunct="0">
        <a:lnSpc>
          <a:spcPct val="130000"/>
        </a:lnSpc>
        <a:spcBef>
          <a:spcPct val="0"/>
        </a:spcBef>
        <a:spcAft>
          <a:spcPct val="0"/>
        </a:spcAft>
        <a:buClr>
          <a:schemeClr val="tx1"/>
        </a:buClr>
        <a:buFont typeface="Wingdings 2" panose="05020102010507070707" pitchFamily="18" charset="2"/>
        <a:buChar char="ê"/>
        <a:defRPr sz="16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6.xml"/><Relationship Id="rId4"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5.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5"/>
          <p:cNvSpPr>
            <a:spLocks noGrp="1"/>
          </p:cNvSpPr>
          <p:nvPr>
            <p:ph type="ctrTitle"/>
          </p:nvPr>
        </p:nvSpPr>
        <p:spPr/>
        <p:txBody>
          <a:bodyPr>
            <a:noAutofit/>
          </a:bodyPr>
          <a:lstStyle/>
          <a:p>
            <a:r>
              <a:rPr lang="zh-CN" altLang="en-US" sz="5400" dirty="0">
                <a:latin typeface="+mj-ea"/>
              </a:rPr>
              <a:t>第二章</a:t>
            </a:r>
            <a:br>
              <a:rPr lang="en-US" altLang="zh-CN" sz="5400" dirty="0">
                <a:latin typeface="+mj-ea"/>
              </a:rPr>
            </a:br>
            <a:r>
              <a:rPr lang="en-US" altLang="zh-CN" sz="5400" dirty="0">
                <a:latin typeface="+mj-ea"/>
              </a:rPr>
              <a:t>0~3</a:t>
            </a:r>
            <a:r>
              <a:rPr lang="zh-CN" altLang="en-US" sz="5400" dirty="0">
                <a:latin typeface="+mj-ea"/>
              </a:rPr>
              <a:t>岁婴幼儿动作的发展</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lang="zh-CN" altLang="en-US" dirty="0"/>
              <a:t>（三）动力系统说</a:t>
            </a:r>
            <a:endParaRPr lang="en-US" altLang="zh-CN" dirty="0"/>
          </a:p>
        </p:txBody>
      </p:sp>
      <p:sp>
        <p:nvSpPr>
          <p:cNvPr id="96" name="Freeform 6"/>
          <p:cNvSpPr/>
          <p:nvPr/>
        </p:nvSpPr>
        <p:spPr bwMode="auto">
          <a:xfrm rot="18900000">
            <a:off x="2057471" y="3530490"/>
            <a:ext cx="1519032" cy="1423123"/>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accent3"/>
          </a:solidFill>
          <a:ln>
            <a:noFill/>
          </a:ln>
        </p:spPr>
        <p:txBody>
          <a:bodyPr vert="horz" wrap="square" lIns="68538" tIns="34269" rIns="68538" bIns="34269" numCol="1" anchor="t" anchorCtr="0" compatLnSpc="1"/>
          <a:lstStyle/>
          <a:p>
            <a:endParaRPr lang="ko-KR" altLang="en-US" sz="7495" dirty="0">
              <a:solidFill>
                <a:schemeClr val="bg1"/>
              </a:solidFill>
              <a:latin typeface="Lato Black"/>
              <a:cs typeface="Lato Black"/>
            </a:endParaRPr>
          </a:p>
        </p:txBody>
      </p:sp>
      <p:sp>
        <p:nvSpPr>
          <p:cNvPr id="119" name="Freeform 11"/>
          <p:cNvSpPr/>
          <p:nvPr/>
        </p:nvSpPr>
        <p:spPr bwMode="auto">
          <a:xfrm rot="18900000">
            <a:off x="975429" y="4104220"/>
            <a:ext cx="1516330" cy="1423123"/>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4"/>
          </a:solidFill>
          <a:ln>
            <a:noFill/>
          </a:ln>
        </p:spPr>
        <p:txBody>
          <a:bodyPr vert="horz" wrap="square" lIns="68538" tIns="34269" rIns="68538" bIns="34269" numCol="1" anchor="t" anchorCtr="0" compatLnSpc="1"/>
          <a:lstStyle/>
          <a:p>
            <a:endParaRPr lang="ko-KR" altLang="en-US" sz="7495" dirty="0">
              <a:solidFill>
                <a:schemeClr val="bg1"/>
              </a:solidFill>
              <a:latin typeface="Lato Black"/>
              <a:cs typeface="Lato Black"/>
            </a:endParaRPr>
          </a:p>
        </p:txBody>
      </p:sp>
      <p:sp>
        <p:nvSpPr>
          <p:cNvPr id="120" name="Freeform 7"/>
          <p:cNvSpPr/>
          <p:nvPr/>
        </p:nvSpPr>
        <p:spPr bwMode="auto">
          <a:xfrm rot="18900000">
            <a:off x="1546781" y="2486314"/>
            <a:ext cx="1516330" cy="1423123"/>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2"/>
          </a:solidFill>
          <a:ln>
            <a:noFill/>
          </a:ln>
        </p:spPr>
        <p:txBody>
          <a:bodyPr vert="horz" wrap="square" lIns="68538" tIns="34269" rIns="68538" bIns="34269" numCol="1" anchor="t" anchorCtr="0" compatLnSpc="1"/>
          <a:lstStyle/>
          <a:p>
            <a:endParaRPr lang="ko-KR" altLang="en-US" sz="7495" dirty="0">
              <a:solidFill>
                <a:schemeClr val="bg1"/>
              </a:solidFill>
              <a:latin typeface="Lato Black"/>
              <a:cs typeface="Lato Black"/>
            </a:endParaRPr>
          </a:p>
        </p:txBody>
      </p:sp>
      <p:sp>
        <p:nvSpPr>
          <p:cNvPr id="121" name="Freeform 8"/>
          <p:cNvSpPr/>
          <p:nvPr/>
        </p:nvSpPr>
        <p:spPr bwMode="auto">
          <a:xfrm rot="18900000">
            <a:off x="463390" y="3060043"/>
            <a:ext cx="1516330" cy="1423123"/>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p:spPr>
        <p:txBody>
          <a:bodyPr vert="horz" wrap="square" lIns="68538" tIns="34269" rIns="68538" bIns="34269" numCol="1" anchor="t" anchorCtr="0" compatLnSpc="1"/>
          <a:lstStyle/>
          <a:p>
            <a:endParaRPr lang="ko-KR" altLang="en-US" sz="7495" dirty="0">
              <a:solidFill>
                <a:schemeClr val="bg1"/>
              </a:solidFill>
              <a:latin typeface="Lato Black"/>
              <a:cs typeface="Lato Black"/>
            </a:endParaRPr>
          </a:p>
        </p:txBody>
      </p:sp>
      <p:sp>
        <p:nvSpPr>
          <p:cNvPr id="125" name="矩形 124"/>
          <p:cNvSpPr/>
          <p:nvPr/>
        </p:nvSpPr>
        <p:spPr>
          <a:xfrm>
            <a:off x="4541519" y="1584960"/>
            <a:ext cx="7101841" cy="47548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gn="just">
              <a:lnSpc>
                <a:spcPct val="150000"/>
              </a:lnSpc>
              <a:buFont typeface="Wingdings" panose="05000000000000000000" pitchFamily="2" charset="2"/>
              <a:buChar char="l"/>
            </a:pPr>
            <a:r>
              <a:rPr lang="zh-CN" altLang="en-US" dirty="0">
                <a:solidFill>
                  <a:schemeClr val="tx1"/>
                </a:solidFill>
                <a:latin typeface="+mj-ea"/>
                <a:ea typeface="+mj-ea"/>
              </a:rPr>
              <a:t>代表人物：美国心理学家泰伦</a:t>
            </a:r>
            <a:endParaRPr lang="en-US" altLang="zh-CN" dirty="0">
              <a:solidFill>
                <a:schemeClr val="tx1"/>
              </a:solidFill>
              <a:latin typeface="+mj-ea"/>
              <a:ea typeface="+mj-ea"/>
            </a:endParaRPr>
          </a:p>
          <a:p>
            <a:pPr marL="342900" indent="-342900" algn="just">
              <a:lnSpc>
                <a:spcPct val="150000"/>
              </a:lnSpc>
              <a:buFont typeface="Wingdings" panose="05000000000000000000" pitchFamily="2" charset="2"/>
              <a:buChar char="l"/>
            </a:pPr>
            <a:r>
              <a:rPr lang="zh-CN" altLang="en-US" dirty="0">
                <a:solidFill>
                  <a:schemeClr val="tx1"/>
                </a:solidFill>
                <a:latin typeface="+mj-ea"/>
                <a:ea typeface="+mj-ea"/>
              </a:rPr>
              <a:t>提出时间：</a:t>
            </a:r>
            <a:r>
              <a:rPr lang="en-US" altLang="zh-CN" dirty="0">
                <a:solidFill>
                  <a:schemeClr val="tx1"/>
                </a:solidFill>
                <a:latin typeface="+mj-ea"/>
                <a:ea typeface="+mj-ea"/>
              </a:rPr>
              <a:t>20</a:t>
            </a:r>
            <a:r>
              <a:rPr lang="zh-CN" altLang="en-US" dirty="0">
                <a:solidFill>
                  <a:schemeClr val="tx1"/>
                </a:solidFill>
                <a:latin typeface="+mj-ea"/>
                <a:ea typeface="+mj-ea"/>
              </a:rPr>
              <a:t>世纪</a:t>
            </a:r>
            <a:r>
              <a:rPr lang="en-US" altLang="zh-CN" dirty="0">
                <a:solidFill>
                  <a:schemeClr val="tx1"/>
                </a:solidFill>
                <a:latin typeface="+mj-ea"/>
                <a:ea typeface="+mj-ea"/>
              </a:rPr>
              <a:t>90</a:t>
            </a:r>
            <a:r>
              <a:rPr lang="zh-CN" altLang="en-US" dirty="0">
                <a:solidFill>
                  <a:schemeClr val="tx1"/>
                </a:solidFill>
                <a:latin typeface="+mj-ea"/>
                <a:ea typeface="+mj-ea"/>
              </a:rPr>
              <a:t>年代</a:t>
            </a:r>
            <a:endParaRPr lang="en-US" altLang="zh-CN" dirty="0">
              <a:solidFill>
                <a:schemeClr val="tx1"/>
              </a:solidFill>
              <a:latin typeface="+mj-ea"/>
              <a:ea typeface="+mj-ea"/>
            </a:endParaRPr>
          </a:p>
          <a:p>
            <a:pPr marL="342900" indent="-342900" algn="just">
              <a:lnSpc>
                <a:spcPct val="150000"/>
              </a:lnSpc>
              <a:buFont typeface="Wingdings" panose="05000000000000000000" pitchFamily="2" charset="2"/>
              <a:buChar char="l"/>
            </a:pPr>
            <a:r>
              <a:rPr lang="zh-CN" altLang="en-US" dirty="0">
                <a:solidFill>
                  <a:schemeClr val="tx1"/>
                </a:solidFill>
                <a:latin typeface="+mj-ea"/>
                <a:ea typeface="+mj-ea"/>
              </a:rPr>
              <a:t>主要观点：</a:t>
            </a:r>
            <a:endParaRPr lang="en-US" altLang="zh-CN" dirty="0">
              <a:solidFill>
                <a:schemeClr val="tx1"/>
              </a:solidFill>
              <a:latin typeface="+mj-ea"/>
              <a:ea typeface="+mj-ea"/>
            </a:endParaRPr>
          </a:p>
          <a:p>
            <a:pPr indent="720000" algn="just">
              <a:lnSpc>
                <a:spcPct val="150000"/>
              </a:lnSpc>
            </a:pPr>
            <a:r>
              <a:rPr lang="zh-CN" altLang="en-US" dirty="0">
                <a:solidFill>
                  <a:schemeClr val="tx1"/>
                </a:solidFill>
                <a:latin typeface="+mj-ea"/>
                <a:ea typeface="+mj-ea"/>
              </a:rPr>
              <a:t>不强调动作发展的决定作用是成熟或练习，而认为儿童的动作是在探索感兴趣的东西或目标的过程中发展起来的。</a:t>
            </a:r>
            <a:endParaRPr lang="en-US" altLang="zh-CN" dirty="0">
              <a:solidFill>
                <a:schemeClr val="tx1"/>
              </a:solidFill>
              <a:latin typeface="+mj-ea"/>
              <a:ea typeface="+mj-ea"/>
            </a:endParaRPr>
          </a:p>
          <a:p>
            <a:pPr indent="720000" algn="just">
              <a:lnSpc>
                <a:spcPct val="150000"/>
              </a:lnSpc>
            </a:pPr>
            <a:r>
              <a:rPr lang="zh-CN" altLang="en-US" dirty="0">
                <a:solidFill>
                  <a:schemeClr val="tx1"/>
                </a:solidFill>
                <a:latin typeface="+mj-ea"/>
                <a:ea typeface="+mj-ea"/>
              </a:rPr>
              <a:t>儿童是在某种动机的推动下，运用已有的动作和知觉能力，形成特定的动作系统。</a:t>
            </a:r>
            <a:endParaRPr lang="en-US" altLang="zh-CN" dirty="0">
              <a:solidFill>
                <a:schemeClr val="tx1"/>
              </a:solidFill>
              <a:latin typeface="+mj-ea"/>
              <a:ea typeface="+mj-ea"/>
            </a:endParaRPr>
          </a:p>
          <a:p>
            <a:pPr algn="just">
              <a:lnSpc>
                <a:spcPct val="150000"/>
              </a:lnSpc>
            </a:pP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a:xfrm>
            <a:off x="3108961" y="2468880"/>
            <a:ext cx="8503920" cy="2630017"/>
          </a:xfrm>
        </p:spPr>
        <p:txBody>
          <a:bodyPr/>
          <a:lstStyle/>
          <a:p>
            <a:r>
              <a:rPr lang="zh-CN" altLang="en-US" dirty="0"/>
              <a:t>第三节</a:t>
            </a:r>
            <a:br>
              <a:rPr lang="en-US" altLang="zh-CN" dirty="0"/>
            </a:br>
            <a:r>
              <a:rPr lang="zh-CN" altLang="en-US" dirty="0"/>
              <a:t>动作发展的影响因素及训练</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kumimoji="0" lang="zh-CN" altLang="en-US" sz="4400" b="0" i="0" u="none" strike="noStrike" kern="1200" cap="none" spc="0" normalizeH="0" baseline="0" noProof="0" dirty="0">
                <a:ln>
                  <a:noFill/>
                </a:ln>
                <a:solidFill>
                  <a:srgbClr val="D13910"/>
                </a:solidFill>
                <a:effectLst/>
                <a:uLnTx/>
                <a:uFillTx/>
                <a:latin typeface="等线 Light"/>
                <a:ea typeface="微软雅黑"/>
                <a:cs typeface="+mj-cs"/>
              </a:rPr>
              <a:t>一、影响婴幼儿动作发展的因素</a:t>
            </a:r>
            <a:endParaRPr lang="en-US" altLang="zh-CN" dirty="0"/>
          </a:p>
        </p:txBody>
      </p:sp>
      <p:sp>
        <p:nvSpPr>
          <p:cNvPr id="13" name="L 形 12"/>
          <p:cNvSpPr/>
          <p:nvPr/>
        </p:nvSpPr>
        <p:spPr>
          <a:xfrm rot="13509573">
            <a:off x="3644900" y="2929368"/>
            <a:ext cx="674688" cy="665162"/>
          </a:xfrm>
          <a:prstGeom prst="corner">
            <a:avLst>
              <a:gd name="adj1" fmla="val 33246"/>
              <a:gd name="adj2" fmla="val 3024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宋体" panose="02010600030101010101" pitchFamily="2" charset="-122"/>
            </a:endParaRPr>
          </a:p>
        </p:txBody>
      </p:sp>
      <p:sp>
        <p:nvSpPr>
          <p:cNvPr id="14" name="L 形 13"/>
          <p:cNvSpPr/>
          <p:nvPr/>
        </p:nvSpPr>
        <p:spPr>
          <a:xfrm rot="13509573">
            <a:off x="7721600" y="2929368"/>
            <a:ext cx="674688" cy="665162"/>
          </a:xfrm>
          <a:prstGeom prst="corner">
            <a:avLst>
              <a:gd name="adj1" fmla="val 33246"/>
              <a:gd name="adj2" fmla="val 3024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宋体" panose="02010600030101010101" pitchFamily="2" charset="-122"/>
            </a:endParaRPr>
          </a:p>
        </p:txBody>
      </p:sp>
      <p:sp>
        <p:nvSpPr>
          <p:cNvPr id="15" name="矩形: 圆角 14"/>
          <p:cNvSpPr/>
          <p:nvPr/>
        </p:nvSpPr>
        <p:spPr bwMode="auto">
          <a:xfrm>
            <a:off x="1028700" y="2276905"/>
            <a:ext cx="2282825" cy="1970088"/>
          </a:xfrm>
          <a:prstGeom prst="roundRect">
            <a:avLst/>
          </a:prstGeom>
          <a:solidFill>
            <a:schemeClr val="accent1"/>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6" name="KSO_Shape"/>
          <p:cNvSpPr/>
          <p:nvPr/>
        </p:nvSpPr>
        <p:spPr bwMode="auto">
          <a:xfrm>
            <a:off x="1709738" y="2449943"/>
            <a:ext cx="906462" cy="1011237"/>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rgbClr val="FFFFFF"/>
              </a:solidFill>
              <a:latin typeface="+mn-lt"/>
              <a:ea typeface="宋体" panose="02010600030101010101" pitchFamily="2" charset="-122"/>
            </a:endParaRPr>
          </a:p>
        </p:txBody>
      </p:sp>
      <p:sp>
        <p:nvSpPr>
          <p:cNvPr id="28" name="矩形: 圆角 27"/>
          <p:cNvSpPr/>
          <p:nvPr/>
        </p:nvSpPr>
        <p:spPr bwMode="auto">
          <a:xfrm>
            <a:off x="4954588" y="2276905"/>
            <a:ext cx="2282825" cy="1970088"/>
          </a:xfrm>
          <a:prstGeom prst="roundRect">
            <a:avLst/>
          </a:prstGeom>
          <a:solidFill>
            <a:schemeClr val="accent2"/>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9" name="KSO_Shape"/>
          <p:cNvSpPr/>
          <p:nvPr/>
        </p:nvSpPr>
        <p:spPr bwMode="auto">
          <a:xfrm>
            <a:off x="5589588" y="2483280"/>
            <a:ext cx="1009650" cy="944563"/>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rgbClr val="FFFFFF"/>
              </a:solidFill>
              <a:latin typeface="+mn-lt"/>
              <a:ea typeface="宋体" panose="02010600030101010101" pitchFamily="2" charset="-122"/>
            </a:endParaRPr>
          </a:p>
        </p:txBody>
      </p:sp>
      <p:sp>
        <p:nvSpPr>
          <p:cNvPr id="31" name="矩形: 圆角 30"/>
          <p:cNvSpPr/>
          <p:nvPr/>
        </p:nvSpPr>
        <p:spPr bwMode="auto">
          <a:xfrm>
            <a:off x="8880475" y="2276905"/>
            <a:ext cx="2282825" cy="1970088"/>
          </a:xfrm>
          <a:prstGeom prst="roundRect">
            <a:avLst/>
          </a:prstGeom>
          <a:solidFill>
            <a:schemeClr val="accent3"/>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2" name="KSO_Shape"/>
          <p:cNvSpPr/>
          <p:nvPr/>
        </p:nvSpPr>
        <p:spPr bwMode="auto">
          <a:xfrm>
            <a:off x="9542463" y="2602343"/>
            <a:ext cx="1009650" cy="706437"/>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rgbClr val="FFFFFF"/>
              </a:solidFill>
              <a:latin typeface="+mn-lt"/>
              <a:ea typeface="宋体" panose="02010600030101010101" pitchFamily="2" charset="-122"/>
            </a:endParaRPr>
          </a:p>
        </p:txBody>
      </p:sp>
      <p:sp>
        <p:nvSpPr>
          <p:cNvPr id="34" name="矩形 33"/>
          <p:cNvSpPr/>
          <p:nvPr/>
        </p:nvSpPr>
        <p:spPr>
          <a:xfrm>
            <a:off x="915330" y="4420031"/>
            <a:ext cx="2495278"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chemeClr val="tx1"/>
                </a:solidFill>
                <a:latin typeface="+mj-ea"/>
                <a:ea typeface="+mj-ea"/>
              </a:rPr>
              <a:t>遗传与成熟</a:t>
            </a:r>
            <a:endParaRPr lang="zh-CN" altLang="zh-CN" sz="2800" dirty="0">
              <a:solidFill>
                <a:schemeClr val="tx1"/>
              </a:solidFill>
              <a:latin typeface="+mj-ea"/>
              <a:ea typeface="+mj-ea"/>
            </a:endParaRPr>
          </a:p>
        </p:txBody>
      </p:sp>
      <p:sp>
        <p:nvSpPr>
          <p:cNvPr id="35" name="矩形 34"/>
          <p:cNvSpPr/>
          <p:nvPr/>
        </p:nvSpPr>
        <p:spPr>
          <a:xfrm>
            <a:off x="4829300" y="4616706"/>
            <a:ext cx="2755946"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800" dirty="0">
                <a:solidFill>
                  <a:schemeClr val="tx1"/>
                </a:solidFill>
                <a:latin typeface="+mj-ea"/>
                <a:ea typeface="+mj-ea"/>
              </a:rPr>
              <a:t>养育者的性格、养育观念及训练</a:t>
            </a:r>
            <a:endParaRPr lang="zh-CN" altLang="zh-CN" sz="2800" dirty="0">
              <a:solidFill>
                <a:schemeClr val="tx1"/>
              </a:solidFill>
              <a:latin typeface="+mj-ea"/>
              <a:ea typeface="+mj-ea"/>
            </a:endParaRPr>
          </a:p>
        </p:txBody>
      </p:sp>
      <p:sp>
        <p:nvSpPr>
          <p:cNvPr id="36" name="矩形 35"/>
          <p:cNvSpPr/>
          <p:nvPr/>
        </p:nvSpPr>
        <p:spPr>
          <a:xfrm>
            <a:off x="8532642" y="4365981"/>
            <a:ext cx="3093742"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800" dirty="0">
                <a:solidFill>
                  <a:schemeClr val="tx1"/>
                </a:solidFill>
                <a:latin typeface="+mj-ea"/>
                <a:ea typeface="+mj-ea"/>
              </a:rPr>
              <a:t>客观家庭物质环境</a:t>
            </a:r>
            <a:endParaRPr lang="zh-CN" altLang="zh-CN" sz="2800" dirty="0">
              <a:solidFill>
                <a:schemeClr val="tx1"/>
              </a:solidFill>
              <a:latin typeface="+mj-ea"/>
              <a:ea typeface="+mj-ea"/>
            </a:endParaRP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z="4400" b="0" i="0" u="none" strike="noStrike" kern="1200" cap="none" spc="0" normalizeH="0" baseline="0" noProof="0" dirty="0">
                <a:ln>
                  <a:noFill/>
                </a:ln>
                <a:solidFill>
                  <a:srgbClr val="D13910"/>
                </a:solidFill>
                <a:effectLst/>
                <a:uLnTx/>
                <a:uFillTx/>
                <a:latin typeface="等线 Light"/>
                <a:ea typeface="微软雅黑"/>
                <a:cs typeface="+mj-cs"/>
              </a:rPr>
              <a:t>（一）抬头动作的训练</a:t>
            </a:r>
            <a:endParaRPr lang="zh-CN" altLang="en-US" dirty="0"/>
          </a:p>
        </p:txBody>
      </p:sp>
      <p:sp>
        <p:nvSpPr>
          <p:cNvPr id="23" name="MH_Other_1"/>
          <p:cNvSpPr/>
          <p:nvPr>
            <p:custDataLst>
              <p:tags r:id="rId1"/>
            </p:custDataLst>
          </p:nvPr>
        </p:nvSpPr>
        <p:spPr>
          <a:xfrm>
            <a:off x="6759576" y="210343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endParaRPr lang="zh-CN" altLang="en-US" sz="2400" dirty="0">
              <a:solidFill>
                <a:schemeClr val="tx1"/>
              </a:solidFill>
            </a:endParaRPr>
          </a:p>
        </p:txBody>
      </p:sp>
      <p:sp>
        <p:nvSpPr>
          <p:cNvPr id="24" name="MH_Other_1"/>
          <p:cNvSpPr/>
          <p:nvPr>
            <p:custDataLst>
              <p:tags r:id="rId2"/>
            </p:custDataLst>
          </p:nvPr>
        </p:nvSpPr>
        <p:spPr>
          <a:xfrm flipV="1">
            <a:off x="8083551" y="3979864"/>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endParaRPr lang="zh-CN" altLang="en-US" sz="2400" dirty="0">
              <a:solidFill>
                <a:schemeClr val="tx1"/>
              </a:solidFill>
            </a:endParaRPr>
          </a:p>
        </p:txBody>
      </p:sp>
      <p:sp>
        <p:nvSpPr>
          <p:cNvPr id="25" name="MH_Other_1"/>
          <p:cNvSpPr/>
          <p:nvPr>
            <p:custDataLst>
              <p:tags r:id="rId3"/>
            </p:custDataLst>
          </p:nvPr>
        </p:nvSpPr>
        <p:spPr>
          <a:xfrm>
            <a:off x="9398001" y="210343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endParaRPr lang="zh-CN" altLang="en-US" sz="2400" dirty="0">
              <a:solidFill>
                <a:schemeClr val="tx1"/>
              </a:solidFill>
            </a:endParaRPr>
          </a:p>
        </p:txBody>
      </p:sp>
      <p:sp>
        <p:nvSpPr>
          <p:cNvPr id="26" name="椭圆 25"/>
          <p:cNvSpPr/>
          <p:nvPr/>
        </p:nvSpPr>
        <p:spPr>
          <a:xfrm>
            <a:off x="6883400" y="2228849"/>
            <a:ext cx="1438275" cy="14382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latin typeface="微软雅黑" panose="020B0503020204020204" pitchFamily="34" charset="-122"/>
                <a:ea typeface="微软雅黑" panose="020B0503020204020204" pitchFamily="34" charset="-122"/>
              </a:rPr>
              <a:t>由上到下原则</a:t>
            </a:r>
          </a:p>
        </p:txBody>
      </p:sp>
      <p:sp>
        <p:nvSpPr>
          <p:cNvPr id="27" name="椭圆 26"/>
          <p:cNvSpPr/>
          <p:nvPr/>
        </p:nvSpPr>
        <p:spPr>
          <a:xfrm>
            <a:off x="9521825" y="2228849"/>
            <a:ext cx="1438275" cy="143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latin typeface="+mj-ea"/>
                <a:ea typeface="+mj-ea"/>
              </a:rPr>
              <a:t>由远及近原则</a:t>
            </a:r>
          </a:p>
        </p:txBody>
      </p:sp>
      <p:sp>
        <p:nvSpPr>
          <p:cNvPr id="28" name="椭圆 27"/>
          <p:cNvSpPr/>
          <p:nvPr/>
        </p:nvSpPr>
        <p:spPr>
          <a:xfrm>
            <a:off x="8207375" y="4422779"/>
            <a:ext cx="1438275" cy="1438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latin typeface="微软雅黑" panose="020B0503020204020204" pitchFamily="34" charset="-122"/>
                <a:ea typeface="微软雅黑" panose="020B0503020204020204" pitchFamily="34" charset="-122"/>
              </a:rPr>
              <a:t>由粗大动作到精细动作原则</a:t>
            </a:r>
          </a:p>
        </p:txBody>
      </p:sp>
      <p:sp>
        <p:nvSpPr>
          <p:cNvPr id="29" name="矩形 28"/>
          <p:cNvSpPr/>
          <p:nvPr/>
        </p:nvSpPr>
        <p:spPr>
          <a:xfrm>
            <a:off x="241813" y="1120045"/>
            <a:ext cx="8203688"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nSpc>
                <a:spcPct val="150000"/>
              </a:lnSpc>
            </a:pPr>
            <a:r>
              <a:rPr lang="zh-CN" altLang="en-US" b="1" dirty="0">
                <a:solidFill>
                  <a:schemeClr val="tx1"/>
                </a:solidFill>
                <a:latin typeface="微软雅黑" panose="020B0503020204020204" pitchFamily="34" charset="-122"/>
                <a:ea typeface="微软雅黑" panose="020B0503020204020204" pitchFamily="34" charset="-122"/>
              </a:rPr>
              <a:t>抬头是婴儿大肌肉动作发展的第一步。</a:t>
            </a:r>
            <a:endParaRPr lang="en-US" altLang="zh-CN" b="1"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b="1" dirty="0">
                <a:solidFill>
                  <a:schemeClr val="tx1"/>
                </a:solidFill>
                <a:latin typeface="微软雅黑" panose="020B0503020204020204" pitchFamily="34" charset="-122"/>
                <a:ea typeface="微软雅黑" panose="020B0503020204020204" pitchFamily="34" charset="-122"/>
              </a:rPr>
              <a:t>婴儿学会抬头，标志其颈部已经硬挺，出现了颈曲。</a:t>
            </a:r>
            <a:endParaRPr lang="en-US" altLang="zh-CN" b="1" dirty="0">
              <a:solidFill>
                <a:schemeClr val="tx1"/>
              </a:solidFill>
              <a:latin typeface="微软雅黑" panose="020B0503020204020204" pitchFamily="34" charset="-122"/>
              <a:ea typeface="微软雅黑" panose="020B0503020204020204" pitchFamily="34" charset="-122"/>
            </a:endParaRPr>
          </a:p>
        </p:txBody>
      </p:sp>
      <p:sp>
        <p:nvSpPr>
          <p:cNvPr id="30" name="矩形 29"/>
          <p:cNvSpPr/>
          <p:nvPr/>
        </p:nvSpPr>
        <p:spPr>
          <a:xfrm>
            <a:off x="496890" y="3660778"/>
            <a:ext cx="6887527" cy="28447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b="1" dirty="0">
                <a:solidFill>
                  <a:schemeClr val="tx1"/>
                </a:solidFill>
                <a:latin typeface="微软雅黑" panose="020B0503020204020204" pitchFamily="34" charset="-122"/>
                <a:ea typeface="微软雅黑" panose="020B0503020204020204" pitchFamily="34" charset="-122"/>
              </a:rPr>
              <a:t>婴幼儿头颈部的粗大动作发展阶段：</a:t>
            </a:r>
            <a:endParaRPr lang="en-US" altLang="zh-CN" b="1"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solidFill>
                <a:latin typeface="微软雅黑" panose="020B0503020204020204" pitchFamily="34" charset="-122"/>
                <a:ea typeface="微软雅黑" panose="020B0503020204020204" pitchFamily="34" charset="-122"/>
              </a:rPr>
              <a:t>第一阶段（</a:t>
            </a:r>
            <a:r>
              <a:rPr lang="en-US" altLang="zh-CN" dirty="0">
                <a:solidFill>
                  <a:schemeClr val="tx1"/>
                </a:solidFill>
                <a:latin typeface="微软雅黑" panose="020B0503020204020204" pitchFamily="34" charset="-122"/>
                <a:ea typeface="微软雅黑" panose="020B0503020204020204" pitchFamily="34" charset="-122"/>
              </a:rPr>
              <a:t>2-3</a:t>
            </a:r>
            <a:r>
              <a:rPr lang="zh-CN" altLang="en-US" dirty="0">
                <a:solidFill>
                  <a:schemeClr val="tx1"/>
                </a:solidFill>
                <a:latin typeface="微软雅黑" panose="020B0503020204020204" pitchFamily="34" charset="-122"/>
                <a:ea typeface="微软雅黑" panose="020B0503020204020204" pitchFamily="34" charset="-122"/>
              </a:rPr>
              <a:t>个月）：在俯卧状态下能做到无障碍转头</a:t>
            </a:r>
            <a:endParaRPr lang="en-US" altLang="zh-CN"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solidFill>
                <a:latin typeface="微软雅黑" panose="020B0503020204020204" pitchFamily="34" charset="-122"/>
                <a:ea typeface="微软雅黑" panose="020B0503020204020204" pitchFamily="34" charset="-122"/>
              </a:rPr>
              <a:t>第二阶段</a:t>
            </a:r>
            <a:r>
              <a:rPr lang="zh-CN" altLang="en-US"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a:t>
            </a:r>
            <a:r>
              <a:rPr lang="en-US" altLang="zh-CN"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3-4</a:t>
            </a:r>
            <a:r>
              <a:rPr lang="zh-CN" altLang="en-US"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个月）：可自主将头抬起</a:t>
            </a:r>
            <a:endParaRPr lang="en-US" altLang="zh-CN" dirty="0">
              <a:solidFill>
                <a:schemeClr val="tx1"/>
              </a:solidFill>
              <a:latin typeface="微软雅黑" panose="020B0503020204020204" pitchFamily="34" charset="-122"/>
              <a:ea typeface="微软雅黑" panose="020B0503020204020204" pitchFamily="34" charset="-122"/>
              <a:sym typeface="Wingdings" panose="05000000000000000000" pitchFamily="2" charset="2"/>
            </a:endParaRPr>
          </a:p>
          <a:p>
            <a:pPr>
              <a:lnSpc>
                <a:spcPct val="150000"/>
              </a:lnSpc>
            </a:pPr>
            <a:r>
              <a:rPr lang="zh-CN" altLang="en-US"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第三阶段（约</a:t>
            </a:r>
            <a:r>
              <a:rPr lang="en-US" altLang="zh-CN"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5</a:t>
            </a:r>
            <a:r>
              <a:rPr lang="zh-CN" altLang="en-US"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个月）：可在俯卧状态下自主抬头</a:t>
            </a:r>
            <a:endParaRPr lang="en-US" altLang="zh-CN" dirty="0">
              <a:solidFill>
                <a:schemeClr val="tx1"/>
              </a:solidFill>
              <a:latin typeface="微软雅黑" panose="020B0503020204020204" pitchFamily="34" charset="-122"/>
              <a:ea typeface="微软雅黑" panose="020B0503020204020204" pitchFamily="34" charset="-122"/>
            </a:endParaRPr>
          </a:p>
          <a:p>
            <a:pPr>
              <a:lnSpc>
                <a:spcPct val="150000"/>
              </a:lnSpc>
            </a:pP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（一）抬头动作的训练</a:t>
            </a:r>
            <a:endParaRPr lang="en-US" altLang="zh-CN" dirty="0"/>
          </a:p>
        </p:txBody>
      </p:sp>
      <p:sp>
        <p:nvSpPr>
          <p:cNvPr id="30" name="矩形 29"/>
          <p:cNvSpPr/>
          <p:nvPr/>
        </p:nvSpPr>
        <p:spPr>
          <a:xfrm>
            <a:off x="611808" y="2101276"/>
            <a:ext cx="4624953" cy="136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p"/>
            </a:pPr>
            <a:r>
              <a:rPr lang="zh-CN" altLang="en-US" dirty="0">
                <a:solidFill>
                  <a:schemeClr val="tx1"/>
                </a:solidFill>
                <a:latin typeface="微软雅黑" panose="020B0503020204020204" pitchFamily="34" charset="-122"/>
                <a:ea typeface="微软雅黑" panose="020B0503020204020204" pitchFamily="34" charset="-122"/>
              </a:rPr>
              <a:t>每天让婴幼儿俯卧在床上，两臂屈肘在胸前支撑身体</a:t>
            </a:r>
            <a:endParaRPr lang="zh-CN" altLang="zh-CN" dirty="0">
              <a:solidFill>
                <a:schemeClr val="tx1"/>
              </a:solidFill>
              <a:latin typeface="微软雅黑" panose="020B0503020204020204" pitchFamily="34" charset="-122"/>
              <a:ea typeface="微软雅黑" panose="020B0503020204020204" pitchFamily="34" charset="-122"/>
            </a:endParaRPr>
          </a:p>
        </p:txBody>
      </p:sp>
      <p:sp>
        <p:nvSpPr>
          <p:cNvPr id="37" name="矩形 36"/>
          <p:cNvSpPr/>
          <p:nvPr/>
        </p:nvSpPr>
        <p:spPr>
          <a:xfrm>
            <a:off x="7288869" y="2120173"/>
            <a:ext cx="4798994" cy="14422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p"/>
            </a:pPr>
            <a:r>
              <a:rPr lang="zh-CN" altLang="en-US" dirty="0">
                <a:solidFill>
                  <a:schemeClr val="tx1"/>
                </a:solidFill>
                <a:latin typeface="微软雅黑" panose="020B0503020204020204" pitchFamily="34" charset="-122"/>
                <a:ea typeface="微软雅黑" panose="020B0503020204020204" pitchFamily="34" charset="-122"/>
              </a:rPr>
              <a:t>温柔地在婴幼儿面前与其谈话，用鲜艳的玩具逗引婴幼儿抬头</a:t>
            </a:r>
            <a:endParaRPr lang="zh-CN" altLang="zh-CN" dirty="0">
              <a:solidFill>
                <a:schemeClr val="tx1"/>
              </a:solidFill>
              <a:latin typeface="微软雅黑" panose="020B0503020204020204" pitchFamily="34" charset="-122"/>
              <a:ea typeface="微软雅黑" panose="020B0503020204020204" pitchFamily="34" charset="-122"/>
            </a:endParaRPr>
          </a:p>
        </p:txBody>
      </p:sp>
      <p:grpSp>
        <p:nvGrpSpPr>
          <p:cNvPr id="19" name="Group 4"/>
          <p:cNvGrpSpPr>
            <a:grpSpLocks noChangeAspect="1"/>
          </p:cNvGrpSpPr>
          <p:nvPr/>
        </p:nvGrpSpPr>
        <p:grpSpPr bwMode="auto">
          <a:xfrm>
            <a:off x="5387908" y="2705166"/>
            <a:ext cx="1416185" cy="3175687"/>
            <a:chOff x="815" y="1510"/>
            <a:chExt cx="891" cy="1998"/>
          </a:xfrm>
          <a:solidFill>
            <a:schemeClr val="tx1"/>
          </a:solidFill>
        </p:grpSpPr>
        <p:sp>
          <p:nvSpPr>
            <p:cNvPr id="21" name="Freeform 5"/>
            <p:cNvSpPr>
              <a:spLocks noEditPoints="1"/>
            </p:cNvSpPr>
            <p:nvPr/>
          </p:nvSpPr>
          <p:spPr bwMode="auto">
            <a:xfrm>
              <a:off x="815" y="1510"/>
              <a:ext cx="891" cy="1998"/>
            </a:xfrm>
            <a:custGeom>
              <a:avLst/>
              <a:gdLst>
                <a:gd name="T0" fmla="*/ 350 w 374"/>
                <a:gd name="T1" fmla="*/ 345 h 843"/>
                <a:gd name="T2" fmla="*/ 300 w 374"/>
                <a:gd name="T3" fmla="*/ 220 h 843"/>
                <a:gd name="T4" fmla="*/ 214 w 374"/>
                <a:gd name="T5" fmla="*/ 65 h 843"/>
                <a:gd name="T6" fmla="*/ 153 w 374"/>
                <a:gd name="T7" fmla="*/ 7 h 843"/>
                <a:gd name="T8" fmla="*/ 61 w 374"/>
                <a:gd name="T9" fmla="*/ 237 h 843"/>
                <a:gd name="T10" fmla="*/ 70 w 374"/>
                <a:gd name="T11" fmla="*/ 384 h 843"/>
                <a:gd name="T12" fmla="*/ 32 w 374"/>
                <a:gd name="T13" fmla="*/ 324 h 843"/>
                <a:gd name="T14" fmla="*/ 11 w 374"/>
                <a:gd name="T15" fmla="*/ 334 h 843"/>
                <a:gd name="T16" fmla="*/ 75 w 374"/>
                <a:gd name="T17" fmla="*/ 473 h 843"/>
                <a:gd name="T18" fmla="*/ 103 w 374"/>
                <a:gd name="T19" fmla="*/ 731 h 843"/>
                <a:gd name="T20" fmla="*/ 70 w 374"/>
                <a:gd name="T21" fmla="*/ 830 h 843"/>
                <a:gd name="T22" fmla="*/ 106 w 374"/>
                <a:gd name="T23" fmla="*/ 834 h 843"/>
                <a:gd name="T24" fmla="*/ 107 w 374"/>
                <a:gd name="T25" fmla="*/ 830 h 843"/>
                <a:gd name="T26" fmla="*/ 187 w 374"/>
                <a:gd name="T27" fmla="*/ 759 h 843"/>
                <a:gd name="T28" fmla="*/ 306 w 374"/>
                <a:gd name="T29" fmla="*/ 830 h 843"/>
                <a:gd name="T30" fmla="*/ 334 w 374"/>
                <a:gd name="T31" fmla="*/ 837 h 843"/>
                <a:gd name="T32" fmla="*/ 315 w 374"/>
                <a:gd name="T33" fmla="*/ 821 h 843"/>
                <a:gd name="T34" fmla="*/ 316 w 374"/>
                <a:gd name="T35" fmla="*/ 691 h 843"/>
                <a:gd name="T36" fmla="*/ 305 w 374"/>
                <a:gd name="T37" fmla="*/ 456 h 843"/>
                <a:gd name="T38" fmla="*/ 355 w 374"/>
                <a:gd name="T39" fmla="*/ 351 h 843"/>
                <a:gd name="T40" fmla="*/ 8 w 374"/>
                <a:gd name="T41" fmla="*/ 318 h 843"/>
                <a:gd name="T42" fmla="*/ 14 w 374"/>
                <a:gd name="T43" fmla="*/ 329 h 843"/>
                <a:gd name="T44" fmla="*/ 77 w 374"/>
                <a:gd name="T45" fmla="*/ 831 h 843"/>
                <a:gd name="T46" fmla="*/ 93 w 374"/>
                <a:gd name="T47" fmla="*/ 833 h 843"/>
                <a:gd name="T48" fmla="*/ 326 w 374"/>
                <a:gd name="T49" fmla="*/ 832 h 843"/>
                <a:gd name="T50" fmla="*/ 110 w 374"/>
                <a:gd name="T51" fmla="*/ 138 h 843"/>
                <a:gd name="T52" fmla="*/ 217 w 374"/>
                <a:gd name="T53" fmla="*/ 86 h 843"/>
                <a:gd name="T54" fmla="*/ 288 w 374"/>
                <a:gd name="T55" fmla="*/ 218 h 843"/>
                <a:gd name="T56" fmla="*/ 210 w 374"/>
                <a:gd name="T57" fmla="*/ 240 h 843"/>
                <a:gd name="T58" fmla="*/ 155 w 374"/>
                <a:gd name="T59" fmla="*/ 241 h 843"/>
                <a:gd name="T60" fmla="*/ 126 w 374"/>
                <a:gd name="T61" fmla="*/ 226 h 843"/>
                <a:gd name="T62" fmla="*/ 68 w 374"/>
                <a:gd name="T63" fmla="*/ 234 h 843"/>
                <a:gd name="T64" fmla="*/ 126 w 374"/>
                <a:gd name="T65" fmla="*/ 735 h 843"/>
                <a:gd name="T66" fmla="*/ 196 w 374"/>
                <a:gd name="T67" fmla="*/ 705 h 843"/>
                <a:gd name="T68" fmla="*/ 309 w 374"/>
                <a:gd name="T69" fmla="*/ 685 h 843"/>
                <a:gd name="T70" fmla="*/ 303 w 374"/>
                <a:gd name="T71" fmla="*/ 699 h 843"/>
                <a:gd name="T72" fmla="*/ 90 w 374"/>
                <a:gd name="T73" fmla="*/ 687 h 843"/>
                <a:gd name="T74" fmla="*/ 308 w 374"/>
                <a:gd name="T75" fmla="*/ 686 h 843"/>
                <a:gd name="T76" fmla="*/ 199 w 374"/>
                <a:gd name="T77" fmla="*/ 679 h 843"/>
                <a:gd name="T78" fmla="*/ 68 w 374"/>
                <a:gd name="T79" fmla="*/ 244 h 843"/>
                <a:gd name="T80" fmla="*/ 184 w 374"/>
                <a:gd name="T81" fmla="*/ 233 h 843"/>
                <a:gd name="T82" fmla="*/ 297 w 374"/>
                <a:gd name="T83" fmla="*/ 459 h 843"/>
                <a:gd name="T84" fmla="*/ 355 w 374"/>
                <a:gd name="T85" fmla="*/ 343 h 843"/>
                <a:gd name="T86" fmla="*/ 339 w 374"/>
                <a:gd name="T87" fmla="*/ 33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4" h="843">
                  <a:moveTo>
                    <a:pt x="345" y="314"/>
                  </a:moveTo>
                  <a:cubicBezTo>
                    <a:pt x="336" y="316"/>
                    <a:pt x="329" y="325"/>
                    <a:pt x="332" y="334"/>
                  </a:cubicBezTo>
                  <a:cubicBezTo>
                    <a:pt x="334" y="342"/>
                    <a:pt x="342" y="347"/>
                    <a:pt x="350" y="345"/>
                  </a:cubicBezTo>
                  <a:cubicBezTo>
                    <a:pt x="347" y="356"/>
                    <a:pt x="344" y="366"/>
                    <a:pt x="336" y="374"/>
                  </a:cubicBezTo>
                  <a:cubicBezTo>
                    <a:pt x="328" y="383"/>
                    <a:pt x="316" y="387"/>
                    <a:pt x="303" y="384"/>
                  </a:cubicBezTo>
                  <a:cubicBezTo>
                    <a:pt x="302" y="329"/>
                    <a:pt x="301" y="275"/>
                    <a:pt x="300" y="220"/>
                  </a:cubicBezTo>
                  <a:cubicBezTo>
                    <a:pt x="300" y="219"/>
                    <a:pt x="299" y="218"/>
                    <a:pt x="299" y="218"/>
                  </a:cubicBezTo>
                  <a:cubicBezTo>
                    <a:pt x="299" y="217"/>
                    <a:pt x="299" y="217"/>
                    <a:pt x="299" y="216"/>
                  </a:cubicBezTo>
                  <a:cubicBezTo>
                    <a:pt x="273" y="165"/>
                    <a:pt x="243" y="115"/>
                    <a:pt x="214" y="65"/>
                  </a:cubicBezTo>
                  <a:cubicBezTo>
                    <a:pt x="207" y="53"/>
                    <a:pt x="200" y="41"/>
                    <a:pt x="193" y="29"/>
                  </a:cubicBezTo>
                  <a:cubicBezTo>
                    <a:pt x="189" y="21"/>
                    <a:pt x="184" y="12"/>
                    <a:pt x="177" y="7"/>
                  </a:cubicBezTo>
                  <a:cubicBezTo>
                    <a:pt x="170" y="1"/>
                    <a:pt x="158" y="0"/>
                    <a:pt x="153" y="7"/>
                  </a:cubicBezTo>
                  <a:cubicBezTo>
                    <a:pt x="152" y="8"/>
                    <a:pt x="151" y="8"/>
                    <a:pt x="151" y="9"/>
                  </a:cubicBezTo>
                  <a:cubicBezTo>
                    <a:pt x="134" y="47"/>
                    <a:pt x="120" y="87"/>
                    <a:pt x="105" y="126"/>
                  </a:cubicBezTo>
                  <a:cubicBezTo>
                    <a:pt x="91" y="163"/>
                    <a:pt x="73" y="200"/>
                    <a:pt x="61" y="237"/>
                  </a:cubicBezTo>
                  <a:cubicBezTo>
                    <a:pt x="61" y="238"/>
                    <a:pt x="61" y="238"/>
                    <a:pt x="61" y="239"/>
                  </a:cubicBezTo>
                  <a:cubicBezTo>
                    <a:pt x="61" y="239"/>
                    <a:pt x="60" y="240"/>
                    <a:pt x="61" y="241"/>
                  </a:cubicBezTo>
                  <a:cubicBezTo>
                    <a:pt x="64" y="288"/>
                    <a:pt x="67" y="336"/>
                    <a:pt x="70" y="384"/>
                  </a:cubicBezTo>
                  <a:cubicBezTo>
                    <a:pt x="57" y="382"/>
                    <a:pt x="45" y="381"/>
                    <a:pt x="34" y="371"/>
                  </a:cubicBezTo>
                  <a:cubicBezTo>
                    <a:pt x="23" y="361"/>
                    <a:pt x="20" y="347"/>
                    <a:pt x="16" y="333"/>
                  </a:cubicBezTo>
                  <a:cubicBezTo>
                    <a:pt x="22" y="336"/>
                    <a:pt x="29" y="330"/>
                    <a:pt x="32" y="324"/>
                  </a:cubicBezTo>
                  <a:cubicBezTo>
                    <a:pt x="35" y="314"/>
                    <a:pt x="31" y="304"/>
                    <a:pt x="21" y="302"/>
                  </a:cubicBezTo>
                  <a:cubicBezTo>
                    <a:pt x="11" y="300"/>
                    <a:pt x="3" y="308"/>
                    <a:pt x="2" y="317"/>
                  </a:cubicBezTo>
                  <a:cubicBezTo>
                    <a:pt x="0" y="323"/>
                    <a:pt x="4" y="333"/>
                    <a:pt x="11" y="334"/>
                  </a:cubicBezTo>
                  <a:cubicBezTo>
                    <a:pt x="11" y="351"/>
                    <a:pt x="19" y="369"/>
                    <a:pt x="33" y="380"/>
                  </a:cubicBezTo>
                  <a:cubicBezTo>
                    <a:pt x="43" y="388"/>
                    <a:pt x="58" y="394"/>
                    <a:pt x="70" y="390"/>
                  </a:cubicBezTo>
                  <a:cubicBezTo>
                    <a:pt x="72" y="417"/>
                    <a:pt x="74" y="445"/>
                    <a:pt x="75" y="473"/>
                  </a:cubicBezTo>
                  <a:cubicBezTo>
                    <a:pt x="79" y="550"/>
                    <a:pt x="79" y="628"/>
                    <a:pt x="86" y="705"/>
                  </a:cubicBezTo>
                  <a:cubicBezTo>
                    <a:pt x="86" y="706"/>
                    <a:pt x="87" y="706"/>
                    <a:pt x="88" y="707"/>
                  </a:cubicBezTo>
                  <a:cubicBezTo>
                    <a:pt x="90" y="716"/>
                    <a:pt x="95" y="724"/>
                    <a:pt x="103" y="731"/>
                  </a:cubicBezTo>
                  <a:cubicBezTo>
                    <a:pt x="107" y="734"/>
                    <a:pt x="112" y="737"/>
                    <a:pt x="116" y="739"/>
                  </a:cubicBezTo>
                  <a:cubicBezTo>
                    <a:pt x="88" y="749"/>
                    <a:pt x="87" y="800"/>
                    <a:pt x="99" y="826"/>
                  </a:cubicBezTo>
                  <a:cubicBezTo>
                    <a:pt x="88" y="821"/>
                    <a:pt x="73" y="819"/>
                    <a:pt x="70" y="830"/>
                  </a:cubicBezTo>
                  <a:cubicBezTo>
                    <a:pt x="69" y="836"/>
                    <a:pt x="74" y="841"/>
                    <a:pt x="79" y="842"/>
                  </a:cubicBezTo>
                  <a:cubicBezTo>
                    <a:pt x="84" y="843"/>
                    <a:pt x="88" y="841"/>
                    <a:pt x="92" y="840"/>
                  </a:cubicBezTo>
                  <a:cubicBezTo>
                    <a:pt x="97" y="838"/>
                    <a:pt x="102" y="837"/>
                    <a:pt x="106" y="834"/>
                  </a:cubicBezTo>
                  <a:cubicBezTo>
                    <a:pt x="107" y="834"/>
                    <a:pt x="107" y="834"/>
                    <a:pt x="107" y="833"/>
                  </a:cubicBezTo>
                  <a:cubicBezTo>
                    <a:pt x="107" y="833"/>
                    <a:pt x="107" y="833"/>
                    <a:pt x="107" y="833"/>
                  </a:cubicBezTo>
                  <a:cubicBezTo>
                    <a:pt x="108" y="832"/>
                    <a:pt x="108" y="831"/>
                    <a:pt x="107" y="830"/>
                  </a:cubicBezTo>
                  <a:cubicBezTo>
                    <a:pt x="107" y="830"/>
                    <a:pt x="107" y="830"/>
                    <a:pt x="107" y="830"/>
                  </a:cubicBezTo>
                  <a:cubicBezTo>
                    <a:pt x="96" y="798"/>
                    <a:pt x="98" y="768"/>
                    <a:pt x="121" y="742"/>
                  </a:cubicBezTo>
                  <a:cubicBezTo>
                    <a:pt x="141" y="752"/>
                    <a:pt x="165" y="758"/>
                    <a:pt x="187" y="759"/>
                  </a:cubicBezTo>
                  <a:cubicBezTo>
                    <a:pt x="217" y="762"/>
                    <a:pt x="254" y="754"/>
                    <a:pt x="281" y="735"/>
                  </a:cubicBezTo>
                  <a:cubicBezTo>
                    <a:pt x="293" y="738"/>
                    <a:pt x="304" y="770"/>
                    <a:pt x="306" y="779"/>
                  </a:cubicBezTo>
                  <a:cubicBezTo>
                    <a:pt x="311" y="796"/>
                    <a:pt x="310" y="813"/>
                    <a:pt x="306" y="830"/>
                  </a:cubicBezTo>
                  <a:cubicBezTo>
                    <a:pt x="305" y="832"/>
                    <a:pt x="307" y="834"/>
                    <a:pt x="309" y="834"/>
                  </a:cubicBezTo>
                  <a:cubicBezTo>
                    <a:pt x="310" y="835"/>
                    <a:pt x="310" y="835"/>
                    <a:pt x="311" y="835"/>
                  </a:cubicBezTo>
                  <a:cubicBezTo>
                    <a:pt x="318" y="839"/>
                    <a:pt x="326" y="839"/>
                    <a:pt x="334" y="837"/>
                  </a:cubicBezTo>
                  <a:cubicBezTo>
                    <a:pt x="340" y="835"/>
                    <a:pt x="349" y="829"/>
                    <a:pt x="347" y="821"/>
                  </a:cubicBezTo>
                  <a:cubicBezTo>
                    <a:pt x="344" y="814"/>
                    <a:pt x="335" y="812"/>
                    <a:pt x="328" y="814"/>
                  </a:cubicBezTo>
                  <a:cubicBezTo>
                    <a:pt x="324" y="815"/>
                    <a:pt x="319" y="818"/>
                    <a:pt x="315" y="821"/>
                  </a:cubicBezTo>
                  <a:cubicBezTo>
                    <a:pt x="319" y="801"/>
                    <a:pt x="317" y="780"/>
                    <a:pt x="309" y="762"/>
                  </a:cubicBezTo>
                  <a:cubicBezTo>
                    <a:pt x="306" y="756"/>
                    <a:pt x="296" y="736"/>
                    <a:pt x="286" y="731"/>
                  </a:cubicBezTo>
                  <a:cubicBezTo>
                    <a:pt x="300" y="721"/>
                    <a:pt x="310" y="707"/>
                    <a:pt x="316" y="691"/>
                  </a:cubicBezTo>
                  <a:cubicBezTo>
                    <a:pt x="316" y="689"/>
                    <a:pt x="315" y="688"/>
                    <a:pt x="314" y="687"/>
                  </a:cubicBezTo>
                  <a:cubicBezTo>
                    <a:pt x="316" y="650"/>
                    <a:pt x="312" y="611"/>
                    <a:pt x="310" y="574"/>
                  </a:cubicBezTo>
                  <a:cubicBezTo>
                    <a:pt x="308" y="534"/>
                    <a:pt x="307" y="495"/>
                    <a:pt x="305" y="456"/>
                  </a:cubicBezTo>
                  <a:cubicBezTo>
                    <a:pt x="305" y="433"/>
                    <a:pt x="304" y="410"/>
                    <a:pt x="303" y="387"/>
                  </a:cubicBezTo>
                  <a:cubicBezTo>
                    <a:pt x="328" y="399"/>
                    <a:pt x="351" y="375"/>
                    <a:pt x="355" y="351"/>
                  </a:cubicBezTo>
                  <a:cubicBezTo>
                    <a:pt x="355" y="351"/>
                    <a:pt x="355" y="351"/>
                    <a:pt x="355" y="351"/>
                  </a:cubicBezTo>
                  <a:cubicBezTo>
                    <a:pt x="374" y="345"/>
                    <a:pt x="364" y="311"/>
                    <a:pt x="345" y="314"/>
                  </a:cubicBezTo>
                  <a:close/>
                  <a:moveTo>
                    <a:pt x="14" y="329"/>
                  </a:moveTo>
                  <a:cubicBezTo>
                    <a:pt x="10" y="327"/>
                    <a:pt x="7" y="323"/>
                    <a:pt x="8" y="318"/>
                  </a:cubicBezTo>
                  <a:cubicBezTo>
                    <a:pt x="9" y="313"/>
                    <a:pt x="13" y="309"/>
                    <a:pt x="18" y="308"/>
                  </a:cubicBezTo>
                  <a:cubicBezTo>
                    <a:pt x="35" y="308"/>
                    <a:pt x="25" y="334"/>
                    <a:pt x="16" y="329"/>
                  </a:cubicBezTo>
                  <a:cubicBezTo>
                    <a:pt x="15" y="328"/>
                    <a:pt x="15" y="328"/>
                    <a:pt x="14" y="329"/>
                  </a:cubicBezTo>
                  <a:close/>
                  <a:moveTo>
                    <a:pt x="93" y="833"/>
                  </a:moveTo>
                  <a:cubicBezTo>
                    <a:pt x="91" y="834"/>
                    <a:pt x="89" y="834"/>
                    <a:pt x="86" y="835"/>
                  </a:cubicBezTo>
                  <a:cubicBezTo>
                    <a:pt x="86" y="835"/>
                    <a:pt x="74" y="837"/>
                    <a:pt x="77" y="831"/>
                  </a:cubicBezTo>
                  <a:cubicBezTo>
                    <a:pt x="79" y="828"/>
                    <a:pt x="88" y="829"/>
                    <a:pt x="91" y="829"/>
                  </a:cubicBezTo>
                  <a:cubicBezTo>
                    <a:pt x="94" y="829"/>
                    <a:pt x="97" y="830"/>
                    <a:pt x="100" y="831"/>
                  </a:cubicBezTo>
                  <a:cubicBezTo>
                    <a:pt x="98" y="832"/>
                    <a:pt x="95" y="832"/>
                    <a:pt x="93" y="833"/>
                  </a:cubicBezTo>
                  <a:close/>
                  <a:moveTo>
                    <a:pt x="324" y="823"/>
                  </a:moveTo>
                  <a:cubicBezTo>
                    <a:pt x="328" y="821"/>
                    <a:pt x="339" y="817"/>
                    <a:pt x="339" y="824"/>
                  </a:cubicBezTo>
                  <a:cubicBezTo>
                    <a:pt x="339" y="829"/>
                    <a:pt x="331" y="832"/>
                    <a:pt x="326" y="832"/>
                  </a:cubicBezTo>
                  <a:cubicBezTo>
                    <a:pt x="322" y="833"/>
                    <a:pt x="319" y="832"/>
                    <a:pt x="315" y="832"/>
                  </a:cubicBezTo>
                  <a:cubicBezTo>
                    <a:pt x="318" y="828"/>
                    <a:pt x="320" y="825"/>
                    <a:pt x="324" y="823"/>
                  </a:cubicBezTo>
                  <a:close/>
                  <a:moveTo>
                    <a:pt x="110" y="138"/>
                  </a:moveTo>
                  <a:cubicBezTo>
                    <a:pt x="116" y="123"/>
                    <a:pt x="122" y="108"/>
                    <a:pt x="128" y="93"/>
                  </a:cubicBezTo>
                  <a:cubicBezTo>
                    <a:pt x="128" y="94"/>
                    <a:pt x="129" y="94"/>
                    <a:pt x="129" y="95"/>
                  </a:cubicBezTo>
                  <a:cubicBezTo>
                    <a:pt x="155" y="112"/>
                    <a:pt x="195" y="107"/>
                    <a:pt x="217" y="86"/>
                  </a:cubicBezTo>
                  <a:cubicBezTo>
                    <a:pt x="222" y="94"/>
                    <a:pt x="227" y="102"/>
                    <a:pt x="231" y="111"/>
                  </a:cubicBezTo>
                  <a:cubicBezTo>
                    <a:pt x="252" y="145"/>
                    <a:pt x="271" y="182"/>
                    <a:pt x="291" y="217"/>
                  </a:cubicBezTo>
                  <a:cubicBezTo>
                    <a:pt x="290" y="216"/>
                    <a:pt x="289" y="217"/>
                    <a:pt x="288" y="218"/>
                  </a:cubicBezTo>
                  <a:cubicBezTo>
                    <a:pt x="277" y="237"/>
                    <a:pt x="257" y="236"/>
                    <a:pt x="242" y="222"/>
                  </a:cubicBezTo>
                  <a:cubicBezTo>
                    <a:pt x="241" y="220"/>
                    <a:pt x="238" y="220"/>
                    <a:pt x="236" y="222"/>
                  </a:cubicBezTo>
                  <a:cubicBezTo>
                    <a:pt x="229" y="231"/>
                    <a:pt x="223" y="240"/>
                    <a:pt x="210" y="240"/>
                  </a:cubicBezTo>
                  <a:cubicBezTo>
                    <a:pt x="199" y="240"/>
                    <a:pt x="191" y="233"/>
                    <a:pt x="185" y="225"/>
                  </a:cubicBezTo>
                  <a:cubicBezTo>
                    <a:pt x="184" y="222"/>
                    <a:pt x="180" y="221"/>
                    <a:pt x="179" y="224"/>
                  </a:cubicBezTo>
                  <a:cubicBezTo>
                    <a:pt x="175" y="236"/>
                    <a:pt x="167" y="241"/>
                    <a:pt x="155" y="241"/>
                  </a:cubicBezTo>
                  <a:cubicBezTo>
                    <a:pt x="145" y="241"/>
                    <a:pt x="134" y="238"/>
                    <a:pt x="132" y="227"/>
                  </a:cubicBezTo>
                  <a:cubicBezTo>
                    <a:pt x="131" y="225"/>
                    <a:pt x="130" y="225"/>
                    <a:pt x="129" y="226"/>
                  </a:cubicBezTo>
                  <a:cubicBezTo>
                    <a:pt x="128" y="225"/>
                    <a:pt x="127" y="225"/>
                    <a:pt x="126" y="226"/>
                  </a:cubicBezTo>
                  <a:cubicBezTo>
                    <a:pt x="118" y="233"/>
                    <a:pt x="114" y="242"/>
                    <a:pt x="102" y="245"/>
                  </a:cubicBezTo>
                  <a:cubicBezTo>
                    <a:pt x="96" y="247"/>
                    <a:pt x="89" y="246"/>
                    <a:pt x="83" y="244"/>
                  </a:cubicBezTo>
                  <a:cubicBezTo>
                    <a:pt x="79" y="243"/>
                    <a:pt x="70" y="239"/>
                    <a:pt x="68" y="234"/>
                  </a:cubicBezTo>
                  <a:cubicBezTo>
                    <a:pt x="88" y="206"/>
                    <a:pt x="98" y="169"/>
                    <a:pt x="110" y="138"/>
                  </a:cubicBezTo>
                  <a:close/>
                  <a:moveTo>
                    <a:pt x="198" y="753"/>
                  </a:moveTo>
                  <a:cubicBezTo>
                    <a:pt x="174" y="753"/>
                    <a:pt x="149" y="746"/>
                    <a:pt x="126" y="735"/>
                  </a:cubicBezTo>
                  <a:cubicBezTo>
                    <a:pt x="112" y="729"/>
                    <a:pt x="99" y="721"/>
                    <a:pt x="94" y="705"/>
                  </a:cubicBezTo>
                  <a:cubicBezTo>
                    <a:pt x="93" y="704"/>
                    <a:pt x="93" y="702"/>
                    <a:pt x="92" y="700"/>
                  </a:cubicBezTo>
                  <a:cubicBezTo>
                    <a:pt x="127" y="704"/>
                    <a:pt x="162" y="704"/>
                    <a:pt x="196" y="705"/>
                  </a:cubicBezTo>
                  <a:cubicBezTo>
                    <a:pt x="231" y="705"/>
                    <a:pt x="266" y="707"/>
                    <a:pt x="300" y="704"/>
                  </a:cubicBezTo>
                  <a:cubicBezTo>
                    <a:pt x="277" y="736"/>
                    <a:pt x="238" y="753"/>
                    <a:pt x="198" y="753"/>
                  </a:cubicBezTo>
                  <a:close/>
                  <a:moveTo>
                    <a:pt x="309" y="685"/>
                  </a:moveTo>
                  <a:cubicBezTo>
                    <a:pt x="309" y="687"/>
                    <a:pt x="309" y="688"/>
                    <a:pt x="309" y="689"/>
                  </a:cubicBezTo>
                  <a:cubicBezTo>
                    <a:pt x="308" y="693"/>
                    <a:pt x="306" y="696"/>
                    <a:pt x="304" y="699"/>
                  </a:cubicBezTo>
                  <a:cubicBezTo>
                    <a:pt x="303" y="699"/>
                    <a:pt x="303" y="699"/>
                    <a:pt x="303" y="699"/>
                  </a:cubicBezTo>
                  <a:cubicBezTo>
                    <a:pt x="267" y="698"/>
                    <a:pt x="232" y="699"/>
                    <a:pt x="196" y="699"/>
                  </a:cubicBezTo>
                  <a:cubicBezTo>
                    <a:pt x="161" y="698"/>
                    <a:pt x="126" y="696"/>
                    <a:pt x="91" y="696"/>
                  </a:cubicBezTo>
                  <a:cubicBezTo>
                    <a:pt x="91" y="693"/>
                    <a:pt x="91" y="690"/>
                    <a:pt x="90" y="687"/>
                  </a:cubicBezTo>
                  <a:cubicBezTo>
                    <a:pt x="90" y="686"/>
                    <a:pt x="90" y="684"/>
                    <a:pt x="90" y="683"/>
                  </a:cubicBezTo>
                  <a:cubicBezTo>
                    <a:pt x="126" y="687"/>
                    <a:pt x="163" y="685"/>
                    <a:pt x="199" y="685"/>
                  </a:cubicBezTo>
                  <a:cubicBezTo>
                    <a:pt x="235" y="685"/>
                    <a:pt x="272" y="685"/>
                    <a:pt x="308" y="686"/>
                  </a:cubicBezTo>
                  <a:cubicBezTo>
                    <a:pt x="308" y="686"/>
                    <a:pt x="309" y="685"/>
                    <a:pt x="309" y="685"/>
                  </a:cubicBezTo>
                  <a:close/>
                  <a:moveTo>
                    <a:pt x="308" y="679"/>
                  </a:moveTo>
                  <a:cubicBezTo>
                    <a:pt x="271" y="679"/>
                    <a:pt x="235" y="679"/>
                    <a:pt x="199" y="679"/>
                  </a:cubicBezTo>
                  <a:cubicBezTo>
                    <a:pt x="163" y="679"/>
                    <a:pt x="126" y="677"/>
                    <a:pt x="90" y="680"/>
                  </a:cubicBezTo>
                  <a:cubicBezTo>
                    <a:pt x="91" y="611"/>
                    <a:pt x="86" y="541"/>
                    <a:pt x="82" y="473"/>
                  </a:cubicBezTo>
                  <a:cubicBezTo>
                    <a:pt x="79" y="396"/>
                    <a:pt x="74" y="320"/>
                    <a:pt x="68" y="244"/>
                  </a:cubicBezTo>
                  <a:cubicBezTo>
                    <a:pt x="76" y="251"/>
                    <a:pt x="90" y="254"/>
                    <a:pt x="96" y="254"/>
                  </a:cubicBezTo>
                  <a:cubicBezTo>
                    <a:pt x="108" y="253"/>
                    <a:pt x="123" y="246"/>
                    <a:pt x="128" y="235"/>
                  </a:cubicBezTo>
                  <a:cubicBezTo>
                    <a:pt x="134" y="255"/>
                    <a:pt x="177" y="254"/>
                    <a:pt x="184" y="233"/>
                  </a:cubicBezTo>
                  <a:cubicBezTo>
                    <a:pt x="195" y="254"/>
                    <a:pt x="233" y="252"/>
                    <a:pt x="241" y="230"/>
                  </a:cubicBezTo>
                  <a:cubicBezTo>
                    <a:pt x="252" y="247"/>
                    <a:pt x="280" y="244"/>
                    <a:pt x="291" y="226"/>
                  </a:cubicBezTo>
                  <a:cubicBezTo>
                    <a:pt x="292" y="304"/>
                    <a:pt x="294" y="381"/>
                    <a:pt x="297" y="459"/>
                  </a:cubicBezTo>
                  <a:cubicBezTo>
                    <a:pt x="299" y="498"/>
                    <a:pt x="300" y="538"/>
                    <a:pt x="302" y="577"/>
                  </a:cubicBezTo>
                  <a:cubicBezTo>
                    <a:pt x="304" y="610"/>
                    <a:pt x="303" y="645"/>
                    <a:pt x="308" y="679"/>
                  </a:cubicBezTo>
                  <a:close/>
                  <a:moveTo>
                    <a:pt x="355" y="343"/>
                  </a:moveTo>
                  <a:cubicBezTo>
                    <a:pt x="355" y="342"/>
                    <a:pt x="354" y="342"/>
                    <a:pt x="354" y="341"/>
                  </a:cubicBezTo>
                  <a:cubicBezTo>
                    <a:pt x="353" y="341"/>
                    <a:pt x="353" y="340"/>
                    <a:pt x="352" y="341"/>
                  </a:cubicBezTo>
                  <a:cubicBezTo>
                    <a:pt x="347" y="341"/>
                    <a:pt x="341" y="339"/>
                    <a:pt x="339" y="334"/>
                  </a:cubicBezTo>
                  <a:cubicBezTo>
                    <a:pt x="336" y="329"/>
                    <a:pt x="340" y="321"/>
                    <a:pt x="347" y="320"/>
                  </a:cubicBezTo>
                  <a:cubicBezTo>
                    <a:pt x="357" y="320"/>
                    <a:pt x="363" y="337"/>
                    <a:pt x="355" y="343"/>
                  </a:cubicBezTo>
                  <a:close/>
                </a:path>
              </a:pathLst>
            </a:custGeom>
            <a:grpFill/>
            <a:ln w="9525">
              <a:solidFill>
                <a:schemeClr val="tx1"/>
              </a:solidFill>
              <a:round/>
            </a:ln>
          </p:spPr>
          <p:txBody>
            <a:bodyPr vert="horz" wrap="square" lIns="91440" tIns="45720" rIns="91440" bIns="45720" numCol="1" anchor="t" anchorCtr="0" compatLnSpc="1"/>
            <a:lstStyle/>
            <a:p>
              <a:endParaRPr lang="zh-CN" altLang="en-US"/>
            </a:p>
          </p:txBody>
        </p:sp>
        <p:sp>
          <p:nvSpPr>
            <p:cNvPr id="22" name="Freeform 6"/>
            <p:cNvSpPr/>
            <p:nvPr/>
          </p:nvSpPr>
          <p:spPr bwMode="auto">
            <a:xfrm>
              <a:off x="1037" y="2486"/>
              <a:ext cx="107" cy="81"/>
            </a:xfrm>
            <a:custGeom>
              <a:avLst/>
              <a:gdLst>
                <a:gd name="T0" fmla="*/ 17 w 45"/>
                <a:gd name="T1" fmla="*/ 4 h 34"/>
                <a:gd name="T2" fmla="*/ 9 w 45"/>
                <a:gd name="T3" fmla="*/ 32 h 34"/>
                <a:gd name="T4" fmla="*/ 13 w 45"/>
                <a:gd name="T5" fmla="*/ 29 h 34"/>
                <a:gd name="T6" fmla="*/ 20 w 45"/>
                <a:gd name="T7" fmla="*/ 13 h 34"/>
                <a:gd name="T8" fmla="*/ 30 w 45"/>
                <a:gd name="T9" fmla="*/ 15 h 34"/>
                <a:gd name="T10" fmla="*/ 34 w 45"/>
                <a:gd name="T11" fmla="*/ 23 h 34"/>
                <a:gd name="T12" fmla="*/ 43 w 45"/>
                <a:gd name="T13" fmla="*/ 22 h 34"/>
                <a:gd name="T14" fmla="*/ 17 w 45"/>
                <a:gd name="T15" fmla="*/ 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34">
                  <a:moveTo>
                    <a:pt x="17" y="4"/>
                  </a:moveTo>
                  <a:cubicBezTo>
                    <a:pt x="6" y="7"/>
                    <a:pt x="0" y="23"/>
                    <a:pt x="9" y="32"/>
                  </a:cubicBezTo>
                  <a:cubicBezTo>
                    <a:pt x="11" y="34"/>
                    <a:pt x="14" y="32"/>
                    <a:pt x="13" y="29"/>
                  </a:cubicBezTo>
                  <a:cubicBezTo>
                    <a:pt x="12" y="23"/>
                    <a:pt x="13" y="15"/>
                    <a:pt x="20" y="13"/>
                  </a:cubicBezTo>
                  <a:cubicBezTo>
                    <a:pt x="24" y="12"/>
                    <a:pt x="27" y="13"/>
                    <a:pt x="30" y="15"/>
                  </a:cubicBezTo>
                  <a:cubicBezTo>
                    <a:pt x="32" y="17"/>
                    <a:pt x="33" y="20"/>
                    <a:pt x="34" y="23"/>
                  </a:cubicBezTo>
                  <a:cubicBezTo>
                    <a:pt x="36" y="27"/>
                    <a:pt x="42" y="26"/>
                    <a:pt x="43" y="22"/>
                  </a:cubicBezTo>
                  <a:cubicBezTo>
                    <a:pt x="45" y="9"/>
                    <a:pt x="28" y="0"/>
                    <a:pt x="17" y="4"/>
                  </a:cubicBezTo>
                  <a:close/>
                </a:path>
              </a:pathLst>
            </a:custGeom>
            <a:grpFill/>
            <a:ln w="9525">
              <a:solidFill>
                <a:schemeClr val="tx1"/>
              </a:solidFill>
              <a:round/>
            </a:ln>
          </p:spPr>
          <p:txBody>
            <a:bodyPr vert="horz" wrap="square" lIns="91440" tIns="45720" rIns="91440" bIns="45720" numCol="1" anchor="t" anchorCtr="0" compatLnSpc="1"/>
            <a:lstStyle/>
            <a:p>
              <a:endParaRPr lang="zh-CN" altLang="en-US"/>
            </a:p>
          </p:txBody>
        </p:sp>
        <p:sp>
          <p:nvSpPr>
            <p:cNvPr id="23" name="Freeform 7"/>
            <p:cNvSpPr/>
            <p:nvPr/>
          </p:nvSpPr>
          <p:spPr bwMode="auto">
            <a:xfrm>
              <a:off x="1342" y="2479"/>
              <a:ext cx="93" cy="73"/>
            </a:xfrm>
            <a:custGeom>
              <a:avLst/>
              <a:gdLst>
                <a:gd name="T0" fmla="*/ 22 w 39"/>
                <a:gd name="T1" fmla="*/ 2 h 31"/>
                <a:gd name="T2" fmla="*/ 2 w 39"/>
                <a:gd name="T3" fmla="*/ 27 h 31"/>
                <a:gd name="T4" fmla="*/ 7 w 39"/>
                <a:gd name="T5" fmla="*/ 27 h 31"/>
                <a:gd name="T6" fmla="*/ 19 w 39"/>
                <a:gd name="T7" fmla="*/ 11 h 31"/>
                <a:gd name="T8" fmla="*/ 25 w 39"/>
                <a:gd name="T9" fmla="*/ 21 h 31"/>
                <a:gd name="T10" fmla="*/ 33 w 39"/>
                <a:gd name="T11" fmla="*/ 26 h 31"/>
                <a:gd name="T12" fmla="*/ 22 w 39"/>
                <a:gd name="T13" fmla="*/ 2 h 31"/>
              </a:gdLst>
              <a:ahLst/>
              <a:cxnLst>
                <a:cxn ang="0">
                  <a:pos x="T0" y="T1"/>
                </a:cxn>
                <a:cxn ang="0">
                  <a:pos x="T2" y="T3"/>
                </a:cxn>
                <a:cxn ang="0">
                  <a:pos x="T4" y="T5"/>
                </a:cxn>
                <a:cxn ang="0">
                  <a:pos x="T6" y="T7"/>
                </a:cxn>
                <a:cxn ang="0">
                  <a:pos x="T8" y="T9"/>
                </a:cxn>
                <a:cxn ang="0">
                  <a:pos x="T10" y="T11"/>
                </a:cxn>
                <a:cxn ang="0">
                  <a:pos x="T12" y="T13"/>
                </a:cxn>
              </a:cxnLst>
              <a:rect l="0" t="0" r="r" b="b"/>
              <a:pathLst>
                <a:path w="39" h="31">
                  <a:moveTo>
                    <a:pt x="22" y="2"/>
                  </a:moveTo>
                  <a:cubicBezTo>
                    <a:pt x="8" y="0"/>
                    <a:pt x="0" y="15"/>
                    <a:pt x="2" y="27"/>
                  </a:cubicBezTo>
                  <a:cubicBezTo>
                    <a:pt x="2" y="30"/>
                    <a:pt x="6" y="29"/>
                    <a:pt x="7" y="27"/>
                  </a:cubicBezTo>
                  <a:cubicBezTo>
                    <a:pt x="9" y="21"/>
                    <a:pt x="11" y="12"/>
                    <a:pt x="19" y="11"/>
                  </a:cubicBezTo>
                  <a:cubicBezTo>
                    <a:pt x="24" y="10"/>
                    <a:pt x="27" y="17"/>
                    <a:pt x="25" y="21"/>
                  </a:cubicBezTo>
                  <a:cubicBezTo>
                    <a:pt x="23" y="27"/>
                    <a:pt x="30" y="31"/>
                    <a:pt x="33" y="26"/>
                  </a:cubicBezTo>
                  <a:cubicBezTo>
                    <a:pt x="39" y="17"/>
                    <a:pt x="32" y="3"/>
                    <a:pt x="22" y="2"/>
                  </a:cubicBezTo>
                  <a:close/>
                </a:path>
              </a:pathLst>
            </a:custGeom>
            <a:grpFill/>
            <a:ln w="9525">
              <a:solidFill>
                <a:schemeClr val="tx1"/>
              </a:solidFill>
              <a:round/>
            </a:ln>
          </p:spPr>
          <p:txBody>
            <a:bodyPr vert="horz" wrap="square" lIns="91440" tIns="45720" rIns="91440" bIns="45720" numCol="1" anchor="t" anchorCtr="0" compatLnSpc="1"/>
            <a:lstStyle/>
            <a:p>
              <a:endParaRPr lang="zh-CN" altLang="en-US"/>
            </a:p>
          </p:txBody>
        </p:sp>
        <p:sp>
          <p:nvSpPr>
            <p:cNvPr id="24" name="Freeform 8"/>
            <p:cNvSpPr/>
            <p:nvPr/>
          </p:nvSpPr>
          <p:spPr bwMode="auto">
            <a:xfrm>
              <a:off x="1220" y="2571"/>
              <a:ext cx="50" cy="50"/>
            </a:xfrm>
            <a:custGeom>
              <a:avLst/>
              <a:gdLst>
                <a:gd name="T0" fmla="*/ 17 w 21"/>
                <a:gd name="T1" fmla="*/ 4 h 21"/>
                <a:gd name="T2" fmla="*/ 1 w 21"/>
                <a:gd name="T3" fmla="*/ 6 h 21"/>
                <a:gd name="T4" fmla="*/ 2 w 21"/>
                <a:gd name="T5" fmla="*/ 8 h 21"/>
                <a:gd name="T6" fmla="*/ 12 w 21"/>
                <a:gd name="T7" fmla="*/ 8 h 21"/>
                <a:gd name="T8" fmla="*/ 11 w 21"/>
                <a:gd name="T9" fmla="*/ 18 h 21"/>
                <a:gd name="T10" fmla="*/ 13 w 21"/>
                <a:gd name="T11" fmla="*/ 21 h 21"/>
                <a:gd name="T12" fmla="*/ 17 w 21"/>
                <a:gd name="T13" fmla="*/ 4 h 21"/>
              </a:gdLst>
              <a:ahLst/>
              <a:cxnLst>
                <a:cxn ang="0">
                  <a:pos x="T0" y="T1"/>
                </a:cxn>
                <a:cxn ang="0">
                  <a:pos x="T2" y="T3"/>
                </a:cxn>
                <a:cxn ang="0">
                  <a:pos x="T4" y="T5"/>
                </a:cxn>
                <a:cxn ang="0">
                  <a:pos x="T6" y="T7"/>
                </a:cxn>
                <a:cxn ang="0">
                  <a:pos x="T8" y="T9"/>
                </a:cxn>
                <a:cxn ang="0">
                  <a:pos x="T10" y="T11"/>
                </a:cxn>
                <a:cxn ang="0">
                  <a:pos x="T12" y="T13"/>
                </a:cxn>
              </a:cxnLst>
              <a:rect l="0" t="0" r="r" b="b"/>
              <a:pathLst>
                <a:path w="21" h="21">
                  <a:moveTo>
                    <a:pt x="17" y="4"/>
                  </a:moveTo>
                  <a:cubicBezTo>
                    <a:pt x="12" y="0"/>
                    <a:pt x="3" y="0"/>
                    <a:pt x="1" y="6"/>
                  </a:cubicBezTo>
                  <a:cubicBezTo>
                    <a:pt x="0" y="7"/>
                    <a:pt x="1" y="9"/>
                    <a:pt x="2" y="8"/>
                  </a:cubicBezTo>
                  <a:cubicBezTo>
                    <a:pt x="5" y="6"/>
                    <a:pt x="10" y="5"/>
                    <a:pt x="12" y="8"/>
                  </a:cubicBezTo>
                  <a:cubicBezTo>
                    <a:pt x="15" y="11"/>
                    <a:pt x="12" y="14"/>
                    <a:pt x="11" y="18"/>
                  </a:cubicBezTo>
                  <a:cubicBezTo>
                    <a:pt x="10" y="19"/>
                    <a:pt x="12" y="21"/>
                    <a:pt x="13" y="21"/>
                  </a:cubicBezTo>
                  <a:cubicBezTo>
                    <a:pt x="21" y="20"/>
                    <a:pt x="21" y="8"/>
                    <a:pt x="17" y="4"/>
                  </a:cubicBezTo>
                  <a:close/>
                </a:path>
              </a:pathLst>
            </a:custGeom>
            <a:grpFill/>
            <a:ln w="9525">
              <a:solidFill>
                <a:schemeClr val="tx1"/>
              </a:solidFill>
              <a:round/>
            </a:ln>
          </p:spPr>
          <p:txBody>
            <a:bodyPr vert="horz" wrap="square" lIns="91440" tIns="45720" rIns="91440" bIns="45720" numCol="1" anchor="t" anchorCtr="0" compatLnSpc="1"/>
            <a:lstStyle/>
            <a:p>
              <a:endParaRPr lang="zh-CN" altLang="en-US"/>
            </a:p>
          </p:txBody>
        </p:sp>
        <p:sp>
          <p:nvSpPr>
            <p:cNvPr id="25" name="Freeform 9"/>
            <p:cNvSpPr/>
            <p:nvPr/>
          </p:nvSpPr>
          <p:spPr bwMode="auto">
            <a:xfrm>
              <a:off x="1120" y="2640"/>
              <a:ext cx="258" cy="142"/>
            </a:xfrm>
            <a:custGeom>
              <a:avLst/>
              <a:gdLst>
                <a:gd name="T0" fmla="*/ 100 w 108"/>
                <a:gd name="T1" fmla="*/ 4 h 60"/>
                <a:gd name="T2" fmla="*/ 50 w 108"/>
                <a:gd name="T3" fmla="*/ 16 h 60"/>
                <a:gd name="T4" fmla="*/ 24 w 108"/>
                <a:gd name="T5" fmla="*/ 12 h 60"/>
                <a:gd name="T6" fmla="*/ 4 w 108"/>
                <a:gd name="T7" fmla="*/ 7 h 60"/>
                <a:gd name="T8" fmla="*/ 4 w 108"/>
                <a:gd name="T9" fmla="*/ 7 h 60"/>
                <a:gd name="T10" fmla="*/ 0 w 108"/>
                <a:gd name="T11" fmla="*/ 8 h 60"/>
                <a:gd name="T12" fmla="*/ 108 w 108"/>
                <a:gd name="T13" fmla="*/ 6 h 60"/>
                <a:gd name="T14" fmla="*/ 100 w 108"/>
                <a:gd name="T15" fmla="*/ 4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60">
                  <a:moveTo>
                    <a:pt x="100" y="4"/>
                  </a:moveTo>
                  <a:cubicBezTo>
                    <a:pt x="83" y="10"/>
                    <a:pt x="69" y="17"/>
                    <a:pt x="50" y="16"/>
                  </a:cubicBezTo>
                  <a:cubicBezTo>
                    <a:pt x="41" y="16"/>
                    <a:pt x="32" y="15"/>
                    <a:pt x="24" y="12"/>
                  </a:cubicBezTo>
                  <a:cubicBezTo>
                    <a:pt x="17" y="10"/>
                    <a:pt x="11" y="7"/>
                    <a:pt x="4" y="7"/>
                  </a:cubicBezTo>
                  <a:cubicBezTo>
                    <a:pt x="4" y="7"/>
                    <a:pt x="4" y="7"/>
                    <a:pt x="4" y="7"/>
                  </a:cubicBezTo>
                  <a:cubicBezTo>
                    <a:pt x="3" y="5"/>
                    <a:pt x="0" y="6"/>
                    <a:pt x="0" y="8"/>
                  </a:cubicBezTo>
                  <a:cubicBezTo>
                    <a:pt x="5" y="60"/>
                    <a:pt x="105" y="58"/>
                    <a:pt x="108" y="6"/>
                  </a:cubicBezTo>
                  <a:cubicBezTo>
                    <a:pt x="108" y="1"/>
                    <a:pt x="102" y="0"/>
                    <a:pt x="100" y="4"/>
                  </a:cubicBezTo>
                  <a:close/>
                </a:path>
              </a:pathLst>
            </a:custGeom>
            <a:grpFill/>
            <a:ln w="9525">
              <a:solidFill>
                <a:schemeClr val="tx1"/>
              </a:solidFill>
              <a:round/>
            </a:ln>
          </p:spPr>
          <p:txBody>
            <a:bodyPr vert="horz" wrap="square" lIns="91440" tIns="45720" rIns="91440" bIns="45720" numCol="1" anchor="t" anchorCtr="0" compatLnSpc="1"/>
            <a:lstStyle/>
            <a:p>
              <a:endParaRPr lang="zh-CN" altLang="en-US"/>
            </a:p>
          </p:txBody>
        </p:sp>
      </p:grpSp>
      <p:sp>
        <p:nvSpPr>
          <p:cNvPr id="38" name="矩形 37"/>
          <p:cNvSpPr/>
          <p:nvPr/>
        </p:nvSpPr>
        <p:spPr>
          <a:xfrm>
            <a:off x="611808" y="4605330"/>
            <a:ext cx="4624953" cy="136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p"/>
            </a:pPr>
            <a:r>
              <a:rPr lang="zh-CN" altLang="en-US" dirty="0">
                <a:solidFill>
                  <a:schemeClr val="tx1"/>
                </a:solidFill>
                <a:latin typeface="微软雅黑" panose="020B0503020204020204" pitchFamily="34" charset="-122"/>
                <a:ea typeface="微软雅黑" panose="020B0503020204020204" pitchFamily="34" charset="-122"/>
              </a:rPr>
              <a:t>俯卧抬头练习的床面要平坦、舒适，且要有一定的硬度</a:t>
            </a:r>
            <a:endParaRPr lang="zh-CN" altLang="zh-CN" dirty="0">
              <a:solidFill>
                <a:schemeClr val="tx1"/>
              </a:solidFill>
              <a:latin typeface="幼圆" panose="02010509060101010101" pitchFamily="49" charset="-122"/>
              <a:ea typeface="幼圆" panose="02010509060101010101" pitchFamily="49" charset="-122"/>
            </a:endParaRPr>
          </a:p>
        </p:txBody>
      </p:sp>
      <p:sp>
        <p:nvSpPr>
          <p:cNvPr id="40" name="矩形 39"/>
          <p:cNvSpPr/>
          <p:nvPr/>
        </p:nvSpPr>
        <p:spPr>
          <a:xfrm>
            <a:off x="7288870" y="4614074"/>
            <a:ext cx="4624952" cy="11678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p"/>
            </a:pPr>
            <a:r>
              <a:rPr lang="zh-CN" altLang="en-US" dirty="0">
                <a:solidFill>
                  <a:schemeClr val="tx1"/>
                </a:solidFill>
                <a:latin typeface="微软雅黑" panose="020B0503020204020204" pitchFamily="34" charset="-122"/>
                <a:ea typeface="微软雅黑" panose="020B0503020204020204" pitchFamily="34" charset="-122"/>
              </a:rPr>
              <a:t>俯卧抬头时间不宜过长，练习时间宜在两次喂奶时间之间</a:t>
            </a:r>
            <a:endParaRPr lang="zh-CN" altLang="zh-CN" dirty="0">
              <a:solidFill>
                <a:schemeClr val="tx1"/>
              </a:soli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E564C9CE-38C9-9EE3-6ADD-418B010985EE}"/>
              </a:ext>
            </a:extLst>
          </p:cNvPr>
          <p:cNvSpPr/>
          <p:nvPr/>
        </p:nvSpPr>
        <p:spPr>
          <a:xfrm>
            <a:off x="1153094" y="1268152"/>
            <a:ext cx="10259329" cy="7831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nSpc>
                <a:spcPct val="150000"/>
              </a:lnSpc>
            </a:pPr>
            <a:r>
              <a:rPr lang="zh-CN" altLang="en-US" sz="2800" b="1" dirty="0">
                <a:solidFill>
                  <a:schemeClr val="tx1"/>
                </a:solidFill>
                <a:latin typeface="微软雅黑" panose="020B0503020204020204" pitchFamily="34" charset="-122"/>
                <a:ea typeface="微软雅黑" panose="020B0503020204020204" pitchFamily="34" charset="-122"/>
              </a:rPr>
              <a:t>可通过</a:t>
            </a:r>
            <a:r>
              <a:rPr lang="zh-CN" altLang="en-US" sz="2800" b="1" dirty="0">
                <a:solidFill>
                  <a:srgbClr val="FF0000"/>
                </a:solidFill>
                <a:latin typeface="微软雅黑" panose="020B0503020204020204" pitchFamily="34" charset="-122"/>
                <a:ea typeface="微软雅黑" panose="020B0503020204020204" pitchFamily="34" charset="-122"/>
              </a:rPr>
              <a:t>俯卧抬头练习</a:t>
            </a:r>
            <a:r>
              <a:rPr lang="zh-CN" altLang="en-US" sz="2800" b="1" dirty="0">
                <a:solidFill>
                  <a:schemeClr val="tx1"/>
                </a:solidFill>
                <a:latin typeface="微软雅黑" panose="020B0503020204020204" pitchFamily="34" charset="-122"/>
                <a:ea typeface="微软雅黑" panose="020B0503020204020204" pitchFamily="34" charset="-122"/>
              </a:rPr>
              <a:t>的强化来帮助婴幼儿习得抬头动作</a:t>
            </a:r>
            <a:endParaRPr lang="en-US" altLang="zh-CN" sz="28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4618977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（二）翻身动作的训练</a:t>
            </a:r>
          </a:p>
        </p:txBody>
      </p:sp>
      <p:sp>
        <p:nvSpPr>
          <p:cNvPr id="9" name="矩形 8"/>
          <p:cNvSpPr/>
          <p:nvPr/>
        </p:nvSpPr>
        <p:spPr>
          <a:xfrm>
            <a:off x="312391" y="3803543"/>
            <a:ext cx="2648052" cy="2296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chemeClr val="tx1"/>
                </a:solidFill>
                <a:latin typeface="+mj-ea"/>
                <a:ea typeface="+mj-ea"/>
              </a:rPr>
              <a:t>后仰卧位</a:t>
            </a:r>
            <a:endParaRPr lang="zh-CN" altLang="zh-CN" sz="2800" dirty="0">
              <a:solidFill>
                <a:schemeClr val="tx1"/>
              </a:solidFill>
              <a:latin typeface="+mj-ea"/>
              <a:ea typeface="+mj-ea"/>
            </a:endParaRPr>
          </a:p>
        </p:txBody>
      </p:sp>
      <p:sp>
        <p:nvSpPr>
          <p:cNvPr id="12" name="矩形 11"/>
          <p:cNvSpPr/>
          <p:nvPr/>
        </p:nvSpPr>
        <p:spPr>
          <a:xfrm>
            <a:off x="3273305" y="3803543"/>
            <a:ext cx="2648052" cy="2296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chemeClr val="tx1"/>
                </a:solidFill>
                <a:latin typeface="+mj-ea"/>
                <a:ea typeface="+mj-ea"/>
              </a:rPr>
              <a:t>侧卧位</a:t>
            </a:r>
            <a:endParaRPr lang="zh-CN" altLang="zh-CN" sz="2800" dirty="0">
              <a:solidFill>
                <a:schemeClr val="tx1"/>
              </a:solidFill>
              <a:latin typeface="+mj-ea"/>
              <a:ea typeface="+mj-ea"/>
            </a:endParaRPr>
          </a:p>
        </p:txBody>
      </p:sp>
      <p:sp>
        <p:nvSpPr>
          <p:cNvPr id="15" name="矩形 14"/>
          <p:cNvSpPr/>
          <p:nvPr/>
        </p:nvSpPr>
        <p:spPr>
          <a:xfrm>
            <a:off x="6234219" y="3803543"/>
            <a:ext cx="2648052" cy="2296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chemeClr val="tx1"/>
                </a:solidFill>
                <a:latin typeface="+mj-ea"/>
                <a:ea typeface="+mj-ea"/>
              </a:rPr>
              <a:t>侧卧位</a:t>
            </a:r>
            <a:endParaRPr lang="zh-CN" altLang="zh-CN" sz="2800" dirty="0">
              <a:solidFill>
                <a:schemeClr val="tx1"/>
              </a:solidFill>
              <a:latin typeface="+mj-ea"/>
              <a:ea typeface="+mj-ea"/>
            </a:endParaRPr>
          </a:p>
        </p:txBody>
      </p:sp>
      <p:sp>
        <p:nvSpPr>
          <p:cNvPr id="23" name="Oval 6"/>
          <p:cNvSpPr>
            <a:spLocks noChangeArrowheads="1"/>
          </p:cNvSpPr>
          <p:nvPr/>
        </p:nvSpPr>
        <p:spPr bwMode="auto">
          <a:xfrm>
            <a:off x="1054938" y="2573074"/>
            <a:ext cx="1051386" cy="1058949"/>
          </a:xfrm>
          <a:prstGeom prst="ellipse">
            <a:avLst/>
          </a:prstGeom>
          <a:solidFill>
            <a:schemeClr val="accent1"/>
          </a:solidFill>
          <a:ln w="9525">
            <a:solidFill>
              <a:srgbClr val="FFFFFF"/>
            </a:solidFill>
          </a:ln>
        </p:spPr>
        <p:txBody>
          <a:bodyPr/>
          <a:lstStyle/>
          <a:p>
            <a:pPr algn="ctr">
              <a:defRPr/>
            </a:pPr>
            <a:r>
              <a:rPr lang="en-US" altLang="zh-CN" sz="6000" dirty="0">
                <a:solidFill>
                  <a:schemeClr val="bg2"/>
                </a:solidFill>
                <a:latin typeface="+mn-lt"/>
              </a:rPr>
              <a:t>1</a:t>
            </a:r>
            <a:endParaRPr lang="zh-CN" altLang="en-US" sz="6000" dirty="0">
              <a:solidFill>
                <a:schemeClr val="bg2"/>
              </a:solidFill>
              <a:latin typeface="+mn-lt"/>
            </a:endParaRPr>
          </a:p>
        </p:txBody>
      </p:sp>
      <p:sp>
        <p:nvSpPr>
          <p:cNvPr id="25" name="Oval 6"/>
          <p:cNvSpPr>
            <a:spLocks noChangeArrowheads="1"/>
          </p:cNvSpPr>
          <p:nvPr/>
        </p:nvSpPr>
        <p:spPr bwMode="auto">
          <a:xfrm>
            <a:off x="4053043" y="2573074"/>
            <a:ext cx="1051386" cy="1058949"/>
          </a:xfrm>
          <a:prstGeom prst="ellipse">
            <a:avLst/>
          </a:prstGeom>
          <a:solidFill>
            <a:schemeClr val="accent2"/>
          </a:solidFill>
          <a:ln w="9525">
            <a:solidFill>
              <a:srgbClr val="FFFFFF"/>
            </a:solidFill>
          </a:ln>
        </p:spPr>
        <p:txBody>
          <a:bodyPr/>
          <a:lstStyle/>
          <a:p>
            <a:pPr>
              <a:defRPr/>
            </a:pPr>
            <a:r>
              <a:rPr lang="en-US" altLang="zh-CN" sz="6000" dirty="0">
                <a:solidFill>
                  <a:schemeClr val="bg2"/>
                </a:solidFill>
                <a:latin typeface="+mn-lt"/>
              </a:rPr>
              <a:t>2</a:t>
            </a:r>
            <a:endParaRPr lang="zh-CN" altLang="en-US" sz="6000" dirty="0">
              <a:solidFill>
                <a:schemeClr val="bg2"/>
              </a:solidFill>
              <a:latin typeface="+mn-lt"/>
            </a:endParaRPr>
          </a:p>
        </p:txBody>
      </p:sp>
      <p:sp>
        <p:nvSpPr>
          <p:cNvPr id="26" name="Oval 6"/>
          <p:cNvSpPr>
            <a:spLocks noChangeArrowheads="1"/>
          </p:cNvSpPr>
          <p:nvPr/>
        </p:nvSpPr>
        <p:spPr bwMode="auto">
          <a:xfrm>
            <a:off x="7050382" y="2573074"/>
            <a:ext cx="1051386" cy="1058949"/>
          </a:xfrm>
          <a:prstGeom prst="ellipse">
            <a:avLst/>
          </a:prstGeom>
          <a:solidFill>
            <a:schemeClr val="accent3"/>
          </a:solidFill>
          <a:ln w="9525">
            <a:solidFill>
              <a:srgbClr val="FFFFFF"/>
            </a:solidFill>
          </a:ln>
        </p:spPr>
        <p:txBody>
          <a:bodyPr/>
          <a:lstStyle/>
          <a:p>
            <a:pPr>
              <a:defRPr/>
            </a:pPr>
            <a:r>
              <a:rPr lang="en-US" altLang="zh-CN" sz="6000" dirty="0">
                <a:solidFill>
                  <a:schemeClr val="bg2"/>
                </a:solidFill>
                <a:latin typeface="+mn-lt"/>
              </a:rPr>
              <a:t>3</a:t>
            </a:r>
            <a:endParaRPr lang="zh-CN" altLang="en-US" sz="6000" dirty="0">
              <a:solidFill>
                <a:schemeClr val="bg2"/>
              </a:solidFill>
              <a:latin typeface="+mn-lt"/>
            </a:endParaRPr>
          </a:p>
        </p:txBody>
      </p:sp>
      <p:sp>
        <p:nvSpPr>
          <p:cNvPr id="20" name="KSO_Shape"/>
          <p:cNvSpPr/>
          <p:nvPr/>
        </p:nvSpPr>
        <p:spPr>
          <a:xfrm>
            <a:off x="2603434" y="2765204"/>
            <a:ext cx="952499" cy="674687"/>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pPr>
            <a:endParaRPr lang="zh-CN" altLang="en-US">
              <a:solidFill>
                <a:srgbClr val="FFFFFF"/>
              </a:solidFill>
            </a:endParaRPr>
          </a:p>
        </p:txBody>
      </p:sp>
      <p:sp>
        <p:nvSpPr>
          <p:cNvPr id="21" name="KSO_Shape"/>
          <p:cNvSpPr/>
          <p:nvPr/>
        </p:nvSpPr>
        <p:spPr>
          <a:xfrm>
            <a:off x="5601539" y="2765204"/>
            <a:ext cx="952499" cy="674687"/>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pPr>
            <a:endParaRPr lang="zh-CN" altLang="en-US">
              <a:solidFill>
                <a:srgbClr val="FFFFFF"/>
              </a:solidFill>
            </a:endParaRPr>
          </a:p>
        </p:txBody>
      </p:sp>
      <p:sp>
        <p:nvSpPr>
          <p:cNvPr id="16" name="矩形 15"/>
          <p:cNvSpPr/>
          <p:nvPr/>
        </p:nvSpPr>
        <p:spPr>
          <a:xfrm>
            <a:off x="9231558" y="3803543"/>
            <a:ext cx="2648052" cy="2296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chemeClr val="tx1"/>
                </a:solidFill>
                <a:latin typeface="+mj-ea"/>
                <a:ea typeface="+mj-ea"/>
              </a:rPr>
              <a:t>仰卧位</a:t>
            </a:r>
            <a:endParaRPr lang="zh-CN" altLang="zh-CN" sz="2800" dirty="0">
              <a:solidFill>
                <a:schemeClr val="tx1"/>
              </a:solidFill>
              <a:latin typeface="+mj-ea"/>
              <a:ea typeface="+mj-ea"/>
            </a:endParaRPr>
          </a:p>
        </p:txBody>
      </p:sp>
      <p:sp>
        <p:nvSpPr>
          <p:cNvPr id="17" name="Oval 6"/>
          <p:cNvSpPr>
            <a:spLocks noChangeArrowheads="1"/>
          </p:cNvSpPr>
          <p:nvPr/>
        </p:nvSpPr>
        <p:spPr bwMode="auto">
          <a:xfrm>
            <a:off x="10048487" y="2573074"/>
            <a:ext cx="1051386" cy="1058949"/>
          </a:xfrm>
          <a:prstGeom prst="ellipse">
            <a:avLst/>
          </a:prstGeom>
          <a:solidFill>
            <a:schemeClr val="accent4"/>
          </a:solidFill>
          <a:ln w="9525">
            <a:solidFill>
              <a:srgbClr val="FFFFFF"/>
            </a:solidFill>
          </a:ln>
        </p:spPr>
        <p:txBody>
          <a:bodyPr/>
          <a:lstStyle/>
          <a:p>
            <a:pPr>
              <a:defRPr/>
            </a:pPr>
            <a:r>
              <a:rPr lang="en-US" altLang="zh-CN" sz="6000" dirty="0">
                <a:solidFill>
                  <a:schemeClr val="bg1"/>
                </a:solidFill>
                <a:latin typeface="+mn-lt"/>
              </a:rPr>
              <a:t>4</a:t>
            </a:r>
            <a:endParaRPr lang="zh-CN" altLang="en-US" sz="6000" dirty="0">
              <a:solidFill>
                <a:schemeClr val="bg1"/>
              </a:solidFill>
              <a:latin typeface="+mn-lt"/>
            </a:endParaRPr>
          </a:p>
        </p:txBody>
      </p:sp>
      <p:sp>
        <p:nvSpPr>
          <p:cNvPr id="19" name="KSO_Shape"/>
          <p:cNvSpPr/>
          <p:nvPr/>
        </p:nvSpPr>
        <p:spPr>
          <a:xfrm>
            <a:off x="8598878" y="2765204"/>
            <a:ext cx="952499" cy="674687"/>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pPr>
            <a:endParaRPr lang="zh-CN" altLang="en-US">
              <a:solidFill>
                <a:srgbClr val="FFFFFF"/>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z="4400" b="0" i="0" u="none" strike="noStrike" kern="1200" cap="none" spc="0" normalizeH="0" baseline="0" noProof="0" dirty="0">
                <a:ln>
                  <a:noFill/>
                </a:ln>
                <a:solidFill>
                  <a:srgbClr val="D13910"/>
                </a:solidFill>
                <a:effectLst/>
                <a:uLnTx/>
                <a:uFillTx/>
                <a:latin typeface="等线 Light"/>
                <a:ea typeface="微软雅黑"/>
                <a:cs typeface="+mj-cs"/>
              </a:rPr>
              <a:t>（二）翻身动作的训练</a:t>
            </a:r>
            <a:endParaRPr lang="zh-CN" altLang="en-US" dirty="0"/>
          </a:p>
        </p:txBody>
      </p:sp>
      <p:sp>
        <p:nvSpPr>
          <p:cNvPr id="25" name="矩形 24"/>
          <p:cNvSpPr/>
          <p:nvPr/>
        </p:nvSpPr>
        <p:spPr>
          <a:xfrm>
            <a:off x="350132" y="1387579"/>
            <a:ext cx="6872784" cy="4213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3200" b="1" dirty="0">
                <a:solidFill>
                  <a:schemeClr val="tx1"/>
                </a:solidFill>
                <a:latin typeface="微软雅黑" panose="020B0503020204020204" pitchFamily="34" charset="-122"/>
                <a:ea typeface="微软雅黑" panose="020B0503020204020204" pitchFamily="34" charset="-122"/>
              </a:rPr>
              <a:t>训练技巧：</a:t>
            </a:r>
            <a:r>
              <a:rPr lang="zh-CN" altLang="en-US" sz="3200" dirty="0">
                <a:solidFill>
                  <a:schemeClr val="tx1"/>
                </a:solidFill>
                <a:latin typeface="微软雅黑" panose="020B0503020204020204" pitchFamily="34" charset="-122"/>
                <a:ea typeface="微软雅黑" panose="020B0503020204020204" pitchFamily="34" charset="-122"/>
              </a:rPr>
              <a:t>一手握住婴儿的一只手，另一只手将</a:t>
            </a:r>
            <a:r>
              <a:rPr lang="zh-CN" altLang="en-US" sz="2800" dirty="0">
                <a:solidFill>
                  <a:schemeClr val="tx1"/>
                </a:solidFill>
                <a:latin typeface="微软雅黑" panose="020B0503020204020204" pitchFamily="34" charset="-122"/>
                <a:ea typeface="微软雅黑" panose="020B0503020204020204" pitchFamily="34" charset="-122"/>
              </a:rPr>
              <a:t>婴儿</a:t>
            </a:r>
            <a:r>
              <a:rPr lang="zh-CN" altLang="en-US" sz="3200" dirty="0">
                <a:solidFill>
                  <a:schemeClr val="tx1"/>
                </a:solidFill>
                <a:latin typeface="微软雅黑" panose="020B0503020204020204" pitchFamily="34" charset="-122"/>
                <a:ea typeface="微软雅黑" panose="020B0503020204020204" pitchFamily="34" charset="-122"/>
              </a:rPr>
              <a:t>的手与被握住的手同侧的大腿搭在另一条腿上，辅助婴儿向对侧侧翻注视，如此左右轮流侧翻练习，以帮助婴儿感觉体位的变化。</a:t>
            </a:r>
            <a:endParaRPr lang="zh-CN" altLang="zh-CN" sz="3200" dirty="0">
              <a:solidFill>
                <a:schemeClr val="tx1"/>
              </a:solidFill>
              <a:latin typeface="微软雅黑" panose="020B0503020204020204" pitchFamily="34" charset="-122"/>
              <a:ea typeface="微软雅黑" panose="020B0503020204020204" pitchFamily="34" charset="-122"/>
            </a:endParaRPr>
          </a:p>
        </p:txBody>
      </p:sp>
      <p:sp>
        <p:nvSpPr>
          <p:cNvPr id="32" name="KSO_Shape"/>
          <p:cNvSpPr/>
          <p:nvPr/>
        </p:nvSpPr>
        <p:spPr>
          <a:xfrm rot="20932375">
            <a:off x="9483125" y="2042751"/>
            <a:ext cx="1100671" cy="1047471"/>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3" name="矩形: 圆角 32"/>
          <p:cNvSpPr/>
          <p:nvPr/>
        </p:nvSpPr>
        <p:spPr>
          <a:xfrm>
            <a:off x="8047702" y="3388418"/>
            <a:ext cx="3544784" cy="2033043"/>
          </a:xfrm>
          <a:prstGeom prst="roundRect">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nchorCtr="0"/>
          <a:lstStyle/>
          <a:p>
            <a:pPr algn="ctr">
              <a:lnSpc>
                <a:spcPct val="150000"/>
              </a:lnSpc>
            </a:pPr>
            <a:r>
              <a:rPr lang="zh-CN" altLang="en-US" sz="2800" dirty="0">
                <a:solidFill>
                  <a:srgbClr val="F9FCFB"/>
                </a:solidFill>
                <a:latin typeface="微软雅黑" panose="020B0503020204020204" pitchFamily="34" charset="-122"/>
                <a:ea typeface="微软雅黑" panose="020B0503020204020204" pitchFamily="34" charset="-122"/>
              </a:rPr>
              <a:t>每次训练</a:t>
            </a:r>
            <a:r>
              <a:rPr lang="en-US" altLang="zh-CN" sz="2800" dirty="0">
                <a:solidFill>
                  <a:srgbClr val="F9FCFB"/>
                </a:solidFill>
                <a:latin typeface="微软雅黑" panose="020B0503020204020204" pitchFamily="34" charset="-122"/>
                <a:ea typeface="微软雅黑" panose="020B0503020204020204" pitchFamily="34" charset="-122"/>
              </a:rPr>
              <a:t>2-3</a:t>
            </a:r>
            <a:r>
              <a:rPr lang="zh-CN" altLang="en-US" sz="2800" dirty="0">
                <a:solidFill>
                  <a:srgbClr val="F9FCFB"/>
                </a:solidFill>
                <a:latin typeface="微软雅黑" panose="020B0503020204020204" pitchFamily="34" charset="-122"/>
                <a:ea typeface="微软雅黑" panose="020B0503020204020204" pitchFamily="34" charset="-122"/>
              </a:rPr>
              <a:t>分钟，每日</a:t>
            </a:r>
            <a:r>
              <a:rPr lang="en-US" altLang="zh-CN" sz="2800" dirty="0">
                <a:solidFill>
                  <a:srgbClr val="F9FCFB"/>
                </a:solidFill>
                <a:latin typeface="微软雅黑" panose="020B0503020204020204" pitchFamily="34" charset="-122"/>
                <a:ea typeface="微软雅黑" panose="020B0503020204020204" pitchFamily="34" charset="-122"/>
              </a:rPr>
              <a:t>3-4</a:t>
            </a:r>
            <a:r>
              <a:rPr lang="zh-CN" altLang="en-US" sz="2800" dirty="0">
                <a:solidFill>
                  <a:srgbClr val="F9FCFB"/>
                </a:solidFill>
                <a:latin typeface="微软雅黑" panose="020B0503020204020204" pitchFamily="34" charset="-122"/>
                <a:ea typeface="微软雅黑" panose="020B0503020204020204" pitchFamily="34" charset="-122"/>
              </a:rPr>
              <a:t>次</a:t>
            </a:r>
            <a:endParaRPr lang="en-US" altLang="zh-CN" sz="2800" dirty="0">
              <a:solidFill>
                <a:srgbClr val="F9FCFB"/>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pPr eaLnBrk="1" hangingPunct="1"/>
            <a:r>
              <a:rPr lang="zh-CN" altLang="en-US" dirty="0"/>
              <a:t>（三）坐动作发展的训练</a:t>
            </a:r>
            <a:endParaRPr lang="en-US" altLang="zh-CN" dirty="0"/>
          </a:p>
        </p:txBody>
      </p:sp>
      <p:grpSp>
        <p:nvGrpSpPr>
          <p:cNvPr id="63" name="组合 62"/>
          <p:cNvGrpSpPr/>
          <p:nvPr/>
        </p:nvGrpSpPr>
        <p:grpSpPr>
          <a:xfrm>
            <a:off x="5131271" y="3624455"/>
            <a:ext cx="2322476" cy="1353156"/>
            <a:chOff x="2541588" y="3759200"/>
            <a:chExt cx="4168775" cy="2428875"/>
          </a:xfrm>
        </p:grpSpPr>
        <p:sp>
          <p:nvSpPr>
            <p:cNvPr id="68" name="Freeform 28"/>
            <p:cNvSpPr/>
            <p:nvPr/>
          </p:nvSpPr>
          <p:spPr bwMode="auto">
            <a:xfrm>
              <a:off x="5797550" y="5078413"/>
              <a:ext cx="282575" cy="168275"/>
            </a:xfrm>
            <a:custGeom>
              <a:avLst/>
              <a:gdLst>
                <a:gd name="T0" fmla="*/ 3 w 89"/>
                <a:gd name="T1" fmla="*/ 0 h 53"/>
                <a:gd name="T2" fmla="*/ 2 w 89"/>
                <a:gd name="T3" fmla="*/ 53 h 53"/>
                <a:gd name="T4" fmla="*/ 54 w 89"/>
                <a:gd name="T5" fmla="*/ 29 h 53"/>
                <a:gd name="T6" fmla="*/ 89 w 89"/>
                <a:gd name="T7" fmla="*/ 16 h 53"/>
                <a:gd name="T8" fmla="*/ 77 w 89"/>
                <a:gd name="T9" fmla="*/ 13 h 53"/>
              </a:gdLst>
              <a:ahLst/>
              <a:cxnLst>
                <a:cxn ang="0">
                  <a:pos x="T0" y="T1"/>
                </a:cxn>
                <a:cxn ang="0">
                  <a:pos x="T2" y="T3"/>
                </a:cxn>
                <a:cxn ang="0">
                  <a:pos x="T4" y="T5"/>
                </a:cxn>
                <a:cxn ang="0">
                  <a:pos x="T6" y="T7"/>
                </a:cxn>
                <a:cxn ang="0">
                  <a:pos x="T8" y="T9"/>
                </a:cxn>
              </a:cxnLst>
              <a:rect l="0" t="0" r="r" b="b"/>
              <a:pathLst>
                <a:path w="89" h="53">
                  <a:moveTo>
                    <a:pt x="3" y="0"/>
                  </a:moveTo>
                  <a:cubicBezTo>
                    <a:pt x="0" y="12"/>
                    <a:pt x="1" y="36"/>
                    <a:pt x="2" y="53"/>
                  </a:cubicBezTo>
                  <a:cubicBezTo>
                    <a:pt x="17" y="52"/>
                    <a:pt x="40" y="35"/>
                    <a:pt x="54" y="29"/>
                  </a:cubicBezTo>
                  <a:cubicBezTo>
                    <a:pt x="63" y="25"/>
                    <a:pt x="84" y="20"/>
                    <a:pt x="89" y="16"/>
                  </a:cubicBezTo>
                  <a:cubicBezTo>
                    <a:pt x="86" y="14"/>
                    <a:pt x="81" y="13"/>
                    <a:pt x="77" y="13"/>
                  </a:cubicBezTo>
                </a:path>
              </a:pathLst>
            </a:custGeom>
            <a:solidFill>
              <a:srgbClr val="FF6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9"/>
            <p:cNvSpPr/>
            <p:nvPr/>
          </p:nvSpPr>
          <p:spPr bwMode="auto">
            <a:xfrm>
              <a:off x="2874963" y="4999038"/>
              <a:ext cx="314325" cy="196850"/>
            </a:xfrm>
            <a:custGeom>
              <a:avLst/>
              <a:gdLst>
                <a:gd name="T0" fmla="*/ 0 w 99"/>
                <a:gd name="T1" fmla="*/ 39 h 62"/>
                <a:gd name="T2" fmla="*/ 58 w 99"/>
                <a:gd name="T3" fmla="*/ 52 h 62"/>
                <a:gd name="T4" fmla="*/ 93 w 99"/>
                <a:gd name="T5" fmla="*/ 58 h 62"/>
                <a:gd name="T6" fmla="*/ 96 w 99"/>
                <a:gd name="T7" fmla="*/ 0 h 62"/>
              </a:gdLst>
              <a:ahLst/>
              <a:cxnLst>
                <a:cxn ang="0">
                  <a:pos x="T0" y="T1"/>
                </a:cxn>
                <a:cxn ang="0">
                  <a:pos x="T2" y="T3"/>
                </a:cxn>
                <a:cxn ang="0">
                  <a:pos x="T4" y="T5"/>
                </a:cxn>
                <a:cxn ang="0">
                  <a:pos x="T6" y="T7"/>
                </a:cxn>
              </a:cxnLst>
              <a:rect l="0" t="0" r="r" b="b"/>
              <a:pathLst>
                <a:path w="99" h="62">
                  <a:moveTo>
                    <a:pt x="0" y="39"/>
                  </a:moveTo>
                  <a:cubicBezTo>
                    <a:pt x="12" y="50"/>
                    <a:pt x="43" y="50"/>
                    <a:pt x="58" y="52"/>
                  </a:cubicBezTo>
                  <a:cubicBezTo>
                    <a:pt x="66" y="53"/>
                    <a:pt x="87" y="62"/>
                    <a:pt x="93" y="58"/>
                  </a:cubicBezTo>
                  <a:cubicBezTo>
                    <a:pt x="99" y="55"/>
                    <a:pt x="95" y="12"/>
                    <a:pt x="96" y="0"/>
                  </a:cubicBezTo>
                </a:path>
              </a:pathLst>
            </a:custGeom>
            <a:solidFill>
              <a:srgbClr val="FF6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0"/>
            <p:cNvSpPr/>
            <p:nvPr/>
          </p:nvSpPr>
          <p:spPr bwMode="auto">
            <a:xfrm>
              <a:off x="4445000" y="3787775"/>
              <a:ext cx="646113" cy="290512"/>
            </a:xfrm>
            <a:custGeom>
              <a:avLst/>
              <a:gdLst>
                <a:gd name="T0" fmla="*/ 4 w 204"/>
                <a:gd name="T1" fmla="*/ 0 h 92"/>
                <a:gd name="T2" fmla="*/ 2 w 204"/>
                <a:gd name="T3" fmla="*/ 52 h 92"/>
                <a:gd name="T4" fmla="*/ 6 w 204"/>
                <a:gd name="T5" fmla="*/ 85 h 92"/>
                <a:gd name="T6" fmla="*/ 44 w 204"/>
                <a:gd name="T7" fmla="*/ 83 h 92"/>
                <a:gd name="T8" fmla="*/ 82 w 204"/>
                <a:gd name="T9" fmla="*/ 74 h 92"/>
                <a:gd name="T10" fmla="*/ 160 w 204"/>
                <a:gd name="T11" fmla="*/ 52 h 92"/>
                <a:gd name="T12" fmla="*/ 204 w 204"/>
                <a:gd name="T13" fmla="*/ 31 h 92"/>
                <a:gd name="T14" fmla="*/ 146 w 204"/>
                <a:gd name="T15" fmla="*/ 22 h 92"/>
                <a:gd name="T16" fmla="*/ 116 w 204"/>
                <a:gd name="T17" fmla="*/ 13 h 92"/>
                <a:gd name="T18" fmla="*/ 78 w 204"/>
                <a:gd name="T19"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92">
                  <a:moveTo>
                    <a:pt x="4" y="0"/>
                  </a:moveTo>
                  <a:cubicBezTo>
                    <a:pt x="0" y="17"/>
                    <a:pt x="3" y="35"/>
                    <a:pt x="2" y="52"/>
                  </a:cubicBezTo>
                  <a:cubicBezTo>
                    <a:pt x="1" y="59"/>
                    <a:pt x="0" y="79"/>
                    <a:pt x="6" y="85"/>
                  </a:cubicBezTo>
                  <a:cubicBezTo>
                    <a:pt x="11" y="92"/>
                    <a:pt x="35" y="84"/>
                    <a:pt x="44" y="83"/>
                  </a:cubicBezTo>
                  <a:cubicBezTo>
                    <a:pt x="57" y="81"/>
                    <a:pt x="69" y="78"/>
                    <a:pt x="82" y="74"/>
                  </a:cubicBezTo>
                  <a:cubicBezTo>
                    <a:pt x="108" y="66"/>
                    <a:pt x="134" y="59"/>
                    <a:pt x="160" y="52"/>
                  </a:cubicBezTo>
                  <a:cubicBezTo>
                    <a:pt x="172" y="49"/>
                    <a:pt x="197" y="41"/>
                    <a:pt x="204" y="31"/>
                  </a:cubicBezTo>
                  <a:cubicBezTo>
                    <a:pt x="187" y="18"/>
                    <a:pt x="165" y="23"/>
                    <a:pt x="146" y="22"/>
                  </a:cubicBezTo>
                  <a:cubicBezTo>
                    <a:pt x="135" y="21"/>
                    <a:pt x="126" y="15"/>
                    <a:pt x="116" y="13"/>
                  </a:cubicBezTo>
                  <a:cubicBezTo>
                    <a:pt x="103" y="10"/>
                    <a:pt x="90" y="10"/>
                    <a:pt x="78" y="8"/>
                  </a:cubicBezTo>
                </a:path>
              </a:pathLst>
            </a:custGeom>
            <a:solidFill>
              <a:srgbClr val="FF6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1"/>
            <p:cNvSpPr/>
            <p:nvPr/>
          </p:nvSpPr>
          <p:spPr bwMode="auto">
            <a:xfrm>
              <a:off x="3733800" y="4891088"/>
              <a:ext cx="1771650" cy="1262062"/>
            </a:xfrm>
            <a:custGeom>
              <a:avLst/>
              <a:gdLst>
                <a:gd name="T0" fmla="*/ 15 w 559"/>
                <a:gd name="T1" fmla="*/ 386 h 398"/>
                <a:gd name="T2" fmla="*/ 5 w 559"/>
                <a:gd name="T3" fmla="*/ 79 h 398"/>
                <a:gd name="T4" fmla="*/ 6 w 559"/>
                <a:gd name="T5" fmla="*/ 34 h 398"/>
                <a:gd name="T6" fmla="*/ 66 w 559"/>
                <a:gd name="T7" fmla="*/ 11 h 398"/>
                <a:gd name="T8" fmla="*/ 273 w 559"/>
                <a:gd name="T9" fmla="*/ 11 h 398"/>
                <a:gd name="T10" fmla="*/ 526 w 559"/>
                <a:gd name="T11" fmla="*/ 21 h 398"/>
                <a:gd name="T12" fmla="*/ 485 w 559"/>
                <a:gd name="T13" fmla="*/ 251 h 398"/>
                <a:gd name="T14" fmla="*/ 481 w 559"/>
                <a:gd name="T15" fmla="*/ 353 h 398"/>
                <a:gd name="T16" fmla="*/ 506 w 559"/>
                <a:gd name="T17" fmla="*/ 372 h 398"/>
                <a:gd name="T18" fmla="*/ 538 w 559"/>
                <a:gd name="T19" fmla="*/ 377 h 398"/>
                <a:gd name="T20" fmla="*/ 559 w 559"/>
                <a:gd name="T21" fmla="*/ 386 h 398"/>
                <a:gd name="T22" fmla="*/ 221 w 559"/>
                <a:gd name="T23" fmla="*/ 388 h 398"/>
                <a:gd name="T24" fmla="*/ 101 w 559"/>
                <a:gd name="T25" fmla="*/ 393 h 398"/>
                <a:gd name="T26" fmla="*/ 10 w 559"/>
                <a:gd name="T27" fmla="*/ 38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9" h="398">
                  <a:moveTo>
                    <a:pt x="15" y="386"/>
                  </a:moveTo>
                  <a:cubicBezTo>
                    <a:pt x="17" y="283"/>
                    <a:pt x="3" y="181"/>
                    <a:pt x="5" y="79"/>
                  </a:cubicBezTo>
                  <a:cubicBezTo>
                    <a:pt x="5" y="66"/>
                    <a:pt x="0" y="47"/>
                    <a:pt x="6" y="34"/>
                  </a:cubicBezTo>
                  <a:cubicBezTo>
                    <a:pt x="13" y="18"/>
                    <a:pt x="44" y="15"/>
                    <a:pt x="66" y="11"/>
                  </a:cubicBezTo>
                  <a:cubicBezTo>
                    <a:pt x="131" y="0"/>
                    <a:pt x="206" y="12"/>
                    <a:pt x="273" y="11"/>
                  </a:cubicBezTo>
                  <a:cubicBezTo>
                    <a:pt x="357" y="9"/>
                    <a:pt x="442" y="16"/>
                    <a:pt x="526" y="21"/>
                  </a:cubicBezTo>
                  <a:cubicBezTo>
                    <a:pt x="503" y="97"/>
                    <a:pt x="491" y="174"/>
                    <a:pt x="485" y="251"/>
                  </a:cubicBezTo>
                  <a:cubicBezTo>
                    <a:pt x="482" y="282"/>
                    <a:pt x="471" y="323"/>
                    <a:pt x="481" y="353"/>
                  </a:cubicBezTo>
                  <a:cubicBezTo>
                    <a:pt x="485" y="364"/>
                    <a:pt x="491" y="368"/>
                    <a:pt x="506" y="372"/>
                  </a:cubicBezTo>
                  <a:cubicBezTo>
                    <a:pt x="516" y="375"/>
                    <a:pt x="528" y="374"/>
                    <a:pt x="538" y="377"/>
                  </a:cubicBezTo>
                  <a:cubicBezTo>
                    <a:pt x="542" y="378"/>
                    <a:pt x="555" y="386"/>
                    <a:pt x="559" y="386"/>
                  </a:cubicBezTo>
                  <a:cubicBezTo>
                    <a:pt x="446" y="390"/>
                    <a:pt x="334" y="386"/>
                    <a:pt x="221" y="388"/>
                  </a:cubicBezTo>
                  <a:cubicBezTo>
                    <a:pt x="180" y="389"/>
                    <a:pt x="140" y="387"/>
                    <a:pt x="101" y="393"/>
                  </a:cubicBezTo>
                  <a:cubicBezTo>
                    <a:pt x="69" y="398"/>
                    <a:pt x="41" y="388"/>
                    <a:pt x="10" y="386"/>
                  </a:cubicBezTo>
                </a:path>
              </a:pathLst>
            </a:custGeom>
            <a:solidFill>
              <a:srgbClr val="F2C38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32"/>
            <p:cNvSpPr/>
            <p:nvPr/>
          </p:nvSpPr>
          <p:spPr bwMode="auto">
            <a:xfrm>
              <a:off x="4276725" y="5761038"/>
              <a:ext cx="550863" cy="100012"/>
            </a:xfrm>
            <a:custGeom>
              <a:avLst/>
              <a:gdLst>
                <a:gd name="T0" fmla="*/ 17 w 174"/>
                <a:gd name="T1" fmla="*/ 0 h 32"/>
                <a:gd name="T2" fmla="*/ 7 w 174"/>
                <a:gd name="T3" fmla="*/ 16 h 32"/>
                <a:gd name="T4" fmla="*/ 29 w 174"/>
                <a:gd name="T5" fmla="*/ 18 h 32"/>
                <a:gd name="T6" fmla="*/ 70 w 174"/>
                <a:gd name="T7" fmla="*/ 19 h 32"/>
                <a:gd name="T8" fmla="*/ 105 w 174"/>
                <a:gd name="T9" fmla="*/ 23 h 32"/>
                <a:gd name="T10" fmla="*/ 160 w 174"/>
                <a:gd name="T11" fmla="*/ 25 h 32"/>
                <a:gd name="T12" fmla="*/ 168 w 17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74" h="32">
                  <a:moveTo>
                    <a:pt x="17" y="0"/>
                  </a:moveTo>
                  <a:cubicBezTo>
                    <a:pt x="12" y="3"/>
                    <a:pt x="0" y="9"/>
                    <a:pt x="7" y="16"/>
                  </a:cubicBezTo>
                  <a:cubicBezTo>
                    <a:pt x="10" y="19"/>
                    <a:pt x="25" y="18"/>
                    <a:pt x="29" y="18"/>
                  </a:cubicBezTo>
                  <a:cubicBezTo>
                    <a:pt x="42" y="19"/>
                    <a:pt x="56" y="17"/>
                    <a:pt x="70" y="19"/>
                  </a:cubicBezTo>
                  <a:cubicBezTo>
                    <a:pt x="82" y="20"/>
                    <a:pt x="93" y="22"/>
                    <a:pt x="105" y="23"/>
                  </a:cubicBezTo>
                  <a:cubicBezTo>
                    <a:pt x="121" y="24"/>
                    <a:pt x="144" y="32"/>
                    <a:pt x="160" y="25"/>
                  </a:cubicBezTo>
                  <a:cubicBezTo>
                    <a:pt x="171" y="21"/>
                    <a:pt x="174" y="10"/>
                    <a:pt x="168" y="0"/>
                  </a:cubicBezTo>
                </a:path>
              </a:pathLst>
            </a:custGeom>
            <a:solidFill>
              <a:srgbClr val="E29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33"/>
            <p:cNvSpPr/>
            <p:nvPr/>
          </p:nvSpPr>
          <p:spPr bwMode="auto">
            <a:xfrm>
              <a:off x="4343400" y="5816600"/>
              <a:ext cx="427038" cy="314325"/>
            </a:xfrm>
            <a:custGeom>
              <a:avLst/>
              <a:gdLst>
                <a:gd name="T0" fmla="*/ 0 w 135"/>
                <a:gd name="T1" fmla="*/ 5 h 99"/>
                <a:gd name="T2" fmla="*/ 3 w 135"/>
                <a:gd name="T3" fmla="*/ 29 h 99"/>
                <a:gd name="T4" fmla="*/ 5 w 135"/>
                <a:gd name="T5" fmla="*/ 68 h 99"/>
                <a:gd name="T6" fmla="*/ 7 w 135"/>
                <a:gd name="T7" fmla="*/ 98 h 99"/>
                <a:gd name="T8" fmla="*/ 68 w 135"/>
                <a:gd name="T9" fmla="*/ 96 h 99"/>
                <a:gd name="T10" fmla="*/ 91 w 135"/>
                <a:gd name="T11" fmla="*/ 95 h 99"/>
                <a:gd name="T12" fmla="*/ 106 w 135"/>
                <a:gd name="T13" fmla="*/ 95 h 99"/>
                <a:gd name="T14" fmla="*/ 126 w 135"/>
                <a:gd name="T15" fmla="*/ 37 h 99"/>
                <a:gd name="T16" fmla="*/ 135 w 135"/>
                <a:gd name="T17"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99">
                  <a:moveTo>
                    <a:pt x="0" y="5"/>
                  </a:moveTo>
                  <a:cubicBezTo>
                    <a:pt x="4" y="7"/>
                    <a:pt x="2" y="24"/>
                    <a:pt x="3" y="29"/>
                  </a:cubicBezTo>
                  <a:cubicBezTo>
                    <a:pt x="4" y="42"/>
                    <a:pt x="4" y="55"/>
                    <a:pt x="5" y="68"/>
                  </a:cubicBezTo>
                  <a:cubicBezTo>
                    <a:pt x="6" y="78"/>
                    <a:pt x="6" y="88"/>
                    <a:pt x="7" y="98"/>
                  </a:cubicBezTo>
                  <a:cubicBezTo>
                    <a:pt x="27" y="99"/>
                    <a:pt x="48" y="98"/>
                    <a:pt x="68" y="96"/>
                  </a:cubicBezTo>
                  <a:cubicBezTo>
                    <a:pt x="76" y="95"/>
                    <a:pt x="83" y="95"/>
                    <a:pt x="91" y="95"/>
                  </a:cubicBezTo>
                  <a:cubicBezTo>
                    <a:pt x="95" y="95"/>
                    <a:pt x="103" y="97"/>
                    <a:pt x="106" y="95"/>
                  </a:cubicBezTo>
                  <a:cubicBezTo>
                    <a:pt x="120" y="88"/>
                    <a:pt x="123" y="51"/>
                    <a:pt x="126" y="37"/>
                  </a:cubicBezTo>
                  <a:cubicBezTo>
                    <a:pt x="128" y="25"/>
                    <a:pt x="130" y="9"/>
                    <a:pt x="13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34"/>
            <p:cNvSpPr/>
            <p:nvPr/>
          </p:nvSpPr>
          <p:spPr bwMode="auto">
            <a:xfrm>
              <a:off x="5208588" y="5646738"/>
              <a:ext cx="1290638" cy="503237"/>
            </a:xfrm>
            <a:custGeom>
              <a:avLst/>
              <a:gdLst>
                <a:gd name="T0" fmla="*/ 20 w 407"/>
                <a:gd name="T1" fmla="*/ 134 h 159"/>
                <a:gd name="T2" fmla="*/ 23 w 407"/>
                <a:gd name="T3" fmla="*/ 0 h 159"/>
                <a:gd name="T4" fmla="*/ 128 w 407"/>
                <a:gd name="T5" fmla="*/ 4 h 159"/>
                <a:gd name="T6" fmla="*/ 239 w 407"/>
                <a:gd name="T7" fmla="*/ 8 h 159"/>
                <a:gd name="T8" fmla="*/ 324 w 407"/>
                <a:gd name="T9" fmla="*/ 12 h 159"/>
                <a:gd name="T10" fmla="*/ 369 w 407"/>
                <a:gd name="T11" fmla="*/ 15 h 159"/>
                <a:gd name="T12" fmla="*/ 405 w 407"/>
                <a:gd name="T13" fmla="*/ 14 h 159"/>
                <a:gd name="T14" fmla="*/ 395 w 407"/>
                <a:gd name="T15" fmla="*/ 98 h 159"/>
                <a:gd name="T16" fmla="*/ 393 w 407"/>
                <a:gd name="T17" fmla="*/ 141 h 159"/>
                <a:gd name="T18" fmla="*/ 331 w 407"/>
                <a:gd name="T19" fmla="*/ 147 h 159"/>
                <a:gd name="T20" fmla="*/ 172 w 407"/>
                <a:gd name="T21" fmla="*/ 153 h 159"/>
                <a:gd name="T22" fmla="*/ 0 w 407"/>
                <a:gd name="T23" fmla="*/ 13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7" h="159">
                  <a:moveTo>
                    <a:pt x="20" y="134"/>
                  </a:moveTo>
                  <a:cubicBezTo>
                    <a:pt x="21" y="96"/>
                    <a:pt x="11" y="42"/>
                    <a:pt x="23" y="0"/>
                  </a:cubicBezTo>
                  <a:cubicBezTo>
                    <a:pt x="53" y="8"/>
                    <a:pt x="96" y="3"/>
                    <a:pt x="128" y="4"/>
                  </a:cubicBezTo>
                  <a:cubicBezTo>
                    <a:pt x="165" y="5"/>
                    <a:pt x="202" y="6"/>
                    <a:pt x="239" y="8"/>
                  </a:cubicBezTo>
                  <a:cubicBezTo>
                    <a:pt x="267" y="9"/>
                    <a:pt x="296" y="11"/>
                    <a:pt x="324" y="12"/>
                  </a:cubicBezTo>
                  <a:cubicBezTo>
                    <a:pt x="339" y="13"/>
                    <a:pt x="354" y="14"/>
                    <a:pt x="369" y="15"/>
                  </a:cubicBezTo>
                  <a:cubicBezTo>
                    <a:pt x="380" y="15"/>
                    <a:pt x="394" y="10"/>
                    <a:pt x="405" y="14"/>
                  </a:cubicBezTo>
                  <a:cubicBezTo>
                    <a:pt x="407" y="41"/>
                    <a:pt x="395" y="71"/>
                    <a:pt x="395" y="98"/>
                  </a:cubicBezTo>
                  <a:cubicBezTo>
                    <a:pt x="395" y="111"/>
                    <a:pt x="399" y="130"/>
                    <a:pt x="393" y="141"/>
                  </a:cubicBezTo>
                  <a:cubicBezTo>
                    <a:pt x="386" y="153"/>
                    <a:pt x="344" y="147"/>
                    <a:pt x="331" y="147"/>
                  </a:cubicBezTo>
                  <a:cubicBezTo>
                    <a:pt x="278" y="149"/>
                    <a:pt x="225" y="149"/>
                    <a:pt x="172" y="153"/>
                  </a:cubicBezTo>
                  <a:cubicBezTo>
                    <a:pt x="111" y="159"/>
                    <a:pt x="60" y="131"/>
                    <a:pt x="0" y="138"/>
                  </a:cubicBezTo>
                </a:path>
              </a:pathLst>
            </a:custGeom>
            <a:solidFill>
              <a:srgbClr val="F2C38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35"/>
            <p:cNvSpPr/>
            <p:nvPr/>
          </p:nvSpPr>
          <p:spPr bwMode="auto">
            <a:xfrm>
              <a:off x="2725738" y="5618163"/>
              <a:ext cx="1068388" cy="569912"/>
            </a:xfrm>
            <a:custGeom>
              <a:avLst/>
              <a:gdLst>
                <a:gd name="T0" fmla="*/ 34 w 337"/>
                <a:gd name="T1" fmla="*/ 180 h 180"/>
                <a:gd name="T2" fmla="*/ 7 w 337"/>
                <a:gd name="T3" fmla="*/ 1 h 180"/>
                <a:gd name="T4" fmla="*/ 157 w 337"/>
                <a:gd name="T5" fmla="*/ 4 h 180"/>
                <a:gd name="T6" fmla="*/ 247 w 337"/>
                <a:gd name="T7" fmla="*/ 5 h 180"/>
                <a:gd name="T8" fmla="*/ 308 w 337"/>
                <a:gd name="T9" fmla="*/ 6 h 180"/>
                <a:gd name="T10" fmla="*/ 325 w 337"/>
                <a:gd name="T11" fmla="*/ 36 h 180"/>
                <a:gd name="T12" fmla="*/ 329 w 337"/>
                <a:gd name="T13" fmla="*/ 96 h 180"/>
                <a:gd name="T14" fmla="*/ 337 w 337"/>
                <a:gd name="T15" fmla="*/ 163 h 180"/>
                <a:gd name="T16" fmla="*/ 163 w 337"/>
                <a:gd name="T17" fmla="*/ 167 h 180"/>
                <a:gd name="T18" fmla="*/ 31 w 337"/>
                <a:gd name="T19" fmla="*/ 171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7" h="180">
                  <a:moveTo>
                    <a:pt x="34" y="180"/>
                  </a:moveTo>
                  <a:cubicBezTo>
                    <a:pt x="32" y="121"/>
                    <a:pt x="0" y="59"/>
                    <a:pt x="7" y="1"/>
                  </a:cubicBezTo>
                  <a:cubicBezTo>
                    <a:pt x="57" y="0"/>
                    <a:pt x="107" y="5"/>
                    <a:pt x="157" y="4"/>
                  </a:cubicBezTo>
                  <a:cubicBezTo>
                    <a:pt x="188" y="3"/>
                    <a:pt x="217" y="6"/>
                    <a:pt x="247" y="5"/>
                  </a:cubicBezTo>
                  <a:cubicBezTo>
                    <a:pt x="264" y="5"/>
                    <a:pt x="293" y="3"/>
                    <a:pt x="308" y="6"/>
                  </a:cubicBezTo>
                  <a:cubicBezTo>
                    <a:pt x="332" y="10"/>
                    <a:pt x="324" y="16"/>
                    <a:pt x="325" y="36"/>
                  </a:cubicBezTo>
                  <a:cubicBezTo>
                    <a:pt x="326" y="56"/>
                    <a:pt x="328" y="76"/>
                    <a:pt x="329" y="96"/>
                  </a:cubicBezTo>
                  <a:cubicBezTo>
                    <a:pt x="330" y="119"/>
                    <a:pt x="332" y="142"/>
                    <a:pt x="337" y="163"/>
                  </a:cubicBezTo>
                  <a:cubicBezTo>
                    <a:pt x="287" y="152"/>
                    <a:pt x="215" y="163"/>
                    <a:pt x="163" y="167"/>
                  </a:cubicBezTo>
                  <a:cubicBezTo>
                    <a:pt x="120" y="170"/>
                    <a:pt x="76" y="171"/>
                    <a:pt x="31" y="171"/>
                  </a:cubicBezTo>
                </a:path>
              </a:pathLst>
            </a:custGeom>
            <a:solidFill>
              <a:srgbClr val="F2C38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36"/>
            <p:cNvSpPr/>
            <p:nvPr/>
          </p:nvSpPr>
          <p:spPr bwMode="auto">
            <a:xfrm>
              <a:off x="3584575" y="4186238"/>
              <a:ext cx="1924050" cy="803275"/>
            </a:xfrm>
            <a:custGeom>
              <a:avLst/>
              <a:gdLst>
                <a:gd name="T0" fmla="*/ 268 w 607"/>
                <a:gd name="T1" fmla="*/ 6 h 253"/>
                <a:gd name="T2" fmla="*/ 232 w 607"/>
                <a:gd name="T3" fmla="*/ 39 h 253"/>
                <a:gd name="T4" fmla="*/ 194 w 607"/>
                <a:gd name="T5" fmla="*/ 78 h 253"/>
                <a:gd name="T6" fmla="*/ 130 w 607"/>
                <a:gd name="T7" fmla="*/ 145 h 253"/>
                <a:gd name="T8" fmla="*/ 59 w 607"/>
                <a:gd name="T9" fmla="*/ 200 h 253"/>
                <a:gd name="T10" fmla="*/ 0 w 607"/>
                <a:gd name="T11" fmla="*/ 245 h 253"/>
                <a:gd name="T12" fmla="*/ 63 w 607"/>
                <a:gd name="T13" fmla="*/ 247 h 253"/>
                <a:gd name="T14" fmla="*/ 135 w 607"/>
                <a:gd name="T15" fmla="*/ 241 h 253"/>
                <a:gd name="T16" fmla="*/ 309 w 607"/>
                <a:gd name="T17" fmla="*/ 242 h 253"/>
                <a:gd name="T18" fmla="*/ 478 w 607"/>
                <a:gd name="T19" fmla="*/ 244 h 253"/>
                <a:gd name="T20" fmla="*/ 594 w 607"/>
                <a:gd name="T21" fmla="*/ 248 h 253"/>
                <a:gd name="T22" fmla="*/ 607 w 607"/>
                <a:gd name="T23" fmla="*/ 248 h 253"/>
                <a:gd name="T24" fmla="*/ 577 w 607"/>
                <a:gd name="T25" fmla="*/ 224 h 253"/>
                <a:gd name="T26" fmla="*/ 541 w 607"/>
                <a:gd name="T27" fmla="*/ 197 h 253"/>
                <a:gd name="T28" fmla="*/ 465 w 607"/>
                <a:gd name="T29" fmla="*/ 141 h 253"/>
                <a:gd name="T30" fmla="*/ 370 w 607"/>
                <a:gd name="T31" fmla="*/ 57 h 253"/>
                <a:gd name="T32" fmla="*/ 284 w 607"/>
                <a:gd name="T33"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7" h="253">
                  <a:moveTo>
                    <a:pt x="268" y="6"/>
                  </a:moveTo>
                  <a:cubicBezTo>
                    <a:pt x="254" y="8"/>
                    <a:pt x="240" y="31"/>
                    <a:pt x="232" y="39"/>
                  </a:cubicBezTo>
                  <a:cubicBezTo>
                    <a:pt x="219" y="52"/>
                    <a:pt x="207" y="65"/>
                    <a:pt x="194" y="78"/>
                  </a:cubicBezTo>
                  <a:cubicBezTo>
                    <a:pt x="172" y="100"/>
                    <a:pt x="150" y="122"/>
                    <a:pt x="130" y="145"/>
                  </a:cubicBezTo>
                  <a:cubicBezTo>
                    <a:pt x="111" y="166"/>
                    <a:pt x="85" y="183"/>
                    <a:pt x="59" y="200"/>
                  </a:cubicBezTo>
                  <a:cubicBezTo>
                    <a:pt x="37" y="213"/>
                    <a:pt x="19" y="230"/>
                    <a:pt x="0" y="245"/>
                  </a:cubicBezTo>
                  <a:cubicBezTo>
                    <a:pt x="16" y="253"/>
                    <a:pt x="45" y="248"/>
                    <a:pt x="63" y="247"/>
                  </a:cubicBezTo>
                  <a:cubicBezTo>
                    <a:pt x="87" y="245"/>
                    <a:pt x="111" y="244"/>
                    <a:pt x="135" y="241"/>
                  </a:cubicBezTo>
                  <a:cubicBezTo>
                    <a:pt x="193" y="235"/>
                    <a:pt x="251" y="241"/>
                    <a:pt x="309" y="242"/>
                  </a:cubicBezTo>
                  <a:cubicBezTo>
                    <a:pt x="365" y="243"/>
                    <a:pt x="421" y="239"/>
                    <a:pt x="478" y="244"/>
                  </a:cubicBezTo>
                  <a:cubicBezTo>
                    <a:pt x="516" y="247"/>
                    <a:pt x="555" y="247"/>
                    <a:pt x="594" y="248"/>
                  </a:cubicBezTo>
                  <a:cubicBezTo>
                    <a:pt x="600" y="248"/>
                    <a:pt x="603" y="249"/>
                    <a:pt x="607" y="248"/>
                  </a:cubicBezTo>
                  <a:cubicBezTo>
                    <a:pt x="601" y="239"/>
                    <a:pt x="587" y="232"/>
                    <a:pt x="577" y="224"/>
                  </a:cubicBezTo>
                  <a:cubicBezTo>
                    <a:pt x="565" y="215"/>
                    <a:pt x="554" y="205"/>
                    <a:pt x="541" y="197"/>
                  </a:cubicBezTo>
                  <a:cubicBezTo>
                    <a:pt x="514" y="180"/>
                    <a:pt x="487" y="161"/>
                    <a:pt x="465" y="141"/>
                  </a:cubicBezTo>
                  <a:cubicBezTo>
                    <a:pt x="433" y="113"/>
                    <a:pt x="403" y="84"/>
                    <a:pt x="370" y="57"/>
                  </a:cubicBezTo>
                  <a:cubicBezTo>
                    <a:pt x="344" y="37"/>
                    <a:pt x="324" y="5"/>
                    <a:pt x="284" y="0"/>
                  </a:cubicBezTo>
                </a:path>
              </a:pathLst>
            </a:custGeom>
            <a:solidFill>
              <a:srgbClr val="EA71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37"/>
            <p:cNvSpPr/>
            <p:nvPr/>
          </p:nvSpPr>
          <p:spPr bwMode="auto">
            <a:xfrm>
              <a:off x="3746500" y="4779963"/>
              <a:ext cx="1566863" cy="98425"/>
            </a:xfrm>
            <a:custGeom>
              <a:avLst/>
              <a:gdLst>
                <a:gd name="T0" fmla="*/ 7 w 494"/>
                <a:gd name="T1" fmla="*/ 23 h 31"/>
                <a:gd name="T2" fmla="*/ 108 w 494"/>
                <a:gd name="T3" fmla="*/ 18 h 31"/>
                <a:gd name="T4" fmla="*/ 234 w 494"/>
                <a:gd name="T5" fmla="*/ 16 h 31"/>
                <a:gd name="T6" fmla="*/ 359 w 494"/>
                <a:gd name="T7" fmla="*/ 17 h 31"/>
                <a:gd name="T8" fmla="*/ 486 w 494"/>
                <a:gd name="T9" fmla="*/ 17 h 31"/>
                <a:gd name="T10" fmla="*/ 486 w 494"/>
                <a:gd name="T11" fmla="*/ 5 h 31"/>
                <a:gd name="T12" fmla="*/ 471 w 494"/>
                <a:gd name="T13" fmla="*/ 5 h 31"/>
                <a:gd name="T14" fmla="*/ 471 w 494"/>
                <a:gd name="T15" fmla="*/ 17 h 31"/>
                <a:gd name="T16" fmla="*/ 473 w 494"/>
                <a:gd name="T17" fmla="*/ 16 h 31"/>
                <a:gd name="T18" fmla="*/ 473 w 494"/>
                <a:gd name="T19" fmla="*/ 4 h 31"/>
                <a:gd name="T20" fmla="*/ 467 w 494"/>
                <a:gd name="T21" fmla="*/ 5 h 31"/>
                <a:gd name="T22" fmla="*/ 467 w 494"/>
                <a:gd name="T23" fmla="*/ 17 h 31"/>
                <a:gd name="T24" fmla="*/ 486 w 494"/>
                <a:gd name="T25" fmla="*/ 17 h 31"/>
                <a:gd name="T26" fmla="*/ 486 w 494"/>
                <a:gd name="T27" fmla="*/ 5 h 31"/>
                <a:gd name="T28" fmla="*/ 367 w 494"/>
                <a:gd name="T29" fmla="*/ 5 h 31"/>
                <a:gd name="T30" fmla="*/ 242 w 494"/>
                <a:gd name="T31" fmla="*/ 3 h 31"/>
                <a:gd name="T32" fmla="*/ 123 w 494"/>
                <a:gd name="T33" fmla="*/ 5 h 31"/>
                <a:gd name="T34" fmla="*/ 67 w 494"/>
                <a:gd name="T35" fmla="*/ 10 h 31"/>
                <a:gd name="T36" fmla="*/ 10 w 494"/>
                <a:gd name="T37" fmla="*/ 12 h 31"/>
                <a:gd name="T38" fmla="*/ 7 w 494"/>
                <a:gd name="T39"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4" h="31">
                  <a:moveTo>
                    <a:pt x="7" y="23"/>
                  </a:moveTo>
                  <a:cubicBezTo>
                    <a:pt x="40" y="31"/>
                    <a:pt x="76" y="19"/>
                    <a:pt x="108" y="18"/>
                  </a:cubicBezTo>
                  <a:cubicBezTo>
                    <a:pt x="150" y="16"/>
                    <a:pt x="192" y="19"/>
                    <a:pt x="234" y="16"/>
                  </a:cubicBezTo>
                  <a:cubicBezTo>
                    <a:pt x="276" y="12"/>
                    <a:pt x="317" y="17"/>
                    <a:pt x="359" y="17"/>
                  </a:cubicBezTo>
                  <a:cubicBezTo>
                    <a:pt x="402" y="17"/>
                    <a:pt x="444" y="16"/>
                    <a:pt x="486" y="17"/>
                  </a:cubicBezTo>
                  <a:cubicBezTo>
                    <a:pt x="486" y="13"/>
                    <a:pt x="486" y="9"/>
                    <a:pt x="486" y="5"/>
                  </a:cubicBezTo>
                  <a:cubicBezTo>
                    <a:pt x="482" y="5"/>
                    <a:pt x="474" y="7"/>
                    <a:pt x="471" y="5"/>
                  </a:cubicBezTo>
                  <a:cubicBezTo>
                    <a:pt x="471" y="9"/>
                    <a:pt x="471" y="13"/>
                    <a:pt x="471" y="17"/>
                  </a:cubicBezTo>
                  <a:cubicBezTo>
                    <a:pt x="472" y="17"/>
                    <a:pt x="472" y="17"/>
                    <a:pt x="473" y="16"/>
                  </a:cubicBezTo>
                  <a:cubicBezTo>
                    <a:pt x="481" y="15"/>
                    <a:pt x="481" y="3"/>
                    <a:pt x="473" y="4"/>
                  </a:cubicBezTo>
                  <a:cubicBezTo>
                    <a:pt x="471" y="5"/>
                    <a:pt x="469" y="5"/>
                    <a:pt x="467" y="5"/>
                  </a:cubicBezTo>
                  <a:cubicBezTo>
                    <a:pt x="462" y="7"/>
                    <a:pt x="462" y="15"/>
                    <a:pt x="467" y="17"/>
                  </a:cubicBezTo>
                  <a:cubicBezTo>
                    <a:pt x="473" y="19"/>
                    <a:pt x="480" y="16"/>
                    <a:pt x="486" y="17"/>
                  </a:cubicBezTo>
                  <a:cubicBezTo>
                    <a:pt x="494" y="17"/>
                    <a:pt x="494" y="5"/>
                    <a:pt x="486" y="5"/>
                  </a:cubicBezTo>
                  <a:cubicBezTo>
                    <a:pt x="446" y="4"/>
                    <a:pt x="407" y="4"/>
                    <a:pt x="367" y="5"/>
                  </a:cubicBezTo>
                  <a:cubicBezTo>
                    <a:pt x="325" y="6"/>
                    <a:pt x="283" y="0"/>
                    <a:pt x="242" y="3"/>
                  </a:cubicBezTo>
                  <a:cubicBezTo>
                    <a:pt x="202" y="6"/>
                    <a:pt x="163" y="5"/>
                    <a:pt x="123" y="5"/>
                  </a:cubicBezTo>
                  <a:cubicBezTo>
                    <a:pt x="104" y="6"/>
                    <a:pt x="85" y="8"/>
                    <a:pt x="67" y="10"/>
                  </a:cubicBezTo>
                  <a:cubicBezTo>
                    <a:pt x="48" y="12"/>
                    <a:pt x="29" y="16"/>
                    <a:pt x="10" y="12"/>
                  </a:cubicBezTo>
                  <a:cubicBezTo>
                    <a:pt x="3" y="10"/>
                    <a:pt x="0" y="22"/>
                    <a:pt x="7" y="23"/>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38"/>
            <p:cNvSpPr/>
            <p:nvPr/>
          </p:nvSpPr>
          <p:spPr bwMode="auto">
            <a:xfrm>
              <a:off x="3892550" y="4659313"/>
              <a:ext cx="1271588" cy="76200"/>
            </a:xfrm>
            <a:custGeom>
              <a:avLst/>
              <a:gdLst>
                <a:gd name="T0" fmla="*/ 13 w 401"/>
                <a:gd name="T1" fmla="*/ 19 h 24"/>
                <a:gd name="T2" fmla="*/ 43 w 401"/>
                <a:gd name="T3" fmla="*/ 22 h 24"/>
                <a:gd name="T4" fmla="*/ 75 w 401"/>
                <a:gd name="T5" fmla="*/ 24 h 24"/>
                <a:gd name="T6" fmla="*/ 168 w 401"/>
                <a:gd name="T7" fmla="*/ 13 h 24"/>
                <a:gd name="T8" fmla="*/ 262 w 401"/>
                <a:gd name="T9" fmla="*/ 21 h 24"/>
                <a:gd name="T10" fmla="*/ 368 w 401"/>
                <a:gd name="T11" fmla="*/ 21 h 24"/>
                <a:gd name="T12" fmla="*/ 366 w 401"/>
                <a:gd name="T13" fmla="*/ 9 h 24"/>
                <a:gd name="T14" fmla="*/ 360 w 401"/>
                <a:gd name="T15" fmla="*/ 11 h 24"/>
                <a:gd name="T16" fmla="*/ 361 w 401"/>
                <a:gd name="T17" fmla="*/ 22 h 24"/>
                <a:gd name="T18" fmla="*/ 393 w 401"/>
                <a:gd name="T19" fmla="*/ 20 h 24"/>
                <a:gd name="T20" fmla="*/ 393 w 401"/>
                <a:gd name="T21" fmla="*/ 8 h 24"/>
                <a:gd name="T22" fmla="*/ 371 w 401"/>
                <a:gd name="T23" fmla="*/ 8 h 24"/>
                <a:gd name="T24" fmla="*/ 371 w 401"/>
                <a:gd name="T25" fmla="*/ 20 h 24"/>
                <a:gd name="T26" fmla="*/ 393 w 401"/>
                <a:gd name="T27" fmla="*/ 20 h 24"/>
                <a:gd name="T28" fmla="*/ 393 w 401"/>
                <a:gd name="T29" fmla="*/ 8 h 24"/>
                <a:gd name="T30" fmla="*/ 361 w 401"/>
                <a:gd name="T31" fmla="*/ 10 h 24"/>
                <a:gd name="T32" fmla="*/ 363 w 401"/>
                <a:gd name="T33" fmla="*/ 22 h 24"/>
                <a:gd name="T34" fmla="*/ 369 w 401"/>
                <a:gd name="T35" fmla="*/ 21 h 24"/>
                <a:gd name="T36" fmla="*/ 368 w 401"/>
                <a:gd name="T37" fmla="*/ 9 h 24"/>
                <a:gd name="T38" fmla="*/ 262 w 401"/>
                <a:gd name="T39" fmla="*/ 9 h 24"/>
                <a:gd name="T40" fmla="*/ 160 w 401"/>
                <a:gd name="T41" fmla="*/ 1 h 24"/>
                <a:gd name="T42" fmla="*/ 60 w 401"/>
                <a:gd name="T43" fmla="*/ 12 h 24"/>
                <a:gd name="T44" fmla="*/ 6 w 401"/>
                <a:gd name="T45" fmla="*/ 8 h 24"/>
                <a:gd name="T46" fmla="*/ 13 w 401"/>
                <a:gd name="T47"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1" h="24">
                  <a:moveTo>
                    <a:pt x="13" y="19"/>
                  </a:moveTo>
                  <a:cubicBezTo>
                    <a:pt x="20" y="14"/>
                    <a:pt x="35" y="20"/>
                    <a:pt x="43" y="22"/>
                  </a:cubicBezTo>
                  <a:cubicBezTo>
                    <a:pt x="54" y="24"/>
                    <a:pt x="64" y="24"/>
                    <a:pt x="75" y="24"/>
                  </a:cubicBezTo>
                  <a:cubicBezTo>
                    <a:pt x="106" y="23"/>
                    <a:pt x="136" y="13"/>
                    <a:pt x="168" y="13"/>
                  </a:cubicBezTo>
                  <a:cubicBezTo>
                    <a:pt x="199" y="13"/>
                    <a:pt x="231" y="19"/>
                    <a:pt x="262" y="21"/>
                  </a:cubicBezTo>
                  <a:cubicBezTo>
                    <a:pt x="297" y="22"/>
                    <a:pt x="333" y="19"/>
                    <a:pt x="368" y="21"/>
                  </a:cubicBezTo>
                  <a:cubicBezTo>
                    <a:pt x="367" y="17"/>
                    <a:pt x="367" y="13"/>
                    <a:pt x="366" y="9"/>
                  </a:cubicBezTo>
                  <a:cubicBezTo>
                    <a:pt x="364" y="10"/>
                    <a:pt x="362" y="10"/>
                    <a:pt x="360" y="11"/>
                  </a:cubicBezTo>
                  <a:cubicBezTo>
                    <a:pt x="353" y="12"/>
                    <a:pt x="355" y="22"/>
                    <a:pt x="361" y="22"/>
                  </a:cubicBezTo>
                  <a:cubicBezTo>
                    <a:pt x="372" y="22"/>
                    <a:pt x="382" y="22"/>
                    <a:pt x="393" y="20"/>
                  </a:cubicBezTo>
                  <a:cubicBezTo>
                    <a:pt x="400" y="20"/>
                    <a:pt x="401" y="8"/>
                    <a:pt x="393" y="8"/>
                  </a:cubicBezTo>
                  <a:cubicBezTo>
                    <a:pt x="385" y="9"/>
                    <a:pt x="378" y="9"/>
                    <a:pt x="371" y="8"/>
                  </a:cubicBezTo>
                  <a:cubicBezTo>
                    <a:pt x="363" y="7"/>
                    <a:pt x="363" y="19"/>
                    <a:pt x="371" y="20"/>
                  </a:cubicBezTo>
                  <a:cubicBezTo>
                    <a:pt x="378" y="21"/>
                    <a:pt x="385" y="21"/>
                    <a:pt x="393" y="20"/>
                  </a:cubicBezTo>
                  <a:cubicBezTo>
                    <a:pt x="393" y="16"/>
                    <a:pt x="393" y="12"/>
                    <a:pt x="393" y="8"/>
                  </a:cubicBezTo>
                  <a:cubicBezTo>
                    <a:pt x="382" y="10"/>
                    <a:pt x="372" y="10"/>
                    <a:pt x="361" y="10"/>
                  </a:cubicBezTo>
                  <a:cubicBezTo>
                    <a:pt x="362" y="14"/>
                    <a:pt x="362" y="18"/>
                    <a:pt x="363" y="22"/>
                  </a:cubicBezTo>
                  <a:cubicBezTo>
                    <a:pt x="365" y="22"/>
                    <a:pt x="367" y="21"/>
                    <a:pt x="369" y="21"/>
                  </a:cubicBezTo>
                  <a:cubicBezTo>
                    <a:pt x="376" y="20"/>
                    <a:pt x="374" y="10"/>
                    <a:pt x="368" y="9"/>
                  </a:cubicBezTo>
                  <a:cubicBezTo>
                    <a:pt x="333" y="7"/>
                    <a:pt x="298" y="10"/>
                    <a:pt x="262" y="9"/>
                  </a:cubicBezTo>
                  <a:cubicBezTo>
                    <a:pt x="228" y="8"/>
                    <a:pt x="195" y="1"/>
                    <a:pt x="160" y="1"/>
                  </a:cubicBezTo>
                  <a:cubicBezTo>
                    <a:pt x="126" y="1"/>
                    <a:pt x="94" y="13"/>
                    <a:pt x="60" y="12"/>
                  </a:cubicBezTo>
                  <a:cubicBezTo>
                    <a:pt x="44" y="12"/>
                    <a:pt x="22" y="0"/>
                    <a:pt x="6" y="8"/>
                  </a:cubicBezTo>
                  <a:cubicBezTo>
                    <a:pt x="0" y="12"/>
                    <a:pt x="6" y="23"/>
                    <a:pt x="13" y="19"/>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39"/>
            <p:cNvSpPr/>
            <p:nvPr/>
          </p:nvSpPr>
          <p:spPr bwMode="auto">
            <a:xfrm>
              <a:off x="4044950" y="4532313"/>
              <a:ext cx="976313" cy="92075"/>
            </a:xfrm>
            <a:custGeom>
              <a:avLst/>
              <a:gdLst>
                <a:gd name="T0" fmla="*/ 7 w 308"/>
                <a:gd name="T1" fmla="*/ 15 h 29"/>
                <a:gd name="T2" fmla="*/ 60 w 308"/>
                <a:gd name="T3" fmla="*/ 22 h 29"/>
                <a:gd name="T4" fmla="*/ 142 w 308"/>
                <a:gd name="T5" fmla="*/ 22 h 29"/>
                <a:gd name="T6" fmla="*/ 301 w 308"/>
                <a:gd name="T7" fmla="*/ 19 h 29"/>
                <a:gd name="T8" fmla="*/ 300 w 308"/>
                <a:gd name="T9" fmla="*/ 7 h 29"/>
                <a:gd name="T10" fmla="*/ 276 w 308"/>
                <a:gd name="T11" fmla="*/ 9 h 29"/>
                <a:gd name="T12" fmla="*/ 276 w 308"/>
                <a:gd name="T13" fmla="*/ 21 h 29"/>
                <a:gd name="T14" fmla="*/ 300 w 308"/>
                <a:gd name="T15" fmla="*/ 19 h 29"/>
                <a:gd name="T16" fmla="*/ 298 w 308"/>
                <a:gd name="T17" fmla="*/ 8 h 29"/>
                <a:gd name="T18" fmla="*/ 156 w 308"/>
                <a:gd name="T19" fmla="*/ 10 h 29"/>
                <a:gd name="T20" fmla="*/ 77 w 308"/>
                <a:gd name="T21" fmla="*/ 10 h 29"/>
                <a:gd name="T22" fmla="*/ 13 w 308"/>
                <a:gd name="T23" fmla="*/ 4 h 29"/>
                <a:gd name="T24" fmla="*/ 7 w 308"/>
                <a:gd name="T25"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8" h="29">
                  <a:moveTo>
                    <a:pt x="7" y="15"/>
                  </a:moveTo>
                  <a:cubicBezTo>
                    <a:pt x="23" y="23"/>
                    <a:pt x="43" y="22"/>
                    <a:pt x="60" y="22"/>
                  </a:cubicBezTo>
                  <a:cubicBezTo>
                    <a:pt x="87" y="22"/>
                    <a:pt x="115" y="22"/>
                    <a:pt x="142" y="22"/>
                  </a:cubicBezTo>
                  <a:cubicBezTo>
                    <a:pt x="195" y="21"/>
                    <a:pt x="249" y="29"/>
                    <a:pt x="301" y="19"/>
                  </a:cubicBezTo>
                  <a:cubicBezTo>
                    <a:pt x="308" y="18"/>
                    <a:pt x="306" y="6"/>
                    <a:pt x="300" y="7"/>
                  </a:cubicBezTo>
                  <a:cubicBezTo>
                    <a:pt x="292" y="8"/>
                    <a:pt x="284" y="9"/>
                    <a:pt x="276" y="9"/>
                  </a:cubicBezTo>
                  <a:cubicBezTo>
                    <a:pt x="268" y="9"/>
                    <a:pt x="268" y="21"/>
                    <a:pt x="276" y="21"/>
                  </a:cubicBezTo>
                  <a:cubicBezTo>
                    <a:pt x="284" y="21"/>
                    <a:pt x="292" y="20"/>
                    <a:pt x="300" y="19"/>
                  </a:cubicBezTo>
                  <a:cubicBezTo>
                    <a:pt x="299" y="15"/>
                    <a:pt x="299" y="11"/>
                    <a:pt x="298" y="8"/>
                  </a:cubicBezTo>
                  <a:cubicBezTo>
                    <a:pt x="252" y="16"/>
                    <a:pt x="204" y="10"/>
                    <a:pt x="156" y="10"/>
                  </a:cubicBezTo>
                  <a:cubicBezTo>
                    <a:pt x="130" y="10"/>
                    <a:pt x="104" y="11"/>
                    <a:pt x="77" y="10"/>
                  </a:cubicBezTo>
                  <a:cubicBezTo>
                    <a:pt x="57" y="10"/>
                    <a:pt x="31" y="14"/>
                    <a:pt x="13" y="4"/>
                  </a:cubicBezTo>
                  <a:cubicBezTo>
                    <a:pt x="6" y="0"/>
                    <a:pt x="0" y="11"/>
                    <a:pt x="7" y="15"/>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40"/>
            <p:cNvSpPr/>
            <p:nvPr/>
          </p:nvSpPr>
          <p:spPr bwMode="auto">
            <a:xfrm>
              <a:off x="4184650" y="4402138"/>
              <a:ext cx="655638" cy="69850"/>
            </a:xfrm>
            <a:custGeom>
              <a:avLst/>
              <a:gdLst>
                <a:gd name="T0" fmla="*/ 8 w 207"/>
                <a:gd name="T1" fmla="*/ 14 h 22"/>
                <a:gd name="T2" fmla="*/ 86 w 207"/>
                <a:gd name="T3" fmla="*/ 15 h 22"/>
                <a:gd name="T4" fmla="*/ 193 w 207"/>
                <a:gd name="T5" fmla="*/ 16 h 22"/>
                <a:gd name="T6" fmla="*/ 190 w 207"/>
                <a:gd name="T7" fmla="*/ 5 h 22"/>
                <a:gd name="T8" fmla="*/ 187 w 207"/>
                <a:gd name="T9" fmla="*/ 6 h 22"/>
                <a:gd name="T10" fmla="*/ 187 w 207"/>
                <a:gd name="T11" fmla="*/ 18 h 22"/>
                <a:gd name="T12" fmla="*/ 200 w 207"/>
                <a:gd name="T13" fmla="*/ 17 h 22"/>
                <a:gd name="T14" fmla="*/ 200 w 207"/>
                <a:gd name="T15" fmla="*/ 5 h 22"/>
                <a:gd name="T16" fmla="*/ 187 w 207"/>
                <a:gd name="T17" fmla="*/ 6 h 22"/>
                <a:gd name="T18" fmla="*/ 187 w 207"/>
                <a:gd name="T19" fmla="*/ 18 h 22"/>
                <a:gd name="T20" fmla="*/ 196 w 207"/>
                <a:gd name="T21" fmla="*/ 16 h 22"/>
                <a:gd name="T22" fmla="*/ 193 w 207"/>
                <a:gd name="T23" fmla="*/ 4 h 22"/>
                <a:gd name="T24" fmla="*/ 97 w 207"/>
                <a:gd name="T25" fmla="*/ 3 h 22"/>
                <a:gd name="T26" fmla="*/ 11 w 207"/>
                <a:gd name="T27" fmla="*/ 3 h 22"/>
                <a:gd name="T28" fmla="*/ 8 w 207"/>
                <a:gd name="T29"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7" h="22">
                  <a:moveTo>
                    <a:pt x="8" y="14"/>
                  </a:moveTo>
                  <a:cubicBezTo>
                    <a:pt x="33" y="22"/>
                    <a:pt x="60" y="18"/>
                    <a:pt x="86" y="15"/>
                  </a:cubicBezTo>
                  <a:cubicBezTo>
                    <a:pt x="121" y="12"/>
                    <a:pt x="158" y="16"/>
                    <a:pt x="193" y="16"/>
                  </a:cubicBezTo>
                  <a:cubicBezTo>
                    <a:pt x="192" y="13"/>
                    <a:pt x="191" y="9"/>
                    <a:pt x="190" y="5"/>
                  </a:cubicBezTo>
                  <a:cubicBezTo>
                    <a:pt x="189" y="5"/>
                    <a:pt x="188" y="5"/>
                    <a:pt x="187" y="6"/>
                  </a:cubicBezTo>
                  <a:cubicBezTo>
                    <a:pt x="179" y="6"/>
                    <a:pt x="179" y="18"/>
                    <a:pt x="187" y="18"/>
                  </a:cubicBezTo>
                  <a:cubicBezTo>
                    <a:pt x="191" y="18"/>
                    <a:pt x="195" y="17"/>
                    <a:pt x="200" y="17"/>
                  </a:cubicBezTo>
                  <a:cubicBezTo>
                    <a:pt x="207" y="16"/>
                    <a:pt x="207" y="4"/>
                    <a:pt x="200" y="5"/>
                  </a:cubicBezTo>
                  <a:cubicBezTo>
                    <a:pt x="195" y="5"/>
                    <a:pt x="191" y="6"/>
                    <a:pt x="187" y="6"/>
                  </a:cubicBezTo>
                  <a:cubicBezTo>
                    <a:pt x="187" y="10"/>
                    <a:pt x="187" y="14"/>
                    <a:pt x="187" y="18"/>
                  </a:cubicBezTo>
                  <a:cubicBezTo>
                    <a:pt x="190" y="17"/>
                    <a:pt x="193" y="17"/>
                    <a:pt x="196" y="16"/>
                  </a:cubicBezTo>
                  <a:cubicBezTo>
                    <a:pt x="202" y="13"/>
                    <a:pt x="199" y="5"/>
                    <a:pt x="193" y="4"/>
                  </a:cubicBezTo>
                  <a:cubicBezTo>
                    <a:pt x="161" y="4"/>
                    <a:pt x="129" y="2"/>
                    <a:pt x="97" y="3"/>
                  </a:cubicBezTo>
                  <a:cubicBezTo>
                    <a:pt x="68" y="3"/>
                    <a:pt x="39" y="11"/>
                    <a:pt x="11" y="3"/>
                  </a:cubicBezTo>
                  <a:cubicBezTo>
                    <a:pt x="4" y="0"/>
                    <a:pt x="0" y="12"/>
                    <a:pt x="8" y="14"/>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41"/>
            <p:cNvSpPr/>
            <p:nvPr/>
          </p:nvSpPr>
          <p:spPr bwMode="auto">
            <a:xfrm>
              <a:off x="5294313" y="5380038"/>
              <a:ext cx="1393825" cy="320675"/>
            </a:xfrm>
            <a:custGeom>
              <a:avLst/>
              <a:gdLst>
                <a:gd name="T0" fmla="*/ 7 w 440"/>
                <a:gd name="T1" fmla="*/ 0 h 101"/>
                <a:gd name="T2" fmla="*/ 0 w 440"/>
                <a:gd name="T3" fmla="*/ 83 h 101"/>
                <a:gd name="T4" fmla="*/ 122 w 440"/>
                <a:gd name="T5" fmla="*/ 94 h 101"/>
                <a:gd name="T6" fmla="*/ 178 w 440"/>
                <a:gd name="T7" fmla="*/ 90 h 101"/>
                <a:gd name="T8" fmla="*/ 236 w 440"/>
                <a:gd name="T9" fmla="*/ 93 h 101"/>
                <a:gd name="T10" fmla="*/ 440 w 440"/>
                <a:gd name="T11" fmla="*/ 99 h 101"/>
                <a:gd name="T12" fmla="*/ 388 w 440"/>
                <a:gd name="T13" fmla="*/ 30 h 101"/>
                <a:gd name="T14" fmla="*/ 369 w 440"/>
                <a:gd name="T15" fmla="*/ 12 h 101"/>
                <a:gd name="T16" fmla="*/ 315 w 440"/>
                <a:gd name="T17" fmla="*/ 9 h 101"/>
                <a:gd name="T18" fmla="*/ 203 w 440"/>
                <a:gd name="T19" fmla="*/ 12 h 101"/>
                <a:gd name="T20" fmla="*/ 109 w 440"/>
                <a:gd name="T21" fmla="*/ 4 h 101"/>
                <a:gd name="T22" fmla="*/ 18 w 440"/>
                <a:gd name="T23" fmla="*/ 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1">
                  <a:moveTo>
                    <a:pt x="7" y="0"/>
                  </a:moveTo>
                  <a:cubicBezTo>
                    <a:pt x="9" y="27"/>
                    <a:pt x="0" y="56"/>
                    <a:pt x="0" y="83"/>
                  </a:cubicBezTo>
                  <a:cubicBezTo>
                    <a:pt x="38" y="90"/>
                    <a:pt x="83" y="94"/>
                    <a:pt x="122" y="94"/>
                  </a:cubicBezTo>
                  <a:cubicBezTo>
                    <a:pt x="141" y="93"/>
                    <a:pt x="159" y="90"/>
                    <a:pt x="178" y="90"/>
                  </a:cubicBezTo>
                  <a:cubicBezTo>
                    <a:pt x="197" y="90"/>
                    <a:pt x="217" y="93"/>
                    <a:pt x="236" y="93"/>
                  </a:cubicBezTo>
                  <a:cubicBezTo>
                    <a:pt x="305" y="94"/>
                    <a:pt x="373" y="101"/>
                    <a:pt x="440" y="99"/>
                  </a:cubicBezTo>
                  <a:cubicBezTo>
                    <a:pt x="425" y="76"/>
                    <a:pt x="407" y="51"/>
                    <a:pt x="388" y="30"/>
                  </a:cubicBezTo>
                  <a:cubicBezTo>
                    <a:pt x="382" y="24"/>
                    <a:pt x="378" y="15"/>
                    <a:pt x="369" y="12"/>
                  </a:cubicBezTo>
                  <a:cubicBezTo>
                    <a:pt x="356" y="9"/>
                    <a:pt x="330" y="10"/>
                    <a:pt x="315" y="9"/>
                  </a:cubicBezTo>
                  <a:cubicBezTo>
                    <a:pt x="279" y="7"/>
                    <a:pt x="240" y="11"/>
                    <a:pt x="203" y="12"/>
                  </a:cubicBezTo>
                  <a:cubicBezTo>
                    <a:pt x="171" y="12"/>
                    <a:pt x="141" y="7"/>
                    <a:pt x="109" y="4"/>
                  </a:cubicBezTo>
                  <a:cubicBezTo>
                    <a:pt x="85" y="3"/>
                    <a:pt x="39" y="12"/>
                    <a:pt x="18" y="2"/>
                  </a:cubicBezTo>
                </a:path>
              </a:pathLst>
            </a:custGeom>
            <a:solidFill>
              <a:srgbClr val="EA71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42"/>
            <p:cNvSpPr/>
            <p:nvPr/>
          </p:nvSpPr>
          <p:spPr bwMode="auto">
            <a:xfrm>
              <a:off x="2573338" y="5373688"/>
              <a:ext cx="1189038" cy="276225"/>
            </a:xfrm>
            <a:custGeom>
              <a:avLst/>
              <a:gdLst>
                <a:gd name="T0" fmla="*/ 50 w 375"/>
                <a:gd name="T1" fmla="*/ 7 h 87"/>
                <a:gd name="T2" fmla="*/ 0 w 375"/>
                <a:gd name="T3" fmla="*/ 81 h 87"/>
                <a:gd name="T4" fmla="*/ 135 w 375"/>
                <a:gd name="T5" fmla="*/ 85 h 87"/>
                <a:gd name="T6" fmla="*/ 258 w 375"/>
                <a:gd name="T7" fmla="*/ 82 h 87"/>
                <a:gd name="T8" fmla="*/ 310 w 375"/>
                <a:gd name="T9" fmla="*/ 80 h 87"/>
                <a:gd name="T10" fmla="*/ 375 w 375"/>
                <a:gd name="T11" fmla="*/ 82 h 87"/>
                <a:gd name="T12" fmla="*/ 368 w 375"/>
                <a:gd name="T13" fmla="*/ 38 h 87"/>
                <a:gd name="T14" fmla="*/ 366 w 375"/>
                <a:gd name="T15" fmla="*/ 0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5" h="87">
                  <a:moveTo>
                    <a:pt x="50" y="7"/>
                  </a:moveTo>
                  <a:cubicBezTo>
                    <a:pt x="41" y="33"/>
                    <a:pt x="18" y="59"/>
                    <a:pt x="0" y="81"/>
                  </a:cubicBezTo>
                  <a:cubicBezTo>
                    <a:pt x="45" y="87"/>
                    <a:pt x="90" y="86"/>
                    <a:pt x="135" y="85"/>
                  </a:cubicBezTo>
                  <a:cubicBezTo>
                    <a:pt x="176" y="84"/>
                    <a:pt x="217" y="84"/>
                    <a:pt x="258" y="82"/>
                  </a:cubicBezTo>
                  <a:cubicBezTo>
                    <a:pt x="275" y="81"/>
                    <a:pt x="293" y="79"/>
                    <a:pt x="310" y="80"/>
                  </a:cubicBezTo>
                  <a:cubicBezTo>
                    <a:pt x="331" y="81"/>
                    <a:pt x="354" y="80"/>
                    <a:pt x="375" y="82"/>
                  </a:cubicBezTo>
                  <a:cubicBezTo>
                    <a:pt x="366" y="72"/>
                    <a:pt x="369" y="50"/>
                    <a:pt x="368" y="38"/>
                  </a:cubicBezTo>
                  <a:cubicBezTo>
                    <a:pt x="368" y="26"/>
                    <a:pt x="370" y="12"/>
                    <a:pt x="366" y="0"/>
                  </a:cubicBezTo>
                </a:path>
              </a:pathLst>
            </a:custGeom>
            <a:solidFill>
              <a:srgbClr val="EA71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43"/>
            <p:cNvSpPr/>
            <p:nvPr/>
          </p:nvSpPr>
          <p:spPr bwMode="auto">
            <a:xfrm>
              <a:off x="4321175" y="5795963"/>
              <a:ext cx="458788" cy="354012"/>
            </a:xfrm>
            <a:custGeom>
              <a:avLst/>
              <a:gdLst>
                <a:gd name="T0" fmla="*/ 16 w 145"/>
                <a:gd name="T1" fmla="*/ 104 h 112"/>
                <a:gd name="T2" fmla="*/ 15 w 145"/>
                <a:gd name="T3" fmla="*/ 71 h 112"/>
                <a:gd name="T4" fmla="*/ 10 w 145"/>
                <a:gd name="T5" fmla="*/ 4 h 112"/>
                <a:gd name="T6" fmla="*/ 4 w 145"/>
                <a:gd name="T7" fmla="*/ 9 h 112"/>
                <a:gd name="T8" fmla="*/ 140 w 145"/>
                <a:gd name="T9" fmla="*/ 15 h 112"/>
                <a:gd name="T10" fmla="*/ 136 w 145"/>
                <a:gd name="T11" fmla="*/ 9 h 112"/>
                <a:gd name="T12" fmla="*/ 111 w 145"/>
                <a:gd name="T13" fmla="*/ 104 h 112"/>
                <a:gd name="T14" fmla="*/ 115 w 145"/>
                <a:gd name="T15" fmla="*/ 110 h 112"/>
                <a:gd name="T16" fmla="*/ 117 w 145"/>
                <a:gd name="T17" fmla="*/ 109 h 112"/>
                <a:gd name="T18" fmla="*/ 121 w 145"/>
                <a:gd name="T19" fmla="*/ 106 h 112"/>
                <a:gd name="T20" fmla="*/ 122 w 145"/>
                <a:gd name="T21" fmla="*/ 105 h 112"/>
                <a:gd name="T22" fmla="*/ 114 w 145"/>
                <a:gd name="T23" fmla="*/ 100 h 112"/>
                <a:gd name="T24" fmla="*/ 112 w 145"/>
                <a:gd name="T25" fmla="*/ 103 h 112"/>
                <a:gd name="T26" fmla="*/ 120 w 145"/>
                <a:gd name="T27" fmla="*/ 106 h 112"/>
                <a:gd name="T28" fmla="*/ 120 w 145"/>
                <a:gd name="T29" fmla="*/ 104 h 112"/>
                <a:gd name="T30" fmla="*/ 111 w 145"/>
                <a:gd name="T31" fmla="*/ 104 h 112"/>
                <a:gd name="T32" fmla="*/ 111 w 145"/>
                <a:gd name="T33" fmla="*/ 106 h 112"/>
                <a:gd name="T34" fmla="*/ 119 w 145"/>
                <a:gd name="T35" fmla="*/ 109 h 112"/>
                <a:gd name="T36" fmla="*/ 121 w 145"/>
                <a:gd name="T37" fmla="*/ 107 h 112"/>
                <a:gd name="T38" fmla="*/ 113 w 145"/>
                <a:gd name="T39" fmla="*/ 102 h 112"/>
                <a:gd name="T40" fmla="*/ 115 w 145"/>
                <a:gd name="T41" fmla="*/ 101 h 112"/>
                <a:gd name="T42" fmla="*/ 120 w 145"/>
                <a:gd name="T43" fmla="*/ 106 h 112"/>
                <a:gd name="T44" fmla="*/ 144 w 145"/>
                <a:gd name="T45" fmla="*/ 11 h 112"/>
                <a:gd name="T46" fmla="*/ 140 w 145"/>
                <a:gd name="T47" fmla="*/ 6 h 112"/>
                <a:gd name="T48" fmla="*/ 7 w 145"/>
                <a:gd name="T49" fmla="*/ 1 h 112"/>
                <a:gd name="T50" fmla="*/ 1 w 145"/>
                <a:gd name="T51" fmla="*/ 6 h 112"/>
                <a:gd name="T52" fmla="*/ 5 w 145"/>
                <a:gd name="T53" fmla="*/ 61 h 112"/>
                <a:gd name="T54" fmla="*/ 7 w 145"/>
                <a:gd name="T55" fmla="*/ 102 h 112"/>
                <a:gd name="T56" fmla="*/ 16 w 145"/>
                <a:gd name="T57"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5" h="112">
                  <a:moveTo>
                    <a:pt x="16" y="104"/>
                  </a:moveTo>
                  <a:cubicBezTo>
                    <a:pt x="19" y="94"/>
                    <a:pt x="17" y="82"/>
                    <a:pt x="15" y="71"/>
                  </a:cubicBezTo>
                  <a:cubicBezTo>
                    <a:pt x="11" y="48"/>
                    <a:pt x="15" y="26"/>
                    <a:pt x="10" y="4"/>
                  </a:cubicBezTo>
                  <a:cubicBezTo>
                    <a:pt x="8" y="6"/>
                    <a:pt x="6" y="8"/>
                    <a:pt x="4" y="9"/>
                  </a:cubicBezTo>
                  <a:cubicBezTo>
                    <a:pt x="49" y="16"/>
                    <a:pt x="95" y="15"/>
                    <a:pt x="140" y="15"/>
                  </a:cubicBezTo>
                  <a:cubicBezTo>
                    <a:pt x="138" y="13"/>
                    <a:pt x="137" y="11"/>
                    <a:pt x="136" y="9"/>
                  </a:cubicBezTo>
                  <a:cubicBezTo>
                    <a:pt x="125" y="40"/>
                    <a:pt x="119" y="72"/>
                    <a:pt x="111" y="104"/>
                  </a:cubicBezTo>
                  <a:cubicBezTo>
                    <a:pt x="110" y="106"/>
                    <a:pt x="112" y="110"/>
                    <a:pt x="115" y="110"/>
                  </a:cubicBezTo>
                  <a:cubicBezTo>
                    <a:pt x="116" y="109"/>
                    <a:pt x="117" y="109"/>
                    <a:pt x="117" y="109"/>
                  </a:cubicBezTo>
                  <a:cubicBezTo>
                    <a:pt x="119" y="109"/>
                    <a:pt x="121" y="108"/>
                    <a:pt x="121" y="106"/>
                  </a:cubicBezTo>
                  <a:cubicBezTo>
                    <a:pt x="122" y="106"/>
                    <a:pt x="122" y="105"/>
                    <a:pt x="122" y="105"/>
                  </a:cubicBezTo>
                  <a:cubicBezTo>
                    <a:pt x="123" y="101"/>
                    <a:pt x="117" y="97"/>
                    <a:pt x="114" y="100"/>
                  </a:cubicBezTo>
                  <a:cubicBezTo>
                    <a:pt x="114" y="101"/>
                    <a:pt x="113" y="102"/>
                    <a:pt x="112" y="103"/>
                  </a:cubicBezTo>
                  <a:cubicBezTo>
                    <a:pt x="115" y="104"/>
                    <a:pt x="118" y="105"/>
                    <a:pt x="120" y="106"/>
                  </a:cubicBezTo>
                  <a:cubicBezTo>
                    <a:pt x="120" y="105"/>
                    <a:pt x="120" y="104"/>
                    <a:pt x="120" y="104"/>
                  </a:cubicBezTo>
                  <a:cubicBezTo>
                    <a:pt x="119" y="98"/>
                    <a:pt x="110" y="98"/>
                    <a:pt x="111" y="104"/>
                  </a:cubicBezTo>
                  <a:cubicBezTo>
                    <a:pt x="111" y="104"/>
                    <a:pt x="111" y="105"/>
                    <a:pt x="111" y="106"/>
                  </a:cubicBezTo>
                  <a:cubicBezTo>
                    <a:pt x="111" y="109"/>
                    <a:pt x="116" y="112"/>
                    <a:pt x="119" y="109"/>
                  </a:cubicBezTo>
                  <a:cubicBezTo>
                    <a:pt x="119" y="108"/>
                    <a:pt x="120" y="108"/>
                    <a:pt x="121" y="107"/>
                  </a:cubicBezTo>
                  <a:cubicBezTo>
                    <a:pt x="118" y="105"/>
                    <a:pt x="116" y="104"/>
                    <a:pt x="113" y="102"/>
                  </a:cubicBezTo>
                  <a:cubicBezTo>
                    <a:pt x="114" y="102"/>
                    <a:pt x="115" y="101"/>
                    <a:pt x="115" y="101"/>
                  </a:cubicBezTo>
                  <a:cubicBezTo>
                    <a:pt x="117" y="102"/>
                    <a:pt x="118" y="104"/>
                    <a:pt x="120" y="106"/>
                  </a:cubicBezTo>
                  <a:cubicBezTo>
                    <a:pt x="128" y="74"/>
                    <a:pt x="133" y="42"/>
                    <a:pt x="144" y="11"/>
                  </a:cubicBezTo>
                  <a:cubicBezTo>
                    <a:pt x="145" y="9"/>
                    <a:pt x="143" y="6"/>
                    <a:pt x="140" y="6"/>
                  </a:cubicBezTo>
                  <a:cubicBezTo>
                    <a:pt x="95" y="6"/>
                    <a:pt x="51" y="7"/>
                    <a:pt x="7" y="1"/>
                  </a:cubicBezTo>
                  <a:cubicBezTo>
                    <a:pt x="3" y="0"/>
                    <a:pt x="0" y="3"/>
                    <a:pt x="1" y="6"/>
                  </a:cubicBezTo>
                  <a:cubicBezTo>
                    <a:pt x="5" y="24"/>
                    <a:pt x="4" y="43"/>
                    <a:pt x="5" y="61"/>
                  </a:cubicBezTo>
                  <a:cubicBezTo>
                    <a:pt x="5" y="74"/>
                    <a:pt x="12" y="89"/>
                    <a:pt x="7" y="102"/>
                  </a:cubicBezTo>
                  <a:cubicBezTo>
                    <a:pt x="5" y="107"/>
                    <a:pt x="14" y="110"/>
                    <a:pt x="16" y="104"/>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44"/>
            <p:cNvSpPr/>
            <p:nvPr/>
          </p:nvSpPr>
          <p:spPr bwMode="auto">
            <a:xfrm>
              <a:off x="3848100" y="4862513"/>
              <a:ext cx="76200" cy="44450"/>
            </a:xfrm>
            <a:custGeom>
              <a:avLst/>
              <a:gdLst>
                <a:gd name="T0" fmla="*/ 5 w 24"/>
                <a:gd name="T1" fmla="*/ 13 h 14"/>
                <a:gd name="T2" fmla="*/ 20 w 24"/>
                <a:gd name="T3" fmla="*/ 7 h 14"/>
                <a:gd name="T4" fmla="*/ 17 w 24"/>
                <a:gd name="T5" fmla="*/ 1 h 14"/>
                <a:gd name="T6" fmla="*/ 3 w 24"/>
                <a:gd name="T7" fmla="*/ 7 h 14"/>
                <a:gd name="T8" fmla="*/ 5 w 24"/>
                <a:gd name="T9" fmla="*/ 13 h 14"/>
              </a:gdLst>
              <a:ahLst/>
              <a:cxnLst>
                <a:cxn ang="0">
                  <a:pos x="T0" y="T1"/>
                </a:cxn>
                <a:cxn ang="0">
                  <a:pos x="T2" y="T3"/>
                </a:cxn>
                <a:cxn ang="0">
                  <a:pos x="T4" y="T5"/>
                </a:cxn>
                <a:cxn ang="0">
                  <a:pos x="T6" y="T7"/>
                </a:cxn>
                <a:cxn ang="0">
                  <a:pos x="T8" y="T9"/>
                </a:cxn>
              </a:cxnLst>
              <a:rect l="0" t="0" r="r" b="b"/>
              <a:pathLst>
                <a:path w="24" h="14">
                  <a:moveTo>
                    <a:pt x="5" y="13"/>
                  </a:moveTo>
                  <a:cubicBezTo>
                    <a:pt x="10" y="11"/>
                    <a:pt x="15" y="9"/>
                    <a:pt x="20" y="7"/>
                  </a:cubicBezTo>
                  <a:cubicBezTo>
                    <a:pt x="24" y="5"/>
                    <a:pt x="21" y="0"/>
                    <a:pt x="17" y="1"/>
                  </a:cubicBezTo>
                  <a:cubicBezTo>
                    <a:pt x="13" y="4"/>
                    <a:pt x="8" y="6"/>
                    <a:pt x="3" y="7"/>
                  </a:cubicBezTo>
                  <a:cubicBezTo>
                    <a:pt x="0" y="9"/>
                    <a:pt x="1" y="14"/>
                    <a:pt x="5" y="13"/>
                  </a:cubicBezTo>
                  <a:close/>
                </a:path>
              </a:pathLst>
            </a:custGeom>
            <a:solidFill>
              <a:srgbClr val="F9AF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45"/>
            <p:cNvSpPr/>
            <p:nvPr/>
          </p:nvSpPr>
          <p:spPr bwMode="auto">
            <a:xfrm>
              <a:off x="4073525" y="4859338"/>
              <a:ext cx="41275" cy="38100"/>
            </a:xfrm>
            <a:custGeom>
              <a:avLst/>
              <a:gdLst>
                <a:gd name="T0" fmla="*/ 1 w 13"/>
                <a:gd name="T1" fmla="*/ 5 h 12"/>
                <a:gd name="T2" fmla="*/ 7 w 13"/>
                <a:gd name="T3" fmla="*/ 11 h 12"/>
                <a:gd name="T4" fmla="*/ 12 w 13"/>
                <a:gd name="T5" fmla="*/ 11 h 12"/>
                <a:gd name="T6" fmla="*/ 12 w 13"/>
                <a:gd name="T7" fmla="*/ 7 h 12"/>
                <a:gd name="T8" fmla="*/ 6 w 13"/>
                <a:gd name="T9" fmla="*/ 1 h 12"/>
                <a:gd name="T10" fmla="*/ 1 w 13"/>
                <a:gd name="T11" fmla="*/ 1 h 12"/>
                <a:gd name="T12" fmla="*/ 1 w 13"/>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1" y="5"/>
                  </a:moveTo>
                  <a:cubicBezTo>
                    <a:pt x="4" y="7"/>
                    <a:pt x="5" y="9"/>
                    <a:pt x="7" y="11"/>
                  </a:cubicBezTo>
                  <a:cubicBezTo>
                    <a:pt x="9" y="12"/>
                    <a:pt x="10" y="12"/>
                    <a:pt x="12" y="11"/>
                  </a:cubicBezTo>
                  <a:cubicBezTo>
                    <a:pt x="13" y="10"/>
                    <a:pt x="13" y="8"/>
                    <a:pt x="12" y="7"/>
                  </a:cubicBezTo>
                  <a:cubicBezTo>
                    <a:pt x="10" y="5"/>
                    <a:pt x="8" y="3"/>
                    <a:pt x="6" y="1"/>
                  </a:cubicBezTo>
                  <a:cubicBezTo>
                    <a:pt x="4" y="0"/>
                    <a:pt x="3" y="0"/>
                    <a:pt x="1" y="1"/>
                  </a:cubicBezTo>
                  <a:cubicBezTo>
                    <a:pt x="0" y="2"/>
                    <a:pt x="0" y="4"/>
                    <a:pt x="1" y="5"/>
                  </a:cubicBezTo>
                  <a:close/>
                </a:path>
              </a:pathLst>
            </a:custGeom>
            <a:solidFill>
              <a:srgbClr val="F9AF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46"/>
            <p:cNvSpPr/>
            <p:nvPr/>
          </p:nvSpPr>
          <p:spPr bwMode="auto">
            <a:xfrm>
              <a:off x="3959225" y="4735513"/>
              <a:ext cx="41275" cy="38100"/>
            </a:xfrm>
            <a:custGeom>
              <a:avLst/>
              <a:gdLst>
                <a:gd name="T0" fmla="*/ 5 w 13"/>
                <a:gd name="T1" fmla="*/ 11 h 12"/>
                <a:gd name="T2" fmla="*/ 11 w 13"/>
                <a:gd name="T3" fmla="*/ 6 h 12"/>
                <a:gd name="T4" fmla="*/ 12 w 13"/>
                <a:gd name="T5" fmla="*/ 2 h 12"/>
                <a:gd name="T6" fmla="*/ 8 w 13"/>
                <a:gd name="T7" fmla="*/ 1 h 12"/>
                <a:gd name="T8" fmla="*/ 2 w 13"/>
                <a:gd name="T9" fmla="*/ 6 h 12"/>
                <a:gd name="T10" fmla="*/ 0 w 13"/>
                <a:gd name="T11" fmla="*/ 10 h 12"/>
                <a:gd name="T12" fmla="*/ 5 w 13"/>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1"/>
                  </a:moveTo>
                  <a:cubicBezTo>
                    <a:pt x="7" y="9"/>
                    <a:pt x="9" y="8"/>
                    <a:pt x="11" y="6"/>
                  </a:cubicBezTo>
                  <a:cubicBezTo>
                    <a:pt x="12" y="5"/>
                    <a:pt x="13" y="4"/>
                    <a:pt x="12" y="2"/>
                  </a:cubicBezTo>
                  <a:cubicBezTo>
                    <a:pt x="11" y="1"/>
                    <a:pt x="9" y="0"/>
                    <a:pt x="8" y="1"/>
                  </a:cubicBezTo>
                  <a:cubicBezTo>
                    <a:pt x="6" y="3"/>
                    <a:pt x="4" y="4"/>
                    <a:pt x="2" y="6"/>
                  </a:cubicBezTo>
                  <a:cubicBezTo>
                    <a:pt x="0" y="7"/>
                    <a:pt x="0" y="8"/>
                    <a:pt x="0" y="10"/>
                  </a:cubicBezTo>
                  <a:cubicBezTo>
                    <a:pt x="1" y="11"/>
                    <a:pt x="3" y="12"/>
                    <a:pt x="5" y="11"/>
                  </a:cubicBezTo>
                  <a:close/>
                </a:path>
              </a:pathLst>
            </a:custGeom>
            <a:solidFill>
              <a:srgbClr val="F9AF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47"/>
            <p:cNvSpPr/>
            <p:nvPr/>
          </p:nvSpPr>
          <p:spPr bwMode="auto">
            <a:xfrm>
              <a:off x="4171950" y="4624388"/>
              <a:ext cx="44450" cy="41275"/>
            </a:xfrm>
            <a:custGeom>
              <a:avLst/>
              <a:gdLst>
                <a:gd name="T0" fmla="*/ 5 w 14"/>
                <a:gd name="T1" fmla="*/ 12 h 13"/>
                <a:gd name="T2" fmla="*/ 12 w 14"/>
                <a:gd name="T3" fmla="*/ 7 h 13"/>
                <a:gd name="T4" fmla="*/ 13 w 14"/>
                <a:gd name="T5" fmla="*/ 2 h 13"/>
                <a:gd name="T6" fmla="*/ 9 w 14"/>
                <a:gd name="T7" fmla="*/ 1 h 13"/>
                <a:gd name="T8" fmla="*/ 2 w 14"/>
                <a:gd name="T9" fmla="*/ 7 h 13"/>
                <a:gd name="T10" fmla="*/ 1 w 14"/>
                <a:gd name="T11" fmla="*/ 11 h 13"/>
                <a:gd name="T12" fmla="*/ 5 w 14"/>
                <a:gd name="T13" fmla="*/ 12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5" y="12"/>
                  </a:moveTo>
                  <a:cubicBezTo>
                    <a:pt x="7" y="10"/>
                    <a:pt x="10" y="8"/>
                    <a:pt x="12" y="7"/>
                  </a:cubicBezTo>
                  <a:cubicBezTo>
                    <a:pt x="14" y="6"/>
                    <a:pt x="14" y="4"/>
                    <a:pt x="13" y="2"/>
                  </a:cubicBezTo>
                  <a:cubicBezTo>
                    <a:pt x="13" y="1"/>
                    <a:pt x="11" y="0"/>
                    <a:pt x="9" y="1"/>
                  </a:cubicBezTo>
                  <a:cubicBezTo>
                    <a:pt x="7" y="3"/>
                    <a:pt x="4" y="5"/>
                    <a:pt x="2" y="7"/>
                  </a:cubicBezTo>
                  <a:cubicBezTo>
                    <a:pt x="0" y="8"/>
                    <a:pt x="0" y="9"/>
                    <a:pt x="1" y="11"/>
                  </a:cubicBezTo>
                  <a:cubicBezTo>
                    <a:pt x="1" y="12"/>
                    <a:pt x="3" y="13"/>
                    <a:pt x="5" y="12"/>
                  </a:cubicBezTo>
                  <a:close/>
                </a:path>
              </a:pathLst>
            </a:custGeom>
            <a:solidFill>
              <a:srgbClr val="F9AF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48"/>
            <p:cNvSpPr/>
            <p:nvPr/>
          </p:nvSpPr>
          <p:spPr bwMode="auto">
            <a:xfrm>
              <a:off x="4365625" y="4865688"/>
              <a:ext cx="38100" cy="44450"/>
            </a:xfrm>
            <a:custGeom>
              <a:avLst/>
              <a:gdLst>
                <a:gd name="T0" fmla="*/ 0 w 12"/>
                <a:gd name="T1" fmla="*/ 4 h 14"/>
                <a:gd name="T2" fmla="*/ 7 w 12"/>
                <a:gd name="T3" fmla="*/ 13 h 14"/>
                <a:gd name="T4" fmla="*/ 11 w 12"/>
                <a:gd name="T5" fmla="*/ 13 h 14"/>
                <a:gd name="T6" fmla="*/ 11 w 12"/>
                <a:gd name="T7" fmla="*/ 8 h 14"/>
                <a:gd name="T8" fmla="*/ 5 w 12"/>
                <a:gd name="T9" fmla="*/ 1 h 14"/>
                <a:gd name="T10" fmla="*/ 1 w 12"/>
                <a:gd name="T11" fmla="*/ 0 h 14"/>
                <a:gd name="T12" fmla="*/ 0 w 12"/>
                <a:gd name="T13" fmla="*/ 4 h 14"/>
              </a:gdLst>
              <a:ahLst/>
              <a:cxnLst>
                <a:cxn ang="0">
                  <a:pos x="T0" y="T1"/>
                </a:cxn>
                <a:cxn ang="0">
                  <a:pos x="T2" y="T3"/>
                </a:cxn>
                <a:cxn ang="0">
                  <a:pos x="T4" y="T5"/>
                </a:cxn>
                <a:cxn ang="0">
                  <a:pos x="T6" y="T7"/>
                </a:cxn>
                <a:cxn ang="0">
                  <a:pos x="T8" y="T9"/>
                </a:cxn>
                <a:cxn ang="0">
                  <a:pos x="T10" y="T11"/>
                </a:cxn>
                <a:cxn ang="0">
                  <a:pos x="T12" y="T13"/>
                </a:cxn>
              </a:cxnLst>
              <a:rect l="0" t="0" r="r" b="b"/>
              <a:pathLst>
                <a:path w="12" h="14">
                  <a:moveTo>
                    <a:pt x="0" y="4"/>
                  </a:moveTo>
                  <a:cubicBezTo>
                    <a:pt x="2" y="8"/>
                    <a:pt x="4" y="10"/>
                    <a:pt x="7" y="13"/>
                  </a:cubicBezTo>
                  <a:cubicBezTo>
                    <a:pt x="8" y="14"/>
                    <a:pt x="10" y="14"/>
                    <a:pt x="11" y="13"/>
                  </a:cubicBezTo>
                  <a:cubicBezTo>
                    <a:pt x="12" y="11"/>
                    <a:pt x="12" y="9"/>
                    <a:pt x="11" y="8"/>
                  </a:cubicBezTo>
                  <a:cubicBezTo>
                    <a:pt x="9" y="6"/>
                    <a:pt x="7" y="4"/>
                    <a:pt x="5" y="1"/>
                  </a:cubicBezTo>
                  <a:cubicBezTo>
                    <a:pt x="5" y="0"/>
                    <a:pt x="3" y="0"/>
                    <a:pt x="1" y="0"/>
                  </a:cubicBezTo>
                  <a:cubicBezTo>
                    <a:pt x="0" y="1"/>
                    <a:pt x="0" y="3"/>
                    <a:pt x="0" y="4"/>
                  </a:cubicBezTo>
                  <a:close/>
                </a:path>
              </a:pathLst>
            </a:custGeom>
            <a:solidFill>
              <a:srgbClr val="F9AF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49"/>
            <p:cNvSpPr/>
            <p:nvPr/>
          </p:nvSpPr>
          <p:spPr bwMode="auto">
            <a:xfrm>
              <a:off x="4368800" y="4735513"/>
              <a:ext cx="38100" cy="34925"/>
            </a:xfrm>
            <a:custGeom>
              <a:avLst/>
              <a:gdLst>
                <a:gd name="T0" fmla="*/ 5 w 12"/>
                <a:gd name="T1" fmla="*/ 10 h 11"/>
                <a:gd name="T2" fmla="*/ 10 w 12"/>
                <a:gd name="T3" fmla="*/ 6 h 11"/>
                <a:gd name="T4" fmla="*/ 11 w 12"/>
                <a:gd name="T5" fmla="*/ 2 h 11"/>
                <a:gd name="T6" fmla="*/ 7 w 12"/>
                <a:gd name="T7" fmla="*/ 1 h 11"/>
                <a:gd name="T8" fmla="*/ 2 w 12"/>
                <a:gd name="T9" fmla="*/ 4 h 11"/>
                <a:gd name="T10" fmla="*/ 1 w 12"/>
                <a:gd name="T11" fmla="*/ 8 h 11"/>
                <a:gd name="T12" fmla="*/ 5 w 12"/>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12" h="11">
                  <a:moveTo>
                    <a:pt x="5" y="10"/>
                  </a:moveTo>
                  <a:cubicBezTo>
                    <a:pt x="7" y="8"/>
                    <a:pt x="9" y="7"/>
                    <a:pt x="10" y="6"/>
                  </a:cubicBezTo>
                  <a:cubicBezTo>
                    <a:pt x="12" y="5"/>
                    <a:pt x="12" y="3"/>
                    <a:pt x="11" y="2"/>
                  </a:cubicBezTo>
                  <a:cubicBezTo>
                    <a:pt x="11" y="1"/>
                    <a:pt x="9" y="0"/>
                    <a:pt x="7" y="1"/>
                  </a:cubicBezTo>
                  <a:cubicBezTo>
                    <a:pt x="6" y="2"/>
                    <a:pt x="4" y="3"/>
                    <a:pt x="2" y="4"/>
                  </a:cubicBezTo>
                  <a:cubicBezTo>
                    <a:pt x="1" y="5"/>
                    <a:pt x="0" y="7"/>
                    <a:pt x="1" y="8"/>
                  </a:cubicBezTo>
                  <a:cubicBezTo>
                    <a:pt x="2" y="10"/>
                    <a:pt x="4" y="11"/>
                    <a:pt x="5" y="10"/>
                  </a:cubicBezTo>
                  <a:close/>
                </a:path>
              </a:pathLst>
            </a:custGeom>
            <a:solidFill>
              <a:srgbClr val="F9AF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50"/>
            <p:cNvSpPr/>
            <p:nvPr/>
          </p:nvSpPr>
          <p:spPr bwMode="auto">
            <a:xfrm>
              <a:off x="2776538" y="5364163"/>
              <a:ext cx="139700" cy="285750"/>
            </a:xfrm>
            <a:custGeom>
              <a:avLst/>
              <a:gdLst>
                <a:gd name="T0" fmla="*/ 29 w 44"/>
                <a:gd name="T1" fmla="*/ 7 h 90"/>
                <a:gd name="T2" fmla="*/ 2 w 44"/>
                <a:gd name="T3" fmla="*/ 80 h 90"/>
                <a:gd name="T4" fmla="*/ 14 w 44"/>
                <a:gd name="T5" fmla="*/ 83 h 90"/>
                <a:gd name="T6" fmla="*/ 40 w 44"/>
                <a:gd name="T7" fmla="*/ 13 h 90"/>
                <a:gd name="T8" fmla="*/ 29 w 44"/>
                <a:gd name="T9" fmla="*/ 7 h 90"/>
              </a:gdLst>
              <a:ahLst/>
              <a:cxnLst>
                <a:cxn ang="0">
                  <a:pos x="T0" y="T1"/>
                </a:cxn>
                <a:cxn ang="0">
                  <a:pos x="T2" y="T3"/>
                </a:cxn>
                <a:cxn ang="0">
                  <a:pos x="T4" y="T5"/>
                </a:cxn>
                <a:cxn ang="0">
                  <a:pos x="T6" y="T7"/>
                </a:cxn>
                <a:cxn ang="0">
                  <a:pos x="T8" y="T9"/>
                </a:cxn>
              </a:cxnLst>
              <a:rect l="0" t="0" r="r" b="b"/>
              <a:pathLst>
                <a:path w="44" h="90">
                  <a:moveTo>
                    <a:pt x="29" y="7"/>
                  </a:moveTo>
                  <a:cubicBezTo>
                    <a:pt x="15" y="29"/>
                    <a:pt x="8" y="54"/>
                    <a:pt x="2" y="80"/>
                  </a:cubicBezTo>
                  <a:cubicBezTo>
                    <a:pt x="0" y="87"/>
                    <a:pt x="12" y="90"/>
                    <a:pt x="14" y="83"/>
                  </a:cubicBezTo>
                  <a:cubicBezTo>
                    <a:pt x="20" y="59"/>
                    <a:pt x="26" y="34"/>
                    <a:pt x="40" y="13"/>
                  </a:cubicBezTo>
                  <a:cubicBezTo>
                    <a:pt x="44" y="6"/>
                    <a:pt x="33" y="0"/>
                    <a:pt x="29" y="7"/>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51"/>
            <p:cNvSpPr/>
            <p:nvPr/>
          </p:nvSpPr>
          <p:spPr bwMode="auto">
            <a:xfrm>
              <a:off x="3046413" y="5367338"/>
              <a:ext cx="69850" cy="288925"/>
            </a:xfrm>
            <a:custGeom>
              <a:avLst/>
              <a:gdLst>
                <a:gd name="T0" fmla="*/ 9 w 22"/>
                <a:gd name="T1" fmla="*/ 7 h 91"/>
                <a:gd name="T2" fmla="*/ 1 w 22"/>
                <a:gd name="T3" fmla="*/ 80 h 91"/>
                <a:gd name="T4" fmla="*/ 13 w 22"/>
                <a:gd name="T5" fmla="*/ 83 h 91"/>
                <a:gd name="T6" fmla="*/ 21 w 22"/>
                <a:gd name="T7" fmla="*/ 10 h 91"/>
                <a:gd name="T8" fmla="*/ 9 w 22"/>
                <a:gd name="T9" fmla="*/ 7 h 91"/>
              </a:gdLst>
              <a:ahLst/>
              <a:cxnLst>
                <a:cxn ang="0">
                  <a:pos x="T0" y="T1"/>
                </a:cxn>
                <a:cxn ang="0">
                  <a:pos x="T2" y="T3"/>
                </a:cxn>
                <a:cxn ang="0">
                  <a:pos x="T4" y="T5"/>
                </a:cxn>
                <a:cxn ang="0">
                  <a:pos x="T6" y="T7"/>
                </a:cxn>
                <a:cxn ang="0">
                  <a:pos x="T8" y="T9"/>
                </a:cxn>
              </a:cxnLst>
              <a:rect l="0" t="0" r="r" b="b"/>
              <a:pathLst>
                <a:path w="22" h="91">
                  <a:moveTo>
                    <a:pt x="9" y="7"/>
                  </a:moveTo>
                  <a:cubicBezTo>
                    <a:pt x="4" y="31"/>
                    <a:pt x="6" y="56"/>
                    <a:pt x="1" y="80"/>
                  </a:cubicBezTo>
                  <a:cubicBezTo>
                    <a:pt x="0" y="88"/>
                    <a:pt x="11" y="91"/>
                    <a:pt x="13" y="83"/>
                  </a:cubicBezTo>
                  <a:cubicBezTo>
                    <a:pt x="18" y="59"/>
                    <a:pt x="16" y="34"/>
                    <a:pt x="21" y="10"/>
                  </a:cubicBezTo>
                  <a:cubicBezTo>
                    <a:pt x="22" y="3"/>
                    <a:pt x="11" y="0"/>
                    <a:pt x="9" y="7"/>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52"/>
            <p:cNvSpPr/>
            <p:nvPr/>
          </p:nvSpPr>
          <p:spPr bwMode="auto">
            <a:xfrm>
              <a:off x="3300413" y="5373688"/>
              <a:ext cx="47625" cy="269875"/>
            </a:xfrm>
            <a:custGeom>
              <a:avLst/>
              <a:gdLst>
                <a:gd name="T0" fmla="*/ 3 w 15"/>
                <a:gd name="T1" fmla="*/ 8 h 85"/>
                <a:gd name="T2" fmla="*/ 0 w 15"/>
                <a:gd name="T3" fmla="*/ 77 h 85"/>
                <a:gd name="T4" fmla="*/ 12 w 15"/>
                <a:gd name="T5" fmla="*/ 77 h 85"/>
                <a:gd name="T6" fmla="*/ 15 w 15"/>
                <a:gd name="T7" fmla="*/ 8 h 85"/>
                <a:gd name="T8" fmla="*/ 3 w 15"/>
                <a:gd name="T9" fmla="*/ 8 h 85"/>
              </a:gdLst>
              <a:ahLst/>
              <a:cxnLst>
                <a:cxn ang="0">
                  <a:pos x="T0" y="T1"/>
                </a:cxn>
                <a:cxn ang="0">
                  <a:pos x="T2" y="T3"/>
                </a:cxn>
                <a:cxn ang="0">
                  <a:pos x="T4" y="T5"/>
                </a:cxn>
                <a:cxn ang="0">
                  <a:pos x="T6" y="T7"/>
                </a:cxn>
                <a:cxn ang="0">
                  <a:pos x="T8" y="T9"/>
                </a:cxn>
              </a:cxnLst>
              <a:rect l="0" t="0" r="r" b="b"/>
              <a:pathLst>
                <a:path w="15" h="85">
                  <a:moveTo>
                    <a:pt x="3" y="8"/>
                  </a:moveTo>
                  <a:cubicBezTo>
                    <a:pt x="1" y="31"/>
                    <a:pt x="0" y="54"/>
                    <a:pt x="0" y="77"/>
                  </a:cubicBezTo>
                  <a:cubicBezTo>
                    <a:pt x="0" y="85"/>
                    <a:pt x="12" y="85"/>
                    <a:pt x="12" y="77"/>
                  </a:cubicBezTo>
                  <a:cubicBezTo>
                    <a:pt x="12" y="54"/>
                    <a:pt x="13" y="31"/>
                    <a:pt x="15" y="8"/>
                  </a:cubicBezTo>
                  <a:cubicBezTo>
                    <a:pt x="15" y="0"/>
                    <a:pt x="3" y="1"/>
                    <a:pt x="3" y="8"/>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53"/>
            <p:cNvSpPr/>
            <p:nvPr/>
          </p:nvSpPr>
          <p:spPr bwMode="auto">
            <a:xfrm>
              <a:off x="3559175" y="5360988"/>
              <a:ext cx="53975" cy="263525"/>
            </a:xfrm>
            <a:custGeom>
              <a:avLst/>
              <a:gdLst>
                <a:gd name="T0" fmla="*/ 0 w 17"/>
                <a:gd name="T1" fmla="*/ 7 h 83"/>
                <a:gd name="T2" fmla="*/ 5 w 17"/>
                <a:gd name="T3" fmla="*/ 75 h 83"/>
                <a:gd name="T4" fmla="*/ 17 w 17"/>
                <a:gd name="T5" fmla="*/ 75 h 83"/>
                <a:gd name="T6" fmla="*/ 12 w 17"/>
                <a:gd name="T7" fmla="*/ 7 h 83"/>
                <a:gd name="T8" fmla="*/ 0 w 17"/>
                <a:gd name="T9" fmla="*/ 7 h 83"/>
              </a:gdLst>
              <a:ahLst/>
              <a:cxnLst>
                <a:cxn ang="0">
                  <a:pos x="T0" y="T1"/>
                </a:cxn>
                <a:cxn ang="0">
                  <a:pos x="T2" y="T3"/>
                </a:cxn>
                <a:cxn ang="0">
                  <a:pos x="T4" y="T5"/>
                </a:cxn>
                <a:cxn ang="0">
                  <a:pos x="T6" y="T7"/>
                </a:cxn>
                <a:cxn ang="0">
                  <a:pos x="T8" y="T9"/>
                </a:cxn>
              </a:cxnLst>
              <a:rect l="0" t="0" r="r" b="b"/>
              <a:pathLst>
                <a:path w="17" h="83">
                  <a:moveTo>
                    <a:pt x="0" y="7"/>
                  </a:moveTo>
                  <a:cubicBezTo>
                    <a:pt x="0" y="30"/>
                    <a:pt x="5" y="53"/>
                    <a:pt x="5" y="75"/>
                  </a:cubicBezTo>
                  <a:cubicBezTo>
                    <a:pt x="5" y="83"/>
                    <a:pt x="17" y="83"/>
                    <a:pt x="17" y="75"/>
                  </a:cubicBezTo>
                  <a:cubicBezTo>
                    <a:pt x="17" y="53"/>
                    <a:pt x="12" y="30"/>
                    <a:pt x="12" y="7"/>
                  </a:cubicBezTo>
                  <a:cubicBezTo>
                    <a:pt x="12" y="0"/>
                    <a:pt x="0" y="0"/>
                    <a:pt x="0" y="7"/>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54"/>
            <p:cNvSpPr/>
            <p:nvPr/>
          </p:nvSpPr>
          <p:spPr bwMode="auto">
            <a:xfrm>
              <a:off x="5449888" y="5386388"/>
              <a:ext cx="55563" cy="298450"/>
            </a:xfrm>
            <a:custGeom>
              <a:avLst/>
              <a:gdLst>
                <a:gd name="T0" fmla="*/ 5 w 18"/>
                <a:gd name="T1" fmla="*/ 7 h 94"/>
                <a:gd name="T2" fmla="*/ 0 w 18"/>
                <a:gd name="T3" fmla="*/ 87 h 94"/>
                <a:gd name="T4" fmla="*/ 12 w 18"/>
                <a:gd name="T5" fmla="*/ 87 h 94"/>
                <a:gd name="T6" fmla="*/ 17 w 18"/>
                <a:gd name="T7" fmla="*/ 7 h 94"/>
                <a:gd name="T8" fmla="*/ 5 w 18"/>
                <a:gd name="T9" fmla="*/ 7 h 94"/>
              </a:gdLst>
              <a:ahLst/>
              <a:cxnLst>
                <a:cxn ang="0">
                  <a:pos x="T0" y="T1"/>
                </a:cxn>
                <a:cxn ang="0">
                  <a:pos x="T2" y="T3"/>
                </a:cxn>
                <a:cxn ang="0">
                  <a:pos x="T4" y="T5"/>
                </a:cxn>
                <a:cxn ang="0">
                  <a:pos x="T6" y="T7"/>
                </a:cxn>
                <a:cxn ang="0">
                  <a:pos x="T8" y="T9"/>
                </a:cxn>
              </a:cxnLst>
              <a:rect l="0" t="0" r="r" b="b"/>
              <a:pathLst>
                <a:path w="18" h="94">
                  <a:moveTo>
                    <a:pt x="5" y="7"/>
                  </a:moveTo>
                  <a:cubicBezTo>
                    <a:pt x="3" y="34"/>
                    <a:pt x="1" y="60"/>
                    <a:pt x="0" y="87"/>
                  </a:cubicBezTo>
                  <a:cubicBezTo>
                    <a:pt x="0" y="94"/>
                    <a:pt x="12" y="94"/>
                    <a:pt x="12" y="87"/>
                  </a:cubicBezTo>
                  <a:cubicBezTo>
                    <a:pt x="13" y="60"/>
                    <a:pt x="15" y="34"/>
                    <a:pt x="17" y="7"/>
                  </a:cubicBezTo>
                  <a:cubicBezTo>
                    <a:pt x="18" y="0"/>
                    <a:pt x="6" y="0"/>
                    <a:pt x="5" y="7"/>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55"/>
            <p:cNvSpPr/>
            <p:nvPr/>
          </p:nvSpPr>
          <p:spPr bwMode="auto">
            <a:xfrm>
              <a:off x="5670550" y="5392738"/>
              <a:ext cx="79375" cy="288925"/>
            </a:xfrm>
            <a:custGeom>
              <a:avLst/>
              <a:gdLst>
                <a:gd name="T0" fmla="*/ 9 w 25"/>
                <a:gd name="T1" fmla="*/ 8 h 91"/>
                <a:gd name="T2" fmla="*/ 3 w 25"/>
                <a:gd name="T3" fmla="*/ 78 h 91"/>
                <a:gd name="T4" fmla="*/ 14 w 25"/>
                <a:gd name="T5" fmla="*/ 84 h 91"/>
                <a:gd name="T6" fmla="*/ 21 w 25"/>
                <a:gd name="T7" fmla="*/ 11 h 91"/>
                <a:gd name="T8" fmla="*/ 9 w 25"/>
                <a:gd name="T9" fmla="*/ 8 h 91"/>
              </a:gdLst>
              <a:ahLst/>
              <a:cxnLst>
                <a:cxn ang="0">
                  <a:pos x="T0" y="T1"/>
                </a:cxn>
                <a:cxn ang="0">
                  <a:pos x="T2" y="T3"/>
                </a:cxn>
                <a:cxn ang="0">
                  <a:pos x="T4" y="T5"/>
                </a:cxn>
                <a:cxn ang="0">
                  <a:pos x="T6" y="T7"/>
                </a:cxn>
                <a:cxn ang="0">
                  <a:pos x="T8" y="T9"/>
                </a:cxn>
              </a:cxnLst>
              <a:rect l="0" t="0" r="r" b="b"/>
              <a:pathLst>
                <a:path w="25" h="91">
                  <a:moveTo>
                    <a:pt x="9" y="8"/>
                  </a:moveTo>
                  <a:cubicBezTo>
                    <a:pt x="3" y="30"/>
                    <a:pt x="14" y="57"/>
                    <a:pt x="3" y="78"/>
                  </a:cubicBezTo>
                  <a:cubicBezTo>
                    <a:pt x="0" y="85"/>
                    <a:pt x="10" y="91"/>
                    <a:pt x="14" y="84"/>
                  </a:cubicBezTo>
                  <a:cubicBezTo>
                    <a:pt x="25" y="61"/>
                    <a:pt x="14" y="35"/>
                    <a:pt x="21" y="11"/>
                  </a:cubicBezTo>
                  <a:cubicBezTo>
                    <a:pt x="23" y="3"/>
                    <a:pt x="11" y="0"/>
                    <a:pt x="9" y="8"/>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56"/>
            <p:cNvSpPr/>
            <p:nvPr/>
          </p:nvSpPr>
          <p:spPr bwMode="auto">
            <a:xfrm>
              <a:off x="5921375" y="5421313"/>
              <a:ext cx="79375" cy="260350"/>
            </a:xfrm>
            <a:custGeom>
              <a:avLst/>
              <a:gdLst>
                <a:gd name="T0" fmla="*/ 0 w 25"/>
                <a:gd name="T1" fmla="*/ 8 h 82"/>
                <a:gd name="T2" fmla="*/ 11 w 25"/>
                <a:gd name="T3" fmla="*/ 75 h 82"/>
                <a:gd name="T4" fmla="*/ 23 w 25"/>
                <a:gd name="T5" fmla="*/ 72 h 82"/>
                <a:gd name="T6" fmla="*/ 12 w 25"/>
                <a:gd name="T7" fmla="*/ 8 h 82"/>
                <a:gd name="T8" fmla="*/ 0 w 25"/>
                <a:gd name="T9" fmla="*/ 8 h 82"/>
              </a:gdLst>
              <a:ahLst/>
              <a:cxnLst>
                <a:cxn ang="0">
                  <a:pos x="T0" y="T1"/>
                </a:cxn>
                <a:cxn ang="0">
                  <a:pos x="T2" y="T3"/>
                </a:cxn>
                <a:cxn ang="0">
                  <a:pos x="T4" y="T5"/>
                </a:cxn>
                <a:cxn ang="0">
                  <a:pos x="T6" y="T7"/>
                </a:cxn>
                <a:cxn ang="0">
                  <a:pos x="T8" y="T9"/>
                </a:cxn>
              </a:cxnLst>
              <a:rect l="0" t="0" r="r" b="b"/>
              <a:pathLst>
                <a:path w="25" h="82">
                  <a:moveTo>
                    <a:pt x="0" y="8"/>
                  </a:moveTo>
                  <a:cubicBezTo>
                    <a:pt x="2" y="31"/>
                    <a:pt x="5" y="53"/>
                    <a:pt x="11" y="75"/>
                  </a:cubicBezTo>
                  <a:cubicBezTo>
                    <a:pt x="13" y="82"/>
                    <a:pt x="25" y="79"/>
                    <a:pt x="23" y="72"/>
                  </a:cubicBezTo>
                  <a:cubicBezTo>
                    <a:pt x="17" y="51"/>
                    <a:pt x="14" y="30"/>
                    <a:pt x="12" y="8"/>
                  </a:cubicBezTo>
                  <a:cubicBezTo>
                    <a:pt x="12" y="0"/>
                    <a:pt x="0" y="0"/>
                    <a:pt x="0" y="8"/>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57"/>
            <p:cNvSpPr/>
            <p:nvPr/>
          </p:nvSpPr>
          <p:spPr bwMode="auto">
            <a:xfrm>
              <a:off x="6191250" y="5405438"/>
              <a:ext cx="79375" cy="266700"/>
            </a:xfrm>
            <a:custGeom>
              <a:avLst/>
              <a:gdLst>
                <a:gd name="T0" fmla="*/ 1 w 25"/>
                <a:gd name="T1" fmla="*/ 11 h 84"/>
                <a:gd name="T2" fmla="*/ 12 w 25"/>
                <a:gd name="T3" fmla="*/ 77 h 84"/>
                <a:gd name="T4" fmla="*/ 24 w 25"/>
                <a:gd name="T5" fmla="*/ 73 h 84"/>
                <a:gd name="T6" fmla="*/ 13 w 25"/>
                <a:gd name="T7" fmla="*/ 8 h 84"/>
                <a:gd name="T8" fmla="*/ 1 w 25"/>
                <a:gd name="T9" fmla="*/ 11 h 84"/>
              </a:gdLst>
              <a:ahLst/>
              <a:cxnLst>
                <a:cxn ang="0">
                  <a:pos x="T0" y="T1"/>
                </a:cxn>
                <a:cxn ang="0">
                  <a:pos x="T2" y="T3"/>
                </a:cxn>
                <a:cxn ang="0">
                  <a:pos x="T4" y="T5"/>
                </a:cxn>
                <a:cxn ang="0">
                  <a:pos x="T6" y="T7"/>
                </a:cxn>
                <a:cxn ang="0">
                  <a:pos x="T8" y="T9"/>
                </a:cxn>
              </a:cxnLst>
              <a:rect l="0" t="0" r="r" b="b"/>
              <a:pathLst>
                <a:path w="25" h="84">
                  <a:moveTo>
                    <a:pt x="1" y="11"/>
                  </a:moveTo>
                  <a:cubicBezTo>
                    <a:pt x="6" y="33"/>
                    <a:pt x="7" y="55"/>
                    <a:pt x="12" y="77"/>
                  </a:cubicBezTo>
                  <a:cubicBezTo>
                    <a:pt x="14" y="84"/>
                    <a:pt x="25" y="81"/>
                    <a:pt x="24" y="73"/>
                  </a:cubicBezTo>
                  <a:cubicBezTo>
                    <a:pt x="19" y="52"/>
                    <a:pt x="17" y="29"/>
                    <a:pt x="13" y="8"/>
                  </a:cubicBezTo>
                  <a:cubicBezTo>
                    <a:pt x="11" y="0"/>
                    <a:pt x="0" y="3"/>
                    <a:pt x="1" y="11"/>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58"/>
            <p:cNvSpPr/>
            <p:nvPr/>
          </p:nvSpPr>
          <p:spPr bwMode="auto">
            <a:xfrm>
              <a:off x="6426200" y="5414963"/>
              <a:ext cx="69850" cy="273050"/>
            </a:xfrm>
            <a:custGeom>
              <a:avLst/>
              <a:gdLst>
                <a:gd name="T0" fmla="*/ 1 w 22"/>
                <a:gd name="T1" fmla="*/ 8 h 86"/>
                <a:gd name="T2" fmla="*/ 10 w 22"/>
                <a:gd name="T3" fmla="*/ 78 h 86"/>
                <a:gd name="T4" fmla="*/ 22 w 22"/>
                <a:gd name="T5" fmla="*/ 78 h 86"/>
                <a:gd name="T6" fmla="*/ 13 w 22"/>
                <a:gd name="T7" fmla="*/ 8 h 86"/>
                <a:gd name="T8" fmla="*/ 1 w 22"/>
                <a:gd name="T9" fmla="*/ 8 h 86"/>
              </a:gdLst>
              <a:ahLst/>
              <a:cxnLst>
                <a:cxn ang="0">
                  <a:pos x="T0" y="T1"/>
                </a:cxn>
                <a:cxn ang="0">
                  <a:pos x="T2" y="T3"/>
                </a:cxn>
                <a:cxn ang="0">
                  <a:pos x="T4" y="T5"/>
                </a:cxn>
                <a:cxn ang="0">
                  <a:pos x="T6" y="T7"/>
                </a:cxn>
                <a:cxn ang="0">
                  <a:pos x="T8" y="T9"/>
                </a:cxn>
              </a:cxnLst>
              <a:rect l="0" t="0" r="r" b="b"/>
              <a:pathLst>
                <a:path w="22" h="86">
                  <a:moveTo>
                    <a:pt x="1" y="8"/>
                  </a:moveTo>
                  <a:cubicBezTo>
                    <a:pt x="0" y="32"/>
                    <a:pt x="8" y="55"/>
                    <a:pt x="10" y="78"/>
                  </a:cubicBezTo>
                  <a:cubicBezTo>
                    <a:pt x="10" y="86"/>
                    <a:pt x="22" y="86"/>
                    <a:pt x="22" y="78"/>
                  </a:cubicBezTo>
                  <a:cubicBezTo>
                    <a:pt x="20" y="55"/>
                    <a:pt x="12" y="32"/>
                    <a:pt x="13" y="8"/>
                  </a:cubicBezTo>
                  <a:cubicBezTo>
                    <a:pt x="13" y="0"/>
                    <a:pt x="1" y="0"/>
                    <a:pt x="1" y="8"/>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59"/>
            <p:cNvSpPr/>
            <p:nvPr/>
          </p:nvSpPr>
          <p:spPr bwMode="auto">
            <a:xfrm>
              <a:off x="3562350" y="4160838"/>
              <a:ext cx="1971675" cy="831850"/>
            </a:xfrm>
            <a:custGeom>
              <a:avLst/>
              <a:gdLst>
                <a:gd name="T0" fmla="*/ 349 w 622"/>
                <a:gd name="T1" fmla="*/ 39 h 262"/>
                <a:gd name="T2" fmla="*/ 281 w 622"/>
                <a:gd name="T3" fmla="*/ 4 h 262"/>
                <a:gd name="T4" fmla="*/ 254 w 622"/>
                <a:gd name="T5" fmla="*/ 25 h 262"/>
                <a:gd name="T6" fmla="*/ 209 w 622"/>
                <a:gd name="T7" fmla="*/ 73 h 262"/>
                <a:gd name="T8" fmla="*/ 4 w 622"/>
                <a:gd name="T9" fmla="*/ 247 h 262"/>
                <a:gd name="T10" fmla="*/ 5 w 622"/>
                <a:gd name="T11" fmla="*/ 255 h 262"/>
                <a:gd name="T12" fmla="*/ 57 w 622"/>
                <a:gd name="T13" fmla="*/ 258 h 262"/>
                <a:gd name="T14" fmla="*/ 135 w 622"/>
                <a:gd name="T15" fmla="*/ 249 h 262"/>
                <a:gd name="T16" fmla="*/ 295 w 622"/>
                <a:gd name="T17" fmla="*/ 251 h 262"/>
                <a:gd name="T18" fmla="*/ 457 w 622"/>
                <a:gd name="T19" fmla="*/ 252 h 262"/>
                <a:gd name="T20" fmla="*/ 539 w 622"/>
                <a:gd name="T21" fmla="*/ 255 h 262"/>
                <a:gd name="T22" fmla="*/ 615 w 622"/>
                <a:gd name="T23" fmla="*/ 258 h 262"/>
                <a:gd name="T24" fmla="*/ 618 w 622"/>
                <a:gd name="T25" fmla="*/ 250 h 262"/>
                <a:gd name="T26" fmla="*/ 467 w 622"/>
                <a:gd name="T27" fmla="*/ 136 h 262"/>
                <a:gd name="T28" fmla="*/ 349 w 622"/>
                <a:gd name="T29" fmla="*/ 39 h 262"/>
                <a:gd name="T30" fmla="*/ 344 w 622"/>
                <a:gd name="T31" fmla="*/ 47 h 262"/>
                <a:gd name="T32" fmla="*/ 472 w 622"/>
                <a:gd name="T33" fmla="*/ 151 h 262"/>
                <a:gd name="T34" fmla="*/ 614 w 622"/>
                <a:gd name="T35" fmla="*/ 258 h 262"/>
                <a:gd name="T36" fmla="*/ 617 w 622"/>
                <a:gd name="T37" fmla="*/ 250 h 262"/>
                <a:gd name="T38" fmla="*/ 559 w 622"/>
                <a:gd name="T39" fmla="*/ 247 h 262"/>
                <a:gd name="T40" fmla="*/ 479 w 622"/>
                <a:gd name="T41" fmla="*/ 242 h 262"/>
                <a:gd name="T42" fmla="*/ 311 w 622"/>
                <a:gd name="T43" fmla="*/ 242 h 262"/>
                <a:gd name="T44" fmla="*/ 156 w 622"/>
                <a:gd name="T45" fmla="*/ 239 h 262"/>
                <a:gd name="T46" fmla="*/ 77 w 622"/>
                <a:gd name="T47" fmla="*/ 246 h 262"/>
                <a:gd name="T48" fmla="*/ 7 w 622"/>
                <a:gd name="T49" fmla="*/ 247 h 262"/>
                <a:gd name="T50" fmla="*/ 8 w 622"/>
                <a:gd name="T51" fmla="*/ 255 h 262"/>
                <a:gd name="T52" fmla="*/ 183 w 622"/>
                <a:gd name="T53" fmla="*/ 109 h 262"/>
                <a:gd name="T54" fmla="*/ 255 w 622"/>
                <a:gd name="T55" fmla="*/ 39 h 262"/>
                <a:gd name="T56" fmla="*/ 308 w 622"/>
                <a:gd name="T57" fmla="*/ 19 h 262"/>
                <a:gd name="T58" fmla="*/ 344 w 622"/>
                <a:gd name="T59" fmla="*/ 47 h 262"/>
                <a:gd name="T60" fmla="*/ 349 w 622"/>
                <a:gd name="T61" fmla="*/ 3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2" h="262">
                  <a:moveTo>
                    <a:pt x="349" y="39"/>
                  </a:moveTo>
                  <a:cubicBezTo>
                    <a:pt x="327" y="25"/>
                    <a:pt x="310" y="0"/>
                    <a:pt x="281" y="4"/>
                  </a:cubicBezTo>
                  <a:cubicBezTo>
                    <a:pt x="270" y="6"/>
                    <a:pt x="260" y="17"/>
                    <a:pt x="254" y="25"/>
                  </a:cubicBezTo>
                  <a:cubicBezTo>
                    <a:pt x="240" y="44"/>
                    <a:pt x="226" y="58"/>
                    <a:pt x="209" y="73"/>
                  </a:cubicBezTo>
                  <a:cubicBezTo>
                    <a:pt x="143" y="133"/>
                    <a:pt x="79" y="199"/>
                    <a:pt x="4" y="247"/>
                  </a:cubicBezTo>
                  <a:cubicBezTo>
                    <a:pt x="0" y="250"/>
                    <a:pt x="1" y="254"/>
                    <a:pt x="5" y="255"/>
                  </a:cubicBezTo>
                  <a:cubicBezTo>
                    <a:pt x="22" y="262"/>
                    <a:pt x="40" y="260"/>
                    <a:pt x="57" y="258"/>
                  </a:cubicBezTo>
                  <a:cubicBezTo>
                    <a:pt x="83" y="254"/>
                    <a:pt x="109" y="251"/>
                    <a:pt x="135" y="249"/>
                  </a:cubicBezTo>
                  <a:cubicBezTo>
                    <a:pt x="189" y="246"/>
                    <a:pt x="242" y="249"/>
                    <a:pt x="295" y="251"/>
                  </a:cubicBezTo>
                  <a:cubicBezTo>
                    <a:pt x="349" y="252"/>
                    <a:pt x="403" y="253"/>
                    <a:pt x="457" y="252"/>
                  </a:cubicBezTo>
                  <a:cubicBezTo>
                    <a:pt x="484" y="251"/>
                    <a:pt x="511" y="253"/>
                    <a:pt x="539" y="255"/>
                  </a:cubicBezTo>
                  <a:cubicBezTo>
                    <a:pt x="564" y="257"/>
                    <a:pt x="590" y="253"/>
                    <a:pt x="615" y="258"/>
                  </a:cubicBezTo>
                  <a:cubicBezTo>
                    <a:pt x="620" y="260"/>
                    <a:pt x="622" y="253"/>
                    <a:pt x="618" y="250"/>
                  </a:cubicBezTo>
                  <a:cubicBezTo>
                    <a:pt x="568" y="213"/>
                    <a:pt x="516" y="176"/>
                    <a:pt x="467" y="136"/>
                  </a:cubicBezTo>
                  <a:cubicBezTo>
                    <a:pt x="428" y="103"/>
                    <a:pt x="393" y="66"/>
                    <a:pt x="349" y="39"/>
                  </a:cubicBezTo>
                  <a:cubicBezTo>
                    <a:pt x="344" y="36"/>
                    <a:pt x="339" y="44"/>
                    <a:pt x="344" y="47"/>
                  </a:cubicBezTo>
                  <a:cubicBezTo>
                    <a:pt x="391" y="76"/>
                    <a:pt x="429" y="116"/>
                    <a:pt x="472" y="151"/>
                  </a:cubicBezTo>
                  <a:cubicBezTo>
                    <a:pt x="518" y="188"/>
                    <a:pt x="566" y="223"/>
                    <a:pt x="614" y="258"/>
                  </a:cubicBezTo>
                  <a:cubicBezTo>
                    <a:pt x="615" y="255"/>
                    <a:pt x="616" y="252"/>
                    <a:pt x="617" y="250"/>
                  </a:cubicBezTo>
                  <a:cubicBezTo>
                    <a:pt x="598" y="245"/>
                    <a:pt x="578" y="247"/>
                    <a:pt x="559" y="247"/>
                  </a:cubicBezTo>
                  <a:cubicBezTo>
                    <a:pt x="532" y="247"/>
                    <a:pt x="506" y="242"/>
                    <a:pt x="479" y="242"/>
                  </a:cubicBezTo>
                  <a:cubicBezTo>
                    <a:pt x="423" y="241"/>
                    <a:pt x="367" y="244"/>
                    <a:pt x="311" y="242"/>
                  </a:cubicBezTo>
                  <a:cubicBezTo>
                    <a:pt x="259" y="240"/>
                    <a:pt x="208" y="237"/>
                    <a:pt x="156" y="239"/>
                  </a:cubicBezTo>
                  <a:cubicBezTo>
                    <a:pt x="130" y="240"/>
                    <a:pt x="103" y="243"/>
                    <a:pt x="77" y="246"/>
                  </a:cubicBezTo>
                  <a:cubicBezTo>
                    <a:pt x="55" y="249"/>
                    <a:pt x="29" y="256"/>
                    <a:pt x="7" y="247"/>
                  </a:cubicBezTo>
                  <a:cubicBezTo>
                    <a:pt x="8" y="250"/>
                    <a:pt x="8" y="252"/>
                    <a:pt x="8" y="255"/>
                  </a:cubicBezTo>
                  <a:cubicBezTo>
                    <a:pt x="72" y="215"/>
                    <a:pt x="129" y="161"/>
                    <a:pt x="183" y="109"/>
                  </a:cubicBezTo>
                  <a:cubicBezTo>
                    <a:pt x="207" y="86"/>
                    <a:pt x="236" y="66"/>
                    <a:pt x="255" y="39"/>
                  </a:cubicBezTo>
                  <a:cubicBezTo>
                    <a:pt x="269" y="20"/>
                    <a:pt x="284" y="5"/>
                    <a:pt x="308" y="19"/>
                  </a:cubicBezTo>
                  <a:cubicBezTo>
                    <a:pt x="321" y="26"/>
                    <a:pt x="331" y="38"/>
                    <a:pt x="344" y="47"/>
                  </a:cubicBezTo>
                  <a:cubicBezTo>
                    <a:pt x="349" y="50"/>
                    <a:pt x="354" y="42"/>
                    <a:pt x="349" y="39"/>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60"/>
            <p:cNvSpPr/>
            <p:nvPr/>
          </p:nvSpPr>
          <p:spPr bwMode="auto">
            <a:xfrm>
              <a:off x="3711575" y="4948238"/>
              <a:ext cx="73025" cy="1185862"/>
            </a:xfrm>
            <a:custGeom>
              <a:avLst/>
              <a:gdLst>
                <a:gd name="T0" fmla="*/ 2 w 23"/>
                <a:gd name="T1" fmla="*/ 6 h 374"/>
                <a:gd name="T2" fmla="*/ 14 w 23"/>
                <a:gd name="T3" fmla="*/ 369 h 374"/>
                <a:gd name="T4" fmla="*/ 23 w 23"/>
                <a:gd name="T5" fmla="*/ 369 h 374"/>
                <a:gd name="T6" fmla="*/ 11 w 23"/>
                <a:gd name="T7" fmla="*/ 6 h 374"/>
                <a:gd name="T8" fmla="*/ 2 w 23"/>
                <a:gd name="T9" fmla="*/ 6 h 374"/>
              </a:gdLst>
              <a:ahLst/>
              <a:cxnLst>
                <a:cxn ang="0">
                  <a:pos x="T0" y="T1"/>
                </a:cxn>
                <a:cxn ang="0">
                  <a:pos x="T2" y="T3"/>
                </a:cxn>
                <a:cxn ang="0">
                  <a:pos x="T4" y="T5"/>
                </a:cxn>
                <a:cxn ang="0">
                  <a:pos x="T6" y="T7"/>
                </a:cxn>
                <a:cxn ang="0">
                  <a:pos x="T8" y="T9"/>
                </a:cxn>
              </a:cxnLst>
              <a:rect l="0" t="0" r="r" b="b"/>
              <a:pathLst>
                <a:path w="23" h="374">
                  <a:moveTo>
                    <a:pt x="2" y="6"/>
                  </a:moveTo>
                  <a:cubicBezTo>
                    <a:pt x="0" y="127"/>
                    <a:pt x="11" y="248"/>
                    <a:pt x="14" y="369"/>
                  </a:cubicBezTo>
                  <a:cubicBezTo>
                    <a:pt x="14" y="374"/>
                    <a:pt x="23" y="374"/>
                    <a:pt x="23" y="369"/>
                  </a:cubicBezTo>
                  <a:cubicBezTo>
                    <a:pt x="20" y="248"/>
                    <a:pt x="9" y="127"/>
                    <a:pt x="11" y="6"/>
                  </a:cubicBezTo>
                  <a:cubicBezTo>
                    <a:pt x="11" y="0"/>
                    <a:pt x="2" y="0"/>
                    <a:pt x="2" y="6"/>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61"/>
            <p:cNvSpPr/>
            <p:nvPr/>
          </p:nvSpPr>
          <p:spPr bwMode="auto">
            <a:xfrm>
              <a:off x="5237163" y="4948238"/>
              <a:ext cx="168275" cy="1169987"/>
            </a:xfrm>
            <a:custGeom>
              <a:avLst/>
              <a:gdLst>
                <a:gd name="T0" fmla="*/ 37 w 53"/>
                <a:gd name="T1" fmla="*/ 9 h 369"/>
                <a:gd name="T2" fmla="*/ 27 w 53"/>
                <a:gd name="T3" fmla="*/ 74 h 369"/>
                <a:gd name="T4" fmla="*/ 17 w 53"/>
                <a:gd name="T5" fmla="*/ 168 h 369"/>
                <a:gd name="T6" fmla="*/ 0 w 53"/>
                <a:gd name="T7" fmla="*/ 363 h 369"/>
                <a:gd name="T8" fmla="*/ 9 w 53"/>
                <a:gd name="T9" fmla="*/ 363 h 369"/>
                <a:gd name="T10" fmla="*/ 26 w 53"/>
                <a:gd name="T11" fmla="*/ 160 h 369"/>
                <a:gd name="T12" fmla="*/ 40 w 53"/>
                <a:gd name="T13" fmla="*/ 57 h 369"/>
                <a:gd name="T14" fmla="*/ 45 w 53"/>
                <a:gd name="T15" fmla="*/ 5 h 369"/>
                <a:gd name="T16" fmla="*/ 37 w 53"/>
                <a:gd name="T17" fmla="*/ 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369">
                  <a:moveTo>
                    <a:pt x="37" y="9"/>
                  </a:moveTo>
                  <a:cubicBezTo>
                    <a:pt x="46" y="26"/>
                    <a:pt x="30" y="56"/>
                    <a:pt x="27" y="74"/>
                  </a:cubicBezTo>
                  <a:cubicBezTo>
                    <a:pt x="22" y="105"/>
                    <a:pt x="19" y="136"/>
                    <a:pt x="17" y="168"/>
                  </a:cubicBezTo>
                  <a:cubicBezTo>
                    <a:pt x="12" y="233"/>
                    <a:pt x="1" y="298"/>
                    <a:pt x="0" y="363"/>
                  </a:cubicBezTo>
                  <a:cubicBezTo>
                    <a:pt x="0" y="369"/>
                    <a:pt x="9" y="369"/>
                    <a:pt x="9" y="363"/>
                  </a:cubicBezTo>
                  <a:cubicBezTo>
                    <a:pt x="10" y="295"/>
                    <a:pt x="21" y="228"/>
                    <a:pt x="26" y="160"/>
                  </a:cubicBezTo>
                  <a:cubicBezTo>
                    <a:pt x="29" y="126"/>
                    <a:pt x="31" y="90"/>
                    <a:pt x="40" y="57"/>
                  </a:cubicBezTo>
                  <a:cubicBezTo>
                    <a:pt x="44" y="41"/>
                    <a:pt x="53" y="20"/>
                    <a:pt x="45" y="5"/>
                  </a:cubicBezTo>
                  <a:cubicBezTo>
                    <a:pt x="42" y="0"/>
                    <a:pt x="34" y="4"/>
                    <a:pt x="37" y="9"/>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62"/>
            <p:cNvSpPr/>
            <p:nvPr/>
          </p:nvSpPr>
          <p:spPr bwMode="auto">
            <a:xfrm>
              <a:off x="2719388" y="5345113"/>
              <a:ext cx="1033463" cy="57150"/>
            </a:xfrm>
            <a:custGeom>
              <a:avLst/>
              <a:gdLst>
                <a:gd name="T0" fmla="*/ 5 w 326"/>
                <a:gd name="T1" fmla="*/ 17 h 18"/>
                <a:gd name="T2" fmla="*/ 100 w 326"/>
                <a:gd name="T3" fmla="*/ 15 h 18"/>
                <a:gd name="T4" fmla="*/ 191 w 326"/>
                <a:gd name="T5" fmla="*/ 17 h 18"/>
                <a:gd name="T6" fmla="*/ 270 w 326"/>
                <a:gd name="T7" fmla="*/ 11 h 18"/>
                <a:gd name="T8" fmla="*/ 321 w 326"/>
                <a:gd name="T9" fmla="*/ 11 h 18"/>
                <a:gd name="T10" fmla="*/ 318 w 326"/>
                <a:gd name="T11" fmla="*/ 2 h 18"/>
                <a:gd name="T12" fmla="*/ 265 w 326"/>
                <a:gd name="T13" fmla="*/ 2 h 18"/>
                <a:gd name="T14" fmla="*/ 184 w 326"/>
                <a:gd name="T15" fmla="*/ 8 h 18"/>
                <a:gd name="T16" fmla="*/ 100 w 326"/>
                <a:gd name="T17" fmla="*/ 6 h 18"/>
                <a:gd name="T18" fmla="*/ 5 w 326"/>
                <a:gd name="T19" fmla="*/ 8 h 18"/>
                <a:gd name="T20" fmla="*/ 5 w 326"/>
                <a:gd name="T21"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6" h="18">
                  <a:moveTo>
                    <a:pt x="5" y="17"/>
                  </a:moveTo>
                  <a:cubicBezTo>
                    <a:pt x="37" y="18"/>
                    <a:pt x="68" y="16"/>
                    <a:pt x="100" y="15"/>
                  </a:cubicBezTo>
                  <a:cubicBezTo>
                    <a:pt x="130" y="14"/>
                    <a:pt x="161" y="18"/>
                    <a:pt x="191" y="17"/>
                  </a:cubicBezTo>
                  <a:cubicBezTo>
                    <a:pt x="217" y="16"/>
                    <a:pt x="244" y="11"/>
                    <a:pt x="270" y="11"/>
                  </a:cubicBezTo>
                  <a:cubicBezTo>
                    <a:pt x="286" y="11"/>
                    <a:pt x="305" y="17"/>
                    <a:pt x="321" y="11"/>
                  </a:cubicBezTo>
                  <a:cubicBezTo>
                    <a:pt x="326" y="9"/>
                    <a:pt x="324" y="0"/>
                    <a:pt x="318" y="2"/>
                  </a:cubicBezTo>
                  <a:cubicBezTo>
                    <a:pt x="303" y="8"/>
                    <a:pt x="282" y="2"/>
                    <a:pt x="265" y="2"/>
                  </a:cubicBezTo>
                  <a:cubicBezTo>
                    <a:pt x="238" y="2"/>
                    <a:pt x="211" y="7"/>
                    <a:pt x="184" y="8"/>
                  </a:cubicBezTo>
                  <a:cubicBezTo>
                    <a:pt x="156" y="9"/>
                    <a:pt x="128" y="6"/>
                    <a:pt x="100" y="6"/>
                  </a:cubicBezTo>
                  <a:cubicBezTo>
                    <a:pt x="68" y="7"/>
                    <a:pt x="37" y="9"/>
                    <a:pt x="5" y="8"/>
                  </a:cubicBezTo>
                  <a:cubicBezTo>
                    <a:pt x="0" y="8"/>
                    <a:pt x="0" y="17"/>
                    <a:pt x="5" y="17"/>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63"/>
            <p:cNvSpPr/>
            <p:nvPr/>
          </p:nvSpPr>
          <p:spPr bwMode="auto">
            <a:xfrm>
              <a:off x="2541588" y="5373688"/>
              <a:ext cx="1223963" cy="292100"/>
            </a:xfrm>
            <a:custGeom>
              <a:avLst/>
              <a:gdLst>
                <a:gd name="T0" fmla="*/ 52 w 386"/>
                <a:gd name="T1" fmla="*/ 5 h 92"/>
                <a:gd name="T2" fmla="*/ 29 w 386"/>
                <a:gd name="T3" fmla="*/ 44 h 92"/>
                <a:gd name="T4" fmla="*/ 2 w 386"/>
                <a:gd name="T5" fmla="*/ 77 h 92"/>
                <a:gd name="T6" fmla="*/ 6 w 386"/>
                <a:gd name="T7" fmla="*/ 83 h 92"/>
                <a:gd name="T8" fmla="*/ 205 w 386"/>
                <a:gd name="T9" fmla="*/ 86 h 92"/>
                <a:gd name="T10" fmla="*/ 302 w 386"/>
                <a:gd name="T11" fmla="*/ 83 h 92"/>
                <a:gd name="T12" fmla="*/ 355 w 386"/>
                <a:gd name="T13" fmla="*/ 84 h 92"/>
                <a:gd name="T14" fmla="*/ 381 w 386"/>
                <a:gd name="T15" fmla="*/ 81 h 92"/>
                <a:gd name="T16" fmla="*/ 376 w 386"/>
                <a:gd name="T17" fmla="*/ 73 h 92"/>
                <a:gd name="T18" fmla="*/ 331 w 386"/>
                <a:gd name="T19" fmla="*/ 73 h 92"/>
                <a:gd name="T20" fmla="*/ 287 w 386"/>
                <a:gd name="T21" fmla="*/ 75 h 92"/>
                <a:gd name="T22" fmla="*/ 191 w 386"/>
                <a:gd name="T23" fmla="*/ 77 h 92"/>
                <a:gd name="T24" fmla="*/ 6 w 386"/>
                <a:gd name="T25" fmla="*/ 74 h 92"/>
                <a:gd name="T26" fmla="*/ 10 w 386"/>
                <a:gd name="T27" fmla="*/ 81 h 92"/>
                <a:gd name="T28" fmla="*/ 45 w 386"/>
                <a:gd name="T29" fmla="*/ 40 h 92"/>
                <a:gd name="T30" fmla="*/ 61 w 386"/>
                <a:gd name="T31" fmla="*/ 5 h 92"/>
                <a:gd name="T32" fmla="*/ 52 w 386"/>
                <a:gd name="T33" fmla="*/ 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6" h="92">
                  <a:moveTo>
                    <a:pt x="52" y="5"/>
                  </a:moveTo>
                  <a:cubicBezTo>
                    <a:pt x="54" y="19"/>
                    <a:pt x="38" y="35"/>
                    <a:pt x="29" y="44"/>
                  </a:cubicBezTo>
                  <a:cubicBezTo>
                    <a:pt x="20" y="55"/>
                    <a:pt x="10" y="65"/>
                    <a:pt x="2" y="77"/>
                  </a:cubicBezTo>
                  <a:cubicBezTo>
                    <a:pt x="0" y="80"/>
                    <a:pt x="3" y="83"/>
                    <a:pt x="6" y="83"/>
                  </a:cubicBezTo>
                  <a:cubicBezTo>
                    <a:pt x="72" y="92"/>
                    <a:pt x="139" y="87"/>
                    <a:pt x="205" y="86"/>
                  </a:cubicBezTo>
                  <a:cubicBezTo>
                    <a:pt x="238" y="85"/>
                    <a:pt x="270" y="84"/>
                    <a:pt x="302" y="83"/>
                  </a:cubicBezTo>
                  <a:cubicBezTo>
                    <a:pt x="320" y="82"/>
                    <a:pt x="337" y="82"/>
                    <a:pt x="355" y="84"/>
                  </a:cubicBezTo>
                  <a:cubicBezTo>
                    <a:pt x="364" y="86"/>
                    <a:pt x="372" y="85"/>
                    <a:pt x="381" y="81"/>
                  </a:cubicBezTo>
                  <a:cubicBezTo>
                    <a:pt x="386" y="79"/>
                    <a:pt x="382" y="71"/>
                    <a:pt x="376" y="73"/>
                  </a:cubicBezTo>
                  <a:cubicBezTo>
                    <a:pt x="362" y="79"/>
                    <a:pt x="346" y="73"/>
                    <a:pt x="331" y="73"/>
                  </a:cubicBezTo>
                  <a:cubicBezTo>
                    <a:pt x="317" y="74"/>
                    <a:pt x="302" y="74"/>
                    <a:pt x="287" y="75"/>
                  </a:cubicBezTo>
                  <a:cubicBezTo>
                    <a:pt x="255" y="76"/>
                    <a:pt x="223" y="76"/>
                    <a:pt x="191" y="77"/>
                  </a:cubicBezTo>
                  <a:cubicBezTo>
                    <a:pt x="129" y="79"/>
                    <a:pt x="67" y="82"/>
                    <a:pt x="6" y="74"/>
                  </a:cubicBezTo>
                  <a:cubicBezTo>
                    <a:pt x="7" y="77"/>
                    <a:pt x="9" y="79"/>
                    <a:pt x="10" y="81"/>
                  </a:cubicBezTo>
                  <a:cubicBezTo>
                    <a:pt x="20" y="67"/>
                    <a:pt x="34" y="54"/>
                    <a:pt x="45" y="40"/>
                  </a:cubicBezTo>
                  <a:cubicBezTo>
                    <a:pt x="53" y="31"/>
                    <a:pt x="63" y="18"/>
                    <a:pt x="61" y="5"/>
                  </a:cubicBezTo>
                  <a:cubicBezTo>
                    <a:pt x="61" y="0"/>
                    <a:pt x="52" y="0"/>
                    <a:pt x="52" y="5"/>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64"/>
            <p:cNvSpPr/>
            <p:nvPr/>
          </p:nvSpPr>
          <p:spPr bwMode="auto">
            <a:xfrm>
              <a:off x="5300663" y="5364163"/>
              <a:ext cx="1182688" cy="79375"/>
            </a:xfrm>
            <a:custGeom>
              <a:avLst/>
              <a:gdLst>
                <a:gd name="T0" fmla="*/ 6 w 373"/>
                <a:gd name="T1" fmla="*/ 10 h 25"/>
                <a:gd name="T2" fmla="*/ 68 w 373"/>
                <a:gd name="T3" fmla="*/ 12 h 25"/>
                <a:gd name="T4" fmla="*/ 173 w 373"/>
                <a:gd name="T5" fmla="*/ 20 h 25"/>
                <a:gd name="T6" fmla="*/ 365 w 373"/>
                <a:gd name="T7" fmla="*/ 22 h 25"/>
                <a:gd name="T8" fmla="*/ 367 w 373"/>
                <a:gd name="T9" fmla="*/ 13 h 25"/>
                <a:gd name="T10" fmla="*/ 187 w 373"/>
                <a:gd name="T11" fmla="*/ 12 h 25"/>
                <a:gd name="T12" fmla="*/ 88 w 373"/>
                <a:gd name="T13" fmla="*/ 3 h 25"/>
                <a:gd name="T14" fmla="*/ 8 w 373"/>
                <a:gd name="T15" fmla="*/ 2 h 25"/>
                <a:gd name="T16" fmla="*/ 6 w 373"/>
                <a:gd name="T17"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3" h="25">
                  <a:moveTo>
                    <a:pt x="6" y="10"/>
                  </a:moveTo>
                  <a:cubicBezTo>
                    <a:pt x="26" y="16"/>
                    <a:pt x="48" y="12"/>
                    <a:pt x="68" y="12"/>
                  </a:cubicBezTo>
                  <a:cubicBezTo>
                    <a:pt x="103" y="11"/>
                    <a:pt x="138" y="17"/>
                    <a:pt x="173" y="20"/>
                  </a:cubicBezTo>
                  <a:cubicBezTo>
                    <a:pt x="237" y="25"/>
                    <a:pt x="301" y="9"/>
                    <a:pt x="365" y="22"/>
                  </a:cubicBezTo>
                  <a:cubicBezTo>
                    <a:pt x="371" y="23"/>
                    <a:pt x="373" y="14"/>
                    <a:pt x="367" y="13"/>
                  </a:cubicBezTo>
                  <a:cubicBezTo>
                    <a:pt x="308" y="1"/>
                    <a:pt x="247" y="13"/>
                    <a:pt x="187" y="12"/>
                  </a:cubicBezTo>
                  <a:cubicBezTo>
                    <a:pt x="154" y="11"/>
                    <a:pt x="121" y="5"/>
                    <a:pt x="88" y="3"/>
                  </a:cubicBezTo>
                  <a:cubicBezTo>
                    <a:pt x="62" y="2"/>
                    <a:pt x="34" y="9"/>
                    <a:pt x="8" y="2"/>
                  </a:cubicBezTo>
                  <a:cubicBezTo>
                    <a:pt x="3" y="0"/>
                    <a:pt x="0" y="9"/>
                    <a:pt x="6" y="10"/>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65"/>
            <p:cNvSpPr/>
            <p:nvPr/>
          </p:nvSpPr>
          <p:spPr bwMode="auto">
            <a:xfrm>
              <a:off x="6451600" y="5392738"/>
              <a:ext cx="258763" cy="304800"/>
            </a:xfrm>
            <a:custGeom>
              <a:avLst/>
              <a:gdLst>
                <a:gd name="T0" fmla="*/ 4 w 82"/>
                <a:gd name="T1" fmla="*/ 10 h 96"/>
                <a:gd name="T2" fmla="*/ 71 w 82"/>
                <a:gd name="T3" fmla="*/ 92 h 96"/>
                <a:gd name="T4" fmla="*/ 77 w 82"/>
                <a:gd name="T5" fmla="*/ 86 h 96"/>
                <a:gd name="T6" fmla="*/ 11 w 82"/>
                <a:gd name="T7" fmla="*/ 4 h 96"/>
                <a:gd name="T8" fmla="*/ 4 w 82"/>
                <a:gd name="T9" fmla="*/ 10 h 96"/>
              </a:gdLst>
              <a:ahLst/>
              <a:cxnLst>
                <a:cxn ang="0">
                  <a:pos x="T0" y="T1"/>
                </a:cxn>
                <a:cxn ang="0">
                  <a:pos x="T2" y="T3"/>
                </a:cxn>
                <a:cxn ang="0">
                  <a:pos x="T4" y="T5"/>
                </a:cxn>
                <a:cxn ang="0">
                  <a:pos x="T6" y="T7"/>
                </a:cxn>
                <a:cxn ang="0">
                  <a:pos x="T8" y="T9"/>
                </a:cxn>
              </a:cxnLst>
              <a:rect l="0" t="0" r="r" b="b"/>
              <a:pathLst>
                <a:path w="82" h="96">
                  <a:moveTo>
                    <a:pt x="4" y="10"/>
                  </a:moveTo>
                  <a:cubicBezTo>
                    <a:pt x="30" y="35"/>
                    <a:pt x="43" y="70"/>
                    <a:pt x="71" y="92"/>
                  </a:cubicBezTo>
                  <a:cubicBezTo>
                    <a:pt x="75" y="96"/>
                    <a:pt x="82" y="90"/>
                    <a:pt x="77" y="86"/>
                  </a:cubicBezTo>
                  <a:cubicBezTo>
                    <a:pt x="49" y="63"/>
                    <a:pt x="36" y="28"/>
                    <a:pt x="11" y="4"/>
                  </a:cubicBezTo>
                  <a:cubicBezTo>
                    <a:pt x="7" y="0"/>
                    <a:pt x="0" y="6"/>
                    <a:pt x="4" y="10"/>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66"/>
            <p:cNvSpPr/>
            <p:nvPr/>
          </p:nvSpPr>
          <p:spPr bwMode="auto">
            <a:xfrm>
              <a:off x="5262563" y="5637213"/>
              <a:ext cx="1444625" cy="76200"/>
            </a:xfrm>
            <a:custGeom>
              <a:avLst/>
              <a:gdLst>
                <a:gd name="T0" fmla="*/ 448 w 456"/>
                <a:gd name="T1" fmla="*/ 10 h 24"/>
                <a:gd name="T2" fmla="*/ 338 w 456"/>
                <a:gd name="T3" fmla="*/ 10 h 24"/>
                <a:gd name="T4" fmla="*/ 229 w 456"/>
                <a:gd name="T5" fmla="*/ 4 h 24"/>
                <a:gd name="T6" fmla="*/ 118 w 456"/>
                <a:gd name="T7" fmla="*/ 6 h 24"/>
                <a:gd name="T8" fmla="*/ 6 w 456"/>
                <a:gd name="T9" fmla="*/ 2 h 24"/>
                <a:gd name="T10" fmla="*/ 6 w 456"/>
                <a:gd name="T11" fmla="*/ 11 h 24"/>
                <a:gd name="T12" fmla="*/ 111 w 456"/>
                <a:gd name="T13" fmla="*/ 16 h 24"/>
                <a:gd name="T14" fmla="*/ 229 w 456"/>
                <a:gd name="T15" fmla="*/ 13 h 24"/>
                <a:gd name="T16" fmla="*/ 345 w 456"/>
                <a:gd name="T17" fmla="*/ 19 h 24"/>
                <a:gd name="T18" fmla="*/ 450 w 456"/>
                <a:gd name="T19" fmla="*/ 18 h 24"/>
                <a:gd name="T20" fmla="*/ 448 w 456"/>
                <a:gd name="T21"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24">
                  <a:moveTo>
                    <a:pt x="448" y="10"/>
                  </a:moveTo>
                  <a:cubicBezTo>
                    <a:pt x="411" y="15"/>
                    <a:pt x="374" y="12"/>
                    <a:pt x="338" y="10"/>
                  </a:cubicBezTo>
                  <a:cubicBezTo>
                    <a:pt x="302" y="8"/>
                    <a:pt x="265" y="7"/>
                    <a:pt x="229" y="4"/>
                  </a:cubicBezTo>
                  <a:cubicBezTo>
                    <a:pt x="192" y="2"/>
                    <a:pt x="155" y="4"/>
                    <a:pt x="118" y="6"/>
                  </a:cubicBezTo>
                  <a:cubicBezTo>
                    <a:pt x="81" y="8"/>
                    <a:pt x="44" y="0"/>
                    <a:pt x="6" y="2"/>
                  </a:cubicBezTo>
                  <a:cubicBezTo>
                    <a:pt x="0" y="2"/>
                    <a:pt x="0" y="11"/>
                    <a:pt x="6" y="11"/>
                  </a:cubicBezTo>
                  <a:cubicBezTo>
                    <a:pt x="41" y="9"/>
                    <a:pt x="76" y="16"/>
                    <a:pt x="111" y="16"/>
                  </a:cubicBezTo>
                  <a:cubicBezTo>
                    <a:pt x="151" y="15"/>
                    <a:pt x="189" y="11"/>
                    <a:pt x="229" y="13"/>
                  </a:cubicBezTo>
                  <a:cubicBezTo>
                    <a:pt x="268" y="16"/>
                    <a:pt x="306" y="17"/>
                    <a:pt x="345" y="19"/>
                  </a:cubicBezTo>
                  <a:cubicBezTo>
                    <a:pt x="380" y="21"/>
                    <a:pt x="415" y="24"/>
                    <a:pt x="450" y="18"/>
                  </a:cubicBezTo>
                  <a:cubicBezTo>
                    <a:pt x="456" y="17"/>
                    <a:pt x="453" y="9"/>
                    <a:pt x="448" y="10"/>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67"/>
            <p:cNvSpPr/>
            <p:nvPr/>
          </p:nvSpPr>
          <p:spPr bwMode="auto">
            <a:xfrm>
              <a:off x="2738438" y="5618163"/>
              <a:ext cx="120650" cy="566737"/>
            </a:xfrm>
            <a:custGeom>
              <a:avLst/>
              <a:gdLst>
                <a:gd name="T0" fmla="*/ 0 w 38"/>
                <a:gd name="T1" fmla="*/ 6 h 179"/>
                <a:gd name="T2" fmla="*/ 14 w 38"/>
                <a:gd name="T3" fmla="*/ 89 h 179"/>
                <a:gd name="T4" fmla="*/ 27 w 38"/>
                <a:gd name="T5" fmla="*/ 174 h 179"/>
                <a:gd name="T6" fmla="*/ 36 w 38"/>
                <a:gd name="T7" fmla="*/ 171 h 179"/>
                <a:gd name="T8" fmla="*/ 24 w 38"/>
                <a:gd name="T9" fmla="*/ 93 h 179"/>
                <a:gd name="T10" fmla="*/ 9 w 38"/>
                <a:gd name="T11" fmla="*/ 6 h 179"/>
                <a:gd name="T12" fmla="*/ 0 w 38"/>
                <a:gd name="T13" fmla="*/ 6 h 179"/>
              </a:gdLst>
              <a:ahLst/>
              <a:cxnLst>
                <a:cxn ang="0">
                  <a:pos x="T0" y="T1"/>
                </a:cxn>
                <a:cxn ang="0">
                  <a:pos x="T2" y="T3"/>
                </a:cxn>
                <a:cxn ang="0">
                  <a:pos x="T4" y="T5"/>
                </a:cxn>
                <a:cxn ang="0">
                  <a:pos x="T6" y="T7"/>
                </a:cxn>
                <a:cxn ang="0">
                  <a:pos x="T8" y="T9"/>
                </a:cxn>
                <a:cxn ang="0">
                  <a:pos x="T10" y="T11"/>
                </a:cxn>
                <a:cxn ang="0">
                  <a:pos x="T12" y="T13"/>
                </a:cxn>
              </a:cxnLst>
              <a:rect l="0" t="0" r="r" b="b"/>
              <a:pathLst>
                <a:path w="38" h="179">
                  <a:moveTo>
                    <a:pt x="0" y="6"/>
                  </a:moveTo>
                  <a:cubicBezTo>
                    <a:pt x="3" y="34"/>
                    <a:pt x="8" y="61"/>
                    <a:pt x="14" y="89"/>
                  </a:cubicBezTo>
                  <a:cubicBezTo>
                    <a:pt x="21" y="117"/>
                    <a:pt x="17" y="146"/>
                    <a:pt x="27" y="174"/>
                  </a:cubicBezTo>
                  <a:cubicBezTo>
                    <a:pt x="29" y="179"/>
                    <a:pt x="38" y="177"/>
                    <a:pt x="36" y="171"/>
                  </a:cubicBezTo>
                  <a:cubicBezTo>
                    <a:pt x="27" y="146"/>
                    <a:pt x="28" y="119"/>
                    <a:pt x="24" y="93"/>
                  </a:cubicBezTo>
                  <a:cubicBezTo>
                    <a:pt x="20" y="64"/>
                    <a:pt x="12" y="36"/>
                    <a:pt x="9" y="6"/>
                  </a:cubicBezTo>
                  <a:cubicBezTo>
                    <a:pt x="9" y="1"/>
                    <a:pt x="0" y="0"/>
                    <a:pt x="0" y="6"/>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68"/>
            <p:cNvSpPr/>
            <p:nvPr/>
          </p:nvSpPr>
          <p:spPr bwMode="auto">
            <a:xfrm>
              <a:off x="6432550" y="5688013"/>
              <a:ext cx="76200" cy="423862"/>
            </a:xfrm>
            <a:custGeom>
              <a:avLst/>
              <a:gdLst>
                <a:gd name="T0" fmla="*/ 14 w 24"/>
                <a:gd name="T1" fmla="*/ 5 h 134"/>
                <a:gd name="T2" fmla="*/ 1 w 24"/>
                <a:gd name="T3" fmla="*/ 129 h 134"/>
                <a:gd name="T4" fmla="*/ 10 w 24"/>
                <a:gd name="T5" fmla="*/ 129 h 134"/>
                <a:gd name="T6" fmla="*/ 23 w 24"/>
                <a:gd name="T7" fmla="*/ 5 h 134"/>
                <a:gd name="T8" fmla="*/ 14 w 24"/>
                <a:gd name="T9" fmla="*/ 5 h 134"/>
              </a:gdLst>
              <a:ahLst/>
              <a:cxnLst>
                <a:cxn ang="0">
                  <a:pos x="T0" y="T1"/>
                </a:cxn>
                <a:cxn ang="0">
                  <a:pos x="T2" y="T3"/>
                </a:cxn>
                <a:cxn ang="0">
                  <a:pos x="T4" y="T5"/>
                </a:cxn>
                <a:cxn ang="0">
                  <a:pos x="T6" y="T7"/>
                </a:cxn>
                <a:cxn ang="0">
                  <a:pos x="T8" y="T9"/>
                </a:cxn>
              </a:cxnLst>
              <a:rect l="0" t="0" r="r" b="b"/>
              <a:pathLst>
                <a:path w="24" h="134">
                  <a:moveTo>
                    <a:pt x="14" y="5"/>
                  </a:moveTo>
                  <a:cubicBezTo>
                    <a:pt x="9" y="46"/>
                    <a:pt x="6" y="88"/>
                    <a:pt x="1" y="129"/>
                  </a:cubicBezTo>
                  <a:cubicBezTo>
                    <a:pt x="0" y="134"/>
                    <a:pt x="9" y="134"/>
                    <a:pt x="10" y="129"/>
                  </a:cubicBezTo>
                  <a:cubicBezTo>
                    <a:pt x="15" y="88"/>
                    <a:pt x="18" y="46"/>
                    <a:pt x="23" y="5"/>
                  </a:cubicBezTo>
                  <a:cubicBezTo>
                    <a:pt x="24" y="0"/>
                    <a:pt x="15" y="0"/>
                    <a:pt x="14" y="5"/>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69"/>
            <p:cNvSpPr/>
            <p:nvPr/>
          </p:nvSpPr>
          <p:spPr bwMode="auto">
            <a:xfrm>
              <a:off x="3886200" y="5087938"/>
              <a:ext cx="120650" cy="44450"/>
            </a:xfrm>
            <a:custGeom>
              <a:avLst/>
              <a:gdLst>
                <a:gd name="T0" fmla="*/ 6 w 38"/>
                <a:gd name="T1" fmla="*/ 11 h 14"/>
                <a:gd name="T2" fmla="*/ 32 w 38"/>
                <a:gd name="T3" fmla="*/ 13 h 14"/>
                <a:gd name="T4" fmla="*/ 32 w 38"/>
                <a:gd name="T5" fmla="*/ 4 h 14"/>
                <a:gd name="T6" fmla="*/ 5 w 38"/>
                <a:gd name="T7" fmla="*/ 5 h 14"/>
                <a:gd name="T8" fmla="*/ 5 w 38"/>
                <a:gd name="T9" fmla="*/ 14 h 14"/>
                <a:gd name="T10" fmla="*/ 32 w 38"/>
                <a:gd name="T11" fmla="*/ 13 h 14"/>
                <a:gd name="T12" fmla="*/ 32 w 38"/>
                <a:gd name="T13" fmla="*/ 4 h 14"/>
                <a:gd name="T14" fmla="*/ 8 w 38"/>
                <a:gd name="T15" fmla="*/ 2 h 14"/>
                <a:gd name="T16" fmla="*/ 6 w 38"/>
                <a:gd name="T1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4">
                  <a:moveTo>
                    <a:pt x="6" y="11"/>
                  </a:moveTo>
                  <a:cubicBezTo>
                    <a:pt x="14" y="14"/>
                    <a:pt x="23" y="14"/>
                    <a:pt x="32" y="13"/>
                  </a:cubicBezTo>
                  <a:cubicBezTo>
                    <a:pt x="37" y="12"/>
                    <a:pt x="38" y="4"/>
                    <a:pt x="32" y="4"/>
                  </a:cubicBezTo>
                  <a:cubicBezTo>
                    <a:pt x="23" y="3"/>
                    <a:pt x="14" y="3"/>
                    <a:pt x="5" y="5"/>
                  </a:cubicBezTo>
                  <a:cubicBezTo>
                    <a:pt x="0" y="5"/>
                    <a:pt x="0" y="14"/>
                    <a:pt x="5" y="14"/>
                  </a:cubicBezTo>
                  <a:cubicBezTo>
                    <a:pt x="14" y="12"/>
                    <a:pt x="23" y="12"/>
                    <a:pt x="32" y="13"/>
                  </a:cubicBezTo>
                  <a:cubicBezTo>
                    <a:pt x="32" y="10"/>
                    <a:pt x="32" y="7"/>
                    <a:pt x="32" y="4"/>
                  </a:cubicBezTo>
                  <a:cubicBezTo>
                    <a:pt x="24" y="5"/>
                    <a:pt x="16" y="5"/>
                    <a:pt x="8" y="2"/>
                  </a:cubicBezTo>
                  <a:cubicBezTo>
                    <a:pt x="3" y="0"/>
                    <a:pt x="1" y="9"/>
                    <a:pt x="6" y="11"/>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70"/>
            <p:cNvSpPr/>
            <p:nvPr/>
          </p:nvSpPr>
          <p:spPr bwMode="auto">
            <a:xfrm>
              <a:off x="3990975" y="5434013"/>
              <a:ext cx="133350" cy="44450"/>
            </a:xfrm>
            <a:custGeom>
              <a:avLst/>
              <a:gdLst>
                <a:gd name="T0" fmla="*/ 17 w 42"/>
                <a:gd name="T1" fmla="*/ 5 h 14"/>
                <a:gd name="T2" fmla="*/ 13 w 42"/>
                <a:gd name="T3" fmla="*/ 3 h 14"/>
                <a:gd name="T4" fmla="*/ 11 w 42"/>
                <a:gd name="T5" fmla="*/ 12 h 14"/>
                <a:gd name="T6" fmla="*/ 27 w 42"/>
                <a:gd name="T7" fmla="*/ 14 h 14"/>
                <a:gd name="T8" fmla="*/ 28 w 42"/>
                <a:gd name="T9" fmla="*/ 5 h 14"/>
                <a:gd name="T10" fmla="*/ 6 w 42"/>
                <a:gd name="T11" fmla="*/ 3 h 14"/>
                <a:gd name="T12" fmla="*/ 6 w 42"/>
                <a:gd name="T13" fmla="*/ 12 h 14"/>
                <a:gd name="T14" fmla="*/ 36 w 42"/>
                <a:gd name="T15" fmla="*/ 10 h 14"/>
                <a:gd name="T16" fmla="*/ 36 w 42"/>
                <a:gd name="T17" fmla="*/ 1 h 14"/>
                <a:gd name="T18" fmla="*/ 6 w 42"/>
                <a:gd name="T19" fmla="*/ 3 h 14"/>
                <a:gd name="T20" fmla="*/ 6 w 42"/>
                <a:gd name="T21" fmla="*/ 12 h 14"/>
                <a:gd name="T22" fmla="*/ 26 w 42"/>
                <a:gd name="T23" fmla="*/ 14 h 14"/>
                <a:gd name="T24" fmla="*/ 27 w 42"/>
                <a:gd name="T25" fmla="*/ 5 h 14"/>
                <a:gd name="T26" fmla="*/ 13 w 42"/>
                <a:gd name="T27" fmla="*/ 3 h 14"/>
                <a:gd name="T28" fmla="*/ 11 w 42"/>
                <a:gd name="T29" fmla="*/ 12 h 14"/>
                <a:gd name="T30" fmla="*/ 17 w 42"/>
                <a:gd name="T31" fmla="*/ 14 h 14"/>
                <a:gd name="T32" fmla="*/ 17 w 42"/>
                <a:gd name="T33"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14">
                  <a:moveTo>
                    <a:pt x="17" y="5"/>
                  </a:moveTo>
                  <a:cubicBezTo>
                    <a:pt x="16" y="4"/>
                    <a:pt x="14" y="4"/>
                    <a:pt x="13" y="3"/>
                  </a:cubicBezTo>
                  <a:cubicBezTo>
                    <a:pt x="12" y="6"/>
                    <a:pt x="11" y="9"/>
                    <a:pt x="11" y="12"/>
                  </a:cubicBezTo>
                  <a:cubicBezTo>
                    <a:pt x="16" y="13"/>
                    <a:pt x="21" y="14"/>
                    <a:pt x="27" y="14"/>
                  </a:cubicBezTo>
                  <a:cubicBezTo>
                    <a:pt x="32" y="14"/>
                    <a:pt x="32" y="7"/>
                    <a:pt x="28" y="5"/>
                  </a:cubicBezTo>
                  <a:cubicBezTo>
                    <a:pt x="21" y="2"/>
                    <a:pt x="14" y="2"/>
                    <a:pt x="6" y="3"/>
                  </a:cubicBezTo>
                  <a:cubicBezTo>
                    <a:pt x="1" y="4"/>
                    <a:pt x="0" y="12"/>
                    <a:pt x="6" y="12"/>
                  </a:cubicBezTo>
                  <a:cubicBezTo>
                    <a:pt x="16" y="12"/>
                    <a:pt x="26" y="11"/>
                    <a:pt x="36" y="10"/>
                  </a:cubicBezTo>
                  <a:cubicBezTo>
                    <a:pt x="42" y="9"/>
                    <a:pt x="42" y="0"/>
                    <a:pt x="36" y="1"/>
                  </a:cubicBezTo>
                  <a:cubicBezTo>
                    <a:pt x="26" y="2"/>
                    <a:pt x="16" y="3"/>
                    <a:pt x="6" y="3"/>
                  </a:cubicBezTo>
                  <a:cubicBezTo>
                    <a:pt x="6" y="6"/>
                    <a:pt x="6" y="9"/>
                    <a:pt x="6" y="12"/>
                  </a:cubicBezTo>
                  <a:cubicBezTo>
                    <a:pt x="13" y="11"/>
                    <a:pt x="19" y="11"/>
                    <a:pt x="26" y="14"/>
                  </a:cubicBezTo>
                  <a:cubicBezTo>
                    <a:pt x="26" y="11"/>
                    <a:pt x="26" y="8"/>
                    <a:pt x="27" y="5"/>
                  </a:cubicBezTo>
                  <a:cubicBezTo>
                    <a:pt x="22" y="5"/>
                    <a:pt x="18" y="4"/>
                    <a:pt x="13" y="3"/>
                  </a:cubicBezTo>
                  <a:cubicBezTo>
                    <a:pt x="7" y="2"/>
                    <a:pt x="5" y="10"/>
                    <a:pt x="11" y="12"/>
                  </a:cubicBezTo>
                  <a:cubicBezTo>
                    <a:pt x="13" y="13"/>
                    <a:pt x="15" y="13"/>
                    <a:pt x="17" y="14"/>
                  </a:cubicBezTo>
                  <a:cubicBezTo>
                    <a:pt x="23" y="14"/>
                    <a:pt x="23" y="5"/>
                    <a:pt x="17" y="5"/>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71"/>
            <p:cNvSpPr/>
            <p:nvPr/>
          </p:nvSpPr>
          <p:spPr bwMode="auto">
            <a:xfrm>
              <a:off x="4260850" y="5602288"/>
              <a:ext cx="133350" cy="41275"/>
            </a:xfrm>
            <a:custGeom>
              <a:avLst/>
              <a:gdLst>
                <a:gd name="T0" fmla="*/ 20 w 42"/>
                <a:gd name="T1" fmla="*/ 10 h 13"/>
                <a:gd name="T2" fmla="*/ 37 w 42"/>
                <a:gd name="T3" fmla="*/ 12 h 13"/>
                <a:gd name="T4" fmla="*/ 37 w 42"/>
                <a:gd name="T5" fmla="*/ 3 h 13"/>
                <a:gd name="T6" fmla="*/ 5 w 42"/>
                <a:gd name="T7" fmla="*/ 4 h 13"/>
                <a:gd name="T8" fmla="*/ 7 w 42"/>
                <a:gd name="T9" fmla="*/ 13 h 13"/>
                <a:gd name="T10" fmla="*/ 35 w 42"/>
                <a:gd name="T11" fmla="*/ 10 h 13"/>
                <a:gd name="T12" fmla="*/ 35 w 42"/>
                <a:gd name="T13" fmla="*/ 1 h 13"/>
                <a:gd name="T14" fmla="*/ 7 w 42"/>
                <a:gd name="T15" fmla="*/ 4 h 13"/>
                <a:gd name="T16" fmla="*/ 8 w 42"/>
                <a:gd name="T17" fmla="*/ 12 h 13"/>
                <a:gd name="T18" fmla="*/ 37 w 42"/>
                <a:gd name="T19" fmla="*/ 12 h 13"/>
                <a:gd name="T20" fmla="*/ 37 w 42"/>
                <a:gd name="T21" fmla="*/ 3 h 13"/>
                <a:gd name="T22" fmla="*/ 20 w 42"/>
                <a:gd name="T23" fmla="*/ 1 h 13"/>
                <a:gd name="T24" fmla="*/ 20 w 42"/>
                <a:gd name="T25"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13">
                  <a:moveTo>
                    <a:pt x="20" y="10"/>
                  </a:moveTo>
                  <a:cubicBezTo>
                    <a:pt x="25" y="10"/>
                    <a:pt x="31" y="11"/>
                    <a:pt x="37" y="12"/>
                  </a:cubicBezTo>
                  <a:cubicBezTo>
                    <a:pt x="37" y="9"/>
                    <a:pt x="37" y="6"/>
                    <a:pt x="37" y="3"/>
                  </a:cubicBezTo>
                  <a:cubicBezTo>
                    <a:pt x="26" y="2"/>
                    <a:pt x="16" y="1"/>
                    <a:pt x="5" y="4"/>
                  </a:cubicBezTo>
                  <a:cubicBezTo>
                    <a:pt x="0" y="5"/>
                    <a:pt x="1" y="13"/>
                    <a:pt x="7" y="13"/>
                  </a:cubicBezTo>
                  <a:cubicBezTo>
                    <a:pt x="16" y="13"/>
                    <a:pt x="25" y="11"/>
                    <a:pt x="35" y="10"/>
                  </a:cubicBezTo>
                  <a:cubicBezTo>
                    <a:pt x="40" y="10"/>
                    <a:pt x="40" y="0"/>
                    <a:pt x="35" y="1"/>
                  </a:cubicBezTo>
                  <a:cubicBezTo>
                    <a:pt x="25" y="2"/>
                    <a:pt x="16" y="4"/>
                    <a:pt x="7" y="4"/>
                  </a:cubicBezTo>
                  <a:cubicBezTo>
                    <a:pt x="7" y="7"/>
                    <a:pt x="7" y="9"/>
                    <a:pt x="8" y="12"/>
                  </a:cubicBezTo>
                  <a:cubicBezTo>
                    <a:pt x="17" y="10"/>
                    <a:pt x="27" y="11"/>
                    <a:pt x="37" y="12"/>
                  </a:cubicBezTo>
                  <a:cubicBezTo>
                    <a:pt x="42" y="12"/>
                    <a:pt x="42" y="3"/>
                    <a:pt x="37" y="3"/>
                  </a:cubicBezTo>
                  <a:cubicBezTo>
                    <a:pt x="31" y="2"/>
                    <a:pt x="25" y="1"/>
                    <a:pt x="20" y="1"/>
                  </a:cubicBezTo>
                  <a:cubicBezTo>
                    <a:pt x="14" y="1"/>
                    <a:pt x="14" y="10"/>
                    <a:pt x="20" y="10"/>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72"/>
            <p:cNvSpPr/>
            <p:nvPr/>
          </p:nvSpPr>
          <p:spPr bwMode="auto">
            <a:xfrm>
              <a:off x="4916488" y="5421313"/>
              <a:ext cx="130175" cy="50800"/>
            </a:xfrm>
            <a:custGeom>
              <a:avLst/>
              <a:gdLst>
                <a:gd name="T0" fmla="*/ 15 w 41"/>
                <a:gd name="T1" fmla="*/ 10 h 16"/>
                <a:gd name="T2" fmla="*/ 35 w 41"/>
                <a:gd name="T3" fmla="*/ 12 h 16"/>
                <a:gd name="T4" fmla="*/ 35 w 41"/>
                <a:gd name="T5" fmla="*/ 3 h 16"/>
                <a:gd name="T6" fmla="*/ 7 w 41"/>
                <a:gd name="T7" fmla="*/ 5 h 16"/>
                <a:gd name="T8" fmla="*/ 6 w 41"/>
                <a:gd name="T9" fmla="*/ 14 h 16"/>
                <a:gd name="T10" fmla="*/ 33 w 41"/>
                <a:gd name="T11" fmla="*/ 15 h 16"/>
                <a:gd name="T12" fmla="*/ 33 w 41"/>
                <a:gd name="T13" fmla="*/ 6 h 16"/>
                <a:gd name="T14" fmla="*/ 8 w 41"/>
                <a:gd name="T15" fmla="*/ 5 h 16"/>
                <a:gd name="T16" fmla="*/ 7 w 41"/>
                <a:gd name="T17" fmla="*/ 14 h 16"/>
                <a:gd name="T18" fmla="*/ 35 w 41"/>
                <a:gd name="T19" fmla="*/ 12 h 16"/>
                <a:gd name="T20" fmla="*/ 35 w 41"/>
                <a:gd name="T21" fmla="*/ 3 h 16"/>
                <a:gd name="T22" fmla="*/ 15 w 41"/>
                <a:gd name="T23" fmla="*/ 1 h 16"/>
                <a:gd name="T24" fmla="*/ 15 w 41"/>
                <a:gd name="T2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6">
                  <a:moveTo>
                    <a:pt x="15" y="10"/>
                  </a:moveTo>
                  <a:cubicBezTo>
                    <a:pt x="21" y="11"/>
                    <a:pt x="28" y="12"/>
                    <a:pt x="35" y="12"/>
                  </a:cubicBezTo>
                  <a:cubicBezTo>
                    <a:pt x="35" y="9"/>
                    <a:pt x="35" y="6"/>
                    <a:pt x="35" y="3"/>
                  </a:cubicBezTo>
                  <a:cubicBezTo>
                    <a:pt x="26" y="4"/>
                    <a:pt x="16" y="4"/>
                    <a:pt x="7" y="5"/>
                  </a:cubicBezTo>
                  <a:cubicBezTo>
                    <a:pt x="2" y="6"/>
                    <a:pt x="0" y="13"/>
                    <a:pt x="6" y="14"/>
                  </a:cubicBezTo>
                  <a:cubicBezTo>
                    <a:pt x="15" y="16"/>
                    <a:pt x="24" y="16"/>
                    <a:pt x="33" y="15"/>
                  </a:cubicBezTo>
                  <a:cubicBezTo>
                    <a:pt x="39" y="14"/>
                    <a:pt x="39" y="5"/>
                    <a:pt x="33" y="6"/>
                  </a:cubicBezTo>
                  <a:cubicBezTo>
                    <a:pt x="25" y="7"/>
                    <a:pt x="16" y="7"/>
                    <a:pt x="8" y="5"/>
                  </a:cubicBezTo>
                  <a:cubicBezTo>
                    <a:pt x="8" y="8"/>
                    <a:pt x="7" y="11"/>
                    <a:pt x="7" y="14"/>
                  </a:cubicBezTo>
                  <a:cubicBezTo>
                    <a:pt x="16" y="13"/>
                    <a:pt x="26" y="13"/>
                    <a:pt x="35" y="12"/>
                  </a:cubicBezTo>
                  <a:cubicBezTo>
                    <a:pt x="41" y="11"/>
                    <a:pt x="41" y="3"/>
                    <a:pt x="35" y="3"/>
                  </a:cubicBezTo>
                  <a:cubicBezTo>
                    <a:pt x="28" y="3"/>
                    <a:pt x="21" y="2"/>
                    <a:pt x="15" y="1"/>
                  </a:cubicBezTo>
                  <a:cubicBezTo>
                    <a:pt x="9" y="0"/>
                    <a:pt x="9" y="9"/>
                    <a:pt x="15" y="10"/>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73"/>
            <p:cNvSpPr/>
            <p:nvPr/>
          </p:nvSpPr>
          <p:spPr bwMode="auto">
            <a:xfrm>
              <a:off x="5062538" y="5160963"/>
              <a:ext cx="120650" cy="41275"/>
            </a:xfrm>
            <a:custGeom>
              <a:avLst/>
              <a:gdLst>
                <a:gd name="T0" fmla="*/ 15 w 38"/>
                <a:gd name="T1" fmla="*/ 2 h 13"/>
                <a:gd name="T2" fmla="*/ 15 w 38"/>
                <a:gd name="T3" fmla="*/ 2 h 13"/>
                <a:gd name="T4" fmla="*/ 15 w 38"/>
                <a:gd name="T5" fmla="*/ 11 h 13"/>
                <a:gd name="T6" fmla="*/ 32 w 38"/>
                <a:gd name="T7" fmla="*/ 12 h 13"/>
                <a:gd name="T8" fmla="*/ 32 w 38"/>
                <a:gd name="T9" fmla="*/ 3 h 13"/>
                <a:gd name="T10" fmla="*/ 4 w 38"/>
                <a:gd name="T11" fmla="*/ 2 h 13"/>
                <a:gd name="T12" fmla="*/ 4 w 38"/>
                <a:gd name="T13" fmla="*/ 11 h 13"/>
                <a:gd name="T14" fmla="*/ 28 w 38"/>
                <a:gd name="T15" fmla="*/ 13 h 13"/>
                <a:gd name="T16" fmla="*/ 28 w 38"/>
                <a:gd name="T17" fmla="*/ 4 h 13"/>
                <a:gd name="T18" fmla="*/ 7 w 38"/>
                <a:gd name="T19" fmla="*/ 2 h 13"/>
                <a:gd name="T20" fmla="*/ 7 w 38"/>
                <a:gd name="T21" fmla="*/ 11 h 13"/>
                <a:gd name="T22" fmla="*/ 32 w 38"/>
                <a:gd name="T23" fmla="*/ 12 h 13"/>
                <a:gd name="T24" fmla="*/ 32 w 38"/>
                <a:gd name="T25" fmla="*/ 3 h 13"/>
                <a:gd name="T26" fmla="*/ 15 w 38"/>
                <a:gd name="T27" fmla="*/ 2 h 13"/>
                <a:gd name="T28" fmla="*/ 15 w 38"/>
                <a:gd name="T29" fmla="*/ 11 h 13"/>
                <a:gd name="T30" fmla="*/ 15 w 38"/>
                <a:gd name="T31" fmla="*/ 11 h 13"/>
                <a:gd name="T32" fmla="*/ 15 w 38"/>
                <a:gd name="T33"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13">
                  <a:moveTo>
                    <a:pt x="15" y="2"/>
                  </a:moveTo>
                  <a:cubicBezTo>
                    <a:pt x="15" y="2"/>
                    <a:pt x="15" y="2"/>
                    <a:pt x="15" y="2"/>
                  </a:cubicBezTo>
                  <a:cubicBezTo>
                    <a:pt x="9" y="2"/>
                    <a:pt x="9" y="11"/>
                    <a:pt x="15" y="11"/>
                  </a:cubicBezTo>
                  <a:cubicBezTo>
                    <a:pt x="21" y="12"/>
                    <a:pt x="26" y="12"/>
                    <a:pt x="32" y="12"/>
                  </a:cubicBezTo>
                  <a:cubicBezTo>
                    <a:pt x="38" y="12"/>
                    <a:pt x="38" y="3"/>
                    <a:pt x="32" y="3"/>
                  </a:cubicBezTo>
                  <a:cubicBezTo>
                    <a:pt x="23" y="2"/>
                    <a:pt x="14" y="0"/>
                    <a:pt x="4" y="2"/>
                  </a:cubicBezTo>
                  <a:cubicBezTo>
                    <a:pt x="0" y="4"/>
                    <a:pt x="0" y="10"/>
                    <a:pt x="4" y="11"/>
                  </a:cubicBezTo>
                  <a:cubicBezTo>
                    <a:pt x="12" y="13"/>
                    <a:pt x="20" y="13"/>
                    <a:pt x="28" y="13"/>
                  </a:cubicBezTo>
                  <a:cubicBezTo>
                    <a:pt x="34" y="13"/>
                    <a:pt x="34" y="4"/>
                    <a:pt x="28" y="4"/>
                  </a:cubicBezTo>
                  <a:cubicBezTo>
                    <a:pt x="21" y="4"/>
                    <a:pt x="14" y="4"/>
                    <a:pt x="7" y="2"/>
                  </a:cubicBezTo>
                  <a:cubicBezTo>
                    <a:pt x="7" y="5"/>
                    <a:pt x="7" y="8"/>
                    <a:pt x="7" y="11"/>
                  </a:cubicBezTo>
                  <a:cubicBezTo>
                    <a:pt x="15" y="9"/>
                    <a:pt x="24" y="11"/>
                    <a:pt x="32" y="12"/>
                  </a:cubicBezTo>
                  <a:cubicBezTo>
                    <a:pt x="32" y="9"/>
                    <a:pt x="32" y="6"/>
                    <a:pt x="32" y="3"/>
                  </a:cubicBezTo>
                  <a:cubicBezTo>
                    <a:pt x="26" y="3"/>
                    <a:pt x="21" y="3"/>
                    <a:pt x="15" y="2"/>
                  </a:cubicBezTo>
                  <a:cubicBezTo>
                    <a:pt x="15" y="5"/>
                    <a:pt x="15" y="8"/>
                    <a:pt x="15" y="11"/>
                  </a:cubicBezTo>
                  <a:cubicBezTo>
                    <a:pt x="15" y="11"/>
                    <a:pt x="15" y="11"/>
                    <a:pt x="15" y="11"/>
                  </a:cubicBezTo>
                  <a:cubicBezTo>
                    <a:pt x="21" y="11"/>
                    <a:pt x="21" y="2"/>
                    <a:pt x="15" y="2"/>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74"/>
            <p:cNvSpPr/>
            <p:nvPr/>
          </p:nvSpPr>
          <p:spPr bwMode="auto">
            <a:xfrm>
              <a:off x="3946525" y="5867400"/>
              <a:ext cx="98425" cy="38100"/>
            </a:xfrm>
            <a:custGeom>
              <a:avLst/>
              <a:gdLst>
                <a:gd name="T0" fmla="*/ 13 w 31"/>
                <a:gd name="T1" fmla="*/ 2 h 12"/>
                <a:gd name="T2" fmla="*/ 8 w 31"/>
                <a:gd name="T3" fmla="*/ 1 h 12"/>
                <a:gd name="T4" fmla="*/ 6 w 31"/>
                <a:gd name="T5" fmla="*/ 10 h 12"/>
                <a:gd name="T6" fmla="*/ 25 w 31"/>
                <a:gd name="T7" fmla="*/ 10 h 12"/>
                <a:gd name="T8" fmla="*/ 25 w 31"/>
                <a:gd name="T9" fmla="*/ 1 h 12"/>
                <a:gd name="T10" fmla="*/ 6 w 31"/>
                <a:gd name="T11" fmla="*/ 1 h 12"/>
                <a:gd name="T12" fmla="*/ 4 w 31"/>
                <a:gd name="T13" fmla="*/ 9 h 12"/>
                <a:gd name="T14" fmla="*/ 12 w 31"/>
                <a:gd name="T15" fmla="*/ 10 h 12"/>
                <a:gd name="T16" fmla="*/ 12 w 31"/>
                <a:gd name="T17" fmla="*/ 1 h 12"/>
                <a:gd name="T18" fmla="*/ 9 w 31"/>
                <a:gd name="T19" fmla="*/ 1 h 12"/>
                <a:gd name="T20" fmla="*/ 6 w 31"/>
                <a:gd name="T21" fmla="*/ 10 h 12"/>
                <a:gd name="T22" fmla="*/ 25 w 31"/>
                <a:gd name="T23" fmla="*/ 10 h 12"/>
                <a:gd name="T24" fmla="*/ 25 w 31"/>
                <a:gd name="T25" fmla="*/ 1 h 12"/>
                <a:gd name="T26" fmla="*/ 6 w 31"/>
                <a:gd name="T27" fmla="*/ 1 h 12"/>
                <a:gd name="T28" fmla="*/ 5 w 31"/>
                <a:gd name="T29" fmla="*/ 10 h 12"/>
                <a:gd name="T30" fmla="*/ 11 w 31"/>
                <a:gd name="T31" fmla="*/ 11 h 12"/>
                <a:gd name="T32" fmla="*/ 13 w 31"/>
                <a:gd name="T33"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12">
                  <a:moveTo>
                    <a:pt x="13" y="2"/>
                  </a:moveTo>
                  <a:cubicBezTo>
                    <a:pt x="11" y="2"/>
                    <a:pt x="10" y="1"/>
                    <a:pt x="8" y="1"/>
                  </a:cubicBezTo>
                  <a:cubicBezTo>
                    <a:pt x="7" y="4"/>
                    <a:pt x="7" y="7"/>
                    <a:pt x="6" y="10"/>
                  </a:cubicBezTo>
                  <a:cubicBezTo>
                    <a:pt x="13" y="10"/>
                    <a:pt x="19" y="10"/>
                    <a:pt x="25" y="10"/>
                  </a:cubicBezTo>
                  <a:cubicBezTo>
                    <a:pt x="31" y="10"/>
                    <a:pt x="31" y="1"/>
                    <a:pt x="25" y="1"/>
                  </a:cubicBezTo>
                  <a:cubicBezTo>
                    <a:pt x="19" y="1"/>
                    <a:pt x="13" y="1"/>
                    <a:pt x="6" y="1"/>
                  </a:cubicBezTo>
                  <a:cubicBezTo>
                    <a:pt x="2" y="1"/>
                    <a:pt x="0" y="7"/>
                    <a:pt x="4" y="9"/>
                  </a:cubicBezTo>
                  <a:cubicBezTo>
                    <a:pt x="7" y="11"/>
                    <a:pt x="9" y="10"/>
                    <a:pt x="12" y="10"/>
                  </a:cubicBezTo>
                  <a:cubicBezTo>
                    <a:pt x="18" y="9"/>
                    <a:pt x="18" y="0"/>
                    <a:pt x="12" y="1"/>
                  </a:cubicBezTo>
                  <a:cubicBezTo>
                    <a:pt x="11" y="1"/>
                    <a:pt x="9" y="1"/>
                    <a:pt x="9" y="1"/>
                  </a:cubicBezTo>
                  <a:cubicBezTo>
                    <a:pt x="8" y="4"/>
                    <a:pt x="7" y="7"/>
                    <a:pt x="6" y="10"/>
                  </a:cubicBezTo>
                  <a:cubicBezTo>
                    <a:pt x="13" y="10"/>
                    <a:pt x="19" y="10"/>
                    <a:pt x="25" y="10"/>
                  </a:cubicBezTo>
                  <a:cubicBezTo>
                    <a:pt x="25" y="7"/>
                    <a:pt x="25" y="4"/>
                    <a:pt x="25" y="1"/>
                  </a:cubicBezTo>
                  <a:cubicBezTo>
                    <a:pt x="19" y="1"/>
                    <a:pt x="13" y="1"/>
                    <a:pt x="6" y="1"/>
                  </a:cubicBezTo>
                  <a:cubicBezTo>
                    <a:pt x="1" y="1"/>
                    <a:pt x="0" y="9"/>
                    <a:pt x="5" y="10"/>
                  </a:cubicBezTo>
                  <a:cubicBezTo>
                    <a:pt x="7" y="10"/>
                    <a:pt x="9" y="11"/>
                    <a:pt x="11" y="11"/>
                  </a:cubicBezTo>
                  <a:cubicBezTo>
                    <a:pt x="17" y="12"/>
                    <a:pt x="19" y="3"/>
                    <a:pt x="13" y="2"/>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75"/>
            <p:cNvSpPr/>
            <p:nvPr/>
          </p:nvSpPr>
          <p:spPr bwMode="auto">
            <a:xfrm>
              <a:off x="4887913" y="5826125"/>
              <a:ext cx="133350" cy="50800"/>
            </a:xfrm>
            <a:custGeom>
              <a:avLst/>
              <a:gdLst>
                <a:gd name="T0" fmla="*/ 10 w 42"/>
                <a:gd name="T1" fmla="*/ 11 h 16"/>
                <a:gd name="T2" fmla="*/ 27 w 42"/>
                <a:gd name="T3" fmla="*/ 16 h 16"/>
                <a:gd name="T4" fmla="*/ 29 w 42"/>
                <a:gd name="T5" fmla="*/ 7 h 16"/>
                <a:gd name="T6" fmla="*/ 6 w 42"/>
                <a:gd name="T7" fmla="*/ 4 h 16"/>
                <a:gd name="T8" fmla="*/ 5 w 42"/>
                <a:gd name="T9" fmla="*/ 12 h 16"/>
                <a:gd name="T10" fmla="*/ 36 w 42"/>
                <a:gd name="T11" fmla="*/ 13 h 16"/>
                <a:gd name="T12" fmla="*/ 36 w 42"/>
                <a:gd name="T13" fmla="*/ 4 h 16"/>
                <a:gd name="T14" fmla="*/ 7 w 42"/>
                <a:gd name="T15" fmla="*/ 4 h 16"/>
                <a:gd name="T16" fmla="*/ 6 w 42"/>
                <a:gd name="T17" fmla="*/ 13 h 16"/>
                <a:gd name="T18" fmla="*/ 25 w 42"/>
                <a:gd name="T19" fmla="*/ 15 h 16"/>
                <a:gd name="T20" fmla="*/ 27 w 42"/>
                <a:gd name="T21" fmla="*/ 7 h 16"/>
                <a:gd name="T22" fmla="*/ 14 w 42"/>
                <a:gd name="T23" fmla="*/ 3 h 16"/>
                <a:gd name="T24" fmla="*/ 10 w 42"/>
                <a:gd name="T25"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16">
                  <a:moveTo>
                    <a:pt x="10" y="11"/>
                  </a:moveTo>
                  <a:cubicBezTo>
                    <a:pt x="15" y="14"/>
                    <a:pt x="21" y="15"/>
                    <a:pt x="27" y="16"/>
                  </a:cubicBezTo>
                  <a:cubicBezTo>
                    <a:pt x="31" y="16"/>
                    <a:pt x="33" y="9"/>
                    <a:pt x="29" y="7"/>
                  </a:cubicBezTo>
                  <a:cubicBezTo>
                    <a:pt x="22" y="4"/>
                    <a:pt x="14" y="4"/>
                    <a:pt x="6" y="4"/>
                  </a:cubicBezTo>
                  <a:cubicBezTo>
                    <a:pt x="1" y="3"/>
                    <a:pt x="0" y="11"/>
                    <a:pt x="5" y="12"/>
                  </a:cubicBezTo>
                  <a:cubicBezTo>
                    <a:pt x="15" y="15"/>
                    <a:pt x="26" y="13"/>
                    <a:pt x="36" y="13"/>
                  </a:cubicBezTo>
                  <a:cubicBezTo>
                    <a:pt x="42" y="13"/>
                    <a:pt x="42" y="4"/>
                    <a:pt x="36" y="4"/>
                  </a:cubicBezTo>
                  <a:cubicBezTo>
                    <a:pt x="27" y="4"/>
                    <a:pt x="17" y="6"/>
                    <a:pt x="7" y="4"/>
                  </a:cubicBezTo>
                  <a:cubicBezTo>
                    <a:pt x="7" y="7"/>
                    <a:pt x="7" y="10"/>
                    <a:pt x="6" y="13"/>
                  </a:cubicBezTo>
                  <a:cubicBezTo>
                    <a:pt x="12" y="13"/>
                    <a:pt x="19" y="13"/>
                    <a:pt x="25" y="15"/>
                  </a:cubicBezTo>
                  <a:cubicBezTo>
                    <a:pt x="25" y="12"/>
                    <a:pt x="26" y="10"/>
                    <a:pt x="27" y="7"/>
                  </a:cubicBezTo>
                  <a:cubicBezTo>
                    <a:pt x="22" y="7"/>
                    <a:pt x="18" y="6"/>
                    <a:pt x="14" y="3"/>
                  </a:cubicBezTo>
                  <a:cubicBezTo>
                    <a:pt x="9" y="0"/>
                    <a:pt x="5" y="7"/>
                    <a:pt x="10" y="11"/>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76"/>
            <p:cNvSpPr/>
            <p:nvPr/>
          </p:nvSpPr>
          <p:spPr bwMode="auto">
            <a:xfrm>
              <a:off x="2887663" y="5902325"/>
              <a:ext cx="107950" cy="38100"/>
            </a:xfrm>
            <a:custGeom>
              <a:avLst/>
              <a:gdLst>
                <a:gd name="T0" fmla="*/ 9 w 34"/>
                <a:gd name="T1" fmla="*/ 10 h 12"/>
                <a:gd name="T2" fmla="*/ 29 w 34"/>
                <a:gd name="T3" fmla="*/ 11 h 12"/>
                <a:gd name="T4" fmla="*/ 29 w 34"/>
                <a:gd name="T5" fmla="*/ 2 h 12"/>
                <a:gd name="T6" fmla="*/ 6 w 34"/>
                <a:gd name="T7" fmla="*/ 2 h 12"/>
                <a:gd name="T8" fmla="*/ 6 w 34"/>
                <a:gd name="T9" fmla="*/ 11 h 12"/>
                <a:gd name="T10" fmla="*/ 29 w 34"/>
                <a:gd name="T11" fmla="*/ 11 h 12"/>
                <a:gd name="T12" fmla="*/ 29 w 34"/>
                <a:gd name="T13" fmla="*/ 2 h 12"/>
                <a:gd name="T14" fmla="*/ 11 w 34"/>
                <a:gd name="T15" fmla="*/ 1 h 12"/>
                <a:gd name="T16" fmla="*/ 9 w 34"/>
                <a:gd name="T1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2">
                  <a:moveTo>
                    <a:pt x="9" y="10"/>
                  </a:moveTo>
                  <a:cubicBezTo>
                    <a:pt x="15" y="11"/>
                    <a:pt x="22" y="11"/>
                    <a:pt x="29" y="11"/>
                  </a:cubicBezTo>
                  <a:cubicBezTo>
                    <a:pt x="29" y="8"/>
                    <a:pt x="29" y="5"/>
                    <a:pt x="29" y="2"/>
                  </a:cubicBezTo>
                  <a:cubicBezTo>
                    <a:pt x="21" y="2"/>
                    <a:pt x="14" y="2"/>
                    <a:pt x="6" y="2"/>
                  </a:cubicBezTo>
                  <a:cubicBezTo>
                    <a:pt x="0" y="2"/>
                    <a:pt x="0" y="11"/>
                    <a:pt x="6" y="11"/>
                  </a:cubicBezTo>
                  <a:cubicBezTo>
                    <a:pt x="14" y="11"/>
                    <a:pt x="21" y="11"/>
                    <a:pt x="29" y="11"/>
                  </a:cubicBezTo>
                  <a:cubicBezTo>
                    <a:pt x="34" y="12"/>
                    <a:pt x="34" y="3"/>
                    <a:pt x="29" y="2"/>
                  </a:cubicBezTo>
                  <a:cubicBezTo>
                    <a:pt x="23" y="2"/>
                    <a:pt x="16" y="2"/>
                    <a:pt x="11" y="1"/>
                  </a:cubicBezTo>
                  <a:cubicBezTo>
                    <a:pt x="5" y="0"/>
                    <a:pt x="3" y="9"/>
                    <a:pt x="9" y="10"/>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78"/>
            <p:cNvSpPr/>
            <p:nvPr/>
          </p:nvSpPr>
          <p:spPr bwMode="auto">
            <a:xfrm>
              <a:off x="3476625" y="5822950"/>
              <a:ext cx="92075" cy="41275"/>
            </a:xfrm>
            <a:custGeom>
              <a:avLst/>
              <a:gdLst>
                <a:gd name="T0" fmla="*/ 10 w 29"/>
                <a:gd name="T1" fmla="*/ 11 h 13"/>
                <a:gd name="T2" fmla="*/ 23 w 29"/>
                <a:gd name="T3" fmla="*/ 13 h 13"/>
                <a:gd name="T4" fmla="*/ 23 w 29"/>
                <a:gd name="T5" fmla="*/ 4 h 13"/>
                <a:gd name="T6" fmla="*/ 6 w 29"/>
                <a:gd name="T7" fmla="*/ 4 h 13"/>
                <a:gd name="T8" fmla="*/ 9 w 29"/>
                <a:gd name="T9" fmla="*/ 12 h 13"/>
                <a:gd name="T10" fmla="*/ 11 w 29"/>
                <a:gd name="T11" fmla="*/ 12 h 13"/>
                <a:gd name="T12" fmla="*/ 14 w 29"/>
                <a:gd name="T13" fmla="*/ 11 h 13"/>
                <a:gd name="T14" fmla="*/ 10 w 29"/>
                <a:gd name="T15" fmla="*/ 3 h 13"/>
                <a:gd name="T16" fmla="*/ 7 w 29"/>
                <a:gd name="T17" fmla="*/ 3 h 13"/>
                <a:gd name="T18" fmla="*/ 4 w 29"/>
                <a:gd name="T19" fmla="*/ 4 h 13"/>
                <a:gd name="T20" fmla="*/ 6 w 29"/>
                <a:gd name="T21" fmla="*/ 13 h 13"/>
                <a:gd name="T22" fmla="*/ 23 w 29"/>
                <a:gd name="T23" fmla="*/ 13 h 13"/>
                <a:gd name="T24" fmla="*/ 23 w 29"/>
                <a:gd name="T25" fmla="*/ 4 h 13"/>
                <a:gd name="T26" fmla="*/ 10 w 29"/>
                <a:gd name="T27" fmla="*/ 2 h 13"/>
                <a:gd name="T28" fmla="*/ 10 w 29"/>
                <a:gd name="T29"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13">
                  <a:moveTo>
                    <a:pt x="10" y="11"/>
                  </a:moveTo>
                  <a:cubicBezTo>
                    <a:pt x="15" y="12"/>
                    <a:pt x="19" y="13"/>
                    <a:pt x="23" y="13"/>
                  </a:cubicBezTo>
                  <a:cubicBezTo>
                    <a:pt x="23" y="10"/>
                    <a:pt x="23" y="7"/>
                    <a:pt x="23" y="4"/>
                  </a:cubicBezTo>
                  <a:cubicBezTo>
                    <a:pt x="18" y="4"/>
                    <a:pt x="12" y="4"/>
                    <a:pt x="6" y="4"/>
                  </a:cubicBezTo>
                  <a:cubicBezTo>
                    <a:pt x="7" y="6"/>
                    <a:pt x="8" y="9"/>
                    <a:pt x="9" y="12"/>
                  </a:cubicBezTo>
                  <a:cubicBezTo>
                    <a:pt x="9" y="12"/>
                    <a:pt x="11" y="12"/>
                    <a:pt x="11" y="12"/>
                  </a:cubicBezTo>
                  <a:cubicBezTo>
                    <a:pt x="12" y="12"/>
                    <a:pt x="13" y="11"/>
                    <a:pt x="14" y="11"/>
                  </a:cubicBezTo>
                  <a:cubicBezTo>
                    <a:pt x="19" y="8"/>
                    <a:pt x="15" y="0"/>
                    <a:pt x="10" y="3"/>
                  </a:cubicBezTo>
                  <a:cubicBezTo>
                    <a:pt x="9" y="3"/>
                    <a:pt x="8" y="3"/>
                    <a:pt x="7" y="3"/>
                  </a:cubicBezTo>
                  <a:cubicBezTo>
                    <a:pt x="6" y="3"/>
                    <a:pt x="5" y="4"/>
                    <a:pt x="4" y="4"/>
                  </a:cubicBezTo>
                  <a:cubicBezTo>
                    <a:pt x="0" y="6"/>
                    <a:pt x="2" y="13"/>
                    <a:pt x="6" y="13"/>
                  </a:cubicBezTo>
                  <a:cubicBezTo>
                    <a:pt x="12" y="13"/>
                    <a:pt x="18" y="13"/>
                    <a:pt x="23" y="13"/>
                  </a:cubicBezTo>
                  <a:cubicBezTo>
                    <a:pt x="29" y="13"/>
                    <a:pt x="29" y="4"/>
                    <a:pt x="23" y="4"/>
                  </a:cubicBezTo>
                  <a:cubicBezTo>
                    <a:pt x="19" y="4"/>
                    <a:pt x="15" y="3"/>
                    <a:pt x="10" y="2"/>
                  </a:cubicBezTo>
                  <a:cubicBezTo>
                    <a:pt x="4" y="2"/>
                    <a:pt x="4" y="11"/>
                    <a:pt x="10" y="11"/>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79"/>
            <p:cNvSpPr/>
            <p:nvPr/>
          </p:nvSpPr>
          <p:spPr bwMode="auto">
            <a:xfrm>
              <a:off x="3389313" y="5956300"/>
              <a:ext cx="100013" cy="53975"/>
            </a:xfrm>
            <a:custGeom>
              <a:avLst/>
              <a:gdLst>
                <a:gd name="T0" fmla="*/ 3 w 32"/>
                <a:gd name="T1" fmla="*/ 8 h 17"/>
                <a:gd name="T2" fmla="*/ 26 w 32"/>
                <a:gd name="T3" fmla="*/ 14 h 17"/>
                <a:gd name="T4" fmla="*/ 26 w 32"/>
                <a:gd name="T5" fmla="*/ 5 h 17"/>
                <a:gd name="T6" fmla="*/ 5 w 32"/>
                <a:gd name="T7" fmla="*/ 5 h 17"/>
                <a:gd name="T8" fmla="*/ 5 w 32"/>
                <a:gd name="T9" fmla="*/ 14 h 17"/>
                <a:gd name="T10" fmla="*/ 23 w 32"/>
                <a:gd name="T11" fmla="*/ 15 h 17"/>
                <a:gd name="T12" fmla="*/ 25 w 32"/>
                <a:gd name="T13" fmla="*/ 7 h 17"/>
                <a:gd name="T14" fmla="*/ 5 w 32"/>
                <a:gd name="T15" fmla="*/ 5 h 17"/>
                <a:gd name="T16" fmla="*/ 5 w 32"/>
                <a:gd name="T17" fmla="*/ 14 h 17"/>
                <a:gd name="T18" fmla="*/ 26 w 32"/>
                <a:gd name="T19" fmla="*/ 14 h 17"/>
                <a:gd name="T20" fmla="*/ 26 w 32"/>
                <a:gd name="T21" fmla="*/ 5 h 17"/>
                <a:gd name="T22" fmla="*/ 17 w 32"/>
                <a:gd name="T23" fmla="*/ 5 h 17"/>
                <a:gd name="T24" fmla="*/ 13 w 32"/>
                <a:gd name="T25" fmla="*/ 5 h 17"/>
                <a:gd name="T26" fmla="*/ 11 w 32"/>
                <a:gd name="T27" fmla="*/ 4 h 17"/>
                <a:gd name="T28" fmla="*/ 12 w 32"/>
                <a:gd name="T29" fmla="*/ 5 h 17"/>
                <a:gd name="T30" fmla="*/ 3 w 32"/>
                <a:gd name="T31"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17">
                  <a:moveTo>
                    <a:pt x="3" y="8"/>
                  </a:moveTo>
                  <a:cubicBezTo>
                    <a:pt x="4" y="16"/>
                    <a:pt x="20" y="15"/>
                    <a:pt x="26" y="14"/>
                  </a:cubicBezTo>
                  <a:cubicBezTo>
                    <a:pt x="32" y="13"/>
                    <a:pt x="32" y="5"/>
                    <a:pt x="26" y="5"/>
                  </a:cubicBezTo>
                  <a:cubicBezTo>
                    <a:pt x="19" y="5"/>
                    <a:pt x="12" y="5"/>
                    <a:pt x="5" y="5"/>
                  </a:cubicBezTo>
                  <a:cubicBezTo>
                    <a:pt x="0" y="5"/>
                    <a:pt x="0" y="14"/>
                    <a:pt x="5" y="14"/>
                  </a:cubicBezTo>
                  <a:cubicBezTo>
                    <a:pt x="11" y="14"/>
                    <a:pt x="17" y="14"/>
                    <a:pt x="23" y="15"/>
                  </a:cubicBezTo>
                  <a:cubicBezTo>
                    <a:pt x="29" y="17"/>
                    <a:pt x="31" y="8"/>
                    <a:pt x="25" y="7"/>
                  </a:cubicBezTo>
                  <a:cubicBezTo>
                    <a:pt x="19" y="5"/>
                    <a:pt x="12" y="5"/>
                    <a:pt x="5" y="5"/>
                  </a:cubicBezTo>
                  <a:cubicBezTo>
                    <a:pt x="5" y="8"/>
                    <a:pt x="5" y="11"/>
                    <a:pt x="5" y="14"/>
                  </a:cubicBezTo>
                  <a:cubicBezTo>
                    <a:pt x="12" y="14"/>
                    <a:pt x="19" y="14"/>
                    <a:pt x="26" y="14"/>
                  </a:cubicBezTo>
                  <a:cubicBezTo>
                    <a:pt x="26" y="11"/>
                    <a:pt x="26" y="8"/>
                    <a:pt x="26" y="5"/>
                  </a:cubicBezTo>
                  <a:cubicBezTo>
                    <a:pt x="23" y="5"/>
                    <a:pt x="20" y="6"/>
                    <a:pt x="17" y="5"/>
                  </a:cubicBezTo>
                  <a:cubicBezTo>
                    <a:pt x="16" y="5"/>
                    <a:pt x="14" y="5"/>
                    <a:pt x="13" y="5"/>
                  </a:cubicBezTo>
                  <a:cubicBezTo>
                    <a:pt x="13" y="5"/>
                    <a:pt x="12" y="5"/>
                    <a:pt x="11" y="4"/>
                  </a:cubicBezTo>
                  <a:cubicBezTo>
                    <a:pt x="11" y="4"/>
                    <a:pt x="11" y="4"/>
                    <a:pt x="12" y="5"/>
                  </a:cubicBezTo>
                  <a:cubicBezTo>
                    <a:pt x="11" y="0"/>
                    <a:pt x="2" y="2"/>
                    <a:pt x="3" y="8"/>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80"/>
            <p:cNvSpPr/>
            <p:nvPr/>
          </p:nvSpPr>
          <p:spPr bwMode="auto">
            <a:xfrm>
              <a:off x="5389563" y="5819775"/>
              <a:ext cx="107950" cy="31750"/>
            </a:xfrm>
            <a:custGeom>
              <a:avLst/>
              <a:gdLst>
                <a:gd name="T0" fmla="*/ 12 w 34"/>
                <a:gd name="T1" fmla="*/ 9 h 10"/>
                <a:gd name="T2" fmla="*/ 29 w 34"/>
                <a:gd name="T3" fmla="*/ 9 h 10"/>
                <a:gd name="T4" fmla="*/ 29 w 34"/>
                <a:gd name="T5" fmla="*/ 0 h 10"/>
                <a:gd name="T6" fmla="*/ 6 w 34"/>
                <a:gd name="T7" fmla="*/ 1 h 10"/>
                <a:gd name="T8" fmla="*/ 6 w 34"/>
                <a:gd name="T9" fmla="*/ 10 h 10"/>
                <a:gd name="T10" fmla="*/ 29 w 34"/>
                <a:gd name="T11" fmla="*/ 9 h 10"/>
                <a:gd name="T12" fmla="*/ 29 w 34"/>
                <a:gd name="T13" fmla="*/ 0 h 10"/>
                <a:gd name="T14" fmla="*/ 12 w 34"/>
                <a:gd name="T15" fmla="*/ 0 h 10"/>
                <a:gd name="T16" fmla="*/ 12 w 34"/>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0">
                  <a:moveTo>
                    <a:pt x="12" y="9"/>
                  </a:moveTo>
                  <a:cubicBezTo>
                    <a:pt x="17" y="9"/>
                    <a:pt x="23" y="9"/>
                    <a:pt x="29" y="9"/>
                  </a:cubicBezTo>
                  <a:cubicBezTo>
                    <a:pt x="29" y="6"/>
                    <a:pt x="29" y="3"/>
                    <a:pt x="29" y="0"/>
                  </a:cubicBezTo>
                  <a:cubicBezTo>
                    <a:pt x="21" y="0"/>
                    <a:pt x="14" y="1"/>
                    <a:pt x="6" y="1"/>
                  </a:cubicBezTo>
                  <a:cubicBezTo>
                    <a:pt x="0" y="1"/>
                    <a:pt x="0" y="10"/>
                    <a:pt x="6" y="10"/>
                  </a:cubicBezTo>
                  <a:cubicBezTo>
                    <a:pt x="14" y="10"/>
                    <a:pt x="21" y="9"/>
                    <a:pt x="29" y="9"/>
                  </a:cubicBezTo>
                  <a:cubicBezTo>
                    <a:pt x="34" y="9"/>
                    <a:pt x="34" y="0"/>
                    <a:pt x="29" y="0"/>
                  </a:cubicBezTo>
                  <a:cubicBezTo>
                    <a:pt x="23" y="0"/>
                    <a:pt x="17" y="0"/>
                    <a:pt x="12" y="0"/>
                  </a:cubicBezTo>
                  <a:cubicBezTo>
                    <a:pt x="6" y="0"/>
                    <a:pt x="6" y="9"/>
                    <a:pt x="12" y="9"/>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81"/>
            <p:cNvSpPr/>
            <p:nvPr/>
          </p:nvSpPr>
          <p:spPr bwMode="auto">
            <a:xfrm>
              <a:off x="5683250" y="5943600"/>
              <a:ext cx="92075" cy="41275"/>
            </a:xfrm>
            <a:custGeom>
              <a:avLst/>
              <a:gdLst>
                <a:gd name="T0" fmla="*/ 14 w 29"/>
                <a:gd name="T1" fmla="*/ 11 h 13"/>
                <a:gd name="T2" fmla="*/ 23 w 29"/>
                <a:gd name="T3" fmla="*/ 13 h 13"/>
                <a:gd name="T4" fmla="*/ 24 w 29"/>
                <a:gd name="T5" fmla="*/ 4 h 13"/>
                <a:gd name="T6" fmla="*/ 14 w 29"/>
                <a:gd name="T7" fmla="*/ 3 h 13"/>
                <a:gd name="T8" fmla="*/ 9 w 29"/>
                <a:gd name="T9" fmla="*/ 3 h 13"/>
                <a:gd name="T10" fmla="*/ 7 w 29"/>
                <a:gd name="T11" fmla="*/ 3 h 13"/>
                <a:gd name="T12" fmla="*/ 9 w 29"/>
                <a:gd name="T13" fmla="*/ 4 h 13"/>
                <a:gd name="T14" fmla="*/ 10 w 29"/>
                <a:gd name="T15" fmla="*/ 8 h 13"/>
                <a:gd name="T16" fmla="*/ 7 w 29"/>
                <a:gd name="T17" fmla="*/ 11 h 13"/>
                <a:gd name="T18" fmla="*/ 5 w 29"/>
                <a:gd name="T19" fmla="*/ 2 h 13"/>
                <a:gd name="T20" fmla="*/ 2 w 29"/>
                <a:gd name="T21" fmla="*/ 9 h 13"/>
                <a:gd name="T22" fmla="*/ 7 w 29"/>
                <a:gd name="T23" fmla="*/ 12 h 13"/>
                <a:gd name="T24" fmla="*/ 22 w 29"/>
                <a:gd name="T25" fmla="*/ 13 h 13"/>
                <a:gd name="T26" fmla="*/ 23 w 29"/>
                <a:gd name="T27" fmla="*/ 4 h 13"/>
                <a:gd name="T28" fmla="*/ 14 w 29"/>
                <a:gd name="T29" fmla="*/ 2 h 13"/>
                <a:gd name="T30" fmla="*/ 14 w 29"/>
                <a:gd name="T31"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3">
                  <a:moveTo>
                    <a:pt x="14" y="11"/>
                  </a:moveTo>
                  <a:cubicBezTo>
                    <a:pt x="17" y="11"/>
                    <a:pt x="20" y="12"/>
                    <a:pt x="23" y="13"/>
                  </a:cubicBezTo>
                  <a:cubicBezTo>
                    <a:pt x="28" y="13"/>
                    <a:pt x="29" y="5"/>
                    <a:pt x="24" y="4"/>
                  </a:cubicBezTo>
                  <a:cubicBezTo>
                    <a:pt x="21" y="3"/>
                    <a:pt x="17" y="3"/>
                    <a:pt x="14" y="3"/>
                  </a:cubicBezTo>
                  <a:cubicBezTo>
                    <a:pt x="12" y="3"/>
                    <a:pt x="11" y="3"/>
                    <a:pt x="9" y="3"/>
                  </a:cubicBezTo>
                  <a:cubicBezTo>
                    <a:pt x="9" y="3"/>
                    <a:pt x="8" y="3"/>
                    <a:pt x="7" y="3"/>
                  </a:cubicBezTo>
                  <a:cubicBezTo>
                    <a:pt x="6" y="3"/>
                    <a:pt x="8" y="3"/>
                    <a:pt x="9" y="4"/>
                  </a:cubicBezTo>
                  <a:cubicBezTo>
                    <a:pt x="9" y="5"/>
                    <a:pt x="10" y="7"/>
                    <a:pt x="10" y="8"/>
                  </a:cubicBezTo>
                  <a:cubicBezTo>
                    <a:pt x="9" y="9"/>
                    <a:pt x="8" y="10"/>
                    <a:pt x="7" y="11"/>
                  </a:cubicBezTo>
                  <a:cubicBezTo>
                    <a:pt x="13" y="9"/>
                    <a:pt x="10" y="0"/>
                    <a:pt x="5" y="2"/>
                  </a:cubicBezTo>
                  <a:cubicBezTo>
                    <a:pt x="2" y="3"/>
                    <a:pt x="0" y="6"/>
                    <a:pt x="2" y="9"/>
                  </a:cubicBezTo>
                  <a:cubicBezTo>
                    <a:pt x="3" y="11"/>
                    <a:pt x="5" y="12"/>
                    <a:pt x="7" y="12"/>
                  </a:cubicBezTo>
                  <a:cubicBezTo>
                    <a:pt x="12" y="12"/>
                    <a:pt x="17" y="11"/>
                    <a:pt x="22" y="13"/>
                  </a:cubicBezTo>
                  <a:cubicBezTo>
                    <a:pt x="22" y="10"/>
                    <a:pt x="23" y="7"/>
                    <a:pt x="23" y="4"/>
                  </a:cubicBezTo>
                  <a:cubicBezTo>
                    <a:pt x="20" y="3"/>
                    <a:pt x="17" y="2"/>
                    <a:pt x="14" y="2"/>
                  </a:cubicBezTo>
                  <a:cubicBezTo>
                    <a:pt x="8" y="2"/>
                    <a:pt x="8" y="11"/>
                    <a:pt x="14" y="11"/>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82"/>
            <p:cNvSpPr/>
            <p:nvPr/>
          </p:nvSpPr>
          <p:spPr bwMode="auto">
            <a:xfrm>
              <a:off x="6111875" y="5876925"/>
              <a:ext cx="98425" cy="38100"/>
            </a:xfrm>
            <a:custGeom>
              <a:avLst/>
              <a:gdLst>
                <a:gd name="T0" fmla="*/ 12 w 31"/>
                <a:gd name="T1" fmla="*/ 12 h 12"/>
                <a:gd name="T2" fmla="*/ 25 w 31"/>
                <a:gd name="T3" fmla="*/ 12 h 12"/>
                <a:gd name="T4" fmla="*/ 25 w 31"/>
                <a:gd name="T5" fmla="*/ 3 h 12"/>
                <a:gd name="T6" fmla="*/ 7 w 31"/>
                <a:gd name="T7" fmla="*/ 1 h 12"/>
                <a:gd name="T8" fmla="*/ 8 w 31"/>
                <a:gd name="T9" fmla="*/ 10 h 12"/>
                <a:gd name="T10" fmla="*/ 26 w 31"/>
                <a:gd name="T11" fmla="*/ 9 h 12"/>
                <a:gd name="T12" fmla="*/ 26 w 31"/>
                <a:gd name="T13" fmla="*/ 0 h 12"/>
                <a:gd name="T14" fmla="*/ 6 w 31"/>
                <a:gd name="T15" fmla="*/ 2 h 12"/>
                <a:gd name="T16" fmla="*/ 7 w 31"/>
                <a:gd name="T17" fmla="*/ 10 h 12"/>
                <a:gd name="T18" fmla="*/ 25 w 31"/>
                <a:gd name="T19" fmla="*/ 12 h 12"/>
                <a:gd name="T20" fmla="*/ 25 w 31"/>
                <a:gd name="T21" fmla="*/ 3 h 12"/>
                <a:gd name="T22" fmla="*/ 12 w 31"/>
                <a:gd name="T23" fmla="*/ 3 h 12"/>
                <a:gd name="T24" fmla="*/ 12 w 31"/>
                <a:gd name="T2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12">
                  <a:moveTo>
                    <a:pt x="12" y="12"/>
                  </a:moveTo>
                  <a:cubicBezTo>
                    <a:pt x="17" y="12"/>
                    <a:pt x="21" y="12"/>
                    <a:pt x="25" y="12"/>
                  </a:cubicBezTo>
                  <a:cubicBezTo>
                    <a:pt x="31" y="12"/>
                    <a:pt x="31" y="3"/>
                    <a:pt x="25" y="3"/>
                  </a:cubicBezTo>
                  <a:cubicBezTo>
                    <a:pt x="19" y="3"/>
                    <a:pt x="13" y="2"/>
                    <a:pt x="7" y="1"/>
                  </a:cubicBezTo>
                  <a:cubicBezTo>
                    <a:pt x="7" y="4"/>
                    <a:pt x="8" y="7"/>
                    <a:pt x="8" y="10"/>
                  </a:cubicBezTo>
                  <a:cubicBezTo>
                    <a:pt x="14" y="9"/>
                    <a:pt x="20" y="9"/>
                    <a:pt x="26" y="9"/>
                  </a:cubicBezTo>
                  <a:cubicBezTo>
                    <a:pt x="31" y="10"/>
                    <a:pt x="31" y="1"/>
                    <a:pt x="26" y="0"/>
                  </a:cubicBezTo>
                  <a:cubicBezTo>
                    <a:pt x="19" y="0"/>
                    <a:pt x="12" y="0"/>
                    <a:pt x="6" y="2"/>
                  </a:cubicBezTo>
                  <a:cubicBezTo>
                    <a:pt x="0" y="3"/>
                    <a:pt x="2" y="10"/>
                    <a:pt x="7" y="10"/>
                  </a:cubicBezTo>
                  <a:cubicBezTo>
                    <a:pt x="13" y="11"/>
                    <a:pt x="19" y="12"/>
                    <a:pt x="25" y="12"/>
                  </a:cubicBezTo>
                  <a:cubicBezTo>
                    <a:pt x="25" y="9"/>
                    <a:pt x="25" y="6"/>
                    <a:pt x="25" y="3"/>
                  </a:cubicBezTo>
                  <a:cubicBezTo>
                    <a:pt x="21" y="3"/>
                    <a:pt x="17" y="3"/>
                    <a:pt x="12" y="3"/>
                  </a:cubicBezTo>
                  <a:cubicBezTo>
                    <a:pt x="7" y="3"/>
                    <a:pt x="7" y="12"/>
                    <a:pt x="12" y="12"/>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83"/>
            <p:cNvSpPr/>
            <p:nvPr/>
          </p:nvSpPr>
          <p:spPr bwMode="auto">
            <a:xfrm>
              <a:off x="4035425" y="5681663"/>
              <a:ext cx="101600" cy="28575"/>
            </a:xfrm>
            <a:custGeom>
              <a:avLst/>
              <a:gdLst>
                <a:gd name="T0" fmla="*/ 13 w 32"/>
                <a:gd name="T1" fmla="*/ 9 h 9"/>
                <a:gd name="T2" fmla="*/ 26 w 32"/>
                <a:gd name="T3" fmla="*/ 9 h 9"/>
                <a:gd name="T4" fmla="*/ 26 w 32"/>
                <a:gd name="T5" fmla="*/ 0 h 9"/>
                <a:gd name="T6" fmla="*/ 6 w 32"/>
                <a:gd name="T7" fmla="*/ 0 h 9"/>
                <a:gd name="T8" fmla="*/ 6 w 32"/>
                <a:gd name="T9" fmla="*/ 9 h 9"/>
                <a:gd name="T10" fmla="*/ 26 w 32"/>
                <a:gd name="T11" fmla="*/ 9 h 9"/>
                <a:gd name="T12" fmla="*/ 26 w 32"/>
                <a:gd name="T13" fmla="*/ 0 h 9"/>
                <a:gd name="T14" fmla="*/ 13 w 32"/>
                <a:gd name="T15" fmla="*/ 0 h 9"/>
                <a:gd name="T16" fmla="*/ 13 w 32"/>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9">
                  <a:moveTo>
                    <a:pt x="13" y="9"/>
                  </a:moveTo>
                  <a:cubicBezTo>
                    <a:pt x="18" y="9"/>
                    <a:pt x="22" y="9"/>
                    <a:pt x="26" y="9"/>
                  </a:cubicBezTo>
                  <a:cubicBezTo>
                    <a:pt x="32" y="9"/>
                    <a:pt x="32" y="0"/>
                    <a:pt x="26" y="0"/>
                  </a:cubicBezTo>
                  <a:cubicBezTo>
                    <a:pt x="20" y="0"/>
                    <a:pt x="13" y="0"/>
                    <a:pt x="6" y="0"/>
                  </a:cubicBezTo>
                  <a:cubicBezTo>
                    <a:pt x="0" y="0"/>
                    <a:pt x="0" y="9"/>
                    <a:pt x="6" y="9"/>
                  </a:cubicBezTo>
                  <a:cubicBezTo>
                    <a:pt x="13" y="9"/>
                    <a:pt x="20" y="9"/>
                    <a:pt x="26" y="9"/>
                  </a:cubicBezTo>
                  <a:cubicBezTo>
                    <a:pt x="26" y="6"/>
                    <a:pt x="26" y="3"/>
                    <a:pt x="26" y="0"/>
                  </a:cubicBezTo>
                  <a:cubicBezTo>
                    <a:pt x="22" y="0"/>
                    <a:pt x="18" y="0"/>
                    <a:pt x="13" y="0"/>
                  </a:cubicBezTo>
                  <a:cubicBezTo>
                    <a:pt x="8" y="0"/>
                    <a:pt x="8" y="9"/>
                    <a:pt x="13" y="9"/>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84"/>
            <p:cNvSpPr/>
            <p:nvPr/>
          </p:nvSpPr>
          <p:spPr bwMode="auto">
            <a:xfrm>
              <a:off x="4805363" y="5557838"/>
              <a:ext cx="123825" cy="41275"/>
            </a:xfrm>
            <a:custGeom>
              <a:avLst/>
              <a:gdLst>
                <a:gd name="T0" fmla="*/ 19 w 39"/>
                <a:gd name="T1" fmla="*/ 10 h 13"/>
                <a:gd name="T2" fmla="*/ 35 w 39"/>
                <a:gd name="T3" fmla="*/ 12 h 13"/>
                <a:gd name="T4" fmla="*/ 35 w 39"/>
                <a:gd name="T5" fmla="*/ 3 h 13"/>
                <a:gd name="T6" fmla="*/ 6 w 39"/>
                <a:gd name="T7" fmla="*/ 1 h 13"/>
                <a:gd name="T8" fmla="*/ 6 w 39"/>
                <a:gd name="T9" fmla="*/ 10 h 13"/>
                <a:gd name="T10" fmla="*/ 33 w 39"/>
                <a:gd name="T11" fmla="*/ 12 h 13"/>
                <a:gd name="T12" fmla="*/ 33 w 39"/>
                <a:gd name="T13" fmla="*/ 3 h 13"/>
                <a:gd name="T14" fmla="*/ 19 w 39"/>
                <a:gd name="T15" fmla="*/ 1 h 13"/>
                <a:gd name="T16" fmla="*/ 19 w 39"/>
                <a:gd name="T1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3">
                  <a:moveTo>
                    <a:pt x="19" y="10"/>
                  </a:moveTo>
                  <a:cubicBezTo>
                    <a:pt x="24" y="11"/>
                    <a:pt x="29" y="13"/>
                    <a:pt x="35" y="12"/>
                  </a:cubicBezTo>
                  <a:cubicBezTo>
                    <a:pt x="39" y="11"/>
                    <a:pt x="39" y="4"/>
                    <a:pt x="35" y="3"/>
                  </a:cubicBezTo>
                  <a:cubicBezTo>
                    <a:pt x="25" y="1"/>
                    <a:pt x="15" y="1"/>
                    <a:pt x="6" y="1"/>
                  </a:cubicBezTo>
                  <a:cubicBezTo>
                    <a:pt x="0" y="1"/>
                    <a:pt x="0" y="10"/>
                    <a:pt x="6" y="10"/>
                  </a:cubicBezTo>
                  <a:cubicBezTo>
                    <a:pt x="15" y="10"/>
                    <a:pt x="24" y="10"/>
                    <a:pt x="33" y="12"/>
                  </a:cubicBezTo>
                  <a:cubicBezTo>
                    <a:pt x="33" y="9"/>
                    <a:pt x="33" y="6"/>
                    <a:pt x="33" y="3"/>
                  </a:cubicBezTo>
                  <a:cubicBezTo>
                    <a:pt x="28" y="4"/>
                    <a:pt x="23" y="2"/>
                    <a:pt x="19" y="1"/>
                  </a:cubicBezTo>
                  <a:cubicBezTo>
                    <a:pt x="13" y="0"/>
                    <a:pt x="13" y="9"/>
                    <a:pt x="19" y="10"/>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85"/>
            <p:cNvSpPr/>
            <p:nvPr/>
          </p:nvSpPr>
          <p:spPr bwMode="auto">
            <a:xfrm>
              <a:off x="5842000" y="5783263"/>
              <a:ext cx="120650" cy="52387"/>
            </a:xfrm>
            <a:custGeom>
              <a:avLst/>
              <a:gdLst>
                <a:gd name="T0" fmla="*/ 21 w 38"/>
                <a:gd name="T1" fmla="*/ 7 h 17"/>
                <a:gd name="T2" fmla="*/ 21 w 38"/>
                <a:gd name="T3" fmla="*/ 12 h 17"/>
                <a:gd name="T4" fmla="*/ 25 w 38"/>
                <a:gd name="T5" fmla="*/ 12 h 17"/>
                <a:gd name="T6" fmla="*/ 32 w 38"/>
                <a:gd name="T7" fmla="*/ 13 h 17"/>
                <a:gd name="T8" fmla="*/ 32 w 38"/>
                <a:gd name="T9" fmla="*/ 4 h 17"/>
                <a:gd name="T10" fmla="*/ 6 w 38"/>
                <a:gd name="T11" fmla="*/ 3 h 17"/>
                <a:gd name="T12" fmla="*/ 6 w 38"/>
                <a:gd name="T13" fmla="*/ 12 h 17"/>
                <a:gd name="T14" fmla="*/ 32 w 38"/>
                <a:gd name="T15" fmla="*/ 13 h 17"/>
                <a:gd name="T16" fmla="*/ 32 w 38"/>
                <a:gd name="T17" fmla="*/ 4 h 17"/>
                <a:gd name="T18" fmla="*/ 13 w 38"/>
                <a:gd name="T19" fmla="*/ 12 h 17"/>
                <a:gd name="T20" fmla="*/ 21 w 38"/>
                <a:gd name="T21"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17">
                  <a:moveTo>
                    <a:pt x="21" y="7"/>
                  </a:moveTo>
                  <a:cubicBezTo>
                    <a:pt x="18" y="10"/>
                    <a:pt x="18" y="12"/>
                    <a:pt x="21" y="12"/>
                  </a:cubicBezTo>
                  <a:cubicBezTo>
                    <a:pt x="22" y="12"/>
                    <a:pt x="23" y="12"/>
                    <a:pt x="25" y="12"/>
                  </a:cubicBezTo>
                  <a:cubicBezTo>
                    <a:pt x="27" y="12"/>
                    <a:pt x="30" y="13"/>
                    <a:pt x="32" y="13"/>
                  </a:cubicBezTo>
                  <a:cubicBezTo>
                    <a:pt x="32" y="10"/>
                    <a:pt x="32" y="7"/>
                    <a:pt x="32" y="4"/>
                  </a:cubicBezTo>
                  <a:cubicBezTo>
                    <a:pt x="23" y="4"/>
                    <a:pt x="15" y="3"/>
                    <a:pt x="6" y="3"/>
                  </a:cubicBezTo>
                  <a:cubicBezTo>
                    <a:pt x="0" y="3"/>
                    <a:pt x="0" y="12"/>
                    <a:pt x="6" y="12"/>
                  </a:cubicBezTo>
                  <a:cubicBezTo>
                    <a:pt x="15" y="12"/>
                    <a:pt x="23" y="13"/>
                    <a:pt x="32" y="13"/>
                  </a:cubicBezTo>
                  <a:cubicBezTo>
                    <a:pt x="38" y="13"/>
                    <a:pt x="38" y="4"/>
                    <a:pt x="32" y="4"/>
                  </a:cubicBezTo>
                  <a:cubicBezTo>
                    <a:pt x="27" y="4"/>
                    <a:pt x="7" y="0"/>
                    <a:pt x="13" y="12"/>
                  </a:cubicBezTo>
                  <a:cubicBezTo>
                    <a:pt x="16" y="17"/>
                    <a:pt x="24" y="12"/>
                    <a:pt x="21" y="7"/>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87"/>
            <p:cNvSpPr/>
            <p:nvPr/>
          </p:nvSpPr>
          <p:spPr bwMode="auto">
            <a:xfrm>
              <a:off x="4979988" y="5046663"/>
              <a:ext cx="133350" cy="41275"/>
            </a:xfrm>
            <a:custGeom>
              <a:avLst/>
              <a:gdLst>
                <a:gd name="T0" fmla="*/ 25 w 42"/>
                <a:gd name="T1" fmla="*/ 0 h 13"/>
                <a:gd name="T2" fmla="*/ 23 w 42"/>
                <a:gd name="T3" fmla="*/ 0 h 13"/>
                <a:gd name="T4" fmla="*/ 22 w 42"/>
                <a:gd name="T5" fmla="*/ 9 h 13"/>
                <a:gd name="T6" fmla="*/ 36 w 42"/>
                <a:gd name="T7" fmla="*/ 11 h 13"/>
                <a:gd name="T8" fmla="*/ 36 w 42"/>
                <a:gd name="T9" fmla="*/ 2 h 13"/>
                <a:gd name="T10" fmla="*/ 6 w 42"/>
                <a:gd name="T11" fmla="*/ 4 h 13"/>
                <a:gd name="T12" fmla="*/ 6 w 42"/>
                <a:gd name="T13" fmla="*/ 13 h 13"/>
                <a:gd name="T14" fmla="*/ 36 w 42"/>
                <a:gd name="T15" fmla="*/ 11 h 13"/>
                <a:gd name="T16" fmla="*/ 36 w 42"/>
                <a:gd name="T17" fmla="*/ 2 h 13"/>
                <a:gd name="T18" fmla="*/ 31 w 42"/>
                <a:gd name="T19" fmla="*/ 1 h 13"/>
                <a:gd name="T20" fmla="*/ 26 w 42"/>
                <a:gd name="T21" fmla="*/ 1 h 13"/>
                <a:gd name="T22" fmla="*/ 25 w 42"/>
                <a:gd name="T23" fmla="*/ 9 h 13"/>
                <a:gd name="T24" fmla="*/ 25 w 42"/>
                <a:gd name="T25" fmla="*/ 9 h 13"/>
                <a:gd name="T26" fmla="*/ 25 w 42"/>
                <a:gd name="T2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13">
                  <a:moveTo>
                    <a:pt x="25" y="0"/>
                  </a:moveTo>
                  <a:cubicBezTo>
                    <a:pt x="24" y="0"/>
                    <a:pt x="24" y="0"/>
                    <a:pt x="23" y="0"/>
                  </a:cubicBezTo>
                  <a:cubicBezTo>
                    <a:pt x="19" y="1"/>
                    <a:pt x="19" y="7"/>
                    <a:pt x="22" y="9"/>
                  </a:cubicBezTo>
                  <a:cubicBezTo>
                    <a:pt x="25" y="11"/>
                    <a:pt x="32" y="11"/>
                    <a:pt x="36" y="11"/>
                  </a:cubicBezTo>
                  <a:cubicBezTo>
                    <a:pt x="36" y="8"/>
                    <a:pt x="36" y="5"/>
                    <a:pt x="36" y="2"/>
                  </a:cubicBezTo>
                  <a:cubicBezTo>
                    <a:pt x="26" y="3"/>
                    <a:pt x="16" y="4"/>
                    <a:pt x="6" y="4"/>
                  </a:cubicBezTo>
                  <a:cubicBezTo>
                    <a:pt x="0" y="4"/>
                    <a:pt x="0" y="13"/>
                    <a:pt x="6" y="13"/>
                  </a:cubicBezTo>
                  <a:cubicBezTo>
                    <a:pt x="16" y="13"/>
                    <a:pt x="26" y="12"/>
                    <a:pt x="36" y="11"/>
                  </a:cubicBezTo>
                  <a:cubicBezTo>
                    <a:pt x="42" y="10"/>
                    <a:pt x="42" y="2"/>
                    <a:pt x="36" y="2"/>
                  </a:cubicBezTo>
                  <a:cubicBezTo>
                    <a:pt x="34" y="2"/>
                    <a:pt x="32" y="1"/>
                    <a:pt x="31" y="1"/>
                  </a:cubicBezTo>
                  <a:cubicBezTo>
                    <a:pt x="30" y="1"/>
                    <a:pt x="26" y="0"/>
                    <a:pt x="26" y="1"/>
                  </a:cubicBezTo>
                  <a:cubicBezTo>
                    <a:pt x="26" y="4"/>
                    <a:pt x="26" y="6"/>
                    <a:pt x="25" y="9"/>
                  </a:cubicBezTo>
                  <a:cubicBezTo>
                    <a:pt x="25" y="9"/>
                    <a:pt x="25" y="9"/>
                    <a:pt x="25" y="9"/>
                  </a:cubicBezTo>
                  <a:cubicBezTo>
                    <a:pt x="31" y="9"/>
                    <a:pt x="31" y="0"/>
                    <a:pt x="25" y="0"/>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88"/>
            <p:cNvSpPr/>
            <p:nvPr/>
          </p:nvSpPr>
          <p:spPr bwMode="auto">
            <a:xfrm>
              <a:off x="2989263" y="5773738"/>
              <a:ext cx="98425" cy="93662"/>
            </a:xfrm>
            <a:custGeom>
              <a:avLst/>
              <a:gdLst>
                <a:gd name="T0" fmla="*/ 12 w 31"/>
                <a:gd name="T1" fmla="*/ 21 h 30"/>
                <a:gd name="T2" fmla="*/ 21 w 31"/>
                <a:gd name="T3" fmla="*/ 9 h 30"/>
                <a:gd name="T4" fmla="*/ 17 w 31"/>
                <a:gd name="T5" fmla="*/ 7 h 30"/>
                <a:gd name="T6" fmla="*/ 22 w 31"/>
                <a:gd name="T7" fmla="*/ 23 h 30"/>
                <a:gd name="T8" fmla="*/ 25 w 31"/>
                <a:gd name="T9" fmla="*/ 19 h 30"/>
                <a:gd name="T10" fmla="*/ 9 w 31"/>
                <a:gd name="T11" fmla="*/ 20 h 30"/>
                <a:gd name="T12" fmla="*/ 7 w 31"/>
                <a:gd name="T13" fmla="*/ 29 h 30"/>
                <a:gd name="T14" fmla="*/ 27 w 31"/>
                <a:gd name="T15" fmla="*/ 28 h 30"/>
                <a:gd name="T16" fmla="*/ 31 w 31"/>
                <a:gd name="T17" fmla="*/ 23 h 30"/>
                <a:gd name="T18" fmla="*/ 25 w 31"/>
                <a:gd name="T19" fmla="*/ 2 h 30"/>
                <a:gd name="T20" fmla="*/ 21 w 31"/>
                <a:gd name="T21" fmla="*/ 0 h 30"/>
                <a:gd name="T22" fmla="*/ 4 w 31"/>
                <a:gd name="T23" fmla="*/ 9 h 30"/>
                <a:gd name="T24" fmla="*/ 4 w 31"/>
                <a:gd name="T25" fmla="*/ 25 h 30"/>
                <a:gd name="T26" fmla="*/ 12 w 31"/>
                <a:gd name="T27"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30">
                  <a:moveTo>
                    <a:pt x="12" y="21"/>
                  </a:moveTo>
                  <a:cubicBezTo>
                    <a:pt x="8" y="14"/>
                    <a:pt x="15" y="10"/>
                    <a:pt x="21" y="9"/>
                  </a:cubicBezTo>
                  <a:cubicBezTo>
                    <a:pt x="20" y="8"/>
                    <a:pt x="18" y="7"/>
                    <a:pt x="17" y="7"/>
                  </a:cubicBezTo>
                  <a:cubicBezTo>
                    <a:pt x="20" y="12"/>
                    <a:pt x="22" y="17"/>
                    <a:pt x="22" y="23"/>
                  </a:cubicBezTo>
                  <a:cubicBezTo>
                    <a:pt x="23" y="22"/>
                    <a:pt x="24" y="21"/>
                    <a:pt x="25" y="19"/>
                  </a:cubicBezTo>
                  <a:cubicBezTo>
                    <a:pt x="20" y="20"/>
                    <a:pt x="14" y="21"/>
                    <a:pt x="9" y="20"/>
                  </a:cubicBezTo>
                  <a:cubicBezTo>
                    <a:pt x="3" y="19"/>
                    <a:pt x="1" y="28"/>
                    <a:pt x="7" y="29"/>
                  </a:cubicBezTo>
                  <a:cubicBezTo>
                    <a:pt x="14" y="30"/>
                    <a:pt x="20" y="29"/>
                    <a:pt x="27" y="28"/>
                  </a:cubicBezTo>
                  <a:cubicBezTo>
                    <a:pt x="29" y="27"/>
                    <a:pt x="31" y="25"/>
                    <a:pt x="31" y="23"/>
                  </a:cubicBezTo>
                  <a:cubicBezTo>
                    <a:pt x="31" y="16"/>
                    <a:pt x="29" y="9"/>
                    <a:pt x="25" y="2"/>
                  </a:cubicBezTo>
                  <a:cubicBezTo>
                    <a:pt x="24" y="1"/>
                    <a:pt x="22" y="0"/>
                    <a:pt x="21" y="0"/>
                  </a:cubicBezTo>
                  <a:cubicBezTo>
                    <a:pt x="14" y="1"/>
                    <a:pt x="8" y="3"/>
                    <a:pt x="4" y="9"/>
                  </a:cubicBezTo>
                  <a:cubicBezTo>
                    <a:pt x="0" y="14"/>
                    <a:pt x="1" y="20"/>
                    <a:pt x="4" y="25"/>
                  </a:cubicBezTo>
                  <a:cubicBezTo>
                    <a:pt x="7" y="30"/>
                    <a:pt x="15" y="26"/>
                    <a:pt x="12"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89"/>
            <p:cNvSpPr/>
            <p:nvPr/>
          </p:nvSpPr>
          <p:spPr bwMode="auto">
            <a:xfrm>
              <a:off x="3249613" y="5761038"/>
              <a:ext cx="95250" cy="93662"/>
            </a:xfrm>
            <a:custGeom>
              <a:avLst/>
              <a:gdLst>
                <a:gd name="T0" fmla="*/ 11 w 30"/>
                <a:gd name="T1" fmla="*/ 21 h 30"/>
                <a:gd name="T2" fmla="*/ 20 w 30"/>
                <a:gd name="T3" fmla="*/ 9 h 30"/>
                <a:gd name="T4" fmla="*/ 16 w 30"/>
                <a:gd name="T5" fmla="*/ 7 h 30"/>
                <a:gd name="T6" fmla="*/ 21 w 30"/>
                <a:gd name="T7" fmla="*/ 24 h 30"/>
                <a:gd name="T8" fmla="*/ 24 w 30"/>
                <a:gd name="T9" fmla="*/ 19 h 30"/>
                <a:gd name="T10" fmla="*/ 9 w 30"/>
                <a:gd name="T11" fmla="*/ 20 h 30"/>
                <a:gd name="T12" fmla="*/ 6 w 30"/>
                <a:gd name="T13" fmla="*/ 29 h 30"/>
                <a:gd name="T14" fmla="*/ 27 w 30"/>
                <a:gd name="T15" fmla="*/ 28 h 30"/>
                <a:gd name="T16" fmla="*/ 30 w 30"/>
                <a:gd name="T17" fmla="*/ 24 h 30"/>
                <a:gd name="T18" fmla="*/ 24 w 30"/>
                <a:gd name="T19" fmla="*/ 2 h 30"/>
                <a:gd name="T20" fmla="*/ 20 w 30"/>
                <a:gd name="T21" fmla="*/ 0 h 30"/>
                <a:gd name="T22" fmla="*/ 3 w 30"/>
                <a:gd name="T23" fmla="*/ 9 h 30"/>
                <a:gd name="T24" fmla="*/ 3 w 30"/>
                <a:gd name="T25" fmla="*/ 25 h 30"/>
                <a:gd name="T26" fmla="*/ 11 w 30"/>
                <a:gd name="T27"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0">
                  <a:moveTo>
                    <a:pt x="11" y="21"/>
                  </a:moveTo>
                  <a:cubicBezTo>
                    <a:pt x="7" y="14"/>
                    <a:pt x="14" y="10"/>
                    <a:pt x="20" y="9"/>
                  </a:cubicBezTo>
                  <a:cubicBezTo>
                    <a:pt x="19" y="8"/>
                    <a:pt x="18" y="7"/>
                    <a:pt x="16" y="7"/>
                  </a:cubicBezTo>
                  <a:cubicBezTo>
                    <a:pt x="20" y="12"/>
                    <a:pt x="21" y="17"/>
                    <a:pt x="21" y="24"/>
                  </a:cubicBezTo>
                  <a:cubicBezTo>
                    <a:pt x="22" y="22"/>
                    <a:pt x="23" y="21"/>
                    <a:pt x="24" y="19"/>
                  </a:cubicBezTo>
                  <a:cubicBezTo>
                    <a:pt x="19" y="20"/>
                    <a:pt x="14" y="21"/>
                    <a:pt x="9" y="20"/>
                  </a:cubicBezTo>
                  <a:cubicBezTo>
                    <a:pt x="3" y="19"/>
                    <a:pt x="0" y="28"/>
                    <a:pt x="6" y="29"/>
                  </a:cubicBezTo>
                  <a:cubicBezTo>
                    <a:pt x="13" y="30"/>
                    <a:pt x="20" y="29"/>
                    <a:pt x="27" y="28"/>
                  </a:cubicBezTo>
                  <a:cubicBezTo>
                    <a:pt x="29" y="27"/>
                    <a:pt x="30" y="25"/>
                    <a:pt x="30" y="24"/>
                  </a:cubicBezTo>
                  <a:cubicBezTo>
                    <a:pt x="30" y="16"/>
                    <a:pt x="28" y="9"/>
                    <a:pt x="24" y="2"/>
                  </a:cubicBezTo>
                  <a:cubicBezTo>
                    <a:pt x="23" y="1"/>
                    <a:pt x="22" y="0"/>
                    <a:pt x="20" y="0"/>
                  </a:cubicBezTo>
                  <a:cubicBezTo>
                    <a:pt x="13" y="1"/>
                    <a:pt x="7" y="3"/>
                    <a:pt x="3" y="9"/>
                  </a:cubicBezTo>
                  <a:cubicBezTo>
                    <a:pt x="0" y="14"/>
                    <a:pt x="1" y="21"/>
                    <a:pt x="3" y="25"/>
                  </a:cubicBezTo>
                  <a:cubicBezTo>
                    <a:pt x="6" y="30"/>
                    <a:pt x="14" y="26"/>
                    <a:pt x="11"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90"/>
            <p:cNvSpPr/>
            <p:nvPr/>
          </p:nvSpPr>
          <p:spPr bwMode="auto">
            <a:xfrm>
              <a:off x="3489325" y="5761038"/>
              <a:ext cx="95250" cy="93662"/>
            </a:xfrm>
            <a:custGeom>
              <a:avLst/>
              <a:gdLst>
                <a:gd name="T0" fmla="*/ 11 w 30"/>
                <a:gd name="T1" fmla="*/ 21 h 30"/>
                <a:gd name="T2" fmla="*/ 20 w 30"/>
                <a:gd name="T3" fmla="*/ 9 h 30"/>
                <a:gd name="T4" fmla="*/ 16 w 30"/>
                <a:gd name="T5" fmla="*/ 7 h 30"/>
                <a:gd name="T6" fmla="*/ 21 w 30"/>
                <a:gd name="T7" fmla="*/ 24 h 30"/>
                <a:gd name="T8" fmla="*/ 24 w 30"/>
                <a:gd name="T9" fmla="*/ 19 h 30"/>
                <a:gd name="T10" fmla="*/ 8 w 30"/>
                <a:gd name="T11" fmla="*/ 20 h 30"/>
                <a:gd name="T12" fmla="*/ 6 w 30"/>
                <a:gd name="T13" fmla="*/ 29 h 30"/>
                <a:gd name="T14" fmla="*/ 27 w 30"/>
                <a:gd name="T15" fmla="*/ 28 h 30"/>
                <a:gd name="T16" fmla="*/ 30 w 30"/>
                <a:gd name="T17" fmla="*/ 24 h 30"/>
                <a:gd name="T18" fmla="*/ 24 w 30"/>
                <a:gd name="T19" fmla="*/ 2 h 30"/>
                <a:gd name="T20" fmla="*/ 20 w 30"/>
                <a:gd name="T21" fmla="*/ 0 h 30"/>
                <a:gd name="T22" fmla="*/ 3 w 30"/>
                <a:gd name="T23" fmla="*/ 9 h 30"/>
                <a:gd name="T24" fmla="*/ 3 w 30"/>
                <a:gd name="T25" fmla="*/ 25 h 30"/>
                <a:gd name="T26" fmla="*/ 11 w 30"/>
                <a:gd name="T27"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0">
                  <a:moveTo>
                    <a:pt x="11" y="21"/>
                  </a:moveTo>
                  <a:cubicBezTo>
                    <a:pt x="7" y="14"/>
                    <a:pt x="14" y="10"/>
                    <a:pt x="20" y="9"/>
                  </a:cubicBezTo>
                  <a:cubicBezTo>
                    <a:pt x="19" y="8"/>
                    <a:pt x="18" y="7"/>
                    <a:pt x="16" y="7"/>
                  </a:cubicBezTo>
                  <a:cubicBezTo>
                    <a:pt x="20" y="12"/>
                    <a:pt x="21" y="17"/>
                    <a:pt x="21" y="24"/>
                  </a:cubicBezTo>
                  <a:cubicBezTo>
                    <a:pt x="22" y="22"/>
                    <a:pt x="23" y="21"/>
                    <a:pt x="24" y="19"/>
                  </a:cubicBezTo>
                  <a:cubicBezTo>
                    <a:pt x="19" y="20"/>
                    <a:pt x="14" y="21"/>
                    <a:pt x="8" y="20"/>
                  </a:cubicBezTo>
                  <a:cubicBezTo>
                    <a:pt x="3" y="19"/>
                    <a:pt x="0" y="28"/>
                    <a:pt x="6" y="29"/>
                  </a:cubicBezTo>
                  <a:cubicBezTo>
                    <a:pt x="13" y="30"/>
                    <a:pt x="20" y="29"/>
                    <a:pt x="27" y="28"/>
                  </a:cubicBezTo>
                  <a:cubicBezTo>
                    <a:pt x="28" y="27"/>
                    <a:pt x="30" y="25"/>
                    <a:pt x="30" y="24"/>
                  </a:cubicBezTo>
                  <a:cubicBezTo>
                    <a:pt x="30" y="16"/>
                    <a:pt x="28" y="9"/>
                    <a:pt x="24" y="2"/>
                  </a:cubicBezTo>
                  <a:cubicBezTo>
                    <a:pt x="23" y="1"/>
                    <a:pt x="22" y="0"/>
                    <a:pt x="20" y="0"/>
                  </a:cubicBezTo>
                  <a:cubicBezTo>
                    <a:pt x="13" y="1"/>
                    <a:pt x="7" y="3"/>
                    <a:pt x="3" y="9"/>
                  </a:cubicBezTo>
                  <a:cubicBezTo>
                    <a:pt x="0" y="14"/>
                    <a:pt x="0" y="21"/>
                    <a:pt x="3" y="25"/>
                  </a:cubicBezTo>
                  <a:cubicBezTo>
                    <a:pt x="6" y="30"/>
                    <a:pt x="14" y="26"/>
                    <a:pt x="11"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91"/>
            <p:cNvSpPr/>
            <p:nvPr/>
          </p:nvSpPr>
          <p:spPr bwMode="auto">
            <a:xfrm>
              <a:off x="4013200" y="5249863"/>
              <a:ext cx="95250" cy="98425"/>
            </a:xfrm>
            <a:custGeom>
              <a:avLst/>
              <a:gdLst>
                <a:gd name="T0" fmla="*/ 12 w 30"/>
                <a:gd name="T1" fmla="*/ 21 h 31"/>
                <a:gd name="T2" fmla="*/ 21 w 30"/>
                <a:gd name="T3" fmla="*/ 9 h 31"/>
                <a:gd name="T4" fmla="*/ 17 w 30"/>
                <a:gd name="T5" fmla="*/ 7 h 31"/>
                <a:gd name="T6" fmla="*/ 21 w 30"/>
                <a:gd name="T7" fmla="*/ 24 h 31"/>
                <a:gd name="T8" fmla="*/ 25 w 30"/>
                <a:gd name="T9" fmla="*/ 19 h 31"/>
                <a:gd name="T10" fmla="*/ 9 w 30"/>
                <a:gd name="T11" fmla="*/ 20 h 31"/>
                <a:gd name="T12" fmla="*/ 7 w 30"/>
                <a:gd name="T13" fmla="*/ 29 h 31"/>
                <a:gd name="T14" fmla="*/ 27 w 30"/>
                <a:gd name="T15" fmla="*/ 28 h 31"/>
                <a:gd name="T16" fmla="*/ 30 w 30"/>
                <a:gd name="T17" fmla="*/ 24 h 31"/>
                <a:gd name="T18" fmla="*/ 25 w 30"/>
                <a:gd name="T19" fmla="*/ 2 h 31"/>
                <a:gd name="T20" fmla="*/ 21 w 30"/>
                <a:gd name="T21" fmla="*/ 0 h 31"/>
                <a:gd name="T22" fmla="*/ 4 w 30"/>
                <a:gd name="T23" fmla="*/ 9 h 31"/>
                <a:gd name="T24" fmla="*/ 4 w 30"/>
                <a:gd name="T25" fmla="*/ 26 h 31"/>
                <a:gd name="T26" fmla="*/ 12 w 30"/>
                <a:gd name="T27"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1">
                  <a:moveTo>
                    <a:pt x="12" y="21"/>
                  </a:moveTo>
                  <a:cubicBezTo>
                    <a:pt x="8" y="14"/>
                    <a:pt x="14" y="10"/>
                    <a:pt x="21" y="9"/>
                  </a:cubicBezTo>
                  <a:cubicBezTo>
                    <a:pt x="19" y="8"/>
                    <a:pt x="18" y="8"/>
                    <a:pt x="17" y="7"/>
                  </a:cubicBezTo>
                  <a:cubicBezTo>
                    <a:pt x="20" y="12"/>
                    <a:pt x="21" y="18"/>
                    <a:pt x="21" y="24"/>
                  </a:cubicBezTo>
                  <a:cubicBezTo>
                    <a:pt x="22" y="22"/>
                    <a:pt x="24" y="21"/>
                    <a:pt x="25" y="19"/>
                  </a:cubicBezTo>
                  <a:cubicBezTo>
                    <a:pt x="20" y="20"/>
                    <a:pt x="14" y="22"/>
                    <a:pt x="9" y="20"/>
                  </a:cubicBezTo>
                  <a:cubicBezTo>
                    <a:pt x="3" y="19"/>
                    <a:pt x="1" y="28"/>
                    <a:pt x="7" y="29"/>
                  </a:cubicBezTo>
                  <a:cubicBezTo>
                    <a:pt x="13" y="31"/>
                    <a:pt x="20" y="30"/>
                    <a:pt x="27" y="28"/>
                  </a:cubicBezTo>
                  <a:cubicBezTo>
                    <a:pt x="29" y="28"/>
                    <a:pt x="30" y="26"/>
                    <a:pt x="30" y="24"/>
                  </a:cubicBezTo>
                  <a:cubicBezTo>
                    <a:pt x="30" y="16"/>
                    <a:pt x="29" y="9"/>
                    <a:pt x="25" y="2"/>
                  </a:cubicBezTo>
                  <a:cubicBezTo>
                    <a:pt x="24" y="1"/>
                    <a:pt x="22" y="0"/>
                    <a:pt x="21" y="0"/>
                  </a:cubicBezTo>
                  <a:cubicBezTo>
                    <a:pt x="14" y="1"/>
                    <a:pt x="8" y="3"/>
                    <a:pt x="4" y="9"/>
                  </a:cubicBezTo>
                  <a:cubicBezTo>
                    <a:pt x="0" y="14"/>
                    <a:pt x="1" y="21"/>
                    <a:pt x="4" y="26"/>
                  </a:cubicBezTo>
                  <a:cubicBezTo>
                    <a:pt x="7" y="31"/>
                    <a:pt x="15" y="26"/>
                    <a:pt x="12"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92"/>
            <p:cNvSpPr/>
            <p:nvPr/>
          </p:nvSpPr>
          <p:spPr bwMode="auto">
            <a:xfrm>
              <a:off x="4019550" y="5554663"/>
              <a:ext cx="95250" cy="98425"/>
            </a:xfrm>
            <a:custGeom>
              <a:avLst/>
              <a:gdLst>
                <a:gd name="T0" fmla="*/ 12 w 30"/>
                <a:gd name="T1" fmla="*/ 21 h 31"/>
                <a:gd name="T2" fmla="*/ 21 w 30"/>
                <a:gd name="T3" fmla="*/ 9 h 31"/>
                <a:gd name="T4" fmla="*/ 17 w 30"/>
                <a:gd name="T5" fmla="*/ 7 h 31"/>
                <a:gd name="T6" fmla="*/ 21 w 30"/>
                <a:gd name="T7" fmla="*/ 24 h 31"/>
                <a:gd name="T8" fmla="*/ 25 w 30"/>
                <a:gd name="T9" fmla="*/ 19 h 31"/>
                <a:gd name="T10" fmla="*/ 9 w 30"/>
                <a:gd name="T11" fmla="*/ 21 h 31"/>
                <a:gd name="T12" fmla="*/ 6 w 30"/>
                <a:gd name="T13" fmla="*/ 29 h 31"/>
                <a:gd name="T14" fmla="*/ 27 w 30"/>
                <a:gd name="T15" fmla="*/ 28 h 31"/>
                <a:gd name="T16" fmla="*/ 30 w 30"/>
                <a:gd name="T17" fmla="*/ 24 h 31"/>
                <a:gd name="T18" fmla="*/ 25 w 30"/>
                <a:gd name="T19" fmla="*/ 2 h 31"/>
                <a:gd name="T20" fmla="*/ 21 w 30"/>
                <a:gd name="T21" fmla="*/ 0 h 31"/>
                <a:gd name="T22" fmla="*/ 4 w 30"/>
                <a:gd name="T23" fmla="*/ 9 h 31"/>
                <a:gd name="T24" fmla="*/ 4 w 30"/>
                <a:gd name="T25" fmla="*/ 26 h 31"/>
                <a:gd name="T26" fmla="*/ 12 w 30"/>
                <a:gd name="T27"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1">
                  <a:moveTo>
                    <a:pt x="12" y="21"/>
                  </a:moveTo>
                  <a:cubicBezTo>
                    <a:pt x="8" y="14"/>
                    <a:pt x="14" y="10"/>
                    <a:pt x="21" y="9"/>
                  </a:cubicBezTo>
                  <a:cubicBezTo>
                    <a:pt x="19" y="9"/>
                    <a:pt x="18" y="8"/>
                    <a:pt x="17" y="7"/>
                  </a:cubicBezTo>
                  <a:cubicBezTo>
                    <a:pt x="20" y="12"/>
                    <a:pt x="21" y="18"/>
                    <a:pt x="21" y="24"/>
                  </a:cubicBezTo>
                  <a:cubicBezTo>
                    <a:pt x="22" y="22"/>
                    <a:pt x="23" y="21"/>
                    <a:pt x="25" y="19"/>
                  </a:cubicBezTo>
                  <a:cubicBezTo>
                    <a:pt x="19" y="21"/>
                    <a:pt x="14" y="22"/>
                    <a:pt x="9" y="21"/>
                  </a:cubicBezTo>
                  <a:cubicBezTo>
                    <a:pt x="3" y="19"/>
                    <a:pt x="1" y="28"/>
                    <a:pt x="6" y="29"/>
                  </a:cubicBezTo>
                  <a:cubicBezTo>
                    <a:pt x="13" y="31"/>
                    <a:pt x="20" y="30"/>
                    <a:pt x="27" y="28"/>
                  </a:cubicBezTo>
                  <a:cubicBezTo>
                    <a:pt x="29" y="28"/>
                    <a:pt x="30" y="26"/>
                    <a:pt x="30" y="24"/>
                  </a:cubicBezTo>
                  <a:cubicBezTo>
                    <a:pt x="30" y="16"/>
                    <a:pt x="29" y="9"/>
                    <a:pt x="25" y="2"/>
                  </a:cubicBezTo>
                  <a:cubicBezTo>
                    <a:pt x="24" y="1"/>
                    <a:pt x="22" y="0"/>
                    <a:pt x="21" y="0"/>
                  </a:cubicBezTo>
                  <a:cubicBezTo>
                    <a:pt x="14" y="1"/>
                    <a:pt x="8" y="3"/>
                    <a:pt x="4" y="9"/>
                  </a:cubicBezTo>
                  <a:cubicBezTo>
                    <a:pt x="0" y="14"/>
                    <a:pt x="1" y="21"/>
                    <a:pt x="4" y="26"/>
                  </a:cubicBezTo>
                  <a:cubicBezTo>
                    <a:pt x="7" y="31"/>
                    <a:pt x="15" y="26"/>
                    <a:pt x="12"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93"/>
            <p:cNvSpPr/>
            <p:nvPr/>
          </p:nvSpPr>
          <p:spPr bwMode="auto">
            <a:xfrm>
              <a:off x="4951413" y="5287963"/>
              <a:ext cx="98425" cy="98425"/>
            </a:xfrm>
            <a:custGeom>
              <a:avLst/>
              <a:gdLst>
                <a:gd name="T0" fmla="*/ 12 w 31"/>
                <a:gd name="T1" fmla="*/ 21 h 31"/>
                <a:gd name="T2" fmla="*/ 21 w 31"/>
                <a:gd name="T3" fmla="*/ 9 h 31"/>
                <a:gd name="T4" fmla="*/ 17 w 31"/>
                <a:gd name="T5" fmla="*/ 7 h 31"/>
                <a:gd name="T6" fmla="*/ 22 w 31"/>
                <a:gd name="T7" fmla="*/ 24 h 31"/>
                <a:gd name="T8" fmla="*/ 25 w 31"/>
                <a:gd name="T9" fmla="*/ 19 h 31"/>
                <a:gd name="T10" fmla="*/ 9 w 31"/>
                <a:gd name="T11" fmla="*/ 20 h 31"/>
                <a:gd name="T12" fmla="*/ 7 w 31"/>
                <a:gd name="T13" fmla="*/ 29 h 31"/>
                <a:gd name="T14" fmla="*/ 27 w 31"/>
                <a:gd name="T15" fmla="*/ 28 h 31"/>
                <a:gd name="T16" fmla="*/ 31 w 31"/>
                <a:gd name="T17" fmla="*/ 24 h 31"/>
                <a:gd name="T18" fmla="*/ 25 w 31"/>
                <a:gd name="T19" fmla="*/ 2 h 31"/>
                <a:gd name="T20" fmla="*/ 21 w 31"/>
                <a:gd name="T21" fmla="*/ 0 h 31"/>
                <a:gd name="T22" fmla="*/ 4 w 31"/>
                <a:gd name="T23" fmla="*/ 9 h 31"/>
                <a:gd name="T24" fmla="*/ 4 w 31"/>
                <a:gd name="T25" fmla="*/ 26 h 31"/>
                <a:gd name="T26" fmla="*/ 12 w 31"/>
                <a:gd name="T27"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31">
                  <a:moveTo>
                    <a:pt x="12" y="21"/>
                  </a:moveTo>
                  <a:cubicBezTo>
                    <a:pt x="8" y="14"/>
                    <a:pt x="15" y="10"/>
                    <a:pt x="21" y="9"/>
                  </a:cubicBezTo>
                  <a:cubicBezTo>
                    <a:pt x="20" y="8"/>
                    <a:pt x="18" y="8"/>
                    <a:pt x="17" y="7"/>
                  </a:cubicBezTo>
                  <a:cubicBezTo>
                    <a:pt x="20" y="12"/>
                    <a:pt x="22" y="18"/>
                    <a:pt x="22" y="24"/>
                  </a:cubicBezTo>
                  <a:cubicBezTo>
                    <a:pt x="23" y="22"/>
                    <a:pt x="24" y="21"/>
                    <a:pt x="25" y="19"/>
                  </a:cubicBezTo>
                  <a:cubicBezTo>
                    <a:pt x="20" y="21"/>
                    <a:pt x="14" y="22"/>
                    <a:pt x="9" y="20"/>
                  </a:cubicBezTo>
                  <a:cubicBezTo>
                    <a:pt x="3" y="19"/>
                    <a:pt x="1" y="28"/>
                    <a:pt x="7" y="29"/>
                  </a:cubicBezTo>
                  <a:cubicBezTo>
                    <a:pt x="14" y="31"/>
                    <a:pt x="20" y="30"/>
                    <a:pt x="27" y="28"/>
                  </a:cubicBezTo>
                  <a:cubicBezTo>
                    <a:pt x="29" y="28"/>
                    <a:pt x="31" y="26"/>
                    <a:pt x="31" y="24"/>
                  </a:cubicBezTo>
                  <a:cubicBezTo>
                    <a:pt x="31" y="16"/>
                    <a:pt x="29" y="9"/>
                    <a:pt x="25" y="2"/>
                  </a:cubicBezTo>
                  <a:cubicBezTo>
                    <a:pt x="24" y="1"/>
                    <a:pt x="22" y="0"/>
                    <a:pt x="21" y="0"/>
                  </a:cubicBezTo>
                  <a:cubicBezTo>
                    <a:pt x="14" y="1"/>
                    <a:pt x="8" y="3"/>
                    <a:pt x="4" y="9"/>
                  </a:cubicBezTo>
                  <a:cubicBezTo>
                    <a:pt x="0" y="14"/>
                    <a:pt x="1" y="21"/>
                    <a:pt x="4" y="26"/>
                  </a:cubicBezTo>
                  <a:cubicBezTo>
                    <a:pt x="7" y="31"/>
                    <a:pt x="15" y="26"/>
                    <a:pt x="12"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94"/>
            <p:cNvSpPr/>
            <p:nvPr/>
          </p:nvSpPr>
          <p:spPr bwMode="auto">
            <a:xfrm>
              <a:off x="4948238" y="5570538"/>
              <a:ext cx="95250" cy="98425"/>
            </a:xfrm>
            <a:custGeom>
              <a:avLst/>
              <a:gdLst>
                <a:gd name="T0" fmla="*/ 11 w 30"/>
                <a:gd name="T1" fmla="*/ 21 h 31"/>
                <a:gd name="T2" fmla="*/ 20 w 30"/>
                <a:gd name="T3" fmla="*/ 9 h 31"/>
                <a:gd name="T4" fmla="*/ 16 w 30"/>
                <a:gd name="T5" fmla="*/ 7 h 31"/>
                <a:gd name="T6" fmla="*/ 21 w 30"/>
                <a:gd name="T7" fmla="*/ 24 h 31"/>
                <a:gd name="T8" fmla="*/ 24 w 30"/>
                <a:gd name="T9" fmla="*/ 20 h 31"/>
                <a:gd name="T10" fmla="*/ 9 w 30"/>
                <a:gd name="T11" fmla="*/ 21 h 31"/>
                <a:gd name="T12" fmla="*/ 6 w 30"/>
                <a:gd name="T13" fmla="*/ 29 h 31"/>
                <a:gd name="T14" fmla="*/ 27 w 30"/>
                <a:gd name="T15" fmla="*/ 28 h 31"/>
                <a:gd name="T16" fmla="*/ 30 w 30"/>
                <a:gd name="T17" fmla="*/ 24 h 31"/>
                <a:gd name="T18" fmla="*/ 24 w 30"/>
                <a:gd name="T19" fmla="*/ 3 h 31"/>
                <a:gd name="T20" fmla="*/ 20 w 30"/>
                <a:gd name="T21" fmla="*/ 0 h 31"/>
                <a:gd name="T22" fmla="*/ 3 w 30"/>
                <a:gd name="T23" fmla="*/ 9 h 31"/>
                <a:gd name="T24" fmla="*/ 3 w 30"/>
                <a:gd name="T25" fmla="*/ 26 h 31"/>
                <a:gd name="T26" fmla="*/ 11 w 30"/>
                <a:gd name="T27"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1">
                  <a:moveTo>
                    <a:pt x="11" y="21"/>
                  </a:moveTo>
                  <a:cubicBezTo>
                    <a:pt x="7" y="15"/>
                    <a:pt x="14" y="10"/>
                    <a:pt x="20" y="9"/>
                  </a:cubicBezTo>
                  <a:cubicBezTo>
                    <a:pt x="19" y="9"/>
                    <a:pt x="18" y="8"/>
                    <a:pt x="16" y="7"/>
                  </a:cubicBezTo>
                  <a:cubicBezTo>
                    <a:pt x="20" y="12"/>
                    <a:pt x="21" y="18"/>
                    <a:pt x="21" y="24"/>
                  </a:cubicBezTo>
                  <a:cubicBezTo>
                    <a:pt x="22" y="23"/>
                    <a:pt x="23" y="21"/>
                    <a:pt x="24" y="20"/>
                  </a:cubicBezTo>
                  <a:cubicBezTo>
                    <a:pt x="19" y="21"/>
                    <a:pt x="14" y="22"/>
                    <a:pt x="9" y="21"/>
                  </a:cubicBezTo>
                  <a:cubicBezTo>
                    <a:pt x="3" y="19"/>
                    <a:pt x="0" y="28"/>
                    <a:pt x="6" y="29"/>
                  </a:cubicBezTo>
                  <a:cubicBezTo>
                    <a:pt x="13" y="31"/>
                    <a:pt x="20" y="30"/>
                    <a:pt x="27" y="28"/>
                  </a:cubicBezTo>
                  <a:cubicBezTo>
                    <a:pt x="29" y="28"/>
                    <a:pt x="30" y="26"/>
                    <a:pt x="30" y="24"/>
                  </a:cubicBezTo>
                  <a:cubicBezTo>
                    <a:pt x="30" y="16"/>
                    <a:pt x="28" y="9"/>
                    <a:pt x="24" y="3"/>
                  </a:cubicBezTo>
                  <a:cubicBezTo>
                    <a:pt x="23" y="1"/>
                    <a:pt x="22" y="0"/>
                    <a:pt x="20" y="0"/>
                  </a:cubicBezTo>
                  <a:cubicBezTo>
                    <a:pt x="13" y="1"/>
                    <a:pt x="7" y="4"/>
                    <a:pt x="3" y="9"/>
                  </a:cubicBezTo>
                  <a:cubicBezTo>
                    <a:pt x="0" y="14"/>
                    <a:pt x="1" y="21"/>
                    <a:pt x="3" y="26"/>
                  </a:cubicBezTo>
                  <a:cubicBezTo>
                    <a:pt x="6" y="31"/>
                    <a:pt x="14" y="26"/>
                    <a:pt x="11"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95"/>
            <p:cNvSpPr/>
            <p:nvPr/>
          </p:nvSpPr>
          <p:spPr bwMode="auto">
            <a:xfrm>
              <a:off x="5472113" y="5786438"/>
              <a:ext cx="93663" cy="96837"/>
            </a:xfrm>
            <a:custGeom>
              <a:avLst/>
              <a:gdLst>
                <a:gd name="T0" fmla="*/ 11 w 30"/>
                <a:gd name="T1" fmla="*/ 21 h 31"/>
                <a:gd name="T2" fmla="*/ 20 w 30"/>
                <a:gd name="T3" fmla="*/ 9 h 31"/>
                <a:gd name="T4" fmla="*/ 17 w 30"/>
                <a:gd name="T5" fmla="*/ 7 h 31"/>
                <a:gd name="T6" fmla="*/ 21 w 30"/>
                <a:gd name="T7" fmla="*/ 24 h 31"/>
                <a:gd name="T8" fmla="*/ 24 w 30"/>
                <a:gd name="T9" fmla="*/ 20 h 31"/>
                <a:gd name="T10" fmla="*/ 9 w 30"/>
                <a:gd name="T11" fmla="*/ 21 h 31"/>
                <a:gd name="T12" fmla="*/ 6 w 30"/>
                <a:gd name="T13" fmla="*/ 29 h 31"/>
                <a:gd name="T14" fmla="*/ 27 w 30"/>
                <a:gd name="T15" fmla="*/ 28 h 31"/>
                <a:gd name="T16" fmla="*/ 30 w 30"/>
                <a:gd name="T17" fmla="*/ 24 h 31"/>
                <a:gd name="T18" fmla="*/ 24 w 30"/>
                <a:gd name="T19" fmla="*/ 3 h 31"/>
                <a:gd name="T20" fmla="*/ 20 w 30"/>
                <a:gd name="T21" fmla="*/ 0 h 31"/>
                <a:gd name="T22" fmla="*/ 3 w 30"/>
                <a:gd name="T23" fmla="*/ 9 h 31"/>
                <a:gd name="T24" fmla="*/ 4 w 30"/>
                <a:gd name="T25" fmla="*/ 26 h 31"/>
                <a:gd name="T26" fmla="*/ 11 w 30"/>
                <a:gd name="T27"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1">
                  <a:moveTo>
                    <a:pt x="11" y="21"/>
                  </a:moveTo>
                  <a:cubicBezTo>
                    <a:pt x="7" y="14"/>
                    <a:pt x="14" y="10"/>
                    <a:pt x="20" y="9"/>
                  </a:cubicBezTo>
                  <a:cubicBezTo>
                    <a:pt x="19" y="9"/>
                    <a:pt x="18" y="8"/>
                    <a:pt x="17" y="7"/>
                  </a:cubicBezTo>
                  <a:cubicBezTo>
                    <a:pt x="20" y="12"/>
                    <a:pt x="21" y="18"/>
                    <a:pt x="21" y="24"/>
                  </a:cubicBezTo>
                  <a:cubicBezTo>
                    <a:pt x="22" y="22"/>
                    <a:pt x="23" y="21"/>
                    <a:pt x="24" y="20"/>
                  </a:cubicBezTo>
                  <a:cubicBezTo>
                    <a:pt x="19" y="21"/>
                    <a:pt x="14" y="22"/>
                    <a:pt x="9" y="21"/>
                  </a:cubicBezTo>
                  <a:cubicBezTo>
                    <a:pt x="3" y="19"/>
                    <a:pt x="1" y="28"/>
                    <a:pt x="6" y="29"/>
                  </a:cubicBezTo>
                  <a:cubicBezTo>
                    <a:pt x="13" y="31"/>
                    <a:pt x="20" y="30"/>
                    <a:pt x="27" y="28"/>
                  </a:cubicBezTo>
                  <a:cubicBezTo>
                    <a:pt x="29" y="28"/>
                    <a:pt x="30" y="26"/>
                    <a:pt x="30" y="24"/>
                  </a:cubicBezTo>
                  <a:cubicBezTo>
                    <a:pt x="30" y="16"/>
                    <a:pt x="28" y="9"/>
                    <a:pt x="24" y="3"/>
                  </a:cubicBezTo>
                  <a:cubicBezTo>
                    <a:pt x="24" y="1"/>
                    <a:pt x="22" y="0"/>
                    <a:pt x="20" y="0"/>
                  </a:cubicBezTo>
                  <a:cubicBezTo>
                    <a:pt x="14" y="1"/>
                    <a:pt x="7" y="4"/>
                    <a:pt x="3" y="9"/>
                  </a:cubicBezTo>
                  <a:cubicBezTo>
                    <a:pt x="0" y="14"/>
                    <a:pt x="1" y="21"/>
                    <a:pt x="4" y="26"/>
                  </a:cubicBezTo>
                  <a:cubicBezTo>
                    <a:pt x="7" y="31"/>
                    <a:pt x="14" y="26"/>
                    <a:pt x="11"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96"/>
            <p:cNvSpPr/>
            <p:nvPr/>
          </p:nvSpPr>
          <p:spPr bwMode="auto">
            <a:xfrm>
              <a:off x="5768975" y="5802313"/>
              <a:ext cx="95250" cy="93662"/>
            </a:xfrm>
            <a:custGeom>
              <a:avLst/>
              <a:gdLst>
                <a:gd name="T0" fmla="*/ 11 w 30"/>
                <a:gd name="T1" fmla="*/ 21 h 30"/>
                <a:gd name="T2" fmla="*/ 20 w 30"/>
                <a:gd name="T3" fmla="*/ 9 h 30"/>
                <a:gd name="T4" fmla="*/ 16 w 30"/>
                <a:gd name="T5" fmla="*/ 7 h 30"/>
                <a:gd name="T6" fmla="*/ 21 w 30"/>
                <a:gd name="T7" fmla="*/ 23 h 30"/>
                <a:gd name="T8" fmla="*/ 24 w 30"/>
                <a:gd name="T9" fmla="*/ 19 h 30"/>
                <a:gd name="T10" fmla="*/ 9 w 30"/>
                <a:gd name="T11" fmla="*/ 20 h 30"/>
                <a:gd name="T12" fmla="*/ 6 w 30"/>
                <a:gd name="T13" fmla="*/ 29 h 30"/>
                <a:gd name="T14" fmla="*/ 27 w 30"/>
                <a:gd name="T15" fmla="*/ 28 h 30"/>
                <a:gd name="T16" fmla="*/ 30 w 30"/>
                <a:gd name="T17" fmla="*/ 23 h 30"/>
                <a:gd name="T18" fmla="*/ 24 w 30"/>
                <a:gd name="T19" fmla="*/ 2 h 30"/>
                <a:gd name="T20" fmla="*/ 20 w 30"/>
                <a:gd name="T21" fmla="*/ 0 h 30"/>
                <a:gd name="T22" fmla="*/ 3 w 30"/>
                <a:gd name="T23" fmla="*/ 9 h 30"/>
                <a:gd name="T24" fmla="*/ 3 w 30"/>
                <a:gd name="T25" fmla="*/ 25 h 30"/>
                <a:gd name="T26" fmla="*/ 11 w 30"/>
                <a:gd name="T27"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0">
                  <a:moveTo>
                    <a:pt x="11" y="21"/>
                  </a:moveTo>
                  <a:cubicBezTo>
                    <a:pt x="7" y="14"/>
                    <a:pt x="14" y="9"/>
                    <a:pt x="20" y="9"/>
                  </a:cubicBezTo>
                  <a:cubicBezTo>
                    <a:pt x="19" y="8"/>
                    <a:pt x="18" y="7"/>
                    <a:pt x="16" y="7"/>
                  </a:cubicBezTo>
                  <a:cubicBezTo>
                    <a:pt x="20" y="12"/>
                    <a:pt x="21" y="17"/>
                    <a:pt x="21" y="23"/>
                  </a:cubicBezTo>
                  <a:cubicBezTo>
                    <a:pt x="22" y="22"/>
                    <a:pt x="23" y="20"/>
                    <a:pt x="24" y="19"/>
                  </a:cubicBezTo>
                  <a:cubicBezTo>
                    <a:pt x="19" y="20"/>
                    <a:pt x="14" y="21"/>
                    <a:pt x="9" y="20"/>
                  </a:cubicBezTo>
                  <a:cubicBezTo>
                    <a:pt x="3" y="19"/>
                    <a:pt x="0" y="27"/>
                    <a:pt x="6" y="29"/>
                  </a:cubicBezTo>
                  <a:cubicBezTo>
                    <a:pt x="13" y="30"/>
                    <a:pt x="20" y="29"/>
                    <a:pt x="27" y="28"/>
                  </a:cubicBezTo>
                  <a:cubicBezTo>
                    <a:pt x="29" y="27"/>
                    <a:pt x="30" y="25"/>
                    <a:pt x="30" y="23"/>
                  </a:cubicBezTo>
                  <a:cubicBezTo>
                    <a:pt x="30" y="16"/>
                    <a:pt x="28" y="8"/>
                    <a:pt x="24" y="2"/>
                  </a:cubicBezTo>
                  <a:cubicBezTo>
                    <a:pt x="23" y="1"/>
                    <a:pt x="22" y="0"/>
                    <a:pt x="20" y="0"/>
                  </a:cubicBezTo>
                  <a:cubicBezTo>
                    <a:pt x="13" y="1"/>
                    <a:pt x="7" y="3"/>
                    <a:pt x="3" y="9"/>
                  </a:cubicBezTo>
                  <a:cubicBezTo>
                    <a:pt x="0" y="14"/>
                    <a:pt x="1" y="20"/>
                    <a:pt x="3" y="25"/>
                  </a:cubicBezTo>
                  <a:cubicBezTo>
                    <a:pt x="6" y="30"/>
                    <a:pt x="14" y="26"/>
                    <a:pt x="11"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97"/>
            <p:cNvSpPr/>
            <p:nvPr/>
          </p:nvSpPr>
          <p:spPr bwMode="auto">
            <a:xfrm>
              <a:off x="6076950" y="5802313"/>
              <a:ext cx="95250" cy="96837"/>
            </a:xfrm>
            <a:custGeom>
              <a:avLst/>
              <a:gdLst>
                <a:gd name="T0" fmla="*/ 12 w 30"/>
                <a:gd name="T1" fmla="*/ 21 h 31"/>
                <a:gd name="T2" fmla="*/ 21 w 30"/>
                <a:gd name="T3" fmla="*/ 9 h 31"/>
                <a:gd name="T4" fmla="*/ 17 w 30"/>
                <a:gd name="T5" fmla="*/ 7 h 31"/>
                <a:gd name="T6" fmla="*/ 21 w 30"/>
                <a:gd name="T7" fmla="*/ 24 h 31"/>
                <a:gd name="T8" fmla="*/ 25 w 30"/>
                <a:gd name="T9" fmla="*/ 19 h 31"/>
                <a:gd name="T10" fmla="*/ 9 w 30"/>
                <a:gd name="T11" fmla="*/ 20 h 31"/>
                <a:gd name="T12" fmla="*/ 7 w 30"/>
                <a:gd name="T13" fmla="*/ 29 h 31"/>
                <a:gd name="T14" fmla="*/ 27 w 30"/>
                <a:gd name="T15" fmla="*/ 28 h 31"/>
                <a:gd name="T16" fmla="*/ 30 w 30"/>
                <a:gd name="T17" fmla="*/ 24 h 31"/>
                <a:gd name="T18" fmla="*/ 25 w 30"/>
                <a:gd name="T19" fmla="*/ 2 h 31"/>
                <a:gd name="T20" fmla="*/ 21 w 30"/>
                <a:gd name="T21" fmla="*/ 0 h 31"/>
                <a:gd name="T22" fmla="*/ 4 w 30"/>
                <a:gd name="T23" fmla="*/ 9 h 31"/>
                <a:gd name="T24" fmla="*/ 4 w 30"/>
                <a:gd name="T25" fmla="*/ 26 h 31"/>
                <a:gd name="T26" fmla="*/ 12 w 30"/>
                <a:gd name="T27"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1">
                  <a:moveTo>
                    <a:pt x="12" y="21"/>
                  </a:moveTo>
                  <a:cubicBezTo>
                    <a:pt x="8" y="14"/>
                    <a:pt x="15" y="10"/>
                    <a:pt x="21" y="9"/>
                  </a:cubicBezTo>
                  <a:cubicBezTo>
                    <a:pt x="20" y="8"/>
                    <a:pt x="18" y="8"/>
                    <a:pt x="17" y="7"/>
                  </a:cubicBezTo>
                  <a:cubicBezTo>
                    <a:pt x="20" y="12"/>
                    <a:pt x="21" y="18"/>
                    <a:pt x="21" y="24"/>
                  </a:cubicBezTo>
                  <a:cubicBezTo>
                    <a:pt x="23" y="22"/>
                    <a:pt x="24" y="21"/>
                    <a:pt x="25" y="19"/>
                  </a:cubicBezTo>
                  <a:cubicBezTo>
                    <a:pt x="20" y="21"/>
                    <a:pt x="14" y="22"/>
                    <a:pt x="9" y="20"/>
                  </a:cubicBezTo>
                  <a:cubicBezTo>
                    <a:pt x="3" y="19"/>
                    <a:pt x="1" y="28"/>
                    <a:pt x="7" y="29"/>
                  </a:cubicBezTo>
                  <a:cubicBezTo>
                    <a:pt x="14" y="31"/>
                    <a:pt x="20" y="30"/>
                    <a:pt x="27" y="28"/>
                  </a:cubicBezTo>
                  <a:cubicBezTo>
                    <a:pt x="29" y="28"/>
                    <a:pt x="30" y="26"/>
                    <a:pt x="30" y="24"/>
                  </a:cubicBezTo>
                  <a:cubicBezTo>
                    <a:pt x="30" y="16"/>
                    <a:pt x="29" y="9"/>
                    <a:pt x="25" y="2"/>
                  </a:cubicBezTo>
                  <a:cubicBezTo>
                    <a:pt x="24" y="1"/>
                    <a:pt x="22" y="0"/>
                    <a:pt x="21" y="0"/>
                  </a:cubicBezTo>
                  <a:cubicBezTo>
                    <a:pt x="14" y="1"/>
                    <a:pt x="8" y="3"/>
                    <a:pt x="4" y="9"/>
                  </a:cubicBezTo>
                  <a:cubicBezTo>
                    <a:pt x="0" y="14"/>
                    <a:pt x="1" y="21"/>
                    <a:pt x="4" y="26"/>
                  </a:cubicBezTo>
                  <a:cubicBezTo>
                    <a:pt x="7" y="31"/>
                    <a:pt x="15" y="26"/>
                    <a:pt x="12"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98"/>
            <p:cNvSpPr/>
            <p:nvPr/>
          </p:nvSpPr>
          <p:spPr bwMode="auto">
            <a:xfrm>
              <a:off x="4203700" y="4992688"/>
              <a:ext cx="773113" cy="574675"/>
            </a:xfrm>
            <a:custGeom>
              <a:avLst/>
              <a:gdLst>
                <a:gd name="T0" fmla="*/ 81 w 244"/>
                <a:gd name="T1" fmla="*/ 159 h 181"/>
                <a:gd name="T2" fmla="*/ 143 w 244"/>
                <a:gd name="T3" fmla="*/ 15 h 181"/>
                <a:gd name="T4" fmla="*/ 27 w 244"/>
                <a:gd name="T5" fmla="*/ 42 h 181"/>
                <a:gd name="T6" fmla="*/ 81 w 244"/>
                <a:gd name="T7" fmla="*/ 159 h 181"/>
              </a:gdLst>
              <a:ahLst/>
              <a:cxnLst>
                <a:cxn ang="0">
                  <a:pos x="T0" y="T1"/>
                </a:cxn>
                <a:cxn ang="0">
                  <a:pos x="T2" y="T3"/>
                </a:cxn>
                <a:cxn ang="0">
                  <a:pos x="T4" y="T5"/>
                </a:cxn>
                <a:cxn ang="0">
                  <a:pos x="T6" y="T7"/>
                </a:cxn>
              </a:cxnLst>
              <a:rect l="0" t="0" r="r" b="b"/>
              <a:pathLst>
                <a:path w="244" h="181">
                  <a:moveTo>
                    <a:pt x="81" y="159"/>
                  </a:moveTo>
                  <a:cubicBezTo>
                    <a:pt x="172" y="181"/>
                    <a:pt x="244" y="56"/>
                    <a:pt x="143" y="15"/>
                  </a:cubicBezTo>
                  <a:cubicBezTo>
                    <a:pt x="106" y="0"/>
                    <a:pt x="50" y="5"/>
                    <a:pt x="27" y="42"/>
                  </a:cubicBezTo>
                  <a:cubicBezTo>
                    <a:pt x="0" y="86"/>
                    <a:pt x="35" y="147"/>
                    <a:pt x="81" y="1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99"/>
            <p:cNvSpPr/>
            <p:nvPr/>
          </p:nvSpPr>
          <p:spPr bwMode="auto">
            <a:xfrm>
              <a:off x="4184650" y="4967288"/>
              <a:ext cx="677863" cy="571500"/>
            </a:xfrm>
            <a:custGeom>
              <a:avLst/>
              <a:gdLst>
                <a:gd name="T0" fmla="*/ 86 w 214"/>
                <a:gd name="T1" fmla="*/ 171 h 180"/>
                <a:gd name="T2" fmla="*/ 193 w 214"/>
                <a:gd name="T3" fmla="*/ 122 h 180"/>
                <a:gd name="T4" fmla="*/ 160 w 214"/>
                <a:gd name="T5" fmla="*/ 23 h 180"/>
                <a:gd name="T6" fmla="*/ 26 w 214"/>
                <a:gd name="T7" fmla="*/ 52 h 180"/>
                <a:gd name="T8" fmla="*/ 86 w 214"/>
                <a:gd name="T9" fmla="*/ 171 h 180"/>
                <a:gd name="T10" fmla="*/ 88 w 214"/>
                <a:gd name="T11" fmla="*/ 162 h 180"/>
                <a:gd name="T12" fmla="*/ 42 w 214"/>
                <a:gd name="T13" fmla="*/ 45 h 180"/>
                <a:gd name="T14" fmla="*/ 164 w 214"/>
                <a:gd name="T15" fmla="*/ 36 h 180"/>
                <a:gd name="T16" fmla="*/ 181 w 214"/>
                <a:gd name="T17" fmla="*/ 124 h 180"/>
                <a:gd name="T18" fmla="*/ 88 w 214"/>
                <a:gd name="T19" fmla="*/ 162 h 180"/>
                <a:gd name="T20" fmla="*/ 86 w 214"/>
                <a:gd name="T21" fmla="*/ 171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80">
                  <a:moveTo>
                    <a:pt x="86" y="171"/>
                  </a:moveTo>
                  <a:cubicBezTo>
                    <a:pt x="129" y="180"/>
                    <a:pt x="171" y="161"/>
                    <a:pt x="193" y="122"/>
                  </a:cubicBezTo>
                  <a:cubicBezTo>
                    <a:pt x="214" y="84"/>
                    <a:pt x="197" y="43"/>
                    <a:pt x="160" y="23"/>
                  </a:cubicBezTo>
                  <a:cubicBezTo>
                    <a:pt x="117" y="0"/>
                    <a:pt x="52" y="7"/>
                    <a:pt x="26" y="52"/>
                  </a:cubicBezTo>
                  <a:cubicBezTo>
                    <a:pt x="0" y="98"/>
                    <a:pt x="40" y="157"/>
                    <a:pt x="86" y="171"/>
                  </a:cubicBezTo>
                  <a:cubicBezTo>
                    <a:pt x="91" y="173"/>
                    <a:pt x="94" y="164"/>
                    <a:pt x="88" y="162"/>
                  </a:cubicBezTo>
                  <a:cubicBezTo>
                    <a:pt x="41" y="148"/>
                    <a:pt x="8" y="87"/>
                    <a:pt x="42" y="45"/>
                  </a:cubicBezTo>
                  <a:cubicBezTo>
                    <a:pt x="70" y="10"/>
                    <a:pt x="130" y="15"/>
                    <a:pt x="164" y="36"/>
                  </a:cubicBezTo>
                  <a:cubicBezTo>
                    <a:pt x="196" y="56"/>
                    <a:pt x="200" y="94"/>
                    <a:pt x="181" y="124"/>
                  </a:cubicBezTo>
                  <a:cubicBezTo>
                    <a:pt x="162" y="156"/>
                    <a:pt x="124" y="170"/>
                    <a:pt x="88" y="162"/>
                  </a:cubicBezTo>
                  <a:cubicBezTo>
                    <a:pt x="83" y="161"/>
                    <a:pt x="80" y="170"/>
                    <a:pt x="86" y="17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100"/>
            <p:cNvSpPr/>
            <p:nvPr/>
          </p:nvSpPr>
          <p:spPr bwMode="auto">
            <a:xfrm>
              <a:off x="4419600" y="5113338"/>
              <a:ext cx="103188" cy="88900"/>
            </a:xfrm>
            <a:custGeom>
              <a:avLst/>
              <a:gdLst>
                <a:gd name="T0" fmla="*/ 3 w 33"/>
                <a:gd name="T1" fmla="*/ 15 h 28"/>
                <a:gd name="T2" fmla="*/ 2 w 33"/>
                <a:gd name="T3" fmla="*/ 21 h 28"/>
                <a:gd name="T4" fmla="*/ 11 w 33"/>
                <a:gd name="T5" fmla="*/ 20 h 28"/>
                <a:gd name="T6" fmla="*/ 14 w 33"/>
                <a:gd name="T7" fmla="*/ 5 h 28"/>
                <a:gd name="T8" fmla="*/ 10 w 33"/>
                <a:gd name="T9" fmla="*/ 9 h 28"/>
                <a:gd name="T10" fmla="*/ 23 w 33"/>
                <a:gd name="T11" fmla="*/ 10 h 28"/>
                <a:gd name="T12" fmla="*/ 27 w 33"/>
                <a:gd name="T13" fmla="*/ 2 h 28"/>
                <a:gd name="T14" fmla="*/ 10 w 33"/>
                <a:gd name="T15" fmla="*/ 0 h 28"/>
                <a:gd name="T16" fmla="*/ 5 w 33"/>
                <a:gd name="T17" fmla="*/ 3 h 28"/>
                <a:gd name="T18" fmla="*/ 2 w 33"/>
                <a:gd name="T19" fmla="*/ 23 h 28"/>
                <a:gd name="T20" fmla="*/ 11 w 33"/>
                <a:gd name="T21" fmla="*/ 21 h 28"/>
                <a:gd name="T22" fmla="*/ 12 w 33"/>
                <a:gd name="T23" fmla="*/ 15 h 28"/>
                <a:gd name="T24" fmla="*/ 3 w 33"/>
                <a:gd name="T25"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8">
                  <a:moveTo>
                    <a:pt x="3" y="15"/>
                  </a:moveTo>
                  <a:cubicBezTo>
                    <a:pt x="3" y="17"/>
                    <a:pt x="2" y="19"/>
                    <a:pt x="2" y="21"/>
                  </a:cubicBezTo>
                  <a:cubicBezTo>
                    <a:pt x="5" y="21"/>
                    <a:pt x="8" y="21"/>
                    <a:pt x="11" y="20"/>
                  </a:cubicBezTo>
                  <a:cubicBezTo>
                    <a:pt x="9" y="15"/>
                    <a:pt x="12" y="10"/>
                    <a:pt x="14" y="5"/>
                  </a:cubicBezTo>
                  <a:cubicBezTo>
                    <a:pt x="13" y="7"/>
                    <a:pt x="11" y="8"/>
                    <a:pt x="10" y="9"/>
                  </a:cubicBezTo>
                  <a:cubicBezTo>
                    <a:pt x="14" y="9"/>
                    <a:pt x="19" y="8"/>
                    <a:pt x="23" y="10"/>
                  </a:cubicBezTo>
                  <a:cubicBezTo>
                    <a:pt x="28" y="12"/>
                    <a:pt x="33" y="4"/>
                    <a:pt x="27" y="2"/>
                  </a:cubicBezTo>
                  <a:cubicBezTo>
                    <a:pt x="22" y="0"/>
                    <a:pt x="16" y="0"/>
                    <a:pt x="10" y="0"/>
                  </a:cubicBezTo>
                  <a:cubicBezTo>
                    <a:pt x="8" y="0"/>
                    <a:pt x="6" y="1"/>
                    <a:pt x="5" y="3"/>
                  </a:cubicBezTo>
                  <a:cubicBezTo>
                    <a:pt x="3" y="10"/>
                    <a:pt x="0" y="15"/>
                    <a:pt x="2" y="23"/>
                  </a:cubicBezTo>
                  <a:cubicBezTo>
                    <a:pt x="3" y="28"/>
                    <a:pt x="10" y="26"/>
                    <a:pt x="11" y="21"/>
                  </a:cubicBezTo>
                  <a:cubicBezTo>
                    <a:pt x="11" y="19"/>
                    <a:pt x="12" y="17"/>
                    <a:pt x="12" y="15"/>
                  </a:cubicBezTo>
                  <a:cubicBezTo>
                    <a:pt x="13" y="9"/>
                    <a:pt x="4" y="9"/>
                    <a:pt x="3" y="15"/>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101"/>
            <p:cNvSpPr/>
            <p:nvPr/>
          </p:nvSpPr>
          <p:spPr bwMode="auto">
            <a:xfrm>
              <a:off x="4432300" y="5119688"/>
              <a:ext cx="141288" cy="155575"/>
            </a:xfrm>
            <a:custGeom>
              <a:avLst/>
              <a:gdLst>
                <a:gd name="T0" fmla="*/ 4 w 45"/>
                <a:gd name="T1" fmla="*/ 11 h 49"/>
                <a:gd name="T2" fmla="*/ 33 w 45"/>
                <a:gd name="T3" fmla="*/ 46 h 49"/>
                <a:gd name="T4" fmla="*/ 40 w 45"/>
                <a:gd name="T5" fmla="*/ 47 h 49"/>
                <a:gd name="T6" fmla="*/ 44 w 45"/>
                <a:gd name="T7" fmla="*/ 35 h 49"/>
                <a:gd name="T8" fmla="*/ 37 w 45"/>
                <a:gd name="T9" fmla="*/ 32 h 49"/>
                <a:gd name="T10" fmla="*/ 33 w 45"/>
                <a:gd name="T11" fmla="*/ 35 h 49"/>
                <a:gd name="T12" fmla="*/ 40 w 45"/>
                <a:gd name="T13" fmla="*/ 41 h 49"/>
                <a:gd name="T14" fmla="*/ 43 w 45"/>
                <a:gd name="T15" fmla="*/ 38 h 49"/>
                <a:gd name="T16" fmla="*/ 35 w 45"/>
                <a:gd name="T17" fmla="*/ 35 h 49"/>
                <a:gd name="T18" fmla="*/ 33 w 45"/>
                <a:gd name="T19" fmla="*/ 40 h 49"/>
                <a:gd name="T20" fmla="*/ 40 w 45"/>
                <a:gd name="T21" fmla="*/ 41 h 49"/>
                <a:gd name="T22" fmla="*/ 11 w 45"/>
                <a:gd name="T23" fmla="*/ 4 h 49"/>
                <a:gd name="T24" fmla="*/ 4 w 45"/>
                <a:gd name="T25"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49">
                  <a:moveTo>
                    <a:pt x="4" y="11"/>
                  </a:moveTo>
                  <a:cubicBezTo>
                    <a:pt x="14" y="22"/>
                    <a:pt x="26" y="32"/>
                    <a:pt x="33" y="46"/>
                  </a:cubicBezTo>
                  <a:cubicBezTo>
                    <a:pt x="34" y="48"/>
                    <a:pt x="38" y="49"/>
                    <a:pt x="40" y="47"/>
                  </a:cubicBezTo>
                  <a:cubicBezTo>
                    <a:pt x="43" y="43"/>
                    <a:pt x="44" y="39"/>
                    <a:pt x="44" y="35"/>
                  </a:cubicBezTo>
                  <a:cubicBezTo>
                    <a:pt x="45" y="31"/>
                    <a:pt x="39" y="29"/>
                    <a:pt x="37" y="32"/>
                  </a:cubicBezTo>
                  <a:cubicBezTo>
                    <a:pt x="36" y="33"/>
                    <a:pt x="34" y="34"/>
                    <a:pt x="33" y="35"/>
                  </a:cubicBezTo>
                  <a:cubicBezTo>
                    <a:pt x="29" y="39"/>
                    <a:pt x="36" y="45"/>
                    <a:pt x="40" y="41"/>
                  </a:cubicBezTo>
                  <a:cubicBezTo>
                    <a:pt x="41" y="40"/>
                    <a:pt x="42" y="39"/>
                    <a:pt x="43" y="38"/>
                  </a:cubicBezTo>
                  <a:cubicBezTo>
                    <a:pt x="40" y="37"/>
                    <a:pt x="38" y="36"/>
                    <a:pt x="35" y="35"/>
                  </a:cubicBezTo>
                  <a:cubicBezTo>
                    <a:pt x="35" y="37"/>
                    <a:pt x="34" y="38"/>
                    <a:pt x="33" y="40"/>
                  </a:cubicBezTo>
                  <a:cubicBezTo>
                    <a:pt x="36" y="40"/>
                    <a:pt x="38" y="41"/>
                    <a:pt x="40" y="41"/>
                  </a:cubicBezTo>
                  <a:cubicBezTo>
                    <a:pt x="34" y="27"/>
                    <a:pt x="21" y="16"/>
                    <a:pt x="11" y="4"/>
                  </a:cubicBezTo>
                  <a:cubicBezTo>
                    <a:pt x="7" y="0"/>
                    <a:pt x="0" y="6"/>
                    <a:pt x="4" y="1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102"/>
            <p:cNvSpPr/>
            <p:nvPr/>
          </p:nvSpPr>
          <p:spPr bwMode="auto">
            <a:xfrm>
              <a:off x="4422775" y="5227638"/>
              <a:ext cx="157163" cy="146050"/>
            </a:xfrm>
            <a:custGeom>
              <a:avLst/>
              <a:gdLst>
                <a:gd name="T0" fmla="*/ 41 w 50"/>
                <a:gd name="T1" fmla="*/ 4 h 46"/>
                <a:gd name="T2" fmla="*/ 4 w 50"/>
                <a:gd name="T3" fmla="*/ 35 h 46"/>
                <a:gd name="T4" fmla="*/ 10 w 50"/>
                <a:gd name="T5" fmla="*/ 42 h 46"/>
                <a:gd name="T6" fmla="*/ 45 w 50"/>
                <a:gd name="T7" fmla="*/ 11 h 46"/>
                <a:gd name="T8" fmla="*/ 41 w 50"/>
                <a:gd name="T9" fmla="*/ 4 h 46"/>
              </a:gdLst>
              <a:ahLst/>
              <a:cxnLst>
                <a:cxn ang="0">
                  <a:pos x="T0" y="T1"/>
                </a:cxn>
                <a:cxn ang="0">
                  <a:pos x="T2" y="T3"/>
                </a:cxn>
                <a:cxn ang="0">
                  <a:pos x="T4" y="T5"/>
                </a:cxn>
                <a:cxn ang="0">
                  <a:pos x="T6" y="T7"/>
                </a:cxn>
                <a:cxn ang="0">
                  <a:pos x="T8" y="T9"/>
                </a:cxn>
              </a:cxnLst>
              <a:rect l="0" t="0" r="r" b="b"/>
              <a:pathLst>
                <a:path w="50" h="46">
                  <a:moveTo>
                    <a:pt x="41" y="4"/>
                  </a:moveTo>
                  <a:cubicBezTo>
                    <a:pt x="27" y="13"/>
                    <a:pt x="15" y="24"/>
                    <a:pt x="4" y="35"/>
                  </a:cubicBezTo>
                  <a:cubicBezTo>
                    <a:pt x="0" y="39"/>
                    <a:pt x="6" y="46"/>
                    <a:pt x="10" y="42"/>
                  </a:cubicBezTo>
                  <a:cubicBezTo>
                    <a:pt x="21" y="31"/>
                    <a:pt x="33" y="21"/>
                    <a:pt x="45" y="11"/>
                  </a:cubicBezTo>
                  <a:cubicBezTo>
                    <a:pt x="50" y="8"/>
                    <a:pt x="45" y="0"/>
                    <a:pt x="41" y="4"/>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03"/>
            <p:cNvSpPr/>
            <p:nvPr/>
          </p:nvSpPr>
          <p:spPr bwMode="auto">
            <a:xfrm>
              <a:off x="4406900" y="5265738"/>
              <a:ext cx="106363" cy="117475"/>
            </a:xfrm>
            <a:custGeom>
              <a:avLst/>
              <a:gdLst>
                <a:gd name="T0" fmla="*/ 2 w 34"/>
                <a:gd name="T1" fmla="*/ 6 h 37"/>
                <a:gd name="T2" fmla="*/ 1 w 34"/>
                <a:gd name="T3" fmla="*/ 25 h 37"/>
                <a:gd name="T4" fmla="*/ 5 w 34"/>
                <a:gd name="T5" fmla="*/ 31 h 37"/>
                <a:gd name="T6" fmla="*/ 26 w 34"/>
                <a:gd name="T7" fmla="*/ 36 h 37"/>
                <a:gd name="T8" fmla="*/ 29 w 34"/>
                <a:gd name="T9" fmla="*/ 27 h 37"/>
                <a:gd name="T10" fmla="*/ 5 w 34"/>
                <a:gd name="T11" fmla="*/ 22 h 37"/>
                <a:gd name="T12" fmla="*/ 9 w 34"/>
                <a:gd name="T13" fmla="*/ 28 h 37"/>
                <a:gd name="T14" fmla="*/ 11 w 34"/>
                <a:gd name="T15" fmla="*/ 6 h 37"/>
                <a:gd name="T16" fmla="*/ 2 w 34"/>
                <a:gd name="T1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37">
                  <a:moveTo>
                    <a:pt x="2" y="6"/>
                  </a:moveTo>
                  <a:cubicBezTo>
                    <a:pt x="2" y="12"/>
                    <a:pt x="2" y="19"/>
                    <a:pt x="1" y="25"/>
                  </a:cubicBezTo>
                  <a:cubicBezTo>
                    <a:pt x="0" y="28"/>
                    <a:pt x="2" y="31"/>
                    <a:pt x="5" y="31"/>
                  </a:cubicBezTo>
                  <a:cubicBezTo>
                    <a:pt x="12" y="31"/>
                    <a:pt x="19" y="34"/>
                    <a:pt x="26" y="36"/>
                  </a:cubicBezTo>
                  <a:cubicBezTo>
                    <a:pt x="32" y="37"/>
                    <a:pt x="34" y="29"/>
                    <a:pt x="29" y="27"/>
                  </a:cubicBezTo>
                  <a:cubicBezTo>
                    <a:pt x="21" y="25"/>
                    <a:pt x="13" y="22"/>
                    <a:pt x="5" y="22"/>
                  </a:cubicBezTo>
                  <a:cubicBezTo>
                    <a:pt x="7" y="24"/>
                    <a:pt x="8" y="26"/>
                    <a:pt x="9" y="28"/>
                  </a:cubicBezTo>
                  <a:cubicBezTo>
                    <a:pt x="11" y="20"/>
                    <a:pt x="11" y="13"/>
                    <a:pt x="11" y="6"/>
                  </a:cubicBezTo>
                  <a:cubicBezTo>
                    <a:pt x="11" y="0"/>
                    <a:pt x="2" y="0"/>
                    <a:pt x="2" y="6"/>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104"/>
            <p:cNvSpPr/>
            <p:nvPr/>
          </p:nvSpPr>
          <p:spPr bwMode="auto">
            <a:xfrm>
              <a:off x="4260850" y="5233988"/>
              <a:ext cx="92075" cy="38100"/>
            </a:xfrm>
            <a:custGeom>
              <a:avLst/>
              <a:gdLst>
                <a:gd name="T0" fmla="*/ 5 w 29"/>
                <a:gd name="T1" fmla="*/ 10 h 12"/>
                <a:gd name="T2" fmla="*/ 23 w 29"/>
                <a:gd name="T3" fmla="*/ 10 h 12"/>
                <a:gd name="T4" fmla="*/ 21 w 29"/>
                <a:gd name="T5" fmla="*/ 1 h 12"/>
                <a:gd name="T6" fmla="*/ 8 w 29"/>
                <a:gd name="T7" fmla="*/ 1 h 12"/>
                <a:gd name="T8" fmla="*/ 5 w 29"/>
                <a:gd name="T9" fmla="*/ 10 h 12"/>
              </a:gdLst>
              <a:ahLst/>
              <a:cxnLst>
                <a:cxn ang="0">
                  <a:pos x="T0" y="T1"/>
                </a:cxn>
                <a:cxn ang="0">
                  <a:pos x="T2" y="T3"/>
                </a:cxn>
                <a:cxn ang="0">
                  <a:pos x="T4" y="T5"/>
                </a:cxn>
                <a:cxn ang="0">
                  <a:pos x="T6" y="T7"/>
                </a:cxn>
                <a:cxn ang="0">
                  <a:pos x="T8" y="T9"/>
                </a:cxn>
              </a:cxnLst>
              <a:rect l="0" t="0" r="r" b="b"/>
              <a:pathLst>
                <a:path w="29" h="12">
                  <a:moveTo>
                    <a:pt x="5" y="10"/>
                  </a:moveTo>
                  <a:cubicBezTo>
                    <a:pt x="11" y="12"/>
                    <a:pt x="17" y="12"/>
                    <a:pt x="23" y="10"/>
                  </a:cubicBezTo>
                  <a:cubicBezTo>
                    <a:pt x="29" y="8"/>
                    <a:pt x="26" y="0"/>
                    <a:pt x="21" y="1"/>
                  </a:cubicBezTo>
                  <a:cubicBezTo>
                    <a:pt x="16" y="3"/>
                    <a:pt x="12" y="3"/>
                    <a:pt x="8" y="1"/>
                  </a:cubicBezTo>
                  <a:cubicBezTo>
                    <a:pt x="2" y="0"/>
                    <a:pt x="0" y="8"/>
                    <a:pt x="5" y="10"/>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105"/>
            <p:cNvSpPr/>
            <p:nvPr/>
          </p:nvSpPr>
          <p:spPr bwMode="auto">
            <a:xfrm>
              <a:off x="4510088" y="5021263"/>
              <a:ext cx="28575" cy="63500"/>
            </a:xfrm>
            <a:custGeom>
              <a:avLst/>
              <a:gdLst>
                <a:gd name="T0" fmla="*/ 0 w 9"/>
                <a:gd name="T1" fmla="*/ 6 h 20"/>
                <a:gd name="T2" fmla="*/ 0 w 9"/>
                <a:gd name="T3" fmla="*/ 14 h 20"/>
                <a:gd name="T4" fmla="*/ 9 w 9"/>
                <a:gd name="T5" fmla="*/ 14 h 20"/>
                <a:gd name="T6" fmla="*/ 9 w 9"/>
                <a:gd name="T7" fmla="*/ 6 h 20"/>
                <a:gd name="T8" fmla="*/ 0 w 9"/>
                <a:gd name="T9" fmla="*/ 6 h 20"/>
              </a:gdLst>
              <a:ahLst/>
              <a:cxnLst>
                <a:cxn ang="0">
                  <a:pos x="T0" y="T1"/>
                </a:cxn>
                <a:cxn ang="0">
                  <a:pos x="T2" y="T3"/>
                </a:cxn>
                <a:cxn ang="0">
                  <a:pos x="T4" y="T5"/>
                </a:cxn>
                <a:cxn ang="0">
                  <a:pos x="T6" y="T7"/>
                </a:cxn>
                <a:cxn ang="0">
                  <a:pos x="T8" y="T9"/>
                </a:cxn>
              </a:cxnLst>
              <a:rect l="0" t="0" r="r" b="b"/>
              <a:pathLst>
                <a:path w="9" h="20">
                  <a:moveTo>
                    <a:pt x="0" y="6"/>
                  </a:moveTo>
                  <a:cubicBezTo>
                    <a:pt x="0" y="9"/>
                    <a:pt x="0" y="12"/>
                    <a:pt x="0" y="14"/>
                  </a:cubicBezTo>
                  <a:cubicBezTo>
                    <a:pt x="0" y="20"/>
                    <a:pt x="9" y="20"/>
                    <a:pt x="9" y="14"/>
                  </a:cubicBezTo>
                  <a:cubicBezTo>
                    <a:pt x="9" y="12"/>
                    <a:pt x="9" y="9"/>
                    <a:pt x="9" y="6"/>
                  </a:cubicBezTo>
                  <a:cubicBezTo>
                    <a:pt x="9" y="0"/>
                    <a:pt x="0" y="0"/>
                    <a:pt x="0" y="6"/>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106"/>
            <p:cNvSpPr/>
            <p:nvPr/>
          </p:nvSpPr>
          <p:spPr bwMode="auto">
            <a:xfrm>
              <a:off x="4732338" y="5214938"/>
              <a:ext cx="98425" cy="38100"/>
            </a:xfrm>
            <a:custGeom>
              <a:avLst/>
              <a:gdLst>
                <a:gd name="T0" fmla="*/ 25 w 31"/>
                <a:gd name="T1" fmla="*/ 0 h 12"/>
                <a:gd name="T2" fmla="*/ 5 w 31"/>
                <a:gd name="T3" fmla="*/ 2 h 12"/>
                <a:gd name="T4" fmla="*/ 8 w 31"/>
                <a:gd name="T5" fmla="*/ 11 h 12"/>
                <a:gd name="T6" fmla="*/ 25 w 31"/>
                <a:gd name="T7" fmla="*/ 9 h 12"/>
                <a:gd name="T8" fmla="*/ 25 w 31"/>
                <a:gd name="T9" fmla="*/ 0 h 12"/>
              </a:gdLst>
              <a:ahLst/>
              <a:cxnLst>
                <a:cxn ang="0">
                  <a:pos x="T0" y="T1"/>
                </a:cxn>
                <a:cxn ang="0">
                  <a:pos x="T2" y="T3"/>
                </a:cxn>
                <a:cxn ang="0">
                  <a:pos x="T4" y="T5"/>
                </a:cxn>
                <a:cxn ang="0">
                  <a:pos x="T6" y="T7"/>
                </a:cxn>
                <a:cxn ang="0">
                  <a:pos x="T8" y="T9"/>
                </a:cxn>
              </a:cxnLst>
              <a:rect l="0" t="0" r="r" b="b"/>
              <a:pathLst>
                <a:path w="31" h="12">
                  <a:moveTo>
                    <a:pt x="25" y="0"/>
                  </a:moveTo>
                  <a:cubicBezTo>
                    <a:pt x="18" y="0"/>
                    <a:pt x="12" y="1"/>
                    <a:pt x="5" y="2"/>
                  </a:cubicBezTo>
                  <a:cubicBezTo>
                    <a:pt x="0" y="3"/>
                    <a:pt x="2" y="12"/>
                    <a:pt x="8" y="11"/>
                  </a:cubicBezTo>
                  <a:cubicBezTo>
                    <a:pt x="13" y="9"/>
                    <a:pt x="19" y="9"/>
                    <a:pt x="25" y="9"/>
                  </a:cubicBezTo>
                  <a:cubicBezTo>
                    <a:pt x="31" y="9"/>
                    <a:pt x="31" y="0"/>
                    <a:pt x="25" y="0"/>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107"/>
            <p:cNvSpPr/>
            <p:nvPr/>
          </p:nvSpPr>
          <p:spPr bwMode="auto">
            <a:xfrm>
              <a:off x="4516438" y="5405438"/>
              <a:ext cx="38100" cy="92075"/>
            </a:xfrm>
            <a:custGeom>
              <a:avLst/>
              <a:gdLst>
                <a:gd name="T0" fmla="*/ 2 w 12"/>
                <a:gd name="T1" fmla="*/ 8 h 29"/>
                <a:gd name="T2" fmla="*/ 3 w 12"/>
                <a:gd name="T3" fmla="*/ 23 h 29"/>
                <a:gd name="T4" fmla="*/ 12 w 12"/>
                <a:gd name="T5" fmla="*/ 23 h 29"/>
                <a:gd name="T6" fmla="*/ 10 w 12"/>
                <a:gd name="T7" fmla="*/ 5 h 29"/>
                <a:gd name="T8" fmla="*/ 2 w 12"/>
                <a:gd name="T9" fmla="*/ 8 h 29"/>
              </a:gdLst>
              <a:ahLst/>
              <a:cxnLst>
                <a:cxn ang="0">
                  <a:pos x="T0" y="T1"/>
                </a:cxn>
                <a:cxn ang="0">
                  <a:pos x="T2" y="T3"/>
                </a:cxn>
                <a:cxn ang="0">
                  <a:pos x="T4" y="T5"/>
                </a:cxn>
                <a:cxn ang="0">
                  <a:pos x="T6" y="T7"/>
                </a:cxn>
                <a:cxn ang="0">
                  <a:pos x="T8" y="T9"/>
                </a:cxn>
              </a:cxnLst>
              <a:rect l="0" t="0" r="r" b="b"/>
              <a:pathLst>
                <a:path w="12" h="29">
                  <a:moveTo>
                    <a:pt x="2" y="8"/>
                  </a:moveTo>
                  <a:cubicBezTo>
                    <a:pt x="3" y="13"/>
                    <a:pt x="3" y="18"/>
                    <a:pt x="3" y="23"/>
                  </a:cubicBezTo>
                  <a:cubicBezTo>
                    <a:pt x="3" y="29"/>
                    <a:pt x="12" y="29"/>
                    <a:pt x="12" y="23"/>
                  </a:cubicBezTo>
                  <a:cubicBezTo>
                    <a:pt x="12" y="17"/>
                    <a:pt x="12" y="11"/>
                    <a:pt x="10" y="5"/>
                  </a:cubicBezTo>
                  <a:cubicBezTo>
                    <a:pt x="9" y="0"/>
                    <a:pt x="0" y="2"/>
                    <a:pt x="2" y="8"/>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108"/>
            <p:cNvSpPr/>
            <p:nvPr/>
          </p:nvSpPr>
          <p:spPr bwMode="auto">
            <a:xfrm>
              <a:off x="4267200" y="5726113"/>
              <a:ext cx="560388" cy="112712"/>
            </a:xfrm>
            <a:custGeom>
              <a:avLst/>
              <a:gdLst>
                <a:gd name="T0" fmla="*/ 20 w 177"/>
                <a:gd name="T1" fmla="*/ 23 h 36"/>
                <a:gd name="T2" fmla="*/ 7 w 177"/>
                <a:gd name="T3" fmla="*/ 26 h 36"/>
                <a:gd name="T4" fmla="*/ 13 w 177"/>
                <a:gd name="T5" fmla="*/ 30 h 36"/>
                <a:gd name="T6" fmla="*/ 11 w 177"/>
                <a:gd name="T7" fmla="*/ 18 h 36"/>
                <a:gd name="T8" fmla="*/ 35 w 177"/>
                <a:gd name="T9" fmla="*/ 13 h 36"/>
                <a:gd name="T10" fmla="*/ 78 w 177"/>
                <a:gd name="T11" fmla="*/ 16 h 36"/>
                <a:gd name="T12" fmla="*/ 172 w 177"/>
                <a:gd name="T13" fmla="*/ 13 h 36"/>
                <a:gd name="T14" fmla="*/ 168 w 177"/>
                <a:gd name="T15" fmla="*/ 9 h 36"/>
                <a:gd name="T16" fmla="*/ 168 w 177"/>
                <a:gd name="T17" fmla="*/ 28 h 36"/>
                <a:gd name="T18" fmla="*/ 172 w 177"/>
                <a:gd name="T19" fmla="*/ 23 h 36"/>
                <a:gd name="T20" fmla="*/ 154 w 177"/>
                <a:gd name="T21" fmla="*/ 26 h 36"/>
                <a:gd name="T22" fmla="*/ 156 w 177"/>
                <a:gd name="T23" fmla="*/ 35 h 36"/>
                <a:gd name="T24" fmla="*/ 172 w 177"/>
                <a:gd name="T25" fmla="*/ 32 h 36"/>
                <a:gd name="T26" fmla="*/ 177 w 177"/>
                <a:gd name="T27" fmla="*/ 28 h 36"/>
                <a:gd name="T28" fmla="*/ 177 w 177"/>
                <a:gd name="T29" fmla="*/ 9 h 36"/>
                <a:gd name="T30" fmla="*/ 172 w 177"/>
                <a:gd name="T31" fmla="*/ 4 h 36"/>
                <a:gd name="T32" fmla="*/ 48 w 177"/>
                <a:gd name="T33" fmla="*/ 6 h 36"/>
                <a:gd name="T34" fmla="*/ 6 w 177"/>
                <a:gd name="T35" fmla="*/ 8 h 36"/>
                <a:gd name="T36" fmla="*/ 4 w 177"/>
                <a:gd name="T37" fmla="*/ 30 h 36"/>
                <a:gd name="T38" fmla="*/ 10 w 177"/>
                <a:gd name="T39" fmla="*/ 35 h 36"/>
                <a:gd name="T40" fmla="*/ 23 w 177"/>
                <a:gd name="T41" fmla="*/ 32 h 36"/>
                <a:gd name="T42" fmla="*/ 20 w 177"/>
                <a:gd name="T43"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7" h="36">
                  <a:moveTo>
                    <a:pt x="20" y="23"/>
                  </a:moveTo>
                  <a:cubicBezTo>
                    <a:pt x="16" y="25"/>
                    <a:pt x="12" y="25"/>
                    <a:pt x="7" y="26"/>
                  </a:cubicBezTo>
                  <a:cubicBezTo>
                    <a:pt x="9" y="27"/>
                    <a:pt x="11" y="29"/>
                    <a:pt x="13" y="30"/>
                  </a:cubicBezTo>
                  <a:cubicBezTo>
                    <a:pt x="13" y="26"/>
                    <a:pt x="12" y="22"/>
                    <a:pt x="11" y="18"/>
                  </a:cubicBezTo>
                  <a:cubicBezTo>
                    <a:pt x="10" y="10"/>
                    <a:pt x="32" y="13"/>
                    <a:pt x="35" y="13"/>
                  </a:cubicBezTo>
                  <a:cubicBezTo>
                    <a:pt x="49" y="14"/>
                    <a:pt x="64" y="16"/>
                    <a:pt x="78" y="16"/>
                  </a:cubicBezTo>
                  <a:cubicBezTo>
                    <a:pt x="110" y="18"/>
                    <a:pt x="141" y="14"/>
                    <a:pt x="172" y="13"/>
                  </a:cubicBezTo>
                  <a:cubicBezTo>
                    <a:pt x="171" y="12"/>
                    <a:pt x="169" y="10"/>
                    <a:pt x="168" y="9"/>
                  </a:cubicBezTo>
                  <a:cubicBezTo>
                    <a:pt x="168" y="15"/>
                    <a:pt x="167" y="21"/>
                    <a:pt x="168" y="28"/>
                  </a:cubicBezTo>
                  <a:cubicBezTo>
                    <a:pt x="169" y="26"/>
                    <a:pt x="171" y="25"/>
                    <a:pt x="172" y="23"/>
                  </a:cubicBezTo>
                  <a:cubicBezTo>
                    <a:pt x="166" y="24"/>
                    <a:pt x="160" y="25"/>
                    <a:pt x="154" y="26"/>
                  </a:cubicBezTo>
                  <a:cubicBezTo>
                    <a:pt x="148" y="27"/>
                    <a:pt x="151" y="36"/>
                    <a:pt x="156" y="35"/>
                  </a:cubicBezTo>
                  <a:cubicBezTo>
                    <a:pt x="162" y="34"/>
                    <a:pt x="167" y="33"/>
                    <a:pt x="172" y="32"/>
                  </a:cubicBezTo>
                  <a:cubicBezTo>
                    <a:pt x="175" y="32"/>
                    <a:pt x="177" y="30"/>
                    <a:pt x="177" y="28"/>
                  </a:cubicBezTo>
                  <a:cubicBezTo>
                    <a:pt x="176" y="21"/>
                    <a:pt x="177" y="15"/>
                    <a:pt x="177" y="9"/>
                  </a:cubicBezTo>
                  <a:cubicBezTo>
                    <a:pt x="177" y="7"/>
                    <a:pt x="175" y="4"/>
                    <a:pt x="172" y="4"/>
                  </a:cubicBezTo>
                  <a:cubicBezTo>
                    <a:pt x="131" y="6"/>
                    <a:pt x="90" y="10"/>
                    <a:pt x="48" y="6"/>
                  </a:cubicBezTo>
                  <a:cubicBezTo>
                    <a:pt x="35" y="4"/>
                    <a:pt x="17" y="0"/>
                    <a:pt x="6" y="8"/>
                  </a:cubicBezTo>
                  <a:cubicBezTo>
                    <a:pt x="0" y="13"/>
                    <a:pt x="3" y="24"/>
                    <a:pt x="4" y="30"/>
                  </a:cubicBezTo>
                  <a:cubicBezTo>
                    <a:pt x="4" y="33"/>
                    <a:pt x="7" y="35"/>
                    <a:pt x="10" y="35"/>
                  </a:cubicBezTo>
                  <a:cubicBezTo>
                    <a:pt x="14" y="34"/>
                    <a:pt x="18" y="34"/>
                    <a:pt x="23" y="32"/>
                  </a:cubicBezTo>
                  <a:cubicBezTo>
                    <a:pt x="28" y="30"/>
                    <a:pt x="26" y="21"/>
                    <a:pt x="20" y="23"/>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109"/>
            <p:cNvSpPr/>
            <p:nvPr/>
          </p:nvSpPr>
          <p:spPr bwMode="auto">
            <a:xfrm>
              <a:off x="4513263" y="5816600"/>
              <a:ext cx="47625" cy="323850"/>
            </a:xfrm>
            <a:custGeom>
              <a:avLst/>
              <a:gdLst>
                <a:gd name="T0" fmla="*/ 2 w 15"/>
                <a:gd name="T1" fmla="*/ 6 h 102"/>
                <a:gd name="T2" fmla="*/ 5 w 15"/>
                <a:gd name="T3" fmla="*/ 96 h 102"/>
                <a:gd name="T4" fmla="*/ 14 w 15"/>
                <a:gd name="T5" fmla="*/ 94 h 102"/>
                <a:gd name="T6" fmla="*/ 11 w 15"/>
                <a:gd name="T7" fmla="*/ 6 h 102"/>
                <a:gd name="T8" fmla="*/ 2 w 15"/>
                <a:gd name="T9" fmla="*/ 6 h 102"/>
              </a:gdLst>
              <a:ahLst/>
              <a:cxnLst>
                <a:cxn ang="0">
                  <a:pos x="T0" y="T1"/>
                </a:cxn>
                <a:cxn ang="0">
                  <a:pos x="T2" y="T3"/>
                </a:cxn>
                <a:cxn ang="0">
                  <a:pos x="T4" y="T5"/>
                </a:cxn>
                <a:cxn ang="0">
                  <a:pos x="T6" y="T7"/>
                </a:cxn>
                <a:cxn ang="0">
                  <a:pos x="T8" y="T9"/>
                </a:cxn>
              </a:cxnLst>
              <a:rect l="0" t="0" r="r" b="b"/>
              <a:pathLst>
                <a:path w="15" h="102">
                  <a:moveTo>
                    <a:pt x="2" y="6"/>
                  </a:moveTo>
                  <a:cubicBezTo>
                    <a:pt x="2" y="35"/>
                    <a:pt x="0" y="67"/>
                    <a:pt x="5" y="96"/>
                  </a:cubicBezTo>
                  <a:cubicBezTo>
                    <a:pt x="6" y="102"/>
                    <a:pt x="15" y="99"/>
                    <a:pt x="14" y="94"/>
                  </a:cubicBezTo>
                  <a:cubicBezTo>
                    <a:pt x="9" y="66"/>
                    <a:pt x="11" y="34"/>
                    <a:pt x="11" y="6"/>
                  </a:cubicBezTo>
                  <a:cubicBezTo>
                    <a:pt x="11" y="0"/>
                    <a:pt x="2" y="0"/>
                    <a:pt x="2" y="6"/>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112"/>
            <p:cNvSpPr/>
            <p:nvPr/>
          </p:nvSpPr>
          <p:spPr bwMode="auto">
            <a:xfrm>
              <a:off x="5116513" y="5548313"/>
              <a:ext cx="88900" cy="31750"/>
            </a:xfrm>
            <a:custGeom>
              <a:avLst/>
              <a:gdLst>
                <a:gd name="T0" fmla="*/ 22 w 28"/>
                <a:gd name="T1" fmla="*/ 1 h 10"/>
                <a:gd name="T2" fmla="*/ 6 w 28"/>
                <a:gd name="T3" fmla="*/ 1 h 10"/>
                <a:gd name="T4" fmla="*/ 6 w 28"/>
                <a:gd name="T5" fmla="*/ 10 h 10"/>
                <a:gd name="T6" fmla="*/ 24 w 28"/>
                <a:gd name="T7" fmla="*/ 9 h 10"/>
                <a:gd name="T8" fmla="*/ 27 w 28"/>
                <a:gd name="T9" fmla="*/ 4 h 10"/>
                <a:gd name="T10" fmla="*/ 22 w 28"/>
                <a:gd name="T11" fmla="*/ 1 h 10"/>
              </a:gdLst>
              <a:ahLst/>
              <a:cxnLst>
                <a:cxn ang="0">
                  <a:pos x="T0" y="T1"/>
                </a:cxn>
                <a:cxn ang="0">
                  <a:pos x="T2" y="T3"/>
                </a:cxn>
                <a:cxn ang="0">
                  <a:pos x="T4" y="T5"/>
                </a:cxn>
                <a:cxn ang="0">
                  <a:pos x="T6" y="T7"/>
                </a:cxn>
                <a:cxn ang="0">
                  <a:pos x="T8" y="T9"/>
                </a:cxn>
                <a:cxn ang="0">
                  <a:pos x="T10" y="T11"/>
                </a:cxn>
              </a:cxnLst>
              <a:rect l="0" t="0" r="r" b="b"/>
              <a:pathLst>
                <a:path w="28" h="10">
                  <a:moveTo>
                    <a:pt x="22" y="1"/>
                  </a:moveTo>
                  <a:cubicBezTo>
                    <a:pt x="16" y="1"/>
                    <a:pt x="11" y="1"/>
                    <a:pt x="6" y="1"/>
                  </a:cubicBezTo>
                  <a:cubicBezTo>
                    <a:pt x="0" y="1"/>
                    <a:pt x="0" y="10"/>
                    <a:pt x="6" y="10"/>
                  </a:cubicBezTo>
                  <a:cubicBezTo>
                    <a:pt x="12" y="10"/>
                    <a:pt x="18" y="10"/>
                    <a:pt x="24" y="9"/>
                  </a:cubicBezTo>
                  <a:cubicBezTo>
                    <a:pt x="26" y="9"/>
                    <a:pt x="28" y="6"/>
                    <a:pt x="27" y="4"/>
                  </a:cubicBezTo>
                  <a:cubicBezTo>
                    <a:pt x="26" y="1"/>
                    <a:pt x="24" y="0"/>
                    <a:pt x="22" y="1"/>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113"/>
            <p:cNvSpPr/>
            <p:nvPr/>
          </p:nvSpPr>
          <p:spPr bwMode="auto">
            <a:xfrm>
              <a:off x="3790950" y="5364163"/>
              <a:ext cx="101600" cy="44450"/>
            </a:xfrm>
            <a:custGeom>
              <a:avLst/>
              <a:gdLst>
                <a:gd name="T0" fmla="*/ 27 w 32"/>
                <a:gd name="T1" fmla="*/ 11 h 14"/>
                <a:gd name="T2" fmla="*/ 29 w 32"/>
                <a:gd name="T3" fmla="*/ 10 h 14"/>
                <a:gd name="T4" fmla="*/ 31 w 32"/>
                <a:gd name="T5" fmla="*/ 8 h 14"/>
                <a:gd name="T6" fmla="*/ 28 w 32"/>
                <a:gd name="T7" fmla="*/ 2 h 14"/>
                <a:gd name="T8" fmla="*/ 6 w 32"/>
                <a:gd name="T9" fmla="*/ 2 h 14"/>
                <a:gd name="T10" fmla="*/ 6 w 32"/>
                <a:gd name="T11" fmla="*/ 11 h 14"/>
                <a:gd name="T12" fmla="*/ 26 w 32"/>
                <a:gd name="T13" fmla="*/ 10 h 14"/>
                <a:gd name="T14" fmla="*/ 23 w 32"/>
                <a:gd name="T15" fmla="*/ 4 h 14"/>
                <a:gd name="T16" fmla="*/ 23 w 32"/>
                <a:gd name="T17" fmla="*/ 4 h 14"/>
                <a:gd name="T18" fmla="*/ 27 w 32"/>
                <a:gd name="T19" fmla="*/ 2 h 14"/>
                <a:gd name="T20" fmla="*/ 23 w 32"/>
                <a:gd name="T21" fmla="*/ 3 h 14"/>
                <a:gd name="T22" fmla="*/ 27 w 32"/>
                <a:gd name="T23"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14">
                  <a:moveTo>
                    <a:pt x="27" y="11"/>
                  </a:moveTo>
                  <a:cubicBezTo>
                    <a:pt x="25" y="12"/>
                    <a:pt x="29" y="11"/>
                    <a:pt x="29" y="10"/>
                  </a:cubicBezTo>
                  <a:cubicBezTo>
                    <a:pt x="30" y="10"/>
                    <a:pt x="30" y="9"/>
                    <a:pt x="31" y="8"/>
                  </a:cubicBezTo>
                  <a:cubicBezTo>
                    <a:pt x="32" y="6"/>
                    <a:pt x="31" y="3"/>
                    <a:pt x="28" y="2"/>
                  </a:cubicBezTo>
                  <a:cubicBezTo>
                    <a:pt x="21" y="0"/>
                    <a:pt x="13" y="1"/>
                    <a:pt x="6" y="2"/>
                  </a:cubicBezTo>
                  <a:cubicBezTo>
                    <a:pt x="0" y="2"/>
                    <a:pt x="0" y="11"/>
                    <a:pt x="6" y="11"/>
                  </a:cubicBezTo>
                  <a:cubicBezTo>
                    <a:pt x="13" y="10"/>
                    <a:pt x="19" y="9"/>
                    <a:pt x="26" y="10"/>
                  </a:cubicBezTo>
                  <a:cubicBezTo>
                    <a:pt x="25" y="8"/>
                    <a:pt x="24" y="6"/>
                    <a:pt x="23" y="4"/>
                  </a:cubicBezTo>
                  <a:cubicBezTo>
                    <a:pt x="23" y="4"/>
                    <a:pt x="23" y="4"/>
                    <a:pt x="23" y="4"/>
                  </a:cubicBezTo>
                  <a:cubicBezTo>
                    <a:pt x="24" y="4"/>
                    <a:pt x="25" y="3"/>
                    <a:pt x="27" y="2"/>
                  </a:cubicBezTo>
                  <a:cubicBezTo>
                    <a:pt x="25" y="2"/>
                    <a:pt x="24" y="3"/>
                    <a:pt x="23" y="3"/>
                  </a:cubicBezTo>
                  <a:cubicBezTo>
                    <a:pt x="17" y="6"/>
                    <a:pt x="22" y="14"/>
                    <a:pt x="27" y="11"/>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14"/>
            <p:cNvSpPr/>
            <p:nvPr/>
          </p:nvSpPr>
          <p:spPr bwMode="auto">
            <a:xfrm>
              <a:off x="3800475" y="5735638"/>
              <a:ext cx="92075" cy="41275"/>
            </a:xfrm>
            <a:custGeom>
              <a:avLst/>
              <a:gdLst>
                <a:gd name="T0" fmla="*/ 23 w 29"/>
                <a:gd name="T1" fmla="*/ 2 h 13"/>
                <a:gd name="T2" fmla="*/ 6 w 29"/>
                <a:gd name="T3" fmla="*/ 1 h 13"/>
                <a:gd name="T4" fmla="*/ 6 w 29"/>
                <a:gd name="T5" fmla="*/ 10 h 13"/>
                <a:gd name="T6" fmla="*/ 21 w 29"/>
                <a:gd name="T7" fmla="*/ 11 h 13"/>
                <a:gd name="T8" fmla="*/ 23 w 29"/>
                <a:gd name="T9" fmla="*/ 2 h 13"/>
              </a:gdLst>
              <a:ahLst/>
              <a:cxnLst>
                <a:cxn ang="0">
                  <a:pos x="T0" y="T1"/>
                </a:cxn>
                <a:cxn ang="0">
                  <a:pos x="T2" y="T3"/>
                </a:cxn>
                <a:cxn ang="0">
                  <a:pos x="T4" y="T5"/>
                </a:cxn>
                <a:cxn ang="0">
                  <a:pos x="T6" y="T7"/>
                </a:cxn>
                <a:cxn ang="0">
                  <a:pos x="T8" y="T9"/>
                </a:cxn>
              </a:cxnLst>
              <a:rect l="0" t="0" r="r" b="b"/>
              <a:pathLst>
                <a:path w="29" h="13">
                  <a:moveTo>
                    <a:pt x="23" y="2"/>
                  </a:moveTo>
                  <a:cubicBezTo>
                    <a:pt x="18" y="0"/>
                    <a:pt x="12" y="1"/>
                    <a:pt x="6" y="1"/>
                  </a:cubicBezTo>
                  <a:cubicBezTo>
                    <a:pt x="0" y="1"/>
                    <a:pt x="0" y="10"/>
                    <a:pt x="6" y="10"/>
                  </a:cubicBezTo>
                  <a:cubicBezTo>
                    <a:pt x="11" y="10"/>
                    <a:pt x="16" y="9"/>
                    <a:pt x="21" y="11"/>
                  </a:cubicBezTo>
                  <a:cubicBezTo>
                    <a:pt x="26" y="13"/>
                    <a:pt x="29" y="4"/>
                    <a:pt x="23" y="2"/>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115"/>
            <p:cNvSpPr/>
            <p:nvPr/>
          </p:nvSpPr>
          <p:spPr bwMode="auto">
            <a:xfrm>
              <a:off x="4425950" y="3762375"/>
              <a:ext cx="58738" cy="442912"/>
            </a:xfrm>
            <a:custGeom>
              <a:avLst/>
              <a:gdLst>
                <a:gd name="T0" fmla="*/ 18 w 19"/>
                <a:gd name="T1" fmla="*/ 132 h 140"/>
                <a:gd name="T2" fmla="*/ 16 w 19"/>
                <a:gd name="T3" fmla="*/ 102 h 140"/>
                <a:gd name="T4" fmla="*/ 14 w 19"/>
                <a:gd name="T5" fmla="*/ 69 h 140"/>
                <a:gd name="T6" fmla="*/ 9 w 19"/>
                <a:gd name="T7" fmla="*/ 37 h 140"/>
                <a:gd name="T8" fmla="*/ 9 w 19"/>
                <a:gd name="T9" fmla="*/ 6 h 140"/>
                <a:gd name="T10" fmla="*/ 1 w 19"/>
                <a:gd name="T11" fmla="*/ 8 h 140"/>
                <a:gd name="T12" fmla="*/ 1 w 19"/>
                <a:gd name="T13" fmla="*/ 44 h 140"/>
                <a:gd name="T14" fmla="*/ 5 w 19"/>
                <a:gd name="T15" fmla="*/ 76 h 140"/>
                <a:gd name="T16" fmla="*/ 8 w 19"/>
                <a:gd name="T17" fmla="*/ 108 h 140"/>
                <a:gd name="T18" fmla="*/ 9 w 19"/>
                <a:gd name="T19" fmla="*/ 134 h 140"/>
                <a:gd name="T20" fmla="*/ 18 w 19"/>
                <a:gd name="T21" fmla="*/ 13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40">
                  <a:moveTo>
                    <a:pt x="18" y="132"/>
                  </a:moveTo>
                  <a:cubicBezTo>
                    <a:pt x="16" y="123"/>
                    <a:pt x="17" y="111"/>
                    <a:pt x="16" y="102"/>
                  </a:cubicBezTo>
                  <a:cubicBezTo>
                    <a:pt x="15" y="91"/>
                    <a:pt x="14" y="80"/>
                    <a:pt x="14" y="69"/>
                  </a:cubicBezTo>
                  <a:cubicBezTo>
                    <a:pt x="13" y="58"/>
                    <a:pt x="11" y="48"/>
                    <a:pt x="9" y="37"/>
                  </a:cubicBezTo>
                  <a:cubicBezTo>
                    <a:pt x="8" y="27"/>
                    <a:pt x="11" y="17"/>
                    <a:pt x="9" y="6"/>
                  </a:cubicBezTo>
                  <a:cubicBezTo>
                    <a:pt x="8" y="0"/>
                    <a:pt x="0" y="3"/>
                    <a:pt x="1" y="8"/>
                  </a:cubicBezTo>
                  <a:cubicBezTo>
                    <a:pt x="3" y="20"/>
                    <a:pt x="0" y="32"/>
                    <a:pt x="1" y="44"/>
                  </a:cubicBezTo>
                  <a:cubicBezTo>
                    <a:pt x="2" y="54"/>
                    <a:pt x="5" y="65"/>
                    <a:pt x="5" y="76"/>
                  </a:cubicBezTo>
                  <a:cubicBezTo>
                    <a:pt x="6" y="87"/>
                    <a:pt x="7" y="97"/>
                    <a:pt x="8" y="108"/>
                  </a:cubicBezTo>
                  <a:cubicBezTo>
                    <a:pt x="9" y="117"/>
                    <a:pt x="7" y="126"/>
                    <a:pt x="9" y="134"/>
                  </a:cubicBezTo>
                  <a:cubicBezTo>
                    <a:pt x="10" y="140"/>
                    <a:pt x="19" y="138"/>
                    <a:pt x="18" y="132"/>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116"/>
            <p:cNvSpPr/>
            <p:nvPr/>
          </p:nvSpPr>
          <p:spPr bwMode="auto">
            <a:xfrm>
              <a:off x="4422775" y="3759200"/>
              <a:ext cx="700088" cy="322262"/>
            </a:xfrm>
            <a:custGeom>
              <a:avLst/>
              <a:gdLst>
                <a:gd name="T0" fmla="*/ 5 w 221"/>
                <a:gd name="T1" fmla="*/ 11 h 102"/>
                <a:gd name="T2" fmla="*/ 89 w 221"/>
                <a:gd name="T3" fmla="*/ 20 h 102"/>
                <a:gd name="T4" fmla="*/ 150 w 221"/>
                <a:gd name="T5" fmla="*/ 34 h 102"/>
                <a:gd name="T6" fmla="*/ 214 w 221"/>
                <a:gd name="T7" fmla="*/ 46 h 102"/>
                <a:gd name="T8" fmla="*/ 212 w 221"/>
                <a:gd name="T9" fmla="*/ 38 h 102"/>
                <a:gd name="T10" fmla="*/ 157 w 221"/>
                <a:gd name="T11" fmla="*/ 55 h 102"/>
                <a:gd name="T12" fmla="*/ 111 w 221"/>
                <a:gd name="T13" fmla="*/ 71 h 102"/>
                <a:gd name="T14" fmla="*/ 59 w 221"/>
                <a:gd name="T15" fmla="*/ 87 h 102"/>
                <a:gd name="T16" fmla="*/ 12 w 221"/>
                <a:gd name="T17" fmla="*/ 91 h 102"/>
                <a:gd name="T18" fmla="*/ 14 w 221"/>
                <a:gd name="T19" fmla="*/ 100 h 102"/>
                <a:gd name="T20" fmla="*/ 61 w 221"/>
                <a:gd name="T21" fmla="*/ 96 h 102"/>
                <a:gd name="T22" fmla="*/ 119 w 221"/>
                <a:gd name="T23" fmla="*/ 77 h 102"/>
                <a:gd name="T24" fmla="*/ 217 w 221"/>
                <a:gd name="T25" fmla="*/ 46 h 102"/>
                <a:gd name="T26" fmla="*/ 214 w 221"/>
                <a:gd name="T27" fmla="*/ 37 h 102"/>
                <a:gd name="T28" fmla="*/ 100 w 221"/>
                <a:gd name="T29" fmla="*/ 11 h 102"/>
                <a:gd name="T30" fmla="*/ 9 w 221"/>
                <a:gd name="T31" fmla="*/ 3 h 102"/>
                <a:gd name="T32" fmla="*/ 5 w 221"/>
                <a:gd name="T33" fmla="*/ 1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1" h="102">
                  <a:moveTo>
                    <a:pt x="5" y="11"/>
                  </a:moveTo>
                  <a:cubicBezTo>
                    <a:pt x="28" y="29"/>
                    <a:pt x="62" y="20"/>
                    <a:pt x="89" y="20"/>
                  </a:cubicBezTo>
                  <a:cubicBezTo>
                    <a:pt x="109" y="20"/>
                    <a:pt x="131" y="28"/>
                    <a:pt x="150" y="34"/>
                  </a:cubicBezTo>
                  <a:cubicBezTo>
                    <a:pt x="171" y="40"/>
                    <a:pt x="193" y="44"/>
                    <a:pt x="214" y="46"/>
                  </a:cubicBezTo>
                  <a:cubicBezTo>
                    <a:pt x="214" y="43"/>
                    <a:pt x="213" y="41"/>
                    <a:pt x="212" y="38"/>
                  </a:cubicBezTo>
                  <a:cubicBezTo>
                    <a:pt x="195" y="49"/>
                    <a:pt x="177" y="52"/>
                    <a:pt x="157" y="55"/>
                  </a:cubicBezTo>
                  <a:cubicBezTo>
                    <a:pt x="141" y="58"/>
                    <a:pt x="126" y="64"/>
                    <a:pt x="111" y="71"/>
                  </a:cubicBezTo>
                  <a:cubicBezTo>
                    <a:pt x="94" y="77"/>
                    <a:pt x="76" y="82"/>
                    <a:pt x="59" y="87"/>
                  </a:cubicBezTo>
                  <a:cubicBezTo>
                    <a:pt x="43" y="91"/>
                    <a:pt x="27" y="86"/>
                    <a:pt x="12" y="91"/>
                  </a:cubicBezTo>
                  <a:cubicBezTo>
                    <a:pt x="7" y="93"/>
                    <a:pt x="9" y="102"/>
                    <a:pt x="14" y="100"/>
                  </a:cubicBezTo>
                  <a:cubicBezTo>
                    <a:pt x="29" y="95"/>
                    <a:pt x="46" y="100"/>
                    <a:pt x="61" y="96"/>
                  </a:cubicBezTo>
                  <a:cubicBezTo>
                    <a:pt x="81" y="91"/>
                    <a:pt x="100" y="85"/>
                    <a:pt x="119" y="77"/>
                  </a:cubicBezTo>
                  <a:cubicBezTo>
                    <a:pt x="151" y="64"/>
                    <a:pt x="187" y="65"/>
                    <a:pt x="217" y="46"/>
                  </a:cubicBezTo>
                  <a:cubicBezTo>
                    <a:pt x="221" y="43"/>
                    <a:pt x="219" y="38"/>
                    <a:pt x="214" y="37"/>
                  </a:cubicBezTo>
                  <a:cubicBezTo>
                    <a:pt x="175" y="34"/>
                    <a:pt x="139" y="18"/>
                    <a:pt x="100" y="11"/>
                  </a:cubicBezTo>
                  <a:cubicBezTo>
                    <a:pt x="71" y="6"/>
                    <a:pt x="35" y="23"/>
                    <a:pt x="9" y="3"/>
                  </a:cubicBezTo>
                  <a:cubicBezTo>
                    <a:pt x="5" y="0"/>
                    <a:pt x="0" y="7"/>
                    <a:pt x="5" y="1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117"/>
            <p:cNvSpPr/>
            <p:nvPr/>
          </p:nvSpPr>
          <p:spPr bwMode="auto">
            <a:xfrm>
              <a:off x="3157538" y="4973638"/>
              <a:ext cx="60325" cy="412750"/>
            </a:xfrm>
            <a:custGeom>
              <a:avLst/>
              <a:gdLst>
                <a:gd name="T0" fmla="*/ 13 w 19"/>
                <a:gd name="T1" fmla="*/ 125 h 130"/>
                <a:gd name="T2" fmla="*/ 10 w 19"/>
                <a:gd name="T3" fmla="*/ 69 h 130"/>
                <a:gd name="T4" fmla="*/ 10 w 19"/>
                <a:gd name="T5" fmla="*/ 6 h 130"/>
                <a:gd name="T6" fmla="*/ 2 w 19"/>
                <a:gd name="T7" fmla="*/ 8 h 130"/>
                <a:gd name="T8" fmla="*/ 1 w 19"/>
                <a:gd name="T9" fmla="*/ 63 h 130"/>
                <a:gd name="T10" fmla="*/ 5 w 19"/>
                <a:gd name="T11" fmla="*/ 123 h 130"/>
                <a:gd name="T12" fmla="*/ 13 w 19"/>
                <a:gd name="T13" fmla="*/ 125 h 130"/>
              </a:gdLst>
              <a:ahLst/>
              <a:cxnLst>
                <a:cxn ang="0">
                  <a:pos x="T0" y="T1"/>
                </a:cxn>
                <a:cxn ang="0">
                  <a:pos x="T2" y="T3"/>
                </a:cxn>
                <a:cxn ang="0">
                  <a:pos x="T4" y="T5"/>
                </a:cxn>
                <a:cxn ang="0">
                  <a:pos x="T6" y="T7"/>
                </a:cxn>
                <a:cxn ang="0">
                  <a:pos x="T8" y="T9"/>
                </a:cxn>
                <a:cxn ang="0">
                  <a:pos x="T10" y="T11"/>
                </a:cxn>
                <a:cxn ang="0">
                  <a:pos x="T12" y="T13"/>
                </a:cxn>
              </a:cxnLst>
              <a:rect l="0" t="0" r="r" b="b"/>
              <a:pathLst>
                <a:path w="19" h="130">
                  <a:moveTo>
                    <a:pt x="13" y="125"/>
                  </a:moveTo>
                  <a:cubicBezTo>
                    <a:pt x="19" y="106"/>
                    <a:pt x="11" y="88"/>
                    <a:pt x="10" y="69"/>
                  </a:cubicBezTo>
                  <a:cubicBezTo>
                    <a:pt x="10" y="48"/>
                    <a:pt x="15" y="27"/>
                    <a:pt x="10" y="6"/>
                  </a:cubicBezTo>
                  <a:cubicBezTo>
                    <a:pt x="9" y="0"/>
                    <a:pt x="0" y="3"/>
                    <a:pt x="2" y="8"/>
                  </a:cubicBezTo>
                  <a:cubicBezTo>
                    <a:pt x="6" y="26"/>
                    <a:pt x="3" y="45"/>
                    <a:pt x="1" y="63"/>
                  </a:cubicBezTo>
                  <a:cubicBezTo>
                    <a:pt x="0" y="83"/>
                    <a:pt x="10" y="103"/>
                    <a:pt x="5" y="123"/>
                  </a:cubicBezTo>
                  <a:cubicBezTo>
                    <a:pt x="3" y="128"/>
                    <a:pt x="12" y="130"/>
                    <a:pt x="13" y="125"/>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118"/>
            <p:cNvSpPr/>
            <p:nvPr/>
          </p:nvSpPr>
          <p:spPr bwMode="auto">
            <a:xfrm>
              <a:off x="2840038" y="4976813"/>
              <a:ext cx="365125" cy="206375"/>
            </a:xfrm>
            <a:custGeom>
              <a:avLst/>
              <a:gdLst>
                <a:gd name="T0" fmla="*/ 100 w 115"/>
                <a:gd name="T1" fmla="*/ 2 h 65"/>
                <a:gd name="T2" fmla="*/ 4 w 115"/>
                <a:gd name="T3" fmla="*/ 39 h 65"/>
                <a:gd name="T4" fmla="*/ 5 w 115"/>
                <a:gd name="T5" fmla="*/ 47 h 65"/>
                <a:gd name="T6" fmla="*/ 109 w 115"/>
                <a:gd name="T7" fmla="*/ 64 h 65"/>
                <a:gd name="T8" fmla="*/ 109 w 115"/>
                <a:gd name="T9" fmla="*/ 55 h 65"/>
                <a:gd name="T10" fmla="*/ 8 w 115"/>
                <a:gd name="T11" fmla="*/ 39 h 65"/>
                <a:gd name="T12" fmla="*/ 9 w 115"/>
                <a:gd name="T13" fmla="*/ 47 h 65"/>
                <a:gd name="T14" fmla="*/ 103 w 115"/>
                <a:gd name="T15" fmla="*/ 11 h 65"/>
                <a:gd name="T16" fmla="*/ 100 w 115"/>
                <a:gd name="T17" fmla="*/ 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65">
                  <a:moveTo>
                    <a:pt x="100" y="2"/>
                  </a:moveTo>
                  <a:cubicBezTo>
                    <a:pt x="68" y="14"/>
                    <a:pt x="36" y="25"/>
                    <a:pt x="4" y="39"/>
                  </a:cubicBezTo>
                  <a:cubicBezTo>
                    <a:pt x="0" y="41"/>
                    <a:pt x="2" y="46"/>
                    <a:pt x="5" y="47"/>
                  </a:cubicBezTo>
                  <a:cubicBezTo>
                    <a:pt x="39" y="56"/>
                    <a:pt x="74" y="62"/>
                    <a:pt x="109" y="64"/>
                  </a:cubicBezTo>
                  <a:cubicBezTo>
                    <a:pt x="115" y="65"/>
                    <a:pt x="115" y="56"/>
                    <a:pt x="109" y="55"/>
                  </a:cubicBezTo>
                  <a:cubicBezTo>
                    <a:pt x="75" y="53"/>
                    <a:pt x="41" y="47"/>
                    <a:pt x="8" y="39"/>
                  </a:cubicBezTo>
                  <a:cubicBezTo>
                    <a:pt x="8" y="41"/>
                    <a:pt x="8" y="44"/>
                    <a:pt x="9" y="47"/>
                  </a:cubicBezTo>
                  <a:cubicBezTo>
                    <a:pt x="39" y="33"/>
                    <a:pt x="71" y="23"/>
                    <a:pt x="103" y="11"/>
                  </a:cubicBezTo>
                  <a:cubicBezTo>
                    <a:pt x="108" y="8"/>
                    <a:pt x="106" y="0"/>
                    <a:pt x="100" y="2"/>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119"/>
            <p:cNvSpPr/>
            <p:nvPr/>
          </p:nvSpPr>
          <p:spPr bwMode="auto">
            <a:xfrm>
              <a:off x="5775325" y="5065713"/>
              <a:ext cx="57150" cy="361950"/>
            </a:xfrm>
            <a:custGeom>
              <a:avLst/>
              <a:gdLst>
                <a:gd name="T0" fmla="*/ 16 w 18"/>
                <a:gd name="T1" fmla="*/ 108 h 114"/>
                <a:gd name="T2" fmla="*/ 11 w 18"/>
                <a:gd name="T3" fmla="*/ 66 h 114"/>
                <a:gd name="T4" fmla="*/ 9 w 18"/>
                <a:gd name="T5" fmla="*/ 6 h 114"/>
                <a:gd name="T6" fmla="*/ 1 w 18"/>
                <a:gd name="T7" fmla="*/ 9 h 114"/>
                <a:gd name="T8" fmla="*/ 2 w 18"/>
                <a:gd name="T9" fmla="*/ 59 h 114"/>
                <a:gd name="T10" fmla="*/ 7 w 18"/>
                <a:gd name="T11" fmla="*/ 106 h 114"/>
                <a:gd name="T12" fmla="*/ 16 w 18"/>
                <a:gd name="T13" fmla="*/ 108 h 114"/>
              </a:gdLst>
              <a:ahLst/>
              <a:cxnLst>
                <a:cxn ang="0">
                  <a:pos x="T0" y="T1"/>
                </a:cxn>
                <a:cxn ang="0">
                  <a:pos x="T2" y="T3"/>
                </a:cxn>
                <a:cxn ang="0">
                  <a:pos x="T4" y="T5"/>
                </a:cxn>
                <a:cxn ang="0">
                  <a:pos x="T6" y="T7"/>
                </a:cxn>
                <a:cxn ang="0">
                  <a:pos x="T8" y="T9"/>
                </a:cxn>
                <a:cxn ang="0">
                  <a:pos x="T10" y="T11"/>
                </a:cxn>
                <a:cxn ang="0">
                  <a:pos x="T12" y="T13"/>
                </a:cxn>
              </a:cxnLst>
              <a:rect l="0" t="0" r="r" b="b"/>
              <a:pathLst>
                <a:path w="18" h="114">
                  <a:moveTo>
                    <a:pt x="16" y="108"/>
                  </a:moveTo>
                  <a:cubicBezTo>
                    <a:pt x="18" y="94"/>
                    <a:pt x="11" y="80"/>
                    <a:pt x="11" y="66"/>
                  </a:cubicBezTo>
                  <a:cubicBezTo>
                    <a:pt x="10" y="46"/>
                    <a:pt x="14" y="26"/>
                    <a:pt x="9" y="6"/>
                  </a:cubicBezTo>
                  <a:cubicBezTo>
                    <a:pt x="8" y="0"/>
                    <a:pt x="0" y="3"/>
                    <a:pt x="1" y="9"/>
                  </a:cubicBezTo>
                  <a:cubicBezTo>
                    <a:pt x="5" y="25"/>
                    <a:pt x="3" y="42"/>
                    <a:pt x="2" y="59"/>
                  </a:cubicBezTo>
                  <a:cubicBezTo>
                    <a:pt x="1" y="74"/>
                    <a:pt x="9" y="91"/>
                    <a:pt x="7" y="106"/>
                  </a:cubicBezTo>
                  <a:cubicBezTo>
                    <a:pt x="6" y="111"/>
                    <a:pt x="15" y="114"/>
                    <a:pt x="16" y="108"/>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120"/>
            <p:cNvSpPr/>
            <p:nvPr/>
          </p:nvSpPr>
          <p:spPr bwMode="auto">
            <a:xfrm>
              <a:off x="5778500" y="5059363"/>
              <a:ext cx="346075" cy="203200"/>
            </a:xfrm>
            <a:custGeom>
              <a:avLst/>
              <a:gdLst>
                <a:gd name="T0" fmla="*/ 7 w 109"/>
                <a:gd name="T1" fmla="*/ 12 h 64"/>
                <a:gd name="T2" fmla="*/ 103 w 109"/>
                <a:gd name="T3" fmla="*/ 31 h 64"/>
                <a:gd name="T4" fmla="*/ 103 w 109"/>
                <a:gd name="T5" fmla="*/ 22 h 64"/>
                <a:gd name="T6" fmla="*/ 6 w 109"/>
                <a:gd name="T7" fmla="*/ 54 h 64"/>
                <a:gd name="T8" fmla="*/ 8 w 109"/>
                <a:gd name="T9" fmla="*/ 63 h 64"/>
                <a:gd name="T10" fmla="*/ 105 w 109"/>
                <a:gd name="T11" fmla="*/ 31 h 64"/>
                <a:gd name="T12" fmla="*/ 105 w 109"/>
                <a:gd name="T13" fmla="*/ 22 h 64"/>
                <a:gd name="T14" fmla="*/ 7 w 109"/>
                <a:gd name="T15" fmla="*/ 3 h 64"/>
                <a:gd name="T16" fmla="*/ 7 w 109"/>
                <a:gd name="T17"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64">
                  <a:moveTo>
                    <a:pt x="7" y="12"/>
                  </a:moveTo>
                  <a:cubicBezTo>
                    <a:pt x="40" y="10"/>
                    <a:pt x="71" y="23"/>
                    <a:pt x="103" y="31"/>
                  </a:cubicBezTo>
                  <a:cubicBezTo>
                    <a:pt x="103" y="28"/>
                    <a:pt x="103" y="25"/>
                    <a:pt x="103" y="22"/>
                  </a:cubicBezTo>
                  <a:cubicBezTo>
                    <a:pt x="69" y="27"/>
                    <a:pt x="39" y="45"/>
                    <a:pt x="6" y="54"/>
                  </a:cubicBezTo>
                  <a:cubicBezTo>
                    <a:pt x="0" y="56"/>
                    <a:pt x="3" y="64"/>
                    <a:pt x="8" y="63"/>
                  </a:cubicBezTo>
                  <a:cubicBezTo>
                    <a:pt x="41" y="54"/>
                    <a:pt x="71" y="36"/>
                    <a:pt x="105" y="31"/>
                  </a:cubicBezTo>
                  <a:cubicBezTo>
                    <a:pt x="109" y="30"/>
                    <a:pt x="109" y="23"/>
                    <a:pt x="105" y="22"/>
                  </a:cubicBezTo>
                  <a:cubicBezTo>
                    <a:pt x="73" y="14"/>
                    <a:pt x="41" y="0"/>
                    <a:pt x="7" y="3"/>
                  </a:cubicBezTo>
                  <a:cubicBezTo>
                    <a:pt x="1" y="4"/>
                    <a:pt x="1" y="13"/>
                    <a:pt x="7" y="12"/>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4" name="矩形 213"/>
          <p:cNvSpPr/>
          <p:nvPr/>
        </p:nvSpPr>
        <p:spPr>
          <a:xfrm>
            <a:off x="902555" y="1445691"/>
            <a:ext cx="4083671" cy="48898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nSpc>
                <a:spcPct val="150000"/>
              </a:lnSpc>
            </a:pPr>
            <a:r>
              <a:rPr lang="zh-CN" altLang="en-US" sz="2800" b="1" dirty="0">
                <a:solidFill>
                  <a:schemeClr val="tx1"/>
                </a:solidFill>
                <a:latin typeface="微软雅黑" panose="020B0503020204020204" pitchFamily="34" charset="-122"/>
                <a:ea typeface="微软雅黑" panose="020B0503020204020204" pitchFamily="34" charset="-122"/>
              </a:rPr>
              <a:t>拉腕坐起的练习</a:t>
            </a:r>
            <a:r>
              <a:rPr lang="zh-CN" altLang="en-US" sz="2800" dirty="0">
                <a:solidFill>
                  <a:schemeClr val="tx1"/>
                </a:solidFill>
                <a:latin typeface="微软雅黑" panose="020B0503020204020204" pitchFamily="34" charset="-122"/>
                <a:ea typeface="微软雅黑" panose="020B0503020204020204" pitchFamily="34" charset="-122"/>
              </a:rPr>
              <a:t>：将婴儿置于仰卧位，握住婴儿的手腕，轻轻地缓慢拉起。初学的婴儿练习时间可持续</a:t>
            </a:r>
            <a:r>
              <a:rPr lang="en-US" altLang="zh-CN" sz="2800" dirty="0">
                <a:solidFill>
                  <a:schemeClr val="tx1"/>
                </a:solidFill>
                <a:latin typeface="微软雅黑" panose="020B0503020204020204" pitchFamily="34" charset="-122"/>
                <a:ea typeface="微软雅黑" panose="020B0503020204020204" pitchFamily="34" charset="-122"/>
              </a:rPr>
              <a:t>3-5</a:t>
            </a:r>
            <a:r>
              <a:rPr lang="zh-CN" altLang="en-US" sz="2800" dirty="0">
                <a:solidFill>
                  <a:schemeClr val="tx1"/>
                </a:solidFill>
                <a:latin typeface="微软雅黑" panose="020B0503020204020204" pitchFamily="34" charset="-122"/>
                <a:ea typeface="微软雅黑" panose="020B0503020204020204" pitchFamily="34" charset="-122"/>
              </a:rPr>
              <a:t>分钟。坐稳后不宜超过</a:t>
            </a:r>
            <a:r>
              <a:rPr lang="en-US" altLang="zh-CN" sz="2800" dirty="0">
                <a:solidFill>
                  <a:schemeClr val="tx1"/>
                </a:solidFill>
                <a:latin typeface="微软雅黑" panose="020B0503020204020204" pitchFamily="34" charset="-122"/>
                <a:ea typeface="微软雅黑" panose="020B0503020204020204" pitchFamily="34" charset="-122"/>
              </a:rPr>
              <a:t>10</a:t>
            </a:r>
            <a:r>
              <a:rPr lang="zh-CN" altLang="en-US" sz="2800" dirty="0">
                <a:solidFill>
                  <a:schemeClr val="tx1"/>
                </a:solidFill>
                <a:latin typeface="微软雅黑" panose="020B0503020204020204" pitchFamily="34" charset="-122"/>
                <a:ea typeface="微软雅黑" panose="020B0503020204020204" pitchFamily="34" charset="-122"/>
              </a:rPr>
              <a:t>分钟。</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
        <p:nvSpPr>
          <p:cNvPr id="215" name="KSO_Shape"/>
          <p:cNvSpPr/>
          <p:nvPr/>
        </p:nvSpPr>
        <p:spPr bwMode="auto">
          <a:xfrm>
            <a:off x="183629" y="2096294"/>
            <a:ext cx="595086" cy="386806"/>
          </a:xfrm>
          <a:custGeom>
            <a:avLst/>
            <a:gdLst>
              <a:gd name="T0" fmla="*/ 2147483646 w 2758"/>
              <a:gd name="T1" fmla="*/ 2147483646 h 1666"/>
              <a:gd name="T2" fmla="*/ 2147483646 w 2758"/>
              <a:gd name="T3" fmla="*/ 2147483646 h 1666"/>
              <a:gd name="T4" fmla="*/ 2147483646 w 2758"/>
              <a:gd name="T5" fmla="*/ 2147483646 h 1666"/>
              <a:gd name="T6" fmla="*/ 2147483646 w 2758"/>
              <a:gd name="T7" fmla="*/ 2147483646 h 1666"/>
              <a:gd name="T8" fmla="*/ 2147483646 w 2758"/>
              <a:gd name="T9" fmla="*/ 2147483646 h 1666"/>
              <a:gd name="T10" fmla="*/ 2147483646 w 2758"/>
              <a:gd name="T11" fmla="*/ 2147483646 h 1666"/>
              <a:gd name="T12" fmla="*/ 2147483646 w 2758"/>
              <a:gd name="T13" fmla="*/ 2147483646 h 1666"/>
              <a:gd name="T14" fmla="*/ 2147483646 w 2758"/>
              <a:gd name="T15" fmla="*/ 2147483646 h 1666"/>
              <a:gd name="T16" fmla="*/ 2147483646 w 2758"/>
              <a:gd name="T17" fmla="*/ 2147483646 h 1666"/>
              <a:gd name="T18" fmla="*/ 2147483646 w 2758"/>
              <a:gd name="T19" fmla="*/ 2147483646 h 1666"/>
              <a:gd name="T20" fmla="*/ 2147483646 w 2758"/>
              <a:gd name="T21" fmla="*/ 2147483646 h 1666"/>
              <a:gd name="T22" fmla="*/ 2147483646 w 2758"/>
              <a:gd name="T23" fmla="*/ 2147483646 h 1666"/>
              <a:gd name="T24" fmla="*/ 2147483646 w 2758"/>
              <a:gd name="T25" fmla="*/ 2147483646 h 1666"/>
              <a:gd name="T26" fmla="*/ 2147483646 w 2758"/>
              <a:gd name="T27" fmla="*/ 2147483646 h 1666"/>
              <a:gd name="T28" fmla="*/ 2147483646 w 2758"/>
              <a:gd name="T29" fmla="*/ 2147483646 h 1666"/>
              <a:gd name="T30" fmla="*/ 2147483646 w 2758"/>
              <a:gd name="T31" fmla="*/ 2147483646 h 1666"/>
              <a:gd name="T32" fmla="*/ 2147483646 w 2758"/>
              <a:gd name="T33" fmla="*/ 2147483646 h 1666"/>
              <a:gd name="T34" fmla="*/ 2147483646 w 2758"/>
              <a:gd name="T35" fmla="*/ 2147483646 h 1666"/>
              <a:gd name="T36" fmla="*/ 2147483646 w 2758"/>
              <a:gd name="T37" fmla="*/ 2147483646 h 1666"/>
              <a:gd name="T38" fmla="*/ 2147483646 w 2758"/>
              <a:gd name="T39" fmla="*/ 2147483646 h 1666"/>
              <a:gd name="T40" fmla="*/ 2147483646 w 2758"/>
              <a:gd name="T41" fmla="*/ 2147483646 h 1666"/>
              <a:gd name="T42" fmla="*/ 2147483646 w 2758"/>
              <a:gd name="T43" fmla="*/ 2147483646 h 1666"/>
              <a:gd name="T44" fmla="*/ 2147483646 w 2758"/>
              <a:gd name="T45" fmla="*/ 2147483646 h 1666"/>
              <a:gd name="T46" fmla="*/ 2147483646 w 2758"/>
              <a:gd name="T47" fmla="*/ 2147483646 h 1666"/>
              <a:gd name="T48" fmla="*/ 2147483646 w 2758"/>
              <a:gd name="T49" fmla="*/ 2147483646 h 1666"/>
              <a:gd name="T50" fmla="*/ 2147483646 w 2758"/>
              <a:gd name="T51" fmla="*/ 2147483646 h 1666"/>
              <a:gd name="T52" fmla="*/ 2147483646 w 2758"/>
              <a:gd name="T53" fmla="*/ 2147483646 h 1666"/>
              <a:gd name="T54" fmla="*/ 2147483646 w 2758"/>
              <a:gd name="T55" fmla="*/ 2147483646 h 1666"/>
              <a:gd name="T56" fmla="*/ 2147483646 w 2758"/>
              <a:gd name="T57" fmla="*/ 2147483646 h 1666"/>
              <a:gd name="T58" fmla="*/ 2147483646 w 2758"/>
              <a:gd name="T59" fmla="*/ 2147483646 h 1666"/>
              <a:gd name="T60" fmla="*/ 2147483646 w 2758"/>
              <a:gd name="T61" fmla="*/ 2147483646 h 1666"/>
              <a:gd name="T62" fmla="*/ 2147483646 w 2758"/>
              <a:gd name="T63" fmla="*/ 2147483646 h 1666"/>
              <a:gd name="T64" fmla="*/ 2147483646 w 2758"/>
              <a:gd name="T65" fmla="*/ 2147483646 h 1666"/>
              <a:gd name="T66" fmla="*/ 2147483646 w 2758"/>
              <a:gd name="T67" fmla="*/ 2147483646 h 1666"/>
              <a:gd name="T68" fmla="*/ 2147483646 w 2758"/>
              <a:gd name="T69" fmla="*/ 2147483646 h 1666"/>
              <a:gd name="T70" fmla="*/ 2147483646 w 2758"/>
              <a:gd name="T71" fmla="*/ 2147483646 h 1666"/>
              <a:gd name="T72" fmla="*/ 2147483646 w 2758"/>
              <a:gd name="T73" fmla="*/ 2147483646 h 1666"/>
              <a:gd name="T74" fmla="*/ 2147483646 w 2758"/>
              <a:gd name="T75" fmla="*/ 2147483646 h 1666"/>
              <a:gd name="T76" fmla="*/ 2147483646 w 2758"/>
              <a:gd name="T77" fmla="*/ 2147483646 h 1666"/>
              <a:gd name="T78" fmla="*/ 2147483646 w 2758"/>
              <a:gd name="T79" fmla="*/ 2147483646 h 1666"/>
              <a:gd name="T80" fmla="*/ 2147483646 w 2758"/>
              <a:gd name="T81" fmla="*/ 2147483646 h 1666"/>
              <a:gd name="T82" fmla="*/ 2147483646 w 2758"/>
              <a:gd name="T83" fmla="*/ 2147483646 h 1666"/>
              <a:gd name="T84" fmla="*/ 2147483646 w 2758"/>
              <a:gd name="T85" fmla="*/ 2147483646 h 1666"/>
              <a:gd name="T86" fmla="*/ 2147483646 w 2758"/>
              <a:gd name="T87" fmla="*/ 2147483646 h 1666"/>
              <a:gd name="T88" fmla="*/ 2147483646 w 2758"/>
              <a:gd name="T89" fmla="*/ 2147483646 h 1666"/>
              <a:gd name="T90" fmla="*/ 2147483646 w 2758"/>
              <a:gd name="T91" fmla="*/ 2147483646 h 1666"/>
              <a:gd name="T92" fmla="*/ 2147483646 w 2758"/>
              <a:gd name="T93" fmla="*/ 2147483646 h 1666"/>
              <a:gd name="T94" fmla="*/ 2147483646 w 2758"/>
              <a:gd name="T95" fmla="*/ 2147483646 h 1666"/>
              <a:gd name="T96" fmla="*/ 2147483646 w 2758"/>
              <a:gd name="T97" fmla="*/ 2147483646 h 1666"/>
              <a:gd name="T98" fmla="*/ 2147483646 w 2758"/>
              <a:gd name="T99" fmla="*/ 2147483646 h 1666"/>
              <a:gd name="T100" fmla="*/ 2147483646 w 2758"/>
              <a:gd name="T101" fmla="*/ 2147483646 h 1666"/>
              <a:gd name="T102" fmla="*/ 2147483646 w 2758"/>
              <a:gd name="T103" fmla="*/ 2147483646 h 1666"/>
              <a:gd name="T104" fmla="*/ 2147483646 w 2758"/>
              <a:gd name="T105" fmla="*/ 2147483646 h 1666"/>
              <a:gd name="T106" fmla="*/ 2147483646 w 2758"/>
              <a:gd name="T107" fmla="*/ 2147483646 h 1666"/>
              <a:gd name="T108" fmla="*/ 2147483646 w 2758"/>
              <a:gd name="T109" fmla="*/ 2147483646 h 1666"/>
              <a:gd name="T110" fmla="*/ 2147483646 w 2758"/>
              <a:gd name="T111" fmla="*/ 2147483646 h 1666"/>
              <a:gd name="T112" fmla="*/ 2147483646 w 2758"/>
              <a:gd name="T113" fmla="*/ 2147483646 h 1666"/>
              <a:gd name="T114" fmla="*/ 2147483646 w 2758"/>
              <a:gd name="T115" fmla="*/ 2147483646 h 1666"/>
              <a:gd name="T116" fmla="*/ 2147483646 w 2758"/>
              <a:gd name="T117" fmla="*/ 2147483646 h 1666"/>
              <a:gd name="T118" fmla="*/ 2147483646 w 2758"/>
              <a:gd name="T119" fmla="*/ 2147483646 h 1666"/>
              <a:gd name="T120" fmla="*/ 2147483646 w 2758"/>
              <a:gd name="T121" fmla="*/ 2147483646 h 1666"/>
              <a:gd name="T122" fmla="*/ 2147483646 w 2758"/>
              <a:gd name="T123" fmla="*/ 2147483646 h 1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58" h="1666">
                <a:moveTo>
                  <a:pt x="931" y="1269"/>
                </a:moveTo>
                <a:lnTo>
                  <a:pt x="895" y="1297"/>
                </a:lnTo>
                <a:lnTo>
                  <a:pt x="864" y="1328"/>
                </a:lnTo>
                <a:lnTo>
                  <a:pt x="839" y="1359"/>
                </a:lnTo>
                <a:lnTo>
                  <a:pt x="816" y="1392"/>
                </a:lnTo>
                <a:lnTo>
                  <a:pt x="1102" y="1555"/>
                </a:lnTo>
                <a:lnTo>
                  <a:pt x="1172" y="1557"/>
                </a:lnTo>
                <a:lnTo>
                  <a:pt x="1210" y="1555"/>
                </a:lnTo>
                <a:lnTo>
                  <a:pt x="1243" y="1547"/>
                </a:lnTo>
                <a:lnTo>
                  <a:pt x="1269" y="1535"/>
                </a:lnTo>
                <a:lnTo>
                  <a:pt x="1293" y="1518"/>
                </a:lnTo>
                <a:lnTo>
                  <a:pt x="1310" y="1495"/>
                </a:lnTo>
                <a:lnTo>
                  <a:pt x="1323" y="1466"/>
                </a:lnTo>
                <a:lnTo>
                  <a:pt x="1331" y="1434"/>
                </a:lnTo>
                <a:lnTo>
                  <a:pt x="1333" y="1397"/>
                </a:lnTo>
                <a:lnTo>
                  <a:pt x="1164" y="1397"/>
                </a:lnTo>
                <a:lnTo>
                  <a:pt x="931" y="1269"/>
                </a:lnTo>
                <a:close/>
                <a:moveTo>
                  <a:pt x="1060" y="975"/>
                </a:moveTo>
                <a:lnTo>
                  <a:pt x="1026" y="983"/>
                </a:lnTo>
                <a:lnTo>
                  <a:pt x="993" y="992"/>
                </a:lnTo>
                <a:lnTo>
                  <a:pt x="964" y="1006"/>
                </a:lnTo>
                <a:lnTo>
                  <a:pt x="937" y="1021"/>
                </a:lnTo>
                <a:lnTo>
                  <a:pt x="912" y="1040"/>
                </a:lnTo>
                <a:lnTo>
                  <a:pt x="891" y="1061"/>
                </a:lnTo>
                <a:lnTo>
                  <a:pt x="872" y="1084"/>
                </a:lnTo>
                <a:lnTo>
                  <a:pt x="855" y="1111"/>
                </a:lnTo>
                <a:lnTo>
                  <a:pt x="1195" y="1292"/>
                </a:lnTo>
                <a:lnTo>
                  <a:pt x="1352" y="1296"/>
                </a:lnTo>
                <a:lnTo>
                  <a:pt x="1392" y="1294"/>
                </a:lnTo>
                <a:lnTo>
                  <a:pt x="1427" y="1288"/>
                </a:lnTo>
                <a:lnTo>
                  <a:pt x="1456" y="1276"/>
                </a:lnTo>
                <a:lnTo>
                  <a:pt x="1481" y="1263"/>
                </a:lnTo>
                <a:lnTo>
                  <a:pt x="1500" y="1244"/>
                </a:lnTo>
                <a:lnTo>
                  <a:pt x="1513" y="1221"/>
                </a:lnTo>
                <a:lnTo>
                  <a:pt x="1521" y="1192"/>
                </a:lnTo>
                <a:lnTo>
                  <a:pt x="1523" y="1161"/>
                </a:lnTo>
                <a:lnTo>
                  <a:pt x="1521" y="1142"/>
                </a:lnTo>
                <a:lnTo>
                  <a:pt x="1517" y="1121"/>
                </a:lnTo>
                <a:lnTo>
                  <a:pt x="1510" y="1096"/>
                </a:lnTo>
                <a:lnTo>
                  <a:pt x="1498" y="1071"/>
                </a:lnTo>
                <a:lnTo>
                  <a:pt x="1241" y="1075"/>
                </a:lnTo>
                <a:lnTo>
                  <a:pt x="1060" y="975"/>
                </a:lnTo>
                <a:close/>
                <a:moveTo>
                  <a:pt x="1137" y="668"/>
                </a:moveTo>
                <a:lnTo>
                  <a:pt x="1104" y="670"/>
                </a:lnTo>
                <a:lnTo>
                  <a:pt x="1074" y="676"/>
                </a:lnTo>
                <a:lnTo>
                  <a:pt x="1047" y="687"/>
                </a:lnTo>
                <a:lnTo>
                  <a:pt x="1020" y="702"/>
                </a:lnTo>
                <a:lnTo>
                  <a:pt x="997" y="722"/>
                </a:lnTo>
                <a:lnTo>
                  <a:pt x="976" y="745"/>
                </a:lnTo>
                <a:lnTo>
                  <a:pt x="954" y="772"/>
                </a:lnTo>
                <a:lnTo>
                  <a:pt x="937" y="804"/>
                </a:lnTo>
                <a:lnTo>
                  <a:pt x="1269" y="969"/>
                </a:lnTo>
                <a:lnTo>
                  <a:pt x="1454" y="971"/>
                </a:lnTo>
                <a:lnTo>
                  <a:pt x="1502" y="969"/>
                </a:lnTo>
                <a:lnTo>
                  <a:pt x="1542" y="962"/>
                </a:lnTo>
                <a:lnTo>
                  <a:pt x="1579" y="952"/>
                </a:lnTo>
                <a:lnTo>
                  <a:pt x="1608" y="937"/>
                </a:lnTo>
                <a:lnTo>
                  <a:pt x="1631" y="916"/>
                </a:lnTo>
                <a:lnTo>
                  <a:pt x="1646" y="893"/>
                </a:lnTo>
                <a:lnTo>
                  <a:pt x="1656" y="864"/>
                </a:lnTo>
                <a:lnTo>
                  <a:pt x="1659" y="833"/>
                </a:lnTo>
                <a:lnTo>
                  <a:pt x="1657" y="810"/>
                </a:lnTo>
                <a:lnTo>
                  <a:pt x="1650" y="789"/>
                </a:lnTo>
                <a:lnTo>
                  <a:pt x="1640" y="772"/>
                </a:lnTo>
                <a:lnTo>
                  <a:pt x="1625" y="758"/>
                </a:lnTo>
                <a:lnTo>
                  <a:pt x="1604" y="749"/>
                </a:lnTo>
                <a:lnTo>
                  <a:pt x="1579" y="741"/>
                </a:lnTo>
                <a:lnTo>
                  <a:pt x="1550" y="735"/>
                </a:lnTo>
                <a:lnTo>
                  <a:pt x="1517" y="733"/>
                </a:lnTo>
                <a:lnTo>
                  <a:pt x="1293" y="733"/>
                </a:lnTo>
                <a:lnTo>
                  <a:pt x="1273" y="718"/>
                </a:lnTo>
                <a:lnTo>
                  <a:pt x="1254" y="704"/>
                </a:lnTo>
                <a:lnTo>
                  <a:pt x="1233" y="693"/>
                </a:lnTo>
                <a:lnTo>
                  <a:pt x="1214" y="683"/>
                </a:lnTo>
                <a:lnTo>
                  <a:pt x="1195" y="678"/>
                </a:lnTo>
                <a:lnTo>
                  <a:pt x="1175" y="672"/>
                </a:lnTo>
                <a:lnTo>
                  <a:pt x="1156" y="668"/>
                </a:lnTo>
                <a:lnTo>
                  <a:pt x="1137" y="668"/>
                </a:lnTo>
                <a:close/>
                <a:moveTo>
                  <a:pt x="1694" y="240"/>
                </a:moveTo>
                <a:lnTo>
                  <a:pt x="1898" y="466"/>
                </a:lnTo>
                <a:lnTo>
                  <a:pt x="1874" y="497"/>
                </a:lnTo>
                <a:lnTo>
                  <a:pt x="1855" y="520"/>
                </a:lnTo>
                <a:lnTo>
                  <a:pt x="2251" y="518"/>
                </a:lnTo>
                <a:lnTo>
                  <a:pt x="2303" y="516"/>
                </a:lnTo>
                <a:lnTo>
                  <a:pt x="2351" y="516"/>
                </a:lnTo>
                <a:lnTo>
                  <a:pt x="2395" y="512"/>
                </a:lnTo>
                <a:lnTo>
                  <a:pt x="2435" y="511"/>
                </a:lnTo>
                <a:lnTo>
                  <a:pt x="2474" y="505"/>
                </a:lnTo>
                <a:lnTo>
                  <a:pt x="2508" y="501"/>
                </a:lnTo>
                <a:lnTo>
                  <a:pt x="2539" y="493"/>
                </a:lnTo>
                <a:lnTo>
                  <a:pt x="2568" y="488"/>
                </a:lnTo>
                <a:lnTo>
                  <a:pt x="2593" y="478"/>
                </a:lnTo>
                <a:lnTo>
                  <a:pt x="2614" y="470"/>
                </a:lnTo>
                <a:lnTo>
                  <a:pt x="2631" y="459"/>
                </a:lnTo>
                <a:lnTo>
                  <a:pt x="2647" y="449"/>
                </a:lnTo>
                <a:lnTo>
                  <a:pt x="2658" y="436"/>
                </a:lnTo>
                <a:lnTo>
                  <a:pt x="2666" y="424"/>
                </a:lnTo>
                <a:lnTo>
                  <a:pt x="2672" y="411"/>
                </a:lnTo>
                <a:lnTo>
                  <a:pt x="2673" y="395"/>
                </a:lnTo>
                <a:lnTo>
                  <a:pt x="2672" y="380"/>
                </a:lnTo>
                <a:lnTo>
                  <a:pt x="2668" y="363"/>
                </a:lnTo>
                <a:lnTo>
                  <a:pt x="2662" y="349"/>
                </a:lnTo>
                <a:lnTo>
                  <a:pt x="2652" y="336"/>
                </a:lnTo>
                <a:lnTo>
                  <a:pt x="2639" y="324"/>
                </a:lnTo>
                <a:lnTo>
                  <a:pt x="2625" y="313"/>
                </a:lnTo>
                <a:lnTo>
                  <a:pt x="2608" y="301"/>
                </a:lnTo>
                <a:lnTo>
                  <a:pt x="2587" y="294"/>
                </a:lnTo>
                <a:lnTo>
                  <a:pt x="2566" y="284"/>
                </a:lnTo>
                <a:lnTo>
                  <a:pt x="2541" y="278"/>
                </a:lnTo>
                <a:lnTo>
                  <a:pt x="2512" y="273"/>
                </a:lnTo>
                <a:lnTo>
                  <a:pt x="2481" y="267"/>
                </a:lnTo>
                <a:lnTo>
                  <a:pt x="2449" y="263"/>
                </a:lnTo>
                <a:lnTo>
                  <a:pt x="2412" y="261"/>
                </a:lnTo>
                <a:lnTo>
                  <a:pt x="2374" y="259"/>
                </a:lnTo>
                <a:lnTo>
                  <a:pt x="2334" y="259"/>
                </a:lnTo>
                <a:lnTo>
                  <a:pt x="1694" y="240"/>
                </a:lnTo>
                <a:close/>
                <a:moveTo>
                  <a:pt x="1060" y="109"/>
                </a:moveTo>
                <a:lnTo>
                  <a:pt x="1039" y="117"/>
                </a:lnTo>
                <a:lnTo>
                  <a:pt x="1018" y="125"/>
                </a:lnTo>
                <a:lnTo>
                  <a:pt x="993" y="134"/>
                </a:lnTo>
                <a:lnTo>
                  <a:pt x="966" y="146"/>
                </a:lnTo>
                <a:lnTo>
                  <a:pt x="937" y="159"/>
                </a:lnTo>
                <a:lnTo>
                  <a:pt x="906" y="173"/>
                </a:lnTo>
                <a:lnTo>
                  <a:pt x="872" y="188"/>
                </a:lnTo>
                <a:lnTo>
                  <a:pt x="835" y="203"/>
                </a:lnTo>
                <a:lnTo>
                  <a:pt x="799" y="221"/>
                </a:lnTo>
                <a:lnTo>
                  <a:pt x="757" y="240"/>
                </a:lnTo>
                <a:lnTo>
                  <a:pt x="714" y="261"/>
                </a:lnTo>
                <a:lnTo>
                  <a:pt x="670" y="282"/>
                </a:lnTo>
                <a:lnTo>
                  <a:pt x="622" y="305"/>
                </a:lnTo>
                <a:lnTo>
                  <a:pt x="572" y="328"/>
                </a:lnTo>
                <a:lnTo>
                  <a:pt x="520" y="353"/>
                </a:lnTo>
                <a:lnTo>
                  <a:pt x="467" y="380"/>
                </a:lnTo>
                <a:lnTo>
                  <a:pt x="150" y="380"/>
                </a:lnTo>
                <a:lnTo>
                  <a:pt x="123" y="480"/>
                </a:lnTo>
                <a:lnTo>
                  <a:pt x="104" y="580"/>
                </a:lnTo>
                <a:lnTo>
                  <a:pt x="92" y="679"/>
                </a:lnTo>
                <a:lnTo>
                  <a:pt x="88" y="779"/>
                </a:lnTo>
                <a:lnTo>
                  <a:pt x="92" y="875"/>
                </a:lnTo>
                <a:lnTo>
                  <a:pt x="102" y="971"/>
                </a:lnTo>
                <a:lnTo>
                  <a:pt x="119" y="1069"/>
                </a:lnTo>
                <a:lnTo>
                  <a:pt x="142" y="1169"/>
                </a:lnTo>
                <a:lnTo>
                  <a:pt x="378" y="1169"/>
                </a:lnTo>
                <a:lnTo>
                  <a:pt x="417" y="1228"/>
                </a:lnTo>
                <a:lnTo>
                  <a:pt x="459" y="1286"/>
                </a:lnTo>
                <a:lnTo>
                  <a:pt x="501" y="1340"/>
                </a:lnTo>
                <a:lnTo>
                  <a:pt x="545" y="1390"/>
                </a:lnTo>
                <a:lnTo>
                  <a:pt x="591" y="1438"/>
                </a:lnTo>
                <a:lnTo>
                  <a:pt x="640" y="1482"/>
                </a:lnTo>
                <a:lnTo>
                  <a:pt x="688" y="1524"/>
                </a:lnTo>
                <a:lnTo>
                  <a:pt x="737" y="1562"/>
                </a:lnTo>
                <a:lnTo>
                  <a:pt x="757" y="1566"/>
                </a:lnTo>
                <a:lnTo>
                  <a:pt x="774" y="1568"/>
                </a:lnTo>
                <a:lnTo>
                  <a:pt x="787" y="1570"/>
                </a:lnTo>
                <a:lnTo>
                  <a:pt x="797" y="1570"/>
                </a:lnTo>
                <a:lnTo>
                  <a:pt x="805" y="1570"/>
                </a:lnTo>
                <a:lnTo>
                  <a:pt x="814" y="1570"/>
                </a:lnTo>
                <a:lnTo>
                  <a:pt x="826" y="1568"/>
                </a:lnTo>
                <a:lnTo>
                  <a:pt x="839" y="1566"/>
                </a:lnTo>
                <a:lnTo>
                  <a:pt x="855" y="1564"/>
                </a:lnTo>
                <a:lnTo>
                  <a:pt x="872" y="1562"/>
                </a:lnTo>
                <a:lnTo>
                  <a:pt x="891" y="1559"/>
                </a:lnTo>
                <a:lnTo>
                  <a:pt x="912" y="1555"/>
                </a:lnTo>
                <a:lnTo>
                  <a:pt x="695" y="1441"/>
                </a:lnTo>
                <a:lnTo>
                  <a:pt x="720" y="1380"/>
                </a:lnTo>
                <a:lnTo>
                  <a:pt x="753" y="1322"/>
                </a:lnTo>
                <a:lnTo>
                  <a:pt x="791" y="1267"/>
                </a:lnTo>
                <a:lnTo>
                  <a:pt x="835" y="1215"/>
                </a:lnTo>
                <a:lnTo>
                  <a:pt x="728" y="1155"/>
                </a:lnTo>
                <a:lnTo>
                  <a:pt x="753" y="1107"/>
                </a:lnTo>
                <a:lnTo>
                  <a:pt x="778" y="1065"/>
                </a:lnTo>
                <a:lnTo>
                  <a:pt x="803" y="1027"/>
                </a:lnTo>
                <a:lnTo>
                  <a:pt x="830" y="994"/>
                </a:lnTo>
                <a:lnTo>
                  <a:pt x="855" y="967"/>
                </a:lnTo>
                <a:lnTo>
                  <a:pt x="883" y="942"/>
                </a:lnTo>
                <a:lnTo>
                  <a:pt x="910" y="925"/>
                </a:lnTo>
                <a:lnTo>
                  <a:pt x="939" y="912"/>
                </a:lnTo>
                <a:lnTo>
                  <a:pt x="816" y="846"/>
                </a:lnTo>
                <a:lnTo>
                  <a:pt x="832" y="812"/>
                </a:lnTo>
                <a:lnTo>
                  <a:pt x="849" y="781"/>
                </a:lnTo>
                <a:lnTo>
                  <a:pt x="864" y="750"/>
                </a:lnTo>
                <a:lnTo>
                  <a:pt x="882" y="724"/>
                </a:lnTo>
                <a:lnTo>
                  <a:pt x="899" y="697"/>
                </a:lnTo>
                <a:lnTo>
                  <a:pt x="918" y="674"/>
                </a:lnTo>
                <a:lnTo>
                  <a:pt x="937" y="653"/>
                </a:lnTo>
                <a:lnTo>
                  <a:pt x="956" y="633"/>
                </a:lnTo>
                <a:lnTo>
                  <a:pt x="976" y="616"/>
                </a:lnTo>
                <a:lnTo>
                  <a:pt x="997" y="603"/>
                </a:lnTo>
                <a:lnTo>
                  <a:pt x="1020" y="591"/>
                </a:lnTo>
                <a:lnTo>
                  <a:pt x="1041" y="580"/>
                </a:lnTo>
                <a:lnTo>
                  <a:pt x="1064" y="572"/>
                </a:lnTo>
                <a:lnTo>
                  <a:pt x="1087" y="566"/>
                </a:lnTo>
                <a:lnTo>
                  <a:pt x="1112" y="564"/>
                </a:lnTo>
                <a:lnTo>
                  <a:pt x="1137" y="562"/>
                </a:lnTo>
                <a:lnTo>
                  <a:pt x="1181" y="566"/>
                </a:lnTo>
                <a:lnTo>
                  <a:pt x="1225" y="578"/>
                </a:lnTo>
                <a:lnTo>
                  <a:pt x="1248" y="585"/>
                </a:lnTo>
                <a:lnTo>
                  <a:pt x="1271" y="597"/>
                </a:lnTo>
                <a:lnTo>
                  <a:pt x="1294" y="610"/>
                </a:lnTo>
                <a:lnTo>
                  <a:pt x="1317" y="624"/>
                </a:lnTo>
                <a:lnTo>
                  <a:pt x="1477" y="622"/>
                </a:lnTo>
                <a:lnTo>
                  <a:pt x="1431" y="599"/>
                </a:lnTo>
                <a:lnTo>
                  <a:pt x="1385" y="568"/>
                </a:lnTo>
                <a:lnTo>
                  <a:pt x="1335" y="530"/>
                </a:lnTo>
                <a:lnTo>
                  <a:pt x="1285" y="484"/>
                </a:lnTo>
                <a:lnTo>
                  <a:pt x="1248" y="505"/>
                </a:lnTo>
                <a:lnTo>
                  <a:pt x="1214" y="524"/>
                </a:lnTo>
                <a:lnTo>
                  <a:pt x="1177" y="539"/>
                </a:lnTo>
                <a:lnTo>
                  <a:pt x="1139" y="553"/>
                </a:lnTo>
                <a:lnTo>
                  <a:pt x="1102" y="562"/>
                </a:lnTo>
                <a:lnTo>
                  <a:pt x="1064" y="570"/>
                </a:lnTo>
                <a:lnTo>
                  <a:pt x="1026" y="574"/>
                </a:lnTo>
                <a:lnTo>
                  <a:pt x="987" y="576"/>
                </a:lnTo>
                <a:lnTo>
                  <a:pt x="947" y="572"/>
                </a:lnTo>
                <a:lnTo>
                  <a:pt x="943" y="466"/>
                </a:lnTo>
                <a:lnTo>
                  <a:pt x="972" y="468"/>
                </a:lnTo>
                <a:lnTo>
                  <a:pt x="1014" y="466"/>
                </a:lnTo>
                <a:lnTo>
                  <a:pt x="1056" y="461"/>
                </a:lnTo>
                <a:lnTo>
                  <a:pt x="1099" y="453"/>
                </a:lnTo>
                <a:lnTo>
                  <a:pt x="1141" y="441"/>
                </a:lnTo>
                <a:lnTo>
                  <a:pt x="1181" y="424"/>
                </a:lnTo>
                <a:lnTo>
                  <a:pt x="1221" y="405"/>
                </a:lnTo>
                <a:lnTo>
                  <a:pt x="1262" y="384"/>
                </a:lnTo>
                <a:lnTo>
                  <a:pt x="1302" y="357"/>
                </a:lnTo>
                <a:lnTo>
                  <a:pt x="1339" y="401"/>
                </a:lnTo>
                <a:lnTo>
                  <a:pt x="1375" y="440"/>
                </a:lnTo>
                <a:lnTo>
                  <a:pt x="1414" y="474"/>
                </a:lnTo>
                <a:lnTo>
                  <a:pt x="1450" y="499"/>
                </a:lnTo>
                <a:lnTo>
                  <a:pt x="1487" y="520"/>
                </a:lnTo>
                <a:lnTo>
                  <a:pt x="1525" y="536"/>
                </a:lnTo>
                <a:lnTo>
                  <a:pt x="1561" y="545"/>
                </a:lnTo>
                <a:lnTo>
                  <a:pt x="1600" y="547"/>
                </a:lnTo>
                <a:lnTo>
                  <a:pt x="1623" y="547"/>
                </a:lnTo>
                <a:lnTo>
                  <a:pt x="1646" y="543"/>
                </a:lnTo>
                <a:lnTo>
                  <a:pt x="1669" y="536"/>
                </a:lnTo>
                <a:lnTo>
                  <a:pt x="1692" y="526"/>
                </a:lnTo>
                <a:lnTo>
                  <a:pt x="1713" y="514"/>
                </a:lnTo>
                <a:lnTo>
                  <a:pt x="1734" y="501"/>
                </a:lnTo>
                <a:lnTo>
                  <a:pt x="1753" y="484"/>
                </a:lnTo>
                <a:lnTo>
                  <a:pt x="1773" y="464"/>
                </a:lnTo>
                <a:lnTo>
                  <a:pt x="1502" y="155"/>
                </a:lnTo>
                <a:lnTo>
                  <a:pt x="1060" y="109"/>
                </a:lnTo>
                <a:close/>
                <a:moveTo>
                  <a:pt x="1054" y="0"/>
                </a:moveTo>
                <a:lnTo>
                  <a:pt x="1536" y="54"/>
                </a:lnTo>
                <a:lnTo>
                  <a:pt x="1608" y="134"/>
                </a:lnTo>
                <a:lnTo>
                  <a:pt x="2318" y="154"/>
                </a:lnTo>
                <a:lnTo>
                  <a:pt x="2378" y="155"/>
                </a:lnTo>
                <a:lnTo>
                  <a:pt x="2431" y="157"/>
                </a:lnTo>
                <a:lnTo>
                  <a:pt x="2481" y="161"/>
                </a:lnTo>
                <a:lnTo>
                  <a:pt x="2528" y="167"/>
                </a:lnTo>
                <a:lnTo>
                  <a:pt x="2568" y="175"/>
                </a:lnTo>
                <a:lnTo>
                  <a:pt x="2602" y="184"/>
                </a:lnTo>
                <a:lnTo>
                  <a:pt x="2635" y="196"/>
                </a:lnTo>
                <a:lnTo>
                  <a:pt x="2662" y="207"/>
                </a:lnTo>
                <a:lnTo>
                  <a:pt x="2683" y="223"/>
                </a:lnTo>
                <a:lnTo>
                  <a:pt x="2704" y="240"/>
                </a:lnTo>
                <a:lnTo>
                  <a:pt x="2720" y="259"/>
                </a:lnTo>
                <a:lnTo>
                  <a:pt x="2735" y="280"/>
                </a:lnTo>
                <a:lnTo>
                  <a:pt x="2745" y="305"/>
                </a:lnTo>
                <a:lnTo>
                  <a:pt x="2752" y="332"/>
                </a:lnTo>
                <a:lnTo>
                  <a:pt x="2756" y="361"/>
                </a:lnTo>
                <a:lnTo>
                  <a:pt x="2758" y="393"/>
                </a:lnTo>
                <a:lnTo>
                  <a:pt x="2756" y="420"/>
                </a:lnTo>
                <a:lnTo>
                  <a:pt x="2752" y="447"/>
                </a:lnTo>
                <a:lnTo>
                  <a:pt x="2745" y="470"/>
                </a:lnTo>
                <a:lnTo>
                  <a:pt x="2733" y="493"/>
                </a:lnTo>
                <a:lnTo>
                  <a:pt x="2720" y="514"/>
                </a:lnTo>
                <a:lnTo>
                  <a:pt x="2700" y="532"/>
                </a:lnTo>
                <a:lnTo>
                  <a:pt x="2681" y="549"/>
                </a:lnTo>
                <a:lnTo>
                  <a:pt x="2656" y="564"/>
                </a:lnTo>
                <a:lnTo>
                  <a:pt x="2629" y="578"/>
                </a:lnTo>
                <a:lnTo>
                  <a:pt x="2599" y="589"/>
                </a:lnTo>
                <a:lnTo>
                  <a:pt x="2566" y="601"/>
                </a:lnTo>
                <a:lnTo>
                  <a:pt x="2529" y="608"/>
                </a:lnTo>
                <a:lnTo>
                  <a:pt x="2489" y="614"/>
                </a:lnTo>
                <a:lnTo>
                  <a:pt x="2447" y="618"/>
                </a:lnTo>
                <a:lnTo>
                  <a:pt x="2401" y="622"/>
                </a:lnTo>
                <a:lnTo>
                  <a:pt x="2353" y="622"/>
                </a:lnTo>
                <a:lnTo>
                  <a:pt x="1725" y="631"/>
                </a:lnTo>
                <a:lnTo>
                  <a:pt x="1661" y="649"/>
                </a:lnTo>
                <a:lnTo>
                  <a:pt x="1682" y="666"/>
                </a:lnTo>
                <a:lnTo>
                  <a:pt x="1700" y="685"/>
                </a:lnTo>
                <a:lnTo>
                  <a:pt x="1715" y="704"/>
                </a:lnTo>
                <a:lnTo>
                  <a:pt x="1727" y="727"/>
                </a:lnTo>
                <a:lnTo>
                  <a:pt x="1736" y="750"/>
                </a:lnTo>
                <a:lnTo>
                  <a:pt x="1744" y="777"/>
                </a:lnTo>
                <a:lnTo>
                  <a:pt x="1748" y="804"/>
                </a:lnTo>
                <a:lnTo>
                  <a:pt x="1748" y="835"/>
                </a:lnTo>
                <a:lnTo>
                  <a:pt x="1746" y="875"/>
                </a:lnTo>
                <a:lnTo>
                  <a:pt x="1738" y="912"/>
                </a:lnTo>
                <a:lnTo>
                  <a:pt x="1727" y="944"/>
                </a:lnTo>
                <a:lnTo>
                  <a:pt x="1709" y="973"/>
                </a:lnTo>
                <a:lnTo>
                  <a:pt x="1688" y="1000"/>
                </a:lnTo>
                <a:lnTo>
                  <a:pt x="1661" y="1021"/>
                </a:lnTo>
                <a:lnTo>
                  <a:pt x="1631" y="1040"/>
                </a:lnTo>
                <a:lnTo>
                  <a:pt x="1596" y="1056"/>
                </a:lnTo>
                <a:lnTo>
                  <a:pt x="1604" y="1084"/>
                </a:lnTo>
                <a:lnTo>
                  <a:pt x="1609" y="1111"/>
                </a:lnTo>
                <a:lnTo>
                  <a:pt x="1613" y="1136"/>
                </a:lnTo>
                <a:lnTo>
                  <a:pt x="1615" y="1159"/>
                </a:lnTo>
                <a:lnTo>
                  <a:pt x="1611" y="1207"/>
                </a:lnTo>
                <a:lnTo>
                  <a:pt x="1602" y="1251"/>
                </a:lnTo>
                <a:lnTo>
                  <a:pt x="1586" y="1290"/>
                </a:lnTo>
                <a:lnTo>
                  <a:pt x="1565" y="1321"/>
                </a:lnTo>
                <a:lnTo>
                  <a:pt x="1538" y="1347"/>
                </a:lnTo>
                <a:lnTo>
                  <a:pt x="1504" y="1370"/>
                </a:lnTo>
                <a:lnTo>
                  <a:pt x="1463" y="1386"/>
                </a:lnTo>
                <a:lnTo>
                  <a:pt x="1417" y="1397"/>
                </a:lnTo>
                <a:lnTo>
                  <a:pt x="1419" y="1416"/>
                </a:lnTo>
                <a:lnTo>
                  <a:pt x="1419" y="1432"/>
                </a:lnTo>
                <a:lnTo>
                  <a:pt x="1417" y="1459"/>
                </a:lnTo>
                <a:lnTo>
                  <a:pt x="1415" y="1486"/>
                </a:lnTo>
                <a:lnTo>
                  <a:pt x="1410" y="1511"/>
                </a:lnTo>
                <a:lnTo>
                  <a:pt x="1402" y="1532"/>
                </a:lnTo>
                <a:lnTo>
                  <a:pt x="1394" y="1553"/>
                </a:lnTo>
                <a:lnTo>
                  <a:pt x="1383" y="1572"/>
                </a:lnTo>
                <a:lnTo>
                  <a:pt x="1369" y="1589"/>
                </a:lnTo>
                <a:lnTo>
                  <a:pt x="1354" y="1605"/>
                </a:lnTo>
                <a:lnTo>
                  <a:pt x="1337" y="1618"/>
                </a:lnTo>
                <a:lnTo>
                  <a:pt x="1317" y="1630"/>
                </a:lnTo>
                <a:lnTo>
                  <a:pt x="1296" y="1639"/>
                </a:lnTo>
                <a:lnTo>
                  <a:pt x="1273" y="1649"/>
                </a:lnTo>
                <a:lnTo>
                  <a:pt x="1246" y="1654"/>
                </a:lnTo>
                <a:lnTo>
                  <a:pt x="1220" y="1658"/>
                </a:lnTo>
                <a:lnTo>
                  <a:pt x="1191" y="1662"/>
                </a:lnTo>
                <a:lnTo>
                  <a:pt x="1158" y="1662"/>
                </a:lnTo>
                <a:lnTo>
                  <a:pt x="1099" y="1658"/>
                </a:lnTo>
                <a:lnTo>
                  <a:pt x="1033" y="1624"/>
                </a:lnTo>
                <a:lnTo>
                  <a:pt x="979" y="1643"/>
                </a:lnTo>
                <a:lnTo>
                  <a:pt x="928" y="1656"/>
                </a:lnTo>
                <a:lnTo>
                  <a:pt x="876" y="1664"/>
                </a:lnTo>
                <a:lnTo>
                  <a:pt x="828" y="1666"/>
                </a:lnTo>
                <a:lnTo>
                  <a:pt x="809" y="1666"/>
                </a:lnTo>
                <a:lnTo>
                  <a:pt x="785" y="1664"/>
                </a:lnTo>
                <a:lnTo>
                  <a:pt x="757" y="1660"/>
                </a:lnTo>
                <a:lnTo>
                  <a:pt x="722" y="1656"/>
                </a:lnTo>
                <a:lnTo>
                  <a:pt x="676" y="1626"/>
                </a:lnTo>
                <a:lnTo>
                  <a:pt x="628" y="1591"/>
                </a:lnTo>
                <a:lnTo>
                  <a:pt x="578" y="1553"/>
                </a:lnTo>
                <a:lnTo>
                  <a:pt x="530" y="1509"/>
                </a:lnTo>
                <a:lnTo>
                  <a:pt x="482" y="1459"/>
                </a:lnTo>
                <a:lnTo>
                  <a:pt x="432" y="1403"/>
                </a:lnTo>
                <a:lnTo>
                  <a:pt x="382" y="1344"/>
                </a:lnTo>
                <a:lnTo>
                  <a:pt x="332" y="1280"/>
                </a:lnTo>
                <a:lnTo>
                  <a:pt x="83" y="1280"/>
                </a:lnTo>
                <a:lnTo>
                  <a:pt x="63" y="1219"/>
                </a:lnTo>
                <a:lnTo>
                  <a:pt x="46" y="1157"/>
                </a:lnTo>
                <a:lnTo>
                  <a:pt x="33" y="1096"/>
                </a:lnTo>
                <a:lnTo>
                  <a:pt x="19" y="1036"/>
                </a:lnTo>
                <a:lnTo>
                  <a:pt x="11" y="975"/>
                </a:lnTo>
                <a:lnTo>
                  <a:pt x="4" y="914"/>
                </a:lnTo>
                <a:lnTo>
                  <a:pt x="0" y="854"/>
                </a:lnTo>
                <a:lnTo>
                  <a:pt x="0" y="793"/>
                </a:lnTo>
                <a:lnTo>
                  <a:pt x="0" y="724"/>
                </a:lnTo>
                <a:lnTo>
                  <a:pt x="6" y="656"/>
                </a:lnTo>
                <a:lnTo>
                  <a:pt x="11" y="591"/>
                </a:lnTo>
                <a:lnTo>
                  <a:pt x="23" y="526"/>
                </a:lnTo>
                <a:lnTo>
                  <a:pt x="34" y="463"/>
                </a:lnTo>
                <a:lnTo>
                  <a:pt x="52" y="399"/>
                </a:lnTo>
                <a:lnTo>
                  <a:pt x="69" y="336"/>
                </a:lnTo>
                <a:lnTo>
                  <a:pt x="92" y="276"/>
                </a:lnTo>
                <a:lnTo>
                  <a:pt x="465" y="276"/>
                </a:lnTo>
                <a:lnTo>
                  <a:pt x="530" y="236"/>
                </a:lnTo>
                <a:lnTo>
                  <a:pt x="599" y="200"/>
                </a:lnTo>
                <a:lnTo>
                  <a:pt x="668" y="163"/>
                </a:lnTo>
                <a:lnTo>
                  <a:pt x="741" y="129"/>
                </a:lnTo>
                <a:lnTo>
                  <a:pt x="816" y="94"/>
                </a:lnTo>
                <a:lnTo>
                  <a:pt x="893" y="61"/>
                </a:lnTo>
                <a:lnTo>
                  <a:pt x="972" y="31"/>
                </a:lnTo>
                <a:lnTo>
                  <a:pt x="1054" y="0"/>
                </a:lnTo>
                <a:close/>
              </a:path>
            </a:pathLst>
          </a:custGeom>
          <a:solidFill>
            <a:schemeClr val="tx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16" name="矩形 215"/>
          <p:cNvSpPr/>
          <p:nvPr/>
        </p:nvSpPr>
        <p:spPr>
          <a:xfrm>
            <a:off x="7872793" y="1445691"/>
            <a:ext cx="3399195" cy="50074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nSpc>
                <a:spcPct val="150000"/>
              </a:lnSpc>
            </a:pPr>
            <a:r>
              <a:rPr lang="zh-CN" altLang="en-US" sz="2800" dirty="0">
                <a:solidFill>
                  <a:schemeClr val="tx1"/>
                </a:solidFill>
                <a:latin typeface="微软雅黑" panose="020B0503020204020204" pitchFamily="34" charset="-122"/>
                <a:ea typeface="微软雅黑" panose="020B0503020204020204" pitchFamily="34" charset="-122"/>
              </a:rPr>
              <a:t>快满月的婴儿，每天可练习</a:t>
            </a:r>
            <a:r>
              <a:rPr lang="en-US" altLang="zh-CN" sz="2800" dirty="0">
                <a:solidFill>
                  <a:schemeClr val="tx1"/>
                </a:solidFill>
                <a:latin typeface="微软雅黑" panose="020B0503020204020204" pitchFamily="34" charset="-122"/>
                <a:ea typeface="微软雅黑" panose="020B0503020204020204" pitchFamily="34" charset="-122"/>
              </a:rPr>
              <a:t>2-3</a:t>
            </a:r>
            <a:r>
              <a:rPr lang="zh-CN" altLang="en-US" sz="2800" dirty="0">
                <a:solidFill>
                  <a:schemeClr val="tx1"/>
                </a:solidFill>
                <a:latin typeface="微软雅黑" panose="020B0503020204020204" pitchFamily="34" charset="-122"/>
                <a:ea typeface="微软雅黑" panose="020B0503020204020204" pitchFamily="34" charset="-122"/>
              </a:rPr>
              <a:t>次拉腕起坐的训练；</a:t>
            </a:r>
            <a:r>
              <a:rPr lang="en-US" altLang="zh-CN" sz="2800" dirty="0">
                <a:solidFill>
                  <a:schemeClr val="tx1"/>
                </a:solidFill>
                <a:latin typeface="微软雅黑" panose="020B0503020204020204" pitchFamily="34" charset="-122"/>
                <a:ea typeface="微软雅黑" panose="020B0503020204020204" pitchFamily="34" charset="-122"/>
              </a:rPr>
              <a:t>4</a:t>
            </a:r>
            <a:r>
              <a:rPr lang="zh-CN" altLang="en-US" sz="2800" dirty="0">
                <a:solidFill>
                  <a:schemeClr val="tx1"/>
                </a:solidFill>
                <a:latin typeface="微软雅黑" panose="020B0503020204020204" pitchFamily="34" charset="-122"/>
                <a:ea typeface="微软雅黑" panose="020B0503020204020204" pitchFamily="34" charset="-122"/>
              </a:rPr>
              <a:t>个月及以上的婴儿，可让其背靠枕头、小被子、垫子等柔软的物体半坐起来。</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
        <p:nvSpPr>
          <p:cNvPr id="217" name="KSO_Shape"/>
          <p:cNvSpPr/>
          <p:nvPr/>
        </p:nvSpPr>
        <p:spPr bwMode="auto">
          <a:xfrm flipH="1">
            <a:off x="11379938" y="2096294"/>
            <a:ext cx="595086" cy="386806"/>
          </a:xfrm>
          <a:custGeom>
            <a:avLst/>
            <a:gdLst>
              <a:gd name="T0" fmla="*/ 2147483646 w 2758"/>
              <a:gd name="T1" fmla="*/ 2147483646 h 1666"/>
              <a:gd name="T2" fmla="*/ 2147483646 w 2758"/>
              <a:gd name="T3" fmla="*/ 2147483646 h 1666"/>
              <a:gd name="T4" fmla="*/ 2147483646 w 2758"/>
              <a:gd name="T5" fmla="*/ 2147483646 h 1666"/>
              <a:gd name="T6" fmla="*/ 2147483646 w 2758"/>
              <a:gd name="T7" fmla="*/ 2147483646 h 1666"/>
              <a:gd name="T8" fmla="*/ 2147483646 w 2758"/>
              <a:gd name="T9" fmla="*/ 2147483646 h 1666"/>
              <a:gd name="T10" fmla="*/ 2147483646 w 2758"/>
              <a:gd name="T11" fmla="*/ 2147483646 h 1666"/>
              <a:gd name="T12" fmla="*/ 2147483646 w 2758"/>
              <a:gd name="T13" fmla="*/ 2147483646 h 1666"/>
              <a:gd name="T14" fmla="*/ 2147483646 w 2758"/>
              <a:gd name="T15" fmla="*/ 2147483646 h 1666"/>
              <a:gd name="T16" fmla="*/ 2147483646 w 2758"/>
              <a:gd name="T17" fmla="*/ 2147483646 h 1666"/>
              <a:gd name="T18" fmla="*/ 2147483646 w 2758"/>
              <a:gd name="T19" fmla="*/ 2147483646 h 1666"/>
              <a:gd name="T20" fmla="*/ 2147483646 w 2758"/>
              <a:gd name="T21" fmla="*/ 2147483646 h 1666"/>
              <a:gd name="T22" fmla="*/ 2147483646 w 2758"/>
              <a:gd name="T23" fmla="*/ 2147483646 h 1666"/>
              <a:gd name="T24" fmla="*/ 2147483646 w 2758"/>
              <a:gd name="T25" fmla="*/ 2147483646 h 1666"/>
              <a:gd name="T26" fmla="*/ 2147483646 w 2758"/>
              <a:gd name="T27" fmla="*/ 2147483646 h 1666"/>
              <a:gd name="T28" fmla="*/ 2147483646 w 2758"/>
              <a:gd name="T29" fmla="*/ 2147483646 h 1666"/>
              <a:gd name="T30" fmla="*/ 2147483646 w 2758"/>
              <a:gd name="T31" fmla="*/ 2147483646 h 1666"/>
              <a:gd name="T32" fmla="*/ 2147483646 w 2758"/>
              <a:gd name="T33" fmla="*/ 2147483646 h 1666"/>
              <a:gd name="T34" fmla="*/ 2147483646 w 2758"/>
              <a:gd name="T35" fmla="*/ 2147483646 h 1666"/>
              <a:gd name="T36" fmla="*/ 2147483646 w 2758"/>
              <a:gd name="T37" fmla="*/ 2147483646 h 1666"/>
              <a:gd name="T38" fmla="*/ 2147483646 w 2758"/>
              <a:gd name="T39" fmla="*/ 2147483646 h 1666"/>
              <a:gd name="T40" fmla="*/ 2147483646 w 2758"/>
              <a:gd name="T41" fmla="*/ 2147483646 h 1666"/>
              <a:gd name="T42" fmla="*/ 2147483646 w 2758"/>
              <a:gd name="T43" fmla="*/ 2147483646 h 1666"/>
              <a:gd name="T44" fmla="*/ 2147483646 w 2758"/>
              <a:gd name="T45" fmla="*/ 2147483646 h 1666"/>
              <a:gd name="T46" fmla="*/ 2147483646 w 2758"/>
              <a:gd name="T47" fmla="*/ 2147483646 h 1666"/>
              <a:gd name="T48" fmla="*/ 2147483646 w 2758"/>
              <a:gd name="T49" fmla="*/ 2147483646 h 1666"/>
              <a:gd name="T50" fmla="*/ 2147483646 w 2758"/>
              <a:gd name="T51" fmla="*/ 2147483646 h 1666"/>
              <a:gd name="T52" fmla="*/ 2147483646 w 2758"/>
              <a:gd name="T53" fmla="*/ 2147483646 h 1666"/>
              <a:gd name="T54" fmla="*/ 2147483646 w 2758"/>
              <a:gd name="T55" fmla="*/ 2147483646 h 1666"/>
              <a:gd name="T56" fmla="*/ 2147483646 w 2758"/>
              <a:gd name="T57" fmla="*/ 2147483646 h 1666"/>
              <a:gd name="T58" fmla="*/ 2147483646 w 2758"/>
              <a:gd name="T59" fmla="*/ 2147483646 h 1666"/>
              <a:gd name="T60" fmla="*/ 2147483646 w 2758"/>
              <a:gd name="T61" fmla="*/ 2147483646 h 1666"/>
              <a:gd name="T62" fmla="*/ 2147483646 w 2758"/>
              <a:gd name="T63" fmla="*/ 2147483646 h 1666"/>
              <a:gd name="T64" fmla="*/ 2147483646 w 2758"/>
              <a:gd name="T65" fmla="*/ 2147483646 h 1666"/>
              <a:gd name="T66" fmla="*/ 2147483646 w 2758"/>
              <a:gd name="T67" fmla="*/ 2147483646 h 1666"/>
              <a:gd name="T68" fmla="*/ 2147483646 w 2758"/>
              <a:gd name="T69" fmla="*/ 2147483646 h 1666"/>
              <a:gd name="T70" fmla="*/ 2147483646 w 2758"/>
              <a:gd name="T71" fmla="*/ 2147483646 h 1666"/>
              <a:gd name="T72" fmla="*/ 2147483646 w 2758"/>
              <a:gd name="T73" fmla="*/ 2147483646 h 1666"/>
              <a:gd name="T74" fmla="*/ 2147483646 w 2758"/>
              <a:gd name="T75" fmla="*/ 2147483646 h 1666"/>
              <a:gd name="T76" fmla="*/ 2147483646 w 2758"/>
              <a:gd name="T77" fmla="*/ 2147483646 h 1666"/>
              <a:gd name="T78" fmla="*/ 2147483646 w 2758"/>
              <a:gd name="T79" fmla="*/ 2147483646 h 1666"/>
              <a:gd name="T80" fmla="*/ 2147483646 w 2758"/>
              <a:gd name="T81" fmla="*/ 2147483646 h 1666"/>
              <a:gd name="T82" fmla="*/ 2147483646 w 2758"/>
              <a:gd name="T83" fmla="*/ 2147483646 h 1666"/>
              <a:gd name="T84" fmla="*/ 2147483646 w 2758"/>
              <a:gd name="T85" fmla="*/ 2147483646 h 1666"/>
              <a:gd name="T86" fmla="*/ 2147483646 w 2758"/>
              <a:gd name="T87" fmla="*/ 2147483646 h 1666"/>
              <a:gd name="T88" fmla="*/ 2147483646 w 2758"/>
              <a:gd name="T89" fmla="*/ 2147483646 h 1666"/>
              <a:gd name="T90" fmla="*/ 2147483646 w 2758"/>
              <a:gd name="T91" fmla="*/ 2147483646 h 1666"/>
              <a:gd name="T92" fmla="*/ 2147483646 w 2758"/>
              <a:gd name="T93" fmla="*/ 2147483646 h 1666"/>
              <a:gd name="T94" fmla="*/ 2147483646 w 2758"/>
              <a:gd name="T95" fmla="*/ 2147483646 h 1666"/>
              <a:gd name="T96" fmla="*/ 2147483646 w 2758"/>
              <a:gd name="T97" fmla="*/ 2147483646 h 1666"/>
              <a:gd name="T98" fmla="*/ 2147483646 w 2758"/>
              <a:gd name="T99" fmla="*/ 2147483646 h 1666"/>
              <a:gd name="T100" fmla="*/ 2147483646 w 2758"/>
              <a:gd name="T101" fmla="*/ 2147483646 h 1666"/>
              <a:gd name="T102" fmla="*/ 2147483646 w 2758"/>
              <a:gd name="T103" fmla="*/ 2147483646 h 1666"/>
              <a:gd name="T104" fmla="*/ 2147483646 w 2758"/>
              <a:gd name="T105" fmla="*/ 2147483646 h 1666"/>
              <a:gd name="T106" fmla="*/ 2147483646 w 2758"/>
              <a:gd name="T107" fmla="*/ 2147483646 h 1666"/>
              <a:gd name="T108" fmla="*/ 2147483646 w 2758"/>
              <a:gd name="T109" fmla="*/ 2147483646 h 1666"/>
              <a:gd name="T110" fmla="*/ 2147483646 w 2758"/>
              <a:gd name="T111" fmla="*/ 2147483646 h 1666"/>
              <a:gd name="T112" fmla="*/ 2147483646 w 2758"/>
              <a:gd name="T113" fmla="*/ 2147483646 h 1666"/>
              <a:gd name="T114" fmla="*/ 2147483646 w 2758"/>
              <a:gd name="T115" fmla="*/ 2147483646 h 1666"/>
              <a:gd name="T116" fmla="*/ 2147483646 w 2758"/>
              <a:gd name="T117" fmla="*/ 2147483646 h 1666"/>
              <a:gd name="T118" fmla="*/ 2147483646 w 2758"/>
              <a:gd name="T119" fmla="*/ 2147483646 h 1666"/>
              <a:gd name="T120" fmla="*/ 2147483646 w 2758"/>
              <a:gd name="T121" fmla="*/ 2147483646 h 1666"/>
              <a:gd name="T122" fmla="*/ 2147483646 w 2758"/>
              <a:gd name="T123" fmla="*/ 2147483646 h 1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58" h="1666">
                <a:moveTo>
                  <a:pt x="931" y="1269"/>
                </a:moveTo>
                <a:lnTo>
                  <a:pt x="895" y="1297"/>
                </a:lnTo>
                <a:lnTo>
                  <a:pt x="864" y="1328"/>
                </a:lnTo>
                <a:lnTo>
                  <a:pt x="839" y="1359"/>
                </a:lnTo>
                <a:lnTo>
                  <a:pt x="816" y="1392"/>
                </a:lnTo>
                <a:lnTo>
                  <a:pt x="1102" y="1555"/>
                </a:lnTo>
                <a:lnTo>
                  <a:pt x="1172" y="1557"/>
                </a:lnTo>
                <a:lnTo>
                  <a:pt x="1210" y="1555"/>
                </a:lnTo>
                <a:lnTo>
                  <a:pt x="1243" y="1547"/>
                </a:lnTo>
                <a:lnTo>
                  <a:pt x="1269" y="1535"/>
                </a:lnTo>
                <a:lnTo>
                  <a:pt x="1293" y="1518"/>
                </a:lnTo>
                <a:lnTo>
                  <a:pt x="1310" y="1495"/>
                </a:lnTo>
                <a:lnTo>
                  <a:pt x="1323" y="1466"/>
                </a:lnTo>
                <a:lnTo>
                  <a:pt x="1331" y="1434"/>
                </a:lnTo>
                <a:lnTo>
                  <a:pt x="1333" y="1397"/>
                </a:lnTo>
                <a:lnTo>
                  <a:pt x="1164" y="1397"/>
                </a:lnTo>
                <a:lnTo>
                  <a:pt x="931" y="1269"/>
                </a:lnTo>
                <a:close/>
                <a:moveTo>
                  <a:pt x="1060" y="975"/>
                </a:moveTo>
                <a:lnTo>
                  <a:pt x="1026" y="983"/>
                </a:lnTo>
                <a:lnTo>
                  <a:pt x="993" y="992"/>
                </a:lnTo>
                <a:lnTo>
                  <a:pt x="964" y="1006"/>
                </a:lnTo>
                <a:lnTo>
                  <a:pt x="937" y="1021"/>
                </a:lnTo>
                <a:lnTo>
                  <a:pt x="912" y="1040"/>
                </a:lnTo>
                <a:lnTo>
                  <a:pt x="891" y="1061"/>
                </a:lnTo>
                <a:lnTo>
                  <a:pt x="872" y="1084"/>
                </a:lnTo>
                <a:lnTo>
                  <a:pt x="855" y="1111"/>
                </a:lnTo>
                <a:lnTo>
                  <a:pt x="1195" y="1292"/>
                </a:lnTo>
                <a:lnTo>
                  <a:pt x="1352" y="1296"/>
                </a:lnTo>
                <a:lnTo>
                  <a:pt x="1392" y="1294"/>
                </a:lnTo>
                <a:lnTo>
                  <a:pt x="1427" y="1288"/>
                </a:lnTo>
                <a:lnTo>
                  <a:pt x="1456" y="1276"/>
                </a:lnTo>
                <a:lnTo>
                  <a:pt x="1481" y="1263"/>
                </a:lnTo>
                <a:lnTo>
                  <a:pt x="1500" y="1244"/>
                </a:lnTo>
                <a:lnTo>
                  <a:pt x="1513" y="1221"/>
                </a:lnTo>
                <a:lnTo>
                  <a:pt x="1521" y="1192"/>
                </a:lnTo>
                <a:lnTo>
                  <a:pt x="1523" y="1161"/>
                </a:lnTo>
                <a:lnTo>
                  <a:pt x="1521" y="1142"/>
                </a:lnTo>
                <a:lnTo>
                  <a:pt x="1517" y="1121"/>
                </a:lnTo>
                <a:lnTo>
                  <a:pt x="1510" y="1096"/>
                </a:lnTo>
                <a:lnTo>
                  <a:pt x="1498" y="1071"/>
                </a:lnTo>
                <a:lnTo>
                  <a:pt x="1241" y="1075"/>
                </a:lnTo>
                <a:lnTo>
                  <a:pt x="1060" y="975"/>
                </a:lnTo>
                <a:close/>
                <a:moveTo>
                  <a:pt x="1137" y="668"/>
                </a:moveTo>
                <a:lnTo>
                  <a:pt x="1104" y="670"/>
                </a:lnTo>
                <a:lnTo>
                  <a:pt x="1074" y="676"/>
                </a:lnTo>
                <a:lnTo>
                  <a:pt x="1047" y="687"/>
                </a:lnTo>
                <a:lnTo>
                  <a:pt x="1020" y="702"/>
                </a:lnTo>
                <a:lnTo>
                  <a:pt x="997" y="722"/>
                </a:lnTo>
                <a:lnTo>
                  <a:pt x="976" y="745"/>
                </a:lnTo>
                <a:lnTo>
                  <a:pt x="954" y="772"/>
                </a:lnTo>
                <a:lnTo>
                  <a:pt x="937" y="804"/>
                </a:lnTo>
                <a:lnTo>
                  <a:pt x="1269" y="969"/>
                </a:lnTo>
                <a:lnTo>
                  <a:pt x="1454" y="971"/>
                </a:lnTo>
                <a:lnTo>
                  <a:pt x="1502" y="969"/>
                </a:lnTo>
                <a:lnTo>
                  <a:pt x="1542" y="962"/>
                </a:lnTo>
                <a:lnTo>
                  <a:pt x="1579" y="952"/>
                </a:lnTo>
                <a:lnTo>
                  <a:pt x="1608" y="937"/>
                </a:lnTo>
                <a:lnTo>
                  <a:pt x="1631" y="916"/>
                </a:lnTo>
                <a:lnTo>
                  <a:pt x="1646" y="893"/>
                </a:lnTo>
                <a:lnTo>
                  <a:pt x="1656" y="864"/>
                </a:lnTo>
                <a:lnTo>
                  <a:pt x="1659" y="833"/>
                </a:lnTo>
                <a:lnTo>
                  <a:pt x="1657" y="810"/>
                </a:lnTo>
                <a:lnTo>
                  <a:pt x="1650" y="789"/>
                </a:lnTo>
                <a:lnTo>
                  <a:pt x="1640" y="772"/>
                </a:lnTo>
                <a:lnTo>
                  <a:pt x="1625" y="758"/>
                </a:lnTo>
                <a:lnTo>
                  <a:pt x="1604" y="749"/>
                </a:lnTo>
                <a:lnTo>
                  <a:pt x="1579" y="741"/>
                </a:lnTo>
                <a:lnTo>
                  <a:pt x="1550" y="735"/>
                </a:lnTo>
                <a:lnTo>
                  <a:pt x="1517" y="733"/>
                </a:lnTo>
                <a:lnTo>
                  <a:pt x="1293" y="733"/>
                </a:lnTo>
                <a:lnTo>
                  <a:pt x="1273" y="718"/>
                </a:lnTo>
                <a:lnTo>
                  <a:pt x="1254" y="704"/>
                </a:lnTo>
                <a:lnTo>
                  <a:pt x="1233" y="693"/>
                </a:lnTo>
                <a:lnTo>
                  <a:pt x="1214" y="683"/>
                </a:lnTo>
                <a:lnTo>
                  <a:pt x="1195" y="678"/>
                </a:lnTo>
                <a:lnTo>
                  <a:pt x="1175" y="672"/>
                </a:lnTo>
                <a:lnTo>
                  <a:pt x="1156" y="668"/>
                </a:lnTo>
                <a:lnTo>
                  <a:pt x="1137" y="668"/>
                </a:lnTo>
                <a:close/>
                <a:moveTo>
                  <a:pt x="1694" y="240"/>
                </a:moveTo>
                <a:lnTo>
                  <a:pt x="1898" y="466"/>
                </a:lnTo>
                <a:lnTo>
                  <a:pt x="1874" y="497"/>
                </a:lnTo>
                <a:lnTo>
                  <a:pt x="1855" y="520"/>
                </a:lnTo>
                <a:lnTo>
                  <a:pt x="2251" y="518"/>
                </a:lnTo>
                <a:lnTo>
                  <a:pt x="2303" y="516"/>
                </a:lnTo>
                <a:lnTo>
                  <a:pt x="2351" y="516"/>
                </a:lnTo>
                <a:lnTo>
                  <a:pt x="2395" y="512"/>
                </a:lnTo>
                <a:lnTo>
                  <a:pt x="2435" y="511"/>
                </a:lnTo>
                <a:lnTo>
                  <a:pt x="2474" y="505"/>
                </a:lnTo>
                <a:lnTo>
                  <a:pt x="2508" y="501"/>
                </a:lnTo>
                <a:lnTo>
                  <a:pt x="2539" y="493"/>
                </a:lnTo>
                <a:lnTo>
                  <a:pt x="2568" y="488"/>
                </a:lnTo>
                <a:lnTo>
                  <a:pt x="2593" y="478"/>
                </a:lnTo>
                <a:lnTo>
                  <a:pt x="2614" y="470"/>
                </a:lnTo>
                <a:lnTo>
                  <a:pt x="2631" y="459"/>
                </a:lnTo>
                <a:lnTo>
                  <a:pt x="2647" y="449"/>
                </a:lnTo>
                <a:lnTo>
                  <a:pt x="2658" y="436"/>
                </a:lnTo>
                <a:lnTo>
                  <a:pt x="2666" y="424"/>
                </a:lnTo>
                <a:lnTo>
                  <a:pt x="2672" y="411"/>
                </a:lnTo>
                <a:lnTo>
                  <a:pt x="2673" y="395"/>
                </a:lnTo>
                <a:lnTo>
                  <a:pt x="2672" y="380"/>
                </a:lnTo>
                <a:lnTo>
                  <a:pt x="2668" y="363"/>
                </a:lnTo>
                <a:lnTo>
                  <a:pt x="2662" y="349"/>
                </a:lnTo>
                <a:lnTo>
                  <a:pt x="2652" y="336"/>
                </a:lnTo>
                <a:lnTo>
                  <a:pt x="2639" y="324"/>
                </a:lnTo>
                <a:lnTo>
                  <a:pt x="2625" y="313"/>
                </a:lnTo>
                <a:lnTo>
                  <a:pt x="2608" y="301"/>
                </a:lnTo>
                <a:lnTo>
                  <a:pt x="2587" y="294"/>
                </a:lnTo>
                <a:lnTo>
                  <a:pt x="2566" y="284"/>
                </a:lnTo>
                <a:lnTo>
                  <a:pt x="2541" y="278"/>
                </a:lnTo>
                <a:lnTo>
                  <a:pt x="2512" y="273"/>
                </a:lnTo>
                <a:lnTo>
                  <a:pt x="2481" y="267"/>
                </a:lnTo>
                <a:lnTo>
                  <a:pt x="2449" y="263"/>
                </a:lnTo>
                <a:lnTo>
                  <a:pt x="2412" y="261"/>
                </a:lnTo>
                <a:lnTo>
                  <a:pt x="2374" y="259"/>
                </a:lnTo>
                <a:lnTo>
                  <a:pt x="2334" y="259"/>
                </a:lnTo>
                <a:lnTo>
                  <a:pt x="1694" y="240"/>
                </a:lnTo>
                <a:close/>
                <a:moveTo>
                  <a:pt x="1060" y="109"/>
                </a:moveTo>
                <a:lnTo>
                  <a:pt x="1039" y="117"/>
                </a:lnTo>
                <a:lnTo>
                  <a:pt x="1018" y="125"/>
                </a:lnTo>
                <a:lnTo>
                  <a:pt x="993" y="134"/>
                </a:lnTo>
                <a:lnTo>
                  <a:pt x="966" y="146"/>
                </a:lnTo>
                <a:lnTo>
                  <a:pt x="937" y="159"/>
                </a:lnTo>
                <a:lnTo>
                  <a:pt x="906" y="173"/>
                </a:lnTo>
                <a:lnTo>
                  <a:pt x="872" y="188"/>
                </a:lnTo>
                <a:lnTo>
                  <a:pt x="835" y="203"/>
                </a:lnTo>
                <a:lnTo>
                  <a:pt x="799" y="221"/>
                </a:lnTo>
                <a:lnTo>
                  <a:pt x="757" y="240"/>
                </a:lnTo>
                <a:lnTo>
                  <a:pt x="714" y="261"/>
                </a:lnTo>
                <a:lnTo>
                  <a:pt x="670" y="282"/>
                </a:lnTo>
                <a:lnTo>
                  <a:pt x="622" y="305"/>
                </a:lnTo>
                <a:lnTo>
                  <a:pt x="572" y="328"/>
                </a:lnTo>
                <a:lnTo>
                  <a:pt x="520" y="353"/>
                </a:lnTo>
                <a:lnTo>
                  <a:pt x="467" y="380"/>
                </a:lnTo>
                <a:lnTo>
                  <a:pt x="150" y="380"/>
                </a:lnTo>
                <a:lnTo>
                  <a:pt x="123" y="480"/>
                </a:lnTo>
                <a:lnTo>
                  <a:pt x="104" y="580"/>
                </a:lnTo>
                <a:lnTo>
                  <a:pt x="92" y="679"/>
                </a:lnTo>
                <a:lnTo>
                  <a:pt x="88" y="779"/>
                </a:lnTo>
                <a:lnTo>
                  <a:pt x="92" y="875"/>
                </a:lnTo>
                <a:lnTo>
                  <a:pt x="102" y="971"/>
                </a:lnTo>
                <a:lnTo>
                  <a:pt x="119" y="1069"/>
                </a:lnTo>
                <a:lnTo>
                  <a:pt x="142" y="1169"/>
                </a:lnTo>
                <a:lnTo>
                  <a:pt x="378" y="1169"/>
                </a:lnTo>
                <a:lnTo>
                  <a:pt x="417" y="1228"/>
                </a:lnTo>
                <a:lnTo>
                  <a:pt x="459" y="1286"/>
                </a:lnTo>
                <a:lnTo>
                  <a:pt x="501" y="1340"/>
                </a:lnTo>
                <a:lnTo>
                  <a:pt x="545" y="1390"/>
                </a:lnTo>
                <a:lnTo>
                  <a:pt x="591" y="1438"/>
                </a:lnTo>
                <a:lnTo>
                  <a:pt x="640" y="1482"/>
                </a:lnTo>
                <a:lnTo>
                  <a:pt x="688" y="1524"/>
                </a:lnTo>
                <a:lnTo>
                  <a:pt x="737" y="1562"/>
                </a:lnTo>
                <a:lnTo>
                  <a:pt x="757" y="1566"/>
                </a:lnTo>
                <a:lnTo>
                  <a:pt x="774" y="1568"/>
                </a:lnTo>
                <a:lnTo>
                  <a:pt x="787" y="1570"/>
                </a:lnTo>
                <a:lnTo>
                  <a:pt x="797" y="1570"/>
                </a:lnTo>
                <a:lnTo>
                  <a:pt x="805" y="1570"/>
                </a:lnTo>
                <a:lnTo>
                  <a:pt x="814" y="1570"/>
                </a:lnTo>
                <a:lnTo>
                  <a:pt x="826" y="1568"/>
                </a:lnTo>
                <a:lnTo>
                  <a:pt x="839" y="1566"/>
                </a:lnTo>
                <a:lnTo>
                  <a:pt x="855" y="1564"/>
                </a:lnTo>
                <a:lnTo>
                  <a:pt x="872" y="1562"/>
                </a:lnTo>
                <a:lnTo>
                  <a:pt x="891" y="1559"/>
                </a:lnTo>
                <a:lnTo>
                  <a:pt x="912" y="1555"/>
                </a:lnTo>
                <a:lnTo>
                  <a:pt x="695" y="1441"/>
                </a:lnTo>
                <a:lnTo>
                  <a:pt x="720" y="1380"/>
                </a:lnTo>
                <a:lnTo>
                  <a:pt x="753" y="1322"/>
                </a:lnTo>
                <a:lnTo>
                  <a:pt x="791" y="1267"/>
                </a:lnTo>
                <a:lnTo>
                  <a:pt x="835" y="1215"/>
                </a:lnTo>
                <a:lnTo>
                  <a:pt x="728" y="1155"/>
                </a:lnTo>
                <a:lnTo>
                  <a:pt x="753" y="1107"/>
                </a:lnTo>
                <a:lnTo>
                  <a:pt x="778" y="1065"/>
                </a:lnTo>
                <a:lnTo>
                  <a:pt x="803" y="1027"/>
                </a:lnTo>
                <a:lnTo>
                  <a:pt x="830" y="994"/>
                </a:lnTo>
                <a:lnTo>
                  <a:pt x="855" y="967"/>
                </a:lnTo>
                <a:lnTo>
                  <a:pt x="883" y="942"/>
                </a:lnTo>
                <a:lnTo>
                  <a:pt x="910" y="925"/>
                </a:lnTo>
                <a:lnTo>
                  <a:pt x="939" y="912"/>
                </a:lnTo>
                <a:lnTo>
                  <a:pt x="816" y="846"/>
                </a:lnTo>
                <a:lnTo>
                  <a:pt x="832" y="812"/>
                </a:lnTo>
                <a:lnTo>
                  <a:pt x="849" y="781"/>
                </a:lnTo>
                <a:lnTo>
                  <a:pt x="864" y="750"/>
                </a:lnTo>
                <a:lnTo>
                  <a:pt x="882" y="724"/>
                </a:lnTo>
                <a:lnTo>
                  <a:pt x="899" y="697"/>
                </a:lnTo>
                <a:lnTo>
                  <a:pt x="918" y="674"/>
                </a:lnTo>
                <a:lnTo>
                  <a:pt x="937" y="653"/>
                </a:lnTo>
                <a:lnTo>
                  <a:pt x="956" y="633"/>
                </a:lnTo>
                <a:lnTo>
                  <a:pt x="976" y="616"/>
                </a:lnTo>
                <a:lnTo>
                  <a:pt x="997" y="603"/>
                </a:lnTo>
                <a:lnTo>
                  <a:pt x="1020" y="591"/>
                </a:lnTo>
                <a:lnTo>
                  <a:pt x="1041" y="580"/>
                </a:lnTo>
                <a:lnTo>
                  <a:pt x="1064" y="572"/>
                </a:lnTo>
                <a:lnTo>
                  <a:pt x="1087" y="566"/>
                </a:lnTo>
                <a:lnTo>
                  <a:pt x="1112" y="564"/>
                </a:lnTo>
                <a:lnTo>
                  <a:pt x="1137" y="562"/>
                </a:lnTo>
                <a:lnTo>
                  <a:pt x="1181" y="566"/>
                </a:lnTo>
                <a:lnTo>
                  <a:pt x="1225" y="578"/>
                </a:lnTo>
                <a:lnTo>
                  <a:pt x="1248" y="585"/>
                </a:lnTo>
                <a:lnTo>
                  <a:pt x="1271" y="597"/>
                </a:lnTo>
                <a:lnTo>
                  <a:pt x="1294" y="610"/>
                </a:lnTo>
                <a:lnTo>
                  <a:pt x="1317" y="624"/>
                </a:lnTo>
                <a:lnTo>
                  <a:pt x="1477" y="622"/>
                </a:lnTo>
                <a:lnTo>
                  <a:pt x="1431" y="599"/>
                </a:lnTo>
                <a:lnTo>
                  <a:pt x="1385" y="568"/>
                </a:lnTo>
                <a:lnTo>
                  <a:pt x="1335" y="530"/>
                </a:lnTo>
                <a:lnTo>
                  <a:pt x="1285" y="484"/>
                </a:lnTo>
                <a:lnTo>
                  <a:pt x="1248" y="505"/>
                </a:lnTo>
                <a:lnTo>
                  <a:pt x="1214" y="524"/>
                </a:lnTo>
                <a:lnTo>
                  <a:pt x="1177" y="539"/>
                </a:lnTo>
                <a:lnTo>
                  <a:pt x="1139" y="553"/>
                </a:lnTo>
                <a:lnTo>
                  <a:pt x="1102" y="562"/>
                </a:lnTo>
                <a:lnTo>
                  <a:pt x="1064" y="570"/>
                </a:lnTo>
                <a:lnTo>
                  <a:pt x="1026" y="574"/>
                </a:lnTo>
                <a:lnTo>
                  <a:pt x="987" y="576"/>
                </a:lnTo>
                <a:lnTo>
                  <a:pt x="947" y="572"/>
                </a:lnTo>
                <a:lnTo>
                  <a:pt x="943" y="466"/>
                </a:lnTo>
                <a:lnTo>
                  <a:pt x="972" y="468"/>
                </a:lnTo>
                <a:lnTo>
                  <a:pt x="1014" y="466"/>
                </a:lnTo>
                <a:lnTo>
                  <a:pt x="1056" y="461"/>
                </a:lnTo>
                <a:lnTo>
                  <a:pt x="1099" y="453"/>
                </a:lnTo>
                <a:lnTo>
                  <a:pt x="1141" y="441"/>
                </a:lnTo>
                <a:lnTo>
                  <a:pt x="1181" y="424"/>
                </a:lnTo>
                <a:lnTo>
                  <a:pt x="1221" y="405"/>
                </a:lnTo>
                <a:lnTo>
                  <a:pt x="1262" y="384"/>
                </a:lnTo>
                <a:lnTo>
                  <a:pt x="1302" y="357"/>
                </a:lnTo>
                <a:lnTo>
                  <a:pt x="1339" y="401"/>
                </a:lnTo>
                <a:lnTo>
                  <a:pt x="1375" y="440"/>
                </a:lnTo>
                <a:lnTo>
                  <a:pt x="1414" y="474"/>
                </a:lnTo>
                <a:lnTo>
                  <a:pt x="1450" y="499"/>
                </a:lnTo>
                <a:lnTo>
                  <a:pt x="1487" y="520"/>
                </a:lnTo>
                <a:lnTo>
                  <a:pt x="1525" y="536"/>
                </a:lnTo>
                <a:lnTo>
                  <a:pt x="1561" y="545"/>
                </a:lnTo>
                <a:lnTo>
                  <a:pt x="1600" y="547"/>
                </a:lnTo>
                <a:lnTo>
                  <a:pt x="1623" y="547"/>
                </a:lnTo>
                <a:lnTo>
                  <a:pt x="1646" y="543"/>
                </a:lnTo>
                <a:lnTo>
                  <a:pt x="1669" y="536"/>
                </a:lnTo>
                <a:lnTo>
                  <a:pt x="1692" y="526"/>
                </a:lnTo>
                <a:lnTo>
                  <a:pt x="1713" y="514"/>
                </a:lnTo>
                <a:lnTo>
                  <a:pt x="1734" y="501"/>
                </a:lnTo>
                <a:lnTo>
                  <a:pt x="1753" y="484"/>
                </a:lnTo>
                <a:lnTo>
                  <a:pt x="1773" y="464"/>
                </a:lnTo>
                <a:lnTo>
                  <a:pt x="1502" y="155"/>
                </a:lnTo>
                <a:lnTo>
                  <a:pt x="1060" y="109"/>
                </a:lnTo>
                <a:close/>
                <a:moveTo>
                  <a:pt x="1054" y="0"/>
                </a:moveTo>
                <a:lnTo>
                  <a:pt x="1536" y="54"/>
                </a:lnTo>
                <a:lnTo>
                  <a:pt x="1608" y="134"/>
                </a:lnTo>
                <a:lnTo>
                  <a:pt x="2318" y="154"/>
                </a:lnTo>
                <a:lnTo>
                  <a:pt x="2378" y="155"/>
                </a:lnTo>
                <a:lnTo>
                  <a:pt x="2431" y="157"/>
                </a:lnTo>
                <a:lnTo>
                  <a:pt x="2481" y="161"/>
                </a:lnTo>
                <a:lnTo>
                  <a:pt x="2528" y="167"/>
                </a:lnTo>
                <a:lnTo>
                  <a:pt x="2568" y="175"/>
                </a:lnTo>
                <a:lnTo>
                  <a:pt x="2602" y="184"/>
                </a:lnTo>
                <a:lnTo>
                  <a:pt x="2635" y="196"/>
                </a:lnTo>
                <a:lnTo>
                  <a:pt x="2662" y="207"/>
                </a:lnTo>
                <a:lnTo>
                  <a:pt x="2683" y="223"/>
                </a:lnTo>
                <a:lnTo>
                  <a:pt x="2704" y="240"/>
                </a:lnTo>
                <a:lnTo>
                  <a:pt x="2720" y="259"/>
                </a:lnTo>
                <a:lnTo>
                  <a:pt x="2735" y="280"/>
                </a:lnTo>
                <a:lnTo>
                  <a:pt x="2745" y="305"/>
                </a:lnTo>
                <a:lnTo>
                  <a:pt x="2752" y="332"/>
                </a:lnTo>
                <a:lnTo>
                  <a:pt x="2756" y="361"/>
                </a:lnTo>
                <a:lnTo>
                  <a:pt x="2758" y="393"/>
                </a:lnTo>
                <a:lnTo>
                  <a:pt x="2756" y="420"/>
                </a:lnTo>
                <a:lnTo>
                  <a:pt x="2752" y="447"/>
                </a:lnTo>
                <a:lnTo>
                  <a:pt x="2745" y="470"/>
                </a:lnTo>
                <a:lnTo>
                  <a:pt x="2733" y="493"/>
                </a:lnTo>
                <a:lnTo>
                  <a:pt x="2720" y="514"/>
                </a:lnTo>
                <a:lnTo>
                  <a:pt x="2700" y="532"/>
                </a:lnTo>
                <a:lnTo>
                  <a:pt x="2681" y="549"/>
                </a:lnTo>
                <a:lnTo>
                  <a:pt x="2656" y="564"/>
                </a:lnTo>
                <a:lnTo>
                  <a:pt x="2629" y="578"/>
                </a:lnTo>
                <a:lnTo>
                  <a:pt x="2599" y="589"/>
                </a:lnTo>
                <a:lnTo>
                  <a:pt x="2566" y="601"/>
                </a:lnTo>
                <a:lnTo>
                  <a:pt x="2529" y="608"/>
                </a:lnTo>
                <a:lnTo>
                  <a:pt x="2489" y="614"/>
                </a:lnTo>
                <a:lnTo>
                  <a:pt x="2447" y="618"/>
                </a:lnTo>
                <a:lnTo>
                  <a:pt x="2401" y="622"/>
                </a:lnTo>
                <a:lnTo>
                  <a:pt x="2353" y="622"/>
                </a:lnTo>
                <a:lnTo>
                  <a:pt x="1725" y="631"/>
                </a:lnTo>
                <a:lnTo>
                  <a:pt x="1661" y="649"/>
                </a:lnTo>
                <a:lnTo>
                  <a:pt x="1682" y="666"/>
                </a:lnTo>
                <a:lnTo>
                  <a:pt x="1700" y="685"/>
                </a:lnTo>
                <a:lnTo>
                  <a:pt x="1715" y="704"/>
                </a:lnTo>
                <a:lnTo>
                  <a:pt x="1727" y="727"/>
                </a:lnTo>
                <a:lnTo>
                  <a:pt x="1736" y="750"/>
                </a:lnTo>
                <a:lnTo>
                  <a:pt x="1744" y="777"/>
                </a:lnTo>
                <a:lnTo>
                  <a:pt x="1748" y="804"/>
                </a:lnTo>
                <a:lnTo>
                  <a:pt x="1748" y="835"/>
                </a:lnTo>
                <a:lnTo>
                  <a:pt x="1746" y="875"/>
                </a:lnTo>
                <a:lnTo>
                  <a:pt x="1738" y="912"/>
                </a:lnTo>
                <a:lnTo>
                  <a:pt x="1727" y="944"/>
                </a:lnTo>
                <a:lnTo>
                  <a:pt x="1709" y="973"/>
                </a:lnTo>
                <a:lnTo>
                  <a:pt x="1688" y="1000"/>
                </a:lnTo>
                <a:lnTo>
                  <a:pt x="1661" y="1021"/>
                </a:lnTo>
                <a:lnTo>
                  <a:pt x="1631" y="1040"/>
                </a:lnTo>
                <a:lnTo>
                  <a:pt x="1596" y="1056"/>
                </a:lnTo>
                <a:lnTo>
                  <a:pt x="1604" y="1084"/>
                </a:lnTo>
                <a:lnTo>
                  <a:pt x="1609" y="1111"/>
                </a:lnTo>
                <a:lnTo>
                  <a:pt x="1613" y="1136"/>
                </a:lnTo>
                <a:lnTo>
                  <a:pt x="1615" y="1159"/>
                </a:lnTo>
                <a:lnTo>
                  <a:pt x="1611" y="1207"/>
                </a:lnTo>
                <a:lnTo>
                  <a:pt x="1602" y="1251"/>
                </a:lnTo>
                <a:lnTo>
                  <a:pt x="1586" y="1290"/>
                </a:lnTo>
                <a:lnTo>
                  <a:pt x="1565" y="1321"/>
                </a:lnTo>
                <a:lnTo>
                  <a:pt x="1538" y="1347"/>
                </a:lnTo>
                <a:lnTo>
                  <a:pt x="1504" y="1370"/>
                </a:lnTo>
                <a:lnTo>
                  <a:pt x="1463" y="1386"/>
                </a:lnTo>
                <a:lnTo>
                  <a:pt x="1417" y="1397"/>
                </a:lnTo>
                <a:lnTo>
                  <a:pt x="1419" y="1416"/>
                </a:lnTo>
                <a:lnTo>
                  <a:pt x="1419" y="1432"/>
                </a:lnTo>
                <a:lnTo>
                  <a:pt x="1417" y="1459"/>
                </a:lnTo>
                <a:lnTo>
                  <a:pt x="1415" y="1486"/>
                </a:lnTo>
                <a:lnTo>
                  <a:pt x="1410" y="1511"/>
                </a:lnTo>
                <a:lnTo>
                  <a:pt x="1402" y="1532"/>
                </a:lnTo>
                <a:lnTo>
                  <a:pt x="1394" y="1553"/>
                </a:lnTo>
                <a:lnTo>
                  <a:pt x="1383" y="1572"/>
                </a:lnTo>
                <a:lnTo>
                  <a:pt x="1369" y="1589"/>
                </a:lnTo>
                <a:lnTo>
                  <a:pt x="1354" y="1605"/>
                </a:lnTo>
                <a:lnTo>
                  <a:pt x="1337" y="1618"/>
                </a:lnTo>
                <a:lnTo>
                  <a:pt x="1317" y="1630"/>
                </a:lnTo>
                <a:lnTo>
                  <a:pt x="1296" y="1639"/>
                </a:lnTo>
                <a:lnTo>
                  <a:pt x="1273" y="1649"/>
                </a:lnTo>
                <a:lnTo>
                  <a:pt x="1246" y="1654"/>
                </a:lnTo>
                <a:lnTo>
                  <a:pt x="1220" y="1658"/>
                </a:lnTo>
                <a:lnTo>
                  <a:pt x="1191" y="1662"/>
                </a:lnTo>
                <a:lnTo>
                  <a:pt x="1158" y="1662"/>
                </a:lnTo>
                <a:lnTo>
                  <a:pt x="1099" y="1658"/>
                </a:lnTo>
                <a:lnTo>
                  <a:pt x="1033" y="1624"/>
                </a:lnTo>
                <a:lnTo>
                  <a:pt x="979" y="1643"/>
                </a:lnTo>
                <a:lnTo>
                  <a:pt x="928" y="1656"/>
                </a:lnTo>
                <a:lnTo>
                  <a:pt x="876" y="1664"/>
                </a:lnTo>
                <a:lnTo>
                  <a:pt x="828" y="1666"/>
                </a:lnTo>
                <a:lnTo>
                  <a:pt x="809" y="1666"/>
                </a:lnTo>
                <a:lnTo>
                  <a:pt x="785" y="1664"/>
                </a:lnTo>
                <a:lnTo>
                  <a:pt x="757" y="1660"/>
                </a:lnTo>
                <a:lnTo>
                  <a:pt x="722" y="1656"/>
                </a:lnTo>
                <a:lnTo>
                  <a:pt x="676" y="1626"/>
                </a:lnTo>
                <a:lnTo>
                  <a:pt x="628" y="1591"/>
                </a:lnTo>
                <a:lnTo>
                  <a:pt x="578" y="1553"/>
                </a:lnTo>
                <a:lnTo>
                  <a:pt x="530" y="1509"/>
                </a:lnTo>
                <a:lnTo>
                  <a:pt x="482" y="1459"/>
                </a:lnTo>
                <a:lnTo>
                  <a:pt x="432" y="1403"/>
                </a:lnTo>
                <a:lnTo>
                  <a:pt x="382" y="1344"/>
                </a:lnTo>
                <a:lnTo>
                  <a:pt x="332" y="1280"/>
                </a:lnTo>
                <a:lnTo>
                  <a:pt x="83" y="1280"/>
                </a:lnTo>
                <a:lnTo>
                  <a:pt x="63" y="1219"/>
                </a:lnTo>
                <a:lnTo>
                  <a:pt x="46" y="1157"/>
                </a:lnTo>
                <a:lnTo>
                  <a:pt x="33" y="1096"/>
                </a:lnTo>
                <a:lnTo>
                  <a:pt x="19" y="1036"/>
                </a:lnTo>
                <a:lnTo>
                  <a:pt x="11" y="975"/>
                </a:lnTo>
                <a:lnTo>
                  <a:pt x="4" y="914"/>
                </a:lnTo>
                <a:lnTo>
                  <a:pt x="0" y="854"/>
                </a:lnTo>
                <a:lnTo>
                  <a:pt x="0" y="793"/>
                </a:lnTo>
                <a:lnTo>
                  <a:pt x="0" y="724"/>
                </a:lnTo>
                <a:lnTo>
                  <a:pt x="6" y="656"/>
                </a:lnTo>
                <a:lnTo>
                  <a:pt x="11" y="591"/>
                </a:lnTo>
                <a:lnTo>
                  <a:pt x="23" y="526"/>
                </a:lnTo>
                <a:lnTo>
                  <a:pt x="34" y="463"/>
                </a:lnTo>
                <a:lnTo>
                  <a:pt x="52" y="399"/>
                </a:lnTo>
                <a:lnTo>
                  <a:pt x="69" y="336"/>
                </a:lnTo>
                <a:lnTo>
                  <a:pt x="92" y="276"/>
                </a:lnTo>
                <a:lnTo>
                  <a:pt x="465" y="276"/>
                </a:lnTo>
                <a:lnTo>
                  <a:pt x="530" y="236"/>
                </a:lnTo>
                <a:lnTo>
                  <a:pt x="599" y="200"/>
                </a:lnTo>
                <a:lnTo>
                  <a:pt x="668" y="163"/>
                </a:lnTo>
                <a:lnTo>
                  <a:pt x="741" y="129"/>
                </a:lnTo>
                <a:lnTo>
                  <a:pt x="816" y="94"/>
                </a:lnTo>
                <a:lnTo>
                  <a:pt x="893" y="61"/>
                </a:lnTo>
                <a:lnTo>
                  <a:pt x="972" y="31"/>
                </a:lnTo>
                <a:lnTo>
                  <a:pt x="1054" y="0"/>
                </a:lnTo>
                <a:close/>
              </a:path>
            </a:pathLst>
          </a:custGeom>
          <a:solidFill>
            <a:schemeClr val="tx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（四）行走、爬动作的训练</a:t>
            </a:r>
          </a:p>
        </p:txBody>
      </p:sp>
      <p:sp>
        <p:nvSpPr>
          <p:cNvPr id="24" name="MH_SubTitle_1"/>
          <p:cNvSpPr/>
          <p:nvPr>
            <p:custDataLst>
              <p:tags r:id="rId1"/>
            </p:custDataLst>
          </p:nvPr>
        </p:nvSpPr>
        <p:spPr>
          <a:xfrm rot="5400000">
            <a:off x="1666027" y="648504"/>
            <a:ext cx="1223963" cy="3673116"/>
          </a:xfrm>
          <a:custGeom>
            <a:avLst/>
            <a:gdLst>
              <a:gd name="connsiteX0" fmla="*/ 612000 w 1224000"/>
              <a:gd name="connsiteY0" fmla="*/ 0 h 1872210"/>
              <a:gd name="connsiteX1" fmla="*/ 1224000 w 1224000"/>
              <a:gd name="connsiteY1" fmla="*/ 405622 h 1872210"/>
              <a:gd name="connsiteX2" fmla="*/ 1224000 w 1224000"/>
              <a:gd name="connsiteY2" fmla="*/ 1872210 h 1872210"/>
              <a:gd name="connsiteX3" fmla="*/ 0 w 1224000"/>
              <a:gd name="connsiteY3" fmla="*/ 1872210 h 1872210"/>
              <a:gd name="connsiteX4" fmla="*/ 0 w 1224000"/>
              <a:gd name="connsiteY4" fmla="*/ 405622 h 1872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4000" h="1872210">
                <a:moveTo>
                  <a:pt x="612000" y="0"/>
                </a:moveTo>
                <a:lnTo>
                  <a:pt x="1224000" y="405622"/>
                </a:lnTo>
                <a:lnTo>
                  <a:pt x="1224000" y="1872210"/>
                </a:lnTo>
                <a:lnTo>
                  <a:pt x="0" y="1872210"/>
                </a:lnTo>
                <a:lnTo>
                  <a:pt x="0" y="4056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88000" anchor="ctr">
            <a:normAutofit/>
          </a:bodyPr>
          <a:lstStyle/>
          <a:p>
            <a:pPr algn="ctr" eaLnBrk="1" fontAlgn="auto" hangingPunct="1">
              <a:lnSpc>
                <a:spcPct val="110000"/>
              </a:lnSpc>
              <a:spcBef>
                <a:spcPts val="0"/>
              </a:spcBef>
              <a:spcAft>
                <a:spcPts val="0"/>
              </a:spcAft>
              <a:defRPr/>
            </a:pPr>
            <a:endParaRPr lang="zh-CN" altLang="en-US" sz="2000" dirty="0">
              <a:solidFill>
                <a:srgbClr val="FFFFFF"/>
              </a:solidFill>
            </a:endParaRPr>
          </a:p>
        </p:txBody>
      </p:sp>
      <p:sp>
        <p:nvSpPr>
          <p:cNvPr id="26" name="文本框 25"/>
          <p:cNvSpPr txBox="1"/>
          <p:nvPr/>
        </p:nvSpPr>
        <p:spPr>
          <a:xfrm>
            <a:off x="441450" y="2069563"/>
            <a:ext cx="2710623" cy="830997"/>
          </a:xfrm>
          <a:prstGeom prst="rect">
            <a:avLst/>
          </a:prstGeom>
          <a:noFill/>
        </p:spPr>
        <p:txBody>
          <a:bodyPr wrap="square" rtlCol="0">
            <a:spAutoFit/>
          </a:bodyPr>
          <a:lstStyle/>
          <a:p>
            <a:pPr algn="ctr"/>
            <a:r>
              <a:rPr lang="zh-CN" altLang="en-US" sz="4800" b="1" dirty="0">
                <a:solidFill>
                  <a:srgbClr val="FFFFFF"/>
                </a:solidFill>
                <a:latin typeface="+mj-ea"/>
                <a:ea typeface="+mj-ea"/>
              </a:rPr>
              <a:t>行走</a:t>
            </a:r>
            <a:endParaRPr lang="zh-CN" altLang="en-US" sz="4800" dirty="0">
              <a:solidFill>
                <a:srgbClr val="FFFFFF"/>
              </a:solidFill>
              <a:latin typeface="+mj-ea"/>
              <a:ea typeface="+mj-ea"/>
            </a:endParaRPr>
          </a:p>
        </p:txBody>
      </p:sp>
      <p:sp>
        <p:nvSpPr>
          <p:cNvPr id="27" name="矩形 26"/>
          <p:cNvSpPr/>
          <p:nvPr/>
        </p:nvSpPr>
        <p:spPr>
          <a:xfrm>
            <a:off x="4671752" y="1620675"/>
            <a:ext cx="7287491" cy="1882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en-US" altLang="zh-CN" sz="2800" dirty="0">
                <a:solidFill>
                  <a:schemeClr val="tx1"/>
                </a:solidFill>
                <a:latin typeface="微软雅黑" panose="020B0503020204020204" pitchFamily="34" charset="-122"/>
                <a:ea typeface="微软雅黑" panose="020B0503020204020204" pitchFamily="34" charset="-122"/>
              </a:rPr>
              <a:t>10-11</a:t>
            </a:r>
            <a:r>
              <a:rPr lang="zh-CN" altLang="en-US" sz="2800" dirty="0">
                <a:solidFill>
                  <a:schemeClr val="tx1"/>
                </a:solidFill>
                <a:latin typeface="微软雅黑" panose="020B0503020204020204" pitchFamily="34" charset="-122"/>
                <a:ea typeface="微软雅黑" panose="020B0503020204020204" pitchFamily="34" charset="-122"/>
              </a:rPr>
              <a:t>个月是宝宝开始学习行走的第一阶段，婴儿在这时候肌肉和骨骼已经足够支撑起整个身体的重量，开始在父母的扶持下有站立的初级姿态。</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
        <p:nvSpPr>
          <p:cNvPr id="28" name="MH_SubTitle_1"/>
          <p:cNvSpPr/>
          <p:nvPr>
            <p:custDataLst>
              <p:tags r:id="rId2"/>
            </p:custDataLst>
          </p:nvPr>
        </p:nvSpPr>
        <p:spPr>
          <a:xfrm rot="5400000">
            <a:off x="1666027" y="3184264"/>
            <a:ext cx="1223963" cy="3673116"/>
          </a:xfrm>
          <a:custGeom>
            <a:avLst/>
            <a:gdLst>
              <a:gd name="connsiteX0" fmla="*/ 612000 w 1224000"/>
              <a:gd name="connsiteY0" fmla="*/ 0 h 1872210"/>
              <a:gd name="connsiteX1" fmla="*/ 1224000 w 1224000"/>
              <a:gd name="connsiteY1" fmla="*/ 405622 h 1872210"/>
              <a:gd name="connsiteX2" fmla="*/ 1224000 w 1224000"/>
              <a:gd name="connsiteY2" fmla="*/ 1872210 h 1872210"/>
              <a:gd name="connsiteX3" fmla="*/ 0 w 1224000"/>
              <a:gd name="connsiteY3" fmla="*/ 1872210 h 1872210"/>
              <a:gd name="connsiteX4" fmla="*/ 0 w 1224000"/>
              <a:gd name="connsiteY4" fmla="*/ 405622 h 1872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4000" h="1872210">
                <a:moveTo>
                  <a:pt x="612000" y="0"/>
                </a:moveTo>
                <a:lnTo>
                  <a:pt x="1224000" y="405622"/>
                </a:lnTo>
                <a:lnTo>
                  <a:pt x="1224000" y="1872210"/>
                </a:lnTo>
                <a:lnTo>
                  <a:pt x="0" y="1872210"/>
                </a:lnTo>
                <a:lnTo>
                  <a:pt x="0" y="40562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88000" anchor="ctr">
            <a:normAutofit/>
          </a:bodyPr>
          <a:lstStyle/>
          <a:p>
            <a:pPr algn="ctr" eaLnBrk="1" fontAlgn="auto" hangingPunct="1">
              <a:lnSpc>
                <a:spcPct val="110000"/>
              </a:lnSpc>
              <a:spcBef>
                <a:spcPts val="0"/>
              </a:spcBef>
              <a:spcAft>
                <a:spcPts val="0"/>
              </a:spcAft>
              <a:defRPr/>
            </a:pPr>
            <a:endParaRPr lang="zh-CN" altLang="en-US" sz="2000" dirty="0">
              <a:solidFill>
                <a:srgbClr val="FFFFFF"/>
              </a:solidFill>
            </a:endParaRPr>
          </a:p>
        </p:txBody>
      </p:sp>
      <p:sp>
        <p:nvSpPr>
          <p:cNvPr id="31" name="文本框 30"/>
          <p:cNvSpPr txBox="1"/>
          <p:nvPr/>
        </p:nvSpPr>
        <p:spPr>
          <a:xfrm>
            <a:off x="565587" y="4605323"/>
            <a:ext cx="2710623" cy="830997"/>
          </a:xfrm>
          <a:prstGeom prst="rect">
            <a:avLst/>
          </a:prstGeom>
          <a:noFill/>
        </p:spPr>
        <p:txBody>
          <a:bodyPr wrap="square" rtlCol="0">
            <a:spAutoFit/>
          </a:bodyPr>
          <a:lstStyle/>
          <a:p>
            <a:pPr algn="ctr"/>
            <a:r>
              <a:rPr lang="zh-CN" altLang="en-US" sz="4800" b="1" dirty="0">
                <a:solidFill>
                  <a:srgbClr val="FFFFFF"/>
                </a:solidFill>
                <a:latin typeface="+mj-ea"/>
                <a:ea typeface="+mj-ea"/>
              </a:rPr>
              <a:t>跑</a:t>
            </a:r>
            <a:endParaRPr lang="zh-CN" altLang="en-US" sz="4800" dirty="0">
              <a:solidFill>
                <a:srgbClr val="FFFFFF"/>
              </a:solidFill>
              <a:latin typeface="+mj-ea"/>
              <a:ea typeface="+mj-ea"/>
            </a:endParaRPr>
          </a:p>
        </p:txBody>
      </p:sp>
      <p:sp>
        <p:nvSpPr>
          <p:cNvPr id="34" name="矩形 33"/>
          <p:cNvSpPr/>
          <p:nvPr/>
        </p:nvSpPr>
        <p:spPr>
          <a:xfrm>
            <a:off x="4530989" y="4080641"/>
            <a:ext cx="7078798" cy="25529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800" dirty="0">
                <a:solidFill>
                  <a:schemeClr val="tx1"/>
                </a:solidFill>
                <a:latin typeface="微软雅黑" panose="020B0503020204020204" pitchFamily="34" charset="-122"/>
                <a:ea typeface="微软雅黑" panose="020B0503020204020204" pitchFamily="34" charset="-122"/>
              </a:rPr>
              <a:t>待婴幼儿能站稳后，可以双手扶着婴幼儿慢慢学习行走，当他能走稳了，再尝试用手引导他学习行走，最后再松手尝试让婴幼儿独立行走。</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（五）手部精细动作的训练</a:t>
            </a:r>
          </a:p>
        </p:txBody>
      </p:sp>
      <p:sp>
        <p:nvSpPr>
          <p:cNvPr id="30" name="矩形 29"/>
          <p:cNvSpPr/>
          <p:nvPr/>
        </p:nvSpPr>
        <p:spPr>
          <a:xfrm>
            <a:off x="790860" y="3067997"/>
            <a:ext cx="2467717" cy="1928263"/>
          </a:xfrm>
          <a:prstGeom prst="rect">
            <a:avLst/>
          </a:prstGeom>
          <a:solidFill>
            <a:srgbClr val="FFFFFF"/>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nchorCtr="0"/>
          <a:lstStyle/>
          <a:p>
            <a:pPr algn="ctr">
              <a:lnSpc>
                <a:spcPct val="150000"/>
              </a:lnSpc>
            </a:pPr>
            <a:r>
              <a:rPr lang="zh-CN" altLang="en-US" dirty="0">
                <a:solidFill>
                  <a:schemeClr val="tx1"/>
                </a:solidFill>
                <a:latin typeface="微软雅黑" panose="020B0503020204020204" pitchFamily="34" charset="-122"/>
                <a:ea typeface="微软雅黑" panose="020B0503020204020204" pitchFamily="34" charset="-122"/>
              </a:rPr>
              <a:t>抓握动作的训练</a:t>
            </a:r>
            <a:endParaRPr lang="en-US" altLang="zh-CN" dirty="0">
              <a:solidFill>
                <a:schemeClr val="tx1"/>
              </a:solidFill>
              <a:latin typeface="微软雅黑" panose="020B0503020204020204" pitchFamily="34" charset="-122"/>
              <a:ea typeface="微软雅黑" panose="020B0503020204020204" pitchFamily="34" charset="-122"/>
            </a:endParaRPr>
          </a:p>
        </p:txBody>
      </p:sp>
      <p:sp>
        <p:nvSpPr>
          <p:cNvPr id="77" name="矩形 76"/>
          <p:cNvSpPr/>
          <p:nvPr/>
        </p:nvSpPr>
        <p:spPr>
          <a:xfrm>
            <a:off x="4560019" y="4449440"/>
            <a:ext cx="2467717" cy="1928263"/>
          </a:xfrm>
          <a:prstGeom prst="rect">
            <a:avLst/>
          </a:prstGeom>
          <a:solidFill>
            <a:srgbClr val="FFFFFF"/>
          </a:solidFill>
          <a:ln w="31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nchorCtr="0"/>
          <a:lstStyle/>
          <a:p>
            <a:pPr algn="ctr">
              <a:lnSpc>
                <a:spcPct val="150000"/>
              </a:lnSpc>
            </a:pPr>
            <a:r>
              <a:rPr lang="zh-CN" altLang="en-US" dirty="0">
                <a:solidFill>
                  <a:schemeClr val="tx1"/>
                </a:solidFill>
                <a:latin typeface="微软雅黑" panose="020B0503020204020204" pitchFamily="34" charset="-122"/>
                <a:ea typeface="微软雅黑" panose="020B0503020204020204" pitchFamily="34" charset="-122"/>
              </a:rPr>
              <a:t>捏和敲打动作的训练</a:t>
            </a:r>
            <a:endParaRPr lang="en-US" altLang="zh-CN" dirty="0">
              <a:solidFill>
                <a:schemeClr val="tx1"/>
              </a:solidFill>
              <a:latin typeface="微软雅黑" panose="020B0503020204020204" pitchFamily="34" charset="-122"/>
              <a:ea typeface="微软雅黑" panose="020B0503020204020204" pitchFamily="34" charset="-122"/>
            </a:endParaRPr>
          </a:p>
        </p:txBody>
      </p:sp>
      <p:sp>
        <p:nvSpPr>
          <p:cNvPr id="86" name="矩形 85"/>
          <p:cNvSpPr/>
          <p:nvPr/>
        </p:nvSpPr>
        <p:spPr>
          <a:xfrm>
            <a:off x="8329179" y="3061815"/>
            <a:ext cx="2467717" cy="1928263"/>
          </a:xfrm>
          <a:prstGeom prst="rect">
            <a:avLst/>
          </a:prstGeom>
          <a:solidFill>
            <a:srgbClr val="FFFFFF"/>
          </a:solidFill>
          <a:ln w="31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nchorCtr="0"/>
          <a:lstStyle/>
          <a:p>
            <a:pPr algn="ctr">
              <a:lnSpc>
                <a:spcPct val="150000"/>
              </a:lnSpc>
            </a:pPr>
            <a:r>
              <a:rPr lang="zh-CN" altLang="en-US" dirty="0">
                <a:solidFill>
                  <a:schemeClr val="tx1"/>
                </a:solidFill>
                <a:latin typeface="微软雅黑" panose="020B0503020204020204" pitchFamily="34" charset="-122"/>
                <a:ea typeface="微软雅黑" panose="020B0503020204020204" pitchFamily="34" charset="-122"/>
              </a:rPr>
              <a:t>穿、舀和夹动作的训练</a:t>
            </a:r>
            <a:endParaRPr lang="en-US" altLang="zh-CN" dirty="0">
              <a:solidFill>
                <a:schemeClr val="tx1"/>
              </a:solidFill>
              <a:latin typeface="微软雅黑" panose="020B0503020204020204" pitchFamily="34" charset="-122"/>
              <a:ea typeface="微软雅黑" panose="020B0503020204020204" pitchFamily="34" charset="-122"/>
            </a:endParaRPr>
          </a:p>
        </p:txBody>
      </p:sp>
      <p:sp>
        <p:nvSpPr>
          <p:cNvPr id="88" name="矩形 87"/>
          <p:cNvSpPr/>
          <p:nvPr/>
        </p:nvSpPr>
        <p:spPr>
          <a:xfrm>
            <a:off x="618380" y="1178414"/>
            <a:ext cx="10680700" cy="17547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dirty="0">
                <a:solidFill>
                  <a:schemeClr val="tx1"/>
                </a:solidFill>
                <a:latin typeface="+mj-ea"/>
                <a:ea typeface="+mj-ea"/>
              </a:rPr>
              <a:t>婴幼儿手部精细动作的发展是以手部的动作发展为主，需要经历由整体到分化、从不随意到随意、由不准确到准确的一个连续发展过程。</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85239" y="3643238"/>
            <a:ext cx="2959627" cy="1323439"/>
          </a:xfrm>
          <a:prstGeom prst="rect">
            <a:avLst/>
          </a:prstGeom>
          <a:noFill/>
        </p:spPr>
        <p:txBody>
          <a:bodyPr wrap="square" rtlCol="0">
            <a:spAutoFit/>
          </a:bodyPr>
          <a:lstStyle/>
          <a:p>
            <a:pPr algn="dist"/>
            <a:r>
              <a:rPr lang="zh-CN" altLang="en-US" sz="8000" dirty="0">
                <a:solidFill>
                  <a:schemeClr val="accent1"/>
                </a:solidFill>
                <a:latin typeface="+mj-ea"/>
                <a:ea typeface="+mj-ea"/>
              </a:rPr>
              <a:t>目录</a:t>
            </a:r>
          </a:p>
        </p:txBody>
      </p:sp>
      <p:sp>
        <p:nvSpPr>
          <p:cNvPr id="75" name="文本框 74"/>
          <p:cNvSpPr txBox="1"/>
          <p:nvPr/>
        </p:nvSpPr>
        <p:spPr>
          <a:xfrm>
            <a:off x="8185239" y="5141349"/>
            <a:ext cx="2959627" cy="646331"/>
          </a:xfrm>
          <a:prstGeom prst="rect">
            <a:avLst/>
          </a:prstGeom>
          <a:noFill/>
        </p:spPr>
        <p:txBody>
          <a:bodyPr wrap="square" rtlCol="0">
            <a:spAutoFit/>
          </a:bodyPr>
          <a:lstStyle/>
          <a:p>
            <a:pPr algn="dist"/>
            <a:r>
              <a:rPr lang="en-US" altLang="zh-CN" sz="3600" dirty="0">
                <a:latin typeface="+mj-ea"/>
                <a:ea typeface="+mj-ea"/>
              </a:rPr>
              <a:t>contents</a:t>
            </a:r>
            <a:endParaRPr lang="zh-CN" altLang="en-US" sz="3600" dirty="0">
              <a:latin typeface="+mj-ea"/>
              <a:ea typeface="+mj-ea"/>
            </a:endParaRPr>
          </a:p>
        </p:txBody>
      </p:sp>
      <p:sp>
        <p:nvSpPr>
          <p:cNvPr id="76" name="Text Box 8"/>
          <p:cNvSpPr txBox="1">
            <a:spLocks noChangeArrowheads="1"/>
          </p:cNvSpPr>
          <p:nvPr/>
        </p:nvSpPr>
        <p:spPr bwMode="auto">
          <a:xfrm>
            <a:off x="1637035" y="1902049"/>
            <a:ext cx="4054376" cy="662554"/>
          </a:xfrm>
          <a:prstGeom prst="rect">
            <a:avLst/>
          </a:prstGeom>
          <a:noFill/>
          <a:ln>
            <a:noFill/>
          </a:ln>
        </p:spPr>
        <p:txBody>
          <a:bodyPr wrap="square" anchor="ctr">
            <a:spAutoFit/>
          </a:bodyPr>
          <a:lstStyle/>
          <a:p>
            <a:pPr algn="just">
              <a:lnSpc>
                <a:spcPct val="150000"/>
              </a:lnSpc>
            </a:pPr>
            <a:r>
              <a:rPr lang="zh-CN" altLang="en-US" sz="2800" dirty="0">
                <a:latin typeface="+mj-ea"/>
                <a:ea typeface="+mj-ea"/>
              </a:rPr>
              <a:t>第一节 动作的发展概述</a:t>
            </a:r>
            <a:endParaRPr lang="zh-CN" sz="2800" dirty="0">
              <a:latin typeface="+mj-ea"/>
              <a:ea typeface="+mj-ea"/>
            </a:endParaRPr>
          </a:p>
        </p:txBody>
      </p:sp>
      <p:cxnSp>
        <p:nvCxnSpPr>
          <p:cNvPr id="77" name="直接连接符 76"/>
          <p:cNvCxnSpPr/>
          <p:nvPr/>
        </p:nvCxnSpPr>
        <p:spPr>
          <a:xfrm>
            <a:off x="943896" y="2625962"/>
            <a:ext cx="5076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8" name="KSO_Shape"/>
          <p:cNvSpPr/>
          <p:nvPr/>
        </p:nvSpPr>
        <p:spPr>
          <a:xfrm>
            <a:off x="943897" y="1983512"/>
            <a:ext cx="534246" cy="5333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1</a:t>
            </a:r>
            <a:endParaRPr lang="en-US" sz="2800" b="1" dirty="0">
              <a:solidFill>
                <a:srgbClr val="FFFFFF"/>
              </a:solidFill>
            </a:endParaRPr>
          </a:p>
        </p:txBody>
      </p:sp>
      <p:sp>
        <p:nvSpPr>
          <p:cNvPr id="79" name="Text Box 8"/>
          <p:cNvSpPr txBox="1">
            <a:spLocks noChangeArrowheads="1"/>
          </p:cNvSpPr>
          <p:nvPr/>
        </p:nvSpPr>
        <p:spPr bwMode="auto">
          <a:xfrm>
            <a:off x="1637034" y="3031971"/>
            <a:ext cx="4807243" cy="662554"/>
          </a:xfrm>
          <a:prstGeom prst="rect">
            <a:avLst/>
          </a:prstGeom>
          <a:noFill/>
          <a:ln>
            <a:noFill/>
          </a:ln>
        </p:spPr>
        <p:txBody>
          <a:bodyPr wrap="square" anchor="ctr">
            <a:spAutoFit/>
          </a:bodyPr>
          <a:lstStyle/>
          <a:p>
            <a:pPr algn="just">
              <a:lnSpc>
                <a:spcPct val="150000"/>
              </a:lnSpc>
            </a:pPr>
            <a:r>
              <a:rPr lang="zh-CN" altLang="en-US" sz="2800" dirty="0">
                <a:latin typeface="+mj-ea"/>
                <a:ea typeface="+mj-ea"/>
              </a:rPr>
              <a:t>第二节 动作发展的相关理论</a:t>
            </a:r>
            <a:endParaRPr lang="zh-CN" sz="2800" dirty="0">
              <a:latin typeface="+mj-ea"/>
              <a:ea typeface="+mj-ea"/>
            </a:endParaRPr>
          </a:p>
        </p:txBody>
      </p:sp>
      <p:cxnSp>
        <p:nvCxnSpPr>
          <p:cNvPr id="80" name="直接连接符 79"/>
          <p:cNvCxnSpPr/>
          <p:nvPr/>
        </p:nvCxnSpPr>
        <p:spPr>
          <a:xfrm>
            <a:off x="943896" y="3750225"/>
            <a:ext cx="5076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1" name="KSO_Shape"/>
          <p:cNvSpPr/>
          <p:nvPr/>
        </p:nvSpPr>
        <p:spPr>
          <a:xfrm>
            <a:off x="943897" y="3107775"/>
            <a:ext cx="534246" cy="53335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2</a:t>
            </a:r>
            <a:endParaRPr lang="en-US" sz="2800" b="1" dirty="0">
              <a:solidFill>
                <a:srgbClr val="FFFFFF"/>
              </a:solidFill>
            </a:endParaRPr>
          </a:p>
        </p:txBody>
      </p:sp>
      <p:sp>
        <p:nvSpPr>
          <p:cNvPr id="82" name="Text Box 8"/>
          <p:cNvSpPr txBox="1">
            <a:spLocks noChangeArrowheads="1"/>
          </p:cNvSpPr>
          <p:nvPr/>
        </p:nvSpPr>
        <p:spPr bwMode="auto">
          <a:xfrm>
            <a:off x="1637035" y="4166529"/>
            <a:ext cx="5761292" cy="662554"/>
          </a:xfrm>
          <a:prstGeom prst="rect">
            <a:avLst/>
          </a:prstGeom>
          <a:noFill/>
          <a:ln>
            <a:noFill/>
          </a:ln>
        </p:spPr>
        <p:txBody>
          <a:bodyPr wrap="square" anchor="ctr">
            <a:spAutoFit/>
          </a:bodyPr>
          <a:lstStyle/>
          <a:p>
            <a:pPr algn="just">
              <a:lnSpc>
                <a:spcPct val="150000"/>
              </a:lnSpc>
            </a:pPr>
            <a:r>
              <a:rPr lang="zh-CN" altLang="en-US" sz="2800" dirty="0">
                <a:latin typeface="+mj-ea"/>
                <a:ea typeface="+mj-ea"/>
              </a:rPr>
              <a:t>第三节 动作发展的影响因素及训练</a:t>
            </a:r>
            <a:endParaRPr lang="zh-CN" sz="2800" dirty="0">
              <a:latin typeface="+mj-ea"/>
              <a:ea typeface="+mj-ea"/>
            </a:endParaRPr>
          </a:p>
        </p:txBody>
      </p:sp>
      <p:cxnSp>
        <p:nvCxnSpPr>
          <p:cNvPr id="83" name="直接连接符 82"/>
          <p:cNvCxnSpPr>
            <a:cxnSpLocks/>
          </p:cNvCxnSpPr>
          <p:nvPr/>
        </p:nvCxnSpPr>
        <p:spPr>
          <a:xfrm>
            <a:off x="943896" y="4919892"/>
            <a:ext cx="6454431"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4" name="KSO_Shape"/>
          <p:cNvSpPr/>
          <p:nvPr/>
        </p:nvSpPr>
        <p:spPr>
          <a:xfrm>
            <a:off x="943897" y="4232038"/>
            <a:ext cx="534246" cy="53335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3</a:t>
            </a:r>
            <a:endParaRPr lang="en-US" sz="2800" b="1" dirty="0">
              <a:solidFill>
                <a:srgbClr val="FFFFFF"/>
              </a:solidFill>
            </a:endParaRPr>
          </a:p>
        </p:txBody>
      </p:sp>
      <p:grpSp>
        <p:nvGrpSpPr>
          <p:cNvPr id="34" name="组合 33"/>
          <p:cNvGrpSpPr/>
          <p:nvPr/>
        </p:nvGrpSpPr>
        <p:grpSpPr>
          <a:xfrm rot="10800000">
            <a:off x="9171155" y="-12808"/>
            <a:ext cx="942338" cy="2724647"/>
            <a:chOff x="0" y="0"/>
            <a:chExt cx="759735" cy="2199030"/>
          </a:xfrm>
        </p:grpSpPr>
        <p:grpSp>
          <p:nvGrpSpPr>
            <p:cNvPr id="42" name="组合 41"/>
            <p:cNvGrpSpPr/>
            <p:nvPr/>
          </p:nvGrpSpPr>
          <p:grpSpPr>
            <a:xfrm>
              <a:off x="0" y="0"/>
              <a:ext cx="759735" cy="1176842"/>
              <a:chOff x="0" y="0"/>
              <a:chExt cx="759735" cy="1176842"/>
            </a:xfrm>
          </p:grpSpPr>
          <p:sp>
            <p:nvSpPr>
              <p:cNvPr id="57" name="任意多边形 193"/>
              <p:cNvSpPr/>
              <p:nvPr/>
            </p:nvSpPr>
            <p:spPr>
              <a:xfrm>
                <a:off x="0" y="247270"/>
                <a:ext cx="759735" cy="929572"/>
              </a:xfrm>
              <a:custGeom>
                <a:avLst/>
                <a:gdLst>
                  <a:gd name="txL" fmla="*/ 0 w 756000"/>
                  <a:gd name="txT" fmla="*/ 0 h 929572"/>
                  <a:gd name="txR" fmla="*/ 756000 w 756000"/>
                  <a:gd name="txB" fmla="*/ 929572 h 929572"/>
                </a:gdLst>
                <a:ahLst/>
                <a:cxnLst>
                  <a:cxn ang="0">
                    <a:pos x="275004" y="0"/>
                  </a:cxn>
                  <a:cxn ang="0">
                    <a:pos x="480996" y="0"/>
                  </a:cxn>
                  <a:cxn ang="0">
                    <a:pos x="756000" y="708634"/>
                  </a:cxn>
                  <a:cxn ang="0">
                    <a:pos x="378000" y="929572"/>
                  </a:cxn>
                  <a:cxn ang="0">
                    <a:pos x="0" y="708634"/>
                  </a:cxn>
                </a:cxnLst>
                <a:rect l="txL" t="txT" r="txR" b="txB"/>
                <a:pathLst>
                  <a:path w="756000" h="929572">
                    <a:moveTo>
                      <a:pt x="275004" y="0"/>
                    </a:moveTo>
                    <a:lnTo>
                      <a:pt x="480996" y="0"/>
                    </a:lnTo>
                    <a:lnTo>
                      <a:pt x="756000" y="708634"/>
                    </a:lnTo>
                    <a:lnTo>
                      <a:pt x="378000" y="929572"/>
                    </a:lnTo>
                    <a:lnTo>
                      <a:pt x="0" y="708634"/>
                    </a:lnTo>
                    <a:close/>
                  </a:path>
                </a:pathLst>
              </a:custGeom>
              <a:solidFill>
                <a:srgbClr val="E2D4BC"/>
              </a:solidFill>
              <a:ln w="9525">
                <a:noFill/>
              </a:ln>
            </p:spPr>
            <p:txBody>
              <a:bodyPr vert="horz" wrap="square" lIns="68580" tIns="34290" rIns="68580" bIns="34290" anchor="ctr"/>
              <a:lstStyle>
                <a:lvl1pPr marL="0" lvl="0"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2pPr>
                <a:lvl3pPr marL="685800" lvl="2"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3pPr>
                <a:lvl4pPr marL="1028700" lvl="3"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4pPr>
                <a:lvl5pPr marL="1371600" lvl="4"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5pPr>
                <a:lvl6pPr marL="2286000" lvl="5"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6pPr>
                <a:lvl7pPr marL="2743200" lvl="6"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7pPr>
                <a:lvl8pPr marL="3200400" lvl="7"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8pPr>
                <a:lvl9pPr marL="3657600" lvl="8"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9pPr>
              </a:lstStyle>
              <a:p>
                <a:pPr lvl="0" algn="ctr">
                  <a:lnSpc>
                    <a:spcPct val="100000"/>
                  </a:lnSpc>
                </a:pPr>
                <a:endParaRPr sz="1000">
                  <a:solidFill>
                    <a:srgbClr val="FFFFFF"/>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58" name="任意多边形 194"/>
              <p:cNvSpPr/>
              <p:nvPr/>
            </p:nvSpPr>
            <p:spPr>
              <a:xfrm>
                <a:off x="274519" y="0"/>
                <a:ext cx="210697" cy="247270"/>
              </a:xfrm>
              <a:custGeom>
                <a:avLst/>
                <a:gdLst>
                  <a:gd name="txL" fmla="*/ 0 w 209661"/>
                  <a:gd name="txT" fmla="*/ 0 h 247270"/>
                  <a:gd name="txR" fmla="*/ 209661 w 209661"/>
                  <a:gd name="txB" fmla="*/ 247270 h 247270"/>
                </a:gdLst>
                <a:ahLst/>
                <a:cxnLst>
                  <a:cxn ang="0">
                    <a:pos x="95959" y="0"/>
                  </a:cxn>
                  <a:cxn ang="0">
                    <a:pos x="113701" y="0"/>
                  </a:cxn>
                  <a:cxn ang="0">
                    <a:pos x="209661" y="247270"/>
                  </a:cxn>
                  <a:cxn ang="0">
                    <a:pos x="0" y="247270"/>
                  </a:cxn>
                </a:cxnLst>
                <a:rect l="txL" t="txT" r="txR" b="txB"/>
                <a:pathLst>
                  <a:path w="209661" h="247270">
                    <a:moveTo>
                      <a:pt x="95959" y="0"/>
                    </a:moveTo>
                    <a:lnTo>
                      <a:pt x="113701" y="0"/>
                    </a:lnTo>
                    <a:lnTo>
                      <a:pt x="209661" y="247270"/>
                    </a:lnTo>
                    <a:lnTo>
                      <a:pt x="0" y="247270"/>
                    </a:lnTo>
                    <a:close/>
                  </a:path>
                </a:pathLst>
              </a:custGeom>
              <a:solidFill>
                <a:srgbClr val="ED5326"/>
              </a:solidFill>
              <a:ln w="9525">
                <a:noFill/>
              </a:ln>
            </p:spPr>
            <p:txBody>
              <a:bodyPr vert="horz" wrap="square" lIns="68580" tIns="34290" rIns="68580" bIns="34290" anchor="ctr"/>
              <a:lstStyle>
                <a:lvl1pPr marL="0" lvl="0"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2pPr>
                <a:lvl3pPr marL="685800" lvl="2"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3pPr>
                <a:lvl4pPr marL="1028700" lvl="3"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4pPr>
                <a:lvl5pPr marL="1371600" lvl="4"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5pPr>
                <a:lvl6pPr marL="2286000" lvl="5"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6pPr>
                <a:lvl7pPr marL="2743200" lvl="6"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7pPr>
                <a:lvl8pPr marL="3200400" lvl="7"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8pPr>
                <a:lvl9pPr marL="3657600" lvl="8"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9pPr>
              </a:lstStyle>
              <a:p>
                <a:pPr lvl="0" algn="ctr">
                  <a:lnSpc>
                    <a:spcPct val="100000"/>
                  </a:lnSpc>
                </a:pPr>
                <a:endParaRPr sz="1000">
                  <a:solidFill>
                    <a:srgbClr val="FFFFFF"/>
                  </a:solidFill>
                  <a:latin typeface="微软雅黑" panose="020B0503020204020204" pitchFamily="2" charset="-122"/>
                  <a:ea typeface="微软雅黑" panose="020B0503020204020204" pitchFamily="2" charset="-122"/>
                  <a:sym typeface="微软雅黑" panose="020B0503020204020204" pitchFamily="2" charset="-122"/>
                </a:endParaRPr>
              </a:p>
            </p:txBody>
          </p:sp>
        </p:grpSp>
        <p:grpSp>
          <p:nvGrpSpPr>
            <p:cNvPr id="43" name="组合 42"/>
            <p:cNvGrpSpPr/>
            <p:nvPr/>
          </p:nvGrpSpPr>
          <p:grpSpPr>
            <a:xfrm>
              <a:off x="216" y="822629"/>
              <a:ext cx="759303" cy="1376401"/>
              <a:chOff x="0" y="0"/>
              <a:chExt cx="759303" cy="1376401"/>
            </a:xfrm>
          </p:grpSpPr>
          <p:sp>
            <p:nvSpPr>
              <p:cNvPr id="44" name="矩形 43"/>
              <p:cNvSpPr/>
              <p:nvPr/>
            </p:nvSpPr>
            <p:spPr>
              <a:xfrm>
                <a:off x="216323" y="162003"/>
                <a:ext cx="325601" cy="1213969"/>
              </a:xfrm>
              <a:prstGeom prst="rect">
                <a:avLst/>
              </a:prstGeom>
              <a:solidFill>
                <a:srgbClr val="ED5326"/>
              </a:solidFill>
              <a:ln w="9525">
                <a:noFill/>
              </a:ln>
            </p:spPr>
            <p:txBody>
              <a:bodyPr vert="horz" wrap="square" lIns="68580" tIns="34290" rIns="68580" bIns="34290" anchor="ctr"/>
              <a:lstStyle>
                <a:lvl1pPr marL="0" lvl="0"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2pPr>
                <a:lvl3pPr marL="685800" lvl="2"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3pPr>
                <a:lvl4pPr marL="1028700" lvl="3"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4pPr>
                <a:lvl5pPr marL="1371600" lvl="4"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5pPr>
                <a:lvl6pPr marL="2286000" lvl="5"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6pPr>
                <a:lvl7pPr marL="2743200" lvl="6"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7pPr>
                <a:lvl8pPr marL="3200400" lvl="7"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8pPr>
                <a:lvl9pPr marL="3657600" lvl="8"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9pPr>
              </a:lstStyle>
              <a:p>
                <a:pPr lvl="0" algn="ctr">
                  <a:lnSpc>
                    <a:spcPct val="100000"/>
                  </a:lnSpc>
                </a:pPr>
                <a:endParaRPr sz="1000">
                  <a:solidFill>
                    <a:srgbClr val="FFFFFF"/>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52" name="矩形 51"/>
              <p:cNvSpPr/>
              <p:nvPr/>
            </p:nvSpPr>
            <p:spPr>
              <a:xfrm>
                <a:off x="542236" y="162001"/>
                <a:ext cx="217067" cy="1214400"/>
              </a:xfrm>
              <a:prstGeom prst="rect">
                <a:avLst/>
              </a:prstGeom>
              <a:solidFill>
                <a:srgbClr val="D13A11"/>
              </a:solidFill>
              <a:ln w="9525">
                <a:noFill/>
              </a:ln>
            </p:spPr>
            <p:txBody>
              <a:bodyPr vert="horz" wrap="square" lIns="68580" tIns="34290" rIns="68580" bIns="34290" anchor="ctr"/>
              <a:lstStyle>
                <a:lvl1pPr marL="0" lvl="0"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2pPr>
                <a:lvl3pPr marL="685800" lvl="2"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3pPr>
                <a:lvl4pPr marL="1028700" lvl="3"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4pPr>
                <a:lvl5pPr marL="1371600" lvl="4"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5pPr>
                <a:lvl6pPr marL="2286000" lvl="5"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6pPr>
                <a:lvl7pPr marL="2743200" lvl="6"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7pPr>
                <a:lvl8pPr marL="3200400" lvl="7"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8pPr>
                <a:lvl9pPr marL="3657600" lvl="8"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9pPr>
              </a:lstStyle>
              <a:p>
                <a:pPr lvl="0" algn="ctr">
                  <a:lnSpc>
                    <a:spcPct val="100000"/>
                  </a:lnSpc>
                </a:pPr>
                <a:endParaRPr sz="1000">
                  <a:solidFill>
                    <a:srgbClr val="FFFFFF"/>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53" name="矩形 52"/>
              <p:cNvSpPr/>
              <p:nvPr/>
            </p:nvSpPr>
            <p:spPr>
              <a:xfrm>
                <a:off x="0" y="162001"/>
                <a:ext cx="217067" cy="1214400"/>
              </a:xfrm>
              <a:prstGeom prst="rect">
                <a:avLst/>
              </a:prstGeom>
              <a:solidFill>
                <a:srgbClr val="F38D71"/>
              </a:solidFill>
              <a:ln w="9525">
                <a:noFill/>
              </a:ln>
            </p:spPr>
            <p:txBody>
              <a:bodyPr vert="horz" wrap="square" lIns="68580" tIns="34290" rIns="68580" bIns="34290" anchor="ctr"/>
              <a:lstStyle>
                <a:lvl1pPr marL="0" lvl="0"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2pPr>
                <a:lvl3pPr marL="685800" lvl="2"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3pPr>
                <a:lvl4pPr marL="1028700" lvl="3"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4pPr>
                <a:lvl5pPr marL="1371600" lvl="4"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5pPr>
                <a:lvl6pPr marL="2286000" lvl="5"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6pPr>
                <a:lvl7pPr marL="2743200" lvl="6"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7pPr>
                <a:lvl8pPr marL="3200400" lvl="7"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8pPr>
                <a:lvl9pPr marL="3657600" lvl="8"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9pPr>
              </a:lstStyle>
              <a:p>
                <a:pPr lvl="0" algn="ctr">
                  <a:lnSpc>
                    <a:spcPct val="100000"/>
                  </a:lnSpc>
                </a:pPr>
                <a:endParaRPr sz="1000">
                  <a:solidFill>
                    <a:srgbClr val="FFFFFF"/>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54" name="椭圆 53"/>
              <p:cNvSpPr/>
              <p:nvPr/>
            </p:nvSpPr>
            <p:spPr>
              <a:xfrm>
                <a:off x="0" y="54002"/>
                <a:ext cx="217067" cy="216000"/>
              </a:xfrm>
              <a:prstGeom prst="ellipse">
                <a:avLst/>
              </a:prstGeom>
              <a:solidFill>
                <a:srgbClr val="F38D71"/>
              </a:solidFill>
              <a:ln w="9525">
                <a:noFill/>
              </a:ln>
            </p:spPr>
            <p:txBody>
              <a:bodyPr vert="horz" wrap="square" lIns="68580" tIns="34290" rIns="68580" bIns="34290" anchor="ctr"/>
              <a:lstStyle>
                <a:lvl1pPr marL="0" lvl="0"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2pPr>
                <a:lvl3pPr marL="685800" lvl="2"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3pPr>
                <a:lvl4pPr marL="1028700" lvl="3"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4pPr>
                <a:lvl5pPr marL="1371600" lvl="4"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5pPr>
                <a:lvl6pPr marL="2286000" lvl="5"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6pPr>
                <a:lvl7pPr marL="2743200" lvl="6"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7pPr>
                <a:lvl8pPr marL="3200400" lvl="7"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8pPr>
                <a:lvl9pPr marL="3657600" lvl="8"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9pPr>
              </a:lstStyle>
              <a:p>
                <a:pPr lvl="0" algn="ctr">
                  <a:lnSpc>
                    <a:spcPct val="100000"/>
                  </a:lnSpc>
                </a:pPr>
                <a:endParaRPr sz="1000">
                  <a:solidFill>
                    <a:srgbClr val="FFFFFF"/>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55" name="椭圆 54"/>
              <p:cNvSpPr/>
              <p:nvPr/>
            </p:nvSpPr>
            <p:spPr>
              <a:xfrm>
                <a:off x="542236" y="54002"/>
                <a:ext cx="217067" cy="216000"/>
              </a:xfrm>
              <a:prstGeom prst="ellipse">
                <a:avLst/>
              </a:prstGeom>
              <a:solidFill>
                <a:srgbClr val="D13A11"/>
              </a:solidFill>
              <a:ln w="9525">
                <a:noFill/>
              </a:ln>
            </p:spPr>
            <p:txBody>
              <a:bodyPr vert="horz" wrap="square" lIns="68580" tIns="34290" rIns="68580" bIns="34290" anchor="ctr"/>
              <a:lstStyle>
                <a:lvl1pPr marL="0" lvl="0"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2pPr>
                <a:lvl3pPr marL="685800" lvl="2"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3pPr>
                <a:lvl4pPr marL="1028700" lvl="3"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4pPr>
                <a:lvl5pPr marL="1371600" lvl="4"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5pPr>
                <a:lvl6pPr marL="2286000" lvl="5"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6pPr>
                <a:lvl7pPr marL="2743200" lvl="6"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7pPr>
                <a:lvl8pPr marL="3200400" lvl="7"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8pPr>
                <a:lvl9pPr marL="3657600" lvl="8"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9pPr>
              </a:lstStyle>
              <a:p>
                <a:pPr lvl="0" algn="ctr">
                  <a:lnSpc>
                    <a:spcPct val="100000"/>
                  </a:lnSpc>
                </a:pPr>
                <a:endParaRPr sz="1000">
                  <a:solidFill>
                    <a:srgbClr val="FFFFFF"/>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56" name="椭圆 55"/>
              <p:cNvSpPr/>
              <p:nvPr/>
            </p:nvSpPr>
            <p:spPr>
              <a:xfrm>
                <a:off x="217124" y="0"/>
                <a:ext cx="324000" cy="324000"/>
              </a:xfrm>
              <a:prstGeom prst="ellipse">
                <a:avLst/>
              </a:prstGeom>
              <a:solidFill>
                <a:srgbClr val="ED5326"/>
              </a:solidFill>
              <a:ln w="9525">
                <a:noFill/>
              </a:ln>
            </p:spPr>
            <p:txBody>
              <a:bodyPr vert="horz" wrap="square" lIns="68580" tIns="34290" rIns="68580" bIns="34290" anchor="ctr"/>
              <a:lstStyle>
                <a:lvl1pPr marL="0" lvl="0"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2pPr>
                <a:lvl3pPr marL="685800" lvl="2"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3pPr>
                <a:lvl4pPr marL="1028700" lvl="3"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4pPr>
                <a:lvl5pPr marL="1371600" lvl="4"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5pPr>
                <a:lvl6pPr marL="2286000" lvl="5"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6pPr>
                <a:lvl7pPr marL="2743200" lvl="6"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7pPr>
                <a:lvl8pPr marL="3200400" lvl="7"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8pPr>
                <a:lvl9pPr marL="3657600" lvl="8"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9pPr>
              </a:lstStyle>
              <a:p>
                <a:pPr lvl="0" algn="ctr">
                  <a:lnSpc>
                    <a:spcPct val="100000"/>
                  </a:lnSpc>
                </a:pPr>
                <a:endParaRPr sz="1000">
                  <a:solidFill>
                    <a:srgbClr val="FFFFFF"/>
                  </a:solidFill>
                  <a:latin typeface="微软雅黑" panose="020B0503020204020204" pitchFamily="2" charset="-122"/>
                  <a:ea typeface="微软雅黑" panose="020B0503020204020204" pitchFamily="2" charset="-122"/>
                  <a:sym typeface="微软雅黑" panose="020B0503020204020204" pitchFamily="2" charset="-122"/>
                </a:endParaRPr>
              </a:p>
            </p:txBody>
          </p:sp>
        </p:grpSp>
      </p:grpSp>
      <p:grpSp>
        <p:nvGrpSpPr>
          <p:cNvPr id="59" name="组合 58"/>
          <p:cNvGrpSpPr/>
          <p:nvPr/>
        </p:nvGrpSpPr>
        <p:grpSpPr>
          <a:xfrm rot="10800000">
            <a:off x="10402750" y="-717"/>
            <a:ext cx="1174483" cy="3395864"/>
            <a:chOff x="0" y="0"/>
            <a:chExt cx="759735" cy="2199030"/>
          </a:xfrm>
        </p:grpSpPr>
        <p:grpSp>
          <p:nvGrpSpPr>
            <p:cNvPr id="60" name="组合 59"/>
            <p:cNvGrpSpPr/>
            <p:nvPr/>
          </p:nvGrpSpPr>
          <p:grpSpPr>
            <a:xfrm>
              <a:off x="0" y="0"/>
              <a:ext cx="759735" cy="1176842"/>
              <a:chOff x="0" y="0"/>
              <a:chExt cx="759735" cy="1176842"/>
            </a:xfrm>
          </p:grpSpPr>
          <p:sp>
            <p:nvSpPr>
              <p:cNvPr id="68" name="任意多边形 193"/>
              <p:cNvSpPr/>
              <p:nvPr/>
            </p:nvSpPr>
            <p:spPr>
              <a:xfrm>
                <a:off x="0" y="247270"/>
                <a:ext cx="759735" cy="929572"/>
              </a:xfrm>
              <a:custGeom>
                <a:avLst/>
                <a:gdLst>
                  <a:gd name="txL" fmla="*/ 0 w 756000"/>
                  <a:gd name="txT" fmla="*/ 0 h 929572"/>
                  <a:gd name="txR" fmla="*/ 756000 w 756000"/>
                  <a:gd name="txB" fmla="*/ 929572 h 929572"/>
                </a:gdLst>
                <a:ahLst/>
                <a:cxnLst>
                  <a:cxn ang="0">
                    <a:pos x="275004" y="0"/>
                  </a:cxn>
                  <a:cxn ang="0">
                    <a:pos x="480996" y="0"/>
                  </a:cxn>
                  <a:cxn ang="0">
                    <a:pos x="756000" y="708634"/>
                  </a:cxn>
                  <a:cxn ang="0">
                    <a:pos x="378000" y="929572"/>
                  </a:cxn>
                  <a:cxn ang="0">
                    <a:pos x="0" y="708634"/>
                  </a:cxn>
                </a:cxnLst>
                <a:rect l="txL" t="txT" r="txR" b="txB"/>
                <a:pathLst>
                  <a:path w="756000" h="929572">
                    <a:moveTo>
                      <a:pt x="275004" y="0"/>
                    </a:moveTo>
                    <a:lnTo>
                      <a:pt x="480996" y="0"/>
                    </a:lnTo>
                    <a:lnTo>
                      <a:pt x="756000" y="708634"/>
                    </a:lnTo>
                    <a:lnTo>
                      <a:pt x="378000" y="929572"/>
                    </a:lnTo>
                    <a:lnTo>
                      <a:pt x="0" y="708634"/>
                    </a:lnTo>
                    <a:close/>
                  </a:path>
                </a:pathLst>
              </a:custGeom>
              <a:solidFill>
                <a:srgbClr val="E2D4BC"/>
              </a:solidFill>
              <a:ln w="9525">
                <a:noFill/>
              </a:ln>
            </p:spPr>
            <p:txBody>
              <a:bodyPr vert="horz" wrap="square" lIns="68580" tIns="34290" rIns="68580" bIns="34290" anchor="ctr"/>
              <a:lstStyle>
                <a:lvl1pPr marL="0" lvl="0"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2pPr>
                <a:lvl3pPr marL="685800" lvl="2"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3pPr>
                <a:lvl4pPr marL="1028700" lvl="3"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4pPr>
                <a:lvl5pPr marL="1371600" lvl="4"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5pPr>
                <a:lvl6pPr marL="2286000" lvl="5"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6pPr>
                <a:lvl7pPr marL="2743200" lvl="6"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7pPr>
                <a:lvl8pPr marL="3200400" lvl="7"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8pPr>
                <a:lvl9pPr marL="3657600" lvl="8"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9pPr>
              </a:lstStyle>
              <a:p>
                <a:pPr lvl="0" algn="ctr">
                  <a:lnSpc>
                    <a:spcPct val="100000"/>
                  </a:lnSpc>
                </a:pPr>
                <a:endParaRPr sz="1000">
                  <a:solidFill>
                    <a:srgbClr val="FFFFFF"/>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69" name="任意多边形 194"/>
              <p:cNvSpPr/>
              <p:nvPr/>
            </p:nvSpPr>
            <p:spPr>
              <a:xfrm>
                <a:off x="274519" y="0"/>
                <a:ext cx="210697" cy="247270"/>
              </a:xfrm>
              <a:custGeom>
                <a:avLst/>
                <a:gdLst>
                  <a:gd name="txL" fmla="*/ 0 w 209661"/>
                  <a:gd name="txT" fmla="*/ 0 h 247270"/>
                  <a:gd name="txR" fmla="*/ 209661 w 209661"/>
                  <a:gd name="txB" fmla="*/ 247270 h 247270"/>
                </a:gdLst>
                <a:ahLst/>
                <a:cxnLst>
                  <a:cxn ang="0">
                    <a:pos x="95959" y="0"/>
                  </a:cxn>
                  <a:cxn ang="0">
                    <a:pos x="113701" y="0"/>
                  </a:cxn>
                  <a:cxn ang="0">
                    <a:pos x="209661" y="247270"/>
                  </a:cxn>
                  <a:cxn ang="0">
                    <a:pos x="0" y="247270"/>
                  </a:cxn>
                </a:cxnLst>
                <a:rect l="txL" t="txT" r="txR" b="txB"/>
                <a:pathLst>
                  <a:path w="209661" h="247270">
                    <a:moveTo>
                      <a:pt x="95959" y="0"/>
                    </a:moveTo>
                    <a:lnTo>
                      <a:pt x="113701" y="0"/>
                    </a:lnTo>
                    <a:lnTo>
                      <a:pt x="209661" y="247270"/>
                    </a:lnTo>
                    <a:lnTo>
                      <a:pt x="0" y="247270"/>
                    </a:lnTo>
                    <a:close/>
                  </a:path>
                </a:pathLst>
              </a:custGeom>
              <a:solidFill>
                <a:srgbClr val="ED5326"/>
              </a:solidFill>
              <a:ln w="9525">
                <a:noFill/>
              </a:ln>
            </p:spPr>
            <p:txBody>
              <a:bodyPr vert="horz" wrap="square" lIns="68580" tIns="34290" rIns="68580" bIns="34290" anchor="ctr"/>
              <a:lstStyle>
                <a:lvl1pPr marL="0" lvl="0"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2pPr>
                <a:lvl3pPr marL="685800" lvl="2"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3pPr>
                <a:lvl4pPr marL="1028700" lvl="3"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4pPr>
                <a:lvl5pPr marL="1371600" lvl="4"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5pPr>
                <a:lvl6pPr marL="2286000" lvl="5"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6pPr>
                <a:lvl7pPr marL="2743200" lvl="6"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7pPr>
                <a:lvl8pPr marL="3200400" lvl="7"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8pPr>
                <a:lvl9pPr marL="3657600" lvl="8"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9pPr>
              </a:lstStyle>
              <a:p>
                <a:pPr lvl="0" algn="ctr">
                  <a:lnSpc>
                    <a:spcPct val="100000"/>
                  </a:lnSpc>
                </a:pPr>
                <a:endParaRPr sz="1000">
                  <a:solidFill>
                    <a:srgbClr val="FFFFFF"/>
                  </a:solidFill>
                  <a:latin typeface="微软雅黑" panose="020B0503020204020204" pitchFamily="2" charset="-122"/>
                  <a:ea typeface="微软雅黑" panose="020B0503020204020204" pitchFamily="2" charset="-122"/>
                  <a:sym typeface="微软雅黑" panose="020B0503020204020204" pitchFamily="2" charset="-122"/>
                </a:endParaRPr>
              </a:p>
            </p:txBody>
          </p:sp>
        </p:grpSp>
        <p:grpSp>
          <p:nvGrpSpPr>
            <p:cNvPr id="61" name="组合 60"/>
            <p:cNvGrpSpPr/>
            <p:nvPr/>
          </p:nvGrpSpPr>
          <p:grpSpPr>
            <a:xfrm>
              <a:off x="216" y="822629"/>
              <a:ext cx="759303" cy="1376401"/>
              <a:chOff x="0" y="0"/>
              <a:chExt cx="759303" cy="1376401"/>
            </a:xfrm>
          </p:grpSpPr>
          <p:sp>
            <p:nvSpPr>
              <p:cNvPr id="62" name="矩形 61"/>
              <p:cNvSpPr/>
              <p:nvPr/>
            </p:nvSpPr>
            <p:spPr>
              <a:xfrm>
                <a:off x="216323" y="162003"/>
                <a:ext cx="325601" cy="1213969"/>
              </a:xfrm>
              <a:prstGeom prst="rect">
                <a:avLst/>
              </a:prstGeom>
              <a:solidFill>
                <a:srgbClr val="ED5326"/>
              </a:solidFill>
              <a:ln w="9525">
                <a:noFill/>
              </a:ln>
            </p:spPr>
            <p:txBody>
              <a:bodyPr vert="horz" wrap="square" lIns="68580" tIns="34290" rIns="68580" bIns="34290" anchor="ctr"/>
              <a:lstStyle>
                <a:lvl1pPr marL="0" lvl="0"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2pPr>
                <a:lvl3pPr marL="685800" lvl="2"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3pPr>
                <a:lvl4pPr marL="1028700" lvl="3"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4pPr>
                <a:lvl5pPr marL="1371600" lvl="4"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5pPr>
                <a:lvl6pPr marL="2286000" lvl="5"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6pPr>
                <a:lvl7pPr marL="2743200" lvl="6"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7pPr>
                <a:lvl8pPr marL="3200400" lvl="7"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8pPr>
                <a:lvl9pPr marL="3657600" lvl="8"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9pPr>
              </a:lstStyle>
              <a:p>
                <a:pPr lvl="0" algn="ctr">
                  <a:lnSpc>
                    <a:spcPct val="100000"/>
                  </a:lnSpc>
                </a:pPr>
                <a:endParaRPr sz="1000">
                  <a:solidFill>
                    <a:srgbClr val="FFFFFF"/>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63" name="矩形 62"/>
              <p:cNvSpPr/>
              <p:nvPr/>
            </p:nvSpPr>
            <p:spPr>
              <a:xfrm>
                <a:off x="542236" y="162001"/>
                <a:ext cx="217067" cy="1214400"/>
              </a:xfrm>
              <a:prstGeom prst="rect">
                <a:avLst/>
              </a:prstGeom>
              <a:solidFill>
                <a:srgbClr val="D13A11"/>
              </a:solidFill>
              <a:ln w="9525">
                <a:noFill/>
              </a:ln>
            </p:spPr>
            <p:txBody>
              <a:bodyPr vert="horz" wrap="square" lIns="68580" tIns="34290" rIns="68580" bIns="34290" anchor="ctr"/>
              <a:lstStyle>
                <a:lvl1pPr marL="0" lvl="0"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2pPr>
                <a:lvl3pPr marL="685800" lvl="2"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3pPr>
                <a:lvl4pPr marL="1028700" lvl="3"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4pPr>
                <a:lvl5pPr marL="1371600" lvl="4"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5pPr>
                <a:lvl6pPr marL="2286000" lvl="5"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6pPr>
                <a:lvl7pPr marL="2743200" lvl="6"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7pPr>
                <a:lvl8pPr marL="3200400" lvl="7"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8pPr>
                <a:lvl9pPr marL="3657600" lvl="8"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9pPr>
              </a:lstStyle>
              <a:p>
                <a:pPr lvl="0" algn="ctr">
                  <a:lnSpc>
                    <a:spcPct val="100000"/>
                  </a:lnSpc>
                </a:pPr>
                <a:endParaRPr sz="1000">
                  <a:solidFill>
                    <a:srgbClr val="FFFFFF"/>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64" name="矩形 63"/>
              <p:cNvSpPr/>
              <p:nvPr/>
            </p:nvSpPr>
            <p:spPr>
              <a:xfrm>
                <a:off x="0" y="162001"/>
                <a:ext cx="217067" cy="1214400"/>
              </a:xfrm>
              <a:prstGeom prst="rect">
                <a:avLst/>
              </a:prstGeom>
              <a:solidFill>
                <a:srgbClr val="F38D71"/>
              </a:solidFill>
              <a:ln w="9525">
                <a:noFill/>
              </a:ln>
            </p:spPr>
            <p:txBody>
              <a:bodyPr vert="horz" wrap="square" lIns="68580" tIns="34290" rIns="68580" bIns="34290" anchor="ctr"/>
              <a:lstStyle>
                <a:lvl1pPr marL="0" lvl="0"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2pPr>
                <a:lvl3pPr marL="685800" lvl="2"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3pPr>
                <a:lvl4pPr marL="1028700" lvl="3"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4pPr>
                <a:lvl5pPr marL="1371600" lvl="4"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5pPr>
                <a:lvl6pPr marL="2286000" lvl="5"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6pPr>
                <a:lvl7pPr marL="2743200" lvl="6"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7pPr>
                <a:lvl8pPr marL="3200400" lvl="7"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8pPr>
                <a:lvl9pPr marL="3657600" lvl="8"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9pPr>
              </a:lstStyle>
              <a:p>
                <a:pPr lvl="0" algn="ctr">
                  <a:lnSpc>
                    <a:spcPct val="100000"/>
                  </a:lnSpc>
                </a:pPr>
                <a:endParaRPr sz="1000">
                  <a:solidFill>
                    <a:srgbClr val="FFFFFF"/>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65" name="椭圆 64"/>
              <p:cNvSpPr/>
              <p:nvPr/>
            </p:nvSpPr>
            <p:spPr>
              <a:xfrm>
                <a:off x="0" y="54002"/>
                <a:ext cx="217067" cy="216000"/>
              </a:xfrm>
              <a:prstGeom prst="ellipse">
                <a:avLst/>
              </a:prstGeom>
              <a:solidFill>
                <a:srgbClr val="F38D71"/>
              </a:solidFill>
              <a:ln w="9525">
                <a:noFill/>
              </a:ln>
            </p:spPr>
            <p:txBody>
              <a:bodyPr vert="horz" wrap="square" lIns="68580" tIns="34290" rIns="68580" bIns="34290" anchor="ctr"/>
              <a:lstStyle>
                <a:lvl1pPr marL="0" lvl="0"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2pPr>
                <a:lvl3pPr marL="685800" lvl="2"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3pPr>
                <a:lvl4pPr marL="1028700" lvl="3"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4pPr>
                <a:lvl5pPr marL="1371600" lvl="4"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5pPr>
                <a:lvl6pPr marL="2286000" lvl="5"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6pPr>
                <a:lvl7pPr marL="2743200" lvl="6"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7pPr>
                <a:lvl8pPr marL="3200400" lvl="7"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8pPr>
                <a:lvl9pPr marL="3657600" lvl="8"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9pPr>
              </a:lstStyle>
              <a:p>
                <a:pPr lvl="0" algn="ctr">
                  <a:lnSpc>
                    <a:spcPct val="100000"/>
                  </a:lnSpc>
                </a:pPr>
                <a:endParaRPr sz="1000">
                  <a:solidFill>
                    <a:srgbClr val="FFFFFF"/>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66" name="椭圆 65"/>
              <p:cNvSpPr/>
              <p:nvPr/>
            </p:nvSpPr>
            <p:spPr>
              <a:xfrm>
                <a:off x="542236" y="54002"/>
                <a:ext cx="217067" cy="216000"/>
              </a:xfrm>
              <a:prstGeom prst="ellipse">
                <a:avLst/>
              </a:prstGeom>
              <a:solidFill>
                <a:srgbClr val="D13A11"/>
              </a:solidFill>
              <a:ln w="9525">
                <a:noFill/>
              </a:ln>
            </p:spPr>
            <p:txBody>
              <a:bodyPr vert="horz" wrap="square" lIns="68580" tIns="34290" rIns="68580" bIns="34290" anchor="ctr"/>
              <a:lstStyle>
                <a:lvl1pPr marL="0" lvl="0"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2pPr>
                <a:lvl3pPr marL="685800" lvl="2"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3pPr>
                <a:lvl4pPr marL="1028700" lvl="3"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4pPr>
                <a:lvl5pPr marL="1371600" lvl="4"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5pPr>
                <a:lvl6pPr marL="2286000" lvl="5"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6pPr>
                <a:lvl7pPr marL="2743200" lvl="6"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7pPr>
                <a:lvl8pPr marL="3200400" lvl="7"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8pPr>
                <a:lvl9pPr marL="3657600" lvl="8"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9pPr>
              </a:lstStyle>
              <a:p>
                <a:pPr lvl="0" algn="ctr">
                  <a:lnSpc>
                    <a:spcPct val="100000"/>
                  </a:lnSpc>
                </a:pPr>
                <a:endParaRPr sz="1000">
                  <a:solidFill>
                    <a:srgbClr val="FFFFFF"/>
                  </a:solidFill>
                  <a:latin typeface="微软雅黑" panose="020B0503020204020204" pitchFamily="2" charset="-122"/>
                  <a:ea typeface="微软雅黑" panose="020B0503020204020204" pitchFamily="2" charset="-122"/>
                  <a:sym typeface="微软雅黑" panose="020B0503020204020204" pitchFamily="2" charset="-122"/>
                </a:endParaRPr>
              </a:p>
            </p:txBody>
          </p:sp>
          <p:sp>
            <p:nvSpPr>
              <p:cNvPr id="67" name="椭圆 66"/>
              <p:cNvSpPr/>
              <p:nvPr/>
            </p:nvSpPr>
            <p:spPr>
              <a:xfrm>
                <a:off x="217124" y="0"/>
                <a:ext cx="324000" cy="324000"/>
              </a:xfrm>
              <a:prstGeom prst="ellipse">
                <a:avLst/>
              </a:prstGeom>
              <a:solidFill>
                <a:srgbClr val="ED5326"/>
              </a:solidFill>
              <a:ln w="9525">
                <a:noFill/>
              </a:ln>
            </p:spPr>
            <p:txBody>
              <a:bodyPr vert="horz" wrap="square" lIns="68580" tIns="34290" rIns="68580" bIns="34290" anchor="ctr"/>
              <a:lstStyle>
                <a:lvl1pPr marL="0" lvl="0"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2pPr>
                <a:lvl3pPr marL="685800" lvl="2"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3pPr>
                <a:lvl4pPr marL="1028700" lvl="3"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4pPr>
                <a:lvl5pPr marL="1371600" lvl="4"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5pPr>
                <a:lvl6pPr marL="2286000" lvl="5"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6pPr>
                <a:lvl7pPr marL="2743200" lvl="6"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7pPr>
                <a:lvl8pPr marL="3200400" lvl="7"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8pPr>
                <a:lvl9pPr marL="3657600" lvl="8" indent="0" algn="l" defTabSz="685800" eaLnBrk="1" fontAlgn="base" latinLnBrk="0" hangingPunct="1">
                  <a:lnSpc>
                    <a:spcPct val="100000"/>
                  </a:lnSpc>
                  <a:spcBef>
                    <a:spcPct val="0"/>
                  </a:spcBef>
                  <a:spcAft>
                    <a:spcPct val="0"/>
                  </a:spcAft>
                  <a:buClr>
                    <a:srgbClr val="000000"/>
                  </a:buClr>
                  <a:buFont typeface="Arial" panose="020B0604020202020204" pitchFamily="34" charset="0"/>
                  <a:defRPr sz="1300" kern="1200" baseline="0">
                    <a:solidFill>
                      <a:schemeClr val="tx1"/>
                    </a:solidFill>
                    <a:latin typeface="+mn-lt"/>
                    <a:ea typeface="+mn-ea"/>
                    <a:cs typeface="+mn-cs"/>
                  </a:defRPr>
                </a:lvl9pPr>
              </a:lstStyle>
              <a:p>
                <a:pPr lvl="0" algn="ctr">
                  <a:lnSpc>
                    <a:spcPct val="100000"/>
                  </a:lnSpc>
                </a:pPr>
                <a:endParaRPr sz="1000">
                  <a:solidFill>
                    <a:srgbClr val="FFFFFF"/>
                  </a:solidFill>
                  <a:latin typeface="微软雅黑" panose="020B0503020204020204" pitchFamily="2" charset="-122"/>
                  <a:ea typeface="微软雅黑" panose="020B0503020204020204" pitchFamily="2" charset="-122"/>
                  <a:sym typeface="微软雅黑" panose="020B0503020204020204" pitchFamily="2" charset="-122"/>
                </a:endParaRPr>
              </a:p>
            </p:txBody>
          </p:sp>
        </p:gr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pPr eaLnBrk="1" hangingPunct="1"/>
            <a:r>
              <a:rPr lang="zh-CN" altLang="en-US" dirty="0"/>
              <a:t>（五）手部精细动作的训练</a:t>
            </a:r>
            <a:endParaRPr lang="en-US" altLang="zh-CN" dirty="0"/>
          </a:p>
        </p:txBody>
      </p:sp>
      <p:sp>
        <p:nvSpPr>
          <p:cNvPr id="23" name="타원 108"/>
          <p:cNvSpPr/>
          <p:nvPr/>
        </p:nvSpPr>
        <p:spPr>
          <a:xfrm>
            <a:off x="604434" y="1490453"/>
            <a:ext cx="10680700" cy="4943598"/>
          </a:xfrm>
          <a:prstGeom prst="roundRect">
            <a:avLst>
              <a:gd name="adj" fmla="val 50000"/>
            </a:avLst>
          </a:prstGeom>
          <a:solidFill>
            <a:srgbClr val="FFFFFF"/>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dirty="0">
                <a:solidFill>
                  <a:srgbClr val="4C4D4D"/>
                </a:solidFill>
                <a:latin typeface="+mj-ea"/>
                <a:ea typeface="+mj-ea"/>
              </a:rPr>
              <a:t>抓握动作的训练</a:t>
            </a:r>
            <a:endParaRPr lang="en-US" altLang="zh-CN" sz="2800" b="1" dirty="0">
              <a:solidFill>
                <a:srgbClr val="4C4D4D"/>
              </a:solidFill>
              <a:latin typeface="+mj-ea"/>
              <a:ea typeface="+mj-ea"/>
            </a:endParaRPr>
          </a:p>
          <a:p>
            <a:pPr>
              <a:lnSpc>
                <a:spcPct val="150000"/>
              </a:lnSpc>
            </a:pPr>
            <a:r>
              <a:rPr lang="zh-CN" altLang="en-US" sz="2800" dirty="0">
                <a:solidFill>
                  <a:schemeClr val="tx1"/>
                </a:solidFill>
                <a:latin typeface="幼圆" panose="02010509060101010101" pitchFamily="49" charset="-122"/>
                <a:ea typeface="幼圆" panose="02010509060101010101" pitchFamily="49" charset="-122"/>
              </a:rPr>
              <a:t>用一些圆环、摇铃让婴幼儿去抓握。在婴幼儿的摇篮或者小床上悬挂颜色鲜艳的小铃铛以及一些具备音乐功能的娃娃玩偶等物体，刺激婴幼儿伸手去抓握。</a:t>
            </a:r>
            <a:endParaRPr lang="en-US" altLang="zh-CN" sz="2800" dirty="0">
              <a:solidFill>
                <a:schemeClr val="tx1"/>
              </a:solidFill>
              <a:latin typeface="幼圆" panose="02010509060101010101" pitchFamily="49" charset="-122"/>
              <a:ea typeface="幼圆" panose="02010509060101010101" pitchFamily="49" charset="-122"/>
            </a:endParaRPr>
          </a:p>
          <a:p>
            <a:pPr algn="ctr">
              <a:defRPr/>
            </a:pPr>
            <a:endParaRPr lang="en-US" altLang="zh-CN" sz="2800" b="1" dirty="0">
              <a:solidFill>
                <a:srgbClr val="4C4D4D"/>
              </a:solidFill>
              <a:latin typeface="+mj-ea"/>
              <a:ea typeface="+mj-ea"/>
            </a:endParaRPr>
          </a:p>
          <a:p>
            <a:pPr algn="ctr">
              <a:defRPr/>
            </a:pPr>
            <a:endParaRPr lang="ko-KR" altLang="en-US" sz="2800" b="1" dirty="0">
              <a:solidFill>
                <a:srgbClr val="4C4D4D"/>
              </a:solidFill>
              <a:latin typeface="+mj-ea"/>
              <a:ea typeface="+mj-ea"/>
            </a:endParaRP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pPr eaLnBrk="1" hangingPunct="1"/>
            <a:r>
              <a:rPr lang="zh-CN" altLang="en-US" dirty="0"/>
              <a:t>（五）手部精细动作的训练</a:t>
            </a:r>
            <a:endParaRPr lang="en-US" altLang="zh-CN" dirty="0"/>
          </a:p>
        </p:txBody>
      </p:sp>
      <p:sp>
        <p:nvSpPr>
          <p:cNvPr id="23" name="타원 108"/>
          <p:cNvSpPr/>
          <p:nvPr/>
        </p:nvSpPr>
        <p:spPr>
          <a:xfrm>
            <a:off x="604434" y="1490453"/>
            <a:ext cx="10680700" cy="4943598"/>
          </a:xfrm>
          <a:prstGeom prst="roundRect">
            <a:avLst>
              <a:gd name="adj" fmla="val 50000"/>
            </a:avLst>
          </a:prstGeom>
          <a:solidFill>
            <a:srgbClr val="FFFFFF"/>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dirty="0">
                <a:solidFill>
                  <a:srgbClr val="4C4D4D"/>
                </a:solidFill>
                <a:latin typeface="+mj-ea"/>
                <a:ea typeface="+mj-ea"/>
              </a:rPr>
              <a:t>捏和敲打动作的训练</a:t>
            </a:r>
            <a:endParaRPr lang="en-US" altLang="zh-CN" sz="2800" b="1" dirty="0">
              <a:solidFill>
                <a:srgbClr val="4C4D4D"/>
              </a:solidFill>
              <a:latin typeface="+mj-ea"/>
              <a:ea typeface="+mj-ea"/>
            </a:endParaRPr>
          </a:p>
          <a:p>
            <a:pPr>
              <a:lnSpc>
                <a:spcPct val="150000"/>
              </a:lnSpc>
            </a:pPr>
            <a:r>
              <a:rPr lang="zh-CN" altLang="en-US" sz="2800" dirty="0">
                <a:solidFill>
                  <a:schemeClr val="tx1"/>
                </a:solidFill>
                <a:latin typeface="幼圆" panose="02010509060101010101" pitchFamily="49" charset="-122"/>
                <a:ea typeface="幼圆" panose="02010509060101010101" pitchFamily="49" charset="-122"/>
              </a:rPr>
              <a:t>由于婴幼儿的肌肉协调控制能力有待完善，手指灵活度不够，因此可以让婴幼儿尝试去捏一些不同材质、不同大小、不同文理、不同颜色的球，以此锻炼婴幼儿手指的感应灵敏度。婴幼儿喜欢带有节奏感的音乐，可借助有音乐节奏的敲打琴让婴幼儿练习敲打动作。</a:t>
            </a:r>
            <a:endParaRPr lang="en-US" altLang="zh-CN" sz="2800" b="1" dirty="0">
              <a:solidFill>
                <a:srgbClr val="4C4D4D"/>
              </a:solidFill>
              <a:latin typeface="+mj-ea"/>
              <a:ea typeface="+mj-ea"/>
            </a:endParaRPr>
          </a:p>
          <a:p>
            <a:pPr algn="ctr">
              <a:defRPr/>
            </a:pPr>
            <a:endParaRPr lang="ko-KR" altLang="en-US" sz="2800" b="1" dirty="0">
              <a:solidFill>
                <a:srgbClr val="4C4D4D"/>
              </a:solidFill>
              <a:latin typeface="+mj-ea"/>
              <a:ea typeface="+mj-ea"/>
            </a:endParaRPr>
          </a:p>
        </p:txBody>
      </p:sp>
    </p:spTree>
    <p:extLst>
      <p:ext uri="{BB962C8B-B14F-4D97-AF65-F5344CB8AC3E}">
        <p14:creationId xmlns:p14="http://schemas.microsoft.com/office/powerpoint/2010/main" val="3285989789"/>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pPr eaLnBrk="1" hangingPunct="1"/>
            <a:r>
              <a:rPr lang="zh-CN" altLang="en-US" dirty="0"/>
              <a:t>（五）手部精细动作的训练</a:t>
            </a:r>
            <a:endParaRPr lang="en-US" altLang="zh-CN" dirty="0"/>
          </a:p>
        </p:txBody>
      </p:sp>
      <p:sp>
        <p:nvSpPr>
          <p:cNvPr id="23" name="타원 108"/>
          <p:cNvSpPr/>
          <p:nvPr/>
        </p:nvSpPr>
        <p:spPr>
          <a:xfrm>
            <a:off x="604434" y="1529541"/>
            <a:ext cx="11149762" cy="4904509"/>
          </a:xfrm>
          <a:prstGeom prst="roundRect">
            <a:avLst>
              <a:gd name="adj" fmla="val 50000"/>
            </a:avLst>
          </a:prstGeom>
          <a:solidFill>
            <a:srgbClr val="FFFFFF"/>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dirty="0">
                <a:solidFill>
                  <a:srgbClr val="4C4D4D"/>
                </a:solidFill>
                <a:latin typeface="+mj-ea"/>
                <a:ea typeface="+mj-ea"/>
              </a:rPr>
              <a:t>穿、舀和夹动作的训练</a:t>
            </a:r>
            <a:endParaRPr lang="en-US" altLang="zh-CN" sz="2800" b="1" dirty="0">
              <a:solidFill>
                <a:srgbClr val="4C4D4D"/>
              </a:solidFill>
              <a:latin typeface="+mj-ea"/>
              <a:ea typeface="+mj-ea"/>
            </a:endParaRPr>
          </a:p>
          <a:p>
            <a:pPr>
              <a:lnSpc>
                <a:spcPct val="150000"/>
              </a:lnSpc>
              <a:defRPr/>
            </a:pPr>
            <a:r>
              <a:rPr lang="zh-CN" altLang="en-US" sz="2800" dirty="0">
                <a:solidFill>
                  <a:schemeClr val="tx1"/>
                </a:solidFill>
                <a:latin typeface="幼圆" panose="02010509060101010101" pitchFamily="49" charset="-122"/>
                <a:ea typeface="幼圆" panose="02010509060101010101" pitchFamily="49" charset="-122"/>
              </a:rPr>
              <a:t>关于</a:t>
            </a:r>
            <a:r>
              <a:rPr lang="zh-CN" altLang="en-US" sz="2800" dirty="0">
                <a:solidFill>
                  <a:schemeClr val="accent1"/>
                </a:solidFill>
                <a:latin typeface="幼圆" panose="02010509060101010101" pitchFamily="49" charset="-122"/>
                <a:ea typeface="幼圆" panose="02010509060101010101" pitchFamily="49" charset="-122"/>
              </a:rPr>
              <a:t>穿动作的训练</a:t>
            </a:r>
            <a:r>
              <a:rPr lang="zh-CN" altLang="en-US" sz="2800" dirty="0">
                <a:solidFill>
                  <a:schemeClr val="tx1"/>
                </a:solidFill>
                <a:latin typeface="幼圆" panose="02010509060101010101" pitchFamily="49" charset="-122"/>
                <a:ea typeface="幼圆" panose="02010509060101010101" pitchFamily="49" charset="-122"/>
              </a:rPr>
              <a:t>成人可给婴幼儿示范布偶穿衣服的过程，鼓励婴幼儿自己动手给布偶穿衣服。关于</a:t>
            </a:r>
            <a:r>
              <a:rPr lang="zh-CN" altLang="en-US" sz="2800" dirty="0">
                <a:solidFill>
                  <a:schemeClr val="accent1"/>
                </a:solidFill>
                <a:latin typeface="幼圆" panose="02010509060101010101" pitchFamily="49" charset="-122"/>
                <a:ea typeface="幼圆" panose="02010509060101010101" pitchFamily="49" charset="-122"/>
              </a:rPr>
              <a:t>舀动作的训练</a:t>
            </a:r>
            <a:r>
              <a:rPr lang="zh-CN" altLang="en-US" sz="2800" dirty="0">
                <a:solidFill>
                  <a:schemeClr val="tx1"/>
                </a:solidFill>
                <a:latin typeface="幼圆" panose="02010509060101010101" pitchFamily="49" charset="-122"/>
                <a:ea typeface="幼圆" panose="02010509060101010101" pitchFamily="49" charset="-122"/>
              </a:rPr>
              <a:t>，可在给婴幼儿喂食的同时，让他尝试自己用勺子舀碗里的东西。关于</a:t>
            </a:r>
            <a:r>
              <a:rPr lang="zh-CN" altLang="en-US" sz="2800" dirty="0">
                <a:solidFill>
                  <a:schemeClr val="accent1"/>
                </a:solidFill>
                <a:latin typeface="幼圆" panose="02010509060101010101" pitchFamily="49" charset="-122"/>
                <a:ea typeface="幼圆" panose="02010509060101010101" pitchFamily="49" charset="-122"/>
              </a:rPr>
              <a:t>夹动作的训练</a:t>
            </a:r>
            <a:r>
              <a:rPr lang="zh-CN" altLang="en-US" sz="2800" dirty="0">
                <a:solidFill>
                  <a:schemeClr val="tx1"/>
                </a:solidFill>
                <a:latin typeface="幼圆" panose="02010509060101010101" pitchFamily="49" charset="-122"/>
                <a:ea typeface="幼圆" panose="02010509060101010101" pitchFamily="49" charset="-122"/>
              </a:rPr>
              <a:t>，可通过引导婴幼儿夹菜、夹糖果或小球的方式来提高其使用手指的灵活性。</a:t>
            </a:r>
            <a:endParaRPr lang="ko-KR" altLang="en-US" sz="2800" dirty="0">
              <a:solidFill>
                <a:srgbClr val="4C4D4D"/>
              </a:solidFill>
              <a:latin typeface="+mj-ea"/>
              <a:ea typeface="+mj-ea"/>
            </a:endParaRPr>
          </a:p>
        </p:txBody>
      </p:sp>
    </p:spTree>
    <p:extLst>
      <p:ext uri="{BB962C8B-B14F-4D97-AF65-F5344CB8AC3E}">
        <p14:creationId xmlns:p14="http://schemas.microsoft.com/office/powerpoint/2010/main" val="914130452"/>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2566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谢</a:t>
            </a:r>
          </a:p>
        </p:txBody>
      </p:sp>
      <p:sp>
        <p:nvSpPr>
          <p:cNvPr id="4" name="椭圆 3"/>
          <p:cNvSpPr/>
          <p:nvPr/>
        </p:nvSpPr>
        <p:spPr>
          <a:xfrm>
            <a:off x="43521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谢</a:t>
            </a:r>
          </a:p>
        </p:txBody>
      </p:sp>
      <p:sp>
        <p:nvSpPr>
          <p:cNvPr id="5" name="椭圆 4"/>
          <p:cNvSpPr/>
          <p:nvPr/>
        </p:nvSpPr>
        <p:spPr>
          <a:xfrm>
            <a:off x="64476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观</a:t>
            </a:r>
          </a:p>
        </p:txBody>
      </p:sp>
      <p:sp>
        <p:nvSpPr>
          <p:cNvPr id="6" name="椭圆 5"/>
          <p:cNvSpPr/>
          <p:nvPr/>
        </p:nvSpPr>
        <p:spPr>
          <a:xfrm>
            <a:off x="85431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看</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dirty="0"/>
              <a:t>第一节</a:t>
            </a:r>
            <a:br>
              <a:rPr lang="en-US" altLang="zh-CN" dirty="0"/>
            </a:br>
            <a:r>
              <a:rPr lang="zh-CN" altLang="en-US" dirty="0"/>
              <a:t>动作的发展概述</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lang="zh-CN" altLang="en-US" dirty="0"/>
              <a:t>一、动作发展的含义</a:t>
            </a:r>
            <a:endParaRPr lang="en-US" altLang="zh-CN" dirty="0"/>
          </a:p>
        </p:txBody>
      </p:sp>
      <p:sp>
        <p:nvSpPr>
          <p:cNvPr id="59" name="星形: 五角 58"/>
          <p:cNvSpPr/>
          <p:nvPr/>
        </p:nvSpPr>
        <p:spPr>
          <a:xfrm>
            <a:off x="5064318" y="1835396"/>
            <a:ext cx="603376" cy="603375"/>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KSO_Shape"/>
          <p:cNvSpPr/>
          <p:nvPr/>
        </p:nvSpPr>
        <p:spPr bwMode="auto">
          <a:xfrm>
            <a:off x="754063" y="1924733"/>
            <a:ext cx="3630957" cy="3388894"/>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1"/>
          </a:solidFill>
          <a:ln>
            <a:noFill/>
          </a:ln>
        </p:spPr>
        <p:txBody>
          <a:bodyPr anchor="ctr" anchorCtr="1"/>
          <a:lstStyle/>
          <a:p>
            <a:endParaRPr lang="zh-CN" altLang="en-US" dirty="0">
              <a:ea typeface="宋体" panose="02010600030101010101" pitchFamily="2" charset="-122"/>
            </a:endParaRPr>
          </a:p>
        </p:txBody>
      </p:sp>
      <p:sp>
        <p:nvSpPr>
          <p:cNvPr id="40" name="矩形 39"/>
          <p:cNvSpPr/>
          <p:nvPr/>
        </p:nvSpPr>
        <p:spPr>
          <a:xfrm>
            <a:off x="5867200" y="1888408"/>
            <a:ext cx="6202881" cy="25136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800" dirty="0">
                <a:solidFill>
                  <a:schemeClr val="tx1"/>
                </a:solidFill>
                <a:latin typeface="+mn-ea"/>
              </a:rPr>
              <a:t>    </a:t>
            </a:r>
            <a:r>
              <a:rPr lang="zh-CN" altLang="en-US" sz="2800" dirty="0">
                <a:solidFill>
                  <a:schemeClr val="tx1"/>
                </a:solidFill>
                <a:latin typeface="+mj-ea"/>
                <a:ea typeface="+mj-ea"/>
              </a:rPr>
              <a:t>专家们普遍认为，动作发展是由神经系统、肌肉协调控制的身体动作的发展，主要指行走的动作、手的抓握能力和动作技能的提高和改善。</a:t>
            </a:r>
            <a:endParaRPr lang="zh-CN" altLang="zh-CN" sz="2800" dirty="0">
              <a:solidFill>
                <a:schemeClr val="tx1"/>
              </a:solidFill>
              <a:latin typeface="+mj-ea"/>
              <a:ea typeface="+mj-ea"/>
            </a:endParaRPr>
          </a:p>
        </p:txBody>
      </p:sp>
      <p:sp>
        <p:nvSpPr>
          <p:cNvPr id="68" name="星形: 五角 67"/>
          <p:cNvSpPr/>
          <p:nvPr/>
        </p:nvSpPr>
        <p:spPr>
          <a:xfrm>
            <a:off x="5064318" y="3834977"/>
            <a:ext cx="603376" cy="603375"/>
          </a:xfrm>
          <a:prstGeom prst="star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二、动作发展的意义</a:t>
            </a:r>
          </a:p>
        </p:txBody>
      </p:sp>
      <p:sp>
        <p:nvSpPr>
          <p:cNvPr id="42" name="矩形 41"/>
          <p:cNvSpPr/>
          <p:nvPr/>
        </p:nvSpPr>
        <p:spPr>
          <a:xfrm>
            <a:off x="3004020" y="1343742"/>
            <a:ext cx="8263289" cy="47687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200000"/>
              </a:lnSpc>
              <a:buFont typeface="+mj-ea"/>
              <a:buAutoNum type="circleNumDbPlain"/>
            </a:pPr>
            <a:r>
              <a:rPr lang="zh-CN" altLang="en-US" sz="2800" dirty="0">
                <a:solidFill>
                  <a:schemeClr val="tx1"/>
                </a:solidFill>
                <a:latin typeface="微软雅黑" panose="020B0503020204020204" pitchFamily="34" charset="-122"/>
                <a:ea typeface="微软雅黑" panose="020B0503020204020204" pitchFamily="34" charset="-122"/>
              </a:rPr>
              <a:t>动作能使婴儿主动接触事物，扩大婴儿认识对象的范围，进一步认识了事物的多方面的关联。</a:t>
            </a:r>
            <a:endParaRPr lang="en-US" altLang="zh-CN" sz="2800" dirty="0">
              <a:solidFill>
                <a:schemeClr val="tx1"/>
              </a:solidFill>
              <a:latin typeface="微软雅黑" panose="020B0503020204020204" pitchFamily="34" charset="-122"/>
              <a:ea typeface="微软雅黑" panose="020B0503020204020204" pitchFamily="34" charset="-122"/>
            </a:endParaRPr>
          </a:p>
          <a:p>
            <a:pPr marL="457200" indent="-457200">
              <a:lnSpc>
                <a:spcPct val="200000"/>
              </a:lnSpc>
              <a:buFont typeface="+mj-ea"/>
              <a:buAutoNum type="circleNumDbPlain"/>
            </a:pPr>
            <a:r>
              <a:rPr lang="zh-CN" altLang="en-US" sz="2800" dirty="0">
                <a:solidFill>
                  <a:schemeClr val="tx1"/>
                </a:solidFill>
                <a:latin typeface="微软雅黑" panose="020B0503020204020204" pitchFamily="34" charset="-122"/>
                <a:ea typeface="微软雅黑" panose="020B0503020204020204" pitchFamily="34" charset="-122"/>
              </a:rPr>
              <a:t>动作能帮助婴儿探索环境。</a:t>
            </a:r>
            <a:endParaRPr lang="en-US" altLang="zh-CN" sz="2800" dirty="0">
              <a:solidFill>
                <a:schemeClr val="tx1"/>
              </a:solidFill>
              <a:latin typeface="微软雅黑" panose="020B0503020204020204" pitchFamily="34" charset="-122"/>
              <a:ea typeface="微软雅黑" panose="020B0503020204020204" pitchFamily="34" charset="-122"/>
            </a:endParaRPr>
          </a:p>
          <a:p>
            <a:pPr marL="457200" indent="-457200">
              <a:lnSpc>
                <a:spcPct val="200000"/>
              </a:lnSpc>
              <a:buFont typeface="+mj-ea"/>
              <a:buAutoNum type="circleNumDbPlain"/>
            </a:pPr>
            <a:r>
              <a:rPr lang="zh-CN" altLang="en-US" sz="2800" dirty="0">
                <a:solidFill>
                  <a:schemeClr val="tx1"/>
                </a:solidFill>
                <a:latin typeface="微软雅黑" panose="020B0503020204020204" pitchFamily="34" charset="-122"/>
                <a:ea typeface="微软雅黑" panose="020B0503020204020204" pitchFamily="34" charset="-122"/>
              </a:rPr>
              <a:t>动作能为婴儿有目的的活动</a:t>
            </a:r>
            <a:r>
              <a:rPr lang="en-US" altLang="zh-CN" sz="2800" dirty="0">
                <a:solidFill>
                  <a:schemeClr val="tx1"/>
                </a:solidFill>
                <a:latin typeface="微软雅黑" panose="020B0503020204020204" pitchFamily="34" charset="-122"/>
                <a:ea typeface="微软雅黑" panose="020B0503020204020204" pitchFamily="34" charset="-122"/>
              </a:rPr>
              <a:t>——</a:t>
            </a:r>
            <a:r>
              <a:rPr lang="zh-CN" altLang="en-US" sz="2800" dirty="0">
                <a:solidFill>
                  <a:schemeClr val="tx1"/>
                </a:solidFill>
                <a:latin typeface="微软雅黑" panose="020B0503020204020204" pitchFamily="34" charset="-122"/>
                <a:ea typeface="微软雅黑" panose="020B0503020204020204" pitchFamily="34" charset="-122"/>
              </a:rPr>
              <a:t>游戏、早期学习和劳动准备条件，并发展了独立性，增加与人交往的机会。</a:t>
            </a:r>
            <a:endParaRPr lang="zh-CN" altLang="zh-CN" sz="2800" dirty="0">
              <a:solidFill>
                <a:schemeClr val="tx1"/>
              </a:solidFill>
              <a:latin typeface="微软雅黑" panose="020B0503020204020204" pitchFamily="34" charset="-122"/>
              <a:ea typeface="微软雅黑" panose="020B0503020204020204" pitchFamily="34" charset="-122"/>
            </a:endParaRPr>
          </a:p>
        </p:txBody>
      </p:sp>
      <p:grpSp>
        <p:nvGrpSpPr>
          <p:cNvPr id="55" name="组合 54"/>
          <p:cNvGrpSpPr/>
          <p:nvPr/>
        </p:nvGrpSpPr>
        <p:grpSpPr>
          <a:xfrm rot="12918611">
            <a:off x="1451062" y="2764717"/>
            <a:ext cx="669755" cy="1694835"/>
            <a:chOff x="8585978" y="4338795"/>
            <a:chExt cx="762600" cy="1929782"/>
          </a:xfrm>
        </p:grpSpPr>
        <p:sp>
          <p:nvSpPr>
            <p:cNvPr id="56" name="Freeform 81"/>
            <p:cNvSpPr/>
            <p:nvPr/>
          </p:nvSpPr>
          <p:spPr bwMode="auto">
            <a:xfrm>
              <a:off x="9269910" y="5692211"/>
              <a:ext cx="78668" cy="54586"/>
            </a:xfrm>
            <a:custGeom>
              <a:avLst/>
              <a:gdLst>
                <a:gd name="T0" fmla="*/ 7 w 13"/>
                <a:gd name="T1" fmla="*/ 9 h 9"/>
                <a:gd name="T2" fmla="*/ 4 w 13"/>
                <a:gd name="T3" fmla="*/ 2 h 9"/>
                <a:gd name="T4" fmla="*/ 7 w 13"/>
                <a:gd name="T5" fmla="*/ 9 h 9"/>
              </a:gdLst>
              <a:ahLst/>
              <a:cxnLst>
                <a:cxn ang="0">
                  <a:pos x="T0" y="T1"/>
                </a:cxn>
                <a:cxn ang="0">
                  <a:pos x="T2" y="T3"/>
                </a:cxn>
                <a:cxn ang="0">
                  <a:pos x="T4" y="T5"/>
                </a:cxn>
              </a:cxnLst>
              <a:rect l="0" t="0" r="r" b="b"/>
              <a:pathLst>
                <a:path w="13" h="9">
                  <a:moveTo>
                    <a:pt x="7" y="9"/>
                  </a:moveTo>
                  <a:cubicBezTo>
                    <a:pt x="13" y="8"/>
                    <a:pt x="8" y="0"/>
                    <a:pt x="4" y="2"/>
                  </a:cubicBezTo>
                  <a:cubicBezTo>
                    <a:pt x="0" y="3"/>
                    <a:pt x="3" y="9"/>
                    <a:pt x="7"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95"/>
            <p:cNvSpPr/>
            <p:nvPr/>
          </p:nvSpPr>
          <p:spPr bwMode="auto">
            <a:xfrm>
              <a:off x="8749736" y="4443151"/>
              <a:ext cx="489670" cy="587604"/>
            </a:xfrm>
            <a:custGeom>
              <a:avLst/>
              <a:gdLst>
                <a:gd name="T0" fmla="*/ 51 w 80"/>
                <a:gd name="T1" fmla="*/ 0 h 96"/>
                <a:gd name="T2" fmla="*/ 25 w 80"/>
                <a:gd name="T3" fmla="*/ 17 h 96"/>
                <a:gd name="T4" fmla="*/ 12 w 80"/>
                <a:gd name="T5" fmla="*/ 50 h 96"/>
                <a:gd name="T6" fmla="*/ 5 w 80"/>
                <a:gd name="T7" fmla="*/ 65 h 96"/>
                <a:gd name="T8" fmla="*/ 4 w 80"/>
                <a:gd name="T9" fmla="*/ 78 h 96"/>
                <a:gd name="T10" fmla="*/ 16 w 80"/>
                <a:gd name="T11" fmla="*/ 82 h 96"/>
                <a:gd name="T12" fmla="*/ 59 w 80"/>
                <a:gd name="T13" fmla="*/ 93 h 96"/>
                <a:gd name="T14" fmla="*/ 75 w 80"/>
                <a:gd name="T15" fmla="*/ 92 h 96"/>
                <a:gd name="T16" fmla="*/ 77 w 80"/>
                <a:gd name="T17" fmla="*/ 71 h 96"/>
                <a:gd name="T18" fmla="*/ 61 w 80"/>
                <a:gd name="T19" fmla="*/ 23 h 96"/>
                <a:gd name="T20" fmla="*/ 51 w 80"/>
                <a:gd name="T2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96">
                  <a:moveTo>
                    <a:pt x="51" y="0"/>
                  </a:moveTo>
                  <a:cubicBezTo>
                    <a:pt x="39" y="2"/>
                    <a:pt x="32" y="6"/>
                    <a:pt x="25" y="17"/>
                  </a:cubicBezTo>
                  <a:cubicBezTo>
                    <a:pt x="19" y="27"/>
                    <a:pt x="17" y="39"/>
                    <a:pt x="12" y="50"/>
                  </a:cubicBezTo>
                  <a:cubicBezTo>
                    <a:pt x="10" y="55"/>
                    <a:pt x="7" y="60"/>
                    <a:pt x="5" y="65"/>
                  </a:cubicBezTo>
                  <a:cubicBezTo>
                    <a:pt x="3" y="68"/>
                    <a:pt x="0" y="74"/>
                    <a:pt x="4" y="78"/>
                  </a:cubicBezTo>
                  <a:cubicBezTo>
                    <a:pt x="6" y="81"/>
                    <a:pt x="12" y="81"/>
                    <a:pt x="16" y="82"/>
                  </a:cubicBezTo>
                  <a:cubicBezTo>
                    <a:pt x="31" y="86"/>
                    <a:pt x="44" y="92"/>
                    <a:pt x="59" y="93"/>
                  </a:cubicBezTo>
                  <a:cubicBezTo>
                    <a:pt x="63" y="94"/>
                    <a:pt x="71" y="96"/>
                    <a:pt x="75" y="92"/>
                  </a:cubicBezTo>
                  <a:cubicBezTo>
                    <a:pt x="80" y="88"/>
                    <a:pt x="78" y="77"/>
                    <a:pt x="77" y="71"/>
                  </a:cubicBezTo>
                  <a:cubicBezTo>
                    <a:pt x="75" y="54"/>
                    <a:pt x="65" y="40"/>
                    <a:pt x="61" y="23"/>
                  </a:cubicBezTo>
                  <a:cubicBezTo>
                    <a:pt x="58" y="14"/>
                    <a:pt x="56" y="8"/>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6"/>
            <p:cNvSpPr/>
            <p:nvPr/>
          </p:nvSpPr>
          <p:spPr bwMode="auto">
            <a:xfrm>
              <a:off x="8921522" y="4364483"/>
              <a:ext cx="170180" cy="189446"/>
            </a:xfrm>
            <a:custGeom>
              <a:avLst/>
              <a:gdLst>
                <a:gd name="T0" fmla="*/ 1 w 28"/>
                <a:gd name="T1" fmla="*/ 28 h 31"/>
                <a:gd name="T2" fmla="*/ 28 w 28"/>
                <a:gd name="T3" fmla="*/ 30 h 31"/>
                <a:gd name="T4" fmla="*/ 21 w 28"/>
                <a:gd name="T5" fmla="*/ 10 h 31"/>
                <a:gd name="T6" fmla="*/ 16 w 28"/>
                <a:gd name="T7" fmla="*/ 0 h 31"/>
                <a:gd name="T8" fmla="*/ 0 w 28"/>
                <a:gd name="T9" fmla="*/ 29 h 31"/>
              </a:gdLst>
              <a:ahLst/>
              <a:cxnLst>
                <a:cxn ang="0">
                  <a:pos x="T0" y="T1"/>
                </a:cxn>
                <a:cxn ang="0">
                  <a:pos x="T2" y="T3"/>
                </a:cxn>
                <a:cxn ang="0">
                  <a:pos x="T4" y="T5"/>
                </a:cxn>
                <a:cxn ang="0">
                  <a:pos x="T6" y="T7"/>
                </a:cxn>
                <a:cxn ang="0">
                  <a:pos x="T8" y="T9"/>
                </a:cxn>
              </a:cxnLst>
              <a:rect l="0" t="0" r="r" b="b"/>
              <a:pathLst>
                <a:path w="28" h="31">
                  <a:moveTo>
                    <a:pt x="1" y="28"/>
                  </a:moveTo>
                  <a:cubicBezTo>
                    <a:pt x="10" y="31"/>
                    <a:pt x="19" y="31"/>
                    <a:pt x="28" y="30"/>
                  </a:cubicBezTo>
                  <a:cubicBezTo>
                    <a:pt x="27" y="23"/>
                    <a:pt x="23" y="16"/>
                    <a:pt x="21" y="10"/>
                  </a:cubicBezTo>
                  <a:cubicBezTo>
                    <a:pt x="19" y="6"/>
                    <a:pt x="18" y="3"/>
                    <a:pt x="16" y="0"/>
                  </a:cubicBezTo>
                  <a:cubicBezTo>
                    <a:pt x="10" y="6"/>
                    <a:pt x="0" y="21"/>
                    <a:pt x="0" y="29"/>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7"/>
            <p:cNvSpPr/>
            <p:nvPr/>
          </p:nvSpPr>
          <p:spPr bwMode="auto">
            <a:xfrm>
              <a:off x="9054777" y="4884657"/>
              <a:ext cx="256876" cy="1340572"/>
            </a:xfrm>
            <a:custGeom>
              <a:avLst/>
              <a:gdLst>
                <a:gd name="T0" fmla="*/ 2 w 42"/>
                <a:gd name="T1" fmla="*/ 143 h 219"/>
                <a:gd name="T2" fmla="*/ 2 w 42"/>
                <a:gd name="T3" fmla="*/ 151 h 219"/>
                <a:gd name="T4" fmla="*/ 3 w 42"/>
                <a:gd name="T5" fmla="*/ 165 h 219"/>
                <a:gd name="T6" fmla="*/ 4 w 42"/>
                <a:gd name="T7" fmla="*/ 187 h 219"/>
                <a:gd name="T8" fmla="*/ 4 w 42"/>
                <a:gd name="T9" fmla="*/ 217 h 219"/>
                <a:gd name="T10" fmla="*/ 20 w 42"/>
                <a:gd name="T11" fmla="*/ 218 h 219"/>
                <a:gd name="T12" fmla="*/ 36 w 42"/>
                <a:gd name="T13" fmla="*/ 216 h 219"/>
                <a:gd name="T14" fmla="*/ 39 w 42"/>
                <a:gd name="T15" fmla="*/ 198 h 219"/>
                <a:gd name="T16" fmla="*/ 38 w 42"/>
                <a:gd name="T17" fmla="*/ 170 h 219"/>
                <a:gd name="T18" fmla="*/ 38 w 42"/>
                <a:gd name="T19" fmla="*/ 156 h 219"/>
                <a:gd name="T20" fmla="*/ 37 w 42"/>
                <a:gd name="T21" fmla="*/ 141 h 219"/>
                <a:gd name="T22" fmla="*/ 36 w 42"/>
                <a:gd name="T23" fmla="*/ 120 h 219"/>
                <a:gd name="T24" fmla="*/ 32 w 42"/>
                <a:gd name="T25" fmla="*/ 80 h 219"/>
                <a:gd name="T26" fmla="*/ 29 w 42"/>
                <a:gd name="T27" fmla="*/ 32 h 219"/>
                <a:gd name="T28" fmla="*/ 29 w 42"/>
                <a:gd name="T29" fmla="*/ 28 h 219"/>
                <a:gd name="T30" fmla="*/ 29 w 42"/>
                <a:gd name="T31" fmla="*/ 0 h 219"/>
                <a:gd name="T32" fmla="*/ 19 w 42"/>
                <a:gd name="T33" fmla="*/ 7 h 219"/>
                <a:gd name="T34" fmla="*/ 12 w 42"/>
                <a:gd name="T35" fmla="*/ 6 h 219"/>
                <a:gd name="T36" fmla="*/ 2 w 42"/>
                <a:gd name="T37" fmla="*/ 9 h 219"/>
                <a:gd name="T38" fmla="*/ 0 w 42"/>
                <a:gd name="T39" fmla="*/ 23 h 219"/>
                <a:gd name="T40" fmla="*/ 1 w 42"/>
                <a:gd name="T41" fmla="*/ 39 h 219"/>
                <a:gd name="T42" fmla="*/ 1 w 42"/>
                <a:gd name="T43" fmla="*/ 57 h 219"/>
                <a:gd name="T44" fmla="*/ 1 w 42"/>
                <a:gd name="T45" fmla="*/ 97 h 219"/>
                <a:gd name="T46" fmla="*/ 2 w 42"/>
                <a:gd name="T47" fmla="*/ 115 h 219"/>
                <a:gd name="T48" fmla="*/ 2 w 42"/>
                <a:gd name="T49" fmla="*/ 132 h 219"/>
                <a:gd name="T50" fmla="*/ 2 w 42"/>
                <a:gd name="T51" fmla="*/ 14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219">
                  <a:moveTo>
                    <a:pt x="2" y="143"/>
                  </a:moveTo>
                  <a:cubicBezTo>
                    <a:pt x="2" y="145"/>
                    <a:pt x="1" y="148"/>
                    <a:pt x="2" y="151"/>
                  </a:cubicBezTo>
                  <a:cubicBezTo>
                    <a:pt x="2" y="155"/>
                    <a:pt x="2" y="160"/>
                    <a:pt x="3" y="165"/>
                  </a:cubicBezTo>
                  <a:cubicBezTo>
                    <a:pt x="3" y="172"/>
                    <a:pt x="3" y="179"/>
                    <a:pt x="4" y="187"/>
                  </a:cubicBezTo>
                  <a:cubicBezTo>
                    <a:pt x="4" y="196"/>
                    <a:pt x="6" y="208"/>
                    <a:pt x="4" y="217"/>
                  </a:cubicBezTo>
                  <a:cubicBezTo>
                    <a:pt x="9" y="217"/>
                    <a:pt x="14" y="219"/>
                    <a:pt x="20" y="218"/>
                  </a:cubicBezTo>
                  <a:cubicBezTo>
                    <a:pt x="25" y="218"/>
                    <a:pt x="31" y="217"/>
                    <a:pt x="36" y="216"/>
                  </a:cubicBezTo>
                  <a:cubicBezTo>
                    <a:pt x="42" y="214"/>
                    <a:pt x="39" y="203"/>
                    <a:pt x="39" y="198"/>
                  </a:cubicBezTo>
                  <a:cubicBezTo>
                    <a:pt x="40" y="189"/>
                    <a:pt x="37" y="179"/>
                    <a:pt x="38" y="170"/>
                  </a:cubicBezTo>
                  <a:cubicBezTo>
                    <a:pt x="38" y="165"/>
                    <a:pt x="39" y="161"/>
                    <a:pt x="38" y="156"/>
                  </a:cubicBezTo>
                  <a:cubicBezTo>
                    <a:pt x="38" y="151"/>
                    <a:pt x="37" y="146"/>
                    <a:pt x="37" y="141"/>
                  </a:cubicBezTo>
                  <a:cubicBezTo>
                    <a:pt x="36" y="134"/>
                    <a:pt x="37" y="126"/>
                    <a:pt x="36" y="120"/>
                  </a:cubicBezTo>
                  <a:cubicBezTo>
                    <a:pt x="33" y="107"/>
                    <a:pt x="33" y="93"/>
                    <a:pt x="32" y="80"/>
                  </a:cubicBezTo>
                  <a:cubicBezTo>
                    <a:pt x="30" y="64"/>
                    <a:pt x="29" y="48"/>
                    <a:pt x="29" y="32"/>
                  </a:cubicBezTo>
                  <a:cubicBezTo>
                    <a:pt x="29" y="30"/>
                    <a:pt x="29" y="29"/>
                    <a:pt x="29" y="28"/>
                  </a:cubicBezTo>
                  <a:cubicBezTo>
                    <a:pt x="29" y="19"/>
                    <a:pt x="31" y="9"/>
                    <a:pt x="29" y="0"/>
                  </a:cubicBezTo>
                  <a:cubicBezTo>
                    <a:pt x="25" y="1"/>
                    <a:pt x="24" y="7"/>
                    <a:pt x="19" y="7"/>
                  </a:cubicBezTo>
                  <a:cubicBezTo>
                    <a:pt x="17" y="7"/>
                    <a:pt x="15" y="6"/>
                    <a:pt x="12" y="6"/>
                  </a:cubicBezTo>
                  <a:cubicBezTo>
                    <a:pt x="8" y="4"/>
                    <a:pt x="2" y="2"/>
                    <a:pt x="2" y="9"/>
                  </a:cubicBezTo>
                  <a:cubicBezTo>
                    <a:pt x="2" y="14"/>
                    <a:pt x="0" y="18"/>
                    <a:pt x="0" y="23"/>
                  </a:cubicBezTo>
                  <a:cubicBezTo>
                    <a:pt x="0" y="28"/>
                    <a:pt x="0" y="33"/>
                    <a:pt x="1" y="39"/>
                  </a:cubicBezTo>
                  <a:cubicBezTo>
                    <a:pt x="1" y="45"/>
                    <a:pt x="1" y="51"/>
                    <a:pt x="1" y="57"/>
                  </a:cubicBezTo>
                  <a:cubicBezTo>
                    <a:pt x="1" y="69"/>
                    <a:pt x="1" y="84"/>
                    <a:pt x="1" y="97"/>
                  </a:cubicBezTo>
                  <a:cubicBezTo>
                    <a:pt x="1" y="103"/>
                    <a:pt x="1" y="109"/>
                    <a:pt x="2" y="115"/>
                  </a:cubicBezTo>
                  <a:cubicBezTo>
                    <a:pt x="3" y="121"/>
                    <a:pt x="2" y="126"/>
                    <a:pt x="2" y="132"/>
                  </a:cubicBezTo>
                  <a:cubicBezTo>
                    <a:pt x="3" y="135"/>
                    <a:pt x="2" y="139"/>
                    <a:pt x="2" y="143"/>
                  </a:cubicBezTo>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0" name="Freeform 98"/>
            <p:cNvSpPr/>
            <p:nvPr/>
          </p:nvSpPr>
          <p:spPr bwMode="auto">
            <a:xfrm>
              <a:off x="8810744" y="4858969"/>
              <a:ext cx="274536" cy="1366259"/>
            </a:xfrm>
            <a:custGeom>
              <a:avLst/>
              <a:gdLst>
                <a:gd name="T0" fmla="*/ 44 w 45"/>
                <a:gd name="T1" fmla="*/ 48 h 223"/>
                <a:gd name="T2" fmla="*/ 43 w 45"/>
                <a:gd name="T3" fmla="*/ 42 h 223"/>
                <a:gd name="T4" fmla="*/ 44 w 45"/>
                <a:gd name="T5" fmla="*/ 21 h 223"/>
                <a:gd name="T6" fmla="*/ 44 w 45"/>
                <a:gd name="T7" fmla="*/ 6 h 223"/>
                <a:gd name="T8" fmla="*/ 37 w 45"/>
                <a:gd name="T9" fmla="*/ 3 h 223"/>
                <a:gd name="T10" fmla="*/ 27 w 45"/>
                <a:gd name="T11" fmla="*/ 7 h 223"/>
                <a:gd name="T12" fmla="*/ 17 w 45"/>
                <a:gd name="T13" fmla="*/ 0 h 223"/>
                <a:gd name="T14" fmla="*/ 16 w 45"/>
                <a:gd name="T15" fmla="*/ 13 h 223"/>
                <a:gd name="T16" fmla="*/ 13 w 45"/>
                <a:gd name="T17" fmla="*/ 53 h 223"/>
                <a:gd name="T18" fmla="*/ 12 w 45"/>
                <a:gd name="T19" fmla="*/ 82 h 223"/>
                <a:gd name="T20" fmla="*/ 12 w 45"/>
                <a:gd name="T21" fmla="*/ 108 h 223"/>
                <a:gd name="T22" fmla="*/ 10 w 45"/>
                <a:gd name="T23" fmla="*/ 130 h 223"/>
                <a:gd name="T24" fmla="*/ 6 w 45"/>
                <a:gd name="T25" fmla="*/ 166 h 223"/>
                <a:gd name="T26" fmla="*/ 3 w 45"/>
                <a:gd name="T27" fmla="*/ 197 h 223"/>
                <a:gd name="T28" fmla="*/ 0 w 45"/>
                <a:gd name="T29" fmla="*/ 217 h 223"/>
                <a:gd name="T30" fmla="*/ 17 w 45"/>
                <a:gd name="T31" fmla="*/ 220 h 223"/>
                <a:gd name="T32" fmla="*/ 31 w 45"/>
                <a:gd name="T33" fmla="*/ 221 h 223"/>
                <a:gd name="T34" fmla="*/ 40 w 45"/>
                <a:gd name="T35" fmla="*/ 222 h 223"/>
                <a:gd name="T36" fmla="*/ 44 w 45"/>
                <a:gd name="T37" fmla="*/ 222 h 223"/>
                <a:gd name="T38" fmla="*/ 44 w 45"/>
                <a:gd name="T39" fmla="*/ 209 h 223"/>
                <a:gd name="T40" fmla="*/ 43 w 45"/>
                <a:gd name="T41" fmla="*/ 181 h 223"/>
                <a:gd name="T42" fmla="*/ 44 w 45"/>
                <a:gd name="T43" fmla="*/ 158 h 223"/>
                <a:gd name="T44" fmla="*/ 43 w 45"/>
                <a:gd name="T45" fmla="*/ 138 h 223"/>
                <a:gd name="T46" fmla="*/ 42 w 45"/>
                <a:gd name="T47" fmla="*/ 116 h 223"/>
                <a:gd name="T48" fmla="*/ 43 w 45"/>
                <a:gd name="T49" fmla="*/ 87 h 223"/>
                <a:gd name="T50" fmla="*/ 43 w 45"/>
                <a:gd name="T51" fmla="*/ 77 h 223"/>
                <a:gd name="T52" fmla="*/ 43 w 45"/>
                <a:gd name="T53" fmla="*/ 63 h 223"/>
                <a:gd name="T54" fmla="*/ 44 w 45"/>
                <a:gd name="T55" fmla="*/ 4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5" h="223">
                  <a:moveTo>
                    <a:pt x="44" y="48"/>
                  </a:moveTo>
                  <a:cubicBezTo>
                    <a:pt x="44" y="46"/>
                    <a:pt x="43" y="44"/>
                    <a:pt x="43" y="42"/>
                  </a:cubicBezTo>
                  <a:cubicBezTo>
                    <a:pt x="41" y="35"/>
                    <a:pt x="43" y="28"/>
                    <a:pt x="44" y="21"/>
                  </a:cubicBezTo>
                  <a:cubicBezTo>
                    <a:pt x="44" y="16"/>
                    <a:pt x="45" y="10"/>
                    <a:pt x="44" y="6"/>
                  </a:cubicBezTo>
                  <a:cubicBezTo>
                    <a:pt x="43" y="2"/>
                    <a:pt x="40" y="2"/>
                    <a:pt x="37" y="3"/>
                  </a:cubicBezTo>
                  <a:cubicBezTo>
                    <a:pt x="33" y="5"/>
                    <a:pt x="31" y="8"/>
                    <a:pt x="27" y="7"/>
                  </a:cubicBezTo>
                  <a:cubicBezTo>
                    <a:pt x="22" y="6"/>
                    <a:pt x="20" y="1"/>
                    <a:pt x="17" y="0"/>
                  </a:cubicBezTo>
                  <a:cubicBezTo>
                    <a:pt x="16" y="4"/>
                    <a:pt x="16" y="9"/>
                    <a:pt x="16" y="13"/>
                  </a:cubicBezTo>
                  <a:cubicBezTo>
                    <a:pt x="14" y="26"/>
                    <a:pt x="13" y="40"/>
                    <a:pt x="13" y="53"/>
                  </a:cubicBezTo>
                  <a:cubicBezTo>
                    <a:pt x="14" y="63"/>
                    <a:pt x="12" y="72"/>
                    <a:pt x="12" y="82"/>
                  </a:cubicBezTo>
                  <a:cubicBezTo>
                    <a:pt x="11" y="91"/>
                    <a:pt x="11" y="99"/>
                    <a:pt x="12" y="108"/>
                  </a:cubicBezTo>
                  <a:cubicBezTo>
                    <a:pt x="12" y="115"/>
                    <a:pt x="11" y="123"/>
                    <a:pt x="10" y="130"/>
                  </a:cubicBezTo>
                  <a:cubicBezTo>
                    <a:pt x="8" y="142"/>
                    <a:pt x="6" y="154"/>
                    <a:pt x="6" y="166"/>
                  </a:cubicBezTo>
                  <a:cubicBezTo>
                    <a:pt x="5" y="176"/>
                    <a:pt x="3" y="187"/>
                    <a:pt x="3" y="197"/>
                  </a:cubicBezTo>
                  <a:cubicBezTo>
                    <a:pt x="3" y="200"/>
                    <a:pt x="3" y="217"/>
                    <a:pt x="0" y="217"/>
                  </a:cubicBezTo>
                  <a:cubicBezTo>
                    <a:pt x="5" y="220"/>
                    <a:pt x="11" y="219"/>
                    <a:pt x="17" y="220"/>
                  </a:cubicBezTo>
                  <a:cubicBezTo>
                    <a:pt x="22" y="220"/>
                    <a:pt x="27" y="221"/>
                    <a:pt x="31" y="221"/>
                  </a:cubicBezTo>
                  <a:cubicBezTo>
                    <a:pt x="35" y="222"/>
                    <a:pt x="37" y="223"/>
                    <a:pt x="40" y="222"/>
                  </a:cubicBezTo>
                  <a:cubicBezTo>
                    <a:pt x="42" y="222"/>
                    <a:pt x="43" y="222"/>
                    <a:pt x="44" y="222"/>
                  </a:cubicBezTo>
                  <a:cubicBezTo>
                    <a:pt x="45" y="218"/>
                    <a:pt x="44" y="213"/>
                    <a:pt x="44" y="209"/>
                  </a:cubicBezTo>
                  <a:cubicBezTo>
                    <a:pt x="43" y="200"/>
                    <a:pt x="43" y="190"/>
                    <a:pt x="43" y="181"/>
                  </a:cubicBezTo>
                  <a:cubicBezTo>
                    <a:pt x="43" y="173"/>
                    <a:pt x="44" y="165"/>
                    <a:pt x="44" y="158"/>
                  </a:cubicBezTo>
                  <a:cubicBezTo>
                    <a:pt x="43" y="151"/>
                    <a:pt x="43" y="145"/>
                    <a:pt x="43" y="138"/>
                  </a:cubicBezTo>
                  <a:cubicBezTo>
                    <a:pt x="43" y="131"/>
                    <a:pt x="42" y="123"/>
                    <a:pt x="42" y="116"/>
                  </a:cubicBezTo>
                  <a:cubicBezTo>
                    <a:pt x="42" y="106"/>
                    <a:pt x="42" y="96"/>
                    <a:pt x="43" y="87"/>
                  </a:cubicBezTo>
                  <a:cubicBezTo>
                    <a:pt x="44" y="84"/>
                    <a:pt x="43" y="81"/>
                    <a:pt x="43" y="77"/>
                  </a:cubicBezTo>
                  <a:cubicBezTo>
                    <a:pt x="43" y="72"/>
                    <a:pt x="43" y="68"/>
                    <a:pt x="43" y="63"/>
                  </a:cubicBezTo>
                  <a:cubicBezTo>
                    <a:pt x="43" y="58"/>
                    <a:pt x="44" y="53"/>
                    <a:pt x="44" y="48"/>
                  </a:cubicBezTo>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1" name="Freeform 99"/>
            <p:cNvSpPr/>
            <p:nvPr/>
          </p:nvSpPr>
          <p:spPr bwMode="auto">
            <a:xfrm>
              <a:off x="8603638" y="4854153"/>
              <a:ext cx="329122" cy="1334150"/>
            </a:xfrm>
            <a:custGeom>
              <a:avLst/>
              <a:gdLst>
                <a:gd name="T0" fmla="*/ 49 w 54"/>
                <a:gd name="T1" fmla="*/ 23 h 218"/>
                <a:gd name="T2" fmla="*/ 50 w 54"/>
                <a:gd name="T3" fmla="*/ 17 h 218"/>
                <a:gd name="T4" fmla="*/ 51 w 54"/>
                <a:gd name="T5" fmla="*/ 3 h 218"/>
                <a:gd name="T6" fmla="*/ 38 w 54"/>
                <a:gd name="T7" fmla="*/ 6 h 218"/>
                <a:gd name="T8" fmla="*/ 26 w 54"/>
                <a:gd name="T9" fmla="*/ 1 h 218"/>
                <a:gd name="T10" fmla="*/ 24 w 54"/>
                <a:gd name="T11" fmla="*/ 14 h 218"/>
                <a:gd name="T12" fmla="*/ 23 w 54"/>
                <a:gd name="T13" fmla="*/ 32 h 218"/>
                <a:gd name="T14" fmla="*/ 21 w 54"/>
                <a:gd name="T15" fmla="*/ 50 h 218"/>
                <a:gd name="T16" fmla="*/ 18 w 54"/>
                <a:gd name="T17" fmla="*/ 74 h 218"/>
                <a:gd name="T18" fmla="*/ 16 w 54"/>
                <a:gd name="T19" fmla="*/ 98 h 218"/>
                <a:gd name="T20" fmla="*/ 12 w 54"/>
                <a:gd name="T21" fmla="*/ 124 h 218"/>
                <a:gd name="T22" fmla="*/ 10 w 54"/>
                <a:gd name="T23" fmla="*/ 149 h 218"/>
                <a:gd name="T24" fmla="*/ 2 w 54"/>
                <a:gd name="T25" fmla="*/ 193 h 218"/>
                <a:gd name="T26" fmla="*/ 12 w 54"/>
                <a:gd name="T27" fmla="*/ 210 h 218"/>
                <a:gd name="T28" fmla="*/ 28 w 54"/>
                <a:gd name="T29" fmla="*/ 215 h 218"/>
                <a:gd name="T30" fmla="*/ 37 w 54"/>
                <a:gd name="T31" fmla="*/ 208 h 218"/>
                <a:gd name="T32" fmla="*/ 39 w 54"/>
                <a:gd name="T33" fmla="*/ 162 h 218"/>
                <a:gd name="T34" fmla="*/ 41 w 54"/>
                <a:gd name="T35" fmla="*/ 141 h 218"/>
                <a:gd name="T36" fmla="*/ 43 w 54"/>
                <a:gd name="T37" fmla="*/ 116 h 218"/>
                <a:gd name="T38" fmla="*/ 46 w 54"/>
                <a:gd name="T39" fmla="*/ 87 h 218"/>
                <a:gd name="T40" fmla="*/ 47 w 54"/>
                <a:gd name="T41" fmla="*/ 70 h 218"/>
                <a:gd name="T42" fmla="*/ 48 w 54"/>
                <a:gd name="T43" fmla="*/ 46 h 218"/>
                <a:gd name="T44" fmla="*/ 49 w 54"/>
                <a:gd name="T45" fmla="*/ 31 h 218"/>
                <a:gd name="T46" fmla="*/ 49 w 54"/>
                <a:gd name="T47" fmla="*/ 2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218">
                  <a:moveTo>
                    <a:pt x="49" y="23"/>
                  </a:moveTo>
                  <a:cubicBezTo>
                    <a:pt x="50" y="21"/>
                    <a:pt x="50" y="19"/>
                    <a:pt x="50" y="17"/>
                  </a:cubicBezTo>
                  <a:cubicBezTo>
                    <a:pt x="51" y="14"/>
                    <a:pt x="54" y="6"/>
                    <a:pt x="51" y="3"/>
                  </a:cubicBezTo>
                  <a:cubicBezTo>
                    <a:pt x="48" y="0"/>
                    <a:pt x="41" y="5"/>
                    <a:pt x="38" y="6"/>
                  </a:cubicBezTo>
                  <a:cubicBezTo>
                    <a:pt x="35" y="6"/>
                    <a:pt x="25" y="5"/>
                    <a:pt x="26" y="1"/>
                  </a:cubicBezTo>
                  <a:cubicBezTo>
                    <a:pt x="24" y="6"/>
                    <a:pt x="24" y="9"/>
                    <a:pt x="24" y="14"/>
                  </a:cubicBezTo>
                  <a:cubicBezTo>
                    <a:pt x="24" y="20"/>
                    <a:pt x="23" y="26"/>
                    <a:pt x="23" y="32"/>
                  </a:cubicBezTo>
                  <a:cubicBezTo>
                    <a:pt x="22" y="38"/>
                    <a:pt x="20" y="44"/>
                    <a:pt x="21" y="50"/>
                  </a:cubicBezTo>
                  <a:cubicBezTo>
                    <a:pt x="21" y="58"/>
                    <a:pt x="18" y="66"/>
                    <a:pt x="18" y="74"/>
                  </a:cubicBezTo>
                  <a:cubicBezTo>
                    <a:pt x="18" y="81"/>
                    <a:pt x="17" y="90"/>
                    <a:pt x="16" y="98"/>
                  </a:cubicBezTo>
                  <a:cubicBezTo>
                    <a:pt x="15" y="107"/>
                    <a:pt x="14" y="115"/>
                    <a:pt x="12" y="124"/>
                  </a:cubicBezTo>
                  <a:cubicBezTo>
                    <a:pt x="11" y="132"/>
                    <a:pt x="11" y="141"/>
                    <a:pt x="10" y="149"/>
                  </a:cubicBezTo>
                  <a:cubicBezTo>
                    <a:pt x="6" y="163"/>
                    <a:pt x="5" y="179"/>
                    <a:pt x="2" y="193"/>
                  </a:cubicBezTo>
                  <a:cubicBezTo>
                    <a:pt x="0" y="204"/>
                    <a:pt x="2" y="207"/>
                    <a:pt x="12" y="210"/>
                  </a:cubicBezTo>
                  <a:cubicBezTo>
                    <a:pt x="17" y="212"/>
                    <a:pt x="22" y="213"/>
                    <a:pt x="28" y="215"/>
                  </a:cubicBezTo>
                  <a:cubicBezTo>
                    <a:pt x="34" y="218"/>
                    <a:pt x="36" y="214"/>
                    <a:pt x="37" y="208"/>
                  </a:cubicBezTo>
                  <a:cubicBezTo>
                    <a:pt x="39" y="193"/>
                    <a:pt x="43" y="176"/>
                    <a:pt x="39" y="162"/>
                  </a:cubicBezTo>
                  <a:cubicBezTo>
                    <a:pt x="37" y="155"/>
                    <a:pt x="40" y="148"/>
                    <a:pt x="41" y="141"/>
                  </a:cubicBezTo>
                  <a:cubicBezTo>
                    <a:pt x="42" y="133"/>
                    <a:pt x="42" y="125"/>
                    <a:pt x="43" y="116"/>
                  </a:cubicBezTo>
                  <a:cubicBezTo>
                    <a:pt x="43" y="107"/>
                    <a:pt x="45" y="97"/>
                    <a:pt x="46" y="87"/>
                  </a:cubicBezTo>
                  <a:cubicBezTo>
                    <a:pt x="46" y="81"/>
                    <a:pt x="46" y="76"/>
                    <a:pt x="47" y="70"/>
                  </a:cubicBezTo>
                  <a:cubicBezTo>
                    <a:pt x="48" y="62"/>
                    <a:pt x="47" y="54"/>
                    <a:pt x="48" y="46"/>
                  </a:cubicBezTo>
                  <a:cubicBezTo>
                    <a:pt x="48" y="41"/>
                    <a:pt x="49" y="36"/>
                    <a:pt x="49" y="31"/>
                  </a:cubicBezTo>
                  <a:cubicBezTo>
                    <a:pt x="50" y="29"/>
                    <a:pt x="49" y="26"/>
                    <a:pt x="49" y="23"/>
                  </a:cubicBezTo>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62" name="Freeform 100"/>
            <p:cNvSpPr/>
            <p:nvPr/>
          </p:nvSpPr>
          <p:spPr bwMode="auto">
            <a:xfrm>
              <a:off x="8585978" y="4871813"/>
              <a:ext cx="187841" cy="1236216"/>
            </a:xfrm>
            <a:custGeom>
              <a:avLst/>
              <a:gdLst>
                <a:gd name="T0" fmla="*/ 26 w 31"/>
                <a:gd name="T1" fmla="*/ 3 h 202"/>
                <a:gd name="T2" fmla="*/ 1 w 31"/>
                <a:gd name="T3" fmla="*/ 199 h 202"/>
                <a:gd name="T4" fmla="*/ 2 w 31"/>
                <a:gd name="T5" fmla="*/ 202 h 202"/>
                <a:gd name="T6" fmla="*/ 5 w 31"/>
                <a:gd name="T7" fmla="*/ 200 h 202"/>
                <a:gd name="T8" fmla="*/ 31 w 31"/>
                <a:gd name="T9" fmla="*/ 3 h 202"/>
                <a:gd name="T10" fmla="*/ 28 w 31"/>
                <a:gd name="T11" fmla="*/ 0 h 202"/>
                <a:gd name="T12" fmla="*/ 26 w 31"/>
                <a:gd name="T13" fmla="*/ 3 h 202"/>
              </a:gdLst>
              <a:ahLst/>
              <a:cxnLst>
                <a:cxn ang="0">
                  <a:pos x="T0" y="T1"/>
                </a:cxn>
                <a:cxn ang="0">
                  <a:pos x="T2" y="T3"/>
                </a:cxn>
                <a:cxn ang="0">
                  <a:pos x="T4" y="T5"/>
                </a:cxn>
                <a:cxn ang="0">
                  <a:pos x="T6" y="T7"/>
                </a:cxn>
                <a:cxn ang="0">
                  <a:pos x="T8" y="T9"/>
                </a:cxn>
                <a:cxn ang="0">
                  <a:pos x="T10" y="T11"/>
                </a:cxn>
                <a:cxn ang="0">
                  <a:pos x="T12" y="T13"/>
                </a:cxn>
              </a:cxnLst>
              <a:rect l="0" t="0" r="r" b="b"/>
              <a:pathLst>
                <a:path w="31" h="202">
                  <a:moveTo>
                    <a:pt x="26" y="3"/>
                  </a:moveTo>
                  <a:cubicBezTo>
                    <a:pt x="20" y="72"/>
                    <a:pt x="14" y="139"/>
                    <a:pt x="1" y="199"/>
                  </a:cubicBezTo>
                  <a:cubicBezTo>
                    <a:pt x="0" y="200"/>
                    <a:pt x="1" y="201"/>
                    <a:pt x="2" y="202"/>
                  </a:cubicBezTo>
                  <a:cubicBezTo>
                    <a:pt x="4" y="202"/>
                    <a:pt x="5" y="201"/>
                    <a:pt x="5" y="200"/>
                  </a:cubicBezTo>
                  <a:cubicBezTo>
                    <a:pt x="19" y="139"/>
                    <a:pt x="25" y="72"/>
                    <a:pt x="31" y="3"/>
                  </a:cubicBezTo>
                  <a:cubicBezTo>
                    <a:pt x="31" y="2"/>
                    <a:pt x="30" y="1"/>
                    <a:pt x="28" y="0"/>
                  </a:cubicBezTo>
                  <a:cubicBezTo>
                    <a:pt x="27" y="0"/>
                    <a:pt x="26" y="1"/>
                    <a:pt x="26" y="3"/>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01"/>
            <p:cNvSpPr/>
            <p:nvPr/>
          </p:nvSpPr>
          <p:spPr bwMode="auto">
            <a:xfrm>
              <a:off x="8804323" y="4865391"/>
              <a:ext cx="123622" cy="1310067"/>
            </a:xfrm>
            <a:custGeom>
              <a:avLst/>
              <a:gdLst>
                <a:gd name="T0" fmla="*/ 15 w 20"/>
                <a:gd name="T1" fmla="*/ 2 h 214"/>
                <a:gd name="T2" fmla="*/ 0 w 20"/>
                <a:gd name="T3" fmla="*/ 211 h 214"/>
                <a:gd name="T4" fmla="*/ 2 w 20"/>
                <a:gd name="T5" fmla="*/ 214 h 214"/>
                <a:gd name="T6" fmla="*/ 5 w 20"/>
                <a:gd name="T7" fmla="*/ 212 h 214"/>
                <a:gd name="T8" fmla="*/ 20 w 20"/>
                <a:gd name="T9" fmla="*/ 2 h 214"/>
                <a:gd name="T10" fmla="*/ 18 w 20"/>
                <a:gd name="T11" fmla="*/ 0 h 214"/>
                <a:gd name="T12" fmla="*/ 15 w 20"/>
                <a:gd name="T13" fmla="*/ 2 h 214"/>
              </a:gdLst>
              <a:ahLst/>
              <a:cxnLst>
                <a:cxn ang="0">
                  <a:pos x="T0" y="T1"/>
                </a:cxn>
                <a:cxn ang="0">
                  <a:pos x="T2" y="T3"/>
                </a:cxn>
                <a:cxn ang="0">
                  <a:pos x="T4" y="T5"/>
                </a:cxn>
                <a:cxn ang="0">
                  <a:pos x="T6" y="T7"/>
                </a:cxn>
                <a:cxn ang="0">
                  <a:pos x="T8" y="T9"/>
                </a:cxn>
                <a:cxn ang="0">
                  <a:pos x="T10" y="T11"/>
                </a:cxn>
                <a:cxn ang="0">
                  <a:pos x="T12" y="T13"/>
                </a:cxn>
              </a:cxnLst>
              <a:rect l="0" t="0" r="r" b="b"/>
              <a:pathLst>
                <a:path w="20" h="214">
                  <a:moveTo>
                    <a:pt x="15" y="2"/>
                  </a:moveTo>
                  <a:cubicBezTo>
                    <a:pt x="13" y="72"/>
                    <a:pt x="5" y="163"/>
                    <a:pt x="0" y="211"/>
                  </a:cubicBezTo>
                  <a:cubicBezTo>
                    <a:pt x="0" y="212"/>
                    <a:pt x="1" y="214"/>
                    <a:pt x="2" y="214"/>
                  </a:cubicBezTo>
                  <a:cubicBezTo>
                    <a:pt x="4" y="214"/>
                    <a:pt x="5" y="213"/>
                    <a:pt x="5" y="212"/>
                  </a:cubicBezTo>
                  <a:cubicBezTo>
                    <a:pt x="10" y="164"/>
                    <a:pt x="18" y="72"/>
                    <a:pt x="20" y="2"/>
                  </a:cubicBezTo>
                  <a:cubicBezTo>
                    <a:pt x="20" y="1"/>
                    <a:pt x="19" y="0"/>
                    <a:pt x="18" y="0"/>
                  </a:cubicBezTo>
                  <a:cubicBezTo>
                    <a:pt x="16" y="0"/>
                    <a:pt x="15" y="1"/>
                    <a:pt x="15" y="2"/>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2"/>
            <p:cNvSpPr/>
            <p:nvPr/>
          </p:nvSpPr>
          <p:spPr bwMode="auto">
            <a:xfrm>
              <a:off x="9043538" y="4871813"/>
              <a:ext cx="54586" cy="1346993"/>
            </a:xfrm>
            <a:custGeom>
              <a:avLst/>
              <a:gdLst>
                <a:gd name="T0" fmla="*/ 2 w 9"/>
                <a:gd name="T1" fmla="*/ 2 h 220"/>
                <a:gd name="T2" fmla="*/ 4 w 9"/>
                <a:gd name="T3" fmla="*/ 218 h 220"/>
                <a:gd name="T4" fmla="*/ 7 w 9"/>
                <a:gd name="T5" fmla="*/ 220 h 220"/>
                <a:gd name="T6" fmla="*/ 9 w 9"/>
                <a:gd name="T7" fmla="*/ 217 h 220"/>
                <a:gd name="T8" fmla="*/ 7 w 9"/>
                <a:gd name="T9" fmla="*/ 2 h 220"/>
                <a:gd name="T10" fmla="*/ 4 w 9"/>
                <a:gd name="T11" fmla="*/ 0 h 220"/>
                <a:gd name="T12" fmla="*/ 2 w 9"/>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9" h="220">
                  <a:moveTo>
                    <a:pt x="2" y="2"/>
                  </a:moveTo>
                  <a:cubicBezTo>
                    <a:pt x="0" y="83"/>
                    <a:pt x="1" y="147"/>
                    <a:pt x="4" y="218"/>
                  </a:cubicBezTo>
                  <a:cubicBezTo>
                    <a:pt x="4" y="219"/>
                    <a:pt x="5" y="220"/>
                    <a:pt x="7" y="220"/>
                  </a:cubicBezTo>
                  <a:cubicBezTo>
                    <a:pt x="8" y="220"/>
                    <a:pt x="9" y="219"/>
                    <a:pt x="9" y="217"/>
                  </a:cubicBezTo>
                  <a:cubicBezTo>
                    <a:pt x="6" y="147"/>
                    <a:pt x="5" y="83"/>
                    <a:pt x="7" y="2"/>
                  </a:cubicBezTo>
                  <a:cubicBezTo>
                    <a:pt x="7" y="1"/>
                    <a:pt x="6" y="0"/>
                    <a:pt x="4" y="0"/>
                  </a:cubicBezTo>
                  <a:cubicBezTo>
                    <a:pt x="3" y="0"/>
                    <a:pt x="2" y="1"/>
                    <a:pt x="2" y="2"/>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3"/>
            <p:cNvSpPr/>
            <p:nvPr/>
          </p:nvSpPr>
          <p:spPr bwMode="auto">
            <a:xfrm>
              <a:off x="9220141" y="4878235"/>
              <a:ext cx="97934" cy="1340572"/>
            </a:xfrm>
            <a:custGeom>
              <a:avLst/>
              <a:gdLst>
                <a:gd name="T0" fmla="*/ 2 w 16"/>
                <a:gd name="T1" fmla="*/ 0 h 219"/>
                <a:gd name="T2" fmla="*/ 0 w 16"/>
                <a:gd name="T3" fmla="*/ 2 h 219"/>
                <a:gd name="T4" fmla="*/ 6 w 16"/>
                <a:gd name="T5" fmla="*/ 133 h 219"/>
                <a:gd name="T6" fmla="*/ 11 w 16"/>
                <a:gd name="T7" fmla="*/ 217 h 219"/>
                <a:gd name="T8" fmla="*/ 14 w 16"/>
                <a:gd name="T9" fmla="*/ 219 h 219"/>
                <a:gd name="T10" fmla="*/ 16 w 16"/>
                <a:gd name="T11" fmla="*/ 216 h 219"/>
                <a:gd name="T12" fmla="*/ 11 w 16"/>
                <a:gd name="T13" fmla="*/ 133 h 219"/>
                <a:gd name="T14" fmla="*/ 5 w 16"/>
                <a:gd name="T15" fmla="*/ 2 h 219"/>
                <a:gd name="T16" fmla="*/ 2 w 16"/>
                <a:gd name="T17"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19">
                  <a:moveTo>
                    <a:pt x="2" y="0"/>
                  </a:moveTo>
                  <a:cubicBezTo>
                    <a:pt x="1" y="0"/>
                    <a:pt x="0" y="1"/>
                    <a:pt x="0" y="2"/>
                  </a:cubicBezTo>
                  <a:cubicBezTo>
                    <a:pt x="0" y="48"/>
                    <a:pt x="3" y="91"/>
                    <a:pt x="6" y="133"/>
                  </a:cubicBezTo>
                  <a:cubicBezTo>
                    <a:pt x="8" y="160"/>
                    <a:pt x="10" y="188"/>
                    <a:pt x="11" y="217"/>
                  </a:cubicBezTo>
                  <a:cubicBezTo>
                    <a:pt x="11" y="218"/>
                    <a:pt x="12" y="219"/>
                    <a:pt x="14" y="219"/>
                  </a:cubicBezTo>
                  <a:cubicBezTo>
                    <a:pt x="15" y="219"/>
                    <a:pt x="16" y="218"/>
                    <a:pt x="16" y="216"/>
                  </a:cubicBezTo>
                  <a:cubicBezTo>
                    <a:pt x="15" y="188"/>
                    <a:pt x="13" y="160"/>
                    <a:pt x="11" y="133"/>
                  </a:cubicBezTo>
                  <a:cubicBezTo>
                    <a:pt x="8" y="91"/>
                    <a:pt x="5" y="48"/>
                    <a:pt x="5" y="2"/>
                  </a:cubicBezTo>
                  <a:cubicBezTo>
                    <a:pt x="5" y="1"/>
                    <a:pt x="4" y="0"/>
                    <a:pt x="2" y="0"/>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4"/>
            <p:cNvSpPr/>
            <p:nvPr/>
          </p:nvSpPr>
          <p:spPr bwMode="auto">
            <a:xfrm>
              <a:off x="8749736" y="4828465"/>
              <a:ext cx="494486" cy="117200"/>
            </a:xfrm>
            <a:custGeom>
              <a:avLst/>
              <a:gdLst>
                <a:gd name="T0" fmla="*/ 25 w 81"/>
                <a:gd name="T1" fmla="*/ 1 h 19"/>
                <a:gd name="T2" fmla="*/ 11 w 81"/>
                <a:gd name="T3" fmla="*/ 8 h 19"/>
                <a:gd name="T4" fmla="*/ 5 w 81"/>
                <a:gd name="T5" fmla="*/ 5 h 19"/>
                <a:gd name="T6" fmla="*/ 1 w 81"/>
                <a:gd name="T7" fmla="*/ 4 h 19"/>
                <a:gd name="T8" fmla="*/ 0 w 81"/>
                <a:gd name="T9" fmla="*/ 7 h 19"/>
                <a:gd name="T10" fmla="*/ 10 w 81"/>
                <a:gd name="T11" fmla="*/ 13 h 19"/>
                <a:gd name="T12" fmla="*/ 26 w 81"/>
                <a:gd name="T13" fmla="*/ 6 h 19"/>
                <a:gd name="T14" fmla="*/ 42 w 81"/>
                <a:gd name="T15" fmla="*/ 15 h 19"/>
                <a:gd name="T16" fmla="*/ 51 w 81"/>
                <a:gd name="T17" fmla="*/ 9 h 19"/>
                <a:gd name="T18" fmla="*/ 67 w 81"/>
                <a:gd name="T19" fmla="*/ 18 h 19"/>
                <a:gd name="T20" fmla="*/ 80 w 81"/>
                <a:gd name="T21" fmla="*/ 7 h 19"/>
                <a:gd name="T22" fmla="*/ 79 w 81"/>
                <a:gd name="T23" fmla="*/ 4 h 19"/>
                <a:gd name="T24" fmla="*/ 76 w 81"/>
                <a:gd name="T25" fmla="*/ 5 h 19"/>
                <a:gd name="T26" fmla="*/ 67 w 81"/>
                <a:gd name="T27" fmla="*/ 14 h 19"/>
                <a:gd name="T28" fmla="*/ 53 w 81"/>
                <a:gd name="T29" fmla="*/ 4 h 19"/>
                <a:gd name="T30" fmla="*/ 51 w 81"/>
                <a:gd name="T31" fmla="*/ 2 h 19"/>
                <a:gd name="T32" fmla="*/ 48 w 81"/>
                <a:gd name="T33" fmla="*/ 4 h 19"/>
                <a:gd name="T34" fmla="*/ 41 w 81"/>
                <a:gd name="T35" fmla="*/ 10 h 19"/>
                <a:gd name="T36" fmla="*/ 28 w 81"/>
                <a:gd name="T37" fmla="*/ 1 h 19"/>
                <a:gd name="T38" fmla="*/ 27 w 81"/>
                <a:gd name="T39" fmla="*/ 0 h 19"/>
                <a:gd name="T40" fmla="*/ 25 w 81"/>
                <a:gd name="T41"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 h="19">
                  <a:moveTo>
                    <a:pt x="25" y="1"/>
                  </a:moveTo>
                  <a:cubicBezTo>
                    <a:pt x="21" y="6"/>
                    <a:pt x="16" y="9"/>
                    <a:pt x="11" y="8"/>
                  </a:cubicBezTo>
                  <a:cubicBezTo>
                    <a:pt x="9" y="8"/>
                    <a:pt x="6" y="7"/>
                    <a:pt x="5" y="5"/>
                  </a:cubicBezTo>
                  <a:cubicBezTo>
                    <a:pt x="4" y="4"/>
                    <a:pt x="3" y="3"/>
                    <a:pt x="1" y="4"/>
                  </a:cubicBezTo>
                  <a:cubicBezTo>
                    <a:pt x="0" y="4"/>
                    <a:pt x="0" y="6"/>
                    <a:pt x="0" y="7"/>
                  </a:cubicBezTo>
                  <a:cubicBezTo>
                    <a:pt x="2" y="10"/>
                    <a:pt x="6" y="12"/>
                    <a:pt x="10" y="13"/>
                  </a:cubicBezTo>
                  <a:cubicBezTo>
                    <a:pt x="16" y="13"/>
                    <a:pt x="22" y="11"/>
                    <a:pt x="26" y="6"/>
                  </a:cubicBezTo>
                  <a:cubicBezTo>
                    <a:pt x="31" y="12"/>
                    <a:pt x="37" y="15"/>
                    <a:pt x="42" y="15"/>
                  </a:cubicBezTo>
                  <a:cubicBezTo>
                    <a:pt x="44" y="14"/>
                    <a:pt x="48" y="13"/>
                    <a:pt x="51" y="9"/>
                  </a:cubicBezTo>
                  <a:cubicBezTo>
                    <a:pt x="55" y="15"/>
                    <a:pt x="61" y="19"/>
                    <a:pt x="67" y="18"/>
                  </a:cubicBezTo>
                  <a:cubicBezTo>
                    <a:pt x="73" y="18"/>
                    <a:pt x="78" y="14"/>
                    <a:pt x="80" y="7"/>
                  </a:cubicBezTo>
                  <a:cubicBezTo>
                    <a:pt x="81" y="5"/>
                    <a:pt x="80" y="4"/>
                    <a:pt x="79" y="4"/>
                  </a:cubicBezTo>
                  <a:cubicBezTo>
                    <a:pt x="78" y="3"/>
                    <a:pt x="76" y="4"/>
                    <a:pt x="76" y="5"/>
                  </a:cubicBezTo>
                  <a:cubicBezTo>
                    <a:pt x="74" y="11"/>
                    <a:pt x="71" y="14"/>
                    <a:pt x="67" y="14"/>
                  </a:cubicBezTo>
                  <a:cubicBezTo>
                    <a:pt x="61" y="14"/>
                    <a:pt x="56" y="10"/>
                    <a:pt x="53" y="4"/>
                  </a:cubicBezTo>
                  <a:cubicBezTo>
                    <a:pt x="52" y="3"/>
                    <a:pt x="51" y="2"/>
                    <a:pt x="51" y="2"/>
                  </a:cubicBezTo>
                  <a:cubicBezTo>
                    <a:pt x="50" y="2"/>
                    <a:pt x="49" y="3"/>
                    <a:pt x="48" y="4"/>
                  </a:cubicBezTo>
                  <a:cubicBezTo>
                    <a:pt x="47" y="8"/>
                    <a:pt x="44" y="10"/>
                    <a:pt x="41" y="10"/>
                  </a:cubicBezTo>
                  <a:cubicBezTo>
                    <a:pt x="37" y="10"/>
                    <a:pt x="32" y="7"/>
                    <a:pt x="28" y="1"/>
                  </a:cubicBezTo>
                  <a:cubicBezTo>
                    <a:pt x="28" y="1"/>
                    <a:pt x="27" y="0"/>
                    <a:pt x="27" y="0"/>
                  </a:cubicBezTo>
                  <a:cubicBezTo>
                    <a:pt x="26" y="0"/>
                    <a:pt x="25" y="1"/>
                    <a:pt x="25" y="1"/>
                  </a:cubicBezTo>
                  <a:close/>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5"/>
            <p:cNvSpPr/>
            <p:nvPr/>
          </p:nvSpPr>
          <p:spPr bwMode="auto">
            <a:xfrm>
              <a:off x="8743314" y="4338795"/>
              <a:ext cx="500908" cy="552283"/>
            </a:xfrm>
            <a:custGeom>
              <a:avLst/>
              <a:gdLst>
                <a:gd name="T0" fmla="*/ 44 w 82"/>
                <a:gd name="T1" fmla="*/ 0 h 90"/>
                <a:gd name="T2" fmla="*/ 42 w 82"/>
                <a:gd name="T3" fmla="*/ 1 h 90"/>
                <a:gd name="T4" fmla="*/ 25 w 82"/>
                <a:gd name="T5" fmla="*/ 37 h 90"/>
                <a:gd name="T6" fmla="*/ 0 w 82"/>
                <a:gd name="T7" fmla="*/ 86 h 90"/>
                <a:gd name="T8" fmla="*/ 1 w 82"/>
                <a:gd name="T9" fmla="*/ 89 h 90"/>
                <a:gd name="T10" fmla="*/ 4 w 82"/>
                <a:gd name="T11" fmla="*/ 88 h 90"/>
                <a:gd name="T12" fmla="*/ 29 w 82"/>
                <a:gd name="T13" fmla="*/ 39 h 90"/>
                <a:gd name="T14" fmla="*/ 44 w 82"/>
                <a:gd name="T15" fmla="*/ 7 h 90"/>
                <a:gd name="T16" fmla="*/ 67 w 82"/>
                <a:gd name="T17" fmla="*/ 62 h 90"/>
                <a:gd name="T18" fmla="*/ 78 w 82"/>
                <a:gd name="T19" fmla="*/ 88 h 90"/>
                <a:gd name="T20" fmla="*/ 81 w 82"/>
                <a:gd name="T21" fmla="*/ 89 h 90"/>
                <a:gd name="T22" fmla="*/ 82 w 82"/>
                <a:gd name="T23" fmla="*/ 86 h 90"/>
                <a:gd name="T24" fmla="*/ 71 w 82"/>
                <a:gd name="T25" fmla="*/ 61 h 90"/>
                <a:gd name="T26" fmla="*/ 46 w 82"/>
                <a:gd name="T27" fmla="*/ 1 h 90"/>
                <a:gd name="T28" fmla="*/ 44 w 82"/>
                <a:gd name="T2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90">
                  <a:moveTo>
                    <a:pt x="44" y="0"/>
                  </a:moveTo>
                  <a:cubicBezTo>
                    <a:pt x="43" y="0"/>
                    <a:pt x="42" y="0"/>
                    <a:pt x="42" y="1"/>
                  </a:cubicBezTo>
                  <a:cubicBezTo>
                    <a:pt x="36" y="12"/>
                    <a:pt x="30" y="24"/>
                    <a:pt x="25" y="37"/>
                  </a:cubicBezTo>
                  <a:cubicBezTo>
                    <a:pt x="17" y="54"/>
                    <a:pt x="8" y="72"/>
                    <a:pt x="0" y="86"/>
                  </a:cubicBezTo>
                  <a:cubicBezTo>
                    <a:pt x="0" y="87"/>
                    <a:pt x="0" y="88"/>
                    <a:pt x="1" y="89"/>
                  </a:cubicBezTo>
                  <a:cubicBezTo>
                    <a:pt x="2" y="90"/>
                    <a:pt x="4" y="89"/>
                    <a:pt x="4" y="88"/>
                  </a:cubicBezTo>
                  <a:cubicBezTo>
                    <a:pt x="13" y="74"/>
                    <a:pt x="21" y="56"/>
                    <a:pt x="29" y="39"/>
                  </a:cubicBezTo>
                  <a:cubicBezTo>
                    <a:pt x="34" y="27"/>
                    <a:pt x="39" y="17"/>
                    <a:pt x="44" y="7"/>
                  </a:cubicBezTo>
                  <a:cubicBezTo>
                    <a:pt x="50" y="19"/>
                    <a:pt x="59" y="43"/>
                    <a:pt x="67" y="62"/>
                  </a:cubicBezTo>
                  <a:cubicBezTo>
                    <a:pt x="78" y="88"/>
                    <a:pt x="78" y="88"/>
                    <a:pt x="78" y="88"/>
                  </a:cubicBezTo>
                  <a:cubicBezTo>
                    <a:pt x="78" y="89"/>
                    <a:pt x="80" y="90"/>
                    <a:pt x="81" y="89"/>
                  </a:cubicBezTo>
                  <a:cubicBezTo>
                    <a:pt x="82" y="89"/>
                    <a:pt x="82" y="88"/>
                    <a:pt x="82" y="86"/>
                  </a:cubicBezTo>
                  <a:cubicBezTo>
                    <a:pt x="71" y="61"/>
                    <a:pt x="71" y="61"/>
                    <a:pt x="71" y="61"/>
                  </a:cubicBezTo>
                  <a:cubicBezTo>
                    <a:pt x="62" y="38"/>
                    <a:pt x="51" y="10"/>
                    <a:pt x="46" y="1"/>
                  </a:cubicBezTo>
                  <a:cubicBezTo>
                    <a:pt x="45" y="0"/>
                    <a:pt x="45" y="0"/>
                    <a:pt x="44" y="0"/>
                  </a:cubicBezTo>
                  <a:close/>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6"/>
            <p:cNvSpPr/>
            <p:nvPr/>
          </p:nvSpPr>
          <p:spPr bwMode="auto">
            <a:xfrm>
              <a:off x="8585978" y="6083947"/>
              <a:ext cx="732097" cy="184630"/>
            </a:xfrm>
            <a:custGeom>
              <a:avLst/>
              <a:gdLst>
                <a:gd name="T0" fmla="*/ 1 w 120"/>
                <a:gd name="T1" fmla="*/ 1 h 30"/>
                <a:gd name="T2" fmla="*/ 1 w 120"/>
                <a:gd name="T3" fmla="*/ 4 h 30"/>
                <a:gd name="T4" fmla="*/ 118 w 120"/>
                <a:gd name="T5" fmla="*/ 21 h 30"/>
                <a:gd name="T6" fmla="*/ 120 w 120"/>
                <a:gd name="T7" fmla="*/ 18 h 30"/>
                <a:gd name="T8" fmla="*/ 117 w 120"/>
                <a:gd name="T9" fmla="*/ 17 h 30"/>
                <a:gd name="T10" fmla="*/ 4 w 120"/>
                <a:gd name="T11" fmla="*/ 0 h 30"/>
                <a:gd name="T12" fmla="*/ 1 w 120"/>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120" h="30">
                  <a:moveTo>
                    <a:pt x="1" y="1"/>
                  </a:moveTo>
                  <a:cubicBezTo>
                    <a:pt x="0" y="2"/>
                    <a:pt x="0" y="4"/>
                    <a:pt x="1" y="4"/>
                  </a:cubicBezTo>
                  <a:cubicBezTo>
                    <a:pt x="29" y="22"/>
                    <a:pt x="83" y="30"/>
                    <a:pt x="118" y="21"/>
                  </a:cubicBezTo>
                  <a:cubicBezTo>
                    <a:pt x="119" y="21"/>
                    <a:pt x="120" y="20"/>
                    <a:pt x="120" y="18"/>
                  </a:cubicBezTo>
                  <a:cubicBezTo>
                    <a:pt x="119" y="17"/>
                    <a:pt x="118" y="16"/>
                    <a:pt x="117" y="17"/>
                  </a:cubicBezTo>
                  <a:cubicBezTo>
                    <a:pt x="83" y="25"/>
                    <a:pt x="31" y="18"/>
                    <a:pt x="4" y="0"/>
                  </a:cubicBezTo>
                  <a:cubicBezTo>
                    <a:pt x="3" y="0"/>
                    <a:pt x="1" y="0"/>
                    <a:pt x="1" y="1"/>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dirty="0"/>
              <a:t>第二节</a:t>
            </a:r>
            <a:br>
              <a:rPr lang="en-US" altLang="zh-CN" dirty="0"/>
            </a:br>
            <a:r>
              <a:rPr lang="zh-CN" altLang="en-US" dirty="0"/>
              <a:t>动作发展的相关理论</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lang="zh-CN" altLang="en-US" dirty="0"/>
              <a:t>一、动作发展理论</a:t>
            </a:r>
            <a:endParaRPr lang="en-US" altLang="zh-CN" dirty="0"/>
          </a:p>
        </p:txBody>
      </p:sp>
      <p:sp>
        <p:nvSpPr>
          <p:cNvPr id="24" name="矩形 14"/>
          <p:cNvSpPr/>
          <p:nvPr/>
        </p:nvSpPr>
        <p:spPr>
          <a:xfrm>
            <a:off x="693689" y="4699494"/>
            <a:ext cx="3036174" cy="115111"/>
          </a:xfrm>
          <a:custGeom>
            <a:avLst/>
            <a:gdLst>
              <a:gd name="connsiteX0" fmla="*/ 0 w 1640851"/>
              <a:gd name="connsiteY0" fmla="*/ 0 h 149806"/>
              <a:gd name="connsiteX1" fmla="*/ 1640851 w 1640851"/>
              <a:gd name="connsiteY1" fmla="*/ 0 h 149806"/>
              <a:gd name="connsiteX2" fmla="*/ 1640851 w 1640851"/>
              <a:gd name="connsiteY2" fmla="*/ 149806 h 149806"/>
              <a:gd name="connsiteX3" fmla="*/ 0 w 1640851"/>
              <a:gd name="connsiteY3" fmla="*/ 149806 h 149806"/>
              <a:gd name="connsiteX4" fmla="*/ 0 w 1640851"/>
              <a:gd name="connsiteY4" fmla="*/ 0 h 149806"/>
              <a:gd name="connsiteX0-1" fmla="*/ 144379 w 1640851"/>
              <a:gd name="connsiteY0-2" fmla="*/ 12032 h 149806"/>
              <a:gd name="connsiteX1-3" fmla="*/ 1640851 w 1640851"/>
              <a:gd name="connsiteY1-4" fmla="*/ 0 h 149806"/>
              <a:gd name="connsiteX2-5" fmla="*/ 1640851 w 1640851"/>
              <a:gd name="connsiteY2-6" fmla="*/ 149806 h 149806"/>
              <a:gd name="connsiteX3-7" fmla="*/ 0 w 1640851"/>
              <a:gd name="connsiteY3-8" fmla="*/ 149806 h 149806"/>
              <a:gd name="connsiteX4-9" fmla="*/ 144379 w 1640851"/>
              <a:gd name="connsiteY4-10" fmla="*/ 12032 h 149806"/>
              <a:gd name="connsiteX0-11" fmla="*/ 144379 w 1640851"/>
              <a:gd name="connsiteY0-12" fmla="*/ 24064 h 161838"/>
              <a:gd name="connsiteX1-13" fmla="*/ 1508504 w 1640851"/>
              <a:gd name="connsiteY1-14" fmla="*/ 0 h 161838"/>
              <a:gd name="connsiteX2-15" fmla="*/ 1640851 w 1640851"/>
              <a:gd name="connsiteY2-16" fmla="*/ 161838 h 161838"/>
              <a:gd name="connsiteX3-17" fmla="*/ 0 w 1640851"/>
              <a:gd name="connsiteY3-18" fmla="*/ 161838 h 161838"/>
              <a:gd name="connsiteX4-19" fmla="*/ 144379 w 1640851"/>
              <a:gd name="connsiteY4-20" fmla="*/ 24064 h 161838"/>
              <a:gd name="connsiteX0-21" fmla="*/ 144379 w 1640851"/>
              <a:gd name="connsiteY0-22" fmla="*/ 0 h 137774"/>
              <a:gd name="connsiteX1-23" fmla="*/ 1544599 w 1640851"/>
              <a:gd name="connsiteY1-24" fmla="*/ 0 h 137774"/>
              <a:gd name="connsiteX2-25" fmla="*/ 1640851 w 1640851"/>
              <a:gd name="connsiteY2-26" fmla="*/ 137774 h 137774"/>
              <a:gd name="connsiteX3-27" fmla="*/ 0 w 1640851"/>
              <a:gd name="connsiteY3-28" fmla="*/ 137774 h 137774"/>
              <a:gd name="connsiteX4-29" fmla="*/ 144379 w 1640851"/>
              <a:gd name="connsiteY4-30" fmla="*/ 0 h 1377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0851" h="137774">
                <a:moveTo>
                  <a:pt x="144379" y="0"/>
                </a:moveTo>
                <a:lnTo>
                  <a:pt x="1544599" y="0"/>
                </a:lnTo>
                <a:lnTo>
                  <a:pt x="1640851" y="137774"/>
                </a:lnTo>
                <a:lnTo>
                  <a:pt x="0" y="137774"/>
                </a:lnTo>
                <a:lnTo>
                  <a:pt x="144379" y="0"/>
                </a:lnTo>
                <a:close/>
              </a:path>
            </a:pathLst>
          </a:custGeom>
          <a:solidFill>
            <a:schemeClr val="accent1">
              <a:lumMod val="40000"/>
              <a:lumOff val="60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KSO_GT1"/>
          <p:cNvSpPr/>
          <p:nvPr/>
        </p:nvSpPr>
        <p:spPr>
          <a:xfrm>
            <a:off x="693689" y="4814605"/>
            <a:ext cx="3036174" cy="756119"/>
          </a:xfrm>
          <a:custGeom>
            <a:avLst/>
            <a:gdLst/>
            <a:ahLst/>
            <a:cxnLst/>
            <a:rect l="l" t="t" r="r" b="b"/>
            <a:pathLst>
              <a:path w="5670222" h="937284">
                <a:moveTo>
                  <a:pt x="0" y="0"/>
                </a:moveTo>
                <a:lnTo>
                  <a:pt x="5670222" y="0"/>
                </a:lnTo>
                <a:lnTo>
                  <a:pt x="5670222" y="5327"/>
                </a:lnTo>
                <a:lnTo>
                  <a:pt x="5105473" y="937284"/>
                </a:lnTo>
                <a:lnTo>
                  <a:pt x="561559" y="937284"/>
                </a:lnTo>
                <a:lnTo>
                  <a:pt x="0" y="10591"/>
                </a:lnTo>
                <a:close/>
              </a:path>
            </a:pathLst>
          </a:custGeom>
          <a:solidFill>
            <a:schemeClr val="accent1"/>
          </a:solidFill>
          <a:ln w="25400" cap="flat" cmpd="sng" algn="ctr">
            <a:noFill/>
            <a:prstDash val="solid"/>
          </a:ln>
          <a:effectLst/>
        </p:spPr>
        <p:txBody>
          <a:bodyPr rot="0" spcFirstLastPara="0" vertOverflow="overflow" horzOverflow="overflow" vert="horz" wrap="square" lIns="432000" tIns="46800" rIns="432000" bIns="46800" numCol="1" spcCol="0" rtlCol="0" fromWordArt="0" anchor="ctr" anchorCtr="0" forceAA="0" compatLnSpc="1">
            <a:noAutofit/>
          </a:bodyPr>
          <a:lstStyle/>
          <a:p>
            <a:pPr lvl="0" algn="ctr">
              <a:lnSpc>
                <a:spcPct val="120000"/>
              </a:lnSpc>
              <a:defRPr/>
            </a:pPr>
            <a:r>
              <a:rPr lang="zh-CN" altLang="en-US" kern="0" dirty="0">
                <a:solidFill>
                  <a:sysClr val="window" lastClr="FFFFFF"/>
                </a:solidFill>
                <a:latin typeface="微软雅黑" panose="020B0503020204020204" pitchFamily="2" charset="-122"/>
                <a:ea typeface="微软雅黑" panose="020B0503020204020204" pitchFamily="2" charset="-122"/>
              </a:rPr>
              <a:t>动力系统说</a:t>
            </a:r>
          </a:p>
        </p:txBody>
      </p:sp>
      <p:sp>
        <p:nvSpPr>
          <p:cNvPr id="28" name="矩形 14"/>
          <p:cNvSpPr/>
          <p:nvPr/>
        </p:nvSpPr>
        <p:spPr>
          <a:xfrm>
            <a:off x="1945714" y="3828264"/>
            <a:ext cx="3036174" cy="115111"/>
          </a:xfrm>
          <a:custGeom>
            <a:avLst/>
            <a:gdLst>
              <a:gd name="connsiteX0" fmla="*/ 0 w 1640851"/>
              <a:gd name="connsiteY0" fmla="*/ 0 h 149806"/>
              <a:gd name="connsiteX1" fmla="*/ 1640851 w 1640851"/>
              <a:gd name="connsiteY1" fmla="*/ 0 h 149806"/>
              <a:gd name="connsiteX2" fmla="*/ 1640851 w 1640851"/>
              <a:gd name="connsiteY2" fmla="*/ 149806 h 149806"/>
              <a:gd name="connsiteX3" fmla="*/ 0 w 1640851"/>
              <a:gd name="connsiteY3" fmla="*/ 149806 h 149806"/>
              <a:gd name="connsiteX4" fmla="*/ 0 w 1640851"/>
              <a:gd name="connsiteY4" fmla="*/ 0 h 149806"/>
              <a:gd name="connsiteX0-1" fmla="*/ 144379 w 1640851"/>
              <a:gd name="connsiteY0-2" fmla="*/ 12032 h 149806"/>
              <a:gd name="connsiteX1-3" fmla="*/ 1640851 w 1640851"/>
              <a:gd name="connsiteY1-4" fmla="*/ 0 h 149806"/>
              <a:gd name="connsiteX2-5" fmla="*/ 1640851 w 1640851"/>
              <a:gd name="connsiteY2-6" fmla="*/ 149806 h 149806"/>
              <a:gd name="connsiteX3-7" fmla="*/ 0 w 1640851"/>
              <a:gd name="connsiteY3-8" fmla="*/ 149806 h 149806"/>
              <a:gd name="connsiteX4-9" fmla="*/ 144379 w 1640851"/>
              <a:gd name="connsiteY4-10" fmla="*/ 12032 h 149806"/>
              <a:gd name="connsiteX0-11" fmla="*/ 144379 w 1640851"/>
              <a:gd name="connsiteY0-12" fmla="*/ 24064 h 161838"/>
              <a:gd name="connsiteX1-13" fmla="*/ 1508504 w 1640851"/>
              <a:gd name="connsiteY1-14" fmla="*/ 0 h 161838"/>
              <a:gd name="connsiteX2-15" fmla="*/ 1640851 w 1640851"/>
              <a:gd name="connsiteY2-16" fmla="*/ 161838 h 161838"/>
              <a:gd name="connsiteX3-17" fmla="*/ 0 w 1640851"/>
              <a:gd name="connsiteY3-18" fmla="*/ 161838 h 161838"/>
              <a:gd name="connsiteX4-19" fmla="*/ 144379 w 1640851"/>
              <a:gd name="connsiteY4-20" fmla="*/ 24064 h 161838"/>
              <a:gd name="connsiteX0-21" fmla="*/ 144379 w 1640851"/>
              <a:gd name="connsiteY0-22" fmla="*/ 0 h 137774"/>
              <a:gd name="connsiteX1-23" fmla="*/ 1544599 w 1640851"/>
              <a:gd name="connsiteY1-24" fmla="*/ 0 h 137774"/>
              <a:gd name="connsiteX2-25" fmla="*/ 1640851 w 1640851"/>
              <a:gd name="connsiteY2-26" fmla="*/ 137774 h 137774"/>
              <a:gd name="connsiteX3-27" fmla="*/ 0 w 1640851"/>
              <a:gd name="connsiteY3-28" fmla="*/ 137774 h 137774"/>
              <a:gd name="connsiteX4-29" fmla="*/ 144379 w 1640851"/>
              <a:gd name="connsiteY4-30" fmla="*/ 0 h 1377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0851" h="137774">
                <a:moveTo>
                  <a:pt x="144379" y="0"/>
                </a:moveTo>
                <a:lnTo>
                  <a:pt x="1544599" y="0"/>
                </a:lnTo>
                <a:lnTo>
                  <a:pt x="1640851" y="137774"/>
                </a:lnTo>
                <a:lnTo>
                  <a:pt x="0" y="137774"/>
                </a:lnTo>
                <a:lnTo>
                  <a:pt x="144379" y="0"/>
                </a:lnTo>
                <a:close/>
              </a:path>
            </a:pathLst>
          </a:custGeom>
          <a:solidFill>
            <a:schemeClr val="accent2">
              <a:lumMod val="40000"/>
              <a:lumOff val="60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0" name="KSO_GT1"/>
          <p:cNvSpPr/>
          <p:nvPr/>
        </p:nvSpPr>
        <p:spPr>
          <a:xfrm>
            <a:off x="1945714" y="3943375"/>
            <a:ext cx="3036174" cy="756119"/>
          </a:xfrm>
          <a:custGeom>
            <a:avLst/>
            <a:gdLst/>
            <a:ahLst/>
            <a:cxnLst/>
            <a:rect l="l" t="t" r="r" b="b"/>
            <a:pathLst>
              <a:path w="5670222" h="937284">
                <a:moveTo>
                  <a:pt x="0" y="0"/>
                </a:moveTo>
                <a:lnTo>
                  <a:pt x="5670222" y="0"/>
                </a:lnTo>
                <a:lnTo>
                  <a:pt x="5670222" y="5327"/>
                </a:lnTo>
                <a:lnTo>
                  <a:pt x="5105473" y="937284"/>
                </a:lnTo>
                <a:lnTo>
                  <a:pt x="561559" y="937284"/>
                </a:lnTo>
                <a:lnTo>
                  <a:pt x="0" y="10591"/>
                </a:lnTo>
                <a:close/>
              </a:path>
            </a:pathLst>
          </a:custGeom>
          <a:solidFill>
            <a:schemeClr val="accent2"/>
          </a:solidFill>
          <a:ln w="25400" cap="flat" cmpd="sng" algn="ctr">
            <a:noFill/>
            <a:prstDash val="solid"/>
          </a:ln>
          <a:effectLst/>
        </p:spPr>
        <p:txBody>
          <a:bodyPr rot="0" spcFirstLastPara="0" vertOverflow="overflow" horzOverflow="overflow" vert="horz" wrap="square" lIns="432000" tIns="46800" rIns="432000" bIns="46800" numCol="1" spcCol="0" rtlCol="0" fromWordArt="0" anchor="ctr" anchorCtr="0" forceAA="0" compatLnSpc="1">
            <a:noAutofit/>
          </a:bodyPr>
          <a:lstStyle/>
          <a:p>
            <a:pPr lvl="0" algn="ctr">
              <a:lnSpc>
                <a:spcPct val="120000"/>
              </a:lnSpc>
              <a:defRPr/>
            </a:pPr>
            <a:r>
              <a:rPr lang="zh-CN" altLang="en-US" kern="0" dirty="0">
                <a:solidFill>
                  <a:sysClr val="window" lastClr="FFFFFF"/>
                </a:solidFill>
                <a:latin typeface="微软雅黑" panose="020B0503020204020204" pitchFamily="2" charset="-122"/>
                <a:ea typeface="微软雅黑" panose="020B0503020204020204" pitchFamily="2" charset="-122"/>
              </a:rPr>
              <a:t>经验说</a:t>
            </a:r>
          </a:p>
        </p:txBody>
      </p:sp>
      <p:sp>
        <p:nvSpPr>
          <p:cNvPr id="31" name="矩形 14"/>
          <p:cNvSpPr/>
          <p:nvPr/>
        </p:nvSpPr>
        <p:spPr>
          <a:xfrm>
            <a:off x="3197739" y="2957034"/>
            <a:ext cx="3036174" cy="115111"/>
          </a:xfrm>
          <a:custGeom>
            <a:avLst/>
            <a:gdLst>
              <a:gd name="connsiteX0" fmla="*/ 0 w 1640851"/>
              <a:gd name="connsiteY0" fmla="*/ 0 h 149806"/>
              <a:gd name="connsiteX1" fmla="*/ 1640851 w 1640851"/>
              <a:gd name="connsiteY1" fmla="*/ 0 h 149806"/>
              <a:gd name="connsiteX2" fmla="*/ 1640851 w 1640851"/>
              <a:gd name="connsiteY2" fmla="*/ 149806 h 149806"/>
              <a:gd name="connsiteX3" fmla="*/ 0 w 1640851"/>
              <a:gd name="connsiteY3" fmla="*/ 149806 h 149806"/>
              <a:gd name="connsiteX4" fmla="*/ 0 w 1640851"/>
              <a:gd name="connsiteY4" fmla="*/ 0 h 149806"/>
              <a:gd name="connsiteX0-1" fmla="*/ 144379 w 1640851"/>
              <a:gd name="connsiteY0-2" fmla="*/ 12032 h 149806"/>
              <a:gd name="connsiteX1-3" fmla="*/ 1640851 w 1640851"/>
              <a:gd name="connsiteY1-4" fmla="*/ 0 h 149806"/>
              <a:gd name="connsiteX2-5" fmla="*/ 1640851 w 1640851"/>
              <a:gd name="connsiteY2-6" fmla="*/ 149806 h 149806"/>
              <a:gd name="connsiteX3-7" fmla="*/ 0 w 1640851"/>
              <a:gd name="connsiteY3-8" fmla="*/ 149806 h 149806"/>
              <a:gd name="connsiteX4-9" fmla="*/ 144379 w 1640851"/>
              <a:gd name="connsiteY4-10" fmla="*/ 12032 h 149806"/>
              <a:gd name="connsiteX0-11" fmla="*/ 144379 w 1640851"/>
              <a:gd name="connsiteY0-12" fmla="*/ 24064 h 161838"/>
              <a:gd name="connsiteX1-13" fmla="*/ 1508504 w 1640851"/>
              <a:gd name="connsiteY1-14" fmla="*/ 0 h 161838"/>
              <a:gd name="connsiteX2-15" fmla="*/ 1640851 w 1640851"/>
              <a:gd name="connsiteY2-16" fmla="*/ 161838 h 161838"/>
              <a:gd name="connsiteX3-17" fmla="*/ 0 w 1640851"/>
              <a:gd name="connsiteY3-18" fmla="*/ 161838 h 161838"/>
              <a:gd name="connsiteX4-19" fmla="*/ 144379 w 1640851"/>
              <a:gd name="connsiteY4-20" fmla="*/ 24064 h 161838"/>
              <a:gd name="connsiteX0-21" fmla="*/ 144379 w 1640851"/>
              <a:gd name="connsiteY0-22" fmla="*/ 0 h 137774"/>
              <a:gd name="connsiteX1-23" fmla="*/ 1544599 w 1640851"/>
              <a:gd name="connsiteY1-24" fmla="*/ 0 h 137774"/>
              <a:gd name="connsiteX2-25" fmla="*/ 1640851 w 1640851"/>
              <a:gd name="connsiteY2-26" fmla="*/ 137774 h 137774"/>
              <a:gd name="connsiteX3-27" fmla="*/ 0 w 1640851"/>
              <a:gd name="connsiteY3-28" fmla="*/ 137774 h 137774"/>
              <a:gd name="connsiteX4-29" fmla="*/ 144379 w 1640851"/>
              <a:gd name="connsiteY4-30" fmla="*/ 0 h 1377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0851" h="137774">
                <a:moveTo>
                  <a:pt x="144379" y="0"/>
                </a:moveTo>
                <a:lnTo>
                  <a:pt x="1544599" y="0"/>
                </a:lnTo>
                <a:lnTo>
                  <a:pt x="1640851" y="137774"/>
                </a:lnTo>
                <a:lnTo>
                  <a:pt x="0" y="137774"/>
                </a:lnTo>
                <a:lnTo>
                  <a:pt x="144379" y="0"/>
                </a:lnTo>
                <a:close/>
              </a:path>
            </a:pathLst>
          </a:custGeom>
          <a:solidFill>
            <a:schemeClr val="accent3">
              <a:lumMod val="40000"/>
              <a:lumOff val="60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KSO_GT1"/>
          <p:cNvSpPr/>
          <p:nvPr/>
        </p:nvSpPr>
        <p:spPr>
          <a:xfrm>
            <a:off x="3197739" y="3072145"/>
            <a:ext cx="3036174" cy="756119"/>
          </a:xfrm>
          <a:custGeom>
            <a:avLst/>
            <a:gdLst/>
            <a:ahLst/>
            <a:cxnLst/>
            <a:rect l="l" t="t" r="r" b="b"/>
            <a:pathLst>
              <a:path w="5670222" h="937284">
                <a:moveTo>
                  <a:pt x="0" y="0"/>
                </a:moveTo>
                <a:lnTo>
                  <a:pt x="5670222" y="0"/>
                </a:lnTo>
                <a:lnTo>
                  <a:pt x="5670222" y="5327"/>
                </a:lnTo>
                <a:lnTo>
                  <a:pt x="5105473" y="937284"/>
                </a:lnTo>
                <a:lnTo>
                  <a:pt x="561559" y="937284"/>
                </a:lnTo>
                <a:lnTo>
                  <a:pt x="0" y="10591"/>
                </a:lnTo>
                <a:close/>
              </a:path>
            </a:pathLst>
          </a:custGeom>
          <a:solidFill>
            <a:schemeClr val="accent3"/>
          </a:solidFill>
          <a:ln w="25400" cap="flat" cmpd="sng" algn="ctr">
            <a:noFill/>
            <a:prstDash val="solid"/>
          </a:ln>
          <a:effectLst/>
        </p:spPr>
        <p:txBody>
          <a:bodyPr rot="0" spcFirstLastPara="0" vertOverflow="overflow" horzOverflow="overflow" vert="horz" wrap="square" lIns="432000" tIns="46800" rIns="432000" bIns="46800" numCol="1" spcCol="0" rtlCol="0" fromWordArt="0" anchor="ctr" anchorCtr="0" forceAA="0" compatLnSpc="1">
            <a:noAutofit/>
          </a:bodyPr>
          <a:lstStyle/>
          <a:p>
            <a:pPr lvl="0" algn="ctr">
              <a:lnSpc>
                <a:spcPct val="120000"/>
              </a:lnSpc>
              <a:defRPr/>
            </a:pPr>
            <a:r>
              <a:rPr lang="zh-CN" altLang="en-US" kern="0" dirty="0">
                <a:solidFill>
                  <a:sysClr val="window" lastClr="FFFFFF"/>
                </a:solidFill>
                <a:latin typeface="微软雅黑" panose="020B0503020204020204" pitchFamily="34" charset="-122"/>
                <a:ea typeface="微软雅黑" panose="020B0503020204020204" pitchFamily="34" charset="-122"/>
              </a:rPr>
              <a:t>成熟说</a:t>
            </a:r>
          </a:p>
        </p:txBody>
      </p:sp>
      <p:sp>
        <p:nvSpPr>
          <p:cNvPr id="33" name="矩形 32"/>
          <p:cNvSpPr/>
          <p:nvPr/>
        </p:nvSpPr>
        <p:spPr>
          <a:xfrm>
            <a:off x="6991642" y="1694045"/>
            <a:ext cx="4599269" cy="4647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Wingdings" panose="05000000000000000000" pitchFamily="2" charset="2"/>
              <a:buChar char="Ø"/>
            </a:pPr>
            <a:r>
              <a:rPr lang="zh-CN" altLang="en-US" sz="2800" dirty="0">
                <a:solidFill>
                  <a:schemeClr val="tx1"/>
                </a:solidFill>
                <a:latin typeface="微软雅黑" panose="020B0503020204020204" pitchFamily="34" charset="-122"/>
                <a:ea typeface="微软雅黑" panose="020B0503020204020204" pitchFamily="34" charset="-122"/>
              </a:rPr>
              <a:t>心理学界存在三种典型的观点：成熟说、经验说、动力系统说。</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lang="zh-CN" altLang="en-US" dirty="0"/>
              <a:t>（一）成熟说</a:t>
            </a:r>
            <a:endParaRPr lang="en-US" altLang="zh-CN" dirty="0"/>
          </a:p>
        </p:txBody>
      </p:sp>
      <p:sp>
        <p:nvSpPr>
          <p:cNvPr id="95" name="矩形 94"/>
          <p:cNvSpPr/>
          <p:nvPr/>
        </p:nvSpPr>
        <p:spPr>
          <a:xfrm>
            <a:off x="1238695" y="1843602"/>
            <a:ext cx="10196064" cy="20509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dirty="0">
                <a:solidFill>
                  <a:schemeClr val="tx1"/>
                </a:solidFill>
                <a:latin typeface="幼圆" panose="02010509060101010101" pitchFamily="49" charset="-122"/>
                <a:ea typeface="幼圆" panose="02010509060101010101" pitchFamily="49" charset="-122"/>
              </a:rPr>
              <a:t>    </a:t>
            </a:r>
            <a:r>
              <a:rPr lang="zh-CN" altLang="en-US" dirty="0">
                <a:solidFill>
                  <a:schemeClr val="tx1"/>
                </a:solidFill>
                <a:latin typeface="微软雅黑" panose="020B0503020204020204" pitchFamily="34" charset="-122"/>
                <a:ea typeface="微软雅黑" panose="020B0503020204020204" pitchFamily="34" charset="-122"/>
              </a:rPr>
              <a:t>成熟说认为，由人类基因所决定的生理成熟决定了动作的发展，一方面，世界各地的婴儿具有大致相似的动作发展历程。另一方面，机体的成熟非后天的经验，而是决定动作发展的关键因素。成熟论者把重点放在生物决定论上，认为成熟的程度决定动作发展的水平。</a:t>
            </a:r>
            <a:endParaRPr lang="en-US" altLang="zh-CN" dirty="0">
              <a:solidFill>
                <a:schemeClr val="tx1"/>
              </a:solidFill>
              <a:latin typeface="微软雅黑" panose="020B0503020204020204" pitchFamily="34" charset="-122"/>
              <a:ea typeface="微软雅黑" panose="020B0503020204020204" pitchFamily="34" charset="-122"/>
            </a:endParaRPr>
          </a:p>
        </p:txBody>
      </p:sp>
      <p:sp>
        <p:nvSpPr>
          <p:cNvPr id="98" name="星形: 五角 97"/>
          <p:cNvSpPr/>
          <p:nvPr/>
        </p:nvSpPr>
        <p:spPr>
          <a:xfrm>
            <a:off x="492370" y="2679825"/>
            <a:ext cx="422031" cy="422031"/>
          </a:xfrm>
          <a:prstGeom prst="star5">
            <a:avLst/>
          </a:prstGeom>
          <a:solidFill>
            <a:schemeClr val="accent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9" name="直接连接符 98"/>
          <p:cNvCxnSpPr/>
          <p:nvPr/>
        </p:nvCxnSpPr>
        <p:spPr>
          <a:xfrm>
            <a:off x="1111348" y="1854598"/>
            <a:ext cx="0" cy="2072485"/>
          </a:xfrm>
          <a:prstGeom prst="line">
            <a:avLst/>
          </a:prstGeom>
        </p:spPr>
        <p:style>
          <a:lnRef idx="1">
            <a:schemeClr val="accent1"/>
          </a:lnRef>
          <a:fillRef idx="0">
            <a:schemeClr val="accent1"/>
          </a:fillRef>
          <a:effectRef idx="0">
            <a:schemeClr val="accent1"/>
          </a:effectRef>
          <a:fontRef idx="minor">
            <a:schemeClr val="tx1"/>
          </a:fontRef>
        </p:style>
      </p:cxnSp>
      <p:sp>
        <p:nvSpPr>
          <p:cNvPr id="100" name="矩形 99"/>
          <p:cNvSpPr/>
          <p:nvPr/>
        </p:nvSpPr>
        <p:spPr>
          <a:xfrm>
            <a:off x="1238695" y="4299462"/>
            <a:ext cx="10460931" cy="20509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dirty="0">
                <a:solidFill>
                  <a:schemeClr val="tx1"/>
                </a:solidFill>
                <a:latin typeface="微软雅黑" panose="020B0503020204020204" pitchFamily="34" charset="-122"/>
                <a:ea typeface="微软雅黑" panose="020B0503020204020204" pitchFamily="34" charset="-122"/>
              </a:rPr>
              <a:t>成熟说的理论局限：过于注重有机体固有的生长模式，忽略个体成长发展的其他因素。</a:t>
            </a:r>
            <a:endParaRPr lang="en-US" altLang="zh-CN" dirty="0">
              <a:solidFill>
                <a:schemeClr val="tx1"/>
              </a:solidFill>
              <a:latin typeface="微软雅黑" panose="020B0503020204020204" pitchFamily="34" charset="-122"/>
              <a:ea typeface="微软雅黑" panose="020B0503020204020204" pitchFamily="34" charset="-122"/>
            </a:endParaRPr>
          </a:p>
        </p:txBody>
      </p:sp>
      <p:sp>
        <p:nvSpPr>
          <p:cNvPr id="101" name="星形: 五角 100"/>
          <p:cNvSpPr/>
          <p:nvPr/>
        </p:nvSpPr>
        <p:spPr>
          <a:xfrm>
            <a:off x="492370" y="5113912"/>
            <a:ext cx="422031" cy="422031"/>
          </a:xfrm>
          <a:prstGeom prst="star5">
            <a:avLst/>
          </a:prstGeom>
          <a:solidFill>
            <a:schemeClr val="accent2"/>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p:nvPr/>
        </p:nvCxnSpPr>
        <p:spPr>
          <a:xfrm>
            <a:off x="1111348" y="4288685"/>
            <a:ext cx="0" cy="207248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pPr eaLnBrk="1" hangingPunct="1"/>
            <a:r>
              <a:rPr lang="zh-CN" altLang="en-US" dirty="0"/>
              <a:t>（二）经验说</a:t>
            </a:r>
            <a:endParaRPr lang="en-US" altLang="zh-CN" dirty="0"/>
          </a:p>
        </p:txBody>
      </p:sp>
      <p:sp>
        <p:nvSpPr>
          <p:cNvPr id="15" name="矩形 14"/>
          <p:cNvSpPr/>
          <p:nvPr/>
        </p:nvSpPr>
        <p:spPr>
          <a:xfrm>
            <a:off x="1416007" y="2743200"/>
            <a:ext cx="8017554" cy="1805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indent="720000">
              <a:lnSpc>
                <a:spcPct val="150000"/>
              </a:lnSpc>
            </a:pPr>
            <a:r>
              <a:rPr lang="zh-CN" altLang="en-US" sz="2800" dirty="0">
                <a:solidFill>
                  <a:schemeClr val="tx1"/>
                </a:solidFill>
                <a:latin typeface="微软雅黑" panose="020B0503020204020204" pitchFamily="34" charset="-122"/>
                <a:ea typeface="微软雅黑" panose="020B0503020204020204" pitchFamily="34" charset="-122"/>
              </a:rPr>
              <a:t>经验说认为，在动作发展的过程中，生理的成熟是必要的，但是它不起决定作用，动作的发展还需要后天的练习。</a:t>
            </a:r>
            <a:endParaRPr lang="zh-CN" altLang="zh-CN" sz="2800" dirty="0">
              <a:solidFill>
                <a:schemeClr val="tx1"/>
              </a:solidFill>
              <a:latin typeface="微软雅黑" panose="020B0503020204020204" pitchFamily="34" charset="-122"/>
              <a:ea typeface="微软雅黑" panose="020B0503020204020204" pitchFamily="34" charset="-122"/>
            </a:endParaRPr>
          </a:p>
        </p:txBody>
      </p:sp>
      <p:sp>
        <p:nvSpPr>
          <p:cNvPr id="16" name="圆角矩形 85"/>
          <p:cNvSpPr/>
          <p:nvPr/>
        </p:nvSpPr>
        <p:spPr>
          <a:xfrm>
            <a:off x="1416007" y="1681764"/>
            <a:ext cx="3751668" cy="6277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rgbClr val="FEFFFF"/>
                </a:solidFill>
                <a:latin typeface="微软雅黑" panose="020B0503020204020204" pitchFamily="34" charset="-122"/>
                <a:ea typeface="微软雅黑" panose="020B0503020204020204" pitchFamily="34" charset="-122"/>
              </a:rPr>
              <a:t>经验说的观点</a:t>
            </a:r>
            <a:endParaRPr lang="zh-CN" altLang="zh-CN" sz="2800" dirty="0">
              <a:solidFill>
                <a:srgbClr val="FEFFFF"/>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tags/tag1.xml><?xml version="1.0" encoding="utf-8"?>
<p:tagLst xmlns:a="http://schemas.openxmlformats.org/drawingml/2006/main" xmlns:r="http://schemas.openxmlformats.org/officeDocument/2006/relationships" xmlns:p="http://schemas.openxmlformats.org/presentationml/2006/main">
  <p:tag name="MH" val="20160624110115"/>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624110115"/>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624110115"/>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1013024259"/>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1013024259"/>
  <p:tag name="MH_LIBRARY" val="GRAPHIC"/>
  <p:tag name="MH_TYPE" val="SubTitle"/>
  <p:tag name="MH_ORDER" val="1"/>
</p:tagLst>
</file>

<file path=ppt/theme/theme1.xml><?xml version="1.0" encoding="utf-8"?>
<a:theme xmlns:a="http://schemas.openxmlformats.org/drawingml/2006/main" name="更多模板亮亮图文旗舰店：https://liangliangtuwen.tmall.com">
  <a:themeElements>
    <a:clrScheme name="自定义 116">
      <a:dk1>
        <a:srgbClr val="585858"/>
      </a:dk1>
      <a:lt1>
        <a:sysClr val="window" lastClr="FFFFFF"/>
      </a:lt1>
      <a:dk2>
        <a:srgbClr val="585858"/>
      </a:dk2>
      <a:lt2>
        <a:srgbClr val="FFFFFF"/>
      </a:lt2>
      <a:accent1>
        <a:srgbClr val="D13910"/>
      </a:accent1>
      <a:accent2>
        <a:srgbClr val="DC5389"/>
      </a:accent2>
      <a:accent3>
        <a:srgbClr val="CC9900"/>
      </a:accent3>
      <a:accent4>
        <a:srgbClr val="42ADCA"/>
      </a:accent4>
      <a:accent5>
        <a:srgbClr val="4670B4"/>
      </a:accent5>
      <a:accent6>
        <a:srgbClr val="239071"/>
      </a:accent6>
      <a:hlink>
        <a:srgbClr val="C684AB"/>
      </a:hlink>
      <a:folHlink>
        <a:srgbClr val="93523E"/>
      </a:folHlink>
    </a:clrScheme>
    <a:fontScheme name="自定义 2">
      <a:majorFont>
        <a:latin typeface="等线 Light"/>
        <a:ea typeface="微软雅黑"/>
        <a:cs typeface=""/>
      </a:majorFont>
      <a:minorFont>
        <a:latin typeface="等线"/>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560293</Template>
  <TotalTime>311</TotalTime>
  <Words>1259</Words>
  <Application>Microsoft Office PowerPoint</Application>
  <PresentationFormat>宽屏</PresentationFormat>
  <Paragraphs>101</Paragraphs>
  <Slides>23</Slides>
  <Notes>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23</vt:i4>
      </vt:variant>
    </vt:vector>
  </HeadingPairs>
  <TitlesOfParts>
    <vt:vector size="34" baseType="lpstr">
      <vt:lpstr>等线</vt:lpstr>
      <vt:lpstr>等线 Light</vt:lpstr>
      <vt:lpstr>微软雅黑</vt:lpstr>
      <vt:lpstr>幼圆</vt:lpstr>
      <vt:lpstr>Arial</vt:lpstr>
      <vt:lpstr>Calibri</vt:lpstr>
      <vt:lpstr>Lato Black</vt:lpstr>
      <vt:lpstr>Tempus Sans ITC</vt:lpstr>
      <vt:lpstr>Wingdings</vt:lpstr>
      <vt:lpstr>Wingdings 2</vt:lpstr>
      <vt:lpstr>更多模板亮亮图文旗舰店：https://liangliangtuwen.tmall.com</vt:lpstr>
      <vt:lpstr>第二章 0~3岁婴幼儿动作的发展</vt:lpstr>
      <vt:lpstr>PowerPoint 演示文稿</vt:lpstr>
      <vt:lpstr>第一节 动作的发展概述</vt:lpstr>
      <vt:lpstr>一、动作发展的含义</vt:lpstr>
      <vt:lpstr>二、动作发展的意义</vt:lpstr>
      <vt:lpstr>第二节 动作发展的相关理论</vt:lpstr>
      <vt:lpstr>一、动作发展理论</vt:lpstr>
      <vt:lpstr>（一）成熟说</vt:lpstr>
      <vt:lpstr>（二）经验说</vt:lpstr>
      <vt:lpstr>（三）动力系统说</vt:lpstr>
      <vt:lpstr>第三节 动作发展的影响因素及训练</vt:lpstr>
      <vt:lpstr>一、影响婴幼儿动作发展的因素</vt:lpstr>
      <vt:lpstr>（一）抬头动作的训练</vt:lpstr>
      <vt:lpstr>（一）抬头动作的训练</vt:lpstr>
      <vt:lpstr>（二）翻身动作的训练</vt:lpstr>
      <vt:lpstr>（二）翻身动作的训练</vt:lpstr>
      <vt:lpstr>（三）坐动作发展的训练</vt:lpstr>
      <vt:lpstr>（四）行走、爬动作的训练</vt:lpstr>
      <vt:lpstr>（五）手部精细动作的训练</vt:lpstr>
      <vt:lpstr>（五）手部精细动作的训练</vt:lpstr>
      <vt:lpstr>（五）手部精细动作的训练</vt:lpstr>
      <vt:lpstr>（五）手部精细动作的训练</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寒假教育教学 培训铅笔小清新模板</dc:title>
  <dc:creator/>
  <cp:keywords>更多模版：亮亮图文旗舰店https:/liangliangtuwen.tmall.com</cp:keywords>
  <dc:description>更多模版：亮亮图文旗舰店https://liangliangtuwen.tmall.com</dc:description>
  <cp:lastModifiedBy>H 王白石雨叚</cp:lastModifiedBy>
  <cp:revision>21</cp:revision>
  <dcterms:created xsi:type="dcterms:W3CDTF">2017-11-29T05:38:58Z</dcterms:created>
  <dcterms:modified xsi:type="dcterms:W3CDTF">2022-09-17T04:15:36Z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