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70" r:id="rId6"/>
    <p:sldId id="297" r:id="rId7"/>
    <p:sldId id="298" r:id="rId8"/>
    <p:sldId id="299" r:id="rId9"/>
    <p:sldId id="300" r:id="rId10"/>
    <p:sldId id="301" r:id="rId11"/>
    <p:sldId id="303" r:id="rId12"/>
    <p:sldId id="304" r:id="rId13"/>
    <p:sldId id="305" r:id="rId14"/>
    <p:sldId id="306" r:id="rId15"/>
    <p:sldId id="307" r:id="rId16"/>
    <p:sldId id="308" r:id="rId17"/>
    <p:sldId id="309" r:id="rId18"/>
    <p:sldId id="310" r:id="rId19"/>
    <p:sldId id="311" r:id="rId20"/>
    <p:sldId id="261" r:id="rId21"/>
    <p:sldId id="313" r:id="rId22"/>
    <p:sldId id="314" r:id="rId23"/>
    <p:sldId id="315" r:id="rId24"/>
    <p:sldId id="316" r:id="rId25"/>
    <p:sldId id="317" r:id="rId26"/>
    <p:sldId id="318" r:id="rId27"/>
    <p:sldId id="319" r:id="rId28"/>
    <p:sldId id="320" r:id="rId29"/>
    <p:sldId id="321" r:id="rId30"/>
    <p:sldId id="323" r:id="rId31"/>
    <p:sldId id="264" r:id="rId32"/>
    <p:sldId id="324" r:id="rId33"/>
    <p:sldId id="325" r:id="rId34"/>
    <p:sldId id="326" r:id="rId35"/>
    <p:sldId id="327" r:id="rId36"/>
    <p:sldId id="328" r:id="rId37"/>
    <p:sldId id="329" r:id="rId38"/>
    <p:sldId id="330" r:id="rId39"/>
    <p:sldId id="331" r:id="rId40"/>
    <p:sldId id="269" r:id="rId41"/>
    <p:sldId id="277" r:id="rId42"/>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8F90"/>
    <a:srgbClr val="F6F0E1"/>
    <a:srgbClr val="82C3C3"/>
    <a:srgbClr val="ECC261"/>
    <a:srgbClr val="AEC8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8" autoAdjust="0"/>
    <p:restoredTop sz="94660"/>
  </p:normalViewPr>
  <p:slideViewPr>
    <p:cSldViewPr snapToGrid="0" showGuides="1">
      <p:cViewPr varScale="1">
        <p:scale>
          <a:sx n="84" d="100"/>
          <a:sy n="84" d="100"/>
        </p:scale>
        <p:origin x="522" y="84"/>
      </p:cViewPr>
      <p:guideLst>
        <p:guide pos="3840"/>
        <p:guide orient="horz" pos="212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389.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BE6BCC-200C-4D92-B317-FC051C29FAF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248640-275A-47DB-86DC-425DB83474C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B2DDADF-77A8-42A0-86CA-BBC8E5431F29}"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B2DDADF-77A8-42A0-86CA-BBC8E5431F29}"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B950029-DD3E-437A-87C5-D06370F310A9}"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FC1691F-D810-4033-84F3-E43ED89CA446}"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l="5572" t="18492" r="5572" b="14366"/>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1656203" y="2420673"/>
            <a:ext cx="2370682" cy="2377051"/>
          </a:xfrm>
          <a:custGeom>
            <a:avLst/>
            <a:gdLst>
              <a:gd name="connsiteX0" fmla="*/ 1081685 w 2370682"/>
              <a:gd name="connsiteY0" fmla="*/ 321 h 2377051"/>
              <a:gd name="connsiteX1" fmla="*/ 1252147 w 2370682"/>
              <a:gd name="connsiteY1" fmla="*/ 61218 h 2377051"/>
              <a:gd name="connsiteX2" fmla="*/ 2245839 w 2370682"/>
              <a:gd name="connsiteY2" fmla="*/ 800414 h 2377051"/>
              <a:gd name="connsiteX3" fmla="*/ 2309465 w 2370682"/>
              <a:gd name="connsiteY3" fmla="*/ 1233648 h 2377051"/>
              <a:gd name="connsiteX4" fmla="*/ 1551771 w 2370682"/>
              <a:gd name="connsiteY4" fmla="*/ 2252208 h 2377051"/>
              <a:gd name="connsiteX5" fmla="*/ 1118537 w 2370682"/>
              <a:gd name="connsiteY5" fmla="*/ 2315834 h 2377051"/>
              <a:gd name="connsiteX6" fmla="*/ 124844 w 2370682"/>
              <a:gd name="connsiteY6" fmla="*/ 1576638 h 2377051"/>
              <a:gd name="connsiteX7" fmla="*/ 61218 w 2370682"/>
              <a:gd name="connsiteY7" fmla="*/ 1143404 h 2377051"/>
              <a:gd name="connsiteX8" fmla="*/ 818912 w 2370682"/>
              <a:gd name="connsiteY8" fmla="*/ 124844 h 2377051"/>
              <a:gd name="connsiteX9" fmla="*/ 1081685 w 2370682"/>
              <a:gd name="connsiteY9" fmla="*/ 321 h 237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0682" h="2377051">
                <a:moveTo>
                  <a:pt x="1081685" y="321"/>
                </a:moveTo>
                <a:cubicBezTo>
                  <a:pt x="1141262" y="3029"/>
                  <a:pt x="1200695" y="22944"/>
                  <a:pt x="1252147" y="61218"/>
                </a:cubicBezTo>
                <a:lnTo>
                  <a:pt x="2245839" y="800414"/>
                </a:lnTo>
                <a:cubicBezTo>
                  <a:pt x="2383043" y="902478"/>
                  <a:pt x="2411529" y="1096445"/>
                  <a:pt x="2309465" y="1233648"/>
                </a:cubicBezTo>
                <a:lnTo>
                  <a:pt x="1551771" y="2252208"/>
                </a:lnTo>
                <a:cubicBezTo>
                  <a:pt x="1449707" y="2389412"/>
                  <a:pt x="1255740" y="2417898"/>
                  <a:pt x="1118537" y="2315834"/>
                </a:cubicBezTo>
                <a:lnTo>
                  <a:pt x="124844" y="1576638"/>
                </a:lnTo>
                <a:cubicBezTo>
                  <a:pt x="-12360" y="1474574"/>
                  <a:pt x="-40846" y="1280608"/>
                  <a:pt x="61218" y="1143404"/>
                </a:cubicBezTo>
                <a:lnTo>
                  <a:pt x="818912" y="124844"/>
                </a:lnTo>
                <a:cubicBezTo>
                  <a:pt x="882703" y="39092"/>
                  <a:pt x="982392" y="-4193"/>
                  <a:pt x="1081685" y="321"/>
                </a:cubicBezTo>
                <a:close/>
              </a:path>
            </a:pathLst>
          </a:custGeom>
        </p:spPr>
        <p:txBody>
          <a:bodyPr wrap="square">
            <a:noAutofit/>
          </a:bodyPr>
          <a:lstStyle/>
          <a:p>
            <a:endParaRPr lang="zh-CN" altLang="en-US"/>
          </a:p>
        </p:txBody>
      </p:sp>
      <p:sp>
        <p:nvSpPr>
          <p:cNvPr id="11" name="任意多边形: 形状 10"/>
          <p:cNvSpPr>
            <a:spLocks noGrp="1"/>
          </p:cNvSpPr>
          <p:nvPr>
            <p:ph type="pic" sz="quarter" idx="11"/>
          </p:nvPr>
        </p:nvSpPr>
        <p:spPr>
          <a:xfrm>
            <a:off x="4765430" y="3594466"/>
            <a:ext cx="2022631" cy="2049006"/>
          </a:xfrm>
          <a:custGeom>
            <a:avLst/>
            <a:gdLst>
              <a:gd name="connsiteX0" fmla="*/ 467047 w 2022631"/>
              <a:gd name="connsiteY0" fmla="*/ 594 h 2049006"/>
              <a:gd name="connsiteX1" fmla="*/ 529715 w 2022631"/>
              <a:gd name="connsiteY1" fmla="*/ 3060 h 2049006"/>
              <a:gd name="connsiteX2" fmla="*/ 1756111 w 2022631"/>
              <a:gd name="connsiteY2" fmla="*/ 175642 h 2049006"/>
              <a:gd name="connsiteX3" fmla="*/ 2019572 w 2022631"/>
              <a:gd name="connsiteY3" fmla="*/ 525397 h 2049006"/>
              <a:gd name="connsiteX4" fmla="*/ 1842671 w 2022631"/>
              <a:gd name="connsiteY4" fmla="*/ 1782486 h 2049006"/>
              <a:gd name="connsiteX5" fmla="*/ 1492916 w 2022631"/>
              <a:gd name="connsiteY5" fmla="*/ 2045947 h 2049006"/>
              <a:gd name="connsiteX6" fmla="*/ 266521 w 2022631"/>
              <a:gd name="connsiteY6" fmla="*/ 1873365 h 2049006"/>
              <a:gd name="connsiteX7" fmla="*/ 3060 w 2022631"/>
              <a:gd name="connsiteY7" fmla="*/ 1523611 h 2049006"/>
              <a:gd name="connsiteX8" fmla="*/ 179960 w 2022631"/>
              <a:gd name="connsiteY8" fmla="*/ 266522 h 2049006"/>
              <a:gd name="connsiteX9" fmla="*/ 467047 w 2022631"/>
              <a:gd name="connsiteY9" fmla="*/ 594 h 2049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22631" h="2049006">
                <a:moveTo>
                  <a:pt x="467047" y="594"/>
                </a:moveTo>
                <a:cubicBezTo>
                  <a:pt x="487581" y="-682"/>
                  <a:pt x="508548" y="82"/>
                  <a:pt x="529715" y="3060"/>
                </a:cubicBezTo>
                <a:lnTo>
                  <a:pt x="1756111" y="175642"/>
                </a:lnTo>
                <a:cubicBezTo>
                  <a:pt x="1925445" y="199471"/>
                  <a:pt x="2043401" y="356062"/>
                  <a:pt x="2019572" y="525397"/>
                </a:cubicBezTo>
                <a:lnTo>
                  <a:pt x="1842671" y="1782486"/>
                </a:lnTo>
                <a:cubicBezTo>
                  <a:pt x="1818842" y="1951820"/>
                  <a:pt x="1662251" y="2069776"/>
                  <a:pt x="1492916" y="2045947"/>
                </a:cubicBezTo>
                <a:lnTo>
                  <a:pt x="266521" y="1873365"/>
                </a:lnTo>
                <a:cubicBezTo>
                  <a:pt x="97186" y="1849536"/>
                  <a:pt x="-20770" y="1692945"/>
                  <a:pt x="3060" y="1523611"/>
                </a:cubicBezTo>
                <a:lnTo>
                  <a:pt x="179960" y="266522"/>
                </a:lnTo>
                <a:cubicBezTo>
                  <a:pt x="200811" y="118354"/>
                  <a:pt x="323307" y="9523"/>
                  <a:pt x="467047" y="594"/>
                </a:cubicBezTo>
                <a:close/>
              </a:path>
            </a:pathLst>
          </a:custGeom>
        </p:spPr>
        <p:txBody>
          <a:bodyPr wrap="square">
            <a:noAutofit/>
          </a:bodyPr>
          <a:lstStyle/>
          <a:p>
            <a:endParaRPr lang="zh-CN" altLang="en-US"/>
          </a:p>
        </p:txBody>
      </p:sp>
      <p:sp>
        <p:nvSpPr>
          <p:cNvPr id="12" name="任意多边形: 形状 11"/>
          <p:cNvSpPr>
            <a:spLocks noGrp="1"/>
          </p:cNvSpPr>
          <p:nvPr>
            <p:ph type="pic" sz="quarter" idx="12"/>
          </p:nvPr>
        </p:nvSpPr>
        <p:spPr>
          <a:xfrm>
            <a:off x="8113083" y="3406943"/>
            <a:ext cx="2229078" cy="2246989"/>
          </a:xfrm>
          <a:custGeom>
            <a:avLst/>
            <a:gdLst>
              <a:gd name="connsiteX0" fmla="*/ 1477732 w 2229078"/>
              <a:gd name="connsiteY0" fmla="*/ 196 h 2246989"/>
              <a:gd name="connsiteX1" fmla="*/ 1756117 w 2229078"/>
              <a:gd name="connsiteY1" fmla="*/ 199338 h 2246989"/>
              <a:gd name="connsiteX2" fmla="*/ 2208654 w 2229078"/>
              <a:gd name="connsiteY2" fmla="*/ 1385414 h 2246989"/>
              <a:gd name="connsiteX3" fmla="*/ 2029742 w 2229078"/>
              <a:gd name="connsiteY3" fmla="*/ 1785077 h 2246989"/>
              <a:gd name="connsiteX4" fmla="*/ 872625 w 2229078"/>
              <a:gd name="connsiteY4" fmla="*/ 2226565 h 2246989"/>
              <a:gd name="connsiteX5" fmla="*/ 472962 w 2229078"/>
              <a:gd name="connsiteY5" fmla="*/ 2047652 h 2246989"/>
              <a:gd name="connsiteX6" fmla="*/ 20425 w 2229078"/>
              <a:gd name="connsiteY6" fmla="*/ 861577 h 2246989"/>
              <a:gd name="connsiteX7" fmla="*/ 199338 w 2229078"/>
              <a:gd name="connsiteY7" fmla="*/ 461914 h 2246989"/>
              <a:gd name="connsiteX8" fmla="*/ 1356454 w 2229078"/>
              <a:gd name="connsiteY8" fmla="*/ 20426 h 2246989"/>
              <a:gd name="connsiteX9" fmla="*/ 1477732 w 2229078"/>
              <a:gd name="connsiteY9" fmla="*/ 196 h 224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9078" h="2246989">
                <a:moveTo>
                  <a:pt x="1477732" y="196"/>
                </a:moveTo>
                <a:cubicBezTo>
                  <a:pt x="1598317" y="4497"/>
                  <a:pt x="1710399" y="79512"/>
                  <a:pt x="1756117" y="199338"/>
                </a:cubicBezTo>
                <a:lnTo>
                  <a:pt x="2208654" y="1385414"/>
                </a:lnTo>
                <a:cubicBezTo>
                  <a:pt x="2269612" y="1545182"/>
                  <a:pt x="2189510" y="1724118"/>
                  <a:pt x="2029742" y="1785077"/>
                </a:cubicBezTo>
                <a:lnTo>
                  <a:pt x="872625" y="2226565"/>
                </a:lnTo>
                <a:cubicBezTo>
                  <a:pt x="712856" y="2287523"/>
                  <a:pt x="533920" y="2207421"/>
                  <a:pt x="472962" y="2047652"/>
                </a:cubicBezTo>
                <a:lnTo>
                  <a:pt x="20425" y="861577"/>
                </a:lnTo>
                <a:cubicBezTo>
                  <a:pt x="-40533" y="701808"/>
                  <a:pt x="39569" y="522872"/>
                  <a:pt x="199338" y="461914"/>
                </a:cubicBezTo>
                <a:lnTo>
                  <a:pt x="1356454" y="20426"/>
                </a:lnTo>
                <a:cubicBezTo>
                  <a:pt x="1396396" y="5186"/>
                  <a:pt x="1437536" y="-1237"/>
                  <a:pt x="1477732" y="196"/>
                </a:cubicBezTo>
                <a:close/>
              </a:path>
            </a:pathLst>
          </a:custGeom>
        </p:spPr>
        <p:txBody>
          <a:bodyPr wrap="square">
            <a:noAutofit/>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2723142" y="2655852"/>
            <a:ext cx="2889870" cy="2544776"/>
          </a:xfrm>
          <a:custGeom>
            <a:avLst/>
            <a:gdLst>
              <a:gd name="connsiteX0" fmla="*/ 0 w 2889870"/>
              <a:gd name="connsiteY0" fmla="*/ 0 h 2544776"/>
              <a:gd name="connsiteX1" fmla="*/ 2889870 w 2889870"/>
              <a:gd name="connsiteY1" fmla="*/ 0 h 2544776"/>
              <a:gd name="connsiteX2" fmla="*/ 2889870 w 2889870"/>
              <a:gd name="connsiteY2" fmla="*/ 2544776 h 2544776"/>
              <a:gd name="connsiteX3" fmla="*/ 0 w 2889870"/>
              <a:gd name="connsiteY3" fmla="*/ 2544776 h 2544776"/>
            </a:gdLst>
            <a:ahLst/>
            <a:cxnLst>
              <a:cxn ang="0">
                <a:pos x="connsiteX0" y="connsiteY0"/>
              </a:cxn>
              <a:cxn ang="0">
                <a:pos x="connsiteX1" y="connsiteY1"/>
              </a:cxn>
              <a:cxn ang="0">
                <a:pos x="connsiteX2" y="connsiteY2"/>
              </a:cxn>
              <a:cxn ang="0">
                <a:pos x="connsiteX3" y="connsiteY3"/>
              </a:cxn>
            </a:cxnLst>
            <a:rect l="l" t="t" r="r" b="b"/>
            <a:pathLst>
              <a:path w="2889870" h="2544776">
                <a:moveTo>
                  <a:pt x="0" y="0"/>
                </a:moveTo>
                <a:lnTo>
                  <a:pt x="2889870" y="0"/>
                </a:lnTo>
                <a:lnTo>
                  <a:pt x="2889870" y="2544776"/>
                </a:lnTo>
                <a:lnTo>
                  <a:pt x="0" y="2544776"/>
                </a:lnTo>
                <a:close/>
              </a:path>
            </a:pathLst>
          </a:custGeom>
        </p:spPr>
        <p:txBody>
          <a:bodyPr wrap="square">
            <a:noAutofit/>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任意多边形: 形状 7"/>
          <p:cNvSpPr>
            <a:spLocks noGrp="1"/>
          </p:cNvSpPr>
          <p:nvPr>
            <p:ph type="pic" sz="quarter" idx="10"/>
          </p:nvPr>
        </p:nvSpPr>
        <p:spPr>
          <a:xfrm>
            <a:off x="1418107" y="1721264"/>
            <a:ext cx="3180055" cy="1734395"/>
          </a:xfrm>
          <a:custGeom>
            <a:avLst/>
            <a:gdLst>
              <a:gd name="connsiteX0" fmla="*/ 112857 w 3180055"/>
              <a:gd name="connsiteY0" fmla="*/ 0 h 1734395"/>
              <a:gd name="connsiteX1" fmla="*/ 3067198 w 3180055"/>
              <a:gd name="connsiteY1" fmla="*/ 0 h 1734395"/>
              <a:gd name="connsiteX2" fmla="*/ 3180055 w 3180055"/>
              <a:gd name="connsiteY2" fmla="*/ 112857 h 1734395"/>
              <a:gd name="connsiteX3" fmla="*/ 3180055 w 3180055"/>
              <a:gd name="connsiteY3" fmla="*/ 1621538 h 1734395"/>
              <a:gd name="connsiteX4" fmla="*/ 3067198 w 3180055"/>
              <a:gd name="connsiteY4" fmla="*/ 1734395 h 1734395"/>
              <a:gd name="connsiteX5" fmla="*/ 112857 w 3180055"/>
              <a:gd name="connsiteY5" fmla="*/ 1734395 h 1734395"/>
              <a:gd name="connsiteX6" fmla="*/ 0 w 3180055"/>
              <a:gd name="connsiteY6" fmla="*/ 1621538 h 1734395"/>
              <a:gd name="connsiteX7" fmla="*/ 0 w 3180055"/>
              <a:gd name="connsiteY7" fmla="*/ 112857 h 1734395"/>
              <a:gd name="connsiteX8" fmla="*/ 112857 w 3180055"/>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80055" h="1734395">
                <a:moveTo>
                  <a:pt x="112857" y="0"/>
                </a:moveTo>
                <a:lnTo>
                  <a:pt x="3067198" y="0"/>
                </a:lnTo>
                <a:cubicBezTo>
                  <a:pt x="3129527" y="0"/>
                  <a:pt x="3180055" y="50528"/>
                  <a:pt x="3180055" y="112857"/>
                </a:cubicBezTo>
                <a:lnTo>
                  <a:pt x="3180055" y="1621538"/>
                </a:lnTo>
                <a:cubicBezTo>
                  <a:pt x="3180055" y="1683867"/>
                  <a:pt x="3129527" y="1734395"/>
                  <a:pt x="3067198"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
        <p:nvSpPr>
          <p:cNvPr id="9" name="任意多边形: 形状 8"/>
          <p:cNvSpPr>
            <a:spLocks noGrp="1"/>
          </p:cNvSpPr>
          <p:nvPr>
            <p:ph type="pic" sz="quarter" idx="11"/>
          </p:nvPr>
        </p:nvSpPr>
        <p:spPr>
          <a:xfrm>
            <a:off x="1418107" y="4045365"/>
            <a:ext cx="3180055" cy="1734395"/>
          </a:xfrm>
          <a:custGeom>
            <a:avLst/>
            <a:gdLst>
              <a:gd name="connsiteX0" fmla="*/ 112857 w 3180055"/>
              <a:gd name="connsiteY0" fmla="*/ 0 h 1734395"/>
              <a:gd name="connsiteX1" fmla="*/ 3067198 w 3180055"/>
              <a:gd name="connsiteY1" fmla="*/ 0 h 1734395"/>
              <a:gd name="connsiteX2" fmla="*/ 3180055 w 3180055"/>
              <a:gd name="connsiteY2" fmla="*/ 112857 h 1734395"/>
              <a:gd name="connsiteX3" fmla="*/ 3180055 w 3180055"/>
              <a:gd name="connsiteY3" fmla="*/ 1621538 h 1734395"/>
              <a:gd name="connsiteX4" fmla="*/ 3067198 w 3180055"/>
              <a:gd name="connsiteY4" fmla="*/ 1734395 h 1734395"/>
              <a:gd name="connsiteX5" fmla="*/ 112857 w 3180055"/>
              <a:gd name="connsiteY5" fmla="*/ 1734395 h 1734395"/>
              <a:gd name="connsiteX6" fmla="*/ 0 w 3180055"/>
              <a:gd name="connsiteY6" fmla="*/ 1621538 h 1734395"/>
              <a:gd name="connsiteX7" fmla="*/ 0 w 3180055"/>
              <a:gd name="connsiteY7" fmla="*/ 112857 h 1734395"/>
              <a:gd name="connsiteX8" fmla="*/ 112857 w 3180055"/>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80055" h="1734395">
                <a:moveTo>
                  <a:pt x="112857" y="0"/>
                </a:moveTo>
                <a:lnTo>
                  <a:pt x="3067198" y="0"/>
                </a:lnTo>
                <a:cubicBezTo>
                  <a:pt x="3129527" y="0"/>
                  <a:pt x="3180055" y="50528"/>
                  <a:pt x="3180055" y="112857"/>
                </a:cubicBezTo>
                <a:lnTo>
                  <a:pt x="3180055" y="1621538"/>
                </a:lnTo>
                <a:cubicBezTo>
                  <a:pt x="3180055" y="1683867"/>
                  <a:pt x="3129527" y="1734395"/>
                  <a:pt x="3067198"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864B998-13B6-48A5-B40E-6ECB74279714}"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07134EF-645E-4FFB-B4AB-54F25A84944F}"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2" name="任意多边形: 形状 11"/>
          <p:cNvSpPr>
            <a:spLocks noGrp="1"/>
          </p:cNvSpPr>
          <p:nvPr>
            <p:ph type="pic" sz="quarter" idx="10"/>
          </p:nvPr>
        </p:nvSpPr>
        <p:spPr>
          <a:xfrm>
            <a:off x="1258888" y="21651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1258888" y="41463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
        <p:nvSpPr>
          <p:cNvPr id="13" name="任意多边形: 形状 12"/>
          <p:cNvSpPr>
            <a:spLocks noGrp="1"/>
          </p:cNvSpPr>
          <p:nvPr>
            <p:ph type="pic" sz="quarter" idx="12"/>
          </p:nvPr>
        </p:nvSpPr>
        <p:spPr>
          <a:xfrm>
            <a:off x="6234113" y="21651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3"/>
          </p:nvPr>
        </p:nvSpPr>
        <p:spPr>
          <a:xfrm>
            <a:off x="6234113" y="41463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任意多边形: 形状 6"/>
          <p:cNvSpPr>
            <a:spLocks noGrp="1"/>
          </p:cNvSpPr>
          <p:nvPr>
            <p:ph type="pic" sz="quarter" idx="10"/>
          </p:nvPr>
        </p:nvSpPr>
        <p:spPr>
          <a:xfrm>
            <a:off x="5517400" y="3211535"/>
            <a:ext cx="1147916" cy="1147916"/>
          </a:xfrm>
          <a:custGeom>
            <a:avLst/>
            <a:gdLst>
              <a:gd name="connsiteX0" fmla="*/ 573958 w 1147916"/>
              <a:gd name="connsiteY0" fmla="*/ 0 h 1147916"/>
              <a:gd name="connsiteX1" fmla="*/ 1147916 w 1147916"/>
              <a:gd name="connsiteY1" fmla="*/ 573958 h 1147916"/>
              <a:gd name="connsiteX2" fmla="*/ 573958 w 1147916"/>
              <a:gd name="connsiteY2" fmla="*/ 1147916 h 1147916"/>
              <a:gd name="connsiteX3" fmla="*/ 0 w 1147916"/>
              <a:gd name="connsiteY3" fmla="*/ 573958 h 1147916"/>
              <a:gd name="connsiteX4" fmla="*/ 573958 w 1147916"/>
              <a:gd name="connsiteY4" fmla="*/ 0 h 1147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916" h="1147916">
                <a:moveTo>
                  <a:pt x="573958" y="0"/>
                </a:moveTo>
                <a:cubicBezTo>
                  <a:pt x="890946" y="0"/>
                  <a:pt x="1147916" y="256970"/>
                  <a:pt x="1147916" y="573958"/>
                </a:cubicBezTo>
                <a:cubicBezTo>
                  <a:pt x="1147916" y="890946"/>
                  <a:pt x="890946" y="1147916"/>
                  <a:pt x="573958" y="1147916"/>
                </a:cubicBezTo>
                <a:cubicBezTo>
                  <a:pt x="256970" y="1147916"/>
                  <a:pt x="0" y="890946"/>
                  <a:pt x="0" y="573958"/>
                </a:cubicBezTo>
                <a:cubicBezTo>
                  <a:pt x="0" y="256970"/>
                  <a:pt x="256970" y="0"/>
                  <a:pt x="573958" y="0"/>
                </a:cubicBezTo>
                <a:close/>
              </a:path>
            </a:pathLst>
          </a:custGeom>
          <a:solidFill>
            <a:schemeClr val="tx2"/>
          </a:solidFill>
          <a:ln>
            <a:noFill/>
          </a:ln>
          <a:effectLst>
            <a:innerShdw blurRad="63500">
              <a:schemeClr val="accent2">
                <a:lumMod val="60000"/>
                <a:lumOff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lvl1pPr>
              <a:defRPr lang="zh-CN" altLang="en-US" sz="2000">
                <a:solidFill>
                  <a:srgbClr val="FFFFFF"/>
                </a:solidFill>
              </a:defRPr>
            </a:lvl1pPr>
          </a:lstStyle>
          <a:p>
            <a:pPr marL="0" lvl="0" algn="ct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8" name="任意多边形: 形状 7"/>
          <p:cNvSpPr>
            <a:spLocks noGrp="1"/>
          </p:cNvSpPr>
          <p:nvPr>
            <p:ph type="pic" sz="quarter" idx="10"/>
          </p:nvPr>
        </p:nvSpPr>
        <p:spPr>
          <a:xfrm>
            <a:off x="6856413" y="1612428"/>
            <a:ext cx="3976688" cy="1734395"/>
          </a:xfrm>
          <a:custGeom>
            <a:avLst/>
            <a:gdLst>
              <a:gd name="connsiteX0" fmla="*/ 112857 w 3976688"/>
              <a:gd name="connsiteY0" fmla="*/ 0 h 1734395"/>
              <a:gd name="connsiteX1" fmla="*/ 3863831 w 3976688"/>
              <a:gd name="connsiteY1" fmla="*/ 0 h 1734395"/>
              <a:gd name="connsiteX2" fmla="*/ 3976688 w 3976688"/>
              <a:gd name="connsiteY2" fmla="*/ 112857 h 1734395"/>
              <a:gd name="connsiteX3" fmla="*/ 3976688 w 3976688"/>
              <a:gd name="connsiteY3" fmla="*/ 1621538 h 1734395"/>
              <a:gd name="connsiteX4" fmla="*/ 3863831 w 3976688"/>
              <a:gd name="connsiteY4" fmla="*/ 1734395 h 1734395"/>
              <a:gd name="connsiteX5" fmla="*/ 112857 w 3976688"/>
              <a:gd name="connsiteY5" fmla="*/ 1734395 h 1734395"/>
              <a:gd name="connsiteX6" fmla="*/ 0 w 3976688"/>
              <a:gd name="connsiteY6" fmla="*/ 1621538 h 1734395"/>
              <a:gd name="connsiteX7" fmla="*/ 0 w 3976688"/>
              <a:gd name="connsiteY7" fmla="*/ 112857 h 1734395"/>
              <a:gd name="connsiteX8" fmla="*/ 112857 w 3976688"/>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76688" h="1734395">
                <a:moveTo>
                  <a:pt x="112857" y="0"/>
                </a:moveTo>
                <a:lnTo>
                  <a:pt x="3863831" y="0"/>
                </a:lnTo>
                <a:cubicBezTo>
                  <a:pt x="3926160" y="0"/>
                  <a:pt x="3976688" y="50528"/>
                  <a:pt x="3976688" y="112857"/>
                </a:cubicBezTo>
                <a:lnTo>
                  <a:pt x="3976688" y="1621538"/>
                </a:lnTo>
                <a:cubicBezTo>
                  <a:pt x="3976688" y="1683867"/>
                  <a:pt x="3926160" y="1734395"/>
                  <a:pt x="3863831"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
        <p:nvSpPr>
          <p:cNvPr id="9" name="任意多边形: 形状 8"/>
          <p:cNvSpPr>
            <a:spLocks noGrp="1"/>
          </p:cNvSpPr>
          <p:nvPr>
            <p:ph type="pic" sz="quarter" idx="11"/>
          </p:nvPr>
        </p:nvSpPr>
        <p:spPr>
          <a:xfrm>
            <a:off x="6856413" y="4006005"/>
            <a:ext cx="3976688" cy="1734395"/>
          </a:xfrm>
          <a:custGeom>
            <a:avLst/>
            <a:gdLst>
              <a:gd name="connsiteX0" fmla="*/ 112857 w 3976688"/>
              <a:gd name="connsiteY0" fmla="*/ 0 h 1734395"/>
              <a:gd name="connsiteX1" fmla="*/ 3863831 w 3976688"/>
              <a:gd name="connsiteY1" fmla="*/ 0 h 1734395"/>
              <a:gd name="connsiteX2" fmla="*/ 3976688 w 3976688"/>
              <a:gd name="connsiteY2" fmla="*/ 112857 h 1734395"/>
              <a:gd name="connsiteX3" fmla="*/ 3976688 w 3976688"/>
              <a:gd name="connsiteY3" fmla="*/ 1621538 h 1734395"/>
              <a:gd name="connsiteX4" fmla="*/ 3863831 w 3976688"/>
              <a:gd name="connsiteY4" fmla="*/ 1734395 h 1734395"/>
              <a:gd name="connsiteX5" fmla="*/ 112857 w 3976688"/>
              <a:gd name="connsiteY5" fmla="*/ 1734395 h 1734395"/>
              <a:gd name="connsiteX6" fmla="*/ 0 w 3976688"/>
              <a:gd name="connsiteY6" fmla="*/ 1621538 h 1734395"/>
              <a:gd name="connsiteX7" fmla="*/ 0 w 3976688"/>
              <a:gd name="connsiteY7" fmla="*/ 112857 h 1734395"/>
              <a:gd name="connsiteX8" fmla="*/ 112857 w 3976688"/>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76688" h="1734395">
                <a:moveTo>
                  <a:pt x="112857" y="0"/>
                </a:moveTo>
                <a:lnTo>
                  <a:pt x="3863831" y="0"/>
                </a:lnTo>
                <a:cubicBezTo>
                  <a:pt x="3926160" y="0"/>
                  <a:pt x="3976688" y="50528"/>
                  <a:pt x="3976688" y="112857"/>
                </a:cubicBezTo>
                <a:lnTo>
                  <a:pt x="3976688" y="1621538"/>
                </a:lnTo>
                <a:cubicBezTo>
                  <a:pt x="3976688" y="1683867"/>
                  <a:pt x="3926160" y="1734395"/>
                  <a:pt x="3863831"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5" name="任意多边形: 形状 14"/>
          <p:cNvSpPr>
            <a:spLocks noGrp="1"/>
          </p:cNvSpPr>
          <p:nvPr>
            <p:ph type="pic" sz="quarter" idx="10"/>
          </p:nvPr>
        </p:nvSpPr>
        <p:spPr>
          <a:xfrm>
            <a:off x="3191105" y="2671407"/>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1311031" y="4018568"/>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8" name="任意多边形: 形状 17"/>
          <p:cNvSpPr>
            <a:spLocks noGrp="1"/>
          </p:cNvSpPr>
          <p:nvPr>
            <p:ph type="pic" sz="quarter" idx="12"/>
          </p:nvPr>
        </p:nvSpPr>
        <p:spPr>
          <a:xfrm>
            <a:off x="5053726" y="4066952"/>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6" name="任意多边形: 形状 15"/>
          <p:cNvSpPr>
            <a:spLocks noGrp="1"/>
          </p:cNvSpPr>
          <p:nvPr>
            <p:ph type="pic" sz="quarter" idx="13"/>
          </p:nvPr>
        </p:nvSpPr>
        <p:spPr>
          <a:xfrm>
            <a:off x="6945263" y="2671407"/>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7" name="任意多边形: 形状 16"/>
          <p:cNvSpPr>
            <a:spLocks noGrp="1"/>
          </p:cNvSpPr>
          <p:nvPr>
            <p:ph type="pic" sz="quarter" idx="14"/>
          </p:nvPr>
        </p:nvSpPr>
        <p:spPr>
          <a:xfrm>
            <a:off x="8796421" y="4066952"/>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3674745" y="1812132"/>
            <a:ext cx="1441732" cy="1441730"/>
          </a:xfrm>
          <a:custGeom>
            <a:avLst/>
            <a:gdLst>
              <a:gd name="connsiteX0" fmla="*/ 720866 w 1441732"/>
              <a:gd name="connsiteY0" fmla="*/ 0 h 1441730"/>
              <a:gd name="connsiteX1" fmla="*/ 1441732 w 1441732"/>
              <a:gd name="connsiteY1" fmla="*/ 720865 h 1441730"/>
              <a:gd name="connsiteX2" fmla="*/ 720866 w 1441732"/>
              <a:gd name="connsiteY2" fmla="*/ 1441730 h 1441730"/>
              <a:gd name="connsiteX3" fmla="*/ 0 w 1441732"/>
              <a:gd name="connsiteY3" fmla="*/ 720865 h 1441730"/>
              <a:gd name="connsiteX4" fmla="*/ 720866 w 1441732"/>
              <a:gd name="connsiteY4" fmla="*/ 0 h 144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32" h="1441730">
                <a:moveTo>
                  <a:pt x="720866" y="0"/>
                </a:moveTo>
                <a:cubicBezTo>
                  <a:pt x="1118989" y="0"/>
                  <a:pt x="1441732" y="322742"/>
                  <a:pt x="1441732" y="720865"/>
                </a:cubicBezTo>
                <a:cubicBezTo>
                  <a:pt x="1441732" y="1118988"/>
                  <a:pt x="1118989" y="1441730"/>
                  <a:pt x="720866" y="1441730"/>
                </a:cubicBezTo>
                <a:cubicBezTo>
                  <a:pt x="322743" y="1441730"/>
                  <a:pt x="0" y="1118988"/>
                  <a:pt x="0" y="720865"/>
                </a:cubicBezTo>
                <a:cubicBezTo>
                  <a:pt x="0" y="322742"/>
                  <a:pt x="322743" y="0"/>
                  <a:pt x="720866" y="0"/>
                </a:cubicBezTo>
                <a:close/>
              </a:path>
            </a:pathLst>
          </a:custGeom>
          <a:solidFill>
            <a:schemeClr val="accent3"/>
          </a:solidFill>
          <a:ln w="25400" cap="flat" cmpd="sng" algn="ctr">
            <a:noFill/>
            <a:prstDash val="solid"/>
          </a:ln>
          <a:effectLst>
            <a:outerShdw dist="165100" dir="13500000" algn="br" rotWithShape="0">
              <a:schemeClr val="accent3">
                <a:lumMod val="60000"/>
                <a:lumOff val="40000"/>
                <a:alpha val="40000"/>
              </a:schemeClr>
            </a:outerShdw>
          </a:effectLst>
        </p:spPr>
        <p:txBody>
          <a:bodyPr lIns="0" tIns="0" rIns="0" bIns="0" anchor="ctr">
            <a:normAutofit/>
          </a:bodyPr>
          <a:lstStyle>
            <a:lvl1pPr>
              <a:defRPr lang="zh-CN" altLang="en-US" sz="1600" kern="0">
                <a:solidFill>
                  <a:srgbClr val="F9F9F9"/>
                </a:solidFill>
              </a:defRPr>
            </a:lvl1pPr>
          </a:lstStyle>
          <a:p>
            <a:pPr marL="0" lvl="0" algn="ctr"/>
            <a:endParaRPr lang="zh-CN" altLang="en-US"/>
          </a:p>
        </p:txBody>
      </p:sp>
      <p:sp>
        <p:nvSpPr>
          <p:cNvPr id="14" name="任意多边形: 形状 13"/>
          <p:cNvSpPr>
            <a:spLocks noGrp="1"/>
          </p:cNvSpPr>
          <p:nvPr>
            <p:ph type="pic" sz="quarter" idx="11"/>
          </p:nvPr>
        </p:nvSpPr>
        <p:spPr>
          <a:xfrm>
            <a:off x="1619250" y="2652455"/>
            <a:ext cx="2164656" cy="2164656"/>
          </a:xfrm>
          <a:custGeom>
            <a:avLst/>
            <a:gdLst>
              <a:gd name="connsiteX0" fmla="*/ 1082328 w 2164656"/>
              <a:gd name="connsiteY0" fmla="*/ 0 h 2164656"/>
              <a:gd name="connsiteX1" fmla="*/ 2164656 w 2164656"/>
              <a:gd name="connsiteY1" fmla="*/ 1082328 h 2164656"/>
              <a:gd name="connsiteX2" fmla="*/ 1082328 w 2164656"/>
              <a:gd name="connsiteY2" fmla="*/ 2164656 h 2164656"/>
              <a:gd name="connsiteX3" fmla="*/ 0 w 2164656"/>
              <a:gd name="connsiteY3" fmla="*/ 1082328 h 2164656"/>
              <a:gd name="connsiteX4" fmla="*/ 1082328 w 2164656"/>
              <a:gd name="connsiteY4" fmla="*/ 0 h 2164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4656" h="2164656">
                <a:moveTo>
                  <a:pt x="1082328" y="0"/>
                </a:moveTo>
                <a:cubicBezTo>
                  <a:pt x="1680081" y="0"/>
                  <a:pt x="2164656" y="484575"/>
                  <a:pt x="2164656" y="1082328"/>
                </a:cubicBezTo>
                <a:cubicBezTo>
                  <a:pt x="2164656" y="1680081"/>
                  <a:pt x="1680081" y="2164656"/>
                  <a:pt x="1082328" y="2164656"/>
                </a:cubicBezTo>
                <a:cubicBezTo>
                  <a:pt x="484575" y="2164656"/>
                  <a:pt x="0" y="1680081"/>
                  <a:pt x="0" y="1082328"/>
                </a:cubicBezTo>
                <a:cubicBezTo>
                  <a:pt x="0" y="484575"/>
                  <a:pt x="484575" y="0"/>
                  <a:pt x="1082328" y="0"/>
                </a:cubicBezTo>
                <a:close/>
              </a:path>
            </a:pathLst>
          </a:custGeom>
          <a:solidFill>
            <a:schemeClr val="accent2"/>
          </a:solidFill>
          <a:ln w="25400" cap="flat" cmpd="sng" algn="ctr">
            <a:noFill/>
            <a:prstDash val="solid"/>
          </a:ln>
          <a:effectLst>
            <a:outerShdw dist="165100" dir="13500000" algn="br" rotWithShape="0">
              <a:schemeClr val="accent2">
                <a:lumMod val="60000"/>
                <a:lumOff val="40000"/>
                <a:alpha val="40000"/>
              </a:schemeClr>
            </a:outerShdw>
          </a:effectLst>
        </p:spPr>
        <p:txBody>
          <a:bodyPr lIns="0" tIns="0" rIns="216000" bIns="0" anchor="ctr">
            <a:normAutofit/>
          </a:bodyPr>
          <a:lstStyle>
            <a:lvl1pPr>
              <a:defRPr lang="zh-CN" altLang="en-US" sz="1800" kern="0">
                <a:solidFill>
                  <a:srgbClr val="F9F9F9"/>
                </a:solidFill>
              </a:defRPr>
            </a:lvl1pPr>
          </a:lstStyle>
          <a:p>
            <a:pPr marL="0" lvl="0" algn="ctr">
              <a:lnSpc>
                <a:spcPct val="120000"/>
              </a:lnSpc>
            </a:pPr>
            <a:endParaRPr lang="zh-CN" altLang="en-US"/>
          </a:p>
        </p:txBody>
      </p:sp>
      <p:sp>
        <p:nvSpPr>
          <p:cNvPr id="15" name="任意多边形: 形状 14"/>
          <p:cNvSpPr>
            <a:spLocks noGrp="1"/>
          </p:cNvSpPr>
          <p:nvPr>
            <p:ph type="pic" sz="quarter" idx="12"/>
          </p:nvPr>
        </p:nvSpPr>
        <p:spPr>
          <a:xfrm>
            <a:off x="3357564" y="2655800"/>
            <a:ext cx="2926714" cy="2926714"/>
          </a:xfrm>
          <a:custGeom>
            <a:avLst/>
            <a:gdLst>
              <a:gd name="connsiteX0" fmla="*/ 1463357 w 2926714"/>
              <a:gd name="connsiteY0" fmla="*/ 0 h 2926714"/>
              <a:gd name="connsiteX1" fmla="*/ 2926714 w 2926714"/>
              <a:gd name="connsiteY1" fmla="*/ 1463357 h 2926714"/>
              <a:gd name="connsiteX2" fmla="*/ 1463357 w 2926714"/>
              <a:gd name="connsiteY2" fmla="*/ 2926714 h 2926714"/>
              <a:gd name="connsiteX3" fmla="*/ 0 w 2926714"/>
              <a:gd name="connsiteY3" fmla="*/ 1463357 h 2926714"/>
              <a:gd name="connsiteX4" fmla="*/ 1463357 w 2926714"/>
              <a:gd name="connsiteY4" fmla="*/ 0 h 2926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6714" h="2926714">
                <a:moveTo>
                  <a:pt x="1463357" y="0"/>
                </a:moveTo>
                <a:cubicBezTo>
                  <a:pt x="2271547" y="0"/>
                  <a:pt x="2926714" y="655167"/>
                  <a:pt x="2926714" y="1463357"/>
                </a:cubicBezTo>
                <a:cubicBezTo>
                  <a:pt x="2926714" y="2271547"/>
                  <a:pt x="2271547" y="2926714"/>
                  <a:pt x="1463357" y="2926714"/>
                </a:cubicBezTo>
                <a:cubicBezTo>
                  <a:pt x="655167" y="2926714"/>
                  <a:pt x="0" y="2271547"/>
                  <a:pt x="0" y="1463357"/>
                </a:cubicBezTo>
                <a:cubicBezTo>
                  <a:pt x="0" y="655167"/>
                  <a:pt x="655167" y="0"/>
                  <a:pt x="1463357" y="0"/>
                </a:cubicBezTo>
                <a:close/>
              </a:path>
            </a:pathLst>
          </a:custGeom>
          <a:solidFill>
            <a:schemeClr val="accent1"/>
          </a:solidFill>
          <a:ln w="25400" cap="flat" cmpd="sng" algn="ctr">
            <a:noFill/>
            <a:prstDash val="solid"/>
          </a:ln>
          <a:effectLst>
            <a:outerShdw dist="165100" dir="13500000" algn="br" rotWithShape="0">
              <a:schemeClr val="accent1">
                <a:lumMod val="60000"/>
                <a:lumOff val="40000"/>
                <a:alpha val="40000"/>
              </a:schemeClr>
            </a:outerShdw>
          </a:effectLst>
        </p:spPr>
        <p:txBody>
          <a:bodyPr lIns="0" tIns="180000" rIns="0" bIns="0" anchor="ctr">
            <a:normAutofit/>
          </a:bodyPr>
          <a:lstStyle>
            <a:lvl1pPr>
              <a:defRPr lang="zh-CN" altLang="en-US" sz="1800" kern="0">
                <a:solidFill>
                  <a:srgbClr val="F9F9F9"/>
                </a:solidFill>
              </a:defRPr>
            </a:lvl1pPr>
          </a:lstStyle>
          <a:p>
            <a:pPr marL="0" lvl="0" algn="ctr">
              <a:lnSpc>
                <a:spcPct val="130000"/>
              </a:lnSpc>
            </a:pP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4248152" y="2035580"/>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
        <p:nvSpPr>
          <p:cNvPr id="12" name="任意多边形: 形状 11"/>
          <p:cNvSpPr>
            <a:spLocks noGrp="1"/>
          </p:cNvSpPr>
          <p:nvPr>
            <p:ph type="pic" sz="quarter" idx="11"/>
          </p:nvPr>
        </p:nvSpPr>
        <p:spPr>
          <a:xfrm>
            <a:off x="6832483" y="2035580"/>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6832483" y="4414547"/>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3"/>
          </p:nvPr>
        </p:nvSpPr>
        <p:spPr>
          <a:xfrm>
            <a:off x="4248152" y="4414547"/>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6.emf"/><Relationship Id="rId18" Type="http://schemas.openxmlformats.org/officeDocument/2006/relationships/image" Target="../media/image5.emf"/><Relationship Id="rId17" Type="http://schemas.openxmlformats.org/officeDocument/2006/relationships/image" Target="../media/image4.emf"/><Relationship Id="rId16" Type="http://schemas.openxmlformats.org/officeDocument/2006/relationships/image" Target="../media/image3.emf"/><Relationship Id="rId15" Type="http://schemas.openxmlformats.org/officeDocument/2006/relationships/image" Target="../media/image2.emf"/><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14" cstate="print">
            <a:extLst>
              <a:ext uri="{28A0092B-C50C-407E-A947-70E740481C1C}">
                <a14:useLocalDpi xmlns:a14="http://schemas.microsoft.com/office/drawing/2010/main" val="0"/>
              </a:ext>
            </a:extLst>
          </a:blip>
          <a:srcRect l="5572" t="18492" r="5572" b="14366"/>
          <a:stretch>
            <a:fillRect/>
          </a:stretch>
        </p:blipFill>
        <p:spPr>
          <a:xfrm>
            <a:off x="0" y="12700"/>
            <a:ext cx="12192000" cy="6845300"/>
          </a:xfrm>
          <a:prstGeom prst="rect">
            <a:avLst/>
          </a:prstGeom>
        </p:spPr>
      </p:pic>
      <p:pic>
        <p:nvPicPr>
          <p:cNvPr id="9" name="图片 8"/>
          <p:cNvPicPr>
            <a:picLocks noChangeAspect="1"/>
          </p:cNvPicPr>
          <p:nvPr userDrawn="1"/>
        </p:nvPicPr>
        <p:blipFill>
          <a:blip r:embed="rId15"/>
          <a:stretch>
            <a:fillRect/>
          </a:stretch>
        </p:blipFill>
        <p:spPr>
          <a:xfrm>
            <a:off x="7621545" y="2694141"/>
            <a:ext cx="1074405" cy="1255291"/>
          </a:xfrm>
          <a:prstGeom prst="rect">
            <a:avLst/>
          </a:prstGeom>
        </p:spPr>
      </p:pic>
      <p:pic>
        <p:nvPicPr>
          <p:cNvPr id="10" name="图片 9"/>
          <p:cNvPicPr>
            <a:picLocks noChangeAspect="1"/>
          </p:cNvPicPr>
          <p:nvPr userDrawn="1"/>
        </p:nvPicPr>
        <p:blipFill>
          <a:blip r:embed="rId16"/>
          <a:stretch>
            <a:fillRect/>
          </a:stretch>
        </p:blipFill>
        <p:spPr>
          <a:xfrm rot="19092273">
            <a:off x="5969039" y="3535273"/>
            <a:ext cx="958588" cy="832716"/>
          </a:xfrm>
          <a:prstGeom prst="rect">
            <a:avLst/>
          </a:prstGeom>
        </p:spPr>
      </p:pic>
      <p:pic>
        <p:nvPicPr>
          <p:cNvPr id="11" name="图片 10"/>
          <p:cNvPicPr>
            <a:picLocks noChangeAspect="1"/>
          </p:cNvPicPr>
          <p:nvPr userDrawn="1"/>
        </p:nvPicPr>
        <p:blipFill>
          <a:blip r:embed="rId17"/>
          <a:stretch>
            <a:fillRect/>
          </a:stretch>
        </p:blipFill>
        <p:spPr>
          <a:xfrm>
            <a:off x="5478546" y="2363843"/>
            <a:ext cx="1249202" cy="957943"/>
          </a:xfrm>
          <a:prstGeom prst="rect">
            <a:avLst/>
          </a:prstGeom>
        </p:spPr>
      </p:pic>
      <p:pic>
        <p:nvPicPr>
          <p:cNvPr id="12" name="图片 11"/>
          <p:cNvPicPr>
            <a:picLocks noChangeAspect="1"/>
          </p:cNvPicPr>
          <p:nvPr userDrawn="1"/>
        </p:nvPicPr>
        <p:blipFill>
          <a:blip r:embed="rId18"/>
          <a:stretch>
            <a:fillRect/>
          </a:stretch>
        </p:blipFill>
        <p:spPr>
          <a:xfrm>
            <a:off x="1667797" y="4337189"/>
            <a:ext cx="834103" cy="728303"/>
          </a:xfrm>
          <a:prstGeom prst="rect">
            <a:avLst/>
          </a:prstGeom>
        </p:spPr>
      </p:pic>
      <p:pic>
        <p:nvPicPr>
          <p:cNvPr id="13" name="图片 12"/>
          <p:cNvPicPr>
            <a:picLocks noChangeAspect="1"/>
          </p:cNvPicPr>
          <p:nvPr userDrawn="1"/>
        </p:nvPicPr>
        <p:blipFill>
          <a:blip r:embed="rId19"/>
          <a:stretch>
            <a:fillRect/>
          </a:stretch>
        </p:blipFill>
        <p:spPr>
          <a:xfrm>
            <a:off x="3488071" y="2471057"/>
            <a:ext cx="1787050" cy="1485494"/>
          </a:xfrm>
          <a:prstGeom prst="rect">
            <a:avLst/>
          </a:prstGeom>
        </p:spPr>
      </p:pic>
      <p:sp>
        <p:nvSpPr>
          <p:cNvPr id="15" name="矩形 14"/>
          <p:cNvSpPr/>
          <p:nvPr userDrawn="1"/>
        </p:nvSpPr>
        <p:spPr>
          <a:xfrm>
            <a:off x="0" y="0"/>
            <a:ext cx="12192000" cy="6858000"/>
          </a:xfrm>
          <a:prstGeom prst="rect">
            <a:avLst/>
          </a:prstGeom>
          <a:solidFill>
            <a:srgbClr val="F6F0E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image" Target="../media/image14.jpeg"/><Relationship Id="rId7" Type="http://schemas.openxmlformats.org/officeDocument/2006/relationships/image" Target="../media/image13.jpeg"/><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1" Type="http://schemas.openxmlformats.org/officeDocument/2006/relationships/notesSlide" Target="../notesSlides/notesSlide10.xml"/><Relationship Id="rId10" Type="http://schemas.openxmlformats.org/officeDocument/2006/relationships/slideLayout" Target="../slideLayouts/slideLayout3.xml"/><Relationship Id="rId1" Type="http://schemas.openxmlformats.org/officeDocument/2006/relationships/tags" Target="../tags/tag67.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0.xml"/><Relationship Id="rId7" Type="http://schemas.openxmlformats.org/officeDocument/2006/relationships/image" Target="../media/image15.jpeg"/><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0" Type="http://schemas.openxmlformats.org/officeDocument/2006/relationships/notesSlide" Target="../notesSlides/notesSlide11.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7.xml"/><Relationship Id="rId7" Type="http://schemas.openxmlformats.org/officeDocument/2006/relationships/image" Target="../media/image16.png"/><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notesSlide" Target="../notesSlides/notesSlide12.xml"/><Relationship Id="rId1" Type="http://schemas.openxmlformats.org/officeDocument/2006/relationships/tags" Target="../tags/tag81.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94.xml"/><Relationship Id="rId7" Type="http://schemas.openxmlformats.org/officeDocument/2006/relationships/image" Target="../media/image17.jpeg"/><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0" Type="http://schemas.openxmlformats.org/officeDocument/2006/relationships/notesSlide" Target="../notesSlides/notesSlide13.xml"/><Relationship Id="rId1" Type="http://schemas.openxmlformats.org/officeDocument/2006/relationships/tags" Target="../tags/tag88.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3.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05.xml"/><Relationship Id="rId7" Type="http://schemas.openxmlformats.org/officeDocument/2006/relationships/image" Target="../media/image18.jpeg"/><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0" Type="http://schemas.openxmlformats.org/officeDocument/2006/relationships/notesSlide" Target="../notesSlides/notesSlide15.xml"/><Relationship Id="rId1" Type="http://schemas.openxmlformats.org/officeDocument/2006/relationships/tags" Target="../tags/tag99.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12.xml"/><Relationship Id="rId7" Type="http://schemas.openxmlformats.org/officeDocument/2006/relationships/image" Target="../media/image19.jpeg"/><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0" Type="http://schemas.openxmlformats.org/officeDocument/2006/relationships/notesSlide" Target="../notesSlides/notesSlide16.xml"/><Relationship Id="rId1" Type="http://schemas.openxmlformats.org/officeDocument/2006/relationships/tags" Target="../tags/tag106.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19.xml"/><Relationship Id="rId7" Type="http://schemas.openxmlformats.org/officeDocument/2006/relationships/image" Target="../media/image20.jpeg"/><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0" Type="http://schemas.openxmlformats.org/officeDocument/2006/relationships/notesSlide" Target="../notesSlides/notesSlide17.xml"/><Relationship Id="rId1" Type="http://schemas.openxmlformats.org/officeDocument/2006/relationships/tags" Target="../tags/tag113.xml"/></Relationships>
</file>

<file path=ppt/slides/_rels/slide18.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4" Type="http://schemas.openxmlformats.org/officeDocument/2006/relationships/notesSlide" Target="../notesSlides/notesSlide18.xml"/><Relationship Id="rId63" Type="http://schemas.openxmlformats.org/officeDocument/2006/relationships/slideLayout" Target="../slideLayouts/slideLayout3.xml"/><Relationship Id="rId62" Type="http://schemas.openxmlformats.org/officeDocument/2006/relationships/tags" Target="../tags/tag181.xml"/><Relationship Id="rId61" Type="http://schemas.openxmlformats.org/officeDocument/2006/relationships/tags" Target="../tags/tag180.xml"/><Relationship Id="rId60" Type="http://schemas.openxmlformats.org/officeDocument/2006/relationships/tags" Target="../tags/tag179.xml"/><Relationship Id="rId6" Type="http://schemas.openxmlformats.org/officeDocument/2006/relationships/tags" Target="../tags/tag125.xml"/><Relationship Id="rId59" Type="http://schemas.openxmlformats.org/officeDocument/2006/relationships/tags" Target="../tags/tag178.xml"/><Relationship Id="rId58" Type="http://schemas.openxmlformats.org/officeDocument/2006/relationships/tags" Target="../tags/tag177.xml"/><Relationship Id="rId57" Type="http://schemas.openxmlformats.org/officeDocument/2006/relationships/tags" Target="../tags/tag176.xml"/><Relationship Id="rId56" Type="http://schemas.openxmlformats.org/officeDocument/2006/relationships/tags" Target="../tags/tag175.xml"/><Relationship Id="rId55" Type="http://schemas.openxmlformats.org/officeDocument/2006/relationships/tags" Target="../tags/tag174.xml"/><Relationship Id="rId54" Type="http://schemas.openxmlformats.org/officeDocument/2006/relationships/tags" Target="../tags/tag173.xml"/><Relationship Id="rId53" Type="http://schemas.openxmlformats.org/officeDocument/2006/relationships/tags" Target="../tags/tag172.xml"/><Relationship Id="rId52" Type="http://schemas.openxmlformats.org/officeDocument/2006/relationships/tags" Target="../tags/tag171.xml"/><Relationship Id="rId51" Type="http://schemas.openxmlformats.org/officeDocument/2006/relationships/tags" Target="../tags/tag170.xml"/><Relationship Id="rId50" Type="http://schemas.openxmlformats.org/officeDocument/2006/relationships/tags" Target="../tags/tag169.xml"/><Relationship Id="rId5" Type="http://schemas.openxmlformats.org/officeDocument/2006/relationships/tags" Target="../tags/tag124.xml"/><Relationship Id="rId49" Type="http://schemas.openxmlformats.org/officeDocument/2006/relationships/tags" Target="../tags/tag168.xml"/><Relationship Id="rId48" Type="http://schemas.openxmlformats.org/officeDocument/2006/relationships/tags" Target="../tags/tag167.xml"/><Relationship Id="rId47" Type="http://schemas.openxmlformats.org/officeDocument/2006/relationships/tags" Target="../tags/tag166.xml"/><Relationship Id="rId46" Type="http://schemas.openxmlformats.org/officeDocument/2006/relationships/tags" Target="../tags/tag165.xml"/><Relationship Id="rId45" Type="http://schemas.openxmlformats.org/officeDocument/2006/relationships/tags" Target="../tags/tag164.xml"/><Relationship Id="rId44" Type="http://schemas.openxmlformats.org/officeDocument/2006/relationships/tags" Target="../tags/tag163.xml"/><Relationship Id="rId43" Type="http://schemas.openxmlformats.org/officeDocument/2006/relationships/tags" Target="../tags/tag162.xml"/><Relationship Id="rId42" Type="http://schemas.openxmlformats.org/officeDocument/2006/relationships/tags" Target="../tags/tag161.xml"/><Relationship Id="rId41" Type="http://schemas.openxmlformats.org/officeDocument/2006/relationships/tags" Target="../tags/tag160.xml"/><Relationship Id="rId40" Type="http://schemas.openxmlformats.org/officeDocument/2006/relationships/tags" Target="../tags/tag159.xml"/><Relationship Id="rId4" Type="http://schemas.openxmlformats.org/officeDocument/2006/relationships/tags" Target="../tags/tag123.xml"/><Relationship Id="rId39" Type="http://schemas.openxmlformats.org/officeDocument/2006/relationships/tags" Target="../tags/tag158.xml"/><Relationship Id="rId38" Type="http://schemas.openxmlformats.org/officeDocument/2006/relationships/tags" Target="../tags/tag157.xml"/><Relationship Id="rId37" Type="http://schemas.openxmlformats.org/officeDocument/2006/relationships/tags" Target="../tags/tag156.xml"/><Relationship Id="rId36" Type="http://schemas.openxmlformats.org/officeDocument/2006/relationships/tags" Target="../tags/tag155.xml"/><Relationship Id="rId35" Type="http://schemas.openxmlformats.org/officeDocument/2006/relationships/tags" Target="../tags/tag154.xml"/><Relationship Id="rId34" Type="http://schemas.openxmlformats.org/officeDocument/2006/relationships/tags" Target="../tags/tag153.xml"/><Relationship Id="rId33" Type="http://schemas.openxmlformats.org/officeDocument/2006/relationships/tags" Target="../tags/tag152.xml"/><Relationship Id="rId32" Type="http://schemas.openxmlformats.org/officeDocument/2006/relationships/tags" Target="../tags/tag151.xml"/><Relationship Id="rId31" Type="http://schemas.openxmlformats.org/officeDocument/2006/relationships/tags" Target="../tags/tag150.xml"/><Relationship Id="rId30" Type="http://schemas.openxmlformats.org/officeDocument/2006/relationships/tags" Target="../tags/tag149.xml"/><Relationship Id="rId3" Type="http://schemas.openxmlformats.org/officeDocument/2006/relationships/tags" Target="../tags/tag122.xml"/><Relationship Id="rId29" Type="http://schemas.openxmlformats.org/officeDocument/2006/relationships/tags" Target="../tags/tag148.xml"/><Relationship Id="rId28" Type="http://schemas.openxmlformats.org/officeDocument/2006/relationships/tags" Target="../tags/tag147.xml"/><Relationship Id="rId27" Type="http://schemas.openxmlformats.org/officeDocument/2006/relationships/tags" Target="../tags/tag146.xml"/><Relationship Id="rId26" Type="http://schemas.openxmlformats.org/officeDocument/2006/relationships/tags" Target="../tags/tag145.xml"/><Relationship Id="rId25" Type="http://schemas.openxmlformats.org/officeDocument/2006/relationships/tags" Target="../tags/tag144.xml"/><Relationship Id="rId24" Type="http://schemas.openxmlformats.org/officeDocument/2006/relationships/tags" Target="../tags/tag143.xml"/><Relationship Id="rId23" Type="http://schemas.openxmlformats.org/officeDocument/2006/relationships/tags" Target="../tags/tag142.xml"/><Relationship Id="rId22" Type="http://schemas.openxmlformats.org/officeDocument/2006/relationships/tags" Target="../tags/tag141.xml"/><Relationship Id="rId21" Type="http://schemas.openxmlformats.org/officeDocument/2006/relationships/tags" Target="../tags/tag140.xml"/><Relationship Id="rId20" Type="http://schemas.openxmlformats.org/officeDocument/2006/relationships/tags" Target="../tags/tag139.xml"/><Relationship Id="rId2" Type="http://schemas.openxmlformats.org/officeDocument/2006/relationships/tags" Target="../tags/tag121.xml"/><Relationship Id="rId19" Type="http://schemas.openxmlformats.org/officeDocument/2006/relationships/tags" Target="../tags/tag138.xml"/><Relationship Id="rId18" Type="http://schemas.openxmlformats.org/officeDocument/2006/relationships/tags" Target="../tags/tag137.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0.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3.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notesSlide" Target="../notesSlides/notesSlide2.xml"/><Relationship Id="rId21" Type="http://schemas.openxmlformats.org/officeDocument/2006/relationships/slideLayout" Target="../slideLayouts/slideLayout3.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92.xml"/><Relationship Id="rId7" Type="http://schemas.openxmlformats.org/officeDocument/2006/relationships/image" Target="../media/image21.jpeg"/><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0" Type="http://schemas.openxmlformats.org/officeDocument/2006/relationships/notesSlide" Target="../notesSlides/notesSlide20.xml"/><Relationship Id="rId1" Type="http://schemas.openxmlformats.org/officeDocument/2006/relationships/tags" Target="../tags/tag186.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99.xml"/><Relationship Id="rId7" Type="http://schemas.openxmlformats.org/officeDocument/2006/relationships/image" Target="../media/image22.jpeg"/><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0" Type="http://schemas.openxmlformats.org/officeDocument/2006/relationships/notesSlide" Target="../notesSlides/notesSlide21.xml"/><Relationship Id="rId1" Type="http://schemas.openxmlformats.org/officeDocument/2006/relationships/tags" Target="../tags/tag193.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06.xml"/><Relationship Id="rId7" Type="http://schemas.openxmlformats.org/officeDocument/2006/relationships/image" Target="../media/image23.jpeg"/><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0" Type="http://schemas.openxmlformats.org/officeDocument/2006/relationships/notesSlide" Target="../notesSlides/notesSlide22.xml"/><Relationship Id="rId1" Type="http://schemas.openxmlformats.org/officeDocument/2006/relationships/tags" Target="../tags/tag200.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13.xml"/><Relationship Id="rId7" Type="http://schemas.openxmlformats.org/officeDocument/2006/relationships/image" Target="../media/image24.jpeg"/><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0" Type="http://schemas.openxmlformats.org/officeDocument/2006/relationships/notesSlide" Target="../notesSlides/notesSlide23.xml"/><Relationship Id="rId1" Type="http://schemas.openxmlformats.org/officeDocument/2006/relationships/tags" Target="../tags/tag207.xml"/></Relationships>
</file>

<file path=ppt/slides/_rels/slide24.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4" Type="http://schemas.openxmlformats.org/officeDocument/2006/relationships/notesSlide" Target="../notesSlides/notesSlide24.xml"/><Relationship Id="rId63" Type="http://schemas.openxmlformats.org/officeDocument/2006/relationships/slideLayout" Target="../slideLayouts/slideLayout3.xml"/><Relationship Id="rId62" Type="http://schemas.openxmlformats.org/officeDocument/2006/relationships/tags" Target="../tags/tag275.xml"/><Relationship Id="rId61" Type="http://schemas.openxmlformats.org/officeDocument/2006/relationships/tags" Target="../tags/tag274.xml"/><Relationship Id="rId60" Type="http://schemas.openxmlformats.org/officeDocument/2006/relationships/tags" Target="../tags/tag273.xml"/><Relationship Id="rId6" Type="http://schemas.openxmlformats.org/officeDocument/2006/relationships/tags" Target="../tags/tag219.xml"/><Relationship Id="rId59" Type="http://schemas.openxmlformats.org/officeDocument/2006/relationships/tags" Target="../tags/tag272.xml"/><Relationship Id="rId58" Type="http://schemas.openxmlformats.org/officeDocument/2006/relationships/tags" Target="../tags/tag271.xml"/><Relationship Id="rId57" Type="http://schemas.openxmlformats.org/officeDocument/2006/relationships/tags" Target="../tags/tag270.xml"/><Relationship Id="rId56" Type="http://schemas.openxmlformats.org/officeDocument/2006/relationships/tags" Target="../tags/tag269.xml"/><Relationship Id="rId55" Type="http://schemas.openxmlformats.org/officeDocument/2006/relationships/tags" Target="../tags/tag268.xml"/><Relationship Id="rId54" Type="http://schemas.openxmlformats.org/officeDocument/2006/relationships/tags" Target="../tags/tag267.xml"/><Relationship Id="rId53" Type="http://schemas.openxmlformats.org/officeDocument/2006/relationships/tags" Target="../tags/tag266.xml"/><Relationship Id="rId52" Type="http://schemas.openxmlformats.org/officeDocument/2006/relationships/tags" Target="../tags/tag265.xml"/><Relationship Id="rId51" Type="http://schemas.openxmlformats.org/officeDocument/2006/relationships/tags" Target="../tags/tag264.xml"/><Relationship Id="rId50" Type="http://schemas.openxmlformats.org/officeDocument/2006/relationships/tags" Target="../tags/tag263.xml"/><Relationship Id="rId5" Type="http://schemas.openxmlformats.org/officeDocument/2006/relationships/tags" Target="../tags/tag218.xml"/><Relationship Id="rId49" Type="http://schemas.openxmlformats.org/officeDocument/2006/relationships/tags" Target="../tags/tag262.xml"/><Relationship Id="rId48" Type="http://schemas.openxmlformats.org/officeDocument/2006/relationships/tags" Target="../tags/tag261.xml"/><Relationship Id="rId47" Type="http://schemas.openxmlformats.org/officeDocument/2006/relationships/tags" Target="../tags/tag260.xml"/><Relationship Id="rId46" Type="http://schemas.openxmlformats.org/officeDocument/2006/relationships/tags" Target="../tags/tag259.xml"/><Relationship Id="rId45" Type="http://schemas.openxmlformats.org/officeDocument/2006/relationships/tags" Target="../tags/tag258.xml"/><Relationship Id="rId44" Type="http://schemas.openxmlformats.org/officeDocument/2006/relationships/tags" Target="../tags/tag257.xml"/><Relationship Id="rId43" Type="http://schemas.openxmlformats.org/officeDocument/2006/relationships/tags" Target="../tags/tag256.xml"/><Relationship Id="rId42" Type="http://schemas.openxmlformats.org/officeDocument/2006/relationships/tags" Target="../tags/tag255.xml"/><Relationship Id="rId41" Type="http://schemas.openxmlformats.org/officeDocument/2006/relationships/tags" Target="../tags/tag254.xml"/><Relationship Id="rId40" Type="http://schemas.openxmlformats.org/officeDocument/2006/relationships/tags" Target="../tags/tag253.xml"/><Relationship Id="rId4" Type="http://schemas.openxmlformats.org/officeDocument/2006/relationships/tags" Target="../tags/tag217.xml"/><Relationship Id="rId39" Type="http://schemas.openxmlformats.org/officeDocument/2006/relationships/tags" Target="../tags/tag252.xml"/><Relationship Id="rId38" Type="http://schemas.openxmlformats.org/officeDocument/2006/relationships/tags" Target="../tags/tag251.xml"/><Relationship Id="rId37" Type="http://schemas.openxmlformats.org/officeDocument/2006/relationships/tags" Target="../tags/tag250.xml"/><Relationship Id="rId36" Type="http://schemas.openxmlformats.org/officeDocument/2006/relationships/tags" Target="../tags/tag249.xml"/><Relationship Id="rId35" Type="http://schemas.openxmlformats.org/officeDocument/2006/relationships/tags" Target="../tags/tag248.xml"/><Relationship Id="rId34" Type="http://schemas.openxmlformats.org/officeDocument/2006/relationships/tags" Target="../tags/tag247.xml"/><Relationship Id="rId33" Type="http://schemas.openxmlformats.org/officeDocument/2006/relationships/tags" Target="../tags/tag246.xml"/><Relationship Id="rId32" Type="http://schemas.openxmlformats.org/officeDocument/2006/relationships/tags" Target="../tags/tag245.xml"/><Relationship Id="rId31" Type="http://schemas.openxmlformats.org/officeDocument/2006/relationships/tags" Target="../tags/tag244.xml"/><Relationship Id="rId30" Type="http://schemas.openxmlformats.org/officeDocument/2006/relationships/tags" Target="../tags/tag243.xml"/><Relationship Id="rId3" Type="http://schemas.openxmlformats.org/officeDocument/2006/relationships/tags" Target="../tags/tag216.xml"/><Relationship Id="rId29" Type="http://schemas.openxmlformats.org/officeDocument/2006/relationships/tags" Target="../tags/tag242.xml"/><Relationship Id="rId28" Type="http://schemas.openxmlformats.org/officeDocument/2006/relationships/tags" Target="../tags/tag241.xml"/><Relationship Id="rId27" Type="http://schemas.openxmlformats.org/officeDocument/2006/relationships/tags" Target="../tags/tag240.xml"/><Relationship Id="rId26" Type="http://schemas.openxmlformats.org/officeDocument/2006/relationships/tags" Target="../tags/tag239.xml"/><Relationship Id="rId25" Type="http://schemas.openxmlformats.org/officeDocument/2006/relationships/tags" Target="../tags/tag238.xml"/><Relationship Id="rId24" Type="http://schemas.openxmlformats.org/officeDocument/2006/relationships/tags" Target="../tags/tag237.xml"/><Relationship Id="rId23" Type="http://schemas.openxmlformats.org/officeDocument/2006/relationships/tags" Target="../tags/tag236.xml"/><Relationship Id="rId22" Type="http://schemas.openxmlformats.org/officeDocument/2006/relationships/tags" Target="../tags/tag235.xml"/><Relationship Id="rId21" Type="http://schemas.openxmlformats.org/officeDocument/2006/relationships/tags" Target="../tags/tag234.xml"/><Relationship Id="rId20" Type="http://schemas.openxmlformats.org/officeDocument/2006/relationships/tags" Target="../tags/tag233.xml"/><Relationship Id="rId2" Type="http://schemas.openxmlformats.org/officeDocument/2006/relationships/tags" Target="../tags/tag215.xml"/><Relationship Id="rId19" Type="http://schemas.openxmlformats.org/officeDocument/2006/relationships/tags" Target="../tags/tag232.xml"/><Relationship Id="rId18" Type="http://schemas.openxmlformats.org/officeDocument/2006/relationships/tags" Target="../tags/tag231.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4.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3.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86.xml"/><Relationship Id="rId7" Type="http://schemas.openxmlformats.org/officeDocument/2006/relationships/image" Target="../media/image25.jpeg"/><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0" Type="http://schemas.openxmlformats.org/officeDocument/2006/relationships/notesSlide" Target="../notesSlides/notesSlide26.xml"/><Relationship Id="rId1" Type="http://schemas.openxmlformats.org/officeDocument/2006/relationships/tags" Target="../tags/tag280.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93.xml"/><Relationship Id="rId7" Type="http://schemas.openxmlformats.org/officeDocument/2006/relationships/image" Target="../media/image26.jpeg"/><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0" Type="http://schemas.openxmlformats.org/officeDocument/2006/relationships/notesSlide" Target="../notesSlides/notesSlide27.xml"/><Relationship Id="rId1" Type="http://schemas.openxmlformats.org/officeDocument/2006/relationships/tags" Target="../tags/tag287.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00.xml"/><Relationship Id="rId7" Type="http://schemas.openxmlformats.org/officeDocument/2006/relationships/image" Target="../media/image27.jpeg"/><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0" Type="http://schemas.openxmlformats.org/officeDocument/2006/relationships/notesSlide" Target="../notesSlides/notesSlide28.xml"/><Relationship Id="rId1" Type="http://schemas.openxmlformats.org/officeDocument/2006/relationships/tags" Target="../tags/tag294.xml"/></Relationships>
</file>

<file path=ppt/slides/_rels/slide29.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tags" Target="../tags/tag303.xml"/><Relationship Id="rId25" Type="http://schemas.openxmlformats.org/officeDocument/2006/relationships/notesSlide" Target="../notesSlides/notesSlide29.xml"/><Relationship Id="rId24" Type="http://schemas.openxmlformats.org/officeDocument/2006/relationships/slideLayout" Target="../slideLayouts/slideLayout3.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2.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1.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3.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34.xml"/><Relationship Id="rId7" Type="http://schemas.openxmlformats.org/officeDocument/2006/relationships/image" Target="../media/image28.jpeg"/><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0" Type="http://schemas.openxmlformats.org/officeDocument/2006/relationships/notesSlide" Target="../notesSlides/notesSlide31.xml"/><Relationship Id="rId1" Type="http://schemas.openxmlformats.org/officeDocument/2006/relationships/tags" Target="../tags/tag328.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41.xml"/><Relationship Id="rId7" Type="http://schemas.openxmlformats.org/officeDocument/2006/relationships/image" Target="../media/image29.jpeg"/><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0" Type="http://schemas.openxmlformats.org/officeDocument/2006/relationships/notesSlide" Target="../notesSlides/notesSlide32.xml"/><Relationship Id="rId1" Type="http://schemas.openxmlformats.org/officeDocument/2006/relationships/tags" Target="../tags/tag335.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48.xml"/><Relationship Id="rId7" Type="http://schemas.openxmlformats.org/officeDocument/2006/relationships/image" Target="../media/image30.jpeg"/><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0" Type="http://schemas.openxmlformats.org/officeDocument/2006/relationships/notesSlide" Target="../notesSlides/notesSlide33.xml"/><Relationship Id="rId1" Type="http://schemas.openxmlformats.org/officeDocument/2006/relationships/tags" Target="../tags/tag342.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55.xml"/><Relationship Id="rId7" Type="http://schemas.openxmlformats.org/officeDocument/2006/relationships/image" Target="../media/image31.jpeg"/><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0" Type="http://schemas.openxmlformats.org/officeDocument/2006/relationships/notesSlide" Target="../notesSlides/notesSlide34.xml"/><Relationship Id="rId1" Type="http://schemas.openxmlformats.org/officeDocument/2006/relationships/tags" Target="../tags/tag349.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62.xml"/><Relationship Id="rId7" Type="http://schemas.openxmlformats.org/officeDocument/2006/relationships/image" Target="../media/image32.jpeg"/><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0" Type="http://schemas.openxmlformats.org/officeDocument/2006/relationships/notesSlide" Target="../notesSlides/notesSlide35.xml"/><Relationship Id="rId1" Type="http://schemas.openxmlformats.org/officeDocument/2006/relationships/tags" Target="../tags/tag356.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69.xml"/><Relationship Id="rId7" Type="http://schemas.openxmlformats.org/officeDocument/2006/relationships/image" Target="../media/image33.jpeg"/><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0" Type="http://schemas.openxmlformats.org/officeDocument/2006/relationships/notesSlide" Target="../notesSlides/notesSlide36.xml"/><Relationship Id="rId1" Type="http://schemas.openxmlformats.org/officeDocument/2006/relationships/tags" Target="../tags/tag363.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76.xml"/><Relationship Id="rId7" Type="http://schemas.openxmlformats.org/officeDocument/2006/relationships/image" Target="../media/image34.jpeg"/><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0" Type="http://schemas.openxmlformats.org/officeDocument/2006/relationships/notesSlide" Target="../notesSlides/notesSlide37.xml"/><Relationship Id="rId1" Type="http://schemas.openxmlformats.org/officeDocument/2006/relationships/tags" Target="../tags/tag370.xml"/></Relationships>
</file>

<file path=ppt/slides/_rels/slide38.xml.rels><?xml version="1.0" encoding="UTF-8" standalone="yes"?>
<Relationships xmlns="http://schemas.openxmlformats.org/package/2006/relationships"><Relationship Id="rId9" Type="http://schemas.openxmlformats.org/officeDocument/2006/relationships/image" Target="../media/image38.jpeg"/><Relationship Id="rId8" Type="http://schemas.openxmlformats.org/officeDocument/2006/relationships/image" Target="../media/image37.jpeg"/><Relationship Id="rId7" Type="http://schemas.openxmlformats.org/officeDocument/2006/relationships/image" Target="../media/image36.jpeg"/><Relationship Id="rId6" Type="http://schemas.openxmlformats.org/officeDocument/2006/relationships/image" Target="../media/image35.jpeg"/><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8" Type="http://schemas.openxmlformats.org/officeDocument/2006/relationships/notesSlide" Target="../notesSlides/notesSlide38.xml"/><Relationship Id="rId17" Type="http://schemas.openxmlformats.org/officeDocument/2006/relationships/slideLayout" Target="../slideLayouts/slideLayout9.xml"/><Relationship Id="rId16" Type="http://schemas.openxmlformats.org/officeDocument/2006/relationships/tags" Target="../tags/tag388.xml"/><Relationship Id="rId15" Type="http://schemas.openxmlformats.org/officeDocument/2006/relationships/tags" Target="../tags/tag387.xml"/><Relationship Id="rId14" Type="http://schemas.openxmlformats.org/officeDocument/2006/relationships/tags" Target="../tags/tag386.xml"/><Relationship Id="rId13" Type="http://schemas.openxmlformats.org/officeDocument/2006/relationships/tags" Target="../tags/tag385.xml"/><Relationship Id="rId12" Type="http://schemas.openxmlformats.org/officeDocument/2006/relationships/tags" Target="../tags/tag384.xml"/><Relationship Id="rId11" Type="http://schemas.openxmlformats.org/officeDocument/2006/relationships/tags" Target="../tags/tag383.xml"/><Relationship Id="rId10" Type="http://schemas.openxmlformats.org/officeDocument/2006/relationships/tags" Target="../tags/tag382.xml"/><Relationship Id="rId1" Type="http://schemas.openxmlformats.org/officeDocument/2006/relationships/tags" Target="../tags/tag37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1.xml"/><Relationship Id="rId7" Type="http://schemas.openxmlformats.org/officeDocument/2006/relationships/image" Target="../media/image7.jpeg"/><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0" Type="http://schemas.openxmlformats.org/officeDocument/2006/relationships/notesSlide" Target="../notesSlides/notesSlide4.xml"/><Relationship Id="rId1" Type="http://schemas.openxmlformats.org/officeDocument/2006/relationships/tags" Target="../tags/tag25.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8.xml"/><Relationship Id="rId7" Type="http://schemas.openxmlformats.org/officeDocument/2006/relationships/image" Target="../media/image8.jpe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0" Type="http://schemas.openxmlformats.org/officeDocument/2006/relationships/notesSlide" Target="../notesSlides/notesSlide5.xml"/><Relationship Id="rId1" Type="http://schemas.openxmlformats.org/officeDocument/2006/relationships/tags" Target="../tags/tag32.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45.xml"/><Relationship Id="rId7" Type="http://schemas.openxmlformats.org/officeDocument/2006/relationships/image" Target="../media/image9.jpeg"/><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0" Type="http://schemas.openxmlformats.org/officeDocument/2006/relationships/notesSlide" Target="../notesSlides/notesSlide6.xml"/><Relationship Id="rId1" Type="http://schemas.openxmlformats.org/officeDocument/2006/relationships/tags" Target="../tags/tag39.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52.xml"/><Relationship Id="rId7" Type="http://schemas.openxmlformats.org/officeDocument/2006/relationships/image" Target="../media/image10.jpeg"/><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0" Type="http://schemas.openxmlformats.org/officeDocument/2006/relationships/notesSlide" Target="../notesSlides/notesSlide7.xml"/><Relationship Id="rId1" Type="http://schemas.openxmlformats.org/officeDocument/2006/relationships/tags" Target="../tags/tag46.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59.xml"/><Relationship Id="rId7" Type="http://schemas.openxmlformats.org/officeDocument/2006/relationships/image" Target="../media/image11.jpeg"/><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0" Type="http://schemas.openxmlformats.org/officeDocument/2006/relationships/notesSlide" Target="../notesSlides/notesSlide8.xml"/><Relationship Id="rId1" Type="http://schemas.openxmlformats.org/officeDocument/2006/relationships/tags" Target="../tags/tag53.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66.xml"/><Relationship Id="rId7" Type="http://schemas.openxmlformats.org/officeDocument/2006/relationships/image" Target="../media/image12.jpeg"/><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0" Type="http://schemas.openxmlformats.org/officeDocument/2006/relationships/notesSlide" Target="../notesSlides/notesSlide9.xml"/><Relationship Id="rId1" Type="http://schemas.openxmlformats.org/officeDocument/2006/relationships/tags" Target="../tags/tag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60591" y="2643465"/>
            <a:ext cx="7870825" cy="922020"/>
          </a:xfrm>
          <a:prstGeom prst="rect">
            <a:avLst/>
          </a:prstGeom>
          <a:noFill/>
        </p:spPr>
        <p:txBody>
          <a:bodyPr wrap="none" rtlCol="0">
            <a:spAutoFit/>
          </a:bodyPr>
          <a:lstStyle/>
          <a:p>
            <a:pPr algn="ctr"/>
            <a:r>
              <a:rPr sz="5400" dirty="0">
                <a:latin typeface="微软雅黑" panose="020B0503020204020204" pitchFamily="34" charset="-122"/>
                <a:ea typeface="微软雅黑" panose="020B0503020204020204" pitchFamily="34" charset="-122"/>
                <a:cs typeface="微软雅黑" panose="020B0503020204020204" pitchFamily="34" charset="-122"/>
              </a:rPr>
              <a:t>0~3 岁婴幼儿认知的发展</a:t>
            </a:r>
            <a:endParaRPr sz="5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rPr>
                <a:t>0~3 岁婴幼儿感知觉的发展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961390"/>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（四）嗅觉和味觉</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951980" cy="3476625"/>
          </a:xfrm>
          <a:prstGeom prst="rect">
            <a:avLst/>
          </a:prstGeom>
          <a:noFill/>
        </p:spPr>
        <p:txBody>
          <a:bodyPr wrap="square" rtlCol="0">
            <a:spAutoFit/>
          </a:bodyPr>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嗅觉</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即辨别物体气味的感觉。胎儿 6 个月时便具有嗅觉能力，新生儿的嗅觉能力也很早就开始发挥作用。新生儿能够初步辨别不同的气味，出现嗅觉习惯化、去习惯化的现象，还具有先天的嗅觉径向定位能力。3 岁的幼儿对气味的感受性已有了很好的发展，嗅觉的改善一直延续到成人，然后发生衰退。</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味觉</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是个体辨别物体味道的感觉。胎儿 8 个月时即有味觉能力，出生时已有完整的味觉能力。新生儿还存在特殊的味觉接收器，以防止吞咽时吸入有害液体。味觉是个体出生时最发达的感觉，人类的味觉系统在婴儿期和儿童期最为发达，以后会逐渐衰退。</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rcRect r="-58" b="28796"/>
          <a:stretch>
            <a:fillRect/>
          </a:stretch>
        </p:blipFill>
        <p:spPr>
          <a:xfrm>
            <a:off x="7987665" y="3429000"/>
            <a:ext cx="3289935" cy="1870075"/>
          </a:xfrm>
          <a:prstGeom prst="rect">
            <a:avLst/>
          </a:prstGeom>
        </p:spPr>
      </p:pic>
      <p:pic>
        <p:nvPicPr>
          <p:cNvPr id="8" name="图片 7"/>
          <p:cNvPicPr/>
          <p:nvPr/>
        </p:nvPicPr>
        <p:blipFill>
          <a:blip r:embed="rId8"/>
          <a:srcRect r="19064" b="7047"/>
          <a:stretch>
            <a:fillRect/>
          </a:stretch>
        </p:blipFill>
        <p:spPr>
          <a:xfrm>
            <a:off x="7987665" y="961390"/>
            <a:ext cx="3290570" cy="221488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rPr>
                <a:t>0~3 岁婴幼儿感知觉的发展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961390"/>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二、0~3 岁婴幼儿知觉的发展</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861185"/>
            <a:ext cx="5772785" cy="3169285"/>
          </a:xfrm>
          <a:prstGeom prst="rect">
            <a:avLst/>
          </a:prstGeom>
          <a:noFill/>
        </p:spPr>
        <p:txBody>
          <a:bodyPr wrap="square" rtlCol="0">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知觉是人脑对直接作用于感官的客观事物的整体属性的反映，其实质是回答作用于感官的事物“是什么”的问题。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知觉是在感觉的基础上，通过整合各种感觉信息而产生的综合反映，受到过去经验、需要、动机、兴趣和态度等因素的影响。根据知觉对象的不同，知觉可以分为对物的知觉和对人的知觉，后者属于社会性知觉。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重点介绍 0~3 岁婴幼儿对物的知觉，即空间知觉和时间知觉的发展。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7"/>
          <a:stretch>
            <a:fillRect/>
          </a:stretch>
        </p:blipFill>
        <p:spPr>
          <a:xfrm>
            <a:off x="6992620" y="961390"/>
            <a:ext cx="4352925" cy="528637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rPr>
                <a:t>0~3 岁婴幼儿感知觉的发展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（一）空间知觉的发展</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612890" cy="5354320"/>
          </a:xfrm>
          <a:prstGeom prst="rect">
            <a:avLst/>
          </a:prstGeom>
          <a:noFill/>
        </p:spPr>
        <p:txBody>
          <a:bodyPr wrap="square" rtlCol="0">
            <a:spAutoFit/>
          </a:bodyPr>
          <a:p>
            <a:pPr indent="457200" fontAlgn="auto"/>
            <a:r>
              <a:rPr lang="zh-CN" altLang="en-US">
                <a:latin typeface="微软雅黑" panose="020B0503020204020204" pitchFamily="34" charset="-122"/>
                <a:ea typeface="微软雅黑" panose="020B0503020204020204" pitchFamily="34" charset="-122"/>
                <a:cs typeface="微软雅黑" panose="020B0503020204020204" pitchFamily="34" charset="-122"/>
              </a:rPr>
              <a:t>空间知觉是指人对物体空间特征的反映，它包括形状知觉、大小知觉、方位知觉和距离知觉。</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形状知觉的发展</a:t>
            </a: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cs typeface="微软雅黑" panose="020B0503020204020204" pitchFamily="34" charset="-122"/>
              </a:rPr>
              <a:t>形状知觉是对物体的轮廓及各部分组合关系的知觉。出生不久的婴儿就已具备一定的形状知觉，他们对不同的形状注视的时间是不同的，表现出一定的视觉偏好。</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大小知觉的发展</a:t>
            </a: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cs typeface="微软雅黑" panose="020B0503020204020204" pitchFamily="34" charset="-122"/>
              </a:rPr>
              <a:t>大小知觉是对物体的长度、面积、体积在量的方面变化的反映。有研究表明，6 个月之前的婴儿已经能够辨别物体的大小。2.5~3 岁是婴幼儿判别平面图形大小能力快速发展的阶段。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 方位知觉的发展</a:t>
            </a: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cs typeface="微软雅黑" panose="020B0503020204020204" pitchFamily="34" charset="-122"/>
              </a:rPr>
              <a:t>方位知觉是对自身或物体所处空间位置的反映，如对上下、左右、前后、东西南北中的知觉。婴幼儿方位知觉的发展遵循上下、前后、左右的顺序。</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 距离知觉的发展</a:t>
            </a:r>
            <a:endPar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latin typeface="微软雅黑" panose="020B0503020204020204" pitchFamily="34" charset="-122"/>
                <a:ea typeface="微软雅黑" panose="020B0503020204020204" pitchFamily="34" charset="-122"/>
                <a:cs typeface="微软雅黑" panose="020B0503020204020204" pitchFamily="34" charset="-122"/>
              </a:rPr>
              <a:t>距离知觉是对同一物体的凹凸程度或不同物体的远近程度的知觉，主要包括立体知觉和深度知觉。婴儿具有一定的距离知觉，但他们的距离知觉还不精确，随着年龄的增长，距离知觉的能力也会不断发展。</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7239635" y="1858010"/>
            <a:ext cx="4813935" cy="363410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rPr>
                <a:t>0~3 岁婴幼儿感知觉的发展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（二）时间知觉的发展</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167120" cy="2245360"/>
          </a:xfrm>
          <a:prstGeom prst="rect">
            <a:avLst/>
          </a:prstGeom>
          <a:noFill/>
        </p:spPr>
        <p:txBody>
          <a:bodyPr wrap="square" rtlCol="0">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时间知觉是对客观事物运动的连续性和顺序性的反映。它是一种对快慢、先后、时间长短等的知觉。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婴儿主要借助生理状态变化来反映时间（也就是俗称的“生物钟”），其对时间的感知是无意识、不自觉的。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3 岁之前的婴幼儿时间知觉的发展水平较低，加之时间的抽象性特点，婴幼儿知觉时间确实比较困难。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tretch>
            <a:fillRect/>
          </a:stretch>
        </p:blipFill>
        <p:spPr>
          <a:xfrm>
            <a:off x="6793865" y="3667125"/>
            <a:ext cx="4588510" cy="314007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椭圆 14"/>
          <p:cNvSpPr/>
          <p:nvPr>
            <p:custDataLst>
              <p:tags r:id="rId1"/>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anose="020B0806030902050204" pitchFamily="34" charset="0"/>
              <a:ea typeface="宋体" panose="02010600030101010101" pitchFamily="2" charset="-122"/>
            </a:endParaRPr>
          </a:p>
        </p:txBody>
      </p:sp>
      <p:sp>
        <p:nvSpPr>
          <p:cNvPr id="16" name="椭圆 15"/>
          <p:cNvSpPr/>
          <p:nvPr>
            <p:custDataLst>
              <p:tags r:id="rId2"/>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anose="020B0806030902050204" pitchFamily="34" charset="0"/>
                <a:ea typeface="宋体" panose="02010600030101010101" pitchFamily="2" charset="-122"/>
              </a:rPr>
              <a:t>2</a:t>
            </a:r>
            <a:endParaRPr lang="en-US" altLang="zh-CN" sz="4400" kern="0" dirty="0">
              <a:solidFill>
                <a:prstClr val="white"/>
              </a:solidFill>
              <a:latin typeface="Impact" panose="020B0806030902050204" pitchFamily="34" charset="0"/>
              <a:ea typeface="宋体" panose="02010600030101010101" pitchFamily="2" charset="-122"/>
            </a:endParaRPr>
          </a:p>
        </p:txBody>
      </p:sp>
      <p:cxnSp>
        <p:nvCxnSpPr>
          <p:cNvPr id="3076" name="直接连接符 16"/>
          <p:cNvCxnSpPr>
            <a:cxnSpLocks noChangeShapeType="1"/>
            <a:stCxn id="15" idx="6"/>
          </p:cNvCxnSpPr>
          <p:nvPr>
            <p:custDataLst>
              <p:tags r:id="rId3"/>
            </p:custDataLst>
          </p:nvPr>
        </p:nvCxnSpPr>
        <p:spPr bwMode="auto">
          <a:xfrm>
            <a:off x="4618038" y="3429000"/>
            <a:ext cx="4937125" cy="5080"/>
          </a:xfrm>
          <a:prstGeom prst="line">
            <a:avLst/>
          </a:prstGeom>
          <a:noFill/>
          <a:ln w="28575" algn="ctr">
            <a:solidFill>
              <a:schemeClr val="accent1"/>
            </a:solidFill>
            <a:round/>
            <a:tailEnd type="oval" w="lg" len="lg"/>
          </a:ln>
          <a:extLst>
            <a:ext uri="{909E8E84-426E-40DD-AFC4-6F175D3DCCD1}">
              <a14:hiddenFill xmlns:a14="http://schemas.microsoft.com/office/drawing/2010/main">
                <a:noFill/>
              </a14:hiddenFill>
            </a:ext>
          </a:extLst>
        </p:spPr>
      </p:cxnSp>
      <p:sp>
        <p:nvSpPr>
          <p:cNvPr id="17" name="矩形 16"/>
          <p:cNvSpPr/>
          <p:nvPr/>
        </p:nvSpPr>
        <p:spPr>
          <a:xfrm>
            <a:off x="4618355" y="2667000"/>
            <a:ext cx="5112385" cy="627380"/>
          </a:xfrm>
          <a:prstGeom prst="rect">
            <a:avLst/>
          </a:prstGeom>
        </p:spPr>
        <p:txBody>
          <a:bodyPr wrap="square">
            <a:noAutofit/>
            <a:scene3d>
              <a:camera prst="orthographicFront"/>
              <a:lightRig rig="threePt" dir="t"/>
            </a:scene3d>
            <a:sp3d contourW="12700"/>
          </a:bodyPr>
          <a:lstStyle/>
          <a:p>
            <a:pPr algn="just">
              <a:lnSpc>
                <a:spcPct val="120000"/>
              </a:lnSpc>
            </a:pPr>
            <a:r>
              <a:rPr lang="zh-CN" altLang="en-US" sz="3200" b="1" dirty="0">
                <a:solidFill>
                  <a:schemeClr val="tx1">
                    <a:lumMod val="75000"/>
                    <a:lumOff val="25000"/>
                  </a:schemeClr>
                </a:solidFill>
              </a:rPr>
              <a:t>0~3 岁婴幼儿注意的发展</a:t>
            </a:r>
            <a:endParaRPr lang="zh-CN" altLang="en-US" sz="3200" b="1" dirty="0">
              <a:solidFill>
                <a:schemeClr val="tx1">
                  <a:lumMod val="75000"/>
                  <a:lumOff val="25000"/>
                </a:schemeClr>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岁婴幼儿注意的发展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一、0~3 岁婴幼儿注意发展概述</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612890" cy="5323205"/>
          </a:xfrm>
          <a:prstGeom prst="rect">
            <a:avLst/>
          </a:prstGeom>
          <a:noFill/>
        </p:spPr>
        <p:txBody>
          <a:bodyPr wrap="square" rtlCol="0">
            <a:spAutoFit/>
          </a:bodyPr>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（一）注意的概念</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注意是指人的心理活动对一定对象的指向和集中。注意具有指向性、集中性和非独立性三个特征。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指向性是心理活动在某个瞬间选择了某个对象，而忽略了另外一些对象。集中性是指心理活动或意识在某个方向上的活动强度和紧张度。注意不是独立的心理过程，它总是在感知、记忆、想象、思维等过程中表现出来，存在于各种心理活动之中，是各种心理活动过程所共有的特性，而不能离开一定的心理活动过程独立存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根据注意是否具有目的性，以及是否需要意志努力，可将注意划分为无意注意、有意注意和有意后注意。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（二）注意对婴幼儿发展的意义</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注意是婴幼儿心理发展中的一个重要方面。通过注意，婴幼儿能够探究外在事物与其内心的关系，有选择地接收外部环境的信息，及时发觉环境的变化并调节自己的行为，还能随着外界刺激的变化而准备新的动作，将精力指向新的情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tretch>
            <a:fillRect/>
          </a:stretch>
        </p:blipFill>
        <p:spPr>
          <a:xfrm>
            <a:off x="7660640" y="1832610"/>
            <a:ext cx="4058285" cy="319341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岁婴幼儿注意的发展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二、0~3 岁婴幼儿注意的发生</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612890" cy="5015865"/>
          </a:xfrm>
          <a:prstGeom prst="rect">
            <a:avLst/>
          </a:prstGeom>
          <a:noFill/>
        </p:spPr>
        <p:txBody>
          <a:bodyPr wrap="square" rtlCol="0">
            <a:spAutoFit/>
          </a:bodyPr>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（一）原始的注意行为</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婴儿从出生起就表现出注意的行为，巨声、强光、活动的物体以及能够发出声响的玩具或色彩鲜艳的刺激物都能使其暂停吸吮的动作，将视线短暂地集中于新的信息。这种反应被称为定向注意，也称无条件定向反射，是原始的注意行为，同时也是无意注意的最初形态。因此，婴幼儿一出生就具备注意的能力。</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（二）选择性注意的萌芽</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选择性注意是继定向注意之后出现的另一种形式的注意。婴儿的注意是由外界刺激引起的，但他们并不是被动地接受外界刺激，而是有所选择。在处于觉醒状态时，婴儿总是环顾四周，睁大眼睛观看周围的环境，对不同的刺激物做出不同的选择性反应。婴儿已经能够对刺激物表现出一定的选择性反应，具体表现为视觉偏好，他们喜欢看大面单一的元素、圆圈状的线条、纵向的线条、轮廓分明的图像、对比性大的图案和人脸。</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7"/>
          <a:stretch>
            <a:fillRect/>
          </a:stretch>
        </p:blipFill>
        <p:spPr>
          <a:xfrm>
            <a:off x="7388225" y="1989455"/>
            <a:ext cx="4641850" cy="287909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岁婴幼儿注意的发展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三、0~3 岁婴幼儿注意发展的特点</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612890" cy="5323205"/>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（一）1 岁前婴儿的注意</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出生后第一年，婴儿在觉醒状态的时间不断延长，觉醒状态的规律逐渐形成，这一时期的注意迅速发展。1 岁前婴儿的注意都是无意注意，而且很不稳定。1 岁前婴儿注意的发展主要表现在选择性注意的发展上。其基本特征如下。</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注意的选择具有规律性</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选择性注意的变化发展</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 注意活动中经验开始起作用</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（二）1~3 岁幼儿的注意</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1~3 岁幼儿注意的发展与认知的发展联系密切，并开始受表象和语言的影响。</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注意的发展和“客体永久性”的认识密不可分</a:t>
            </a:r>
            <a:endPar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注意受表象的直接影响</a:t>
            </a:r>
            <a:endPar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 注意的发展受语言的支配</a:t>
            </a:r>
            <a:endPar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 注意的时间延长，注意的事物增加</a:t>
            </a:r>
            <a:endPar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 以无意注意为主，有意注意开始萌芽</a:t>
            </a:r>
            <a:endPar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tretch>
            <a:fillRect/>
          </a:stretch>
        </p:blipFill>
        <p:spPr>
          <a:xfrm>
            <a:off x="7885430" y="1421765"/>
            <a:ext cx="3458845" cy="328993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2027239" y="2133600"/>
            <a:ext cx="1360487" cy="3678238"/>
            <a:chOff x="2027239" y="2133600"/>
            <a:chExt cx="1360487" cy="3678238"/>
          </a:xfrm>
        </p:grpSpPr>
        <p:sp>
          <p:nvSpPr>
            <p:cNvPr id="71" name="MH_Other_1"/>
            <p:cNvSpPr/>
            <p:nvPr>
              <p:custDataLst>
                <p:tags r:id="rId2"/>
              </p:custDataLst>
            </p:nvPr>
          </p:nvSpPr>
          <p:spPr>
            <a:xfrm>
              <a:off x="25368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54" name="MH_SubTitle_1"/>
            <p:cNvSpPr/>
            <p:nvPr>
              <p:custDataLst>
                <p:tags r:id="rId3"/>
              </p:custDataLst>
            </p:nvPr>
          </p:nvSpPr>
          <p:spPr>
            <a:xfrm>
              <a:off x="2027239" y="3151188"/>
              <a:ext cx="1360487"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8" name="MH_Other_6"/>
            <p:cNvSpPr/>
            <p:nvPr>
              <p:custDataLst>
                <p:tags r:id="rId4"/>
              </p:custDataLst>
            </p:nvPr>
          </p:nvSpPr>
          <p:spPr>
            <a:xfrm>
              <a:off x="2027239" y="5378450"/>
              <a:ext cx="1360487"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10" name="MH_Other_7"/>
            <p:cNvCxnSpPr/>
            <p:nvPr>
              <p:custDataLst>
                <p:tags r:id="rId5"/>
              </p:custDataLst>
            </p:nvPr>
          </p:nvCxnSpPr>
          <p:spPr>
            <a:xfrm>
              <a:off x="2027239" y="5378450"/>
              <a:ext cx="1360487"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2" name="MH_Other_9"/>
            <p:cNvSpPr/>
            <p:nvPr>
              <p:custDataLst>
                <p:tags r:id="rId6"/>
              </p:custDataLst>
            </p:nvPr>
          </p:nvSpPr>
          <p:spPr>
            <a:xfrm>
              <a:off x="26193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6" name="MH_Other_10"/>
            <p:cNvSpPr/>
            <p:nvPr>
              <p:custDataLst>
                <p:tags r:id="rId7"/>
              </p:custDataLst>
            </p:nvPr>
          </p:nvSpPr>
          <p:spPr bwMode="auto">
            <a:xfrm>
              <a:off x="2597150"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01</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76" name="MH_Other_31"/>
            <p:cNvSpPr/>
            <p:nvPr>
              <p:custDataLst>
                <p:tags r:id="rId8"/>
              </p:custDataLst>
            </p:nvPr>
          </p:nvSpPr>
          <p:spPr bwMode="auto">
            <a:xfrm rot="21389837">
              <a:off x="2719227"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7" name="MH_Other_32"/>
            <p:cNvSpPr/>
            <p:nvPr>
              <p:custDataLst>
                <p:tags r:id="rId9"/>
              </p:custDataLst>
            </p:nvPr>
          </p:nvSpPr>
          <p:spPr bwMode="auto">
            <a:xfrm rot="2179789">
              <a:off x="2705599"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68" name="矩形 67"/>
            <p:cNvSpPr/>
            <p:nvPr>
              <p:custDataLst>
                <p:tags r:id="rId10"/>
              </p:custDataLst>
            </p:nvPr>
          </p:nvSpPr>
          <p:spPr>
            <a:xfrm>
              <a:off x="2178267" y="3825898"/>
              <a:ext cx="1058429" cy="119888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防止无关刺激的干扰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custDataLst>
                <p:tags r:id="rId11"/>
              </p:custDataLst>
            </p:nvPr>
          </p:nvSpPr>
          <p:spPr>
            <a:xfrm>
              <a:off x="2027239" y="5403401"/>
              <a:ext cx="1360487" cy="386080"/>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600" b="1" dirty="0">
                <a:solidFill>
                  <a:schemeClr val="bg1"/>
                </a:solidFill>
              </a:endParaRPr>
            </a:p>
          </p:txBody>
        </p:sp>
      </p:grpSp>
      <p:grpSp>
        <p:nvGrpSpPr>
          <p:cNvPr id="3" name="组合 2"/>
          <p:cNvGrpSpPr/>
          <p:nvPr>
            <p:custDataLst>
              <p:tags r:id="rId12"/>
            </p:custDataLst>
          </p:nvPr>
        </p:nvGrpSpPr>
        <p:grpSpPr>
          <a:xfrm>
            <a:off x="3738563" y="2133600"/>
            <a:ext cx="1365251" cy="3678238"/>
            <a:chOff x="3738563" y="2133600"/>
            <a:chExt cx="1365251" cy="3678238"/>
          </a:xfrm>
        </p:grpSpPr>
        <p:sp>
          <p:nvSpPr>
            <p:cNvPr id="72" name="MH_Other_2"/>
            <p:cNvSpPr/>
            <p:nvPr>
              <p:custDataLst>
                <p:tags r:id="rId13"/>
              </p:custDataLst>
            </p:nvPr>
          </p:nvSpPr>
          <p:spPr>
            <a:xfrm>
              <a:off x="42513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36" name="MH_SubTitle_2"/>
            <p:cNvSpPr/>
            <p:nvPr>
              <p:custDataLst>
                <p:tags r:id="rId14"/>
              </p:custDataLst>
            </p:nvPr>
          </p:nvSpPr>
          <p:spPr>
            <a:xfrm>
              <a:off x="37417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38" name="MH_Other_11"/>
            <p:cNvSpPr/>
            <p:nvPr>
              <p:custDataLst>
                <p:tags r:id="rId15"/>
              </p:custDataLst>
            </p:nvPr>
          </p:nvSpPr>
          <p:spPr>
            <a:xfrm>
              <a:off x="3741739" y="5378450"/>
              <a:ext cx="1362075" cy="43338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41" name="MH_Other_12"/>
            <p:cNvCxnSpPr/>
            <p:nvPr>
              <p:custDataLst>
                <p:tags r:id="rId16"/>
              </p:custDataLst>
            </p:nvPr>
          </p:nvCxnSpPr>
          <p:spPr>
            <a:xfrm>
              <a:off x="37417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51" name="MH_Other_14"/>
            <p:cNvSpPr/>
            <p:nvPr>
              <p:custDataLst>
                <p:tags r:id="rId17"/>
              </p:custDataLst>
            </p:nvPr>
          </p:nvSpPr>
          <p:spPr>
            <a:xfrm>
              <a:off x="43338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3" name="MH_Other_15"/>
            <p:cNvSpPr/>
            <p:nvPr>
              <p:custDataLst>
                <p:tags r:id="rId18"/>
              </p:custDataLst>
            </p:nvPr>
          </p:nvSpPr>
          <p:spPr bwMode="auto">
            <a:xfrm>
              <a:off x="4311650" y="2195513"/>
              <a:ext cx="584200" cy="584200"/>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02</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78" name="MH_Other_33"/>
            <p:cNvSpPr/>
            <p:nvPr>
              <p:custDataLst>
                <p:tags r:id="rId19"/>
              </p:custDataLst>
            </p:nvPr>
          </p:nvSpPr>
          <p:spPr bwMode="auto">
            <a:xfrm rot="21389837">
              <a:off x="4434048"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9" name="MH_Other_34"/>
            <p:cNvSpPr/>
            <p:nvPr>
              <p:custDataLst>
                <p:tags r:id="rId20"/>
              </p:custDataLst>
            </p:nvPr>
          </p:nvSpPr>
          <p:spPr bwMode="auto">
            <a:xfrm rot="2179789">
              <a:off x="4420420"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0" name="矩形 69"/>
            <p:cNvSpPr/>
            <p:nvPr>
              <p:custDataLst>
                <p:tags r:id="rId21"/>
              </p:custDataLst>
            </p:nvPr>
          </p:nvSpPr>
          <p:spPr>
            <a:xfrm>
              <a:off x="3738563" y="5403401"/>
              <a:ext cx="1360487" cy="386080"/>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600" b="1" dirty="0">
                <a:solidFill>
                  <a:schemeClr val="bg1"/>
                </a:solidFill>
              </a:endParaRPr>
            </a:p>
          </p:txBody>
        </p:sp>
        <p:sp>
          <p:nvSpPr>
            <p:cNvPr id="89" name="矩形 88"/>
            <p:cNvSpPr/>
            <p:nvPr>
              <p:custDataLst>
                <p:tags r:id="rId22"/>
              </p:custDataLst>
            </p:nvPr>
          </p:nvSpPr>
          <p:spPr>
            <a:xfrm>
              <a:off x="3889591" y="3825898"/>
              <a:ext cx="1058429" cy="119888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培养稳定的兴趣</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custDataLst>
              <p:tags r:id="rId23"/>
            </p:custDataLst>
          </p:nvPr>
        </p:nvGrpSpPr>
        <p:grpSpPr>
          <a:xfrm>
            <a:off x="5449887" y="2133600"/>
            <a:ext cx="1368427" cy="3678238"/>
            <a:chOff x="5449887" y="2133600"/>
            <a:chExt cx="1368427" cy="3678238"/>
          </a:xfrm>
        </p:grpSpPr>
        <p:sp>
          <p:nvSpPr>
            <p:cNvPr id="73" name="MH_Other_3"/>
            <p:cNvSpPr/>
            <p:nvPr>
              <p:custDataLst>
                <p:tags r:id="rId24"/>
              </p:custDataLst>
            </p:nvPr>
          </p:nvSpPr>
          <p:spPr>
            <a:xfrm>
              <a:off x="59658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25" name="MH_SubTitle_3"/>
            <p:cNvSpPr/>
            <p:nvPr>
              <p:custDataLst>
                <p:tags r:id="rId25"/>
              </p:custDataLst>
            </p:nvPr>
          </p:nvSpPr>
          <p:spPr>
            <a:xfrm>
              <a:off x="54562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26" name="MH_Other_16"/>
            <p:cNvSpPr/>
            <p:nvPr>
              <p:custDataLst>
                <p:tags r:id="rId26"/>
              </p:custDataLst>
            </p:nvPr>
          </p:nvSpPr>
          <p:spPr>
            <a:xfrm>
              <a:off x="5456239" y="5378450"/>
              <a:ext cx="1362075"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27" name="MH_Other_17"/>
            <p:cNvCxnSpPr/>
            <p:nvPr>
              <p:custDataLst>
                <p:tags r:id="rId27"/>
              </p:custDataLst>
            </p:nvPr>
          </p:nvCxnSpPr>
          <p:spPr>
            <a:xfrm>
              <a:off x="54562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31" name="MH_Other_19"/>
            <p:cNvSpPr/>
            <p:nvPr>
              <p:custDataLst>
                <p:tags r:id="rId28"/>
              </p:custDataLst>
            </p:nvPr>
          </p:nvSpPr>
          <p:spPr>
            <a:xfrm>
              <a:off x="60483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3" name="MH_Other_20"/>
            <p:cNvSpPr/>
            <p:nvPr>
              <p:custDataLst>
                <p:tags r:id="rId29"/>
              </p:custDataLst>
            </p:nvPr>
          </p:nvSpPr>
          <p:spPr bwMode="auto">
            <a:xfrm>
              <a:off x="6026150"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03</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0" name="MH_Other_35"/>
            <p:cNvSpPr/>
            <p:nvPr>
              <p:custDataLst>
                <p:tags r:id="rId30"/>
              </p:custDataLst>
            </p:nvPr>
          </p:nvSpPr>
          <p:spPr bwMode="auto">
            <a:xfrm rot="21389837">
              <a:off x="6148361"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1" name="MH_Other_36"/>
            <p:cNvSpPr/>
            <p:nvPr>
              <p:custDataLst>
                <p:tags r:id="rId31"/>
              </p:custDataLst>
            </p:nvPr>
          </p:nvSpPr>
          <p:spPr bwMode="auto">
            <a:xfrm rot="2179789">
              <a:off x="6134733"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6" name="矩形 85"/>
            <p:cNvSpPr/>
            <p:nvPr>
              <p:custDataLst>
                <p:tags r:id="rId32"/>
              </p:custDataLst>
            </p:nvPr>
          </p:nvSpPr>
          <p:spPr>
            <a:xfrm>
              <a:off x="5449887" y="5403401"/>
              <a:ext cx="1360487" cy="386080"/>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600" b="1" dirty="0">
                <a:solidFill>
                  <a:schemeClr val="bg1"/>
                </a:solidFill>
              </a:endParaRPr>
            </a:p>
          </p:txBody>
        </p:sp>
        <p:sp>
          <p:nvSpPr>
            <p:cNvPr id="90" name="矩形 89"/>
            <p:cNvSpPr/>
            <p:nvPr>
              <p:custDataLst>
                <p:tags r:id="rId33"/>
              </p:custDataLst>
            </p:nvPr>
          </p:nvSpPr>
          <p:spPr>
            <a:xfrm>
              <a:off x="5612246" y="3825898"/>
              <a:ext cx="1058429" cy="119888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bg1"/>
                  </a:solidFill>
                </a:rPr>
                <a:t>明确活动目的和要求</a:t>
              </a:r>
              <a:endParaRPr lang="zh-CN" altLang="en-US" sz="2000" dirty="0">
                <a:solidFill>
                  <a:schemeClr val="bg1"/>
                </a:solidFill>
              </a:endParaRPr>
            </a:p>
          </p:txBody>
        </p:sp>
      </p:grpSp>
      <p:grpSp>
        <p:nvGrpSpPr>
          <p:cNvPr id="5" name="组合 4"/>
          <p:cNvGrpSpPr/>
          <p:nvPr>
            <p:custDataLst>
              <p:tags r:id="rId34"/>
            </p:custDataLst>
          </p:nvPr>
        </p:nvGrpSpPr>
        <p:grpSpPr>
          <a:xfrm>
            <a:off x="7161211" y="2133600"/>
            <a:ext cx="1371603" cy="3678238"/>
            <a:chOff x="7161211" y="2133600"/>
            <a:chExt cx="1371603" cy="3678238"/>
          </a:xfrm>
        </p:grpSpPr>
        <p:sp>
          <p:nvSpPr>
            <p:cNvPr id="74" name="MH_Other_4"/>
            <p:cNvSpPr/>
            <p:nvPr>
              <p:custDataLst>
                <p:tags r:id="rId35"/>
              </p:custDataLst>
            </p:nvPr>
          </p:nvSpPr>
          <p:spPr>
            <a:xfrm>
              <a:off x="76803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39" name="MH_SubTitle_4"/>
            <p:cNvSpPr/>
            <p:nvPr>
              <p:custDataLst>
                <p:tags r:id="rId36"/>
              </p:custDataLst>
            </p:nvPr>
          </p:nvSpPr>
          <p:spPr>
            <a:xfrm>
              <a:off x="71707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40" name="MH_Other_21"/>
            <p:cNvSpPr/>
            <p:nvPr>
              <p:custDataLst>
                <p:tags r:id="rId37"/>
              </p:custDataLst>
            </p:nvPr>
          </p:nvSpPr>
          <p:spPr>
            <a:xfrm>
              <a:off x="7170739" y="5378450"/>
              <a:ext cx="1362075" cy="43338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42" name="MH_Other_22"/>
            <p:cNvCxnSpPr/>
            <p:nvPr>
              <p:custDataLst>
                <p:tags r:id="rId38"/>
              </p:custDataLst>
            </p:nvPr>
          </p:nvCxnSpPr>
          <p:spPr>
            <a:xfrm>
              <a:off x="71707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45" name="MH_Other_24"/>
            <p:cNvSpPr/>
            <p:nvPr>
              <p:custDataLst>
                <p:tags r:id="rId39"/>
              </p:custDataLst>
            </p:nvPr>
          </p:nvSpPr>
          <p:spPr>
            <a:xfrm>
              <a:off x="77628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9" name="MH_Other_25"/>
            <p:cNvSpPr/>
            <p:nvPr>
              <p:custDataLst>
                <p:tags r:id="rId40"/>
              </p:custDataLst>
            </p:nvPr>
          </p:nvSpPr>
          <p:spPr bwMode="auto">
            <a:xfrm>
              <a:off x="7740650" y="2195513"/>
              <a:ext cx="584200" cy="584200"/>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04</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2" name="MH_Other_37"/>
            <p:cNvSpPr/>
            <p:nvPr>
              <p:custDataLst>
                <p:tags r:id="rId41"/>
              </p:custDataLst>
            </p:nvPr>
          </p:nvSpPr>
          <p:spPr bwMode="auto">
            <a:xfrm rot="21389837">
              <a:off x="7863181"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3" name="MH_Other_38"/>
            <p:cNvSpPr/>
            <p:nvPr>
              <p:custDataLst>
                <p:tags r:id="rId42"/>
              </p:custDataLst>
            </p:nvPr>
          </p:nvSpPr>
          <p:spPr bwMode="auto">
            <a:xfrm rot="2179789">
              <a:off x="7849553"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7" name="矩形 86"/>
            <p:cNvSpPr/>
            <p:nvPr>
              <p:custDataLst>
                <p:tags r:id="rId43"/>
              </p:custDataLst>
            </p:nvPr>
          </p:nvSpPr>
          <p:spPr>
            <a:xfrm>
              <a:off x="7161211" y="5403401"/>
              <a:ext cx="1360487" cy="386080"/>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600" b="1" dirty="0">
                <a:solidFill>
                  <a:schemeClr val="bg1"/>
                </a:solidFill>
              </a:endParaRPr>
            </a:p>
          </p:txBody>
        </p:sp>
        <p:sp>
          <p:nvSpPr>
            <p:cNvPr id="91" name="矩形 90"/>
            <p:cNvSpPr/>
            <p:nvPr>
              <p:custDataLst>
                <p:tags r:id="rId44"/>
              </p:custDataLst>
            </p:nvPr>
          </p:nvSpPr>
          <p:spPr>
            <a:xfrm>
              <a:off x="7312239" y="3825898"/>
              <a:ext cx="1058429" cy="119888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bg1"/>
                  </a:solidFill>
                </a:rPr>
                <a:t>开展丰富的游戏活动</a:t>
              </a:r>
              <a:endParaRPr lang="zh-CN" altLang="en-US" sz="2000" dirty="0">
                <a:solidFill>
                  <a:schemeClr val="bg1"/>
                </a:solidFill>
              </a:endParaRPr>
            </a:p>
          </p:txBody>
        </p:sp>
      </p:grpSp>
      <p:grpSp>
        <p:nvGrpSpPr>
          <p:cNvPr id="6" name="组合 5"/>
          <p:cNvGrpSpPr/>
          <p:nvPr>
            <p:custDataLst>
              <p:tags r:id="rId45"/>
            </p:custDataLst>
          </p:nvPr>
        </p:nvGrpSpPr>
        <p:grpSpPr>
          <a:xfrm>
            <a:off x="8872535" y="2133600"/>
            <a:ext cx="1373191" cy="3678238"/>
            <a:chOff x="8872535" y="2133600"/>
            <a:chExt cx="1373191" cy="3678238"/>
          </a:xfrm>
        </p:grpSpPr>
        <p:sp>
          <p:nvSpPr>
            <p:cNvPr id="75" name="MH_Other_5"/>
            <p:cNvSpPr/>
            <p:nvPr>
              <p:custDataLst>
                <p:tags r:id="rId46"/>
              </p:custDataLst>
            </p:nvPr>
          </p:nvSpPr>
          <p:spPr>
            <a:xfrm>
              <a:off x="9393239" y="2133600"/>
              <a:ext cx="706437"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58" name="MH_SubTitle_5"/>
            <p:cNvSpPr/>
            <p:nvPr>
              <p:custDataLst>
                <p:tags r:id="rId47"/>
              </p:custDataLst>
            </p:nvPr>
          </p:nvSpPr>
          <p:spPr>
            <a:xfrm>
              <a:off x="8883651"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60" name="MH_Other_26"/>
            <p:cNvSpPr/>
            <p:nvPr>
              <p:custDataLst>
                <p:tags r:id="rId48"/>
              </p:custDataLst>
            </p:nvPr>
          </p:nvSpPr>
          <p:spPr>
            <a:xfrm>
              <a:off x="8883651" y="5378450"/>
              <a:ext cx="1362075"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61" name="MH_Other_27"/>
            <p:cNvCxnSpPr/>
            <p:nvPr>
              <p:custDataLst>
                <p:tags r:id="rId49"/>
              </p:custDataLst>
            </p:nvPr>
          </p:nvCxnSpPr>
          <p:spPr>
            <a:xfrm>
              <a:off x="8883651"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65" name="MH_Other_29"/>
            <p:cNvSpPr/>
            <p:nvPr>
              <p:custDataLst>
                <p:tags r:id="rId50"/>
              </p:custDataLst>
            </p:nvPr>
          </p:nvSpPr>
          <p:spPr>
            <a:xfrm>
              <a:off x="9475788" y="2451101"/>
              <a:ext cx="366712"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7" name="MH_Other_30"/>
            <p:cNvSpPr/>
            <p:nvPr>
              <p:custDataLst>
                <p:tags r:id="rId51"/>
              </p:custDataLst>
            </p:nvPr>
          </p:nvSpPr>
          <p:spPr bwMode="auto">
            <a:xfrm>
              <a:off x="9453563"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05</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4" name="MH_Other_39"/>
            <p:cNvSpPr/>
            <p:nvPr>
              <p:custDataLst>
                <p:tags r:id="rId52"/>
              </p:custDataLst>
            </p:nvPr>
          </p:nvSpPr>
          <p:spPr bwMode="auto">
            <a:xfrm rot="21389837">
              <a:off x="9576482"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5" name="MH_Other_40"/>
            <p:cNvSpPr/>
            <p:nvPr>
              <p:custDataLst>
                <p:tags r:id="rId53"/>
              </p:custDataLst>
            </p:nvPr>
          </p:nvSpPr>
          <p:spPr bwMode="auto">
            <a:xfrm rot="2179789">
              <a:off x="9562854"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dirty="0">
                <a:solidFill>
                  <a:srgbClr val="FFFFFF"/>
                </a:solidFill>
              </a:endParaRPr>
            </a:p>
          </p:txBody>
        </p:sp>
        <p:sp>
          <p:nvSpPr>
            <p:cNvPr id="88" name="矩形 87"/>
            <p:cNvSpPr/>
            <p:nvPr>
              <p:custDataLst>
                <p:tags r:id="rId54"/>
              </p:custDataLst>
            </p:nvPr>
          </p:nvSpPr>
          <p:spPr>
            <a:xfrm>
              <a:off x="8872535" y="5403401"/>
              <a:ext cx="1360487" cy="386080"/>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600" b="1" dirty="0">
                <a:solidFill>
                  <a:schemeClr val="bg1"/>
                </a:solidFill>
              </a:endParaRPr>
            </a:p>
          </p:txBody>
        </p:sp>
        <p:sp>
          <p:nvSpPr>
            <p:cNvPr id="92" name="矩形 91"/>
            <p:cNvSpPr/>
            <p:nvPr>
              <p:custDataLst>
                <p:tags r:id="rId55"/>
              </p:custDataLst>
            </p:nvPr>
          </p:nvSpPr>
          <p:spPr>
            <a:xfrm>
              <a:off x="9041343" y="3527448"/>
              <a:ext cx="1058429" cy="193802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bg1"/>
                  </a:solidFill>
                </a:rPr>
                <a:t>针对个别差异进行个性化培养</a:t>
              </a:r>
              <a:endParaRPr lang="zh-CN" altLang="en-US" sz="2000" dirty="0">
                <a:solidFill>
                  <a:schemeClr val="bg1"/>
                </a:solidFill>
              </a:endParaRPr>
            </a:p>
          </p:txBody>
        </p:sp>
      </p:grpSp>
      <p:grpSp>
        <p:nvGrpSpPr>
          <p:cNvPr id="7" name="组合 6"/>
          <p:cNvGrpSpPr/>
          <p:nvPr>
            <p:custDataLst>
              <p:tags r:id="rId56"/>
            </p:custDataLst>
          </p:nvPr>
        </p:nvGrpSpPr>
        <p:grpSpPr>
          <a:xfrm>
            <a:off x="63137" y="162640"/>
            <a:ext cx="4970689" cy="863906"/>
            <a:chOff x="1606550" y="1476087"/>
            <a:chExt cx="4970689" cy="863906"/>
          </a:xfrm>
        </p:grpSpPr>
        <p:sp>
          <p:nvSpPr>
            <p:cNvPr id="9" name="MH_Other_5"/>
            <p:cNvSpPr/>
            <p:nvPr>
              <p:custDataLst>
                <p:tags r:id="rId57"/>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58"/>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11" name="MH_Other_6"/>
            <p:cNvSpPr/>
            <p:nvPr>
              <p:custDataLst>
                <p:tags r:id="rId59"/>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60"/>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岁婴幼儿注意的发展</a:t>
              </a:r>
              <a:endParaRPr lang="zh-CN" altLang="en-US" sz="2000" b="1" dirty="0">
                <a:solidFill>
                  <a:schemeClr val="bg1"/>
                </a:solidFill>
              </a:endParaRPr>
            </a:p>
          </p:txBody>
        </p:sp>
        <p:sp>
          <p:nvSpPr>
            <p:cNvPr id="13" name="矩形 12"/>
            <p:cNvSpPr/>
            <p:nvPr>
              <p:custDataLst>
                <p:tags r:id="rId61"/>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14" name="文本框 13"/>
          <p:cNvSpPr txBox="1"/>
          <p:nvPr/>
        </p:nvSpPr>
        <p:spPr>
          <a:xfrm>
            <a:off x="455295" y="1026795"/>
            <a:ext cx="528637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四、0~3 岁婴幼儿注意的培养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椭圆 14"/>
          <p:cNvSpPr/>
          <p:nvPr>
            <p:custDataLst>
              <p:tags r:id="rId1"/>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anose="020B0806030902050204" pitchFamily="34" charset="0"/>
              <a:ea typeface="宋体" panose="02010600030101010101" pitchFamily="2" charset="-122"/>
            </a:endParaRPr>
          </a:p>
        </p:txBody>
      </p:sp>
      <p:sp>
        <p:nvSpPr>
          <p:cNvPr id="16" name="椭圆 15"/>
          <p:cNvSpPr/>
          <p:nvPr>
            <p:custDataLst>
              <p:tags r:id="rId2"/>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anose="020B0806030902050204" pitchFamily="34" charset="0"/>
                <a:ea typeface="宋体" panose="02010600030101010101" pitchFamily="2" charset="-122"/>
              </a:rPr>
              <a:t>3</a:t>
            </a:r>
            <a:endParaRPr lang="en-US" altLang="zh-CN" sz="4400" kern="0" dirty="0">
              <a:solidFill>
                <a:prstClr val="white"/>
              </a:solidFill>
              <a:latin typeface="Impact" panose="020B0806030902050204" pitchFamily="34" charset="0"/>
              <a:ea typeface="宋体" panose="02010600030101010101" pitchFamily="2" charset="-122"/>
            </a:endParaRPr>
          </a:p>
        </p:txBody>
      </p:sp>
      <p:cxnSp>
        <p:nvCxnSpPr>
          <p:cNvPr id="3076" name="直接连接符 16"/>
          <p:cNvCxnSpPr>
            <a:cxnSpLocks noChangeShapeType="1"/>
            <a:stCxn id="15" idx="6"/>
          </p:cNvCxnSpPr>
          <p:nvPr>
            <p:custDataLst>
              <p:tags r:id="rId3"/>
            </p:custDataLst>
          </p:nvPr>
        </p:nvCxnSpPr>
        <p:spPr bwMode="auto">
          <a:xfrm>
            <a:off x="4618038" y="3429000"/>
            <a:ext cx="4937125" cy="5080"/>
          </a:xfrm>
          <a:prstGeom prst="line">
            <a:avLst/>
          </a:prstGeom>
          <a:noFill/>
          <a:ln w="28575" algn="ctr">
            <a:solidFill>
              <a:schemeClr val="accent1"/>
            </a:solidFill>
            <a:round/>
            <a:tailEnd type="oval" w="lg" len="lg"/>
          </a:ln>
          <a:extLst>
            <a:ext uri="{909E8E84-426E-40DD-AFC4-6F175D3DCCD1}">
              <a14:hiddenFill xmlns:a14="http://schemas.microsoft.com/office/drawing/2010/main">
                <a:noFill/>
              </a14:hiddenFill>
            </a:ext>
          </a:extLst>
        </p:spPr>
      </p:cxnSp>
      <p:sp>
        <p:nvSpPr>
          <p:cNvPr id="17" name="矩形 16"/>
          <p:cNvSpPr/>
          <p:nvPr/>
        </p:nvSpPr>
        <p:spPr>
          <a:xfrm>
            <a:off x="4618355" y="2667000"/>
            <a:ext cx="5112385" cy="627380"/>
          </a:xfrm>
          <a:prstGeom prst="rect">
            <a:avLst/>
          </a:prstGeom>
        </p:spPr>
        <p:txBody>
          <a:bodyPr wrap="square">
            <a:noAutofit/>
            <a:scene3d>
              <a:camera prst="orthographicFront"/>
              <a:lightRig rig="threePt" dir="t"/>
            </a:scene3d>
            <a:sp3d contourW="12700"/>
          </a:bodyPr>
          <a:lstStyle/>
          <a:p>
            <a:pPr algn="just">
              <a:lnSpc>
                <a:spcPct val="120000"/>
              </a:lnSpc>
            </a:pPr>
            <a:r>
              <a:rPr lang="zh-CN" altLang="en-US" sz="3200" b="1" dirty="0">
                <a:solidFill>
                  <a:schemeClr val="tx1">
                    <a:lumMod val="75000"/>
                    <a:lumOff val="25000"/>
                  </a:schemeClr>
                </a:solidFill>
              </a:rPr>
              <a:t>0~3 岁婴幼儿记忆的发展</a:t>
            </a:r>
            <a:endParaRPr lang="zh-CN" altLang="en-US" sz="3200" b="1" dirty="0">
              <a:solidFill>
                <a:schemeClr val="tx1">
                  <a:lumMod val="75000"/>
                  <a:lumOff val="25000"/>
                </a:schemeClr>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5" name="文本框 14"/>
          <p:cNvSpPr txBox="1"/>
          <p:nvPr/>
        </p:nvSpPr>
        <p:spPr>
          <a:xfrm>
            <a:off x="5496564" y="369588"/>
            <a:ext cx="1198880" cy="706755"/>
          </a:xfrm>
          <a:prstGeom prst="rect">
            <a:avLst/>
          </a:prstGeom>
          <a:noFill/>
        </p:spPr>
        <p:txBody>
          <a:bodyPr wrap="none" rtlCol="0">
            <a:spAutoFit/>
          </a:bodyPr>
          <a:lstStyle/>
          <a:p>
            <a:pPr algn="ctr"/>
            <a:r>
              <a:rPr lang="zh-CN" altLang="en-US" sz="4000" dirty="0">
                <a:latin typeface="微软雅黑" panose="020B0503020204020204" pitchFamily="34" charset="-122"/>
                <a:ea typeface="微软雅黑" panose="020B0503020204020204" pitchFamily="34" charset="-122"/>
              </a:rPr>
              <a:t>目录</a:t>
            </a:r>
            <a:endParaRPr lang="zh-CN" altLang="en-US" sz="4000" dirty="0">
              <a:latin typeface="微软雅黑" panose="020B0503020204020204" pitchFamily="34" charset="-122"/>
              <a:ea typeface="微软雅黑" panose="020B0503020204020204" pitchFamily="34" charset="-122"/>
            </a:endParaRPr>
          </a:p>
        </p:txBody>
      </p:sp>
      <p:grpSp>
        <p:nvGrpSpPr>
          <p:cNvPr id="2" name="组合 1"/>
          <p:cNvGrpSpPr/>
          <p:nvPr>
            <p:custDataLst>
              <p:tags r:id="rId1"/>
            </p:custDataLst>
          </p:nvPr>
        </p:nvGrpSpPr>
        <p:grpSpPr>
          <a:xfrm>
            <a:off x="5711031" y="1726250"/>
            <a:ext cx="4349749" cy="700266"/>
            <a:chOff x="5266530" y="1963739"/>
            <a:chExt cx="4743073" cy="763587"/>
          </a:xfrm>
        </p:grpSpPr>
        <p:sp>
          <p:nvSpPr>
            <p:cNvPr id="7" name="MH_SubTitle_1"/>
            <p:cNvSpPr/>
            <p:nvPr>
              <p:custDataLst>
                <p:tags r:id="rId2"/>
              </p:custDataLst>
            </p:nvPr>
          </p:nvSpPr>
          <p:spPr>
            <a:xfrm>
              <a:off x="5934868" y="1963739"/>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anose="020B0604020202020204" pitchFamily="34" charset="0"/>
              </a:endParaRPr>
            </a:p>
          </p:txBody>
        </p:sp>
        <p:sp>
          <p:nvSpPr>
            <p:cNvPr id="8" name="MH_Other_1"/>
            <p:cNvSpPr/>
            <p:nvPr>
              <p:custDataLst>
                <p:tags r:id="rId3"/>
              </p:custDataLst>
            </p:nvPr>
          </p:nvSpPr>
          <p:spPr>
            <a:xfrm>
              <a:off x="5266530" y="1963739"/>
              <a:ext cx="762000" cy="763587"/>
            </a:xfrm>
            <a:prstGeom prst="ellipse">
              <a:avLst/>
            </a:prstGeom>
            <a:solidFill>
              <a:srgbClr val="FFFFFF"/>
            </a:solidFill>
            <a:ln w="57150" cap="flat" cmpd="sng" algn="ctr">
              <a:solidFill>
                <a:schemeClr val="accent1"/>
              </a:solidFill>
              <a:prstDash val="solid"/>
            </a:ln>
            <a:effectLst/>
          </p:spPr>
          <p:txBody>
            <a:bodyPr anchor="ctr"/>
            <a:lstStyle/>
            <a:p>
              <a:pPr>
                <a:defRPr/>
              </a:pPr>
              <a:r>
                <a:rPr lang="en-US" altLang="zh-CN" sz="3600" i="1" kern="0" dirty="0">
                  <a:solidFill>
                    <a:schemeClr val="accent1"/>
                  </a:solidFill>
                  <a:latin typeface="Impact" panose="020B0806030902050204" pitchFamily="34" charset="0"/>
                </a:rPr>
                <a:t>1</a:t>
              </a:r>
              <a:endParaRPr lang="en-US" altLang="zh-CN" sz="3600" i="1" kern="0" dirty="0">
                <a:solidFill>
                  <a:schemeClr val="accent1"/>
                </a:solidFill>
                <a:latin typeface="Impact" panose="020B0806030902050204" pitchFamily="34" charset="0"/>
              </a:endParaRPr>
            </a:p>
          </p:txBody>
        </p:sp>
        <p:sp>
          <p:nvSpPr>
            <p:cNvPr id="20" name="矩形 19"/>
            <p:cNvSpPr/>
            <p:nvPr>
              <p:custDataLst>
                <p:tags r:id="rId4"/>
              </p:custDataLst>
            </p:nvPr>
          </p:nvSpPr>
          <p:spPr>
            <a:xfrm>
              <a:off x="6168060" y="2103608"/>
              <a:ext cx="3841543" cy="50200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0~3 岁婴幼儿感知觉的</a:t>
              </a:r>
              <a:r>
                <a:rPr lang="zh-CN" altLang="en-US" sz="2000" b="1" dirty="0">
                  <a:solidFill>
                    <a:schemeClr val="bg1"/>
                  </a:solidFill>
                </a:rPr>
                <a:t>发展</a:t>
              </a:r>
              <a:endParaRPr lang="zh-CN" altLang="en-US" sz="2000" b="1" dirty="0">
                <a:solidFill>
                  <a:schemeClr val="bg1"/>
                </a:solidFill>
              </a:endParaRPr>
            </a:p>
          </p:txBody>
        </p:sp>
      </p:grpSp>
      <p:grpSp>
        <p:nvGrpSpPr>
          <p:cNvPr id="3" name="组合 2"/>
          <p:cNvGrpSpPr/>
          <p:nvPr>
            <p:custDataLst>
              <p:tags r:id="rId5"/>
            </p:custDataLst>
          </p:nvPr>
        </p:nvGrpSpPr>
        <p:grpSpPr>
          <a:xfrm>
            <a:off x="5711031" y="2675575"/>
            <a:ext cx="4169570" cy="700266"/>
            <a:chOff x="5266530" y="2913064"/>
            <a:chExt cx="4546601" cy="763587"/>
          </a:xfrm>
        </p:grpSpPr>
        <p:sp>
          <p:nvSpPr>
            <p:cNvPr id="9" name="MH_SubTitle_2"/>
            <p:cNvSpPr/>
            <p:nvPr>
              <p:custDataLst>
                <p:tags r:id="rId6"/>
              </p:custDataLst>
            </p:nvPr>
          </p:nvSpPr>
          <p:spPr>
            <a:xfrm>
              <a:off x="5934868" y="2913064"/>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2"/>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anose="020B0604020202020204" pitchFamily="34" charset="0"/>
              </a:endParaRPr>
            </a:p>
          </p:txBody>
        </p:sp>
        <p:sp>
          <p:nvSpPr>
            <p:cNvPr id="13" name="MH_Other_2"/>
            <p:cNvSpPr/>
            <p:nvPr>
              <p:custDataLst>
                <p:tags r:id="rId7"/>
              </p:custDataLst>
            </p:nvPr>
          </p:nvSpPr>
          <p:spPr>
            <a:xfrm>
              <a:off x="5266530" y="2913064"/>
              <a:ext cx="762000" cy="763587"/>
            </a:xfrm>
            <a:prstGeom prst="ellipse">
              <a:avLst/>
            </a:prstGeom>
            <a:solidFill>
              <a:srgbClr val="FFFFFF"/>
            </a:solidFill>
            <a:ln w="57150" cap="flat" cmpd="sng" algn="ctr">
              <a:solidFill>
                <a:schemeClr val="accent2"/>
              </a:solidFill>
              <a:prstDash val="solid"/>
            </a:ln>
            <a:effectLst/>
          </p:spPr>
          <p:txBody>
            <a:bodyPr anchor="ctr"/>
            <a:lstStyle/>
            <a:p>
              <a:pPr>
                <a:defRPr/>
              </a:pPr>
              <a:r>
                <a:rPr lang="en-US" altLang="zh-CN" sz="3600" i="1" kern="0" dirty="0">
                  <a:solidFill>
                    <a:schemeClr val="accent2"/>
                  </a:solidFill>
                  <a:latin typeface="Impact" panose="020B0806030902050204" pitchFamily="34" charset="0"/>
                </a:rPr>
                <a:t>2</a:t>
              </a:r>
              <a:endParaRPr lang="en-US" altLang="zh-CN" sz="3600" i="1" kern="0" dirty="0">
                <a:solidFill>
                  <a:schemeClr val="accent2"/>
                </a:solidFill>
                <a:latin typeface="Impact" panose="020B0806030902050204" pitchFamily="34" charset="0"/>
              </a:endParaRPr>
            </a:p>
          </p:txBody>
        </p:sp>
        <p:sp>
          <p:nvSpPr>
            <p:cNvPr id="21" name="矩形 20"/>
            <p:cNvSpPr/>
            <p:nvPr>
              <p:custDataLst>
                <p:tags r:id="rId8"/>
              </p:custDataLst>
            </p:nvPr>
          </p:nvSpPr>
          <p:spPr>
            <a:xfrm>
              <a:off x="6167368" y="3027313"/>
              <a:ext cx="3309765" cy="50200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0~3 岁婴幼儿注意的发展</a:t>
              </a:r>
              <a:endParaRPr lang="zh-CN" altLang="en-US" sz="2000" b="1" dirty="0">
                <a:solidFill>
                  <a:schemeClr val="bg1"/>
                </a:solidFill>
              </a:endParaRPr>
            </a:p>
          </p:txBody>
        </p:sp>
      </p:grpSp>
      <p:grpSp>
        <p:nvGrpSpPr>
          <p:cNvPr id="5" name="组合 4"/>
          <p:cNvGrpSpPr/>
          <p:nvPr>
            <p:custDataLst>
              <p:tags r:id="rId9"/>
            </p:custDataLst>
          </p:nvPr>
        </p:nvGrpSpPr>
        <p:grpSpPr>
          <a:xfrm>
            <a:off x="5711031" y="3624900"/>
            <a:ext cx="4169570" cy="700266"/>
            <a:chOff x="5266530" y="3862389"/>
            <a:chExt cx="4546601" cy="763587"/>
          </a:xfrm>
        </p:grpSpPr>
        <p:sp>
          <p:nvSpPr>
            <p:cNvPr id="16" name="MH_SubTitle_3"/>
            <p:cNvSpPr/>
            <p:nvPr>
              <p:custDataLst>
                <p:tags r:id="rId10"/>
              </p:custDataLst>
            </p:nvPr>
          </p:nvSpPr>
          <p:spPr>
            <a:xfrm>
              <a:off x="5934868" y="3862389"/>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3"/>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anose="020B0604020202020204" pitchFamily="34" charset="0"/>
              </a:endParaRPr>
            </a:p>
          </p:txBody>
        </p:sp>
        <p:sp>
          <p:nvSpPr>
            <p:cNvPr id="17" name="MH_Other_3"/>
            <p:cNvSpPr/>
            <p:nvPr>
              <p:custDataLst>
                <p:tags r:id="rId11"/>
              </p:custDataLst>
            </p:nvPr>
          </p:nvSpPr>
          <p:spPr>
            <a:xfrm>
              <a:off x="5266530" y="3862389"/>
              <a:ext cx="762000" cy="763587"/>
            </a:xfrm>
            <a:prstGeom prst="ellipse">
              <a:avLst/>
            </a:prstGeom>
            <a:solidFill>
              <a:srgbClr val="FFFFFF"/>
            </a:solidFill>
            <a:ln w="57150" cap="flat" cmpd="sng" algn="ctr">
              <a:solidFill>
                <a:schemeClr val="accent3"/>
              </a:solidFill>
              <a:prstDash val="solid"/>
            </a:ln>
            <a:effectLst/>
          </p:spPr>
          <p:txBody>
            <a:bodyPr anchor="ctr"/>
            <a:lstStyle/>
            <a:p>
              <a:pPr>
                <a:defRPr/>
              </a:pPr>
              <a:r>
                <a:rPr lang="en-US" altLang="zh-CN" sz="3600" i="1" kern="0" dirty="0">
                  <a:solidFill>
                    <a:schemeClr val="accent3"/>
                  </a:solidFill>
                  <a:latin typeface="Impact" panose="020B0806030902050204" pitchFamily="34" charset="0"/>
                </a:rPr>
                <a:t>3</a:t>
              </a:r>
              <a:endParaRPr lang="en-US" altLang="zh-CN" sz="3600" i="1" kern="0" dirty="0">
                <a:solidFill>
                  <a:schemeClr val="accent3"/>
                </a:solidFill>
                <a:latin typeface="Impact" panose="020B0806030902050204" pitchFamily="34" charset="0"/>
              </a:endParaRPr>
            </a:p>
          </p:txBody>
        </p:sp>
        <p:sp>
          <p:nvSpPr>
            <p:cNvPr id="22" name="矩形 21"/>
            <p:cNvSpPr/>
            <p:nvPr>
              <p:custDataLst>
                <p:tags r:id="rId12"/>
              </p:custDataLst>
            </p:nvPr>
          </p:nvSpPr>
          <p:spPr>
            <a:xfrm>
              <a:off x="6168060" y="3984255"/>
              <a:ext cx="3401165" cy="50200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0~3 岁婴幼儿记忆的发展</a:t>
              </a:r>
              <a:endParaRPr lang="zh-CN" altLang="en-US" sz="2000" b="1" dirty="0">
                <a:solidFill>
                  <a:schemeClr val="bg1"/>
                </a:solidFill>
              </a:endParaRPr>
            </a:p>
          </p:txBody>
        </p:sp>
      </p:grpSp>
      <p:grpSp>
        <p:nvGrpSpPr>
          <p:cNvPr id="4" name="组合 3"/>
          <p:cNvGrpSpPr/>
          <p:nvPr>
            <p:custDataLst>
              <p:tags r:id="rId13"/>
            </p:custDataLst>
          </p:nvPr>
        </p:nvGrpSpPr>
        <p:grpSpPr>
          <a:xfrm>
            <a:off x="5711031" y="4574225"/>
            <a:ext cx="4169570" cy="700266"/>
            <a:chOff x="5266530" y="4811714"/>
            <a:chExt cx="4546601" cy="763587"/>
          </a:xfrm>
        </p:grpSpPr>
        <p:sp>
          <p:nvSpPr>
            <p:cNvPr id="18" name="MH_SubTitle_4"/>
            <p:cNvSpPr/>
            <p:nvPr>
              <p:custDataLst>
                <p:tags r:id="rId14"/>
              </p:custDataLst>
            </p:nvPr>
          </p:nvSpPr>
          <p:spPr>
            <a:xfrm>
              <a:off x="5934868" y="4811714"/>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4"/>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anose="020B0604020202020204" pitchFamily="34" charset="0"/>
              </a:endParaRPr>
            </a:p>
          </p:txBody>
        </p:sp>
        <p:sp>
          <p:nvSpPr>
            <p:cNvPr id="19" name="MH_Other_4"/>
            <p:cNvSpPr/>
            <p:nvPr>
              <p:custDataLst>
                <p:tags r:id="rId15"/>
              </p:custDataLst>
            </p:nvPr>
          </p:nvSpPr>
          <p:spPr>
            <a:xfrm>
              <a:off x="5266530" y="4811714"/>
              <a:ext cx="762000" cy="763587"/>
            </a:xfrm>
            <a:prstGeom prst="ellipse">
              <a:avLst/>
            </a:prstGeom>
            <a:solidFill>
              <a:srgbClr val="FFFFFF"/>
            </a:solidFill>
            <a:ln w="57150" cap="flat" cmpd="sng" algn="ctr">
              <a:solidFill>
                <a:schemeClr val="accent4"/>
              </a:solidFill>
              <a:prstDash val="solid"/>
            </a:ln>
            <a:effectLst/>
          </p:spPr>
          <p:txBody>
            <a:bodyPr anchor="ctr"/>
            <a:lstStyle/>
            <a:p>
              <a:pPr>
                <a:defRPr/>
              </a:pPr>
              <a:r>
                <a:rPr lang="en-US" altLang="zh-CN" sz="3600" i="1" kern="0" dirty="0">
                  <a:solidFill>
                    <a:schemeClr val="accent4"/>
                  </a:solidFill>
                  <a:latin typeface="Impact" panose="020B0806030902050204" pitchFamily="34" charset="0"/>
                </a:rPr>
                <a:t>4</a:t>
              </a:r>
              <a:endParaRPr lang="en-US" altLang="zh-CN" sz="3600" i="1" kern="0" dirty="0">
                <a:solidFill>
                  <a:schemeClr val="accent4"/>
                </a:solidFill>
                <a:latin typeface="Impact" panose="020B0806030902050204" pitchFamily="34" charset="0"/>
              </a:endParaRPr>
            </a:p>
          </p:txBody>
        </p:sp>
        <p:sp>
          <p:nvSpPr>
            <p:cNvPr id="23" name="矩形 22"/>
            <p:cNvSpPr/>
            <p:nvPr>
              <p:custDataLst>
                <p:tags r:id="rId16"/>
              </p:custDataLst>
            </p:nvPr>
          </p:nvSpPr>
          <p:spPr>
            <a:xfrm>
              <a:off x="6168060" y="4920424"/>
              <a:ext cx="3309073" cy="50200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0~3 岁婴幼儿想象的发展</a:t>
              </a:r>
              <a:endParaRPr lang="zh-CN" altLang="en-US" sz="2000" b="1" dirty="0">
                <a:solidFill>
                  <a:schemeClr val="bg1"/>
                </a:solidFill>
              </a:endParaRPr>
            </a:p>
          </p:txBody>
        </p:sp>
      </p:grpSp>
      <p:grpSp>
        <p:nvGrpSpPr>
          <p:cNvPr id="6" name="Group 4"/>
          <p:cNvGrpSpPr>
            <a:grpSpLocks noChangeAspect="1"/>
          </p:cNvGrpSpPr>
          <p:nvPr/>
        </p:nvGrpSpPr>
        <p:grpSpPr bwMode="auto">
          <a:xfrm>
            <a:off x="1851025" y="2071688"/>
            <a:ext cx="3378200" cy="3476625"/>
            <a:chOff x="982" y="1305"/>
            <a:chExt cx="2128" cy="2190"/>
          </a:xfrm>
          <a:solidFill>
            <a:srgbClr val="E38F90"/>
          </a:solidFill>
        </p:grpSpPr>
        <p:sp>
          <p:nvSpPr>
            <p:cNvPr id="28" name="Freeform 5"/>
            <p:cNvSpPr/>
            <p:nvPr/>
          </p:nvSpPr>
          <p:spPr bwMode="auto">
            <a:xfrm>
              <a:off x="1344" y="2104"/>
              <a:ext cx="715" cy="340"/>
            </a:xfrm>
            <a:custGeom>
              <a:avLst/>
              <a:gdLst>
                <a:gd name="T0" fmla="*/ 5 w 162"/>
                <a:gd name="T1" fmla="*/ 14 h 77"/>
                <a:gd name="T2" fmla="*/ 4 w 162"/>
                <a:gd name="T3" fmla="*/ 20 h 77"/>
                <a:gd name="T4" fmla="*/ 153 w 162"/>
                <a:gd name="T5" fmla="*/ 72 h 77"/>
                <a:gd name="T6" fmla="*/ 161 w 162"/>
                <a:gd name="T7" fmla="*/ 69 h 77"/>
                <a:gd name="T8" fmla="*/ 5 w 162"/>
                <a:gd name="T9" fmla="*/ 14 h 77"/>
              </a:gdLst>
              <a:ahLst/>
              <a:cxnLst>
                <a:cxn ang="0">
                  <a:pos x="T0" y="T1"/>
                </a:cxn>
                <a:cxn ang="0">
                  <a:pos x="T2" y="T3"/>
                </a:cxn>
                <a:cxn ang="0">
                  <a:pos x="T4" y="T5"/>
                </a:cxn>
                <a:cxn ang="0">
                  <a:pos x="T6" y="T7"/>
                </a:cxn>
                <a:cxn ang="0">
                  <a:pos x="T8" y="T9"/>
                </a:cxn>
              </a:cxnLst>
              <a:rect l="0" t="0" r="r" b="b"/>
              <a:pathLst>
                <a:path w="162" h="77">
                  <a:moveTo>
                    <a:pt x="5" y="14"/>
                  </a:moveTo>
                  <a:cubicBezTo>
                    <a:pt x="1" y="13"/>
                    <a:pt x="0" y="19"/>
                    <a:pt x="4" y="20"/>
                  </a:cubicBezTo>
                  <a:cubicBezTo>
                    <a:pt x="58" y="36"/>
                    <a:pt x="125" y="8"/>
                    <a:pt x="153" y="72"/>
                  </a:cubicBezTo>
                  <a:cubicBezTo>
                    <a:pt x="155" y="77"/>
                    <a:pt x="162" y="74"/>
                    <a:pt x="161" y="69"/>
                  </a:cubicBezTo>
                  <a:cubicBezTo>
                    <a:pt x="150" y="0"/>
                    <a:pt x="53" y="20"/>
                    <a:pt x="5"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
            <p:cNvSpPr>
              <a:spLocks noEditPoints="1"/>
            </p:cNvSpPr>
            <p:nvPr/>
          </p:nvSpPr>
          <p:spPr bwMode="auto">
            <a:xfrm>
              <a:off x="1278" y="2683"/>
              <a:ext cx="927" cy="605"/>
            </a:xfrm>
            <a:custGeom>
              <a:avLst/>
              <a:gdLst>
                <a:gd name="T0" fmla="*/ 197 w 210"/>
                <a:gd name="T1" fmla="*/ 21 h 137"/>
                <a:gd name="T2" fmla="*/ 197 w 210"/>
                <a:gd name="T3" fmla="*/ 21 h 137"/>
                <a:gd name="T4" fmla="*/ 196 w 210"/>
                <a:gd name="T5" fmla="*/ 13 h 137"/>
                <a:gd name="T6" fmla="*/ 28 w 210"/>
                <a:gd name="T7" fmla="*/ 9 h 137"/>
                <a:gd name="T8" fmla="*/ 25 w 210"/>
                <a:gd name="T9" fmla="*/ 8 h 137"/>
                <a:gd name="T10" fmla="*/ 24 w 210"/>
                <a:gd name="T11" fmla="*/ 9 h 137"/>
                <a:gd name="T12" fmla="*/ 20 w 210"/>
                <a:gd name="T13" fmla="*/ 10 h 137"/>
                <a:gd name="T14" fmla="*/ 17 w 210"/>
                <a:gd name="T15" fmla="*/ 14 h 137"/>
                <a:gd name="T16" fmla="*/ 9 w 210"/>
                <a:gd name="T17" fmla="*/ 94 h 137"/>
                <a:gd name="T18" fmla="*/ 69 w 210"/>
                <a:gd name="T19" fmla="*/ 130 h 137"/>
                <a:gd name="T20" fmla="*/ 178 w 210"/>
                <a:gd name="T21" fmla="*/ 116 h 137"/>
                <a:gd name="T22" fmla="*/ 197 w 210"/>
                <a:gd name="T23" fmla="*/ 21 h 137"/>
                <a:gd name="T24" fmla="*/ 165 w 210"/>
                <a:gd name="T25" fmla="*/ 110 h 137"/>
                <a:gd name="T26" fmla="*/ 84 w 210"/>
                <a:gd name="T27" fmla="*/ 118 h 137"/>
                <a:gd name="T28" fmla="*/ 22 w 210"/>
                <a:gd name="T29" fmla="*/ 97 h 137"/>
                <a:gd name="T30" fmla="*/ 27 w 210"/>
                <a:gd name="T31" fmla="*/ 16 h 137"/>
                <a:gd name="T32" fmla="*/ 188 w 210"/>
                <a:gd name="T33" fmla="*/ 21 h 137"/>
                <a:gd name="T34" fmla="*/ 187 w 210"/>
                <a:gd name="T35" fmla="*/ 26 h 137"/>
                <a:gd name="T36" fmla="*/ 165 w 210"/>
                <a:gd name="T37" fmla="*/ 11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 h="137">
                  <a:moveTo>
                    <a:pt x="197" y="21"/>
                  </a:moveTo>
                  <a:cubicBezTo>
                    <a:pt x="197" y="21"/>
                    <a:pt x="197" y="21"/>
                    <a:pt x="197" y="21"/>
                  </a:cubicBezTo>
                  <a:cubicBezTo>
                    <a:pt x="200" y="19"/>
                    <a:pt x="201" y="14"/>
                    <a:pt x="196" y="13"/>
                  </a:cubicBezTo>
                  <a:cubicBezTo>
                    <a:pt x="141" y="0"/>
                    <a:pt x="84" y="7"/>
                    <a:pt x="28" y="9"/>
                  </a:cubicBezTo>
                  <a:cubicBezTo>
                    <a:pt x="28" y="8"/>
                    <a:pt x="27" y="8"/>
                    <a:pt x="25" y="8"/>
                  </a:cubicBezTo>
                  <a:cubicBezTo>
                    <a:pt x="25" y="9"/>
                    <a:pt x="24" y="9"/>
                    <a:pt x="24" y="9"/>
                  </a:cubicBezTo>
                  <a:cubicBezTo>
                    <a:pt x="22" y="9"/>
                    <a:pt x="21" y="10"/>
                    <a:pt x="20" y="10"/>
                  </a:cubicBezTo>
                  <a:cubicBezTo>
                    <a:pt x="17" y="10"/>
                    <a:pt x="16" y="13"/>
                    <a:pt x="17" y="14"/>
                  </a:cubicBezTo>
                  <a:cubicBezTo>
                    <a:pt x="0" y="32"/>
                    <a:pt x="6" y="74"/>
                    <a:pt x="9" y="94"/>
                  </a:cubicBezTo>
                  <a:cubicBezTo>
                    <a:pt x="14" y="126"/>
                    <a:pt x="42" y="132"/>
                    <a:pt x="69" y="130"/>
                  </a:cubicBezTo>
                  <a:cubicBezTo>
                    <a:pt x="101" y="129"/>
                    <a:pt x="151" y="137"/>
                    <a:pt x="178" y="116"/>
                  </a:cubicBezTo>
                  <a:cubicBezTo>
                    <a:pt x="204" y="96"/>
                    <a:pt x="210" y="51"/>
                    <a:pt x="197" y="21"/>
                  </a:cubicBezTo>
                  <a:close/>
                  <a:moveTo>
                    <a:pt x="165" y="110"/>
                  </a:moveTo>
                  <a:cubicBezTo>
                    <a:pt x="143" y="123"/>
                    <a:pt x="108" y="117"/>
                    <a:pt x="84" y="118"/>
                  </a:cubicBezTo>
                  <a:cubicBezTo>
                    <a:pt x="61" y="119"/>
                    <a:pt x="32" y="125"/>
                    <a:pt x="22" y="97"/>
                  </a:cubicBezTo>
                  <a:cubicBezTo>
                    <a:pt x="12" y="73"/>
                    <a:pt x="16" y="40"/>
                    <a:pt x="27" y="16"/>
                  </a:cubicBezTo>
                  <a:cubicBezTo>
                    <a:pt x="80" y="17"/>
                    <a:pt x="134" y="14"/>
                    <a:pt x="188" y="21"/>
                  </a:cubicBezTo>
                  <a:cubicBezTo>
                    <a:pt x="187" y="23"/>
                    <a:pt x="187" y="24"/>
                    <a:pt x="187" y="26"/>
                  </a:cubicBezTo>
                  <a:cubicBezTo>
                    <a:pt x="195" y="53"/>
                    <a:pt x="191" y="94"/>
                    <a:pt x="165"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
            <p:cNvSpPr/>
            <p:nvPr/>
          </p:nvSpPr>
          <p:spPr bwMode="auto">
            <a:xfrm>
              <a:off x="1366" y="2793"/>
              <a:ext cx="671" cy="128"/>
            </a:xfrm>
            <a:custGeom>
              <a:avLst/>
              <a:gdLst>
                <a:gd name="T0" fmla="*/ 146 w 152"/>
                <a:gd name="T1" fmla="*/ 18 h 29"/>
                <a:gd name="T2" fmla="*/ 8 w 152"/>
                <a:gd name="T3" fmla="*/ 7 h 29"/>
                <a:gd name="T4" fmla="*/ 5 w 152"/>
                <a:gd name="T5" fmla="*/ 15 h 29"/>
                <a:gd name="T6" fmla="*/ 143 w 152"/>
                <a:gd name="T7" fmla="*/ 27 h 29"/>
                <a:gd name="T8" fmla="*/ 146 w 152"/>
                <a:gd name="T9" fmla="*/ 18 h 29"/>
              </a:gdLst>
              <a:ahLst/>
              <a:cxnLst>
                <a:cxn ang="0">
                  <a:pos x="T0" y="T1"/>
                </a:cxn>
                <a:cxn ang="0">
                  <a:pos x="T2" y="T3"/>
                </a:cxn>
                <a:cxn ang="0">
                  <a:pos x="T4" y="T5"/>
                </a:cxn>
                <a:cxn ang="0">
                  <a:pos x="T6" y="T7"/>
                </a:cxn>
                <a:cxn ang="0">
                  <a:pos x="T8" y="T9"/>
                </a:cxn>
              </a:cxnLst>
              <a:rect l="0" t="0" r="r" b="b"/>
              <a:pathLst>
                <a:path w="152" h="29">
                  <a:moveTo>
                    <a:pt x="146" y="18"/>
                  </a:moveTo>
                  <a:cubicBezTo>
                    <a:pt x="103" y="0"/>
                    <a:pt x="52" y="16"/>
                    <a:pt x="8" y="7"/>
                  </a:cubicBezTo>
                  <a:cubicBezTo>
                    <a:pt x="2" y="6"/>
                    <a:pt x="0" y="13"/>
                    <a:pt x="5" y="15"/>
                  </a:cubicBezTo>
                  <a:cubicBezTo>
                    <a:pt x="49" y="29"/>
                    <a:pt x="98" y="19"/>
                    <a:pt x="143" y="27"/>
                  </a:cubicBezTo>
                  <a:cubicBezTo>
                    <a:pt x="150" y="28"/>
                    <a:pt x="152" y="20"/>
                    <a:pt x="14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
            <p:cNvSpPr>
              <a:spLocks noEditPoints="1"/>
            </p:cNvSpPr>
            <p:nvPr/>
          </p:nvSpPr>
          <p:spPr bwMode="auto">
            <a:xfrm>
              <a:off x="982" y="1305"/>
              <a:ext cx="2128" cy="2190"/>
            </a:xfrm>
            <a:custGeom>
              <a:avLst/>
              <a:gdLst>
                <a:gd name="T0" fmla="*/ 329 w 482"/>
                <a:gd name="T1" fmla="*/ 64 h 496"/>
                <a:gd name="T2" fmla="*/ 176 w 482"/>
                <a:gd name="T3" fmla="*/ 70 h 496"/>
                <a:gd name="T4" fmla="*/ 204 w 482"/>
                <a:gd name="T5" fmla="*/ 67 h 496"/>
                <a:gd name="T6" fmla="*/ 287 w 482"/>
                <a:gd name="T7" fmla="*/ 101 h 496"/>
                <a:gd name="T8" fmla="*/ 321 w 482"/>
                <a:gd name="T9" fmla="*/ 93 h 496"/>
                <a:gd name="T10" fmla="*/ 378 w 482"/>
                <a:gd name="T11" fmla="*/ 121 h 496"/>
                <a:gd name="T12" fmla="*/ 384 w 482"/>
                <a:gd name="T13" fmla="*/ 251 h 496"/>
                <a:gd name="T14" fmla="*/ 317 w 482"/>
                <a:gd name="T15" fmla="*/ 458 h 496"/>
                <a:gd name="T16" fmla="*/ 328 w 482"/>
                <a:gd name="T17" fmla="*/ 341 h 496"/>
                <a:gd name="T18" fmla="*/ 252 w 482"/>
                <a:gd name="T19" fmla="*/ 108 h 496"/>
                <a:gd name="T20" fmla="*/ 170 w 482"/>
                <a:gd name="T21" fmla="*/ 63 h 496"/>
                <a:gd name="T22" fmla="*/ 108 w 482"/>
                <a:gd name="T23" fmla="*/ 76 h 496"/>
                <a:gd name="T24" fmla="*/ 39 w 482"/>
                <a:gd name="T25" fmla="*/ 216 h 496"/>
                <a:gd name="T26" fmla="*/ 15 w 482"/>
                <a:gd name="T27" fmla="*/ 421 h 496"/>
                <a:gd name="T28" fmla="*/ 68 w 482"/>
                <a:gd name="T29" fmla="*/ 465 h 496"/>
                <a:gd name="T30" fmla="*/ 293 w 482"/>
                <a:gd name="T31" fmla="*/ 473 h 496"/>
                <a:gd name="T32" fmla="*/ 320 w 482"/>
                <a:gd name="T33" fmla="*/ 468 h 496"/>
                <a:gd name="T34" fmla="*/ 416 w 482"/>
                <a:gd name="T35" fmla="*/ 426 h 496"/>
                <a:gd name="T36" fmla="*/ 422 w 482"/>
                <a:gd name="T37" fmla="*/ 340 h 496"/>
                <a:gd name="T38" fmla="*/ 194 w 482"/>
                <a:gd name="T39" fmla="*/ 63 h 496"/>
                <a:gd name="T40" fmla="*/ 189 w 482"/>
                <a:gd name="T41" fmla="*/ 30 h 496"/>
                <a:gd name="T42" fmla="*/ 205 w 482"/>
                <a:gd name="T43" fmla="*/ 49 h 496"/>
                <a:gd name="T44" fmla="*/ 249 w 482"/>
                <a:gd name="T45" fmla="*/ 35 h 496"/>
                <a:gd name="T46" fmla="*/ 317 w 482"/>
                <a:gd name="T47" fmla="*/ 83 h 496"/>
                <a:gd name="T48" fmla="*/ 292 w 482"/>
                <a:gd name="T49" fmla="*/ 60 h 496"/>
                <a:gd name="T50" fmla="*/ 194 w 482"/>
                <a:gd name="T51" fmla="*/ 25 h 496"/>
                <a:gd name="T52" fmla="*/ 312 w 482"/>
                <a:gd name="T53" fmla="*/ 39 h 496"/>
                <a:gd name="T54" fmla="*/ 52 w 482"/>
                <a:gd name="T55" fmla="*/ 222 h 496"/>
                <a:gd name="T56" fmla="*/ 240 w 482"/>
                <a:gd name="T57" fmla="*/ 299 h 496"/>
                <a:gd name="T58" fmla="*/ 63 w 482"/>
                <a:gd name="T59" fmla="*/ 204 h 496"/>
                <a:gd name="T60" fmla="*/ 72 w 482"/>
                <a:gd name="T61" fmla="*/ 199 h 496"/>
                <a:gd name="T62" fmla="*/ 243 w 482"/>
                <a:gd name="T63" fmla="*/ 303 h 496"/>
                <a:gd name="T64" fmla="*/ 62 w 482"/>
                <a:gd name="T65" fmla="*/ 301 h 496"/>
                <a:gd name="T66" fmla="*/ 44 w 482"/>
                <a:gd name="T67" fmla="*/ 425 h 496"/>
                <a:gd name="T68" fmla="*/ 48 w 482"/>
                <a:gd name="T69" fmla="*/ 297 h 496"/>
                <a:gd name="T70" fmla="*/ 44 w 482"/>
                <a:gd name="T71" fmla="*/ 425 h 496"/>
                <a:gd name="T72" fmla="*/ 90 w 482"/>
                <a:gd name="T73" fmla="*/ 464 h 496"/>
                <a:gd name="T74" fmla="*/ 246 w 482"/>
                <a:gd name="T75" fmla="*/ 308 h 496"/>
                <a:gd name="T76" fmla="*/ 70 w 482"/>
                <a:gd name="T77" fmla="*/ 188 h 496"/>
                <a:gd name="T78" fmla="*/ 274 w 482"/>
                <a:gd name="T79" fmla="*/ 213 h 496"/>
                <a:gd name="T80" fmla="*/ 284 w 482"/>
                <a:gd name="T81" fmla="*/ 464 h 496"/>
                <a:gd name="T82" fmla="*/ 386 w 482"/>
                <a:gd name="T83" fmla="*/ 311 h 496"/>
                <a:gd name="T84" fmla="*/ 360 w 482"/>
                <a:gd name="T85" fmla="*/ 443 h 496"/>
                <a:gd name="T86" fmla="*/ 396 w 482"/>
                <a:gd name="T87" fmla="*/ 239 h 496"/>
                <a:gd name="T88" fmla="*/ 410 w 482"/>
                <a:gd name="T89" fmla="*/ 316 h 496"/>
                <a:gd name="T90" fmla="*/ 411 w 482"/>
                <a:gd name="T91" fmla="*/ 419 h 496"/>
                <a:gd name="T92" fmla="*/ 366 w 482"/>
                <a:gd name="T93" fmla="*/ 441 h 496"/>
                <a:gd name="T94" fmla="*/ 411 w 482"/>
                <a:gd name="T95" fmla="*/ 419 h 496"/>
                <a:gd name="T96" fmla="*/ 416 w 482"/>
                <a:gd name="T97" fmla="*/ 328 h 496"/>
                <a:gd name="T98" fmla="*/ 449 w 482"/>
                <a:gd name="T99" fmla="*/ 203 h 496"/>
                <a:gd name="T100" fmla="*/ 390 w 482"/>
                <a:gd name="T101" fmla="*/ 12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2" h="496">
                  <a:moveTo>
                    <a:pt x="470" y="196"/>
                  </a:moveTo>
                  <a:cubicBezTo>
                    <a:pt x="461" y="151"/>
                    <a:pt x="439" y="102"/>
                    <a:pt x="387" y="116"/>
                  </a:cubicBezTo>
                  <a:cubicBezTo>
                    <a:pt x="377" y="91"/>
                    <a:pt x="359" y="70"/>
                    <a:pt x="329" y="64"/>
                  </a:cubicBezTo>
                  <a:cubicBezTo>
                    <a:pt x="325" y="32"/>
                    <a:pt x="302" y="9"/>
                    <a:pt x="265" y="5"/>
                  </a:cubicBezTo>
                  <a:cubicBezTo>
                    <a:pt x="213" y="0"/>
                    <a:pt x="172" y="10"/>
                    <a:pt x="173" y="69"/>
                  </a:cubicBezTo>
                  <a:cubicBezTo>
                    <a:pt x="173" y="71"/>
                    <a:pt x="175" y="71"/>
                    <a:pt x="176" y="70"/>
                  </a:cubicBezTo>
                  <a:cubicBezTo>
                    <a:pt x="176" y="71"/>
                    <a:pt x="177" y="72"/>
                    <a:pt x="179" y="72"/>
                  </a:cubicBezTo>
                  <a:cubicBezTo>
                    <a:pt x="185" y="73"/>
                    <a:pt x="192" y="71"/>
                    <a:pt x="198" y="72"/>
                  </a:cubicBezTo>
                  <a:cubicBezTo>
                    <a:pt x="201" y="72"/>
                    <a:pt x="204" y="70"/>
                    <a:pt x="204" y="67"/>
                  </a:cubicBezTo>
                  <a:cubicBezTo>
                    <a:pt x="205" y="63"/>
                    <a:pt x="205" y="60"/>
                    <a:pt x="205" y="56"/>
                  </a:cubicBezTo>
                  <a:cubicBezTo>
                    <a:pt x="230" y="63"/>
                    <a:pt x="257" y="64"/>
                    <a:pt x="283" y="68"/>
                  </a:cubicBezTo>
                  <a:cubicBezTo>
                    <a:pt x="286" y="78"/>
                    <a:pt x="287" y="90"/>
                    <a:pt x="287" y="101"/>
                  </a:cubicBezTo>
                  <a:cubicBezTo>
                    <a:pt x="287" y="104"/>
                    <a:pt x="290" y="106"/>
                    <a:pt x="293" y="106"/>
                  </a:cubicBezTo>
                  <a:cubicBezTo>
                    <a:pt x="304" y="103"/>
                    <a:pt x="312" y="99"/>
                    <a:pt x="321" y="93"/>
                  </a:cubicBezTo>
                  <a:cubicBezTo>
                    <a:pt x="321" y="93"/>
                    <a:pt x="321" y="93"/>
                    <a:pt x="321" y="93"/>
                  </a:cubicBezTo>
                  <a:cubicBezTo>
                    <a:pt x="322" y="96"/>
                    <a:pt x="326" y="96"/>
                    <a:pt x="327" y="93"/>
                  </a:cubicBezTo>
                  <a:cubicBezTo>
                    <a:pt x="328" y="86"/>
                    <a:pt x="329" y="79"/>
                    <a:pt x="329" y="72"/>
                  </a:cubicBezTo>
                  <a:cubicBezTo>
                    <a:pt x="355" y="80"/>
                    <a:pt x="370" y="99"/>
                    <a:pt x="378" y="121"/>
                  </a:cubicBezTo>
                  <a:cubicBezTo>
                    <a:pt x="378" y="123"/>
                    <a:pt x="378" y="124"/>
                    <a:pt x="380" y="125"/>
                  </a:cubicBezTo>
                  <a:cubicBezTo>
                    <a:pt x="386" y="144"/>
                    <a:pt x="388" y="166"/>
                    <a:pt x="388" y="187"/>
                  </a:cubicBezTo>
                  <a:cubicBezTo>
                    <a:pt x="388" y="208"/>
                    <a:pt x="386" y="230"/>
                    <a:pt x="384" y="251"/>
                  </a:cubicBezTo>
                  <a:cubicBezTo>
                    <a:pt x="383" y="268"/>
                    <a:pt x="378" y="287"/>
                    <a:pt x="382" y="304"/>
                  </a:cubicBezTo>
                  <a:cubicBezTo>
                    <a:pt x="313" y="302"/>
                    <a:pt x="327" y="406"/>
                    <a:pt x="332" y="450"/>
                  </a:cubicBezTo>
                  <a:cubicBezTo>
                    <a:pt x="327" y="453"/>
                    <a:pt x="323" y="456"/>
                    <a:pt x="317" y="458"/>
                  </a:cubicBezTo>
                  <a:cubicBezTo>
                    <a:pt x="314" y="459"/>
                    <a:pt x="307" y="460"/>
                    <a:pt x="303" y="462"/>
                  </a:cubicBezTo>
                  <a:cubicBezTo>
                    <a:pt x="303" y="462"/>
                    <a:pt x="303" y="462"/>
                    <a:pt x="303" y="462"/>
                  </a:cubicBezTo>
                  <a:cubicBezTo>
                    <a:pt x="326" y="430"/>
                    <a:pt x="326" y="378"/>
                    <a:pt x="328" y="341"/>
                  </a:cubicBezTo>
                  <a:cubicBezTo>
                    <a:pt x="329" y="313"/>
                    <a:pt x="326" y="285"/>
                    <a:pt x="317" y="259"/>
                  </a:cubicBezTo>
                  <a:cubicBezTo>
                    <a:pt x="305" y="229"/>
                    <a:pt x="279" y="210"/>
                    <a:pt x="271" y="178"/>
                  </a:cubicBezTo>
                  <a:cubicBezTo>
                    <a:pt x="264" y="151"/>
                    <a:pt x="273" y="131"/>
                    <a:pt x="252" y="108"/>
                  </a:cubicBezTo>
                  <a:cubicBezTo>
                    <a:pt x="238" y="92"/>
                    <a:pt x="212" y="87"/>
                    <a:pt x="191" y="84"/>
                  </a:cubicBezTo>
                  <a:cubicBezTo>
                    <a:pt x="179" y="82"/>
                    <a:pt x="162" y="79"/>
                    <a:pt x="145" y="77"/>
                  </a:cubicBezTo>
                  <a:cubicBezTo>
                    <a:pt x="154" y="73"/>
                    <a:pt x="163" y="69"/>
                    <a:pt x="170" y="63"/>
                  </a:cubicBezTo>
                  <a:cubicBezTo>
                    <a:pt x="174" y="60"/>
                    <a:pt x="170" y="54"/>
                    <a:pt x="166" y="55"/>
                  </a:cubicBezTo>
                  <a:cubicBezTo>
                    <a:pt x="154" y="59"/>
                    <a:pt x="144" y="65"/>
                    <a:pt x="132" y="69"/>
                  </a:cubicBezTo>
                  <a:cubicBezTo>
                    <a:pt x="124" y="71"/>
                    <a:pt x="116" y="74"/>
                    <a:pt x="108" y="76"/>
                  </a:cubicBezTo>
                  <a:cubicBezTo>
                    <a:pt x="97" y="77"/>
                    <a:pt x="86" y="80"/>
                    <a:pt x="78" y="87"/>
                  </a:cubicBezTo>
                  <a:cubicBezTo>
                    <a:pt x="52" y="108"/>
                    <a:pt x="49" y="161"/>
                    <a:pt x="60" y="195"/>
                  </a:cubicBezTo>
                  <a:cubicBezTo>
                    <a:pt x="52" y="200"/>
                    <a:pt x="45" y="207"/>
                    <a:pt x="39" y="216"/>
                  </a:cubicBezTo>
                  <a:cubicBezTo>
                    <a:pt x="34" y="219"/>
                    <a:pt x="30" y="222"/>
                    <a:pt x="27" y="228"/>
                  </a:cubicBezTo>
                  <a:cubicBezTo>
                    <a:pt x="15" y="247"/>
                    <a:pt x="29" y="272"/>
                    <a:pt x="43" y="291"/>
                  </a:cubicBezTo>
                  <a:cubicBezTo>
                    <a:pt x="0" y="308"/>
                    <a:pt x="8" y="386"/>
                    <a:pt x="15" y="421"/>
                  </a:cubicBezTo>
                  <a:cubicBezTo>
                    <a:pt x="15" y="422"/>
                    <a:pt x="17" y="424"/>
                    <a:pt x="18" y="424"/>
                  </a:cubicBezTo>
                  <a:cubicBezTo>
                    <a:pt x="27" y="427"/>
                    <a:pt x="36" y="430"/>
                    <a:pt x="45" y="431"/>
                  </a:cubicBezTo>
                  <a:cubicBezTo>
                    <a:pt x="49" y="444"/>
                    <a:pt x="56" y="456"/>
                    <a:pt x="68" y="465"/>
                  </a:cubicBezTo>
                  <a:cubicBezTo>
                    <a:pt x="81" y="475"/>
                    <a:pt x="99" y="476"/>
                    <a:pt x="114" y="475"/>
                  </a:cubicBezTo>
                  <a:cubicBezTo>
                    <a:pt x="144" y="474"/>
                    <a:pt x="170" y="470"/>
                    <a:pt x="199" y="476"/>
                  </a:cubicBezTo>
                  <a:cubicBezTo>
                    <a:pt x="227" y="482"/>
                    <a:pt x="269" y="496"/>
                    <a:pt x="293" y="473"/>
                  </a:cubicBezTo>
                  <a:cubicBezTo>
                    <a:pt x="296" y="471"/>
                    <a:pt x="298" y="469"/>
                    <a:pt x="300" y="466"/>
                  </a:cubicBezTo>
                  <a:cubicBezTo>
                    <a:pt x="300" y="468"/>
                    <a:pt x="301" y="469"/>
                    <a:pt x="302" y="469"/>
                  </a:cubicBezTo>
                  <a:cubicBezTo>
                    <a:pt x="306" y="474"/>
                    <a:pt x="316" y="470"/>
                    <a:pt x="320" y="468"/>
                  </a:cubicBezTo>
                  <a:cubicBezTo>
                    <a:pt x="327" y="466"/>
                    <a:pt x="337" y="462"/>
                    <a:pt x="343" y="456"/>
                  </a:cubicBezTo>
                  <a:cubicBezTo>
                    <a:pt x="368" y="452"/>
                    <a:pt x="393" y="443"/>
                    <a:pt x="414" y="428"/>
                  </a:cubicBezTo>
                  <a:cubicBezTo>
                    <a:pt x="415" y="428"/>
                    <a:pt x="415" y="427"/>
                    <a:pt x="416" y="426"/>
                  </a:cubicBezTo>
                  <a:cubicBezTo>
                    <a:pt x="418" y="427"/>
                    <a:pt x="421" y="425"/>
                    <a:pt x="421" y="422"/>
                  </a:cubicBezTo>
                  <a:cubicBezTo>
                    <a:pt x="421" y="405"/>
                    <a:pt x="425" y="369"/>
                    <a:pt x="420" y="341"/>
                  </a:cubicBezTo>
                  <a:cubicBezTo>
                    <a:pt x="420" y="341"/>
                    <a:pt x="421" y="340"/>
                    <a:pt x="422" y="340"/>
                  </a:cubicBezTo>
                  <a:cubicBezTo>
                    <a:pt x="440" y="322"/>
                    <a:pt x="464" y="303"/>
                    <a:pt x="473" y="279"/>
                  </a:cubicBezTo>
                  <a:cubicBezTo>
                    <a:pt x="482" y="251"/>
                    <a:pt x="475" y="224"/>
                    <a:pt x="470" y="196"/>
                  </a:cubicBezTo>
                  <a:close/>
                  <a:moveTo>
                    <a:pt x="194" y="63"/>
                  </a:moveTo>
                  <a:cubicBezTo>
                    <a:pt x="189" y="64"/>
                    <a:pt x="183" y="65"/>
                    <a:pt x="178" y="66"/>
                  </a:cubicBezTo>
                  <a:cubicBezTo>
                    <a:pt x="177" y="66"/>
                    <a:pt x="176" y="66"/>
                    <a:pt x="176" y="67"/>
                  </a:cubicBezTo>
                  <a:cubicBezTo>
                    <a:pt x="178" y="54"/>
                    <a:pt x="181" y="40"/>
                    <a:pt x="189" y="30"/>
                  </a:cubicBezTo>
                  <a:cubicBezTo>
                    <a:pt x="192" y="30"/>
                    <a:pt x="194" y="31"/>
                    <a:pt x="197" y="31"/>
                  </a:cubicBezTo>
                  <a:cubicBezTo>
                    <a:pt x="193" y="40"/>
                    <a:pt x="194" y="53"/>
                    <a:pt x="194" y="63"/>
                  </a:cubicBezTo>
                  <a:close/>
                  <a:moveTo>
                    <a:pt x="205" y="49"/>
                  </a:moveTo>
                  <a:cubicBezTo>
                    <a:pt x="205" y="49"/>
                    <a:pt x="205" y="48"/>
                    <a:pt x="205" y="48"/>
                  </a:cubicBezTo>
                  <a:cubicBezTo>
                    <a:pt x="205" y="43"/>
                    <a:pt x="206" y="38"/>
                    <a:pt x="206" y="32"/>
                  </a:cubicBezTo>
                  <a:cubicBezTo>
                    <a:pt x="220" y="33"/>
                    <a:pt x="235" y="33"/>
                    <a:pt x="249" y="35"/>
                  </a:cubicBezTo>
                  <a:cubicBezTo>
                    <a:pt x="263" y="38"/>
                    <a:pt x="271" y="45"/>
                    <a:pt x="277" y="54"/>
                  </a:cubicBezTo>
                  <a:cubicBezTo>
                    <a:pt x="255" y="48"/>
                    <a:pt x="228" y="52"/>
                    <a:pt x="205" y="49"/>
                  </a:cubicBezTo>
                  <a:close/>
                  <a:moveTo>
                    <a:pt x="317" y="83"/>
                  </a:moveTo>
                  <a:cubicBezTo>
                    <a:pt x="310" y="88"/>
                    <a:pt x="304" y="92"/>
                    <a:pt x="296" y="95"/>
                  </a:cubicBezTo>
                  <a:cubicBezTo>
                    <a:pt x="296" y="85"/>
                    <a:pt x="295" y="75"/>
                    <a:pt x="293" y="66"/>
                  </a:cubicBezTo>
                  <a:cubicBezTo>
                    <a:pt x="294" y="65"/>
                    <a:pt x="294" y="62"/>
                    <a:pt x="292" y="60"/>
                  </a:cubicBezTo>
                  <a:cubicBezTo>
                    <a:pt x="291" y="60"/>
                    <a:pt x="291" y="60"/>
                    <a:pt x="291" y="60"/>
                  </a:cubicBezTo>
                  <a:cubicBezTo>
                    <a:pt x="287" y="48"/>
                    <a:pt x="279" y="37"/>
                    <a:pt x="266" y="31"/>
                  </a:cubicBezTo>
                  <a:cubicBezTo>
                    <a:pt x="246" y="22"/>
                    <a:pt x="216" y="21"/>
                    <a:pt x="194" y="25"/>
                  </a:cubicBezTo>
                  <a:cubicBezTo>
                    <a:pt x="195" y="23"/>
                    <a:pt x="196" y="22"/>
                    <a:pt x="198" y="21"/>
                  </a:cubicBezTo>
                  <a:cubicBezTo>
                    <a:pt x="214" y="9"/>
                    <a:pt x="239" y="12"/>
                    <a:pt x="257" y="14"/>
                  </a:cubicBezTo>
                  <a:cubicBezTo>
                    <a:pt x="278" y="15"/>
                    <a:pt x="300" y="20"/>
                    <a:pt x="312" y="39"/>
                  </a:cubicBezTo>
                  <a:cubicBezTo>
                    <a:pt x="320" y="52"/>
                    <a:pt x="319" y="67"/>
                    <a:pt x="320" y="82"/>
                  </a:cubicBezTo>
                  <a:cubicBezTo>
                    <a:pt x="319" y="82"/>
                    <a:pt x="318" y="82"/>
                    <a:pt x="317" y="83"/>
                  </a:cubicBezTo>
                  <a:close/>
                  <a:moveTo>
                    <a:pt x="52" y="222"/>
                  </a:moveTo>
                  <a:cubicBezTo>
                    <a:pt x="73" y="215"/>
                    <a:pt x="102" y="221"/>
                    <a:pt x="124" y="221"/>
                  </a:cubicBezTo>
                  <a:cubicBezTo>
                    <a:pt x="180" y="222"/>
                    <a:pt x="232" y="233"/>
                    <a:pt x="232" y="299"/>
                  </a:cubicBezTo>
                  <a:cubicBezTo>
                    <a:pt x="232" y="305"/>
                    <a:pt x="240" y="305"/>
                    <a:pt x="240" y="299"/>
                  </a:cubicBezTo>
                  <a:cubicBezTo>
                    <a:pt x="249" y="220"/>
                    <a:pt x="171" y="212"/>
                    <a:pt x="111" y="212"/>
                  </a:cubicBezTo>
                  <a:cubicBezTo>
                    <a:pt x="96" y="212"/>
                    <a:pt x="73" y="208"/>
                    <a:pt x="54" y="211"/>
                  </a:cubicBezTo>
                  <a:cubicBezTo>
                    <a:pt x="57" y="209"/>
                    <a:pt x="60" y="206"/>
                    <a:pt x="63" y="204"/>
                  </a:cubicBezTo>
                  <a:cubicBezTo>
                    <a:pt x="64" y="205"/>
                    <a:pt x="64" y="206"/>
                    <a:pt x="64" y="207"/>
                  </a:cubicBezTo>
                  <a:cubicBezTo>
                    <a:pt x="67" y="212"/>
                    <a:pt x="73" y="208"/>
                    <a:pt x="72" y="204"/>
                  </a:cubicBezTo>
                  <a:cubicBezTo>
                    <a:pt x="72" y="202"/>
                    <a:pt x="72" y="201"/>
                    <a:pt x="72" y="199"/>
                  </a:cubicBezTo>
                  <a:cubicBezTo>
                    <a:pt x="102" y="182"/>
                    <a:pt x="138" y="185"/>
                    <a:pt x="178" y="188"/>
                  </a:cubicBezTo>
                  <a:cubicBezTo>
                    <a:pt x="208" y="190"/>
                    <a:pt x="237" y="193"/>
                    <a:pt x="246" y="228"/>
                  </a:cubicBezTo>
                  <a:cubicBezTo>
                    <a:pt x="252" y="251"/>
                    <a:pt x="249" y="280"/>
                    <a:pt x="243" y="303"/>
                  </a:cubicBezTo>
                  <a:cubicBezTo>
                    <a:pt x="243" y="303"/>
                    <a:pt x="243" y="304"/>
                    <a:pt x="243" y="304"/>
                  </a:cubicBezTo>
                  <a:cubicBezTo>
                    <a:pt x="242" y="304"/>
                    <a:pt x="242" y="304"/>
                    <a:pt x="241" y="304"/>
                  </a:cubicBezTo>
                  <a:cubicBezTo>
                    <a:pt x="182" y="302"/>
                    <a:pt x="121" y="297"/>
                    <a:pt x="62" y="301"/>
                  </a:cubicBezTo>
                  <a:cubicBezTo>
                    <a:pt x="61" y="299"/>
                    <a:pt x="58" y="298"/>
                    <a:pt x="57" y="300"/>
                  </a:cubicBezTo>
                  <a:cubicBezTo>
                    <a:pt x="44" y="277"/>
                    <a:pt x="16" y="234"/>
                    <a:pt x="52" y="222"/>
                  </a:cubicBezTo>
                  <a:close/>
                  <a:moveTo>
                    <a:pt x="44" y="425"/>
                  </a:moveTo>
                  <a:cubicBezTo>
                    <a:pt x="29" y="420"/>
                    <a:pt x="24" y="414"/>
                    <a:pt x="22" y="399"/>
                  </a:cubicBezTo>
                  <a:cubicBezTo>
                    <a:pt x="20" y="387"/>
                    <a:pt x="20" y="375"/>
                    <a:pt x="20" y="362"/>
                  </a:cubicBezTo>
                  <a:cubicBezTo>
                    <a:pt x="21" y="336"/>
                    <a:pt x="28" y="315"/>
                    <a:pt x="48" y="297"/>
                  </a:cubicBezTo>
                  <a:cubicBezTo>
                    <a:pt x="50" y="300"/>
                    <a:pt x="53" y="303"/>
                    <a:pt x="55" y="305"/>
                  </a:cubicBezTo>
                  <a:cubicBezTo>
                    <a:pt x="55" y="305"/>
                    <a:pt x="55" y="305"/>
                    <a:pt x="55" y="306"/>
                  </a:cubicBezTo>
                  <a:cubicBezTo>
                    <a:pt x="48" y="340"/>
                    <a:pt x="35" y="387"/>
                    <a:pt x="44" y="425"/>
                  </a:cubicBezTo>
                  <a:close/>
                  <a:moveTo>
                    <a:pt x="284" y="464"/>
                  </a:moveTo>
                  <a:cubicBezTo>
                    <a:pt x="262" y="486"/>
                    <a:pt x="213" y="468"/>
                    <a:pt x="187" y="462"/>
                  </a:cubicBezTo>
                  <a:cubicBezTo>
                    <a:pt x="155" y="456"/>
                    <a:pt x="122" y="469"/>
                    <a:pt x="90" y="464"/>
                  </a:cubicBezTo>
                  <a:cubicBezTo>
                    <a:pt x="28" y="453"/>
                    <a:pt x="57" y="352"/>
                    <a:pt x="61" y="307"/>
                  </a:cubicBezTo>
                  <a:cubicBezTo>
                    <a:pt x="120" y="312"/>
                    <a:pt x="182" y="318"/>
                    <a:pt x="241" y="314"/>
                  </a:cubicBezTo>
                  <a:cubicBezTo>
                    <a:pt x="244" y="313"/>
                    <a:pt x="246" y="311"/>
                    <a:pt x="246" y="308"/>
                  </a:cubicBezTo>
                  <a:cubicBezTo>
                    <a:pt x="248" y="309"/>
                    <a:pt x="251" y="309"/>
                    <a:pt x="253" y="305"/>
                  </a:cubicBezTo>
                  <a:cubicBezTo>
                    <a:pt x="270" y="256"/>
                    <a:pt x="263" y="184"/>
                    <a:pt x="201" y="179"/>
                  </a:cubicBezTo>
                  <a:cubicBezTo>
                    <a:pt x="157" y="175"/>
                    <a:pt x="107" y="169"/>
                    <a:pt x="70" y="188"/>
                  </a:cubicBezTo>
                  <a:cubicBezTo>
                    <a:pt x="66" y="151"/>
                    <a:pt x="64" y="96"/>
                    <a:pt x="106" y="91"/>
                  </a:cubicBezTo>
                  <a:cubicBezTo>
                    <a:pt x="141" y="87"/>
                    <a:pt x="184" y="93"/>
                    <a:pt x="217" y="101"/>
                  </a:cubicBezTo>
                  <a:cubicBezTo>
                    <a:pt x="272" y="116"/>
                    <a:pt x="251" y="174"/>
                    <a:pt x="274" y="213"/>
                  </a:cubicBezTo>
                  <a:cubicBezTo>
                    <a:pt x="287" y="232"/>
                    <a:pt x="301" y="248"/>
                    <a:pt x="308" y="270"/>
                  </a:cubicBezTo>
                  <a:cubicBezTo>
                    <a:pt x="316" y="296"/>
                    <a:pt x="315" y="324"/>
                    <a:pt x="314" y="350"/>
                  </a:cubicBezTo>
                  <a:cubicBezTo>
                    <a:pt x="312" y="385"/>
                    <a:pt x="311" y="437"/>
                    <a:pt x="284" y="464"/>
                  </a:cubicBezTo>
                  <a:close/>
                  <a:moveTo>
                    <a:pt x="345" y="449"/>
                  </a:moveTo>
                  <a:cubicBezTo>
                    <a:pt x="344" y="447"/>
                    <a:pt x="341" y="446"/>
                    <a:pt x="338" y="447"/>
                  </a:cubicBezTo>
                  <a:cubicBezTo>
                    <a:pt x="336" y="402"/>
                    <a:pt x="322" y="311"/>
                    <a:pt x="386" y="311"/>
                  </a:cubicBezTo>
                  <a:cubicBezTo>
                    <a:pt x="395" y="311"/>
                    <a:pt x="401" y="316"/>
                    <a:pt x="405" y="324"/>
                  </a:cubicBezTo>
                  <a:cubicBezTo>
                    <a:pt x="405" y="325"/>
                    <a:pt x="406" y="325"/>
                    <a:pt x="406" y="325"/>
                  </a:cubicBezTo>
                  <a:cubicBezTo>
                    <a:pt x="352" y="335"/>
                    <a:pt x="345" y="398"/>
                    <a:pt x="360" y="443"/>
                  </a:cubicBezTo>
                  <a:cubicBezTo>
                    <a:pt x="360" y="444"/>
                    <a:pt x="360" y="444"/>
                    <a:pt x="360" y="444"/>
                  </a:cubicBezTo>
                  <a:cubicBezTo>
                    <a:pt x="355" y="446"/>
                    <a:pt x="350" y="448"/>
                    <a:pt x="345" y="449"/>
                  </a:cubicBezTo>
                  <a:close/>
                  <a:moveTo>
                    <a:pt x="396" y="239"/>
                  </a:moveTo>
                  <a:cubicBezTo>
                    <a:pt x="398" y="214"/>
                    <a:pt x="399" y="190"/>
                    <a:pt x="397" y="165"/>
                  </a:cubicBezTo>
                  <a:cubicBezTo>
                    <a:pt x="436" y="146"/>
                    <a:pt x="443" y="218"/>
                    <a:pt x="444" y="241"/>
                  </a:cubicBezTo>
                  <a:cubicBezTo>
                    <a:pt x="446" y="270"/>
                    <a:pt x="424" y="293"/>
                    <a:pt x="410" y="316"/>
                  </a:cubicBezTo>
                  <a:cubicBezTo>
                    <a:pt x="405" y="310"/>
                    <a:pt x="399" y="306"/>
                    <a:pt x="390" y="304"/>
                  </a:cubicBezTo>
                  <a:cubicBezTo>
                    <a:pt x="396" y="284"/>
                    <a:pt x="394" y="260"/>
                    <a:pt x="396" y="239"/>
                  </a:cubicBezTo>
                  <a:close/>
                  <a:moveTo>
                    <a:pt x="411" y="419"/>
                  </a:moveTo>
                  <a:cubicBezTo>
                    <a:pt x="410" y="419"/>
                    <a:pt x="410" y="419"/>
                    <a:pt x="409" y="419"/>
                  </a:cubicBezTo>
                  <a:cubicBezTo>
                    <a:pt x="395" y="428"/>
                    <a:pt x="381" y="436"/>
                    <a:pt x="366" y="442"/>
                  </a:cubicBezTo>
                  <a:cubicBezTo>
                    <a:pt x="366" y="442"/>
                    <a:pt x="366" y="442"/>
                    <a:pt x="366" y="441"/>
                  </a:cubicBezTo>
                  <a:cubicBezTo>
                    <a:pt x="359" y="402"/>
                    <a:pt x="357" y="341"/>
                    <a:pt x="409" y="334"/>
                  </a:cubicBezTo>
                  <a:cubicBezTo>
                    <a:pt x="409" y="334"/>
                    <a:pt x="409" y="334"/>
                    <a:pt x="409" y="334"/>
                  </a:cubicBezTo>
                  <a:cubicBezTo>
                    <a:pt x="416" y="360"/>
                    <a:pt x="410" y="401"/>
                    <a:pt x="411" y="419"/>
                  </a:cubicBezTo>
                  <a:close/>
                  <a:moveTo>
                    <a:pt x="457" y="285"/>
                  </a:moveTo>
                  <a:cubicBezTo>
                    <a:pt x="447" y="302"/>
                    <a:pt x="430" y="316"/>
                    <a:pt x="417" y="331"/>
                  </a:cubicBezTo>
                  <a:cubicBezTo>
                    <a:pt x="417" y="330"/>
                    <a:pt x="416" y="329"/>
                    <a:pt x="416" y="328"/>
                  </a:cubicBezTo>
                  <a:cubicBezTo>
                    <a:pt x="416" y="328"/>
                    <a:pt x="416" y="328"/>
                    <a:pt x="417" y="328"/>
                  </a:cubicBezTo>
                  <a:cubicBezTo>
                    <a:pt x="428" y="308"/>
                    <a:pt x="443" y="290"/>
                    <a:pt x="451" y="268"/>
                  </a:cubicBezTo>
                  <a:cubicBezTo>
                    <a:pt x="459" y="248"/>
                    <a:pt x="454" y="223"/>
                    <a:pt x="449" y="203"/>
                  </a:cubicBezTo>
                  <a:cubicBezTo>
                    <a:pt x="443" y="180"/>
                    <a:pt x="425" y="128"/>
                    <a:pt x="396" y="159"/>
                  </a:cubicBezTo>
                  <a:cubicBezTo>
                    <a:pt x="396" y="157"/>
                    <a:pt x="396" y="156"/>
                    <a:pt x="396" y="155"/>
                  </a:cubicBezTo>
                  <a:cubicBezTo>
                    <a:pt x="395" y="144"/>
                    <a:pt x="393" y="134"/>
                    <a:pt x="390" y="124"/>
                  </a:cubicBezTo>
                  <a:cubicBezTo>
                    <a:pt x="443" y="115"/>
                    <a:pt x="455" y="169"/>
                    <a:pt x="463" y="213"/>
                  </a:cubicBezTo>
                  <a:cubicBezTo>
                    <a:pt x="468" y="239"/>
                    <a:pt x="471" y="262"/>
                    <a:pt x="457"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custDataLst>
              <p:tags r:id="rId17"/>
            </p:custDataLst>
          </p:nvPr>
        </p:nvGrpSpPr>
        <p:grpSpPr>
          <a:xfrm>
            <a:off x="5711031" y="5482910"/>
            <a:ext cx="4169570" cy="700266"/>
            <a:chOff x="5266530" y="1963739"/>
            <a:chExt cx="4546601" cy="763587"/>
          </a:xfrm>
        </p:grpSpPr>
        <p:sp>
          <p:nvSpPr>
            <p:cNvPr id="11" name="MH_SubTitle_1"/>
            <p:cNvSpPr/>
            <p:nvPr>
              <p:custDataLst>
                <p:tags r:id="rId18"/>
              </p:custDataLst>
            </p:nvPr>
          </p:nvSpPr>
          <p:spPr>
            <a:xfrm>
              <a:off x="5934868" y="1963739"/>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60000"/>
                <a:lumOff val="40000"/>
              </a:schemeClr>
            </a:solidFill>
            <a:ln w="25400" cap="flat" cmpd="sng" algn="ctr">
              <a:noFill/>
              <a:prstDash val="solid"/>
            </a:ln>
            <a:effectLst/>
          </p:spPr>
          <p:txBody>
            <a:bodyPr lIns="396000" tIns="0" rIns="0" bIns="0" anchor="ctr">
              <a:normAutofit/>
            </a:bodyPr>
            <a:p>
              <a:pPr>
                <a:lnSpc>
                  <a:spcPct val="130000"/>
                </a:lnSpc>
                <a:defRPr/>
              </a:pPr>
              <a:endParaRPr lang="zh-CN" altLang="en-US" sz="1600" kern="0" dirty="0">
                <a:solidFill>
                  <a:srgbClr val="4D4D4D"/>
                </a:solidFill>
                <a:cs typeface="Arial" panose="020B0604020202020204" pitchFamily="34" charset="0"/>
              </a:endParaRPr>
            </a:p>
          </p:txBody>
        </p:sp>
        <p:sp>
          <p:nvSpPr>
            <p:cNvPr id="12" name="MH_Other_1"/>
            <p:cNvSpPr/>
            <p:nvPr>
              <p:custDataLst>
                <p:tags r:id="rId19"/>
              </p:custDataLst>
            </p:nvPr>
          </p:nvSpPr>
          <p:spPr>
            <a:xfrm>
              <a:off x="5266530" y="1963739"/>
              <a:ext cx="762000" cy="763587"/>
            </a:xfrm>
            <a:prstGeom prst="ellipse">
              <a:avLst/>
            </a:prstGeom>
            <a:solidFill>
              <a:srgbClr val="FFFFFF"/>
            </a:solidFill>
            <a:ln w="57150" cap="flat" cmpd="sng" algn="ctr">
              <a:solidFill>
                <a:schemeClr val="tx2">
                  <a:lumMod val="60000"/>
                  <a:lumOff val="40000"/>
                </a:schemeClr>
              </a:solidFill>
              <a:prstDash val="solid"/>
            </a:ln>
            <a:effectLst/>
          </p:spPr>
          <p:txBody>
            <a:bodyPr anchor="ctr"/>
            <a:p>
              <a:pPr>
                <a:defRPr/>
              </a:pPr>
              <a:r>
                <a:rPr lang="en-US" altLang="zh-CN" sz="3600" i="1" kern="0" dirty="0">
                  <a:solidFill>
                    <a:schemeClr val="tx2">
                      <a:lumMod val="60000"/>
                      <a:lumOff val="40000"/>
                    </a:schemeClr>
                  </a:solidFill>
                  <a:latin typeface="Impact" panose="020B0806030902050204" pitchFamily="34" charset="0"/>
                </a:rPr>
                <a:t>5</a:t>
              </a:r>
              <a:endParaRPr lang="en-US" altLang="zh-CN" sz="3600" i="1" kern="0" dirty="0">
                <a:solidFill>
                  <a:schemeClr val="tx2">
                    <a:lumMod val="60000"/>
                    <a:lumOff val="40000"/>
                  </a:schemeClr>
                </a:solidFill>
                <a:latin typeface="Impact" panose="020B0806030902050204" pitchFamily="34" charset="0"/>
              </a:endParaRPr>
            </a:p>
          </p:txBody>
        </p:sp>
        <p:sp>
          <p:nvSpPr>
            <p:cNvPr id="24" name="矩形 23"/>
            <p:cNvSpPr/>
            <p:nvPr>
              <p:custDataLst>
                <p:tags r:id="rId20"/>
              </p:custDataLst>
            </p:nvPr>
          </p:nvSpPr>
          <p:spPr>
            <a:xfrm>
              <a:off x="6168060" y="2096684"/>
              <a:ext cx="3400472" cy="502004"/>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rPr>
                <a:t>0~3 岁婴幼儿思维的发展</a:t>
              </a:r>
              <a:endParaRPr lang="zh-CN" altLang="en-US" sz="20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childTnLst>
                                </p:cTn>
                              </p:par>
                              <p:par>
                                <p:cTn id="12" presetID="2" presetClass="entr" presetSubtype="4"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记忆的发展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一、0~3 岁婴幼儿记忆发展概述</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612890" cy="5015865"/>
          </a:xfrm>
          <a:prstGeom prst="rect">
            <a:avLst/>
          </a:prstGeom>
          <a:noFill/>
        </p:spPr>
        <p:txBody>
          <a:bodyPr wrap="square" rtlCol="0">
            <a:spAutoFit/>
          </a:bodyPr>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（一）记忆的概念</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从信息加工的角度来看，记忆是人脑对外界的刺激信息进行编码、存储和提取的过程，是人脑对已有经验的保持和提取，主要包括识记、保持、再认和回忆三个过程。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1. 识记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识记就是对一个事物反复感知的过程。识记是记忆的基础，也是记忆的第一步。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2. 保持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保持是信息的存储，是已经获得的知识经验进一步在头脑中巩固的过程，它是由识记通向再现的必经环节。</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3. 再认和回忆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（1）再认。再认是指当感知过的事物再次出现时能够重新识别和确认。</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（2）回忆。回忆也叫再现，是记忆的一种重要过程，是指曾识记过的事物不在面前，在其他刺激物的影响下，把它的映象重新呈现出来的过程。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7"/>
          <a:stretch>
            <a:fillRect/>
          </a:stretch>
        </p:blipFill>
        <p:spPr>
          <a:xfrm>
            <a:off x="7239635" y="1698625"/>
            <a:ext cx="4415790" cy="427355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记忆的发展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2" name="文本框 1"/>
          <p:cNvSpPr txBox="1"/>
          <p:nvPr/>
        </p:nvSpPr>
        <p:spPr>
          <a:xfrm>
            <a:off x="626745" y="1421765"/>
            <a:ext cx="6612890" cy="2861310"/>
          </a:xfrm>
          <a:prstGeom prst="rect">
            <a:avLst/>
          </a:prstGeom>
          <a:noFill/>
        </p:spPr>
        <p:txBody>
          <a:bodyPr wrap="square" rtlCol="0">
            <a:spAutoFit/>
          </a:bodyPr>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（二）记忆对婴幼儿发展的意义</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记忆对婴幼儿的知觉、思维、学习、情绪情感，甚至个性等方面的发展起着非常重要的作用。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婴幼儿的知觉发展离不开记忆。知觉中包含经验的作用，记忆是经验积累与保存的重要方式，是知觉对客体信息进行解释的途径。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记忆是思维和想象产生的基础。</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记忆是婴幼儿语言学习的依托。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记忆影响情绪情感的发展。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rcRect r="9083" b="8427"/>
          <a:stretch>
            <a:fillRect/>
          </a:stretch>
        </p:blipFill>
        <p:spPr>
          <a:xfrm>
            <a:off x="7842250" y="1421765"/>
            <a:ext cx="3254375" cy="461645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记忆的发展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二、0~3 岁婴幼儿记忆力的发展进程</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612890" cy="4707890"/>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0~7 个月：短暂记住周边事物。婴儿从一出生就具有形成与产生记忆的能力，并通过各种感官对自身周边常见事物产生记忆。</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7~9 个月：能回忆起不在眼前的事物，这种认知也被称为客体永久性。在婴儿的头脑中已经产生了对事物的记忆。</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9~12 个月：在记忆的基础上进行模仿。9 个月以后，婴儿的活动记忆开始发展，大脑已经能够准确捕捉到发生在他面前的事情，可以模仿拍手、摇头等动作，也称为直接模仿，这是原型在眼前时产生的直接模仿行为。</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1~3 岁：随着婴幼儿脑的发展，脑的容量不断增加，1 岁尤其是 2 岁以后，幼儿的记忆力出现快速发展，已经具备长久地记忆他经历的一些事情以及接触过的事物的能力，主要表现为 2 岁左右的幼儿已经获得稳定的延迟模仿的能力。</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tretch>
            <a:fillRect/>
          </a:stretch>
        </p:blipFill>
        <p:spPr>
          <a:xfrm>
            <a:off x="7443470" y="1557655"/>
            <a:ext cx="4545330" cy="301625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记忆的发展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三、0~3 岁婴幼儿记忆发展的特点</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612890" cy="4707890"/>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（一）1 岁前婴儿的记忆</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胎儿的记忆</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胎儿末期就已经产生了听觉的记忆。</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新生儿的记忆</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新生儿的记忆以短时记忆为主，表现为最初条件反射的建立和对刺激所产生的习惯性应答。</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婴儿的记忆</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婴儿的记忆是随着年龄增长而不断发展的。1 岁前婴儿的记忆与同一事物接触的频率有关，即多次接触过的事物更容易被记住。</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（二）1~3 岁幼儿的记忆</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无意记忆占优势，有意记忆逐步发展</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机械记忆比重大，意义记忆不断发展</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 动作记忆和情绪记忆为主，语词记忆不断发展</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 记忆的精确性差</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7"/>
          <a:stretch>
            <a:fillRect/>
          </a:stretch>
        </p:blipFill>
        <p:spPr>
          <a:xfrm>
            <a:off x="7305675" y="1252220"/>
            <a:ext cx="4227195" cy="444182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2027239" y="2133600"/>
            <a:ext cx="1360487" cy="3678238"/>
            <a:chOff x="2027239" y="2133600"/>
            <a:chExt cx="1360487" cy="3678238"/>
          </a:xfrm>
        </p:grpSpPr>
        <p:sp>
          <p:nvSpPr>
            <p:cNvPr id="71" name="MH_Other_1"/>
            <p:cNvSpPr/>
            <p:nvPr>
              <p:custDataLst>
                <p:tags r:id="rId2"/>
              </p:custDataLst>
            </p:nvPr>
          </p:nvSpPr>
          <p:spPr>
            <a:xfrm>
              <a:off x="25368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54" name="MH_SubTitle_1"/>
            <p:cNvSpPr/>
            <p:nvPr>
              <p:custDataLst>
                <p:tags r:id="rId3"/>
              </p:custDataLst>
            </p:nvPr>
          </p:nvSpPr>
          <p:spPr>
            <a:xfrm>
              <a:off x="2027239" y="3151188"/>
              <a:ext cx="1360487"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8" name="MH_Other_6"/>
            <p:cNvSpPr/>
            <p:nvPr>
              <p:custDataLst>
                <p:tags r:id="rId4"/>
              </p:custDataLst>
            </p:nvPr>
          </p:nvSpPr>
          <p:spPr>
            <a:xfrm>
              <a:off x="2027239" y="5378450"/>
              <a:ext cx="1360487"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10" name="MH_Other_7"/>
            <p:cNvCxnSpPr/>
            <p:nvPr>
              <p:custDataLst>
                <p:tags r:id="rId5"/>
              </p:custDataLst>
            </p:nvPr>
          </p:nvCxnSpPr>
          <p:spPr>
            <a:xfrm>
              <a:off x="2027239" y="5378450"/>
              <a:ext cx="1360487"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2" name="MH_Other_9"/>
            <p:cNvSpPr/>
            <p:nvPr>
              <p:custDataLst>
                <p:tags r:id="rId6"/>
              </p:custDataLst>
            </p:nvPr>
          </p:nvSpPr>
          <p:spPr>
            <a:xfrm>
              <a:off x="26193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6" name="MH_Other_10"/>
            <p:cNvSpPr/>
            <p:nvPr>
              <p:custDataLst>
                <p:tags r:id="rId7"/>
              </p:custDataLst>
            </p:nvPr>
          </p:nvSpPr>
          <p:spPr bwMode="auto">
            <a:xfrm>
              <a:off x="2597150"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01</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76" name="MH_Other_31"/>
            <p:cNvSpPr/>
            <p:nvPr>
              <p:custDataLst>
                <p:tags r:id="rId8"/>
              </p:custDataLst>
            </p:nvPr>
          </p:nvSpPr>
          <p:spPr bwMode="auto">
            <a:xfrm rot="21389837">
              <a:off x="2719227"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7" name="MH_Other_32"/>
            <p:cNvSpPr/>
            <p:nvPr>
              <p:custDataLst>
                <p:tags r:id="rId9"/>
              </p:custDataLst>
            </p:nvPr>
          </p:nvSpPr>
          <p:spPr bwMode="auto">
            <a:xfrm rot="2179789">
              <a:off x="2705599"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68" name="矩形 67"/>
            <p:cNvSpPr/>
            <p:nvPr>
              <p:custDataLst>
                <p:tags r:id="rId10"/>
              </p:custDataLst>
            </p:nvPr>
          </p:nvSpPr>
          <p:spPr>
            <a:xfrm>
              <a:off x="2178267" y="3825898"/>
              <a:ext cx="1058429" cy="156845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重视大脑状态，提高记忆效率</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custDataLst>
                <p:tags r:id="rId11"/>
              </p:custDataLst>
            </p:nvPr>
          </p:nvSpPr>
          <p:spPr>
            <a:xfrm>
              <a:off x="2027239" y="5403401"/>
              <a:ext cx="1360487" cy="386080"/>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600" b="1" dirty="0">
                <a:solidFill>
                  <a:schemeClr val="bg1"/>
                </a:solidFill>
              </a:endParaRPr>
            </a:p>
          </p:txBody>
        </p:sp>
      </p:grpSp>
      <p:grpSp>
        <p:nvGrpSpPr>
          <p:cNvPr id="3" name="组合 2"/>
          <p:cNvGrpSpPr/>
          <p:nvPr>
            <p:custDataLst>
              <p:tags r:id="rId12"/>
            </p:custDataLst>
          </p:nvPr>
        </p:nvGrpSpPr>
        <p:grpSpPr>
          <a:xfrm>
            <a:off x="3738563" y="2133600"/>
            <a:ext cx="1365251" cy="3678238"/>
            <a:chOff x="3738563" y="2133600"/>
            <a:chExt cx="1365251" cy="3678238"/>
          </a:xfrm>
        </p:grpSpPr>
        <p:sp>
          <p:nvSpPr>
            <p:cNvPr id="72" name="MH_Other_2"/>
            <p:cNvSpPr/>
            <p:nvPr>
              <p:custDataLst>
                <p:tags r:id="rId13"/>
              </p:custDataLst>
            </p:nvPr>
          </p:nvSpPr>
          <p:spPr>
            <a:xfrm>
              <a:off x="42513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36" name="MH_SubTitle_2"/>
            <p:cNvSpPr/>
            <p:nvPr>
              <p:custDataLst>
                <p:tags r:id="rId14"/>
              </p:custDataLst>
            </p:nvPr>
          </p:nvSpPr>
          <p:spPr>
            <a:xfrm>
              <a:off x="37417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38" name="MH_Other_11"/>
            <p:cNvSpPr/>
            <p:nvPr>
              <p:custDataLst>
                <p:tags r:id="rId15"/>
              </p:custDataLst>
            </p:nvPr>
          </p:nvSpPr>
          <p:spPr>
            <a:xfrm>
              <a:off x="3741739" y="5378450"/>
              <a:ext cx="1362075" cy="43338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41" name="MH_Other_12"/>
            <p:cNvCxnSpPr/>
            <p:nvPr>
              <p:custDataLst>
                <p:tags r:id="rId16"/>
              </p:custDataLst>
            </p:nvPr>
          </p:nvCxnSpPr>
          <p:spPr>
            <a:xfrm>
              <a:off x="37417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51" name="MH_Other_14"/>
            <p:cNvSpPr/>
            <p:nvPr>
              <p:custDataLst>
                <p:tags r:id="rId17"/>
              </p:custDataLst>
            </p:nvPr>
          </p:nvSpPr>
          <p:spPr>
            <a:xfrm>
              <a:off x="43338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3" name="MH_Other_15"/>
            <p:cNvSpPr/>
            <p:nvPr>
              <p:custDataLst>
                <p:tags r:id="rId18"/>
              </p:custDataLst>
            </p:nvPr>
          </p:nvSpPr>
          <p:spPr bwMode="auto">
            <a:xfrm>
              <a:off x="4311650" y="2195513"/>
              <a:ext cx="584200" cy="584200"/>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02</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78" name="MH_Other_33"/>
            <p:cNvSpPr/>
            <p:nvPr>
              <p:custDataLst>
                <p:tags r:id="rId19"/>
              </p:custDataLst>
            </p:nvPr>
          </p:nvSpPr>
          <p:spPr bwMode="auto">
            <a:xfrm rot="21389837">
              <a:off x="4434048"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9" name="MH_Other_34"/>
            <p:cNvSpPr/>
            <p:nvPr>
              <p:custDataLst>
                <p:tags r:id="rId20"/>
              </p:custDataLst>
            </p:nvPr>
          </p:nvSpPr>
          <p:spPr bwMode="auto">
            <a:xfrm rot="2179789">
              <a:off x="4420420"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0" name="矩形 69"/>
            <p:cNvSpPr/>
            <p:nvPr>
              <p:custDataLst>
                <p:tags r:id="rId21"/>
              </p:custDataLst>
            </p:nvPr>
          </p:nvSpPr>
          <p:spPr>
            <a:xfrm>
              <a:off x="3738563" y="5403401"/>
              <a:ext cx="1360487" cy="386080"/>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600" b="1" dirty="0">
                <a:solidFill>
                  <a:schemeClr val="bg1"/>
                </a:solidFill>
              </a:endParaRPr>
            </a:p>
          </p:txBody>
        </p:sp>
        <p:sp>
          <p:nvSpPr>
            <p:cNvPr id="89" name="矩形 88"/>
            <p:cNvSpPr/>
            <p:nvPr>
              <p:custDataLst>
                <p:tags r:id="rId22"/>
              </p:custDataLst>
            </p:nvPr>
          </p:nvSpPr>
          <p:spPr>
            <a:xfrm>
              <a:off x="3897846" y="3482363"/>
              <a:ext cx="1058429" cy="230695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恰当运用直观形象材料，增强记忆效果</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custDataLst>
              <p:tags r:id="rId23"/>
            </p:custDataLst>
          </p:nvPr>
        </p:nvGrpSpPr>
        <p:grpSpPr>
          <a:xfrm>
            <a:off x="5449887" y="2133600"/>
            <a:ext cx="1368427" cy="4070373"/>
            <a:chOff x="5449887" y="2133600"/>
            <a:chExt cx="1368427" cy="4070373"/>
          </a:xfrm>
        </p:grpSpPr>
        <p:sp>
          <p:nvSpPr>
            <p:cNvPr id="73" name="MH_Other_3"/>
            <p:cNvSpPr/>
            <p:nvPr>
              <p:custDataLst>
                <p:tags r:id="rId24"/>
              </p:custDataLst>
            </p:nvPr>
          </p:nvSpPr>
          <p:spPr>
            <a:xfrm>
              <a:off x="59658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25" name="MH_SubTitle_3"/>
            <p:cNvSpPr/>
            <p:nvPr>
              <p:custDataLst>
                <p:tags r:id="rId25"/>
              </p:custDataLst>
            </p:nvPr>
          </p:nvSpPr>
          <p:spPr>
            <a:xfrm>
              <a:off x="54562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26" name="MH_Other_16"/>
            <p:cNvSpPr/>
            <p:nvPr>
              <p:custDataLst>
                <p:tags r:id="rId26"/>
              </p:custDataLst>
            </p:nvPr>
          </p:nvSpPr>
          <p:spPr>
            <a:xfrm>
              <a:off x="5456239" y="5378450"/>
              <a:ext cx="1362075"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27" name="MH_Other_17"/>
            <p:cNvCxnSpPr/>
            <p:nvPr>
              <p:custDataLst>
                <p:tags r:id="rId27"/>
              </p:custDataLst>
            </p:nvPr>
          </p:nvCxnSpPr>
          <p:spPr>
            <a:xfrm>
              <a:off x="54562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31" name="MH_Other_19"/>
            <p:cNvSpPr/>
            <p:nvPr>
              <p:custDataLst>
                <p:tags r:id="rId28"/>
              </p:custDataLst>
            </p:nvPr>
          </p:nvSpPr>
          <p:spPr>
            <a:xfrm>
              <a:off x="60483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3" name="MH_Other_20"/>
            <p:cNvSpPr/>
            <p:nvPr>
              <p:custDataLst>
                <p:tags r:id="rId29"/>
              </p:custDataLst>
            </p:nvPr>
          </p:nvSpPr>
          <p:spPr bwMode="auto">
            <a:xfrm>
              <a:off x="6026150"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03</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0" name="MH_Other_35"/>
            <p:cNvSpPr/>
            <p:nvPr>
              <p:custDataLst>
                <p:tags r:id="rId30"/>
              </p:custDataLst>
            </p:nvPr>
          </p:nvSpPr>
          <p:spPr bwMode="auto">
            <a:xfrm rot="21389837">
              <a:off x="6148361"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1" name="MH_Other_36"/>
            <p:cNvSpPr/>
            <p:nvPr>
              <p:custDataLst>
                <p:tags r:id="rId31"/>
              </p:custDataLst>
            </p:nvPr>
          </p:nvSpPr>
          <p:spPr bwMode="auto">
            <a:xfrm rot="2179789">
              <a:off x="6134733"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6" name="矩形 85"/>
            <p:cNvSpPr/>
            <p:nvPr>
              <p:custDataLst>
                <p:tags r:id="rId32"/>
              </p:custDataLst>
            </p:nvPr>
          </p:nvSpPr>
          <p:spPr>
            <a:xfrm>
              <a:off x="5449887" y="5403401"/>
              <a:ext cx="1360487" cy="386080"/>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600" b="1" dirty="0">
                <a:solidFill>
                  <a:schemeClr val="bg1"/>
                </a:solidFill>
              </a:endParaRPr>
            </a:p>
          </p:txBody>
        </p:sp>
        <p:sp>
          <p:nvSpPr>
            <p:cNvPr id="90" name="矩形 89"/>
            <p:cNvSpPr/>
            <p:nvPr>
              <p:custDataLst>
                <p:tags r:id="rId33"/>
              </p:custDataLst>
            </p:nvPr>
          </p:nvSpPr>
          <p:spPr>
            <a:xfrm>
              <a:off x="5612246" y="3527448"/>
              <a:ext cx="1058429" cy="267652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bg1"/>
                  </a:solidFill>
                </a:rPr>
                <a:t>明确识记目的和任务，激发记忆的愿望和意图</a:t>
              </a:r>
              <a:endParaRPr lang="zh-CN" altLang="en-US" sz="2000" dirty="0">
                <a:solidFill>
                  <a:schemeClr val="bg1"/>
                </a:solidFill>
              </a:endParaRPr>
            </a:p>
          </p:txBody>
        </p:sp>
      </p:grpSp>
      <p:grpSp>
        <p:nvGrpSpPr>
          <p:cNvPr id="5" name="组合 4"/>
          <p:cNvGrpSpPr/>
          <p:nvPr>
            <p:custDataLst>
              <p:tags r:id="rId34"/>
            </p:custDataLst>
          </p:nvPr>
        </p:nvGrpSpPr>
        <p:grpSpPr>
          <a:xfrm>
            <a:off x="7161211" y="2133600"/>
            <a:ext cx="1371603" cy="3700803"/>
            <a:chOff x="7161211" y="2133600"/>
            <a:chExt cx="1371603" cy="3700803"/>
          </a:xfrm>
        </p:grpSpPr>
        <p:sp>
          <p:nvSpPr>
            <p:cNvPr id="74" name="MH_Other_4"/>
            <p:cNvSpPr/>
            <p:nvPr>
              <p:custDataLst>
                <p:tags r:id="rId35"/>
              </p:custDataLst>
            </p:nvPr>
          </p:nvSpPr>
          <p:spPr>
            <a:xfrm>
              <a:off x="76803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39" name="MH_SubTitle_4"/>
            <p:cNvSpPr/>
            <p:nvPr>
              <p:custDataLst>
                <p:tags r:id="rId36"/>
              </p:custDataLst>
            </p:nvPr>
          </p:nvSpPr>
          <p:spPr>
            <a:xfrm>
              <a:off x="71707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40" name="MH_Other_21"/>
            <p:cNvSpPr/>
            <p:nvPr>
              <p:custDataLst>
                <p:tags r:id="rId37"/>
              </p:custDataLst>
            </p:nvPr>
          </p:nvSpPr>
          <p:spPr>
            <a:xfrm>
              <a:off x="7170739" y="5378450"/>
              <a:ext cx="1362075" cy="43338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42" name="MH_Other_22"/>
            <p:cNvCxnSpPr/>
            <p:nvPr>
              <p:custDataLst>
                <p:tags r:id="rId38"/>
              </p:custDataLst>
            </p:nvPr>
          </p:nvCxnSpPr>
          <p:spPr>
            <a:xfrm>
              <a:off x="71707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45" name="MH_Other_24"/>
            <p:cNvSpPr/>
            <p:nvPr>
              <p:custDataLst>
                <p:tags r:id="rId39"/>
              </p:custDataLst>
            </p:nvPr>
          </p:nvSpPr>
          <p:spPr>
            <a:xfrm>
              <a:off x="77628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9" name="MH_Other_25"/>
            <p:cNvSpPr/>
            <p:nvPr>
              <p:custDataLst>
                <p:tags r:id="rId40"/>
              </p:custDataLst>
            </p:nvPr>
          </p:nvSpPr>
          <p:spPr bwMode="auto">
            <a:xfrm>
              <a:off x="7740650" y="2195513"/>
              <a:ext cx="584200" cy="584200"/>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04</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2" name="MH_Other_37"/>
            <p:cNvSpPr/>
            <p:nvPr>
              <p:custDataLst>
                <p:tags r:id="rId41"/>
              </p:custDataLst>
            </p:nvPr>
          </p:nvSpPr>
          <p:spPr bwMode="auto">
            <a:xfrm rot="21389837">
              <a:off x="7863181"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3" name="MH_Other_38"/>
            <p:cNvSpPr/>
            <p:nvPr>
              <p:custDataLst>
                <p:tags r:id="rId42"/>
              </p:custDataLst>
            </p:nvPr>
          </p:nvSpPr>
          <p:spPr bwMode="auto">
            <a:xfrm rot="2179789">
              <a:off x="7849553"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7" name="矩形 86"/>
            <p:cNvSpPr/>
            <p:nvPr>
              <p:custDataLst>
                <p:tags r:id="rId43"/>
              </p:custDataLst>
            </p:nvPr>
          </p:nvSpPr>
          <p:spPr>
            <a:xfrm>
              <a:off x="7161211" y="5403401"/>
              <a:ext cx="1360487" cy="386080"/>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600" b="1" dirty="0">
                <a:solidFill>
                  <a:schemeClr val="bg1"/>
                </a:solidFill>
              </a:endParaRPr>
            </a:p>
          </p:txBody>
        </p:sp>
        <p:sp>
          <p:nvSpPr>
            <p:cNvPr id="91" name="矩形 90"/>
            <p:cNvSpPr/>
            <p:nvPr>
              <p:custDataLst>
                <p:tags r:id="rId44"/>
              </p:custDataLst>
            </p:nvPr>
          </p:nvSpPr>
          <p:spPr>
            <a:xfrm>
              <a:off x="7326844" y="3527448"/>
              <a:ext cx="1058429" cy="230695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bg1"/>
                  </a:solidFill>
                </a:rPr>
                <a:t>帮助理解识记材料，提高意义识记水平</a:t>
              </a:r>
              <a:endParaRPr lang="zh-CN" altLang="en-US" sz="2000" dirty="0">
                <a:solidFill>
                  <a:schemeClr val="bg1"/>
                </a:solidFill>
              </a:endParaRPr>
            </a:p>
          </p:txBody>
        </p:sp>
      </p:grpSp>
      <p:grpSp>
        <p:nvGrpSpPr>
          <p:cNvPr id="6" name="组合 5"/>
          <p:cNvGrpSpPr/>
          <p:nvPr>
            <p:custDataLst>
              <p:tags r:id="rId45"/>
            </p:custDataLst>
          </p:nvPr>
        </p:nvGrpSpPr>
        <p:grpSpPr>
          <a:xfrm>
            <a:off x="8872535" y="2133600"/>
            <a:ext cx="1373191" cy="3678238"/>
            <a:chOff x="8872535" y="2133600"/>
            <a:chExt cx="1373191" cy="3678238"/>
          </a:xfrm>
        </p:grpSpPr>
        <p:sp>
          <p:nvSpPr>
            <p:cNvPr id="75" name="MH_Other_5"/>
            <p:cNvSpPr/>
            <p:nvPr>
              <p:custDataLst>
                <p:tags r:id="rId46"/>
              </p:custDataLst>
            </p:nvPr>
          </p:nvSpPr>
          <p:spPr>
            <a:xfrm>
              <a:off x="9393239" y="2133600"/>
              <a:ext cx="706437"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58" name="MH_SubTitle_5"/>
            <p:cNvSpPr/>
            <p:nvPr>
              <p:custDataLst>
                <p:tags r:id="rId47"/>
              </p:custDataLst>
            </p:nvPr>
          </p:nvSpPr>
          <p:spPr>
            <a:xfrm>
              <a:off x="8883651"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60" name="MH_Other_26"/>
            <p:cNvSpPr/>
            <p:nvPr>
              <p:custDataLst>
                <p:tags r:id="rId48"/>
              </p:custDataLst>
            </p:nvPr>
          </p:nvSpPr>
          <p:spPr>
            <a:xfrm>
              <a:off x="8883651" y="5378450"/>
              <a:ext cx="1362075"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61" name="MH_Other_27"/>
            <p:cNvCxnSpPr/>
            <p:nvPr>
              <p:custDataLst>
                <p:tags r:id="rId49"/>
              </p:custDataLst>
            </p:nvPr>
          </p:nvCxnSpPr>
          <p:spPr>
            <a:xfrm>
              <a:off x="8883651"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65" name="MH_Other_29"/>
            <p:cNvSpPr/>
            <p:nvPr>
              <p:custDataLst>
                <p:tags r:id="rId50"/>
              </p:custDataLst>
            </p:nvPr>
          </p:nvSpPr>
          <p:spPr>
            <a:xfrm>
              <a:off x="9475788" y="2451101"/>
              <a:ext cx="366712"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7" name="MH_Other_30"/>
            <p:cNvSpPr/>
            <p:nvPr>
              <p:custDataLst>
                <p:tags r:id="rId51"/>
              </p:custDataLst>
            </p:nvPr>
          </p:nvSpPr>
          <p:spPr bwMode="auto">
            <a:xfrm>
              <a:off x="9453563"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05</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4" name="MH_Other_39"/>
            <p:cNvSpPr/>
            <p:nvPr>
              <p:custDataLst>
                <p:tags r:id="rId52"/>
              </p:custDataLst>
            </p:nvPr>
          </p:nvSpPr>
          <p:spPr bwMode="auto">
            <a:xfrm rot="21389837">
              <a:off x="9576482"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5" name="MH_Other_40"/>
            <p:cNvSpPr/>
            <p:nvPr>
              <p:custDataLst>
                <p:tags r:id="rId53"/>
              </p:custDataLst>
            </p:nvPr>
          </p:nvSpPr>
          <p:spPr bwMode="auto">
            <a:xfrm rot="2179789">
              <a:off x="9562854"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dirty="0">
                <a:solidFill>
                  <a:srgbClr val="FFFFFF"/>
                </a:solidFill>
              </a:endParaRPr>
            </a:p>
          </p:txBody>
        </p:sp>
        <p:sp>
          <p:nvSpPr>
            <p:cNvPr id="88" name="矩形 87"/>
            <p:cNvSpPr/>
            <p:nvPr>
              <p:custDataLst>
                <p:tags r:id="rId54"/>
              </p:custDataLst>
            </p:nvPr>
          </p:nvSpPr>
          <p:spPr>
            <a:xfrm>
              <a:off x="8872535" y="5403401"/>
              <a:ext cx="1360487" cy="386080"/>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600" b="1" dirty="0">
                <a:solidFill>
                  <a:schemeClr val="bg1"/>
                </a:solidFill>
              </a:endParaRPr>
            </a:p>
          </p:txBody>
        </p:sp>
        <p:sp>
          <p:nvSpPr>
            <p:cNvPr id="92" name="矩形 91"/>
            <p:cNvSpPr/>
            <p:nvPr>
              <p:custDataLst>
                <p:tags r:id="rId55"/>
              </p:custDataLst>
            </p:nvPr>
          </p:nvSpPr>
          <p:spPr>
            <a:xfrm>
              <a:off x="9041343" y="3527448"/>
              <a:ext cx="1058429" cy="193802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bg1"/>
                  </a:solidFill>
                </a:rPr>
                <a:t>合理组织复习，巩固和强化记忆</a:t>
              </a:r>
              <a:endParaRPr lang="zh-CN" altLang="en-US" sz="2000" dirty="0">
                <a:solidFill>
                  <a:schemeClr val="bg1"/>
                </a:solidFill>
              </a:endParaRPr>
            </a:p>
          </p:txBody>
        </p:sp>
      </p:grpSp>
      <p:grpSp>
        <p:nvGrpSpPr>
          <p:cNvPr id="7" name="组合 6"/>
          <p:cNvGrpSpPr/>
          <p:nvPr>
            <p:custDataLst>
              <p:tags r:id="rId56"/>
            </p:custDataLst>
          </p:nvPr>
        </p:nvGrpSpPr>
        <p:grpSpPr>
          <a:xfrm>
            <a:off x="63137" y="162640"/>
            <a:ext cx="4970689" cy="863906"/>
            <a:chOff x="1606550" y="1476087"/>
            <a:chExt cx="4970689" cy="863906"/>
          </a:xfrm>
        </p:grpSpPr>
        <p:sp>
          <p:nvSpPr>
            <p:cNvPr id="9" name="MH_Other_5"/>
            <p:cNvSpPr/>
            <p:nvPr>
              <p:custDataLst>
                <p:tags r:id="rId57"/>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58"/>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11" name="MH_Other_6"/>
            <p:cNvSpPr/>
            <p:nvPr>
              <p:custDataLst>
                <p:tags r:id="rId59"/>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60"/>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记忆的发展</a:t>
              </a:r>
              <a:endParaRPr lang="zh-CN" altLang="en-US" sz="2000" b="1" dirty="0">
                <a:solidFill>
                  <a:schemeClr val="bg1"/>
                </a:solidFill>
              </a:endParaRPr>
            </a:p>
          </p:txBody>
        </p:sp>
        <p:sp>
          <p:nvSpPr>
            <p:cNvPr id="13" name="矩形 12"/>
            <p:cNvSpPr/>
            <p:nvPr>
              <p:custDataLst>
                <p:tags r:id="rId61"/>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14" name="文本框 13"/>
          <p:cNvSpPr txBox="1"/>
          <p:nvPr/>
        </p:nvSpPr>
        <p:spPr>
          <a:xfrm>
            <a:off x="455295" y="1026795"/>
            <a:ext cx="528637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四、0~3 岁婴幼儿</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记忆的培养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椭圆 14"/>
          <p:cNvSpPr/>
          <p:nvPr>
            <p:custDataLst>
              <p:tags r:id="rId1"/>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anose="020B0806030902050204" pitchFamily="34" charset="0"/>
              <a:ea typeface="宋体" panose="02010600030101010101" pitchFamily="2" charset="-122"/>
            </a:endParaRPr>
          </a:p>
        </p:txBody>
      </p:sp>
      <p:sp>
        <p:nvSpPr>
          <p:cNvPr id="16" name="椭圆 15"/>
          <p:cNvSpPr/>
          <p:nvPr>
            <p:custDataLst>
              <p:tags r:id="rId2"/>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anose="020B0806030902050204" pitchFamily="34" charset="0"/>
                <a:ea typeface="宋体" panose="02010600030101010101" pitchFamily="2" charset="-122"/>
              </a:rPr>
              <a:t>4</a:t>
            </a:r>
            <a:endParaRPr lang="en-US" altLang="zh-CN" sz="4400" kern="0" dirty="0">
              <a:solidFill>
                <a:prstClr val="white"/>
              </a:solidFill>
              <a:latin typeface="Impact" panose="020B0806030902050204" pitchFamily="34" charset="0"/>
              <a:ea typeface="宋体" panose="02010600030101010101" pitchFamily="2" charset="-122"/>
            </a:endParaRPr>
          </a:p>
        </p:txBody>
      </p:sp>
      <p:cxnSp>
        <p:nvCxnSpPr>
          <p:cNvPr id="3076" name="直接连接符 16"/>
          <p:cNvCxnSpPr>
            <a:cxnSpLocks noChangeShapeType="1"/>
            <a:stCxn id="15" idx="6"/>
          </p:cNvCxnSpPr>
          <p:nvPr>
            <p:custDataLst>
              <p:tags r:id="rId3"/>
            </p:custDataLst>
          </p:nvPr>
        </p:nvCxnSpPr>
        <p:spPr bwMode="auto">
          <a:xfrm>
            <a:off x="4618038" y="3429000"/>
            <a:ext cx="4937125" cy="5080"/>
          </a:xfrm>
          <a:prstGeom prst="line">
            <a:avLst/>
          </a:prstGeom>
          <a:noFill/>
          <a:ln w="28575" algn="ctr">
            <a:solidFill>
              <a:schemeClr val="accent1"/>
            </a:solidFill>
            <a:round/>
            <a:tailEnd type="oval" w="lg" len="lg"/>
          </a:ln>
          <a:extLst>
            <a:ext uri="{909E8E84-426E-40DD-AFC4-6F175D3DCCD1}">
              <a14:hiddenFill xmlns:a14="http://schemas.microsoft.com/office/drawing/2010/main">
                <a:noFill/>
              </a14:hiddenFill>
            </a:ext>
          </a:extLst>
        </p:spPr>
      </p:cxnSp>
      <p:sp>
        <p:nvSpPr>
          <p:cNvPr id="17" name="矩形 16"/>
          <p:cNvSpPr/>
          <p:nvPr/>
        </p:nvSpPr>
        <p:spPr>
          <a:xfrm>
            <a:off x="4618355" y="2667000"/>
            <a:ext cx="5112385" cy="627380"/>
          </a:xfrm>
          <a:prstGeom prst="rect">
            <a:avLst/>
          </a:prstGeom>
        </p:spPr>
        <p:txBody>
          <a:bodyPr wrap="square">
            <a:noAutofit/>
            <a:scene3d>
              <a:camera prst="orthographicFront"/>
              <a:lightRig rig="threePt" dir="t"/>
            </a:scene3d>
            <a:sp3d contourW="12700"/>
          </a:bodyPr>
          <a:lstStyle/>
          <a:p>
            <a:pPr algn="just">
              <a:lnSpc>
                <a:spcPct val="120000"/>
              </a:lnSpc>
            </a:pPr>
            <a:r>
              <a:rPr lang="zh-CN" altLang="en-US" sz="3200" b="1" dirty="0">
                <a:solidFill>
                  <a:schemeClr val="tx1">
                    <a:lumMod val="75000"/>
                    <a:lumOff val="25000"/>
                  </a:schemeClr>
                </a:solidFill>
              </a:rPr>
              <a:t>0~3 岁婴幼儿</a:t>
            </a:r>
            <a:r>
              <a:rPr lang="zh-CN" altLang="en-US" sz="3200" b="1" dirty="0">
                <a:solidFill>
                  <a:schemeClr val="tx1">
                    <a:lumMod val="75000"/>
                    <a:lumOff val="25000"/>
                  </a:schemeClr>
                </a:solidFill>
              </a:rPr>
              <a:t>想象的发展</a:t>
            </a:r>
            <a:endParaRPr lang="zh-CN" altLang="en-US" sz="3200" b="1" dirty="0">
              <a:solidFill>
                <a:schemeClr val="tx1">
                  <a:lumMod val="75000"/>
                  <a:lumOff val="25000"/>
                </a:schemeClr>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想象的发展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一、0~3 岁婴幼儿想象发展概述</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612890" cy="5323205"/>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（一）想象的概念</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想象是人类对脑海中已有的表象进行加工改造，从而创造出新形象的过程，它是一种高级而复杂的认识活动。</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（二）想象的特点</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形象性</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想象是在已有表象的基础上进行加工改造而来，是人们大脑中呈现出来的直观形象，是一个崭新的形象。</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新颖性</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想象不仅可以创造出人们未曾感知过的事物的形象，还能创造出现实中不存在的形象。</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（三）想象的种类</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无意想象</a:t>
            </a:r>
            <a:endPar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无意想象是指没有预定目的、在外界的某种刺激下产生的、不需要意志努力的想象。</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有意想象</a:t>
            </a:r>
            <a:endPar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有意想象是指有预定目的、需要意志努力、由人们自觉主动进行的想象。</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tretch>
            <a:fillRect/>
          </a:stretch>
        </p:blipFill>
        <p:spPr>
          <a:xfrm>
            <a:off x="7239635" y="2002790"/>
            <a:ext cx="4652645" cy="371284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想象的发展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2" name="文本框 1"/>
          <p:cNvSpPr txBox="1"/>
          <p:nvPr/>
        </p:nvSpPr>
        <p:spPr>
          <a:xfrm>
            <a:off x="626745" y="988060"/>
            <a:ext cx="6612890" cy="5323205"/>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在有意想象中，根据想象的创新程度、新颖性和独立性的不同，可以将有意想象分为再造想象、创造想象和幻想三类。</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（1）再造想象。再造想象是指根据他人言语的描述或图形的示意而在头脑中形成相应新形象的过程。</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（2）创造想象。创造想象是指个体在创造活动中，根据一定的目的和任务，在人脑中独立地创造出新形象的心理过程，它具有创造性、新颖性和独立性的特点。</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（3）幻想。幻想是创造想象的特殊形式，幻想中的形象体现着个人的愿望。</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（四）想象对婴幼儿发展的意义</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 想象的出现是婴幼儿认知发展的标志</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 想象是婴幼儿认识事物的基础</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 想象能促进婴幼儿游戏活动的开展</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 想象是婴幼儿创造思维的重要组成部分</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7"/>
          <a:stretch>
            <a:fillRect/>
          </a:stretch>
        </p:blipFill>
        <p:spPr>
          <a:xfrm>
            <a:off x="6971030" y="3898265"/>
            <a:ext cx="5054600" cy="283591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想象的发展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二、0~3 岁婴幼儿想象的萌芽与发展</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612890" cy="5015865"/>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（一）想象的发生</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想象是心理发展到一定阶段的产物。想象的产生需要两个基本条件：一是头脑中具有一定数量的记忆表象；二是具备一定的内部智力操作能力，即对记忆表象进行加工改造的能力。</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岁半至 2 岁的幼儿的想象属于对记忆材料的简单迁移，其特点有以下几个方面。</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（1）想象是记忆表象在新情境下的重现。</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（2）简单的相似联想。</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（3）对记忆表象的简单迁移。</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（二）2~3 岁幼儿的想象</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纯粹的无意想象</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想象与记忆的界限不明确</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想象依靠感知和动作</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想象进程缓慢，想象内容简单</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7"/>
          <a:stretch>
            <a:fillRect/>
          </a:stretch>
        </p:blipFill>
        <p:spPr>
          <a:xfrm>
            <a:off x="6703695" y="3429000"/>
            <a:ext cx="5059045" cy="336994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4519614" y="2000251"/>
            <a:ext cx="3454400" cy="3665537"/>
            <a:chOff x="4519614" y="2000251"/>
            <a:chExt cx="3454400" cy="3665537"/>
          </a:xfrm>
        </p:grpSpPr>
        <p:sp>
          <p:nvSpPr>
            <p:cNvPr id="53" name="MH_Other_1"/>
            <p:cNvSpPr/>
            <p:nvPr>
              <p:custDataLst>
                <p:tags r:id="rId2"/>
              </p:custDataLst>
            </p:nvPr>
          </p:nvSpPr>
          <p:spPr bwMode="auto">
            <a:xfrm rot="2028892" flipH="1" flipV="1">
              <a:off x="5616575" y="2000251"/>
              <a:ext cx="941388" cy="1579563"/>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1">
                    <a:lumMod val="40000"/>
                    <a:lumOff val="60000"/>
                  </a:schemeClr>
                </a:gs>
                <a:gs pos="9000">
                  <a:schemeClr val="accent1"/>
                </a:gs>
              </a:gsLst>
              <a:lin ang="8100000" scaled="1"/>
              <a:tileRect/>
            </a:gradFill>
            <a:ln w="3175" cap="flat" cmpd="sng" algn="ctr">
              <a:solidFill>
                <a:schemeClr val="accent1">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anose="020B0503020204020204" pitchFamily="34" charset="-122"/>
                <a:ea typeface="微软雅黑" panose="020B0503020204020204" pitchFamily="34" charset="-122"/>
              </a:endParaRPr>
            </a:p>
          </p:txBody>
        </p:sp>
        <p:sp>
          <p:nvSpPr>
            <p:cNvPr id="54" name="MH_SubTitle_1"/>
            <p:cNvSpPr/>
            <p:nvPr>
              <p:custDataLst>
                <p:tags r:id="rId3"/>
              </p:custDataLst>
            </p:nvPr>
          </p:nvSpPr>
          <p:spPr>
            <a:xfrm>
              <a:off x="5632450" y="2832100"/>
              <a:ext cx="801688" cy="801688"/>
            </a:xfrm>
            <a:prstGeom prst="ellipse">
              <a:avLst/>
            </a:prstGeom>
            <a:solidFill>
              <a:schemeClr val="accent1"/>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01</a:t>
              </a:r>
              <a:endParaRPr lang="zh-CN" altLang="en-US" sz="1400" kern="0" dirty="0">
                <a:solidFill>
                  <a:srgbClr val="FFFFFF"/>
                </a:solidFill>
              </a:endParaRPr>
            </a:p>
          </p:txBody>
        </p:sp>
        <p:sp>
          <p:nvSpPr>
            <p:cNvPr id="56" name="MH_Other_2"/>
            <p:cNvSpPr/>
            <p:nvPr>
              <p:custDataLst>
                <p:tags r:id="rId4"/>
              </p:custDataLst>
            </p:nvPr>
          </p:nvSpPr>
          <p:spPr bwMode="auto">
            <a:xfrm rot="6348892" flipH="1" flipV="1">
              <a:off x="6713539" y="2797176"/>
              <a:ext cx="941387" cy="1579563"/>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2">
                    <a:lumMod val="40000"/>
                    <a:lumOff val="60000"/>
                  </a:schemeClr>
                </a:gs>
                <a:gs pos="9000">
                  <a:schemeClr val="accent2"/>
                </a:gs>
              </a:gsLst>
              <a:lin ang="8100000" scaled="1"/>
              <a:tileRect/>
            </a:gradFill>
            <a:ln w="3175" cap="flat" cmpd="sng" algn="ctr">
              <a:solidFill>
                <a:schemeClr val="accent2">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anose="020B0503020204020204" pitchFamily="34" charset="-122"/>
                <a:ea typeface="微软雅黑" panose="020B0503020204020204" pitchFamily="34" charset="-122"/>
              </a:endParaRPr>
            </a:p>
          </p:txBody>
        </p:sp>
        <p:sp>
          <p:nvSpPr>
            <p:cNvPr id="57" name="MH_SubTitle_2"/>
            <p:cNvSpPr/>
            <p:nvPr>
              <p:custDataLst>
                <p:tags r:id="rId5"/>
              </p:custDataLst>
            </p:nvPr>
          </p:nvSpPr>
          <p:spPr>
            <a:xfrm>
              <a:off x="6345239" y="3273425"/>
              <a:ext cx="801687" cy="800100"/>
            </a:xfrm>
            <a:prstGeom prst="ellipse">
              <a:avLst/>
            </a:prstGeom>
            <a:solidFill>
              <a:schemeClr val="accent2"/>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02</a:t>
              </a:r>
              <a:endParaRPr lang="zh-CN" altLang="en-US" sz="1400" kern="0" dirty="0">
                <a:solidFill>
                  <a:srgbClr val="FFFFFF"/>
                </a:solidFill>
              </a:endParaRPr>
            </a:p>
          </p:txBody>
        </p:sp>
        <p:sp>
          <p:nvSpPr>
            <p:cNvPr id="59" name="MH_Other_3"/>
            <p:cNvSpPr/>
            <p:nvPr>
              <p:custDataLst>
                <p:tags r:id="rId6"/>
              </p:custDataLst>
            </p:nvPr>
          </p:nvSpPr>
          <p:spPr bwMode="auto">
            <a:xfrm rot="10668892" flipH="1" flipV="1">
              <a:off x="6294438" y="4084638"/>
              <a:ext cx="939800" cy="158115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3">
                    <a:lumMod val="40000"/>
                    <a:lumOff val="60000"/>
                  </a:schemeClr>
                </a:gs>
                <a:gs pos="9000">
                  <a:schemeClr val="accent3"/>
                </a:gs>
              </a:gsLst>
              <a:lin ang="8100000" scaled="1"/>
              <a:tileRect/>
            </a:gradFill>
            <a:ln w="3175" cap="flat" cmpd="sng" algn="ctr">
              <a:solidFill>
                <a:schemeClr val="accent3">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anose="020B0503020204020204" pitchFamily="34" charset="-122"/>
                <a:ea typeface="微软雅黑" panose="020B0503020204020204" pitchFamily="34" charset="-122"/>
              </a:endParaRPr>
            </a:p>
          </p:txBody>
        </p:sp>
        <p:sp>
          <p:nvSpPr>
            <p:cNvPr id="60" name="MH_SubTitle_3"/>
            <p:cNvSpPr/>
            <p:nvPr>
              <p:custDataLst>
                <p:tags r:id="rId7"/>
              </p:custDataLst>
            </p:nvPr>
          </p:nvSpPr>
          <p:spPr>
            <a:xfrm>
              <a:off x="6146800" y="4084639"/>
              <a:ext cx="801688" cy="801687"/>
            </a:xfrm>
            <a:prstGeom prst="ellipse">
              <a:avLst/>
            </a:prstGeom>
            <a:solidFill>
              <a:schemeClr val="accent3"/>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03</a:t>
              </a:r>
              <a:endParaRPr lang="zh-CN" altLang="en-US" sz="1400" kern="0" dirty="0">
                <a:solidFill>
                  <a:srgbClr val="FFFFFF"/>
                </a:solidFill>
              </a:endParaRPr>
            </a:p>
          </p:txBody>
        </p:sp>
        <p:sp>
          <p:nvSpPr>
            <p:cNvPr id="62" name="MH_Other_4"/>
            <p:cNvSpPr/>
            <p:nvPr>
              <p:custDataLst>
                <p:tags r:id="rId8"/>
              </p:custDataLst>
            </p:nvPr>
          </p:nvSpPr>
          <p:spPr bwMode="auto">
            <a:xfrm rot="14988892" flipH="1" flipV="1">
              <a:off x="4939507" y="4085432"/>
              <a:ext cx="939800" cy="1579563"/>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4">
                    <a:lumMod val="40000"/>
                    <a:lumOff val="60000"/>
                  </a:schemeClr>
                </a:gs>
                <a:gs pos="9000">
                  <a:schemeClr val="accent4"/>
                </a:gs>
              </a:gsLst>
              <a:lin ang="8100000" scaled="1"/>
              <a:tileRect/>
            </a:gradFill>
            <a:ln w="3175" cap="flat" cmpd="sng" algn="ctr">
              <a:solidFill>
                <a:schemeClr val="accent4">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anose="020B0503020204020204" pitchFamily="34" charset="-122"/>
                <a:ea typeface="微软雅黑" panose="020B0503020204020204" pitchFamily="34" charset="-122"/>
              </a:endParaRPr>
            </a:p>
          </p:txBody>
        </p:sp>
        <p:sp>
          <p:nvSpPr>
            <p:cNvPr id="63" name="MH_SubTitle_4"/>
            <p:cNvSpPr/>
            <p:nvPr>
              <p:custDataLst>
                <p:tags r:id="rId9"/>
              </p:custDataLst>
            </p:nvPr>
          </p:nvSpPr>
          <p:spPr>
            <a:xfrm>
              <a:off x="5311775" y="4148139"/>
              <a:ext cx="801688" cy="801687"/>
            </a:xfrm>
            <a:prstGeom prst="ellipse">
              <a:avLst/>
            </a:prstGeom>
            <a:solidFill>
              <a:schemeClr val="accent4"/>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04</a:t>
              </a:r>
              <a:endParaRPr lang="zh-CN" altLang="en-US" sz="1400" kern="0" dirty="0">
                <a:solidFill>
                  <a:srgbClr val="FFFFFF"/>
                </a:solidFill>
              </a:endParaRPr>
            </a:p>
          </p:txBody>
        </p:sp>
        <p:sp>
          <p:nvSpPr>
            <p:cNvPr id="65" name="MH_Other_5"/>
            <p:cNvSpPr/>
            <p:nvPr>
              <p:custDataLst>
                <p:tags r:id="rId10"/>
              </p:custDataLst>
            </p:nvPr>
          </p:nvSpPr>
          <p:spPr bwMode="auto">
            <a:xfrm rot="19308892" flipH="1" flipV="1">
              <a:off x="4519614" y="2797175"/>
              <a:ext cx="941387" cy="158115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bg2"/>
                </a:gs>
                <a:gs pos="9000">
                  <a:schemeClr val="bg2">
                    <a:lumMod val="75000"/>
                  </a:schemeClr>
                </a:gs>
              </a:gsLst>
              <a:lin ang="8100000" scaled="1"/>
              <a:tileRect/>
            </a:gradFill>
            <a:ln w="3175" cap="flat" cmpd="sng" algn="ctr">
              <a:solidFill>
                <a:schemeClr val="bg2">
                  <a:lumMod val="90000"/>
                </a:schemeClr>
              </a:solidFill>
              <a:prstDash val="solid"/>
            </a:ln>
            <a:effectLst/>
          </p:spPr>
          <p:txBody>
            <a:bodyPr anchor="ctr"/>
            <a:lstStyle/>
            <a:p>
              <a:pPr algn="ctr">
                <a:lnSpc>
                  <a:spcPct val="120000"/>
                </a:lnSpc>
                <a:defRPr/>
              </a:pPr>
              <a:endParaRPr lang="en-US" sz="1050" b="1" kern="0" dirty="0">
                <a:solidFill>
                  <a:srgbClr val="F9F9F9"/>
                </a:solidFill>
                <a:latin typeface="微软雅黑" panose="020B0503020204020204" pitchFamily="34" charset="-122"/>
                <a:ea typeface="微软雅黑" panose="020B0503020204020204" pitchFamily="34" charset="-122"/>
              </a:endParaRPr>
            </a:p>
          </p:txBody>
        </p:sp>
        <p:sp>
          <p:nvSpPr>
            <p:cNvPr id="66" name="MH_SubTitle_5"/>
            <p:cNvSpPr/>
            <p:nvPr>
              <p:custDataLst>
                <p:tags r:id="rId11"/>
              </p:custDataLst>
            </p:nvPr>
          </p:nvSpPr>
          <p:spPr>
            <a:xfrm>
              <a:off x="4994275" y="3373439"/>
              <a:ext cx="801688" cy="801687"/>
            </a:xfrm>
            <a:prstGeom prst="ellipse">
              <a:avLst/>
            </a:prstGeom>
            <a:solidFill>
              <a:schemeClr val="bg2">
                <a:lumMod val="75000"/>
              </a:schemeClr>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05</a:t>
              </a:r>
              <a:endParaRPr lang="zh-CN" altLang="en-US" sz="1400" kern="0" dirty="0">
                <a:solidFill>
                  <a:srgbClr val="FFFFFF"/>
                </a:solidFill>
              </a:endParaRPr>
            </a:p>
          </p:txBody>
        </p:sp>
      </p:grpSp>
      <p:sp>
        <p:nvSpPr>
          <p:cNvPr id="25" name="矩形 24"/>
          <p:cNvSpPr/>
          <p:nvPr>
            <p:custDataLst>
              <p:tags r:id="rId12"/>
            </p:custDataLst>
          </p:nvPr>
        </p:nvSpPr>
        <p:spPr>
          <a:xfrm>
            <a:off x="6764655" y="2040255"/>
            <a:ext cx="3848735" cy="8299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tx1">
                    <a:lumMod val="65000"/>
                    <a:lumOff val="35000"/>
                  </a:schemeClr>
                </a:solidFill>
              </a:rPr>
              <a:t>激发婴幼儿好奇心，使其想象始终处于活跃状态</a:t>
            </a:r>
            <a:endParaRPr lang="zh-CN" altLang="en-US" sz="2000" dirty="0">
              <a:solidFill>
                <a:schemeClr val="tx1">
                  <a:lumMod val="65000"/>
                  <a:lumOff val="35000"/>
                </a:schemeClr>
              </a:solidFill>
            </a:endParaRPr>
          </a:p>
        </p:txBody>
      </p:sp>
      <p:sp>
        <p:nvSpPr>
          <p:cNvPr id="28" name="矩形 27"/>
          <p:cNvSpPr/>
          <p:nvPr>
            <p:custDataLst>
              <p:tags r:id="rId13"/>
            </p:custDataLst>
          </p:nvPr>
        </p:nvSpPr>
        <p:spPr>
          <a:xfrm>
            <a:off x="8103870" y="3276600"/>
            <a:ext cx="2754630" cy="8299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tx1">
                    <a:lumMod val="65000"/>
                    <a:lumOff val="35000"/>
                  </a:schemeClr>
                </a:solidFill>
              </a:rPr>
              <a:t>扩大婴幼儿视野，不断积累感性经验</a:t>
            </a:r>
            <a:endParaRPr lang="zh-CN" altLang="en-US" sz="2000" dirty="0">
              <a:solidFill>
                <a:schemeClr val="tx1">
                  <a:lumMod val="65000"/>
                  <a:lumOff val="35000"/>
                </a:schemeClr>
              </a:solidFill>
            </a:endParaRPr>
          </a:p>
        </p:txBody>
      </p:sp>
      <p:sp>
        <p:nvSpPr>
          <p:cNvPr id="31" name="矩形 30"/>
          <p:cNvSpPr/>
          <p:nvPr>
            <p:custDataLst>
              <p:tags r:id="rId14"/>
            </p:custDataLst>
          </p:nvPr>
        </p:nvSpPr>
        <p:spPr>
          <a:xfrm>
            <a:off x="7628890" y="4841875"/>
            <a:ext cx="2754630" cy="8299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tx1">
                    <a:lumMod val="65000"/>
                    <a:lumOff val="35000"/>
                  </a:schemeClr>
                </a:solidFill>
              </a:rPr>
              <a:t>运用游戏活动促进婴幼儿想象力的发展</a:t>
            </a:r>
            <a:endParaRPr lang="zh-CN" altLang="en-US" sz="2000" dirty="0">
              <a:solidFill>
                <a:schemeClr val="tx1">
                  <a:lumMod val="65000"/>
                  <a:lumOff val="35000"/>
                </a:schemeClr>
              </a:solidFill>
            </a:endParaRPr>
          </a:p>
        </p:txBody>
      </p:sp>
      <p:sp>
        <p:nvSpPr>
          <p:cNvPr id="34" name="矩形 33"/>
          <p:cNvSpPr/>
          <p:nvPr>
            <p:custDataLst>
              <p:tags r:id="rId15"/>
            </p:custDataLst>
          </p:nvPr>
        </p:nvSpPr>
        <p:spPr>
          <a:xfrm>
            <a:off x="1607820" y="5375275"/>
            <a:ext cx="2754630" cy="829945"/>
          </a:xfrm>
          <a:prstGeom prst="rect">
            <a:avLst/>
          </a:prstGeom>
        </p:spPr>
        <p:txBody>
          <a:bodyPr wrap="square">
            <a:spAutoFit/>
            <a:scene3d>
              <a:camera prst="orthographicFront"/>
              <a:lightRig rig="threePt" dir="t"/>
            </a:scene3d>
            <a:sp3d contourW="12700"/>
          </a:bodyPr>
          <a:lstStyle/>
          <a:p>
            <a:pPr algn="l">
              <a:lnSpc>
                <a:spcPct val="120000"/>
              </a:lnSpc>
            </a:pPr>
            <a:r>
              <a:rPr lang="zh-CN" altLang="en-US" sz="2000" dirty="0">
                <a:solidFill>
                  <a:schemeClr val="tx1">
                    <a:lumMod val="65000"/>
                    <a:lumOff val="35000"/>
                  </a:schemeClr>
                </a:solidFill>
              </a:rPr>
              <a:t>通过各种日常活动发展婴幼儿的想象力</a:t>
            </a:r>
            <a:endParaRPr lang="zh-CN" altLang="en-US" sz="2000" dirty="0">
              <a:solidFill>
                <a:schemeClr val="tx1">
                  <a:lumMod val="65000"/>
                  <a:lumOff val="35000"/>
                </a:schemeClr>
              </a:solidFill>
            </a:endParaRPr>
          </a:p>
        </p:txBody>
      </p:sp>
      <p:sp>
        <p:nvSpPr>
          <p:cNvPr id="37" name="矩形 36"/>
          <p:cNvSpPr/>
          <p:nvPr>
            <p:custDataLst>
              <p:tags r:id="rId16"/>
            </p:custDataLst>
          </p:nvPr>
        </p:nvSpPr>
        <p:spPr>
          <a:xfrm>
            <a:off x="1376680" y="3138170"/>
            <a:ext cx="2754630" cy="829945"/>
          </a:xfrm>
          <a:prstGeom prst="rect">
            <a:avLst/>
          </a:prstGeom>
        </p:spPr>
        <p:txBody>
          <a:bodyPr wrap="square">
            <a:spAutoFit/>
            <a:scene3d>
              <a:camera prst="orthographicFront"/>
              <a:lightRig rig="threePt" dir="t"/>
            </a:scene3d>
            <a:sp3d contourW="12700"/>
          </a:bodyPr>
          <a:lstStyle/>
          <a:p>
            <a:pPr algn="l">
              <a:lnSpc>
                <a:spcPct val="120000"/>
              </a:lnSpc>
            </a:pPr>
            <a:r>
              <a:rPr lang="zh-CN" altLang="en-US" sz="2000" dirty="0">
                <a:solidFill>
                  <a:schemeClr val="tx1">
                    <a:lumMod val="65000"/>
                    <a:lumOff val="35000"/>
                  </a:schemeClr>
                </a:solidFill>
              </a:rPr>
              <a:t>创设问题情境激发婴幼儿的想象</a:t>
            </a:r>
            <a:endParaRPr lang="zh-CN" altLang="en-US" sz="2000" dirty="0">
              <a:solidFill>
                <a:schemeClr val="tx1">
                  <a:lumMod val="65000"/>
                  <a:lumOff val="35000"/>
                </a:schemeClr>
              </a:solidFill>
            </a:endParaRPr>
          </a:p>
        </p:txBody>
      </p:sp>
      <p:grpSp>
        <p:nvGrpSpPr>
          <p:cNvPr id="7" name="组合 6"/>
          <p:cNvGrpSpPr/>
          <p:nvPr>
            <p:custDataLst>
              <p:tags r:id="rId17"/>
            </p:custDataLst>
          </p:nvPr>
        </p:nvGrpSpPr>
        <p:grpSpPr>
          <a:xfrm>
            <a:off x="63137" y="162640"/>
            <a:ext cx="4970689" cy="863906"/>
            <a:chOff x="1606550" y="1476087"/>
            <a:chExt cx="4970689" cy="863906"/>
          </a:xfrm>
        </p:grpSpPr>
        <p:sp>
          <p:nvSpPr>
            <p:cNvPr id="6" name="MH_Other_5"/>
            <p:cNvSpPr/>
            <p:nvPr>
              <p:custDataLst>
                <p:tags r:id="rId18"/>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3" name="MH_SubTitle_1"/>
            <p:cNvSpPr/>
            <p:nvPr>
              <p:custDataLst>
                <p:tags r:id="rId19"/>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20"/>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custDataLst>
                <p:tags r:id="rId21"/>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想象的发展</a:t>
              </a:r>
              <a:endParaRPr lang="zh-CN" altLang="en-US" sz="2000" b="1" dirty="0">
                <a:solidFill>
                  <a:schemeClr val="bg1"/>
                </a:solidFill>
                <a:sym typeface="+mn-ea"/>
              </a:endParaRPr>
            </a:p>
          </p:txBody>
        </p:sp>
        <p:sp>
          <p:nvSpPr>
            <p:cNvPr id="5" name="矩形 4"/>
            <p:cNvSpPr/>
            <p:nvPr>
              <p:custDataLst>
                <p:tags r:id="rId22"/>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8" name="文本框 7"/>
          <p:cNvSpPr txBox="1"/>
          <p:nvPr/>
        </p:nvSpPr>
        <p:spPr>
          <a:xfrm>
            <a:off x="458470" y="958215"/>
            <a:ext cx="4882515" cy="460375"/>
          </a:xfrm>
          <a:prstGeom prst="rect">
            <a:avLst/>
          </a:prstGeom>
          <a:noFill/>
        </p:spPr>
        <p:txBody>
          <a:bodyPr wrap="square" rtlCol="0">
            <a:spAutoFit/>
          </a:bodyPr>
          <a:p>
            <a:r>
              <a:rPr lang="zh-CN" altLang="en-US" sz="2400" b="1"/>
              <a:t>三、0~3 岁婴幼儿想象的培养</a:t>
            </a:r>
            <a:endParaRPr lang="zh-CN" altLang="en-US" sz="2400" b="1"/>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椭圆 14"/>
          <p:cNvSpPr/>
          <p:nvPr>
            <p:custDataLst>
              <p:tags r:id="rId1"/>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anose="020B0806030902050204" pitchFamily="34" charset="0"/>
              <a:ea typeface="宋体" panose="02010600030101010101" pitchFamily="2" charset="-122"/>
            </a:endParaRPr>
          </a:p>
        </p:txBody>
      </p:sp>
      <p:sp>
        <p:nvSpPr>
          <p:cNvPr id="16" name="椭圆 15"/>
          <p:cNvSpPr/>
          <p:nvPr>
            <p:custDataLst>
              <p:tags r:id="rId2"/>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anose="020B0806030902050204" pitchFamily="34" charset="0"/>
                <a:ea typeface="宋体" panose="02010600030101010101" pitchFamily="2" charset="-122"/>
              </a:rPr>
              <a:t>1</a:t>
            </a:r>
            <a:endParaRPr lang="zh-CN" altLang="en-US" sz="4400" kern="0" dirty="0">
              <a:solidFill>
                <a:prstClr val="white"/>
              </a:solidFill>
              <a:latin typeface="Impact" panose="020B0806030902050204" pitchFamily="34" charset="0"/>
              <a:ea typeface="宋体" panose="02010600030101010101" pitchFamily="2" charset="-122"/>
            </a:endParaRPr>
          </a:p>
        </p:txBody>
      </p:sp>
      <p:cxnSp>
        <p:nvCxnSpPr>
          <p:cNvPr id="3076" name="直接连接符 16"/>
          <p:cNvCxnSpPr>
            <a:cxnSpLocks noChangeShapeType="1"/>
            <a:stCxn id="15" idx="6"/>
          </p:cNvCxnSpPr>
          <p:nvPr>
            <p:custDataLst>
              <p:tags r:id="rId3"/>
            </p:custDataLst>
          </p:nvPr>
        </p:nvCxnSpPr>
        <p:spPr bwMode="auto">
          <a:xfrm>
            <a:off x="4618038" y="3429000"/>
            <a:ext cx="4937125" cy="5080"/>
          </a:xfrm>
          <a:prstGeom prst="line">
            <a:avLst/>
          </a:prstGeom>
          <a:noFill/>
          <a:ln w="28575" algn="ctr">
            <a:solidFill>
              <a:schemeClr val="accent1"/>
            </a:solidFill>
            <a:round/>
            <a:tailEnd type="oval" w="lg" len="lg"/>
          </a:ln>
          <a:extLst>
            <a:ext uri="{909E8E84-426E-40DD-AFC4-6F175D3DCCD1}">
              <a14:hiddenFill xmlns:a14="http://schemas.microsoft.com/office/drawing/2010/main">
                <a:noFill/>
              </a14:hiddenFill>
            </a:ext>
          </a:extLst>
        </p:spPr>
      </p:cxnSp>
      <p:sp>
        <p:nvSpPr>
          <p:cNvPr id="17" name="矩形 16"/>
          <p:cNvSpPr/>
          <p:nvPr/>
        </p:nvSpPr>
        <p:spPr>
          <a:xfrm>
            <a:off x="4618355" y="2667000"/>
            <a:ext cx="5112385" cy="627380"/>
          </a:xfrm>
          <a:prstGeom prst="rect">
            <a:avLst/>
          </a:prstGeom>
        </p:spPr>
        <p:txBody>
          <a:bodyPr wrap="square">
            <a:noAutofit/>
            <a:scene3d>
              <a:camera prst="orthographicFront"/>
              <a:lightRig rig="threePt" dir="t"/>
            </a:scene3d>
            <a:sp3d contourW="12700"/>
          </a:bodyPr>
          <a:lstStyle/>
          <a:p>
            <a:pPr algn="just">
              <a:lnSpc>
                <a:spcPct val="120000"/>
              </a:lnSpc>
            </a:pPr>
            <a:r>
              <a:rPr lang="zh-CN" altLang="en-US" sz="3200" b="1" dirty="0">
                <a:solidFill>
                  <a:schemeClr val="tx1">
                    <a:lumMod val="75000"/>
                    <a:lumOff val="25000"/>
                  </a:schemeClr>
                </a:solidFill>
              </a:rPr>
              <a:t>0~3 岁婴幼儿感知觉的发展</a:t>
            </a:r>
            <a:endParaRPr lang="zh-CN" altLang="en-US" sz="3200" b="1" dirty="0">
              <a:solidFill>
                <a:schemeClr val="tx1">
                  <a:lumMod val="75000"/>
                  <a:lumOff val="25000"/>
                </a:schemeClr>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椭圆 14"/>
          <p:cNvSpPr/>
          <p:nvPr>
            <p:custDataLst>
              <p:tags r:id="rId1"/>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anose="020B0806030902050204" pitchFamily="34" charset="0"/>
              <a:ea typeface="宋体" panose="02010600030101010101" pitchFamily="2" charset="-122"/>
            </a:endParaRPr>
          </a:p>
        </p:txBody>
      </p:sp>
      <p:sp>
        <p:nvSpPr>
          <p:cNvPr id="16" name="椭圆 15"/>
          <p:cNvSpPr/>
          <p:nvPr>
            <p:custDataLst>
              <p:tags r:id="rId2"/>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anose="020B0806030902050204" pitchFamily="34" charset="0"/>
                <a:ea typeface="宋体" panose="02010600030101010101" pitchFamily="2" charset="-122"/>
              </a:rPr>
              <a:t>5</a:t>
            </a:r>
            <a:endParaRPr lang="en-US" altLang="zh-CN" sz="4400" kern="0" dirty="0">
              <a:solidFill>
                <a:prstClr val="white"/>
              </a:solidFill>
              <a:latin typeface="Impact" panose="020B0806030902050204" pitchFamily="34" charset="0"/>
              <a:ea typeface="宋体" panose="02010600030101010101" pitchFamily="2" charset="-122"/>
            </a:endParaRPr>
          </a:p>
        </p:txBody>
      </p:sp>
      <p:cxnSp>
        <p:nvCxnSpPr>
          <p:cNvPr id="3076" name="直接连接符 16"/>
          <p:cNvCxnSpPr>
            <a:cxnSpLocks noChangeShapeType="1"/>
            <a:stCxn id="15" idx="6"/>
          </p:cNvCxnSpPr>
          <p:nvPr>
            <p:custDataLst>
              <p:tags r:id="rId3"/>
            </p:custDataLst>
          </p:nvPr>
        </p:nvCxnSpPr>
        <p:spPr bwMode="auto">
          <a:xfrm>
            <a:off x="4618038" y="3429000"/>
            <a:ext cx="4937125" cy="5080"/>
          </a:xfrm>
          <a:prstGeom prst="line">
            <a:avLst/>
          </a:prstGeom>
          <a:noFill/>
          <a:ln w="28575" algn="ctr">
            <a:solidFill>
              <a:schemeClr val="accent1"/>
            </a:solidFill>
            <a:round/>
            <a:tailEnd type="oval" w="lg" len="lg"/>
          </a:ln>
          <a:extLst>
            <a:ext uri="{909E8E84-426E-40DD-AFC4-6F175D3DCCD1}">
              <a14:hiddenFill xmlns:a14="http://schemas.microsoft.com/office/drawing/2010/main">
                <a:noFill/>
              </a14:hiddenFill>
            </a:ext>
          </a:extLst>
        </p:spPr>
      </p:cxnSp>
      <p:sp>
        <p:nvSpPr>
          <p:cNvPr id="17" name="矩形 16"/>
          <p:cNvSpPr/>
          <p:nvPr/>
        </p:nvSpPr>
        <p:spPr>
          <a:xfrm>
            <a:off x="4618355" y="2667000"/>
            <a:ext cx="5112385" cy="627380"/>
          </a:xfrm>
          <a:prstGeom prst="rect">
            <a:avLst/>
          </a:prstGeom>
        </p:spPr>
        <p:txBody>
          <a:bodyPr wrap="square">
            <a:noAutofit/>
            <a:scene3d>
              <a:camera prst="orthographicFront"/>
              <a:lightRig rig="threePt" dir="t"/>
            </a:scene3d>
            <a:sp3d contourW="12700"/>
          </a:bodyPr>
          <a:lstStyle/>
          <a:p>
            <a:pPr algn="just">
              <a:lnSpc>
                <a:spcPct val="120000"/>
              </a:lnSpc>
            </a:pPr>
            <a:r>
              <a:rPr lang="zh-CN" altLang="en-US" sz="3200" b="1" dirty="0">
                <a:solidFill>
                  <a:schemeClr val="tx1">
                    <a:lumMod val="75000"/>
                    <a:lumOff val="25000"/>
                  </a:schemeClr>
                </a:solidFill>
              </a:rPr>
              <a:t>0~3 岁婴幼儿</a:t>
            </a:r>
            <a:r>
              <a:rPr lang="zh-CN" altLang="en-US" sz="3200" b="1" dirty="0">
                <a:solidFill>
                  <a:schemeClr val="tx1">
                    <a:lumMod val="75000"/>
                    <a:lumOff val="25000"/>
                  </a:schemeClr>
                </a:solidFill>
              </a:rPr>
              <a:t>思维的发展</a:t>
            </a:r>
            <a:endParaRPr lang="zh-CN" altLang="en-US" sz="3200" b="1" dirty="0">
              <a:solidFill>
                <a:schemeClr val="tx1">
                  <a:lumMod val="75000"/>
                  <a:lumOff val="25000"/>
                </a:schemeClr>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思维的发展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一、0~3 岁婴幼儿思维发展概述</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612890" cy="4707890"/>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（一）思维的概念</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思维是人脑借助语言、表象、动作，对客观事物的本质属性和内部规律进行的间接与概括的反映。思维是认识的理性与高级阶段，它探索的是事物的内在本质联系和规律。</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（二）思维的特点</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间接性</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思维活动通过已知的知识经验去认识不能直接感知的或无法直接感知的事物属性和规律性联系。</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概括性</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思维的概括性包含两层意思：一是通过思维能找出一类事物所特有的共性并把它们归结在一起，从而认识该类事物的性质及其与他类事物的关系；二是通过思维能够帮助人们从部分事物相互联系的事实中找到普遍的或必然的联系，并将其推广到同类的现象中去。</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7"/>
          <a:stretch>
            <a:fillRect/>
          </a:stretch>
        </p:blipFill>
        <p:spPr>
          <a:xfrm>
            <a:off x="7239635" y="1421765"/>
            <a:ext cx="4466590" cy="332232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思维的发展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2" name="文本框 1"/>
          <p:cNvSpPr txBox="1"/>
          <p:nvPr/>
        </p:nvSpPr>
        <p:spPr>
          <a:xfrm>
            <a:off x="626745" y="954405"/>
            <a:ext cx="6612890" cy="5939155"/>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（三）思维的种类</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动作思维、形象思维和抽象思维</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根据思维过程中解决问题的方式不同，可将思维分为动作思维、形象思维和抽象思维。</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动作思维</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又称操作思维，是指在实际动作中进行的思维，它解决问题的方式是一边做动作一边思考，以实际操作解决直观、具体的问题。</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形象思维</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是指运用头脑中已有的表象进行的思维，它解决问题的方式是想象活动，在解决复杂问题时，简明生动的形象有助于思维的顺利进行。</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抽象思维</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又称逻辑思维，它是以概念、判断、推理等形式所进行的思维，它解决问题的方式是运用概念进行判断、推理和论证。</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直觉思维和分析思维</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根据思维结论是否有明确的思考步骤和思维过程，可将思维分为直觉思维和分析思维。</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直觉思维</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是指没有经过逐步分析就迅速对问题答案做出合理的猜测、设想或突然领悟的思维；</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分析思维</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是指经过逐步分析后，对问题解决做出明确结论的思维。</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rcRect r="2333" b="4277"/>
          <a:stretch>
            <a:fillRect/>
          </a:stretch>
        </p:blipFill>
        <p:spPr>
          <a:xfrm>
            <a:off x="7831455" y="954405"/>
            <a:ext cx="3828415" cy="566991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思维的发展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2" name="文本框 1"/>
          <p:cNvSpPr txBox="1"/>
          <p:nvPr/>
        </p:nvSpPr>
        <p:spPr>
          <a:xfrm>
            <a:off x="626745" y="954405"/>
            <a:ext cx="6612890" cy="3784600"/>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聚合思维和发散思维</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根据解决问题时的思维方向，可将思维分为聚合思维和发散思维。</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聚合思维</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又称求同思维、集中思维，是指把问题所提供的各种信息集中起来，得出一个正确的或最好的答案的思维；</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发散思维</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又称求异思维、辐射思维，是指从所给予的信息中产生众多的信息，或是指从一个目标出发，沿着各种不同途径寻求各种答案的思维。</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常规性思维和创造性思维</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根据思维的创造性程度，可将思维分为常规性思维和创造性思维。</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常规性思维</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是指人们运用已获得的知识经验，按惯常的方式解决问题的思维；而</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创造性思维</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是指以新异、独创的方式解决问题的思维。</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p:nvPr/>
        </p:nvPicPr>
        <p:blipFill>
          <a:blip r:embed="rId7"/>
          <a:stretch>
            <a:fillRect/>
          </a:stretch>
        </p:blipFill>
        <p:spPr>
          <a:xfrm>
            <a:off x="7449820" y="1290320"/>
            <a:ext cx="4130040" cy="281432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思维的发展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2" name="文本框 1"/>
          <p:cNvSpPr txBox="1"/>
          <p:nvPr/>
        </p:nvSpPr>
        <p:spPr>
          <a:xfrm>
            <a:off x="626745" y="954405"/>
            <a:ext cx="6612890" cy="5631180"/>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（四）思维的基本形式</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概念</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概念是人脑对客观事物共同本质特性的反映，是思维最基本的单位。在抽象与概括的基础上，人脑能形成丰富的科学概念，并以概念组成判断，用判断进行推理，最终形成科学的原理法则，使人类能正确地认识和改造现实。</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判断</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判断是概念与概念之间的联系，它是事物之间的联系与关系在人脑中的一种反映，它是思维的基本形式之一。一切判断都是借助语言、词汇，用句子的形式来实现的，包括概念和概念之间建立的肯定或否定的关系。</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推理</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推理是一种间接判断，反映判断与判断之间的联系，是由一个或几个相互联系的已知判断推出的合乎逻辑的新判断的思维形式。推理可分为归纳推理、演绎推理及类比推理：归纳推理是从特殊到一般的推理过程；演绎推理是从一般到特殊、具体的推理过程；类比推理是对事物之间关系的反映。</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7"/>
          <a:srcRect r="1028" b="8712"/>
          <a:stretch>
            <a:fillRect/>
          </a:stretch>
        </p:blipFill>
        <p:spPr>
          <a:xfrm>
            <a:off x="7648575" y="1655445"/>
            <a:ext cx="3851910" cy="374586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思维的发展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2" name="文本框 1"/>
          <p:cNvSpPr txBox="1"/>
          <p:nvPr/>
        </p:nvSpPr>
        <p:spPr>
          <a:xfrm>
            <a:off x="626745" y="954405"/>
            <a:ext cx="6612890" cy="4092575"/>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（五）思维对 0~3 岁婴幼儿发展的意义</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思维是维持正常生活的基础</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思维是认知过程逐渐完善的标志</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思维促进认知过程发生质变</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思维是婴幼儿社会性行为发展的前提</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 思维是意识与自我意识出现的信号</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p:nvPr/>
        </p:nvPicPr>
        <p:blipFill>
          <a:blip r:embed="rId7"/>
          <a:stretch>
            <a:fillRect/>
          </a:stretch>
        </p:blipFill>
        <p:spPr>
          <a:xfrm>
            <a:off x="6628130" y="825500"/>
            <a:ext cx="4554220" cy="435102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思维的发展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791845"/>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二、0~3 岁婴幼儿思维的萌芽与发展</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612890" cy="4707890"/>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思维是人类的高级认知活动，是智力的核心。思维的发生与发展能够促进婴幼儿整个心理水平的不断提高。</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（一）思维的发生</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思维的发生以概括性、间接性和解决问题这三个指标为特征。依据这一指标，婴幼儿的思维大约出现在 1 岁半至 2 岁左右。思维的发生主要表现在婴幼儿的动作上，以下动作的出现标志着婴幼儿思维的发生。</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表意性动作</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表意性动作就是婴幼儿用于表达个人意愿的一类动作。</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工具性动作</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工具性动作是指按照物体的结构特征和功能来使用物体的动作。</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 采用“试误”的方法解决问题</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随着表意性动作和工具性动作的出现，婴幼儿开始尝试使用“试误”的方法解决问题。</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tretch>
            <a:fillRect/>
          </a:stretch>
        </p:blipFill>
        <p:spPr>
          <a:xfrm>
            <a:off x="7239635" y="1086485"/>
            <a:ext cx="4254500" cy="468566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思维的发展</a:t>
              </a:r>
              <a:endParaRPr lang="zh-CN" altLang="en-US" sz="2000" b="1" dirty="0">
                <a:solidFill>
                  <a:schemeClr val="bg1"/>
                </a:solidFill>
                <a:sym typeface="+mn-ea"/>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2" name="文本框 1"/>
          <p:cNvSpPr txBox="1"/>
          <p:nvPr/>
        </p:nvSpPr>
        <p:spPr>
          <a:xfrm>
            <a:off x="626745" y="822960"/>
            <a:ext cx="6612890" cy="4092575"/>
          </a:xfrm>
          <a:prstGeom prst="rect">
            <a:avLst/>
          </a:prstGeom>
          <a:noFill/>
        </p:spPr>
        <p:txBody>
          <a:bodyPr wrap="square" rtlCol="0">
            <a:spAutoFit/>
          </a:bodyPr>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（二）思维发展的阶段</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皮亚杰对儿童的认知发展进行了深入研究，提出了认知发展理论。他将儿童的思维发展过程划分为感知运动阶段（0~2 岁）、前运算阶段（2~6、7 岁）、具体运算阶段（6、7~12 岁）、形式运算阶段（12 岁之后）</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（三）0~3 岁婴幼儿思维发展的特点</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0~3 岁婴幼儿正处于身心快速发展的重要阶段，他们的思维也具有独特的年龄特点。</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思维方式以直觉行动思维为主</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具体形象思维开始萌芽</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7"/>
          <a:srcRect t="-50" r="31038" b="7544"/>
          <a:stretch>
            <a:fillRect/>
          </a:stretch>
        </p:blipFill>
        <p:spPr>
          <a:xfrm>
            <a:off x="7366635" y="2625090"/>
            <a:ext cx="4124325" cy="395478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8" name="MH_Title_1"/>
          <p:cNvSpPr/>
          <p:nvPr>
            <p:custDataLst>
              <p:tags r:id="rId1"/>
            </p:custDataLst>
          </p:nvPr>
        </p:nvSpPr>
        <p:spPr bwMode="auto">
          <a:xfrm>
            <a:off x="5360394" y="3018792"/>
            <a:ext cx="1490261" cy="1492078"/>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endParaRPr lang="zh-CN" altLang="en-US" sz="1800" dirty="0">
              <a:solidFill>
                <a:srgbClr val="FFFFFF"/>
              </a:solidFill>
              <a:latin typeface="+mn-lt"/>
              <a:ea typeface="+mn-ea"/>
            </a:endParaRPr>
          </a:p>
        </p:txBody>
      </p:sp>
      <p:sp>
        <p:nvSpPr>
          <p:cNvPr id="20" name="矩形 19"/>
          <p:cNvSpPr/>
          <p:nvPr>
            <p:custDataLst>
              <p:tags r:id="rId2"/>
            </p:custDataLst>
          </p:nvPr>
        </p:nvSpPr>
        <p:spPr>
          <a:xfrm>
            <a:off x="8176895" y="2510790"/>
            <a:ext cx="3096895" cy="4603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tx1">
                    <a:lumMod val="65000"/>
                    <a:lumOff val="35000"/>
                  </a:schemeClr>
                </a:solidFill>
              </a:rPr>
              <a:t>发展婴幼儿的批判性思维</a:t>
            </a:r>
            <a:endParaRPr lang="zh-CN" altLang="en-US" sz="2000" dirty="0">
              <a:solidFill>
                <a:schemeClr val="tx1">
                  <a:lumMod val="65000"/>
                  <a:lumOff val="35000"/>
                </a:schemeClr>
              </a:solidFill>
            </a:endParaRPr>
          </a:p>
        </p:txBody>
      </p:sp>
      <p:sp>
        <p:nvSpPr>
          <p:cNvPr id="23" name="矩形 22"/>
          <p:cNvSpPr/>
          <p:nvPr>
            <p:custDataLst>
              <p:tags r:id="rId3"/>
            </p:custDataLst>
          </p:nvPr>
        </p:nvSpPr>
        <p:spPr>
          <a:xfrm>
            <a:off x="8176895" y="4890135"/>
            <a:ext cx="3097530" cy="4603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tx1">
                    <a:lumMod val="65000"/>
                    <a:lumOff val="35000"/>
                  </a:schemeClr>
                </a:solidFill>
              </a:rPr>
              <a:t>培养婴幼儿思维的灵活性</a:t>
            </a:r>
            <a:endParaRPr lang="zh-CN" altLang="en-US" sz="2000" dirty="0">
              <a:solidFill>
                <a:schemeClr val="tx1">
                  <a:lumMod val="65000"/>
                  <a:lumOff val="35000"/>
                </a:schemeClr>
              </a:solidFill>
            </a:endParaRPr>
          </a:p>
        </p:txBody>
      </p:sp>
      <p:sp>
        <p:nvSpPr>
          <p:cNvPr id="26" name="矩形 25"/>
          <p:cNvSpPr/>
          <p:nvPr>
            <p:custDataLst>
              <p:tags r:id="rId4"/>
            </p:custDataLst>
          </p:nvPr>
        </p:nvSpPr>
        <p:spPr>
          <a:xfrm>
            <a:off x="1425575" y="2510790"/>
            <a:ext cx="2480310" cy="46037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dirty="0">
                <a:solidFill>
                  <a:schemeClr val="tx1">
                    <a:lumMod val="65000"/>
                    <a:lumOff val="35000"/>
                  </a:schemeClr>
                </a:solidFill>
              </a:rPr>
              <a:t>引导婴幼儿多思多想</a:t>
            </a:r>
            <a:endParaRPr lang="zh-CN" altLang="en-US" sz="2000" dirty="0">
              <a:solidFill>
                <a:schemeClr val="tx1">
                  <a:lumMod val="65000"/>
                  <a:lumOff val="35000"/>
                </a:schemeClr>
              </a:solidFill>
            </a:endParaRPr>
          </a:p>
        </p:txBody>
      </p:sp>
      <p:sp>
        <p:nvSpPr>
          <p:cNvPr id="29" name="矩形 28"/>
          <p:cNvSpPr/>
          <p:nvPr>
            <p:custDataLst>
              <p:tags r:id="rId5"/>
            </p:custDataLst>
          </p:nvPr>
        </p:nvSpPr>
        <p:spPr>
          <a:xfrm>
            <a:off x="371475" y="4890135"/>
            <a:ext cx="3534410" cy="46037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dirty="0">
                <a:solidFill>
                  <a:schemeClr val="tx1">
                    <a:lumMod val="65000"/>
                    <a:lumOff val="35000"/>
                  </a:schemeClr>
                </a:solidFill>
              </a:rPr>
              <a:t>注重婴幼儿逻辑思维的发展</a:t>
            </a:r>
            <a:endParaRPr lang="zh-CN" altLang="en-US" sz="2000" dirty="0">
              <a:solidFill>
                <a:schemeClr val="tx1">
                  <a:lumMod val="65000"/>
                  <a:lumOff val="35000"/>
                </a:schemeClr>
              </a:solidFill>
            </a:endParaRPr>
          </a:p>
        </p:txBody>
      </p:sp>
      <p:pic>
        <p:nvPicPr>
          <p:cNvPr id="8" name="图片占位符 7"/>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l="6589" r="6589"/>
          <a:stretch>
            <a:fillRect/>
          </a:stretch>
        </p:blipFill>
        <p:spPr>
          <a:ln w="28575">
            <a:solidFill>
              <a:schemeClr val="accent1"/>
            </a:solidFill>
          </a:ln>
        </p:spPr>
      </p:pic>
      <p:pic>
        <p:nvPicPr>
          <p:cNvPr id="10" name="图片占位符 9"/>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l="13899" r="13899"/>
          <a:stretch>
            <a:fillRect/>
          </a:stretch>
        </p:blipFill>
        <p:spPr>
          <a:ln w="28575">
            <a:solidFill>
              <a:schemeClr val="accent1"/>
            </a:solidFill>
          </a:ln>
        </p:spPr>
      </p:pic>
      <p:pic>
        <p:nvPicPr>
          <p:cNvPr id="32" name="图片占位符 31"/>
          <p:cNvPicPr>
            <a:picLocks noGrp="1" noChangeAspect="1"/>
          </p:cNvPicPr>
          <p:nvPr>
            <p:ph type="pic" sz="quarter" idx="12"/>
          </p:nvPr>
        </p:nvPicPr>
        <p:blipFill>
          <a:blip r:embed="rId8" cstate="print">
            <a:extLst>
              <a:ext uri="{28A0092B-C50C-407E-A947-70E740481C1C}">
                <a14:useLocalDpi xmlns:a14="http://schemas.microsoft.com/office/drawing/2010/main" val="0"/>
              </a:ext>
            </a:extLst>
          </a:blip>
          <a:srcRect l="14851" r="14851"/>
          <a:stretch>
            <a:fillRect/>
          </a:stretch>
        </p:blipFill>
        <p:spPr>
          <a:ln w="28575">
            <a:solidFill>
              <a:schemeClr val="accent1"/>
            </a:solidFill>
          </a:ln>
        </p:spPr>
      </p:pic>
      <p:pic>
        <p:nvPicPr>
          <p:cNvPr id="12" name="图片占位符 11"/>
          <p:cNvPicPr>
            <a:picLocks noGrp="1" noChangeAspect="1"/>
          </p:cNvPicPr>
          <p:nvPr>
            <p:ph type="pic" sz="quarter" idx="13"/>
          </p:nvPr>
        </p:nvPicPr>
        <p:blipFill>
          <a:blip r:embed="rId9" cstate="print">
            <a:extLst>
              <a:ext uri="{28A0092B-C50C-407E-A947-70E740481C1C}">
                <a14:useLocalDpi xmlns:a14="http://schemas.microsoft.com/office/drawing/2010/main" val="0"/>
              </a:ext>
            </a:extLst>
          </a:blip>
          <a:srcRect l="12447" r="12447"/>
          <a:stretch>
            <a:fillRect/>
          </a:stretch>
        </p:blipFill>
        <p:spPr>
          <a:ln w="28575">
            <a:solidFill>
              <a:schemeClr val="accent1"/>
            </a:solidFill>
          </a:ln>
        </p:spPr>
      </p:pic>
      <p:grpSp>
        <p:nvGrpSpPr>
          <p:cNvPr id="7" name="组合 6"/>
          <p:cNvGrpSpPr/>
          <p:nvPr>
            <p:custDataLst>
              <p:tags r:id="rId10"/>
            </p:custDataLst>
          </p:nvPr>
        </p:nvGrpSpPr>
        <p:grpSpPr>
          <a:xfrm>
            <a:off x="63137" y="162640"/>
            <a:ext cx="4970689" cy="863906"/>
            <a:chOff x="1606550" y="1476087"/>
            <a:chExt cx="4970689" cy="863906"/>
          </a:xfrm>
        </p:grpSpPr>
        <p:sp>
          <p:nvSpPr>
            <p:cNvPr id="6" name="MH_Other_5"/>
            <p:cNvSpPr/>
            <p:nvPr>
              <p:custDataLst>
                <p:tags r:id="rId11"/>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 name="MH_SubTitle_1"/>
            <p:cNvSpPr/>
            <p:nvPr>
              <p:custDataLst>
                <p:tags r:id="rId12"/>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13"/>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矩形 2"/>
            <p:cNvSpPr/>
            <p:nvPr>
              <p:custDataLst>
                <p:tags r:id="rId14"/>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sym typeface="+mn-ea"/>
                </a:rPr>
                <a:t>0~3 岁婴幼儿</a:t>
              </a:r>
              <a:r>
                <a:rPr lang="zh-CN" altLang="en-US" sz="2000" b="1" dirty="0">
                  <a:solidFill>
                    <a:schemeClr val="bg1"/>
                  </a:solidFill>
                  <a:sym typeface="+mn-ea"/>
                </a:rPr>
                <a:t>思维的发展</a:t>
              </a:r>
              <a:endParaRPr lang="zh-CN" altLang="en-US" sz="2000" b="1" dirty="0">
                <a:solidFill>
                  <a:schemeClr val="bg1"/>
                </a:solidFill>
                <a:sym typeface="+mn-ea"/>
              </a:endParaRPr>
            </a:p>
          </p:txBody>
        </p:sp>
        <p:sp>
          <p:nvSpPr>
            <p:cNvPr id="36" name="矩形 35"/>
            <p:cNvSpPr/>
            <p:nvPr>
              <p:custDataLst>
                <p:tags r:id="rId15"/>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4" name="文本框 3"/>
          <p:cNvSpPr txBox="1"/>
          <p:nvPr/>
        </p:nvSpPr>
        <p:spPr>
          <a:xfrm>
            <a:off x="458470" y="1019175"/>
            <a:ext cx="6096000" cy="460375"/>
          </a:xfrm>
          <a:prstGeom prst="rect">
            <a:avLst/>
          </a:prstGeom>
          <a:noFill/>
        </p:spPr>
        <p:txBody>
          <a:bodyPr wrap="square" rtlCol="0" anchor="t">
            <a:spAutoFit/>
          </a:bodyPr>
          <a:p>
            <a:r>
              <a:rPr lang="zh-CN" altLang="en-US" sz="2400" b="1">
                <a:sym typeface="+mn-ea"/>
              </a:rPr>
              <a:t>三、0~3 岁婴幼儿</a:t>
            </a:r>
            <a:r>
              <a:rPr lang="zh-CN" altLang="en-US" sz="2400" b="1">
                <a:sym typeface="+mn-ea"/>
              </a:rPr>
              <a:t>思维的培养</a:t>
            </a:r>
            <a:endParaRPr lang="zh-CN" altLang="en-US" sz="2400" b="1">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p:cTn id="7" dur="500" fill="hold"/>
                                        <p:tgtEl>
                                          <p:spTgt spid="3078"/>
                                        </p:tgtEl>
                                        <p:attrNameLst>
                                          <p:attrName>ppt_w</p:attrName>
                                        </p:attrNameLst>
                                      </p:cBhvr>
                                      <p:tavLst>
                                        <p:tav tm="0">
                                          <p:val>
                                            <p:fltVal val="0"/>
                                          </p:val>
                                        </p:tav>
                                        <p:tav tm="100000">
                                          <p:val>
                                            <p:strVal val="#ppt_w"/>
                                          </p:val>
                                        </p:tav>
                                      </p:tavLst>
                                    </p:anim>
                                    <p:anim calcmode="lin" valueType="num">
                                      <p:cBhvr>
                                        <p:cTn id="8" dur="500" fill="hold"/>
                                        <p:tgtEl>
                                          <p:spTgt spid="3078"/>
                                        </p:tgtEl>
                                        <p:attrNameLst>
                                          <p:attrName>ppt_h</p:attrName>
                                        </p:attrNameLst>
                                      </p:cBhvr>
                                      <p:tavLst>
                                        <p:tav tm="0">
                                          <p:val>
                                            <p:fltVal val="0"/>
                                          </p:val>
                                        </p:tav>
                                        <p:tav tm="100000">
                                          <p:val>
                                            <p:strVal val="#ppt_h"/>
                                          </p:val>
                                        </p:tav>
                                      </p:tavLst>
                                    </p:anim>
                                    <p:animEffect transition="in" filter="fade">
                                      <p:cBhvr>
                                        <p:cTn id="9" dur="500"/>
                                        <p:tgtEl>
                                          <p:spTgt spid="307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47163" y="2505670"/>
            <a:ext cx="4297680" cy="922020"/>
          </a:xfrm>
          <a:prstGeom prst="rect">
            <a:avLst/>
          </a:prstGeom>
          <a:noFill/>
        </p:spPr>
        <p:txBody>
          <a:bodyPr wrap="none" rtlCol="0">
            <a:spAutoFit/>
          </a:bodyPr>
          <a:lstStyle/>
          <a:p>
            <a:pPr algn="ctr"/>
            <a:r>
              <a:rPr lang="zh-CN" altLang="en-US" sz="5400" dirty="0">
                <a:latin typeface="微软雅黑" panose="020B0503020204020204" pitchFamily="34" charset="-122"/>
                <a:ea typeface="微软雅黑" panose="020B0503020204020204" pitchFamily="34" charset="-122"/>
              </a:rPr>
              <a:t>感谢您的观看</a:t>
            </a:r>
            <a:endParaRPr lang="zh-CN" altLang="en-US" sz="5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rPr>
                <a:t>0~3 岁婴幼儿感知觉的发展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913765" y="1067435"/>
            <a:ext cx="6784340" cy="2861310"/>
          </a:xfrm>
          <a:prstGeom prst="rect">
            <a:avLst/>
          </a:prstGeom>
          <a:noFill/>
        </p:spPr>
        <p:txBody>
          <a:bodyPr wrap="square" rtlCol="0">
            <a:spAutoFit/>
          </a:bodyPr>
          <a:p>
            <a:pPr indent="457200" fontAlgn="auto"/>
            <a:r>
              <a:rPr lang="zh-CN" altLang="en-US" sz="2000">
                <a:latin typeface="微软雅黑" panose="020B0503020204020204" pitchFamily="34" charset="-122"/>
                <a:ea typeface="微软雅黑" panose="020B0503020204020204" pitchFamily="34" charset="-122"/>
              </a:rPr>
              <a:t>感觉是人与生俱来的、最早显现的、最简单的心理现象。婴儿在出生时所有的感觉都已发挥作用，他们睁开眼睛注视着周围的一切，有灵敏的耳朵、鼻子、舌头和皮肤。在出生后的一整年里他们一边看，一边听，一边闻，一边尝，一边触碰他们能触碰的一切东西，他们似乎没有重点、没有判断地参与到所有活动中去。</a:t>
            </a:r>
            <a:endParaRPr lang="zh-CN" altLang="en-US" sz="2000">
              <a:latin typeface="微软雅黑" panose="020B0503020204020204" pitchFamily="34" charset="-122"/>
              <a:ea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rPr>
              <a:t>对于婴儿来说，感知觉是他们认识周围环境和自我的主要手段，在婴幼儿时期发展最为迅猛，也是其今后记忆、思维、想象等高级心理机能发展的基础。</a:t>
            </a:r>
            <a:endParaRPr lang="zh-CN" altLang="en-US" sz="2000">
              <a:latin typeface="微软雅黑" panose="020B0503020204020204" pitchFamily="34" charset="-122"/>
              <a:ea typeface="微软雅黑" panose="020B0503020204020204" pitchFamily="34" charset="-122"/>
            </a:endParaRPr>
          </a:p>
        </p:txBody>
      </p:sp>
      <p:pic>
        <p:nvPicPr>
          <p:cNvPr id="4" name="图片 3"/>
          <p:cNvPicPr/>
          <p:nvPr/>
        </p:nvPicPr>
        <p:blipFill>
          <a:blip r:embed="rId7"/>
          <a:stretch>
            <a:fillRect/>
          </a:stretch>
        </p:blipFill>
        <p:spPr>
          <a:xfrm>
            <a:off x="7440930" y="3429000"/>
            <a:ext cx="4451985" cy="313944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rPr>
                <a:t>0~3 岁婴幼儿感知觉的发展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961390"/>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一、0~3 岁婴幼儿感觉的发展</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861185"/>
            <a:ext cx="5772785" cy="2861310"/>
          </a:xfrm>
          <a:prstGeom prst="rect">
            <a:avLst/>
          </a:prstGeom>
          <a:noFill/>
        </p:spPr>
        <p:txBody>
          <a:bodyPr wrap="square" rtlCol="0">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感觉是人脑对直接作用于感官的客观事物个别属性的反映，其实质是回答作用于感官的事物“怎么样”的问题。感觉是人探索外部世界、认识自我的第一步，也是人全部心理现象的基础。根据刺激来源的不同，感觉主要分为两类：外部感觉和内部感觉。外部感觉反映的是来自体外刺激的个别属性，内部感觉主要反映的是来自个体内的刺激的个别属性。半岁之前的婴儿发展的重点是运动技能和五大感觉，即视觉、听觉、触觉、嗅觉、味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tretch>
            <a:fillRect/>
          </a:stretch>
        </p:blipFill>
        <p:spPr>
          <a:xfrm>
            <a:off x="7131050" y="1421765"/>
            <a:ext cx="4149725" cy="444754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rPr>
                <a:t>0~3 岁婴幼儿感知觉的发展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961390"/>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（一）视觉</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680210"/>
            <a:ext cx="5772785" cy="3476625"/>
          </a:xfrm>
          <a:prstGeom prst="rect">
            <a:avLst/>
          </a:prstGeom>
          <a:noFill/>
        </p:spPr>
        <p:txBody>
          <a:bodyPr wrap="square" rtlCol="0">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视觉是婴幼儿获取外界信息的主要渠道之一。0~3 岁婴幼儿视觉的发展主要表现在视觉集中能力、视敏度和颜色视觉这几个方面。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视觉的产生</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有研究发现，4~5 个月的胎儿就已经能够对照射在母亲肚子上的强光做出视觉反应。婴儿并不是任凭环境支配而毫无能力，新生儿即具备了一定的视觉分辨和视觉记忆能力，会对长时间观察的物体的注意时间逐渐缩短，似乎表现出一些厌倦，而当新物体出现时，表现出明显的兴趣，注意的时间也随之延长。</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7"/>
          <a:stretch>
            <a:fillRect/>
          </a:stretch>
        </p:blipFill>
        <p:spPr>
          <a:xfrm>
            <a:off x="7239635" y="1701800"/>
            <a:ext cx="4227195" cy="284226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rPr>
                <a:t>0~3 岁婴幼儿感知觉的发展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2" name="文本框 1"/>
          <p:cNvSpPr txBox="1"/>
          <p:nvPr/>
        </p:nvSpPr>
        <p:spPr>
          <a:xfrm>
            <a:off x="626745" y="1176655"/>
            <a:ext cx="5772785" cy="5015865"/>
          </a:xfrm>
          <a:prstGeom prst="rect">
            <a:avLst/>
          </a:prstGeom>
          <a:noFill/>
        </p:spPr>
        <p:txBody>
          <a:bodyPr wrap="square" rtlCol="0">
            <a:spAutoFit/>
          </a:bodyPr>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视觉集中能力的发展</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双眼视觉是指协调两只眼睛去看同一个图像的能力。大约在 14 周时，由于基本的大脑机制开始起作用，双眼视觉开始出现，婴儿能用两只眼睛聚焦于同一物体上。</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 视敏度的发展</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视敏度是指视觉系统分辨最小物体或物体细节的能力，俗称“视力”。出生 1 个月后婴儿的视敏度快速发展，半岁时视敏度已经达到 20/100，因此出生后头半年是婴儿视敏度发展的关键期。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 颜色视觉的发展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颜色视觉是指个体区别颜色细微差别的能力，也称辨色力。出生两周内的婴儿就具有颜色分辨能力。</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个月的婴儿已经获得三色视觉，具有分辨各种颜色的能力，4 个月的婴儿颜色感知能力已经接近成人。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tretch>
            <a:fillRect/>
          </a:stretch>
        </p:blipFill>
        <p:spPr>
          <a:xfrm>
            <a:off x="6803390" y="1920240"/>
            <a:ext cx="4613910" cy="301752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rPr>
                <a:t>0~3 岁婴幼儿感知觉的发展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961390"/>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（二）听觉</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707505" cy="5939155"/>
          </a:xfrm>
          <a:prstGeom prst="rect">
            <a:avLst/>
          </a:prstGeom>
          <a:noFill/>
        </p:spPr>
        <p:txBody>
          <a:bodyPr wrap="square" rtlCol="0">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听觉是指个体对声音刺激的物理特性的感觉。听觉是儿童探索外部世界，获取环境信息的重要感觉通道。同时还是儿童学习语言的基础。</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听觉的产生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事实和研究都表明，听觉在胎儿 5~6 个月的时候已经形成。胎儿的听觉感受器在 6 个月时基本成熟。婴儿一出生就有听觉，新生儿对语言的识别非常敏感，未满一周岁的婴儿能从其他声音背景中辨别出母亲的声音。</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听觉敏度</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新生儿的听觉敏度较差，对较弱的声音不敏感，但却具有一定的辨别声音差异的能力，如声音的高低、强弱、品质和持续时间等。0~3 岁婴幼儿对言语的听觉也在不断发展。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 听觉偏好</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婴幼儿对语音和音乐的偏爱具有先天性。婴幼儿非常喜欢听说话的声音，尤其喜欢母亲说话的声音，即使是出生只有 3 天的新生儿，也能表现出对母亲声音的偏好。</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7"/>
          <a:stretch>
            <a:fillRect/>
          </a:stretch>
        </p:blipFill>
        <p:spPr>
          <a:xfrm>
            <a:off x="7508240" y="1421765"/>
            <a:ext cx="4374515" cy="356235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3137" y="162640"/>
            <a:ext cx="4970689" cy="863906"/>
            <a:chOff x="1606550" y="1476087"/>
            <a:chExt cx="4970689" cy="863906"/>
          </a:xfrm>
        </p:grpSpPr>
        <p:sp>
          <p:nvSpPr>
            <p:cNvPr id="6" name="MH_Other_5"/>
            <p:cNvSpPr/>
            <p:nvPr>
              <p:custDataLst>
                <p:tags r:id="rId2"/>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chemeClr val="tx1"/>
                </a:solidFill>
                <a:latin typeface="+mn-ea"/>
              </a:endParaRPr>
            </a:p>
          </p:txBody>
        </p:sp>
        <p:sp>
          <p:nvSpPr>
            <p:cNvPr id="29" name="MH_SubTitle_1"/>
            <p:cNvSpPr/>
            <p:nvPr>
              <p:custDataLst>
                <p:tags r:id="rId3"/>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p>
              <a:pPr algn="just">
                <a:defRPr/>
              </a:pPr>
              <a:endParaRPr lang="zh-CN" altLang="en-US" dirty="0">
                <a:solidFill>
                  <a:srgbClr val="FFFFFF"/>
                </a:solidFill>
              </a:endParaRPr>
            </a:p>
          </p:txBody>
        </p:sp>
        <p:sp>
          <p:nvSpPr>
            <p:cNvPr id="9" name="MH_Other_6"/>
            <p:cNvSpPr/>
            <p:nvPr>
              <p:custDataLst>
                <p:tags r:id="rId4"/>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custDataLst>
                <p:tags r:id="rId5"/>
              </p:custDataLst>
            </p:nvPr>
          </p:nvSpPr>
          <p:spPr>
            <a:xfrm>
              <a:off x="2233930" y="1476087"/>
              <a:ext cx="3799205" cy="460375"/>
            </a:xfrm>
            <a:prstGeom prst="rect">
              <a:avLst/>
            </a:prstGeom>
          </p:spPr>
          <p:txBody>
            <a:bodyPr wrap="square">
              <a:spAutoFit/>
              <a:scene3d>
                <a:camera prst="orthographicFront"/>
                <a:lightRig rig="threePt" dir="t"/>
              </a:scene3d>
              <a:sp3d contourW="12700"/>
            </a:bodyPr>
            <a:p>
              <a:pPr>
                <a:lnSpc>
                  <a:spcPct val="120000"/>
                </a:lnSpc>
              </a:pPr>
              <a:r>
                <a:rPr lang="zh-CN" altLang="en-US" sz="2000" b="1" dirty="0">
                  <a:solidFill>
                    <a:schemeClr val="bg1"/>
                  </a:solidFill>
                </a:rPr>
                <a:t>0~3 岁婴幼儿感知觉的发展</a:t>
              </a:r>
              <a:endParaRPr lang="zh-CN" altLang="en-US" sz="2000" b="1" dirty="0">
                <a:solidFill>
                  <a:schemeClr val="bg1"/>
                </a:solidFill>
              </a:endParaRPr>
            </a:p>
          </p:txBody>
        </p:sp>
        <p:sp>
          <p:nvSpPr>
            <p:cNvPr id="36" name="矩形 35"/>
            <p:cNvSpPr/>
            <p:nvPr>
              <p:custDataLst>
                <p:tags r:id="rId6"/>
              </p:custDataLst>
            </p:nvPr>
          </p:nvSpPr>
          <p:spPr>
            <a:xfrm>
              <a:off x="2234075" y="1953913"/>
              <a:ext cx="3908420" cy="386080"/>
            </a:xfrm>
            <a:prstGeom prst="rect">
              <a:avLst/>
            </a:prstGeom>
          </p:spPr>
          <p:txBody>
            <a:bodyPr wrap="square">
              <a:spAutoFit/>
              <a:scene3d>
                <a:camera prst="orthographicFront"/>
                <a:lightRig rig="threePt" dir="t"/>
              </a:scene3d>
              <a:sp3d contourW="12700"/>
            </a:bodyPr>
            <a:p>
              <a:pPr algn="just">
                <a:lnSpc>
                  <a:spcPct val="120000"/>
                </a:lnSpc>
              </a:pPr>
              <a:endParaRPr lang="zh-CN" altLang="en-US" sz="1600" dirty="0">
                <a:solidFill>
                  <a:schemeClr val="tx1">
                    <a:lumMod val="65000"/>
                    <a:lumOff val="35000"/>
                  </a:schemeClr>
                </a:solidFill>
              </a:endParaRPr>
            </a:p>
          </p:txBody>
        </p:sp>
      </p:grpSp>
      <p:sp>
        <p:nvSpPr>
          <p:cNvPr id="3" name="文本框 2"/>
          <p:cNvSpPr txBox="1"/>
          <p:nvPr/>
        </p:nvSpPr>
        <p:spPr>
          <a:xfrm>
            <a:off x="455295" y="961390"/>
            <a:ext cx="6784340" cy="460375"/>
          </a:xfrm>
          <a:prstGeom prst="rect">
            <a:avLst/>
          </a:prstGeom>
          <a:noFill/>
        </p:spPr>
        <p:txBody>
          <a:bodyPr wrap="square" rtlCol="0">
            <a:spAutoFit/>
          </a:bodyPr>
          <a:p>
            <a:pPr indent="457200" fontAlgn="auto"/>
            <a:r>
              <a:rPr lang="zh-CN" altLang="en-US" sz="2400" b="1">
                <a:latin typeface="微软雅黑" panose="020B0503020204020204" pitchFamily="34" charset="-122"/>
                <a:ea typeface="微软雅黑" panose="020B0503020204020204" pitchFamily="34" charset="-122"/>
              </a:rPr>
              <a:t>（三）触觉</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626745" y="1421765"/>
            <a:ext cx="6951980" cy="5323205"/>
          </a:xfrm>
          <a:prstGeom prst="rect">
            <a:avLst/>
          </a:prstGeom>
          <a:noFill/>
        </p:spPr>
        <p:txBody>
          <a:bodyPr wrap="square" rtlCol="0">
            <a:spAutoFit/>
          </a:bodyPr>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触觉是皮肤受到机械刺激时的感受，是胎儿最先获得的感觉，也是婴幼儿认识世界的主要手段。婴幼儿的触觉发展主要表现在口腔触觉和手的触觉两个方面，2 岁之前触觉在婴幼儿的认知活动中起着主要作用。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触觉的产生</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新生儿天生的无条件反射，都是触觉的表现，他们的触觉敏感性已经发展得很好了。新生儿触觉最灵敏的部位是唇、舌、耳朵及前额，靠着唇部敏锐的触觉搜寻乳头或奶嘴，以获取口腹的满足，并带来舒适放松的情绪。</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口腔触觉</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婴儿对物体的触觉探索最早是通过口腔活动进行的，其先天的吸吮反射、觅食反射都属于口腔触觉活动。婴儿可以通过口腔触觉认识和分辨物体。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 手的触觉</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当手的触觉探索活动出现后，口腔触觉的重要性退居次要地位。婴幼儿手的触觉探索过程主要经历三个阶段：手的本能性触觉反应阶段、视触协调阶段、双手协调探索阶段。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7"/>
          <a:stretch>
            <a:fillRect/>
          </a:stretch>
        </p:blipFill>
        <p:spPr>
          <a:xfrm rot="16200000">
            <a:off x="6848475" y="2606040"/>
            <a:ext cx="5192395" cy="282321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370.76374594197966,&quot;left&quot;:449.6874803149605,&quot;top&quot;:135.9251968503937,&quot;width&quot;:362.59997696297586}"/>
</p:tagLst>
</file>

<file path=ppt/tags/tag10.xml><?xml version="1.0" encoding="utf-8"?>
<p:tagLst xmlns:p="http://schemas.openxmlformats.org/presentationml/2006/main">
  <p:tag name="MH" val="20170627103538"/>
  <p:tag name="MH_LIBRARY" val="GRAPHIC"/>
  <p:tag name="MH_TYPE" val="SubTitle"/>
  <p:tag name="MH_ORDER" val="3"/>
  <p:tag name="KSO_WM_DIAGRAM_VIRTUALLY_FRAME" val="{&quot;height&quot;:370.76374594197966,&quot;left&quot;:449.6874803149605,&quot;top&quot;:135.9251968503937,&quot;width&quot;:362.59997696297586}"/>
</p:tagLst>
</file>

<file path=ppt/tags/tag100.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101.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102.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103.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04.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05.xml><?xml version="1.0" encoding="utf-8"?>
<p:tagLst xmlns:p="http://schemas.openxmlformats.org/presentationml/2006/main">
  <p:tag name="MH" val="20170627103305"/>
  <p:tag name="MH_LIBRARY" val="GRAPHIC"/>
</p:tagLst>
</file>

<file path=ppt/tags/tag106.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07.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108.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109.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11.xml><?xml version="1.0" encoding="utf-8"?>
<p:tagLst xmlns:p="http://schemas.openxmlformats.org/presentationml/2006/main">
  <p:tag name="MH" val="20170627103538"/>
  <p:tag name="MH_LIBRARY" val="GRAPHIC"/>
  <p:tag name="MH_TYPE" val="Other"/>
  <p:tag name="MH_ORDER" val="3"/>
  <p:tag name="KSO_WM_DIAGRAM_VIRTUALLY_FRAME" val="{&quot;height&quot;:370.76374594197966,&quot;left&quot;:449.6874803149605,&quot;top&quot;:135.9251968503937,&quot;width&quot;:362.59997696297586}"/>
</p:tagLst>
</file>

<file path=ppt/tags/tag110.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11.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12.xml><?xml version="1.0" encoding="utf-8"?>
<p:tagLst xmlns:p="http://schemas.openxmlformats.org/presentationml/2006/main">
  <p:tag name="MH" val="20170627103305"/>
  <p:tag name="MH_LIBRARY" val="GRAPHIC"/>
</p:tagLst>
</file>

<file path=ppt/tags/tag113.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14.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115.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116.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117.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18.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19.xml><?xml version="1.0" encoding="utf-8"?>
<p:tagLst xmlns:p="http://schemas.openxmlformats.org/presentationml/2006/main">
  <p:tag name="MH" val="20170627103305"/>
  <p:tag name="MH_LIBRARY" val="GRAPHIC"/>
</p:tagLst>
</file>

<file path=ppt/tags/tag12.xml><?xml version="1.0" encoding="utf-8"?>
<p:tagLst xmlns:p="http://schemas.openxmlformats.org/presentationml/2006/main">
  <p:tag name="KSO_WM_DIAGRAM_VIRTUALLY_FRAME" val="{&quot;height&quot;:370.76374594197966,&quot;left&quot;:449.6874803149605,&quot;top&quot;:135.9251968503937,&quot;width&quot;:362.59997696297586}"/>
</p:tagLst>
</file>

<file path=ppt/tags/tag120.xml><?xml version="1.0" encoding="utf-8"?>
<p:tagLst xmlns:p="http://schemas.openxmlformats.org/presentationml/2006/main">
  <p:tag name="KSO_WM_DIAGRAM_VIRTUALLY_FRAME" val="{&quot;height&quot;:289.62503937007875,&quot;left&quot;:159.6251181102362,&quot;top&quot;:168,&quot;width&quot;:647.1249606299214}"/>
</p:tagLst>
</file>

<file path=ppt/tags/tag121.xml><?xml version="1.0" encoding="utf-8"?>
<p:tagLst xmlns:p="http://schemas.openxmlformats.org/presentationml/2006/main">
  <p:tag name="MH" val="20170627102947"/>
  <p:tag name="MH_LIBRARY" val="GRAPHIC"/>
  <p:tag name="MH_TYPE" val="Other"/>
  <p:tag name="MH_ORDER" val="1"/>
  <p:tag name="KSO_WM_DIAGRAM_VIRTUALLY_FRAME" val="{&quot;height&quot;:289.62503937007875,&quot;left&quot;:159.6251181102362,&quot;top&quot;:168,&quot;width&quot;:647.1249606299214}"/>
</p:tagLst>
</file>

<file path=ppt/tags/tag122.xml><?xml version="1.0" encoding="utf-8"?>
<p:tagLst xmlns:p="http://schemas.openxmlformats.org/presentationml/2006/main">
  <p:tag name="MH" val="20170627102947"/>
  <p:tag name="MH_LIBRARY" val="GRAPHIC"/>
  <p:tag name="MH_TYPE" val="SubTitle"/>
  <p:tag name="MH_ORDER" val="1"/>
  <p:tag name="KSO_WM_DIAGRAM_VIRTUALLY_FRAME" val="{&quot;height&quot;:289.62503937007875,&quot;left&quot;:159.6251181102362,&quot;top&quot;:168,&quot;width&quot;:647.1249606299214}"/>
</p:tagLst>
</file>

<file path=ppt/tags/tag123.xml><?xml version="1.0" encoding="utf-8"?>
<p:tagLst xmlns:p="http://schemas.openxmlformats.org/presentationml/2006/main">
  <p:tag name="MH" val="20170627102947"/>
  <p:tag name="MH_LIBRARY" val="GRAPHIC"/>
  <p:tag name="MH_TYPE" val="Other"/>
  <p:tag name="MH_ORDER" val="6"/>
  <p:tag name="KSO_WM_DIAGRAM_VIRTUALLY_FRAME" val="{&quot;height&quot;:289.62503937007875,&quot;left&quot;:159.6251181102362,&quot;top&quot;:168,&quot;width&quot;:647.1249606299214}"/>
</p:tagLst>
</file>

<file path=ppt/tags/tag124.xml><?xml version="1.0" encoding="utf-8"?>
<p:tagLst xmlns:p="http://schemas.openxmlformats.org/presentationml/2006/main">
  <p:tag name="MH" val="20170627102947"/>
  <p:tag name="MH_LIBRARY" val="GRAPHIC"/>
  <p:tag name="MH_TYPE" val="Other"/>
  <p:tag name="MH_ORDER" val="7"/>
  <p:tag name="KSO_WM_DIAGRAM_VIRTUALLY_FRAME" val="{&quot;height&quot;:289.62503937007875,&quot;left&quot;:159.6251181102362,&quot;top&quot;:168,&quot;width&quot;:647.1249606299214}"/>
</p:tagLst>
</file>

<file path=ppt/tags/tag125.xml><?xml version="1.0" encoding="utf-8"?>
<p:tagLst xmlns:p="http://schemas.openxmlformats.org/presentationml/2006/main">
  <p:tag name="MH" val="20170627102947"/>
  <p:tag name="MH_LIBRARY" val="GRAPHIC"/>
  <p:tag name="MH_TYPE" val="Other"/>
  <p:tag name="MH_ORDER" val="9"/>
  <p:tag name="KSO_WM_DIAGRAM_VIRTUALLY_FRAME" val="{&quot;height&quot;:289.62503937007875,&quot;left&quot;:159.6251181102362,&quot;top&quot;:168,&quot;width&quot;:647.1249606299214}"/>
</p:tagLst>
</file>

<file path=ppt/tags/tag126.xml><?xml version="1.0" encoding="utf-8"?>
<p:tagLst xmlns:p="http://schemas.openxmlformats.org/presentationml/2006/main">
  <p:tag name="MH" val="20170627102947"/>
  <p:tag name="MH_LIBRARY" val="GRAPHIC"/>
  <p:tag name="MH_TYPE" val="Other"/>
  <p:tag name="MH_ORDER" val="10"/>
  <p:tag name="KSO_WM_DIAGRAM_VIRTUALLY_FRAME" val="{&quot;height&quot;:289.62503937007875,&quot;left&quot;:159.6251181102362,&quot;top&quot;:168,&quot;width&quot;:647.1249606299214}"/>
</p:tagLst>
</file>

<file path=ppt/tags/tag127.xml><?xml version="1.0" encoding="utf-8"?>
<p:tagLst xmlns:p="http://schemas.openxmlformats.org/presentationml/2006/main">
  <p:tag name="MH" val="20170627102947"/>
  <p:tag name="MH_LIBRARY" val="GRAPHIC"/>
  <p:tag name="MH_TYPE" val="Other"/>
  <p:tag name="MH_ORDER" val="31"/>
  <p:tag name="KSO_WM_DIAGRAM_VIRTUALLY_FRAME" val="{&quot;height&quot;:289.62503937007875,&quot;left&quot;:159.6251181102362,&quot;top&quot;:168,&quot;width&quot;:647.1249606299214}"/>
</p:tagLst>
</file>

<file path=ppt/tags/tag128.xml><?xml version="1.0" encoding="utf-8"?>
<p:tagLst xmlns:p="http://schemas.openxmlformats.org/presentationml/2006/main">
  <p:tag name="MH" val="20170627102947"/>
  <p:tag name="MH_LIBRARY" val="GRAPHIC"/>
  <p:tag name="MH_TYPE" val="Other"/>
  <p:tag name="MH_ORDER" val="32"/>
  <p:tag name="KSO_WM_DIAGRAM_VIRTUALLY_FRAME" val="{&quot;height&quot;:289.62503937007875,&quot;left&quot;:159.6251181102362,&quot;top&quot;:168,&quot;width&quot;:647.1249606299214}"/>
</p:tagLst>
</file>

<file path=ppt/tags/tag129.xml><?xml version="1.0" encoding="utf-8"?>
<p:tagLst xmlns:p="http://schemas.openxmlformats.org/presentationml/2006/main">
  <p:tag name="KSO_WM_DIAGRAM_VIRTUALLY_FRAME" val="{&quot;height&quot;:289.62503937007875,&quot;left&quot;:159.6251181102362,&quot;top&quot;:168,&quot;width&quot;:647.1249606299214}"/>
</p:tagLst>
</file>

<file path=ppt/tags/tag13.xml><?xml version="1.0" encoding="utf-8"?>
<p:tagLst xmlns:p="http://schemas.openxmlformats.org/presentationml/2006/main">
  <p:tag name="KSO_WM_DIAGRAM_VIRTUALLY_FRAME" val="{&quot;height&quot;:370.76374594197966,&quot;left&quot;:449.6874803149605,&quot;top&quot;:135.9251968503937,&quot;width&quot;:362.59997696297586}"/>
</p:tagLst>
</file>

<file path=ppt/tags/tag130.xml><?xml version="1.0" encoding="utf-8"?>
<p:tagLst xmlns:p="http://schemas.openxmlformats.org/presentationml/2006/main">
  <p:tag name="KSO_WM_DIAGRAM_VIRTUALLY_FRAME" val="{&quot;height&quot;:289.62503937007875,&quot;left&quot;:159.6251181102362,&quot;top&quot;:168,&quot;width&quot;:647.1249606299214}"/>
</p:tagLst>
</file>

<file path=ppt/tags/tag131.xml><?xml version="1.0" encoding="utf-8"?>
<p:tagLst xmlns:p="http://schemas.openxmlformats.org/presentationml/2006/main">
  <p:tag name="KSO_WM_DIAGRAM_VIRTUALLY_FRAME" val="{&quot;height&quot;:289.62503937007875,&quot;left&quot;:159.6251181102362,&quot;top&quot;:168,&quot;width&quot;:647.1249606299214}"/>
</p:tagLst>
</file>

<file path=ppt/tags/tag132.xml><?xml version="1.0" encoding="utf-8"?>
<p:tagLst xmlns:p="http://schemas.openxmlformats.org/presentationml/2006/main">
  <p:tag name="MH" val="20170627102947"/>
  <p:tag name="MH_LIBRARY" val="GRAPHIC"/>
  <p:tag name="MH_TYPE" val="Other"/>
  <p:tag name="MH_ORDER" val="2"/>
  <p:tag name="KSO_WM_DIAGRAM_VIRTUALLY_FRAME" val="{&quot;height&quot;:289.62503937007875,&quot;left&quot;:159.6251181102362,&quot;top&quot;:168,&quot;width&quot;:647.1249606299214}"/>
</p:tagLst>
</file>

<file path=ppt/tags/tag133.xml><?xml version="1.0" encoding="utf-8"?>
<p:tagLst xmlns:p="http://schemas.openxmlformats.org/presentationml/2006/main">
  <p:tag name="MH" val="20170627102947"/>
  <p:tag name="MH_LIBRARY" val="GRAPHIC"/>
  <p:tag name="MH_TYPE" val="SubTitle"/>
  <p:tag name="MH_ORDER" val="2"/>
  <p:tag name="KSO_WM_DIAGRAM_VIRTUALLY_FRAME" val="{&quot;height&quot;:289.62503937007875,&quot;left&quot;:159.6251181102362,&quot;top&quot;:168,&quot;width&quot;:647.1249606299214}"/>
</p:tagLst>
</file>

<file path=ppt/tags/tag134.xml><?xml version="1.0" encoding="utf-8"?>
<p:tagLst xmlns:p="http://schemas.openxmlformats.org/presentationml/2006/main">
  <p:tag name="MH" val="20170627102947"/>
  <p:tag name="MH_LIBRARY" val="GRAPHIC"/>
  <p:tag name="MH_TYPE" val="Other"/>
  <p:tag name="MH_ORDER" val="11"/>
  <p:tag name="KSO_WM_DIAGRAM_VIRTUALLY_FRAME" val="{&quot;height&quot;:289.62503937007875,&quot;left&quot;:159.6251181102362,&quot;top&quot;:168,&quot;width&quot;:647.1249606299214}"/>
</p:tagLst>
</file>

<file path=ppt/tags/tag135.xml><?xml version="1.0" encoding="utf-8"?>
<p:tagLst xmlns:p="http://schemas.openxmlformats.org/presentationml/2006/main">
  <p:tag name="MH" val="20170627102947"/>
  <p:tag name="MH_LIBRARY" val="GRAPHIC"/>
  <p:tag name="MH_TYPE" val="Other"/>
  <p:tag name="MH_ORDER" val="12"/>
  <p:tag name="KSO_WM_DIAGRAM_VIRTUALLY_FRAME" val="{&quot;height&quot;:289.62503937007875,&quot;left&quot;:159.6251181102362,&quot;top&quot;:168,&quot;width&quot;:647.1249606299214}"/>
</p:tagLst>
</file>

<file path=ppt/tags/tag136.xml><?xml version="1.0" encoding="utf-8"?>
<p:tagLst xmlns:p="http://schemas.openxmlformats.org/presentationml/2006/main">
  <p:tag name="MH" val="20170627102947"/>
  <p:tag name="MH_LIBRARY" val="GRAPHIC"/>
  <p:tag name="MH_TYPE" val="Other"/>
  <p:tag name="MH_ORDER" val="14"/>
  <p:tag name="KSO_WM_DIAGRAM_VIRTUALLY_FRAME" val="{&quot;height&quot;:289.62503937007875,&quot;left&quot;:159.6251181102362,&quot;top&quot;:168,&quot;width&quot;:647.1249606299214}"/>
</p:tagLst>
</file>

<file path=ppt/tags/tag137.xml><?xml version="1.0" encoding="utf-8"?>
<p:tagLst xmlns:p="http://schemas.openxmlformats.org/presentationml/2006/main">
  <p:tag name="MH" val="20170627102947"/>
  <p:tag name="MH_LIBRARY" val="GRAPHIC"/>
  <p:tag name="MH_TYPE" val="Other"/>
  <p:tag name="MH_ORDER" val="15"/>
  <p:tag name="KSO_WM_DIAGRAM_VIRTUALLY_FRAME" val="{&quot;height&quot;:289.62503937007875,&quot;left&quot;:159.6251181102362,&quot;top&quot;:168,&quot;width&quot;:647.1249606299214}"/>
</p:tagLst>
</file>

<file path=ppt/tags/tag138.xml><?xml version="1.0" encoding="utf-8"?>
<p:tagLst xmlns:p="http://schemas.openxmlformats.org/presentationml/2006/main">
  <p:tag name="MH" val="20170627102947"/>
  <p:tag name="MH_LIBRARY" val="GRAPHIC"/>
  <p:tag name="MH_TYPE" val="Other"/>
  <p:tag name="MH_ORDER" val="33"/>
  <p:tag name="KSO_WM_DIAGRAM_VIRTUALLY_FRAME" val="{&quot;height&quot;:289.62503937007875,&quot;left&quot;:159.6251181102362,&quot;top&quot;:168,&quot;width&quot;:647.1249606299214}"/>
</p:tagLst>
</file>

<file path=ppt/tags/tag139.xml><?xml version="1.0" encoding="utf-8"?>
<p:tagLst xmlns:p="http://schemas.openxmlformats.org/presentationml/2006/main">
  <p:tag name="MH" val="20170627102947"/>
  <p:tag name="MH_LIBRARY" val="GRAPHIC"/>
  <p:tag name="MH_TYPE" val="Other"/>
  <p:tag name="MH_ORDER" val="34"/>
  <p:tag name="KSO_WM_DIAGRAM_VIRTUALLY_FRAME" val="{&quot;height&quot;:289.62503937007875,&quot;left&quot;:159.6251181102362,&quot;top&quot;:168,&quot;width&quot;:647.1249606299214}"/>
</p:tagLst>
</file>

<file path=ppt/tags/tag14.xml><?xml version="1.0" encoding="utf-8"?>
<p:tagLst xmlns:p="http://schemas.openxmlformats.org/presentationml/2006/main">
  <p:tag name="MH" val="20170627103538"/>
  <p:tag name="MH_LIBRARY" val="GRAPHIC"/>
  <p:tag name="MH_TYPE" val="SubTitle"/>
  <p:tag name="MH_ORDER" val="4"/>
  <p:tag name="KSO_WM_DIAGRAM_VIRTUALLY_FRAME" val="{&quot;height&quot;:370.76374594197966,&quot;left&quot;:449.6874803149605,&quot;top&quot;:135.9251968503937,&quot;width&quot;:362.59997696297586}"/>
</p:tagLst>
</file>

<file path=ppt/tags/tag140.xml><?xml version="1.0" encoding="utf-8"?>
<p:tagLst xmlns:p="http://schemas.openxmlformats.org/presentationml/2006/main">
  <p:tag name="KSO_WM_DIAGRAM_VIRTUALLY_FRAME" val="{&quot;height&quot;:289.62503937007875,&quot;left&quot;:159.6251181102362,&quot;top&quot;:168,&quot;width&quot;:647.1249606299214}"/>
</p:tagLst>
</file>

<file path=ppt/tags/tag141.xml><?xml version="1.0" encoding="utf-8"?>
<p:tagLst xmlns:p="http://schemas.openxmlformats.org/presentationml/2006/main">
  <p:tag name="KSO_WM_DIAGRAM_VIRTUALLY_FRAME" val="{&quot;height&quot;:289.62503937007875,&quot;left&quot;:159.6251181102362,&quot;top&quot;:168,&quot;width&quot;:647.1249606299214}"/>
</p:tagLst>
</file>

<file path=ppt/tags/tag142.xml><?xml version="1.0" encoding="utf-8"?>
<p:tagLst xmlns:p="http://schemas.openxmlformats.org/presentationml/2006/main">
  <p:tag name="KSO_WM_DIAGRAM_VIRTUALLY_FRAME" val="{&quot;height&quot;:289.62503937007875,&quot;left&quot;:159.6251181102362,&quot;top&quot;:168,&quot;width&quot;:647.1249606299214}"/>
</p:tagLst>
</file>

<file path=ppt/tags/tag143.xml><?xml version="1.0" encoding="utf-8"?>
<p:tagLst xmlns:p="http://schemas.openxmlformats.org/presentationml/2006/main">
  <p:tag name="MH" val="20170627102947"/>
  <p:tag name="MH_LIBRARY" val="GRAPHIC"/>
  <p:tag name="MH_TYPE" val="Other"/>
  <p:tag name="MH_ORDER" val="3"/>
  <p:tag name="KSO_WM_DIAGRAM_VIRTUALLY_FRAME" val="{&quot;height&quot;:289.62503937007875,&quot;left&quot;:159.6251181102362,&quot;top&quot;:168,&quot;width&quot;:647.1249606299214}"/>
</p:tagLst>
</file>

<file path=ppt/tags/tag144.xml><?xml version="1.0" encoding="utf-8"?>
<p:tagLst xmlns:p="http://schemas.openxmlformats.org/presentationml/2006/main">
  <p:tag name="MH" val="20170627102947"/>
  <p:tag name="MH_LIBRARY" val="GRAPHIC"/>
  <p:tag name="MH_TYPE" val="SubTitle"/>
  <p:tag name="MH_ORDER" val="3"/>
  <p:tag name="KSO_WM_DIAGRAM_VIRTUALLY_FRAME" val="{&quot;height&quot;:289.62503937007875,&quot;left&quot;:159.6251181102362,&quot;top&quot;:168,&quot;width&quot;:647.1249606299214}"/>
</p:tagLst>
</file>

<file path=ppt/tags/tag145.xml><?xml version="1.0" encoding="utf-8"?>
<p:tagLst xmlns:p="http://schemas.openxmlformats.org/presentationml/2006/main">
  <p:tag name="MH" val="20170627102947"/>
  <p:tag name="MH_LIBRARY" val="GRAPHIC"/>
  <p:tag name="MH_TYPE" val="Other"/>
  <p:tag name="MH_ORDER" val="16"/>
  <p:tag name="KSO_WM_DIAGRAM_VIRTUALLY_FRAME" val="{&quot;height&quot;:289.62503937007875,&quot;left&quot;:159.6251181102362,&quot;top&quot;:168,&quot;width&quot;:647.1249606299214}"/>
</p:tagLst>
</file>

<file path=ppt/tags/tag146.xml><?xml version="1.0" encoding="utf-8"?>
<p:tagLst xmlns:p="http://schemas.openxmlformats.org/presentationml/2006/main">
  <p:tag name="MH" val="20170627102947"/>
  <p:tag name="MH_LIBRARY" val="GRAPHIC"/>
  <p:tag name="MH_TYPE" val="Other"/>
  <p:tag name="MH_ORDER" val="17"/>
  <p:tag name="KSO_WM_DIAGRAM_VIRTUALLY_FRAME" val="{&quot;height&quot;:289.62503937007875,&quot;left&quot;:159.6251181102362,&quot;top&quot;:168,&quot;width&quot;:647.1249606299214}"/>
</p:tagLst>
</file>

<file path=ppt/tags/tag147.xml><?xml version="1.0" encoding="utf-8"?>
<p:tagLst xmlns:p="http://schemas.openxmlformats.org/presentationml/2006/main">
  <p:tag name="MH" val="20170627102947"/>
  <p:tag name="MH_LIBRARY" val="GRAPHIC"/>
  <p:tag name="MH_TYPE" val="Other"/>
  <p:tag name="MH_ORDER" val="19"/>
  <p:tag name="KSO_WM_DIAGRAM_VIRTUALLY_FRAME" val="{&quot;height&quot;:289.62503937007875,&quot;left&quot;:159.6251181102362,&quot;top&quot;:168,&quot;width&quot;:647.1249606299214}"/>
</p:tagLst>
</file>

<file path=ppt/tags/tag148.xml><?xml version="1.0" encoding="utf-8"?>
<p:tagLst xmlns:p="http://schemas.openxmlformats.org/presentationml/2006/main">
  <p:tag name="MH" val="20170627102947"/>
  <p:tag name="MH_LIBRARY" val="GRAPHIC"/>
  <p:tag name="MH_TYPE" val="Other"/>
  <p:tag name="MH_ORDER" val="20"/>
  <p:tag name="KSO_WM_DIAGRAM_VIRTUALLY_FRAME" val="{&quot;height&quot;:289.62503937007875,&quot;left&quot;:159.6251181102362,&quot;top&quot;:168,&quot;width&quot;:647.1249606299214}"/>
</p:tagLst>
</file>

<file path=ppt/tags/tag149.xml><?xml version="1.0" encoding="utf-8"?>
<p:tagLst xmlns:p="http://schemas.openxmlformats.org/presentationml/2006/main">
  <p:tag name="MH" val="20170627102947"/>
  <p:tag name="MH_LIBRARY" val="GRAPHIC"/>
  <p:tag name="MH_TYPE" val="Other"/>
  <p:tag name="MH_ORDER" val="35"/>
  <p:tag name="KSO_WM_DIAGRAM_VIRTUALLY_FRAME" val="{&quot;height&quot;:289.62503937007875,&quot;left&quot;:159.6251181102362,&quot;top&quot;:168,&quot;width&quot;:647.1249606299214}"/>
</p:tagLst>
</file>

<file path=ppt/tags/tag15.xml><?xml version="1.0" encoding="utf-8"?>
<p:tagLst xmlns:p="http://schemas.openxmlformats.org/presentationml/2006/main">
  <p:tag name="MH" val="20170627103538"/>
  <p:tag name="MH_LIBRARY" val="GRAPHIC"/>
  <p:tag name="MH_TYPE" val="Other"/>
  <p:tag name="MH_ORDER" val="4"/>
  <p:tag name="KSO_WM_DIAGRAM_VIRTUALLY_FRAME" val="{&quot;height&quot;:370.76374594197966,&quot;left&quot;:449.6874803149605,&quot;top&quot;:135.9251968503937,&quot;width&quot;:362.59997696297586}"/>
</p:tagLst>
</file>

<file path=ppt/tags/tag150.xml><?xml version="1.0" encoding="utf-8"?>
<p:tagLst xmlns:p="http://schemas.openxmlformats.org/presentationml/2006/main">
  <p:tag name="MH" val="20170627102947"/>
  <p:tag name="MH_LIBRARY" val="GRAPHIC"/>
  <p:tag name="MH_TYPE" val="Other"/>
  <p:tag name="MH_ORDER" val="36"/>
  <p:tag name="KSO_WM_DIAGRAM_VIRTUALLY_FRAME" val="{&quot;height&quot;:289.62503937007875,&quot;left&quot;:159.6251181102362,&quot;top&quot;:168,&quot;width&quot;:647.1249606299214}"/>
</p:tagLst>
</file>

<file path=ppt/tags/tag151.xml><?xml version="1.0" encoding="utf-8"?>
<p:tagLst xmlns:p="http://schemas.openxmlformats.org/presentationml/2006/main">
  <p:tag name="KSO_WM_DIAGRAM_VIRTUALLY_FRAME" val="{&quot;height&quot;:289.62503937007875,&quot;left&quot;:159.6251181102362,&quot;top&quot;:168,&quot;width&quot;:647.1249606299214}"/>
</p:tagLst>
</file>

<file path=ppt/tags/tag152.xml><?xml version="1.0" encoding="utf-8"?>
<p:tagLst xmlns:p="http://schemas.openxmlformats.org/presentationml/2006/main">
  <p:tag name="KSO_WM_DIAGRAM_VIRTUALLY_FRAME" val="{&quot;height&quot;:289.62503937007875,&quot;left&quot;:159.6251181102362,&quot;top&quot;:168,&quot;width&quot;:647.1249606299214}"/>
</p:tagLst>
</file>

<file path=ppt/tags/tag153.xml><?xml version="1.0" encoding="utf-8"?>
<p:tagLst xmlns:p="http://schemas.openxmlformats.org/presentationml/2006/main">
  <p:tag name="KSO_WM_DIAGRAM_VIRTUALLY_FRAME" val="{&quot;height&quot;:289.62503937007875,&quot;left&quot;:159.6251181102362,&quot;top&quot;:168,&quot;width&quot;:647.1249606299214}"/>
</p:tagLst>
</file>

<file path=ppt/tags/tag154.xml><?xml version="1.0" encoding="utf-8"?>
<p:tagLst xmlns:p="http://schemas.openxmlformats.org/presentationml/2006/main">
  <p:tag name="MH" val="20170627102947"/>
  <p:tag name="MH_LIBRARY" val="GRAPHIC"/>
  <p:tag name="MH_TYPE" val="Other"/>
  <p:tag name="MH_ORDER" val="4"/>
  <p:tag name="KSO_WM_DIAGRAM_VIRTUALLY_FRAME" val="{&quot;height&quot;:289.62503937007875,&quot;left&quot;:159.6251181102362,&quot;top&quot;:168,&quot;width&quot;:647.1249606299214}"/>
</p:tagLst>
</file>

<file path=ppt/tags/tag155.xml><?xml version="1.0" encoding="utf-8"?>
<p:tagLst xmlns:p="http://schemas.openxmlformats.org/presentationml/2006/main">
  <p:tag name="MH" val="20170627102947"/>
  <p:tag name="MH_LIBRARY" val="GRAPHIC"/>
  <p:tag name="MH_TYPE" val="SubTitle"/>
  <p:tag name="MH_ORDER" val="4"/>
  <p:tag name="KSO_WM_DIAGRAM_VIRTUALLY_FRAME" val="{&quot;height&quot;:289.62503937007875,&quot;left&quot;:159.6251181102362,&quot;top&quot;:168,&quot;width&quot;:647.1249606299214}"/>
</p:tagLst>
</file>

<file path=ppt/tags/tag156.xml><?xml version="1.0" encoding="utf-8"?>
<p:tagLst xmlns:p="http://schemas.openxmlformats.org/presentationml/2006/main">
  <p:tag name="MH" val="20170627102947"/>
  <p:tag name="MH_LIBRARY" val="GRAPHIC"/>
  <p:tag name="MH_TYPE" val="Other"/>
  <p:tag name="MH_ORDER" val="21"/>
  <p:tag name="KSO_WM_DIAGRAM_VIRTUALLY_FRAME" val="{&quot;height&quot;:289.62503937007875,&quot;left&quot;:159.6251181102362,&quot;top&quot;:168,&quot;width&quot;:647.1249606299214}"/>
</p:tagLst>
</file>

<file path=ppt/tags/tag157.xml><?xml version="1.0" encoding="utf-8"?>
<p:tagLst xmlns:p="http://schemas.openxmlformats.org/presentationml/2006/main">
  <p:tag name="MH" val="20170627102947"/>
  <p:tag name="MH_LIBRARY" val="GRAPHIC"/>
  <p:tag name="MH_TYPE" val="Other"/>
  <p:tag name="MH_ORDER" val="22"/>
  <p:tag name="KSO_WM_DIAGRAM_VIRTUALLY_FRAME" val="{&quot;height&quot;:289.62503937007875,&quot;left&quot;:159.6251181102362,&quot;top&quot;:168,&quot;width&quot;:647.1249606299214}"/>
</p:tagLst>
</file>

<file path=ppt/tags/tag158.xml><?xml version="1.0" encoding="utf-8"?>
<p:tagLst xmlns:p="http://schemas.openxmlformats.org/presentationml/2006/main">
  <p:tag name="MH" val="20170627102947"/>
  <p:tag name="MH_LIBRARY" val="GRAPHIC"/>
  <p:tag name="MH_TYPE" val="Other"/>
  <p:tag name="MH_ORDER" val="24"/>
  <p:tag name="KSO_WM_DIAGRAM_VIRTUALLY_FRAME" val="{&quot;height&quot;:289.62503937007875,&quot;left&quot;:159.6251181102362,&quot;top&quot;:168,&quot;width&quot;:647.1249606299214}"/>
</p:tagLst>
</file>

<file path=ppt/tags/tag159.xml><?xml version="1.0" encoding="utf-8"?>
<p:tagLst xmlns:p="http://schemas.openxmlformats.org/presentationml/2006/main">
  <p:tag name="MH" val="20170627102947"/>
  <p:tag name="MH_LIBRARY" val="GRAPHIC"/>
  <p:tag name="MH_TYPE" val="Other"/>
  <p:tag name="MH_ORDER" val="25"/>
  <p:tag name="KSO_WM_DIAGRAM_VIRTUALLY_FRAME" val="{&quot;height&quot;:289.62503937007875,&quot;left&quot;:159.6251181102362,&quot;top&quot;:168,&quot;width&quot;:647.1249606299214}"/>
</p:tagLst>
</file>

<file path=ppt/tags/tag16.xml><?xml version="1.0" encoding="utf-8"?>
<p:tagLst xmlns:p="http://schemas.openxmlformats.org/presentationml/2006/main">
  <p:tag name="KSO_WM_DIAGRAM_VIRTUALLY_FRAME" val="{&quot;height&quot;:370.76374594197966,&quot;left&quot;:449.6874803149605,&quot;top&quot;:135.9251968503937,&quot;width&quot;:362.59997696297586}"/>
</p:tagLst>
</file>

<file path=ppt/tags/tag160.xml><?xml version="1.0" encoding="utf-8"?>
<p:tagLst xmlns:p="http://schemas.openxmlformats.org/presentationml/2006/main">
  <p:tag name="MH" val="20170627102947"/>
  <p:tag name="MH_LIBRARY" val="GRAPHIC"/>
  <p:tag name="MH_TYPE" val="Other"/>
  <p:tag name="MH_ORDER" val="37"/>
  <p:tag name="KSO_WM_DIAGRAM_VIRTUALLY_FRAME" val="{&quot;height&quot;:289.62503937007875,&quot;left&quot;:159.6251181102362,&quot;top&quot;:168,&quot;width&quot;:647.1249606299214}"/>
</p:tagLst>
</file>

<file path=ppt/tags/tag161.xml><?xml version="1.0" encoding="utf-8"?>
<p:tagLst xmlns:p="http://schemas.openxmlformats.org/presentationml/2006/main">
  <p:tag name="MH" val="20170627102947"/>
  <p:tag name="MH_LIBRARY" val="GRAPHIC"/>
  <p:tag name="MH_TYPE" val="Other"/>
  <p:tag name="MH_ORDER" val="38"/>
  <p:tag name="KSO_WM_DIAGRAM_VIRTUALLY_FRAME" val="{&quot;height&quot;:289.62503937007875,&quot;left&quot;:159.6251181102362,&quot;top&quot;:168,&quot;width&quot;:647.1249606299214}"/>
</p:tagLst>
</file>

<file path=ppt/tags/tag162.xml><?xml version="1.0" encoding="utf-8"?>
<p:tagLst xmlns:p="http://schemas.openxmlformats.org/presentationml/2006/main">
  <p:tag name="KSO_WM_DIAGRAM_VIRTUALLY_FRAME" val="{&quot;height&quot;:289.62503937007875,&quot;left&quot;:159.6251181102362,&quot;top&quot;:168,&quot;width&quot;:647.1249606299214}"/>
</p:tagLst>
</file>

<file path=ppt/tags/tag163.xml><?xml version="1.0" encoding="utf-8"?>
<p:tagLst xmlns:p="http://schemas.openxmlformats.org/presentationml/2006/main">
  <p:tag name="KSO_WM_DIAGRAM_VIRTUALLY_FRAME" val="{&quot;height&quot;:289.62503937007875,&quot;left&quot;:159.6251181102362,&quot;top&quot;:168,&quot;width&quot;:647.1249606299214}"/>
</p:tagLst>
</file>

<file path=ppt/tags/tag164.xml><?xml version="1.0" encoding="utf-8"?>
<p:tagLst xmlns:p="http://schemas.openxmlformats.org/presentationml/2006/main">
  <p:tag name="KSO_WM_DIAGRAM_VIRTUALLY_FRAME" val="{&quot;height&quot;:289.62503937007875,&quot;left&quot;:159.6251181102362,&quot;top&quot;:168,&quot;width&quot;:647.1249606299214}"/>
</p:tagLst>
</file>

<file path=ppt/tags/tag165.xml><?xml version="1.0" encoding="utf-8"?>
<p:tagLst xmlns:p="http://schemas.openxmlformats.org/presentationml/2006/main">
  <p:tag name="MH" val="20170627102947"/>
  <p:tag name="MH_LIBRARY" val="GRAPHIC"/>
  <p:tag name="MH_TYPE" val="Other"/>
  <p:tag name="MH_ORDER" val="5"/>
  <p:tag name="KSO_WM_DIAGRAM_VIRTUALLY_FRAME" val="{&quot;height&quot;:289.62503937007875,&quot;left&quot;:159.6251181102362,&quot;top&quot;:168,&quot;width&quot;:647.1249606299214}"/>
</p:tagLst>
</file>

<file path=ppt/tags/tag166.xml><?xml version="1.0" encoding="utf-8"?>
<p:tagLst xmlns:p="http://schemas.openxmlformats.org/presentationml/2006/main">
  <p:tag name="MH" val="20170627102947"/>
  <p:tag name="MH_LIBRARY" val="GRAPHIC"/>
  <p:tag name="MH_TYPE" val="SubTitle"/>
  <p:tag name="MH_ORDER" val="5"/>
  <p:tag name="KSO_WM_DIAGRAM_VIRTUALLY_FRAME" val="{&quot;height&quot;:289.62503937007875,&quot;left&quot;:159.6251181102362,&quot;top&quot;:168,&quot;width&quot;:647.1249606299214}"/>
</p:tagLst>
</file>

<file path=ppt/tags/tag167.xml><?xml version="1.0" encoding="utf-8"?>
<p:tagLst xmlns:p="http://schemas.openxmlformats.org/presentationml/2006/main">
  <p:tag name="MH" val="20170627102947"/>
  <p:tag name="MH_LIBRARY" val="GRAPHIC"/>
  <p:tag name="MH_TYPE" val="Other"/>
  <p:tag name="MH_ORDER" val="26"/>
  <p:tag name="KSO_WM_DIAGRAM_VIRTUALLY_FRAME" val="{&quot;height&quot;:289.62503937007875,&quot;left&quot;:159.6251181102362,&quot;top&quot;:168,&quot;width&quot;:647.1249606299214}"/>
</p:tagLst>
</file>

<file path=ppt/tags/tag168.xml><?xml version="1.0" encoding="utf-8"?>
<p:tagLst xmlns:p="http://schemas.openxmlformats.org/presentationml/2006/main">
  <p:tag name="MH" val="20170627102947"/>
  <p:tag name="MH_LIBRARY" val="GRAPHIC"/>
  <p:tag name="MH_TYPE" val="Other"/>
  <p:tag name="MH_ORDER" val="27"/>
  <p:tag name="KSO_WM_DIAGRAM_VIRTUALLY_FRAME" val="{&quot;height&quot;:289.62503937007875,&quot;left&quot;:159.6251181102362,&quot;top&quot;:168,&quot;width&quot;:647.1249606299214}"/>
</p:tagLst>
</file>

<file path=ppt/tags/tag169.xml><?xml version="1.0" encoding="utf-8"?>
<p:tagLst xmlns:p="http://schemas.openxmlformats.org/presentationml/2006/main">
  <p:tag name="MH" val="20170627102947"/>
  <p:tag name="MH_LIBRARY" val="GRAPHIC"/>
  <p:tag name="MH_TYPE" val="Other"/>
  <p:tag name="MH_ORDER" val="29"/>
  <p:tag name="KSO_WM_DIAGRAM_VIRTUALLY_FRAME" val="{&quot;height&quot;:289.62503937007875,&quot;left&quot;:159.6251181102362,&quot;top&quot;:168,&quot;width&quot;:647.1249606299214}"/>
</p:tagLst>
</file>

<file path=ppt/tags/tag17.xml><?xml version="1.0" encoding="utf-8"?>
<p:tagLst xmlns:p="http://schemas.openxmlformats.org/presentationml/2006/main">
  <p:tag name="KSO_WM_DIAGRAM_VIRTUALLY_FRAME" val="{&quot;height&quot;:370.76374594197966,&quot;left&quot;:449.6874803149605,&quot;top&quot;:135.9251968503937,&quot;width&quot;:362.59997696297586}"/>
</p:tagLst>
</file>

<file path=ppt/tags/tag170.xml><?xml version="1.0" encoding="utf-8"?>
<p:tagLst xmlns:p="http://schemas.openxmlformats.org/presentationml/2006/main">
  <p:tag name="MH" val="20170627102947"/>
  <p:tag name="MH_LIBRARY" val="GRAPHIC"/>
  <p:tag name="MH_TYPE" val="Other"/>
  <p:tag name="MH_ORDER" val="30"/>
  <p:tag name="KSO_WM_DIAGRAM_VIRTUALLY_FRAME" val="{&quot;height&quot;:289.62503937007875,&quot;left&quot;:159.6251181102362,&quot;top&quot;:168,&quot;width&quot;:647.1249606299214}"/>
</p:tagLst>
</file>

<file path=ppt/tags/tag171.xml><?xml version="1.0" encoding="utf-8"?>
<p:tagLst xmlns:p="http://schemas.openxmlformats.org/presentationml/2006/main">
  <p:tag name="MH" val="20170627102947"/>
  <p:tag name="MH_LIBRARY" val="GRAPHIC"/>
  <p:tag name="MH_TYPE" val="Other"/>
  <p:tag name="MH_ORDER" val="39"/>
  <p:tag name="KSO_WM_DIAGRAM_VIRTUALLY_FRAME" val="{&quot;height&quot;:289.62503937007875,&quot;left&quot;:159.6251181102362,&quot;top&quot;:168,&quot;width&quot;:647.1249606299214}"/>
</p:tagLst>
</file>

<file path=ppt/tags/tag172.xml><?xml version="1.0" encoding="utf-8"?>
<p:tagLst xmlns:p="http://schemas.openxmlformats.org/presentationml/2006/main">
  <p:tag name="MH" val="20170627102947"/>
  <p:tag name="MH_LIBRARY" val="GRAPHIC"/>
  <p:tag name="MH_TYPE" val="Other"/>
  <p:tag name="MH_ORDER" val="40"/>
  <p:tag name="KSO_WM_DIAGRAM_VIRTUALLY_FRAME" val="{&quot;height&quot;:289.62503937007875,&quot;left&quot;:159.6251181102362,&quot;top&quot;:168,&quot;width&quot;:647.1249606299214}"/>
</p:tagLst>
</file>

<file path=ppt/tags/tag173.xml><?xml version="1.0" encoding="utf-8"?>
<p:tagLst xmlns:p="http://schemas.openxmlformats.org/presentationml/2006/main">
  <p:tag name="KSO_WM_DIAGRAM_VIRTUALLY_FRAME" val="{&quot;height&quot;:289.62503937007875,&quot;left&quot;:159.6251181102362,&quot;top&quot;:168,&quot;width&quot;:647.1249606299214}"/>
</p:tagLst>
</file>

<file path=ppt/tags/tag174.xml><?xml version="1.0" encoding="utf-8"?>
<p:tagLst xmlns:p="http://schemas.openxmlformats.org/presentationml/2006/main">
  <p:tag name="KSO_WM_DIAGRAM_VIRTUALLY_FRAME" val="{&quot;height&quot;:289.62503937007875,&quot;left&quot;:159.6251181102362,&quot;top&quot;:168,&quot;width&quot;:647.1249606299214}"/>
</p:tagLst>
</file>

<file path=ppt/tags/tag175.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76.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177.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178.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179.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8.xml><?xml version="1.0" encoding="utf-8"?>
<p:tagLst xmlns:p="http://schemas.openxmlformats.org/presentationml/2006/main">
  <p:tag name="MH" val="20170627103538"/>
  <p:tag name="MH_LIBRARY" val="GRAPHIC"/>
  <p:tag name="MH_TYPE" val="SubTitle"/>
  <p:tag name="MH_ORDER" val="1"/>
  <p:tag name="KSO_WM_DIAGRAM_VIRTUALLY_FRAME" val="{&quot;height&quot;:370.76374594197966,&quot;left&quot;:449.6874803149605,&quot;top&quot;:135.9251968503937,&quot;width&quot;:362.59997696297586}"/>
</p:tagLst>
</file>

<file path=ppt/tags/tag180.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81.xml><?xml version="1.0" encoding="utf-8"?>
<p:tagLst xmlns:p="http://schemas.openxmlformats.org/presentationml/2006/main">
  <p:tag name="MH_TYPE" val="#NeiR#"/>
  <p:tag name="MH_NUMBER" val="5"/>
  <p:tag name="MH_CATEGORY" val="#BingLLB#"/>
  <p:tag name="MH_LAYOUT" val="SubTitleText"/>
  <p:tag name="MH" val="20170627102947"/>
  <p:tag name="MH_LIBRARY" val="GRAPHIC"/>
</p:tagLst>
</file>

<file path=ppt/tags/tag182.xml><?xml version="1.0" encoding="utf-8"?>
<p:tagLst xmlns:p="http://schemas.openxmlformats.org/presentationml/2006/main">
  <p:tag name="MH" val="20170627103305"/>
  <p:tag name="MH_LIBRARY" val="GRAPHIC"/>
  <p:tag name="MH_ORDER" val="Oval 14"/>
</p:tagLst>
</file>

<file path=ppt/tags/tag183.xml><?xml version="1.0" encoding="utf-8"?>
<p:tagLst xmlns:p="http://schemas.openxmlformats.org/presentationml/2006/main">
  <p:tag name="MH" val="20170627103305"/>
  <p:tag name="MH_LIBRARY" val="GRAPHIC"/>
  <p:tag name="MH_ORDER" val="Oval 15"/>
</p:tagLst>
</file>

<file path=ppt/tags/tag184.xml><?xml version="1.0" encoding="utf-8"?>
<p:tagLst xmlns:p="http://schemas.openxmlformats.org/presentationml/2006/main">
  <p:tag name="MH" val="20170627103305"/>
  <p:tag name="MH_LIBRARY" val="GRAPHIC"/>
  <p:tag name="MH_ORDER" val="直接连接符 16"/>
</p:tagLst>
</file>

<file path=ppt/tags/tag185.xml><?xml version="1.0" encoding="utf-8"?>
<p:tagLst xmlns:p="http://schemas.openxmlformats.org/presentationml/2006/main">
  <p:tag name="MH" val="20170627103305"/>
  <p:tag name="MH_LIBRARY" val="GRAPHIC"/>
</p:tagLst>
</file>

<file path=ppt/tags/tag186.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87.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188.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189.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19.xml><?xml version="1.0" encoding="utf-8"?>
<p:tagLst xmlns:p="http://schemas.openxmlformats.org/presentationml/2006/main">
  <p:tag name="MH" val="20170627103538"/>
  <p:tag name="MH_LIBRARY" val="GRAPHIC"/>
  <p:tag name="MH_TYPE" val="Other"/>
  <p:tag name="MH_ORDER" val="1"/>
  <p:tag name="KSO_WM_DIAGRAM_VIRTUALLY_FRAME" val="{&quot;height&quot;:370.76374594197966,&quot;left&quot;:449.6874803149605,&quot;top&quot;:135.9251968503937,&quot;width&quot;:362.59997696297586}"/>
</p:tagLst>
</file>

<file path=ppt/tags/tag190.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91.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92.xml><?xml version="1.0" encoding="utf-8"?>
<p:tagLst xmlns:p="http://schemas.openxmlformats.org/presentationml/2006/main">
  <p:tag name="MH" val="20170627103305"/>
  <p:tag name="MH_LIBRARY" val="GRAPHIC"/>
</p:tagLst>
</file>

<file path=ppt/tags/tag193.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94.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195.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196.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197.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98.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199.xml><?xml version="1.0" encoding="utf-8"?>
<p:tagLst xmlns:p="http://schemas.openxmlformats.org/presentationml/2006/main">
  <p:tag name="MH" val="20170627103305"/>
  <p:tag name="MH_LIBRARY" val="GRAPHIC"/>
</p:tagLst>
</file>

<file path=ppt/tags/tag2.xml><?xml version="1.0" encoding="utf-8"?>
<p:tagLst xmlns:p="http://schemas.openxmlformats.org/presentationml/2006/main">
  <p:tag name="MH" val="20170627103538"/>
  <p:tag name="MH_LIBRARY" val="GRAPHIC"/>
  <p:tag name="MH_TYPE" val="SubTitle"/>
  <p:tag name="MH_ORDER" val="1"/>
  <p:tag name="KSO_WM_DIAGRAM_VIRTUALLY_FRAME" val="{&quot;height&quot;:370.76374594197966,&quot;left&quot;:449.6874803149605,&quot;top&quot;:135.9251968503937,&quot;width&quot;:362.59997696297586}"/>
</p:tagLst>
</file>

<file path=ppt/tags/tag20.xml><?xml version="1.0" encoding="utf-8"?>
<p:tagLst xmlns:p="http://schemas.openxmlformats.org/presentationml/2006/main">
  <p:tag name="KSO_WM_DIAGRAM_VIRTUALLY_FRAME" val="{&quot;height&quot;:370.76374594197966,&quot;left&quot;:449.6874803149605,&quot;top&quot;:135.9251968503937,&quot;width&quot;:362.59997696297586}"/>
</p:tagLst>
</file>

<file path=ppt/tags/tag200.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01.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202.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203.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204.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05.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06.xml><?xml version="1.0" encoding="utf-8"?>
<p:tagLst xmlns:p="http://schemas.openxmlformats.org/presentationml/2006/main">
  <p:tag name="MH" val="20170627103305"/>
  <p:tag name="MH_LIBRARY" val="GRAPHIC"/>
</p:tagLst>
</file>

<file path=ppt/tags/tag207.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08.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209.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21.xml><?xml version="1.0" encoding="utf-8"?>
<p:tagLst xmlns:p="http://schemas.openxmlformats.org/presentationml/2006/main">
  <p:tag name="MH" val="20170627103305"/>
  <p:tag name="MH_LIBRARY" val="GRAPHIC"/>
  <p:tag name="MH_ORDER" val="Oval 14"/>
</p:tagLst>
</file>

<file path=ppt/tags/tag210.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211.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12.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13.xml><?xml version="1.0" encoding="utf-8"?>
<p:tagLst xmlns:p="http://schemas.openxmlformats.org/presentationml/2006/main">
  <p:tag name="MH" val="20170627103305"/>
  <p:tag name="MH_LIBRARY" val="GRAPHIC"/>
</p:tagLst>
</file>

<file path=ppt/tags/tag214.xml><?xml version="1.0" encoding="utf-8"?>
<p:tagLst xmlns:p="http://schemas.openxmlformats.org/presentationml/2006/main">
  <p:tag name="KSO_WM_DIAGRAM_VIRTUALLY_FRAME" val="{&quot;height&quot;:344.00181102362205,&quot;left&quot;:159.6251181102362,&quot;top&quot;:168,&quot;width&quot;:647.1249606299214}"/>
</p:tagLst>
</file>

<file path=ppt/tags/tag215.xml><?xml version="1.0" encoding="utf-8"?>
<p:tagLst xmlns:p="http://schemas.openxmlformats.org/presentationml/2006/main">
  <p:tag name="MH" val="20170627102947"/>
  <p:tag name="MH_LIBRARY" val="GRAPHIC"/>
  <p:tag name="MH_TYPE" val="Other"/>
  <p:tag name="MH_ORDER" val="1"/>
  <p:tag name="KSO_WM_DIAGRAM_VIRTUALLY_FRAME" val="{&quot;height&quot;:344.00181102362205,&quot;left&quot;:159.6251181102362,&quot;top&quot;:168,&quot;width&quot;:647.1249606299214}"/>
</p:tagLst>
</file>

<file path=ppt/tags/tag216.xml><?xml version="1.0" encoding="utf-8"?>
<p:tagLst xmlns:p="http://schemas.openxmlformats.org/presentationml/2006/main">
  <p:tag name="MH" val="20170627102947"/>
  <p:tag name="MH_LIBRARY" val="GRAPHIC"/>
  <p:tag name="MH_TYPE" val="SubTitle"/>
  <p:tag name="MH_ORDER" val="1"/>
  <p:tag name="KSO_WM_DIAGRAM_VIRTUALLY_FRAME" val="{&quot;height&quot;:344.00181102362205,&quot;left&quot;:159.6251181102362,&quot;top&quot;:168,&quot;width&quot;:647.1249606299214}"/>
</p:tagLst>
</file>

<file path=ppt/tags/tag217.xml><?xml version="1.0" encoding="utf-8"?>
<p:tagLst xmlns:p="http://schemas.openxmlformats.org/presentationml/2006/main">
  <p:tag name="MH" val="20170627102947"/>
  <p:tag name="MH_LIBRARY" val="GRAPHIC"/>
  <p:tag name="MH_TYPE" val="Other"/>
  <p:tag name="MH_ORDER" val="6"/>
  <p:tag name="KSO_WM_DIAGRAM_VIRTUALLY_FRAME" val="{&quot;height&quot;:344.00181102362205,&quot;left&quot;:159.6251181102362,&quot;top&quot;:168,&quot;width&quot;:647.1249606299214}"/>
</p:tagLst>
</file>

<file path=ppt/tags/tag218.xml><?xml version="1.0" encoding="utf-8"?>
<p:tagLst xmlns:p="http://schemas.openxmlformats.org/presentationml/2006/main">
  <p:tag name="MH" val="20170627102947"/>
  <p:tag name="MH_LIBRARY" val="GRAPHIC"/>
  <p:tag name="MH_TYPE" val="Other"/>
  <p:tag name="MH_ORDER" val="7"/>
  <p:tag name="KSO_WM_DIAGRAM_VIRTUALLY_FRAME" val="{&quot;height&quot;:344.00181102362205,&quot;left&quot;:159.6251181102362,&quot;top&quot;:168,&quot;width&quot;:647.1249606299214}"/>
</p:tagLst>
</file>

<file path=ppt/tags/tag219.xml><?xml version="1.0" encoding="utf-8"?>
<p:tagLst xmlns:p="http://schemas.openxmlformats.org/presentationml/2006/main">
  <p:tag name="MH" val="20170627102947"/>
  <p:tag name="MH_LIBRARY" val="GRAPHIC"/>
  <p:tag name="MH_TYPE" val="Other"/>
  <p:tag name="MH_ORDER" val="9"/>
  <p:tag name="KSO_WM_DIAGRAM_VIRTUALLY_FRAME" val="{&quot;height&quot;:344.00181102362205,&quot;left&quot;:159.6251181102362,&quot;top&quot;:168,&quot;width&quot;:647.1249606299214}"/>
</p:tagLst>
</file>

<file path=ppt/tags/tag22.xml><?xml version="1.0" encoding="utf-8"?>
<p:tagLst xmlns:p="http://schemas.openxmlformats.org/presentationml/2006/main">
  <p:tag name="MH" val="20170627103305"/>
  <p:tag name="MH_LIBRARY" val="GRAPHIC"/>
  <p:tag name="MH_ORDER" val="Oval 15"/>
</p:tagLst>
</file>

<file path=ppt/tags/tag220.xml><?xml version="1.0" encoding="utf-8"?>
<p:tagLst xmlns:p="http://schemas.openxmlformats.org/presentationml/2006/main">
  <p:tag name="MH" val="20170627102947"/>
  <p:tag name="MH_LIBRARY" val="GRAPHIC"/>
  <p:tag name="MH_TYPE" val="Other"/>
  <p:tag name="MH_ORDER" val="10"/>
  <p:tag name="KSO_WM_DIAGRAM_VIRTUALLY_FRAME" val="{&quot;height&quot;:344.00181102362205,&quot;left&quot;:159.6251181102362,&quot;top&quot;:168,&quot;width&quot;:647.1249606299214}"/>
</p:tagLst>
</file>

<file path=ppt/tags/tag221.xml><?xml version="1.0" encoding="utf-8"?>
<p:tagLst xmlns:p="http://schemas.openxmlformats.org/presentationml/2006/main">
  <p:tag name="MH" val="20170627102947"/>
  <p:tag name="MH_LIBRARY" val="GRAPHIC"/>
  <p:tag name="MH_TYPE" val="Other"/>
  <p:tag name="MH_ORDER" val="31"/>
  <p:tag name="KSO_WM_DIAGRAM_VIRTUALLY_FRAME" val="{&quot;height&quot;:344.00181102362205,&quot;left&quot;:159.6251181102362,&quot;top&quot;:168,&quot;width&quot;:647.1249606299214}"/>
</p:tagLst>
</file>

<file path=ppt/tags/tag222.xml><?xml version="1.0" encoding="utf-8"?>
<p:tagLst xmlns:p="http://schemas.openxmlformats.org/presentationml/2006/main">
  <p:tag name="MH" val="20170627102947"/>
  <p:tag name="MH_LIBRARY" val="GRAPHIC"/>
  <p:tag name="MH_TYPE" val="Other"/>
  <p:tag name="MH_ORDER" val="32"/>
  <p:tag name="KSO_WM_DIAGRAM_VIRTUALLY_FRAME" val="{&quot;height&quot;:344.00181102362205,&quot;left&quot;:159.6251181102362,&quot;top&quot;:168,&quot;width&quot;:647.1249606299214}"/>
</p:tagLst>
</file>

<file path=ppt/tags/tag223.xml><?xml version="1.0" encoding="utf-8"?>
<p:tagLst xmlns:p="http://schemas.openxmlformats.org/presentationml/2006/main">
  <p:tag name="KSO_WM_DIAGRAM_VIRTUALLY_FRAME" val="{&quot;height&quot;:344.00181102362205,&quot;left&quot;:159.6251181102362,&quot;top&quot;:168,&quot;width&quot;:647.1249606299214}"/>
</p:tagLst>
</file>

<file path=ppt/tags/tag224.xml><?xml version="1.0" encoding="utf-8"?>
<p:tagLst xmlns:p="http://schemas.openxmlformats.org/presentationml/2006/main">
  <p:tag name="KSO_WM_DIAGRAM_VIRTUALLY_FRAME" val="{&quot;height&quot;:289.62503937007875,&quot;left&quot;:159.6251181102362,&quot;top&quot;:168,&quot;width&quot;:647.1249606299214}"/>
</p:tagLst>
</file>

<file path=ppt/tags/tag225.xml><?xml version="1.0" encoding="utf-8"?>
<p:tagLst xmlns:p="http://schemas.openxmlformats.org/presentationml/2006/main">
  <p:tag name="KSO_WM_DIAGRAM_VIRTUALLY_FRAME" val="{&quot;height&quot;:344.00181102362205,&quot;left&quot;:159.6251181102362,&quot;top&quot;:168,&quot;width&quot;:647.1249606299214}"/>
</p:tagLst>
</file>

<file path=ppt/tags/tag226.xml><?xml version="1.0" encoding="utf-8"?>
<p:tagLst xmlns:p="http://schemas.openxmlformats.org/presentationml/2006/main">
  <p:tag name="MH" val="20170627102947"/>
  <p:tag name="MH_LIBRARY" val="GRAPHIC"/>
  <p:tag name="MH_TYPE" val="Other"/>
  <p:tag name="MH_ORDER" val="2"/>
  <p:tag name="KSO_WM_DIAGRAM_VIRTUALLY_FRAME" val="{&quot;height&quot;:344.00181102362205,&quot;left&quot;:159.6251181102362,&quot;top&quot;:168,&quot;width&quot;:647.1249606299214}"/>
</p:tagLst>
</file>

<file path=ppt/tags/tag227.xml><?xml version="1.0" encoding="utf-8"?>
<p:tagLst xmlns:p="http://schemas.openxmlformats.org/presentationml/2006/main">
  <p:tag name="MH" val="20170627102947"/>
  <p:tag name="MH_LIBRARY" val="GRAPHIC"/>
  <p:tag name="MH_TYPE" val="SubTitle"/>
  <p:tag name="MH_ORDER" val="2"/>
  <p:tag name="KSO_WM_DIAGRAM_VIRTUALLY_FRAME" val="{&quot;height&quot;:344.00181102362205,&quot;left&quot;:159.6251181102362,&quot;top&quot;:168,&quot;width&quot;:647.1249606299214}"/>
</p:tagLst>
</file>

<file path=ppt/tags/tag228.xml><?xml version="1.0" encoding="utf-8"?>
<p:tagLst xmlns:p="http://schemas.openxmlformats.org/presentationml/2006/main">
  <p:tag name="MH" val="20170627102947"/>
  <p:tag name="MH_LIBRARY" val="GRAPHIC"/>
  <p:tag name="MH_TYPE" val="Other"/>
  <p:tag name="MH_ORDER" val="11"/>
  <p:tag name="KSO_WM_DIAGRAM_VIRTUALLY_FRAME" val="{&quot;height&quot;:344.00181102362205,&quot;left&quot;:159.6251181102362,&quot;top&quot;:168,&quot;width&quot;:647.1249606299214}"/>
</p:tagLst>
</file>

<file path=ppt/tags/tag229.xml><?xml version="1.0" encoding="utf-8"?>
<p:tagLst xmlns:p="http://schemas.openxmlformats.org/presentationml/2006/main">
  <p:tag name="MH" val="20170627102947"/>
  <p:tag name="MH_LIBRARY" val="GRAPHIC"/>
  <p:tag name="MH_TYPE" val="Other"/>
  <p:tag name="MH_ORDER" val="12"/>
  <p:tag name="KSO_WM_DIAGRAM_VIRTUALLY_FRAME" val="{&quot;height&quot;:344.00181102362205,&quot;left&quot;:159.6251181102362,&quot;top&quot;:168,&quot;width&quot;:647.1249606299214}"/>
</p:tagLst>
</file>

<file path=ppt/tags/tag23.xml><?xml version="1.0" encoding="utf-8"?>
<p:tagLst xmlns:p="http://schemas.openxmlformats.org/presentationml/2006/main">
  <p:tag name="MH" val="20170627103305"/>
  <p:tag name="MH_LIBRARY" val="GRAPHIC"/>
  <p:tag name="MH_ORDER" val="直接连接符 16"/>
</p:tagLst>
</file>

<file path=ppt/tags/tag230.xml><?xml version="1.0" encoding="utf-8"?>
<p:tagLst xmlns:p="http://schemas.openxmlformats.org/presentationml/2006/main">
  <p:tag name="MH" val="20170627102947"/>
  <p:tag name="MH_LIBRARY" val="GRAPHIC"/>
  <p:tag name="MH_TYPE" val="Other"/>
  <p:tag name="MH_ORDER" val="14"/>
  <p:tag name="KSO_WM_DIAGRAM_VIRTUALLY_FRAME" val="{&quot;height&quot;:344.00181102362205,&quot;left&quot;:159.6251181102362,&quot;top&quot;:168,&quot;width&quot;:647.1249606299214}"/>
</p:tagLst>
</file>

<file path=ppt/tags/tag231.xml><?xml version="1.0" encoding="utf-8"?>
<p:tagLst xmlns:p="http://schemas.openxmlformats.org/presentationml/2006/main">
  <p:tag name="MH" val="20170627102947"/>
  <p:tag name="MH_LIBRARY" val="GRAPHIC"/>
  <p:tag name="MH_TYPE" val="Other"/>
  <p:tag name="MH_ORDER" val="15"/>
  <p:tag name="KSO_WM_DIAGRAM_VIRTUALLY_FRAME" val="{&quot;height&quot;:344.00181102362205,&quot;left&quot;:159.6251181102362,&quot;top&quot;:168,&quot;width&quot;:647.1249606299214}"/>
</p:tagLst>
</file>

<file path=ppt/tags/tag232.xml><?xml version="1.0" encoding="utf-8"?>
<p:tagLst xmlns:p="http://schemas.openxmlformats.org/presentationml/2006/main">
  <p:tag name="MH" val="20170627102947"/>
  <p:tag name="MH_LIBRARY" val="GRAPHIC"/>
  <p:tag name="MH_TYPE" val="Other"/>
  <p:tag name="MH_ORDER" val="33"/>
  <p:tag name="KSO_WM_DIAGRAM_VIRTUALLY_FRAME" val="{&quot;height&quot;:344.00181102362205,&quot;left&quot;:159.6251181102362,&quot;top&quot;:168,&quot;width&quot;:647.1249606299214}"/>
</p:tagLst>
</file>

<file path=ppt/tags/tag233.xml><?xml version="1.0" encoding="utf-8"?>
<p:tagLst xmlns:p="http://schemas.openxmlformats.org/presentationml/2006/main">
  <p:tag name="MH" val="20170627102947"/>
  <p:tag name="MH_LIBRARY" val="GRAPHIC"/>
  <p:tag name="MH_TYPE" val="Other"/>
  <p:tag name="MH_ORDER" val="34"/>
  <p:tag name="KSO_WM_DIAGRAM_VIRTUALLY_FRAME" val="{&quot;height&quot;:344.00181102362205,&quot;left&quot;:159.6251181102362,&quot;top&quot;:168,&quot;width&quot;:647.1249606299214}"/>
</p:tagLst>
</file>

<file path=ppt/tags/tag234.xml><?xml version="1.0" encoding="utf-8"?>
<p:tagLst xmlns:p="http://schemas.openxmlformats.org/presentationml/2006/main">
  <p:tag name="KSO_WM_DIAGRAM_VIRTUALLY_FRAME" val="{&quot;height&quot;:289.62503937007875,&quot;left&quot;:159.6251181102362,&quot;top&quot;:168,&quot;width&quot;:647.1249606299214}"/>
</p:tagLst>
</file>

<file path=ppt/tags/tag235.xml><?xml version="1.0" encoding="utf-8"?>
<p:tagLst xmlns:p="http://schemas.openxmlformats.org/presentationml/2006/main">
  <p:tag name="KSO_WM_DIAGRAM_VIRTUALLY_FRAME" val="{&quot;height&quot;:344.00181102362205,&quot;left&quot;:159.6251181102362,&quot;top&quot;:168,&quot;width&quot;:647.1249606299214}"/>
</p:tagLst>
</file>

<file path=ppt/tags/tag236.xml><?xml version="1.0" encoding="utf-8"?>
<p:tagLst xmlns:p="http://schemas.openxmlformats.org/presentationml/2006/main">
  <p:tag name="KSO_WM_DIAGRAM_VIRTUALLY_FRAME" val="{&quot;height&quot;:344.00181102362205,&quot;left&quot;:159.6251181102362,&quot;top&quot;:168,&quot;width&quot;:647.1249606299214}"/>
</p:tagLst>
</file>

<file path=ppt/tags/tag237.xml><?xml version="1.0" encoding="utf-8"?>
<p:tagLst xmlns:p="http://schemas.openxmlformats.org/presentationml/2006/main">
  <p:tag name="MH" val="20170627102947"/>
  <p:tag name="MH_LIBRARY" val="GRAPHIC"/>
  <p:tag name="MH_TYPE" val="Other"/>
  <p:tag name="MH_ORDER" val="3"/>
  <p:tag name="KSO_WM_DIAGRAM_VIRTUALLY_FRAME" val="{&quot;height&quot;:344.00181102362205,&quot;left&quot;:159.6251181102362,&quot;top&quot;:168,&quot;width&quot;:647.1249606299214}"/>
</p:tagLst>
</file>

<file path=ppt/tags/tag238.xml><?xml version="1.0" encoding="utf-8"?>
<p:tagLst xmlns:p="http://schemas.openxmlformats.org/presentationml/2006/main">
  <p:tag name="MH" val="20170627102947"/>
  <p:tag name="MH_LIBRARY" val="GRAPHIC"/>
  <p:tag name="MH_TYPE" val="SubTitle"/>
  <p:tag name="MH_ORDER" val="3"/>
  <p:tag name="KSO_WM_DIAGRAM_VIRTUALLY_FRAME" val="{&quot;height&quot;:344.00181102362205,&quot;left&quot;:159.6251181102362,&quot;top&quot;:168,&quot;width&quot;:647.1249606299214}"/>
</p:tagLst>
</file>

<file path=ppt/tags/tag239.xml><?xml version="1.0" encoding="utf-8"?>
<p:tagLst xmlns:p="http://schemas.openxmlformats.org/presentationml/2006/main">
  <p:tag name="MH" val="20170627102947"/>
  <p:tag name="MH_LIBRARY" val="GRAPHIC"/>
  <p:tag name="MH_TYPE" val="Other"/>
  <p:tag name="MH_ORDER" val="16"/>
  <p:tag name="KSO_WM_DIAGRAM_VIRTUALLY_FRAME" val="{&quot;height&quot;:344.00181102362205,&quot;left&quot;:159.6251181102362,&quot;top&quot;:168,&quot;width&quot;:647.1249606299214}"/>
</p:tagLst>
</file>

<file path=ppt/tags/tag24.xml><?xml version="1.0" encoding="utf-8"?>
<p:tagLst xmlns:p="http://schemas.openxmlformats.org/presentationml/2006/main">
  <p:tag name="MH" val="20170627103305"/>
  <p:tag name="MH_LIBRARY" val="GRAPHIC"/>
</p:tagLst>
</file>

<file path=ppt/tags/tag240.xml><?xml version="1.0" encoding="utf-8"?>
<p:tagLst xmlns:p="http://schemas.openxmlformats.org/presentationml/2006/main">
  <p:tag name="MH" val="20170627102947"/>
  <p:tag name="MH_LIBRARY" val="GRAPHIC"/>
  <p:tag name="MH_TYPE" val="Other"/>
  <p:tag name="MH_ORDER" val="17"/>
  <p:tag name="KSO_WM_DIAGRAM_VIRTUALLY_FRAME" val="{&quot;height&quot;:344.00181102362205,&quot;left&quot;:159.6251181102362,&quot;top&quot;:168,&quot;width&quot;:647.1249606299214}"/>
</p:tagLst>
</file>

<file path=ppt/tags/tag241.xml><?xml version="1.0" encoding="utf-8"?>
<p:tagLst xmlns:p="http://schemas.openxmlformats.org/presentationml/2006/main">
  <p:tag name="MH" val="20170627102947"/>
  <p:tag name="MH_LIBRARY" val="GRAPHIC"/>
  <p:tag name="MH_TYPE" val="Other"/>
  <p:tag name="MH_ORDER" val="19"/>
  <p:tag name="KSO_WM_DIAGRAM_VIRTUALLY_FRAME" val="{&quot;height&quot;:344.00181102362205,&quot;left&quot;:159.6251181102362,&quot;top&quot;:168,&quot;width&quot;:647.1249606299214}"/>
</p:tagLst>
</file>

<file path=ppt/tags/tag242.xml><?xml version="1.0" encoding="utf-8"?>
<p:tagLst xmlns:p="http://schemas.openxmlformats.org/presentationml/2006/main">
  <p:tag name="MH" val="20170627102947"/>
  <p:tag name="MH_LIBRARY" val="GRAPHIC"/>
  <p:tag name="MH_TYPE" val="Other"/>
  <p:tag name="MH_ORDER" val="20"/>
  <p:tag name="KSO_WM_DIAGRAM_VIRTUALLY_FRAME" val="{&quot;height&quot;:344.00181102362205,&quot;left&quot;:159.6251181102362,&quot;top&quot;:168,&quot;width&quot;:647.1249606299214}"/>
</p:tagLst>
</file>

<file path=ppt/tags/tag243.xml><?xml version="1.0" encoding="utf-8"?>
<p:tagLst xmlns:p="http://schemas.openxmlformats.org/presentationml/2006/main">
  <p:tag name="MH" val="20170627102947"/>
  <p:tag name="MH_LIBRARY" val="GRAPHIC"/>
  <p:tag name="MH_TYPE" val="Other"/>
  <p:tag name="MH_ORDER" val="35"/>
  <p:tag name="KSO_WM_DIAGRAM_VIRTUALLY_FRAME" val="{&quot;height&quot;:344.00181102362205,&quot;left&quot;:159.6251181102362,&quot;top&quot;:168,&quot;width&quot;:647.1249606299214}"/>
</p:tagLst>
</file>

<file path=ppt/tags/tag244.xml><?xml version="1.0" encoding="utf-8"?>
<p:tagLst xmlns:p="http://schemas.openxmlformats.org/presentationml/2006/main">
  <p:tag name="MH" val="20170627102947"/>
  <p:tag name="MH_LIBRARY" val="GRAPHIC"/>
  <p:tag name="MH_TYPE" val="Other"/>
  <p:tag name="MH_ORDER" val="36"/>
  <p:tag name="KSO_WM_DIAGRAM_VIRTUALLY_FRAME" val="{&quot;height&quot;:344.00181102362205,&quot;left&quot;:159.6251181102362,&quot;top&quot;:168,&quot;width&quot;:647.1249606299214}"/>
</p:tagLst>
</file>

<file path=ppt/tags/tag245.xml><?xml version="1.0" encoding="utf-8"?>
<p:tagLst xmlns:p="http://schemas.openxmlformats.org/presentationml/2006/main">
  <p:tag name="KSO_WM_DIAGRAM_VIRTUALLY_FRAME" val="{&quot;height&quot;:289.62503937007875,&quot;left&quot;:159.6251181102362,&quot;top&quot;:168,&quot;width&quot;:647.1249606299214}"/>
</p:tagLst>
</file>

<file path=ppt/tags/tag246.xml><?xml version="1.0" encoding="utf-8"?>
<p:tagLst xmlns:p="http://schemas.openxmlformats.org/presentationml/2006/main">
  <p:tag name="KSO_WM_DIAGRAM_VIRTUALLY_FRAME" val="{&quot;height&quot;:344.00181102362205,&quot;left&quot;:159.6251181102362,&quot;top&quot;:168,&quot;width&quot;:647.1249606299214}"/>
</p:tagLst>
</file>

<file path=ppt/tags/tag247.xml><?xml version="1.0" encoding="utf-8"?>
<p:tagLst xmlns:p="http://schemas.openxmlformats.org/presentationml/2006/main">
  <p:tag name="KSO_WM_DIAGRAM_VIRTUALLY_FRAME" val="{&quot;height&quot;:344.00181102362205,&quot;left&quot;:159.6251181102362,&quot;top&quot;:168,&quot;width&quot;:647.1249606299214}"/>
</p:tagLst>
</file>

<file path=ppt/tags/tag248.xml><?xml version="1.0" encoding="utf-8"?>
<p:tagLst xmlns:p="http://schemas.openxmlformats.org/presentationml/2006/main">
  <p:tag name="MH" val="20170627102947"/>
  <p:tag name="MH_LIBRARY" val="GRAPHIC"/>
  <p:tag name="MH_TYPE" val="Other"/>
  <p:tag name="MH_ORDER" val="4"/>
  <p:tag name="KSO_WM_DIAGRAM_VIRTUALLY_FRAME" val="{&quot;height&quot;:344.00181102362205,&quot;left&quot;:159.6251181102362,&quot;top&quot;:168,&quot;width&quot;:647.1249606299214}"/>
</p:tagLst>
</file>

<file path=ppt/tags/tag249.xml><?xml version="1.0" encoding="utf-8"?>
<p:tagLst xmlns:p="http://schemas.openxmlformats.org/presentationml/2006/main">
  <p:tag name="MH" val="20170627102947"/>
  <p:tag name="MH_LIBRARY" val="GRAPHIC"/>
  <p:tag name="MH_TYPE" val="SubTitle"/>
  <p:tag name="MH_ORDER" val="4"/>
  <p:tag name="KSO_WM_DIAGRAM_VIRTUALLY_FRAME" val="{&quot;height&quot;:344.00181102362205,&quot;left&quot;:159.6251181102362,&quot;top&quot;:168,&quot;width&quot;:647.1249606299214}"/>
</p:tagLst>
</file>

<file path=ppt/tags/tag25.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50.xml><?xml version="1.0" encoding="utf-8"?>
<p:tagLst xmlns:p="http://schemas.openxmlformats.org/presentationml/2006/main">
  <p:tag name="MH" val="20170627102947"/>
  <p:tag name="MH_LIBRARY" val="GRAPHIC"/>
  <p:tag name="MH_TYPE" val="Other"/>
  <p:tag name="MH_ORDER" val="21"/>
  <p:tag name="KSO_WM_DIAGRAM_VIRTUALLY_FRAME" val="{&quot;height&quot;:344.00181102362205,&quot;left&quot;:159.6251181102362,&quot;top&quot;:168,&quot;width&quot;:647.1249606299214}"/>
</p:tagLst>
</file>

<file path=ppt/tags/tag251.xml><?xml version="1.0" encoding="utf-8"?>
<p:tagLst xmlns:p="http://schemas.openxmlformats.org/presentationml/2006/main">
  <p:tag name="MH" val="20170627102947"/>
  <p:tag name="MH_LIBRARY" val="GRAPHIC"/>
  <p:tag name="MH_TYPE" val="Other"/>
  <p:tag name="MH_ORDER" val="22"/>
  <p:tag name="KSO_WM_DIAGRAM_VIRTUALLY_FRAME" val="{&quot;height&quot;:344.00181102362205,&quot;left&quot;:159.6251181102362,&quot;top&quot;:168,&quot;width&quot;:647.1249606299214}"/>
</p:tagLst>
</file>

<file path=ppt/tags/tag252.xml><?xml version="1.0" encoding="utf-8"?>
<p:tagLst xmlns:p="http://schemas.openxmlformats.org/presentationml/2006/main">
  <p:tag name="MH" val="20170627102947"/>
  <p:tag name="MH_LIBRARY" val="GRAPHIC"/>
  <p:tag name="MH_TYPE" val="Other"/>
  <p:tag name="MH_ORDER" val="24"/>
  <p:tag name="KSO_WM_DIAGRAM_VIRTUALLY_FRAME" val="{&quot;height&quot;:344.00181102362205,&quot;left&quot;:159.6251181102362,&quot;top&quot;:168,&quot;width&quot;:647.1249606299214}"/>
</p:tagLst>
</file>

<file path=ppt/tags/tag253.xml><?xml version="1.0" encoding="utf-8"?>
<p:tagLst xmlns:p="http://schemas.openxmlformats.org/presentationml/2006/main">
  <p:tag name="MH" val="20170627102947"/>
  <p:tag name="MH_LIBRARY" val="GRAPHIC"/>
  <p:tag name="MH_TYPE" val="Other"/>
  <p:tag name="MH_ORDER" val="25"/>
  <p:tag name="KSO_WM_DIAGRAM_VIRTUALLY_FRAME" val="{&quot;height&quot;:344.00181102362205,&quot;left&quot;:159.6251181102362,&quot;top&quot;:168,&quot;width&quot;:647.1249606299214}"/>
</p:tagLst>
</file>

<file path=ppt/tags/tag254.xml><?xml version="1.0" encoding="utf-8"?>
<p:tagLst xmlns:p="http://schemas.openxmlformats.org/presentationml/2006/main">
  <p:tag name="MH" val="20170627102947"/>
  <p:tag name="MH_LIBRARY" val="GRAPHIC"/>
  <p:tag name="MH_TYPE" val="Other"/>
  <p:tag name="MH_ORDER" val="37"/>
  <p:tag name="KSO_WM_DIAGRAM_VIRTUALLY_FRAME" val="{&quot;height&quot;:344.00181102362205,&quot;left&quot;:159.6251181102362,&quot;top&quot;:168,&quot;width&quot;:647.1249606299214}"/>
</p:tagLst>
</file>

<file path=ppt/tags/tag255.xml><?xml version="1.0" encoding="utf-8"?>
<p:tagLst xmlns:p="http://schemas.openxmlformats.org/presentationml/2006/main">
  <p:tag name="MH" val="20170627102947"/>
  <p:tag name="MH_LIBRARY" val="GRAPHIC"/>
  <p:tag name="MH_TYPE" val="Other"/>
  <p:tag name="MH_ORDER" val="38"/>
  <p:tag name="KSO_WM_DIAGRAM_VIRTUALLY_FRAME" val="{&quot;height&quot;:344.00181102362205,&quot;left&quot;:159.6251181102362,&quot;top&quot;:168,&quot;width&quot;:647.1249606299214}"/>
</p:tagLst>
</file>

<file path=ppt/tags/tag256.xml><?xml version="1.0" encoding="utf-8"?>
<p:tagLst xmlns:p="http://schemas.openxmlformats.org/presentationml/2006/main">
  <p:tag name="KSO_WM_DIAGRAM_VIRTUALLY_FRAME" val="{&quot;height&quot;:289.62503937007875,&quot;left&quot;:159.6251181102362,&quot;top&quot;:168,&quot;width&quot;:647.1249606299214}"/>
</p:tagLst>
</file>

<file path=ppt/tags/tag257.xml><?xml version="1.0" encoding="utf-8"?>
<p:tagLst xmlns:p="http://schemas.openxmlformats.org/presentationml/2006/main">
  <p:tag name="KSO_WM_DIAGRAM_VIRTUALLY_FRAME" val="{&quot;height&quot;:344.00181102362205,&quot;left&quot;:159.6251181102362,&quot;top&quot;:168,&quot;width&quot;:647.1249606299214}"/>
</p:tagLst>
</file>

<file path=ppt/tags/tag258.xml><?xml version="1.0" encoding="utf-8"?>
<p:tagLst xmlns:p="http://schemas.openxmlformats.org/presentationml/2006/main">
  <p:tag name="KSO_WM_DIAGRAM_VIRTUALLY_FRAME" val="{&quot;height&quot;:344.00181102362205,&quot;left&quot;:159.6251181102362,&quot;top&quot;:168,&quot;width&quot;:647.1249606299214}"/>
</p:tagLst>
</file>

<file path=ppt/tags/tag259.xml><?xml version="1.0" encoding="utf-8"?>
<p:tagLst xmlns:p="http://schemas.openxmlformats.org/presentationml/2006/main">
  <p:tag name="MH" val="20170627102947"/>
  <p:tag name="MH_LIBRARY" val="GRAPHIC"/>
  <p:tag name="MH_TYPE" val="Other"/>
  <p:tag name="MH_ORDER" val="5"/>
  <p:tag name="KSO_WM_DIAGRAM_VIRTUALLY_FRAME" val="{&quot;height&quot;:344.00181102362205,&quot;left&quot;:159.6251181102362,&quot;top&quot;:168,&quot;width&quot;:647.1249606299214}"/>
</p:tagLst>
</file>

<file path=ppt/tags/tag26.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260.xml><?xml version="1.0" encoding="utf-8"?>
<p:tagLst xmlns:p="http://schemas.openxmlformats.org/presentationml/2006/main">
  <p:tag name="MH" val="20170627102947"/>
  <p:tag name="MH_LIBRARY" val="GRAPHIC"/>
  <p:tag name="MH_TYPE" val="SubTitle"/>
  <p:tag name="MH_ORDER" val="5"/>
  <p:tag name="KSO_WM_DIAGRAM_VIRTUALLY_FRAME" val="{&quot;height&quot;:344.00181102362205,&quot;left&quot;:159.6251181102362,&quot;top&quot;:168,&quot;width&quot;:647.1249606299214}"/>
</p:tagLst>
</file>

<file path=ppt/tags/tag261.xml><?xml version="1.0" encoding="utf-8"?>
<p:tagLst xmlns:p="http://schemas.openxmlformats.org/presentationml/2006/main">
  <p:tag name="MH" val="20170627102947"/>
  <p:tag name="MH_LIBRARY" val="GRAPHIC"/>
  <p:tag name="MH_TYPE" val="Other"/>
  <p:tag name="MH_ORDER" val="26"/>
  <p:tag name="KSO_WM_DIAGRAM_VIRTUALLY_FRAME" val="{&quot;height&quot;:344.00181102362205,&quot;left&quot;:159.6251181102362,&quot;top&quot;:168,&quot;width&quot;:647.1249606299214}"/>
</p:tagLst>
</file>

<file path=ppt/tags/tag262.xml><?xml version="1.0" encoding="utf-8"?>
<p:tagLst xmlns:p="http://schemas.openxmlformats.org/presentationml/2006/main">
  <p:tag name="MH" val="20170627102947"/>
  <p:tag name="MH_LIBRARY" val="GRAPHIC"/>
  <p:tag name="MH_TYPE" val="Other"/>
  <p:tag name="MH_ORDER" val="27"/>
  <p:tag name="KSO_WM_DIAGRAM_VIRTUALLY_FRAME" val="{&quot;height&quot;:344.00181102362205,&quot;left&quot;:159.6251181102362,&quot;top&quot;:168,&quot;width&quot;:647.1249606299214}"/>
</p:tagLst>
</file>

<file path=ppt/tags/tag263.xml><?xml version="1.0" encoding="utf-8"?>
<p:tagLst xmlns:p="http://schemas.openxmlformats.org/presentationml/2006/main">
  <p:tag name="MH" val="20170627102947"/>
  <p:tag name="MH_LIBRARY" val="GRAPHIC"/>
  <p:tag name="MH_TYPE" val="Other"/>
  <p:tag name="MH_ORDER" val="29"/>
  <p:tag name="KSO_WM_DIAGRAM_VIRTUALLY_FRAME" val="{&quot;height&quot;:344.00181102362205,&quot;left&quot;:159.6251181102362,&quot;top&quot;:168,&quot;width&quot;:647.1249606299214}"/>
</p:tagLst>
</file>

<file path=ppt/tags/tag264.xml><?xml version="1.0" encoding="utf-8"?>
<p:tagLst xmlns:p="http://schemas.openxmlformats.org/presentationml/2006/main">
  <p:tag name="MH" val="20170627102947"/>
  <p:tag name="MH_LIBRARY" val="GRAPHIC"/>
  <p:tag name="MH_TYPE" val="Other"/>
  <p:tag name="MH_ORDER" val="30"/>
  <p:tag name="KSO_WM_DIAGRAM_VIRTUALLY_FRAME" val="{&quot;height&quot;:344.00181102362205,&quot;left&quot;:159.6251181102362,&quot;top&quot;:168,&quot;width&quot;:647.1249606299214}"/>
</p:tagLst>
</file>

<file path=ppt/tags/tag265.xml><?xml version="1.0" encoding="utf-8"?>
<p:tagLst xmlns:p="http://schemas.openxmlformats.org/presentationml/2006/main">
  <p:tag name="MH" val="20170627102947"/>
  <p:tag name="MH_LIBRARY" val="GRAPHIC"/>
  <p:tag name="MH_TYPE" val="Other"/>
  <p:tag name="MH_ORDER" val="39"/>
  <p:tag name="KSO_WM_DIAGRAM_VIRTUALLY_FRAME" val="{&quot;height&quot;:344.00181102362205,&quot;left&quot;:159.6251181102362,&quot;top&quot;:168,&quot;width&quot;:647.1249606299214}"/>
</p:tagLst>
</file>

<file path=ppt/tags/tag266.xml><?xml version="1.0" encoding="utf-8"?>
<p:tagLst xmlns:p="http://schemas.openxmlformats.org/presentationml/2006/main">
  <p:tag name="MH" val="20170627102947"/>
  <p:tag name="MH_LIBRARY" val="GRAPHIC"/>
  <p:tag name="MH_TYPE" val="Other"/>
  <p:tag name="MH_ORDER" val="40"/>
  <p:tag name="KSO_WM_DIAGRAM_VIRTUALLY_FRAME" val="{&quot;height&quot;:344.00181102362205,&quot;left&quot;:159.6251181102362,&quot;top&quot;:168,&quot;width&quot;:647.1249606299214}"/>
</p:tagLst>
</file>

<file path=ppt/tags/tag267.xml><?xml version="1.0" encoding="utf-8"?>
<p:tagLst xmlns:p="http://schemas.openxmlformats.org/presentationml/2006/main">
  <p:tag name="KSO_WM_DIAGRAM_VIRTUALLY_FRAME" val="{&quot;height&quot;:289.62503937007875,&quot;left&quot;:159.6251181102362,&quot;top&quot;:168,&quot;width&quot;:647.1249606299214}"/>
</p:tagLst>
</file>

<file path=ppt/tags/tag268.xml><?xml version="1.0" encoding="utf-8"?>
<p:tagLst xmlns:p="http://schemas.openxmlformats.org/presentationml/2006/main">
  <p:tag name="KSO_WM_DIAGRAM_VIRTUALLY_FRAME" val="{&quot;height&quot;:344.00181102362205,&quot;left&quot;:159.6251181102362,&quot;top&quot;:168,&quot;width&quot;:647.1249606299214}"/>
</p:tagLst>
</file>

<file path=ppt/tags/tag269.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7.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270.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271.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272.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273.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74.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75.xml><?xml version="1.0" encoding="utf-8"?>
<p:tagLst xmlns:p="http://schemas.openxmlformats.org/presentationml/2006/main">
  <p:tag name="MH_TYPE" val="#NeiR#"/>
  <p:tag name="MH_NUMBER" val="5"/>
  <p:tag name="MH_CATEGORY" val="#BingLLB#"/>
  <p:tag name="MH_LAYOUT" val="SubTitleText"/>
  <p:tag name="MH" val="20170627102947"/>
  <p:tag name="MH_LIBRARY" val="GRAPHIC"/>
</p:tagLst>
</file>

<file path=ppt/tags/tag276.xml><?xml version="1.0" encoding="utf-8"?>
<p:tagLst xmlns:p="http://schemas.openxmlformats.org/presentationml/2006/main">
  <p:tag name="MH" val="20170627103305"/>
  <p:tag name="MH_LIBRARY" val="GRAPHIC"/>
  <p:tag name="MH_ORDER" val="Oval 14"/>
</p:tagLst>
</file>

<file path=ppt/tags/tag277.xml><?xml version="1.0" encoding="utf-8"?>
<p:tagLst xmlns:p="http://schemas.openxmlformats.org/presentationml/2006/main">
  <p:tag name="MH" val="20170627103305"/>
  <p:tag name="MH_LIBRARY" val="GRAPHIC"/>
  <p:tag name="MH_ORDER" val="Oval 15"/>
</p:tagLst>
</file>

<file path=ppt/tags/tag278.xml><?xml version="1.0" encoding="utf-8"?>
<p:tagLst xmlns:p="http://schemas.openxmlformats.org/presentationml/2006/main">
  <p:tag name="MH" val="20170627103305"/>
  <p:tag name="MH_LIBRARY" val="GRAPHIC"/>
  <p:tag name="MH_ORDER" val="直接连接符 16"/>
</p:tagLst>
</file>

<file path=ppt/tags/tag279.xml><?xml version="1.0" encoding="utf-8"?>
<p:tagLst xmlns:p="http://schemas.openxmlformats.org/presentationml/2006/main">
  <p:tag name="MH" val="20170627103305"/>
  <p:tag name="MH_LIBRARY" val="GRAPHIC"/>
</p:tagLst>
</file>

<file path=ppt/tags/tag28.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280.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81.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282.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283.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284.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85.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86.xml><?xml version="1.0" encoding="utf-8"?>
<p:tagLst xmlns:p="http://schemas.openxmlformats.org/presentationml/2006/main">
  <p:tag name="MH" val="20170627103305"/>
  <p:tag name="MH_LIBRARY" val="GRAPHIC"/>
</p:tagLst>
</file>

<file path=ppt/tags/tag287.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88.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289.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29.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90.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291.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92.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93.xml><?xml version="1.0" encoding="utf-8"?>
<p:tagLst xmlns:p="http://schemas.openxmlformats.org/presentationml/2006/main">
  <p:tag name="MH" val="20170627103305"/>
  <p:tag name="MH_LIBRARY" val="GRAPHIC"/>
</p:tagLst>
</file>

<file path=ppt/tags/tag294.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95.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296.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297.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298.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299.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xml><?xml version="1.0" encoding="utf-8"?>
<p:tagLst xmlns:p="http://schemas.openxmlformats.org/presentationml/2006/main">
  <p:tag name="MH" val="20170627103538"/>
  <p:tag name="MH_LIBRARY" val="GRAPHIC"/>
  <p:tag name="MH_TYPE" val="Other"/>
  <p:tag name="MH_ORDER" val="1"/>
  <p:tag name="KSO_WM_DIAGRAM_VIRTUALLY_FRAME" val="{&quot;height&quot;:370.76374594197966,&quot;left&quot;:449.6874803149605,&quot;top&quot;:135.9251968503937,&quot;width&quot;:362.59997696297586}"/>
</p:tagLst>
</file>

<file path=ppt/tags/tag30.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00.xml><?xml version="1.0" encoding="utf-8"?>
<p:tagLst xmlns:p="http://schemas.openxmlformats.org/presentationml/2006/main">
  <p:tag name="MH" val="20170627103305"/>
  <p:tag name="MH_LIBRARY" val="GRAPHIC"/>
</p:tagLst>
</file>

<file path=ppt/tags/tag301.xml><?xml version="1.0" encoding="utf-8"?>
<p:tagLst xmlns:p="http://schemas.openxmlformats.org/presentationml/2006/main">
  <p:tag name="KSO_WM_DIAGRAM_VIRTUALLY_FRAME" val="{&quot;height&quot;:356.0872440944882,&quot;left&quot;:108.4,&quot;top&quot;:132.51275590551182,&quot;width&quot;:746.6}"/>
</p:tagLst>
</file>

<file path=ppt/tags/tag302.xml><?xml version="1.0" encoding="utf-8"?>
<p:tagLst xmlns:p="http://schemas.openxmlformats.org/presentationml/2006/main">
  <p:tag name="MH" val="20170627103028"/>
  <p:tag name="MH_LIBRARY" val="GRAPHIC"/>
  <p:tag name="MH_TYPE" val="Other"/>
  <p:tag name="MH_ORDER" val="1"/>
  <p:tag name="KSO_WM_DIAGRAM_VIRTUALLY_FRAME" val="{&quot;height&quot;:356.0872440944882,&quot;left&quot;:108.4,&quot;top&quot;:132.51275590551182,&quot;width&quot;:746.6}"/>
</p:tagLst>
</file>

<file path=ppt/tags/tag303.xml><?xml version="1.0" encoding="utf-8"?>
<p:tagLst xmlns:p="http://schemas.openxmlformats.org/presentationml/2006/main">
  <p:tag name="MH" val="20170627103028"/>
  <p:tag name="MH_LIBRARY" val="GRAPHIC"/>
  <p:tag name="MH_TYPE" val="SubTitle"/>
  <p:tag name="MH_ORDER" val="1"/>
  <p:tag name="KSO_WM_DIAGRAM_VIRTUALLY_FRAME" val="{&quot;height&quot;:356.0872440944882,&quot;left&quot;:108.4,&quot;top&quot;:132.51275590551182,&quot;width&quot;:746.6}"/>
</p:tagLst>
</file>

<file path=ppt/tags/tag304.xml><?xml version="1.0" encoding="utf-8"?>
<p:tagLst xmlns:p="http://schemas.openxmlformats.org/presentationml/2006/main">
  <p:tag name="MH" val="20170627103028"/>
  <p:tag name="MH_LIBRARY" val="GRAPHIC"/>
  <p:tag name="MH_TYPE" val="Other"/>
  <p:tag name="MH_ORDER" val="2"/>
  <p:tag name="KSO_WM_DIAGRAM_VIRTUALLY_FRAME" val="{&quot;height&quot;:356.0872440944882,&quot;left&quot;:108.4,&quot;top&quot;:132.51275590551182,&quot;width&quot;:746.6}"/>
</p:tagLst>
</file>

<file path=ppt/tags/tag305.xml><?xml version="1.0" encoding="utf-8"?>
<p:tagLst xmlns:p="http://schemas.openxmlformats.org/presentationml/2006/main">
  <p:tag name="MH" val="20170627103028"/>
  <p:tag name="MH_LIBRARY" val="GRAPHIC"/>
  <p:tag name="MH_TYPE" val="SubTitle"/>
  <p:tag name="MH_ORDER" val="2"/>
  <p:tag name="KSO_WM_DIAGRAM_VIRTUALLY_FRAME" val="{&quot;height&quot;:356.0872440944882,&quot;left&quot;:108.4,&quot;top&quot;:132.51275590551182,&quot;width&quot;:746.6}"/>
</p:tagLst>
</file>

<file path=ppt/tags/tag306.xml><?xml version="1.0" encoding="utf-8"?>
<p:tagLst xmlns:p="http://schemas.openxmlformats.org/presentationml/2006/main">
  <p:tag name="MH" val="20170627103028"/>
  <p:tag name="MH_LIBRARY" val="GRAPHIC"/>
  <p:tag name="MH_TYPE" val="Other"/>
  <p:tag name="MH_ORDER" val="3"/>
  <p:tag name="KSO_WM_DIAGRAM_VIRTUALLY_FRAME" val="{&quot;height&quot;:356.0872440944882,&quot;left&quot;:108.4,&quot;top&quot;:132.51275590551182,&quot;width&quot;:746.6}"/>
</p:tagLst>
</file>

<file path=ppt/tags/tag307.xml><?xml version="1.0" encoding="utf-8"?>
<p:tagLst xmlns:p="http://schemas.openxmlformats.org/presentationml/2006/main">
  <p:tag name="MH" val="20170627103028"/>
  <p:tag name="MH_LIBRARY" val="GRAPHIC"/>
  <p:tag name="MH_TYPE" val="SubTitle"/>
  <p:tag name="MH_ORDER" val="3"/>
  <p:tag name="KSO_WM_DIAGRAM_VIRTUALLY_FRAME" val="{&quot;height&quot;:356.0872440944882,&quot;left&quot;:108.4,&quot;top&quot;:132.51275590551182,&quot;width&quot;:746.6}"/>
</p:tagLst>
</file>

<file path=ppt/tags/tag308.xml><?xml version="1.0" encoding="utf-8"?>
<p:tagLst xmlns:p="http://schemas.openxmlformats.org/presentationml/2006/main">
  <p:tag name="MH" val="20170627103028"/>
  <p:tag name="MH_LIBRARY" val="GRAPHIC"/>
  <p:tag name="MH_TYPE" val="Other"/>
  <p:tag name="MH_ORDER" val="4"/>
  <p:tag name="KSO_WM_DIAGRAM_VIRTUALLY_FRAME" val="{&quot;height&quot;:356.0872440944882,&quot;left&quot;:108.4,&quot;top&quot;:132.51275590551182,&quot;width&quot;:746.6}"/>
</p:tagLst>
</file>

<file path=ppt/tags/tag309.xml><?xml version="1.0" encoding="utf-8"?>
<p:tagLst xmlns:p="http://schemas.openxmlformats.org/presentationml/2006/main">
  <p:tag name="MH" val="20170627103028"/>
  <p:tag name="MH_LIBRARY" val="GRAPHIC"/>
  <p:tag name="MH_TYPE" val="SubTitle"/>
  <p:tag name="MH_ORDER" val="4"/>
  <p:tag name="KSO_WM_DIAGRAM_VIRTUALLY_FRAME" val="{&quot;height&quot;:356.0872440944882,&quot;left&quot;:108.4,&quot;top&quot;:132.51275590551182,&quot;width&quot;:746.6}"/>
</p:tagLst>
</file>

<file path=ppt/tags/tag31.xml><?xml version="1.0" encoding="utf-8"?>
<p:tagLst xmlns:p="http://schemas.openxmlformats.org/presentationml/2006/main">
  <p:tag name="MH" val="20170627103305"/>
  <p:tag name="MH_LIBRARY" val="GRAPHIC"/>
</p:tagLst>
</file>

<file path=ppt/tags/tag310.xml><?xml version="1.0" encoding="utf-8"?>
<p:tagLst xmlns:p="http://schemas.openxmlformats.org/presentationml/2006/main">
  <p:tag name="MH" val="20170627103028"/>
  <p:tag name="MH_LIBRARY" val="GRAPHIC"/>
  <p:tag name="MH_TYPE" val="Other"/>
  <p:tag name="MH_ORDER" val="5"/>
  <p:tag name="KSO_WM_DIAGRAM_VIRTUALLY_FRAME" val="{&quot;height&quot;:356.0872440944882,&quot;left&quot;:108.4,&quot;top&quot;:132.51275590551182,&quot;width&quot;:746.6}"/>
</p:tagLst>
</file>

<file path=ppt/tags/tag311.xml><?xml version="1.0" encoding="utf-8"?>
<p:tagLst xmlns:p="http://schemas.openxmlformats.org/presentationml/2006/main">
  <p:tag name="MH" val="20170627103028"/>
  <p:tag name="MH_LIBRARY" val="GRAPHIC"/>
  <p:tag name="MH_TYPE" val="SubTitle"/>
  <p:tag name="MH_ORDER" val="5"/>
  <p:tag name="KSO_WM_DIAGRAM_VIRTUALLY_FRAME" val="{&quot;height&quot;:356.0872440944882,&quot;left&quot;:108.4,&quot;top&quot;:132.51275590551182,&quot;width&quot;:746.6}"/>
</p:tagLst>
</file>

<file path=ppt/tags/tag312.xml><?xml version="1.0" encoding="utf-8"?>
<p:tagLst xmlns:p="http://schemas.openxmlformats.org/presentationml/2006/main">
  <p:tag name="KSO_WM_DIAGRAM_VIRTUALLY_FRAME" val="{&quot;height&quot;:356.0872440944882,&quot;left&quot;:108.4,&quot;top&quot;:132.51275590551182,&quot;width&quot;:746.6}"/>
</p:tagLst>
</file>

<file path=ppt/tags/tag313.xml><?xml version="1.0" encoding="utf-8"?>
<p:tagLst xmlns:p="http://schemas.openxmlformats.org/presentationml/2006/main">
  <p:tag name="KSO_WM_DIAGRAM_VIRTUALLY_FRAME" val="{&quot;height&quot;:356.0872440944882,&quot;left&quot;:108.4,&quot;top&quot;:132.51275590551182,&quot;width&quot;:746.6}"/>
</p:tagLst>
</file>

<file path=ppt/tags/tag314.xml><?xml version="1.0" encoding="utf-8"?>
<p:tagLst xmlns:p="http://schemas.openxmlformats.org/presentationml/2006/main">
  <p:tag name="KSO_WM_DIAGRAM_VIRTUALLY_FRAME" val="{&quot;height&quot;:356.0872440944882,&quot;left&quot;:108.4,&quot;top&quot;:132.51275590551182,&quot;width&quot;:746.6}"/>
</p:tagLst>
</file>

<file path=ppt/tags/tag315.xml><?xml version="1.0" encoding="utf-8"?>
<p:tagLst xmlns:p="http://schemas.openxmlformats.org/presentationml/2006/main">
  <p:tag name="KSO_WM_DIAGRAM_VIRTUALLY_FRAME" val="{&quot;height&quot;:356.0872440944882,&quot;left&quot;:108.4,&quot;top&quot;:132.51275590551182,&quot;width&quot;:746.6}"/>
</p:tagLst>
</file>

<file path=ppt/tags/tag316.xml><?xml version="1.0" encoding="utf-8"?>
<p:tagLst xmlns:p="http://schemas.openxmlformats.org/presentationml/2006/main">
  <p:tag name="KSO_WM_DIAGRAM_VIRTUALLY_FRAME" val="{&quot;height&quot;:356.0872440944882,&quot;left&quot;:108.4,&quot;top&quot;:132.51275590551182,&quot;width&quot;:746.6}"/>
</p:tagLst>
</file>

<file path=ppt/tags/tag317.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18.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319.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32.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20.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321.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22.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23.xml><?xml version="1.0" encoding="utf-8"?>
<p:tagLst xmlns:p="http://schemas.openxmlformats.org/presentationml/2006/main">
  <p:tag name="MH_TYPE" val="#NeiR#"/>
  <p:tag name="MH_NUMBER" val="5"/>
  <p:tag name="MH_CATEGORY" val="#BingLLB#"/>
  <p:tag name="MH_LAYOUT" val="SubTitleText"/>
  <p:tag name="MH" val="20170627103028"/>
  <p:tag name="MH_LIBRARY" val="GRAPHIC"/>
</p:tagLst>
</file>

<file path=ppt/tags/tag324.xml><?xml version="1.0" encoding="utf-8"?>
<p:tagLst xmlns:p="http://schemas.openxmlformats.org/presentationml/2006/main">
  <p:tag name="MH" val="20170627103305"/>
  <p:tag name="MH_LIBRARY" val="GRAPHIC"/>
  <p:tag name="MH_ORDER" val="Oval 14"/>
</p:tagLst>
</file>

<file path=ppt/tags/tag325.xml><?xml version="1.0" encoding="utf-8"?>
<p:tagLst xmlns:p="http://schemas.openxmlformats.org/presentationml/2006/main">
  <p:tag name="MH" val="20170627103305"/>
  <p:tag name="MH_LIBRARY" val="GRAPHIC"/>
  <p:tag name="MH_ORDER" val="Oval 15"/>
</p:tagLst>
</file>

<file path=ppt/tags/tag326.xml><?xml version="1.0" encoding="utf-8"?>
<p:tagLst xmlns:p="http://schemas.openxmlformats.org/presentationml/2006/main">
  <p:tag name="MH" val="20170627103305"/>
  <p:tag name="MH_LIBRARY" val="GRAPHIC"/>
  <p:tag name="MH_ORDER" val="直接连接符 16"/>
</p:tagLst>
</file>

<file path=ppt/tags/tag327.xml><?xml version="1.0" encoding="utf-8"?>
<p:tagLst xmlns:p="http://schemas.openxmlformats.org/presentationml/2006/main">
  <p:tag name="MH" val="20170627103305"/>
  <p:tag name="MH_LIBRARY" val="GRAPHIC"/>
</p:tagLst>
</file>

<file path=ppt/tags/tag328.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29.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33.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330.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331.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332.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33.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34.xml><?xml version="1.0" encoding="utf-8"?>
<p:tagLst xmlns:p="http://schemas.openxmlformats.org/presentationml/2006/main">
  <p:tag name="MH" val="20170627103305"/>
  <p:tag name="MH_LIBRARY" val="GRAPHIC"/>
</p:tagLst>
</file>

<file path=ppt/tags/tag335.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36.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337.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338.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339.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4.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340.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41.xml><?xml version="1.0" encoding="utf-8"?>
<p:tagLst xmlns:p="http://schemas.openxmlformats.org/presentationml/2006/main">
  <p:tag name="MH" val="20170627103305"/>
  <p:tag name="MH_LIBRARY" val="GRAPHIC"/>
</p:tagLst>
</file>

<file path=ppt/tags/tag342.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43.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344.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345.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346.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47.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48.xml><?xml version="1.0" encoding="utf-8"?>
<p:tagLst xmlns:p="http://schemas.openxmlformats.org/presentationml/2006/main">
  <p:tag name="MH" val="20170627103305"/>
  <p:tag name="MH_LIBRARY" val="GRAPHIC"/>
</p:tagLst>
</file>

<file path=ppt/tags/tag349.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5.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350.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351.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352.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353.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54.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55.xml><?xml version="1.0" encoding="utf-8"?>
<p:tagLst xmlns:p="http://schemas.openxmlformats.org/presentationml/2006/main">
  <p:tag name="MH" val="20170627103305"/>
  <p:tag name="MH_LIBRARY" val="GRAPHIC"/>
</p:tagLst>
</file>

<file path=ppt/tags/tag356.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57.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358.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359.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36.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60.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61.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62.xml><?xml version="1.0" encoding="utf-8"?>
<p:tagLst xmlns:p="http://schemas.openxmlformats.org/presentationml/2006/main">
  <p:tag name="MH" val="20170627103305"/>
  <p:tag name="MH_LIBRARY" val="GRAPHIC"/>
</p:tagLst>
</file>

<file path=ppt/tags/tag363.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64.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365.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366.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367.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68.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69.xml><?xml version="1.0" encoding="utf-8"?>
<p:tagLst xmlns:p="http://schemas.openxmlformats.org/presentationml/2006/main">
  <p:tag name="MH" val="20170627103305"/>
  <p:tag name="MH_LIBRARY" val="GRAPHIC"/>
</p:tagLst>
</file>

<file path=ppt/tags/tag37.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70.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71.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372.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373.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374.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75.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76.xml><?xml version="1.0" encoding="utf-8"?>
<p:tagLst xmlns:p="http://schemas.openxmlformats.org/presentationml/2006/main">
  <p:tag name="MH" val="20170627103305"/>
  <p:tag name="MH_LIBRARY" val="GRAPHIC"/>
</p:tagLst>
</file>

<file path=ppt/tags/tag377.xml><?xml version="1.0" encoding="utf-8"?>
<p:tagLst xmlns:p="http://schemas.openxmlformats.org/presentationml/2006/main">
  <p:tag name="MH" val="20170627103229"/>
  <p:tag name="MH_LIBRARY" val="GRAPHIC"/>
  <p:tag name="MH_TYPE" val="Title"/>
  <p:tag name="MH_ORDER" val="1"/>
  <p:tag name="KSO_WM_DIAGRAM_VIRTUALLY_FRAME" val="{&quot;height&quot;:280.84834645669287,&quot;left&quot;:29.25,&quot;top&quot;:169.55165354330708,&quot;width&quot;:858.5}"/>
</p:tagLst>
</file>

<file path=ppt/tags/tag378.xml><?xml version="1.0" encoding="utf-8"?>
<p:tagLst xmlns:p="http://schemas.openxmlformats.org/presentationml/2006/main">
  <p:tag name="KSO_WM_DIAGRAM_VIRTUALLY_FRAME" val="{&quot;height&quot;:280.84834645669287,&quot;left&quot;:29.25,&quot;top&quot;:169.55165354330708,&quot;width&quot;:858.5}"/>
</p:tagLst>
</file>

<file path=ppt/tags/tag379.xml><?xml version="1.0" encoding="utf-8"?>
<p:tagLst xmlns:p="http://schemas.openxmlformats.org/presentationml/2006/main">
  <p:tag name="KSO_WM_DIAGRAM_VIRTUALLY_FRAME" val="{&quot;height&quot;:280.84834645669287,&quot;left&quot;:29.25,&quot;top&quot;:169.55165354330708,&quot;width&quot;:858.5}"/>
</p:tagLst>
</file>

<file path=ppt/tags/tag38.xml><?xml version="1.0" encoding="utf-8"?>
<p:tagLst xmlns:p="http://schemas.openxmlformats.org/presentationml/2006/main">
  <p:tag name="MH" val="20170627103305"/>
  <p:tag name="MH_LIBRARY" val="GRAPHIC"/>
</p:tagLst>
</file>

<file path=ppt/tags/tag380.xml><?xml version="1.0" encoding="utf-8"?>
<p:tagLst xmlns:p="http://schemas.openxmlformats.org/presentationml/2006/main">
  <p:tag name="KSO_WM_DIAGRAM_VIRTUALLY_FRAME" val="{&quot;height&quot;:280.84834645669287,&quot;left&quot;:29.25,&quot;top&quot;:169.55165354330708,&quot;width&quot;:858.5}"/>
</p:tagLst>
</file>

<file path=ppt/tags/tag381.xml><?xml version="1.0" encoding="utf-8"?>
<p:tagLst xmlns:p="http://schemas.openxmlformats.org/presentationml/2006/main">
  <p:tag name="KSO_WM_DIAGRAM_VIRTUALLY_FRAME" val="{&quot;height&quot;:280.84834645669287,&quot;left&quot;:29.25,&quot;top&quot;:169.55165354330708,&quot;width&quot;:858.5}"/>
</p:tagLst>
</file>

<file path=ppt/tags/tag382.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83.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384.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385.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386.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87.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388.xml><?xml version="1.0" encoding="utf-8"?>
<p:tagLst xmlns:p="http://schemas.openxmlformats.org/presentationml/2006/main">
  <p:tag name="MH_TYPE" val="#NeiR#"/>
  <p:tag name="MH_NUMBER" val="4"/>
  <p:tag name="MH_CATEGORY" val="#YinZJG#"/>
  <p:tag name="MH_LAYOUT" val="TitleSubTitleText"/>
  <p:tag name="MH" val="20170627103229"/>
  <p:tag name="MH_LIBRARY" val="GRAPHIC"/>
</p:tagLst>
</file>

<file path=ppt/tags/tag389.xml><?xml version="1.0" encoding="utf-8"?>
<p:tagLst xmlns:p="http://schemas.openxmlformats.org/presentationml/2006/main">
  <p:tag name="ISPRING_PRESENTATION_TITLE" val="PowerPoint 演示文稿"/>
  <p:tag name="commondata" val="eyJoZGlkIjoiNzFkMzRhNWMzODkwNWFiN2VhMzJmMDIyYjU5OTUxOWUifQ=="/>
</p:tagLst>
</file>

<file path=ppt/tags/tag39.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4.xml><?xml version="1.0" encoding="utf-8"?>
<p:tagLst xmlns:p="http://schemas.openxmlformats.org/presentationml/2006/main">
  <p:tag name="KSO_WM_DIAGRAM_VIRTUALLY_FRAME" val="{&quot;height&quot;:370.76374594197966,&quot;left&quot;:449.6874803149605,&quot;top&quot;:135.9251968503937,&quot;width&quot;:362.59997696297586}"/>
</p:tagLst>
</file>

<file path=ppt/tags/tag40.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41.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42.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43.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44.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45.xml><?xml version="1.0" encoding="utf-8"?>
<p:tagLst xmlns:p="http://schemas.openxmlformats.org/presentationml/2006/main">
  <p:tag name="MH" val="20170627103305"/>
  <p:tag name="MH_LIBRARY" val="GRAPHIC"/>
</p:tagLst>
</file>

<file path=ppt/tags/tag46.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47.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48.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49.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5.xml><?xml version="1.0" encoding="utf-8"?>
<p:tagLst xmlns:p="http://schemas.openxmlformats.org/presentationml/2006/main">
  <p:tag name="KSO_WM_DIAGRAM_VIRTUALLY_FRAME" val="{&quot;height&quot;:370.76374594197966,&quot;left&quot;:449.6874803149605,&quot;top&quot;:135.9251968503937,&quot;width&quot;:362.59997696297586}"/>
</p:tagLst>
</file>

<file path=ppt/tags/tag50.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51.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52.xml><?xml version="1.0" encoding="utf-8"?>
<p:tagLst xmlns:p="http://schemas.openxmlformats.org/presentationml/2006/main">
  <p:tag name="MH" val="20170627103305"/>
  <p:tag name="MH_LIBRARY" val="GRAPHIC"/>
</p:tagLst>
</file>

<file path=ppt/tags/tag53.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54.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55.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56.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57.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58.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59.xml><?xml version="1.0" encoding="utf-8"?>
<p:tagLst xmlns:p="http://schemas.openxmlformats.org/presentationml/2006/main">
  <p:tag name="MH" val="20170627103305"/>
  <p:tag name="MH_LIBRARY" val="GRAPHIC"/>
</p:tagLst>
</file>

<file path=ppt/tags/tag6.xml><?xml version="1.0" encoding="utf-8"?>
<p:tagLst xmlns:p="http://schemas.openxmlformats.org/presentationml/2006/main">
  <p:tag name="MH" val="20170627103538"/>
  <p:tag name="MH_LIBRARY" val="GRAPHIC"/>
  <p:tag name="MH_TYPE" val="SubTitle"/>
  <p:tag name="MH_ORDER" val="2"/>
  <p:tag name="KSO_WM_DIAGRAM_VIRTUALLY_FRAME" val="{&quot;height&quot;:370.76374594197966,&quot;left&quot;:449.6874803149605,&quot;top&quot;:135.9251968503937,&quot;width&quot;:362.59997696297586}"/>
</p:tagLst>
</file>

<file path=ppt/tags/tag60.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61.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62.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63.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64.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65.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66.xml><?xml version="1.0" encoding="utf-8"?>
<p:tagLst xmlns:p="http://schemas.openxmlformats.org/presentationml/2006/main">
  <p:tag name="MH" val="20170627103305"/>
  <p:tag name="MH_LIBRARY" val="GRAPHIC"/>
</p:tagLst>
</file>

<file path=ppt/tags/tag67.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68.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69.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7.xml><?xml version="1.0" encoding="utf-8"?>
<p:tagLst xmlns:p="http://schemas.openxmlformats.org/presentationml/2006/main">
  <p:tag name="MH" val="20170627103538"/>
  <p:tag name="MH_LIBRARY" val="GRAPHIC"/>
  <p:tag name="MH_TYPE" val="Other"/>
  <p:tag name="MH_ORDER" val="2"/>
  <p:tag name="KSO_WM_DIAGRAM_VIRTUALLY_FRAME" val="{&quot;height&quot;:370.76374594197966,&quot;left&quot;:449.6874803149605,&quot;top&quot;:135.9251968503937,&quot;width&quot;:362.59997696297586}"/>
</p:tagLst>
</file>

<file path=ppt/tags/tag70.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71.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72.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73.xml><?xml version="1.0" encoding="utf-8"?>
<p:tagLst xmlns:p="http://schemas.openxmlformats.org/presentationml/2006/main">
  <p:tag name="MH" val="20170627103305"/>
  <p:tag name="MH_LIBRARY" val="GRAPHIC"/>
</p:tagLst>
</file>

<file path=ppt/tags/tag74.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75.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76.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77.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78.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79.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8.xml><?xml version="1.0" encoding="utf-8"?>
<p:tagLst xmlns:p="http://schemas.openxmlformats.org/presentationml/2006/main">
  <p:tag name="KSO_WM_DIAGRAM_VIRTUALLY_FRAME" val="{&quot;height&quot;:370.76374594197966,&quot;left&quot;:449.6874803149605,&quot;top&quot;:135.9251968503937,&quot;width&quot;:362.59997696297586}"/>
</p:tagLst>
</file>

<file path=ppt/tags/tag80.xml><?xml version="1.0" encoding="utf-8"?>
<p:tagLst xmlns:p="http://schemas.openxmlformats.org/presentationml/2006/main">
  <p:tag name="MH" val="20170627103305"/>
  <p:tag name="MH_LIBRARY" val="GRAPHIC"/>
</p:tagLst>
</file>

<file path=ppt/tags/tag81.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82.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83.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84.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85.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86.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87.xml><?xml version="1.0" encoding="utf-8"?>
<p:tagLst xmlns:p="http://schemas.openxmlformats.org/presentationml/2006/main">
  <p:tag name="MH" val="20170627103305"/>
  <p:tag name="MH_LIBRARY" val="GRAPHIC"/>
</p:tagLst>
</file>

<file path=ppt/tags/tag88.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89.xml><?xml version="1.0" encoding="utf-8"?>
<p:tagLst xmlns:p="http://schemas.openxmlformats.org/presentationml/2006/main">
  <p:tag name="MH" val="20170627102902"/>
  <p:tag name="MH_LIBRARY" val="GRAPHIC"/>
  <p:tag name="MH_TYPE" val="Other"/>
  <p:tag name="MH_ORDER" val="5"/>
  <p:tag name="KSO_WM_DIAGRAM_VIRTUALLY_FRAME" val="{&quot;height&quot;:317.6637007874016,&quot;left&quot;:107.07141732283465,&quot;top&quot;:130.85629921259843,&quot;width&quot;:391.3928346456693}"/>
</p:tagLst>
</file>

<file path=ppt/tags/tag9.xml><?xml version="1.0" encoding="utf-8"?>
<p:tagLst xmlns:p="http://schemas.openxmlformats.org/presentationml/2006/main">
  <p:tag name="KSO_WM_DIAGRAM_VIRTUALLY_FRAME" val="{&quot;height&quot;:370.76374594197966,&quot;left&quot;:449.6874803149605,&quot;top&quot;:135.9251968503937,&quot;width&quot;:362.59997696297586}"/>
</p:tagLst>
</file>

<file path=ppt/tags/tag90.xml><?xml version="1.0" encoding="utf-8"?>
<p:tagLst xmlns:p="http://schemas.openxmlformats.org/presentationml/2006/main">
  <p:tag name="MH" val="20170627102902"/>
  <p:tag name="MH_LIBRARY" val="GRAPHIC"/>
  <p:tag name="MH_TYPE" val="SubTitle"/>
  <p:tag name="MH_ORDER" val="1"/>
  <p:tag name="KSO_WM_DIAGRAM_VIRTUALLY_FRAME" val="{&quot;height&quot;:317.6637007874016,&quot;left&quot;:107.07141732283465,&quot;top&quot;:130.85629921259843,&quot;width&quot;:391.3928346456693}"/>
</p:tagLst>
</file>

<file path=ppt/tags/tag91.xml><?xml version="1.0" encoding="utf-8"?>
<p:tagLst xmlns:p="http://schemas.openxmlformats.org/presentationml/2006/main">
  <p:tag name="MH" val="20170627102902"/>
  <p:tag name="MH_LIBRARY" val="GRAPHIC"/>
  <p:tag name="MH_TYPE" val="Other"/>
  <p:tag name="MH_ORDER" val="6"/>
  <p:tag name="KSO_WM_DIAGRAM_VIRTUALLY_FRAME" val="{&quot;height&quot;:317.6637007874016,&quot;left&quot;:107.07141732283465,&quot;top&quot;:130.85629921259843,&quot;width&quot;:391.3928346456693}"/>
</p:tagLst>
</file>

<file path=ppt/tags/tag92.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93.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ags/tag94.xml><?xml version="1.0" encoding="utf-8"?>
<p:tagLst xmlns:p="http://schemas.openxmlformats.org/presentationml/2006/main">
  <p:tag name="MH" val="20170627103305"/>
  <p:tag name="MH_LIBRARY" val="GRAPHIC"/>
</p:tagLst>
</file>

<file path=ppt/tags/tag95.xml><?xml version="1.0" encoding="utf-8"?>
<p:tagLst xmlns:p="http://schemas.openxmlformats.org/presentationml/2006/main">
  <p:tag name="MH" val="20170627103305"/>
  <p:tag name="MH_LIBRARY" val="GRAPHIC"/>
  <p:tag name="MH_ORDER" val="Oval 14"/>
</p:tagLst>
</file>

<file path=ppt/tags/tag96.xml><?xml version="1.0" encoding="utf-8"?>
<p:tagLst xmlns:p="http://schemas.openxmlformats.org/presentationml/2006/main">
  <p:tag name="MH" val="20170627103305"/>
  <p:tag name="MH_LIBRARY" val="GRAPHIC"/>
  <p:tag name="MH_ORDER" val="Oval 15"/>
</p:tagLst>
</file>

<file path=ppt/tags/tag97.xml><?xml version="1.0" encoding="utf-8"?>
<p:tagLst xmlns:p="http://schemas.openxmlformats.org/presentationml/2006/main">
  <p:tag name="MH" val="20170627103305"/>
  <p:tag name="MH_LIBRARY" val="GRAPHIC"/>
  <p:tag name="MH_ORDER" val="直接连接符 16"/>
</p:tagLst>
</file>

<file path=ppt/tags/tag98.xml><?xml version="1.0" encoding="utf-8"?>
<p:tagLst xmlns:p="http://schemas.openxmlformats.org/presentationml/2006/main">
  <p:tag name="MH" val="20170627103305"/>
  <p:tag name="MH_LIBRARY" val="GRAPHIC"/>
</p:tagLst>
</file>

<file path=ppt/tags/tag99.xml><?xml version="1.0" encoding="utf-8"?>
<p:tagLst xmlns:p="http://schemas.openxmlformats.org/presentationml/2006/main">
  <p:tag name="KSO_WM_DIAGRAM_VIRTUALLY_FRAME" val="{&quot;height&quot;:317.6637007874016,&quot;left&quot;:107.07141732283465,&quot;top&quot;:130.85629921259843,&quot;width&quot;:391.3928346456693}"/>
</p:tagLst>
</file>

<file path=ppt/theme/theme1.xml><?xml version="1.0" encoding="utf-8"?>
<a:theme xmlns:a="http://schemas.openxmlformats.org/drawingml/2006/main" name="Office 主题​​">
  <a:themeElements>
    <a:clrScheme name="自定义 40">
      <a:dk1>
        <a:sysClr val="windowText" lastClr="000000"/>
      </a:dk1>
      <a:lt1>
        <a:sysClr val="window" lastClr="FFFFFF"/>
      </a:lt1>
      <a:dk2>
        <a:srgbClr val="44546A"/>
      </a:dk2>
      <a:lt2>
        <a:srgbClr val="E7E6E6"/>
      </a:lt2>
      <a:accent1>
        <a:srgbClr val="E38F90"/>
      </a:accent1>
      <a:accent2>
        <a:srgbClr val="AEC86D"/>
      </a:accent2>
      <a:accent3>
        <a:srgbClr val="ECC261"/>
      </a:accent3>
      <a:accent4>
        <a:srgbClr val="82C3C3"/>
      </a:accent4>
      <a:accent5>
        <a:srgbClr val="E38F90"/>
      </a:accent5>
      <a:accent6>
        <a:srgbClr val="AEC86D"/>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8272</Words>
  <Application>WPS 演示</Application>
  <PresentationFormat>宽屏</PresentationFormat>
  <Paragraphs>500</Paragraphs>
  <Slides>39</Slides>
  <Notes>26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39</vt:i4>
      </vt:variant>
    </vt:vector>
  </HeadingPairs>
  <TitlesOfParts>
    <vt:vector size="55" baseType="lpstr">
      <vt:lpstr>Arial</vt:lpstr>
      <vt:lpstr>宋体</vt:lpstr>
      <vt:lpstr>Wingdings</vt:lpstr>
      <vt:lpstr>微软雅黑</vt:lpstr>
      <vt:lpstr>Impact</vt:lpstr>
      <vt:lpstr>汉仪喵魂体W</vt:lpstr>
      <vt:lpstr>Arial Narrow</vt:lpstr>
      <vt:lpstr>Calibri</vt:lpstr>
      <vt:lpstr>Arial Unicode MS</vt:lpstr>
      <vt:lpstr>Calibri</vt:lpstr>
      <vt:lpstr>Agency FB</vt:lpstr>
      <vt:lpstr>Times New Roman</vt:lpstr>
      <vt:lpstr>Arial Unicode MS</vt:lpstr>
      <vt:lpstr>等线</vt:lpstr>
      <vt:lpstr>Arial Rounded MT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Lenovo</cp:lastModifiedBy>
  <cp:revision>208</cp:revision>
  <dcterms:created xsi:type="dcterms:W3CDTF">2017-06-27T02:07:00Z</dcterms:created>
  <dcterms:modified xsi:type="dcterms:W3CDTF">2024-09-24T08:31:23Z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55EC2922DCDF4FEB9251A29E13C09818_12</vt:lpwstr>
  </property>
  <property fmtid="{D5CDD505-2E9C-101B-9397-08002B2CF9AE}" pid="3" name="KSOProductBuildVer">
    <vt:lpwstr>2052-12.1.0.18276</vt:lpwstr>
  </property>
</Properties>
</file>